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56"/>
  </p:notesMasterIdLst>
  <p:sldIdLst>
    <p:sldId id="256" r:id="rId7"/>
    <p:sldId id="258" r:id="rId8"/>
    <p:sldId id="259" r:id="rId9"/>
    <p:sldId id="260" r:id="rId10"/>
    <p:sldId id="261" r:id="rId11"/>
    <p:sldId id="262" r:id="rId12"/>
    <p:sldId id="263" r:id="rId13"/>
    <p:sldId id="264" r:id="rId14"/>
    <p:sldId id="265" r:id="rId15"/>
    <p:sldId id="266" r:id="rId16"/>
    <p:sldId id="793" r:id="rId17"/>
    <p:sldId id="267" r:id="rId18"/>
    <p:sldId id="268" r:id="rId19"/>
    <p:sldId id="269" r:id="rId20"/>
    <p:sldId id="794" r:id="rId21"/>
    <p:sldId id="270" r:id="rId22"/>
    <p:sldId id="271" r:id="rId23"/>
    <p:sldId id="451" r:id="rId24"/>
    <p:sldId id="913" r:id="rId25"/>
    <p:sldId id="914" r:id="rId26"/>
    <p:sldId id="916" r:id="rId27"/>
    <p:sldId id="945" r:id="rId28"/>
    <p:sldId id="921" r:id="rId29"/>
    <p:sldId id="920" r:id="rId30"/>
    <p:sldId id="288" r:id="rId31"/>
    <p:sldId id="927" r:id="rId32"/>
    <p:sldId id="926" r:id="rId33"/>
    <p:sldId id="289" r:id="rId34"/>
    <p:sldId id="924" r:id="rId35"/>
    <p:sldId id="928" r:id="rId36"/>
    <p:sldId id="925" r:id="rId37"/>
    <p:sldId id="290" r:id="rId38"/>
    <p:sldId id="937" r:id="rId39"/>
    <p:sldId id="291" r:id="rId40"/>
    <p:sldId id="292" r:id="rId41"/>
    <p:sldId id="293" r:id="rId42"/>
    <p:sldId id="953" r:id="rId43"/>
    <p:sldId id="931" r:id="rId44"/>
    <p:sldId id="932" r:id="rId45"/>
    <p:sldId id="933" r:id="rId46"/>
    <p:sldId id="294" r:id="rId47"/>
    <p:sldId id="295" r:id="rId48"/>
    <p:sldId id="939" r:id="rId49"/>
    <p:sldId id="942" r:id="rId50"/>
    <p:sldId id="296" r:id="rId51"/>
    <p:sldId id="943" r:id="rId52"/>
    <p:sldId id="944" r:id="rId53"/>
    <p:sldId id="298" r:id="rId54"/>
    <p:sldId id="958"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36"/>
    <p:restoredTop sz="84893" autoAdjust="0"/>
  </p:normalViewPr>
  <p:slideViewPr>
    <p:cSldViewPr snapToGrid="0" snapToObjects="1">
      <p:cViewPr varScale="1">
        <p:scale>
          <a:sx n="87" d="100"/>
          <a:sy n="87" d="100"/>
        </p:scale>
        <p:origin x="180" y="56"/>
      </p:cViewPr>
      <p:guideLst/>
    </p:cSldViewPr>
  </p:slideViewPr>
  <p:notesTextViewPr>
    <p:cViewPr>
      <p:scale>
        <a:sx n="1" d="1"/>
        <a:sy n="1" d="1"/>
      </p:scale>
      <p:origin x="0" y="-288"/>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viewProps" Target="viewProps.xml"/><Relationship Id="rId5" Type="http://schemas.openxmlformats.org/officeDocument/2006/relationships/slideMaster" Target="slideMasters/slideMaster2.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notesMaster" Target="notesMasters/notesMaster1.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theme" Target="theme/theme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presProps" Target="presProps.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B7B2E2-3C8D-4E5B-A827-C825C340870B}" type="datetimeFigureOut">
              <a:rPr lang="en-GB" smtClean="0"/>
              <a:t>17/10/2026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E75A96-2E7A-48BD-886E-112E0A6AE874}" type="slidenum">
              <a:rPr lang="en-GB" smtClean="0"/>
              <a:t>‹#›</a:t>
            </a:fld>
            <a:endParaRPr lang="en-GB"/>
          </a:p>
        </p:txBody>
      </p:sp>
    </p:spTree>
    <p:extLst>
      <p:ext uri="{BB962C8B-B14F-4D97-AF65-F5344CB8AC3E}">
        <p14:creationId xmlns:p14="http://schemas.microsoft.com/office/powerpoint/2010/main" val="2116231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lvl="0" indent="-228600">
              <a:buFont typeface="Arial" panose="020B0604020202020204" pitchFamily="34" charset="0"/>
              <a:buChar char="•"/>
            </a:pPr>
            <a:r>
              <a:rPr lang="en-GB" sz="1200" b="1" dirty="0">
                <a:cs typeface="Arial" panose="020B0604020202020204" pitchFamily="34" charset="0"/>
              </a:rPr>
              <a:t>Deductive thematic analysis </a:t>
            </a:r>
            <a:r>
              <a:rPr lang="en-GB" sz="1200" dirty="0">
                <a:cs typeface="Arial" panose="020B0604020202020204" pitchFamily="34" charset="0"/>
              </a:rPr>
              <a:t>involves using a predetermined set of themes and categories to organize extracted data, which may (or may not) be shaped by pre-established theoretical positions. </a:t>
            </a:r>
          </a:p>
          <a:p>
            <a:pPr marL="228600" lvl="0" indent="-228600">
              <a:buFont typeface="Arial" panose="020B0604020202020204" pitchFamily="34" charset="0"/>
              <a:buChar char="•"/>
            </a:pPr>
            <a:endParaRPr lang="en-GB" sz="1200" dirty="0">
              <a:cs typeface="Arial" panose="020B0604020202020204" pitchFamily="34" charset="0"/>
            </a:endParaRPr>
          </a:p>
          <a:p>
            <a:pPr marL="228600" lvl="0" indent="-228600">
              <a:buFont typeface="Arial" panose="020B0604020202020204" pitchFamily="34" charset="0"/>
              <a:buChar char="•"/>
            </a:pPr>
            <a:r>
              <a:rPr lang="en-GB" sz="1200" b="1" dirty="0">
                <a:cs typeface="Arial" panose="020B0604020202020204" pitchFamily="34" charset="0"/>
              </a:rPr>
              <a:t>Inductive thematic analysis </a:t>
            </a:r>
            <a:r>
              <a:rPr lang="en-GB" sz="1200" dirty="0">
                <a:cs typeface="Arial" panose="020B0604020202020204" pitchFamily="34" charset="0"/>
              </a:rPr>
              <a:t>allows the themes and categories to organically emerge from the transcribed extracts (Scanlan et al., 1989) through a ‘building process’.</a:t>
            </a:r>
          </a:p>
          <a:p>
            <a:pPr marL="228600" lvl="0" indent="-228600">
              <a:buFont typeface="Arial" panose="020B0604020202020204" pitchFamily="34" charset="0"/>
              <a:buChar char="•"/>
            </a:pPr>
            <a:endParaRPr lang="en-GB" sz="1200" dirty="0">
              <a:cs typeface="Arial" panose="020B0604020202020204" pitchFamily="34" charset="0"/>
            </a:endParaRPr>
          </a:p>
          <a:p>
            <a:pPr marL="228600" lvl="0" indent="-228600">
              <a:buFont typeface="Arial" panose="020B0604020202020204" pitchFamily="34" charset="0"/>
              <a:buChar char="•"/>
            </a:pPr>
            <a:r>
              <a:rPr lang="en-GB" sz="1200" dirty="0"/>
              <a:t>Inductive analysis is therefore a process of coding the data without trying to fit it into a pre-existing coding frame, or the researcher’s analytic preconceptions.</a:t>
            </a:r>
          </a:p>
          <a:p>
            <a:pPr marL="228600" lvl="0" indent="-228600">
              <a:buFont typeface="Arial" panose="020B0604020202020204" pitchFamily="34" charset="0"/>
              <a:buChar char="•"/>
            </a:pPr>
            <a:r>
              <a:rPr lang="en-GB" sz="1200" dirty="0"/>
              <a:t> In this sense, this form of thematic analysis is </a:t>
            </a:r>
            <a:r>
              <a:rPr lang="en-GB" sz="1200" b="1" i="1" dirty="0"/>
              <a:t>data-driven</a:t>
            </a:r>
            <a:r>
              <a:rPr lang="en-GB" sz="1200" dirty="0"/>
              <a:t>.</a:t>
            </a:r>
            <a:endParaRPr lang="en-GB" sz="1200" dirty="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A9E75A96-2E7A-48BD-886E-112E0A6AE874}" type="slidenum">
              <a:rPr lang="en-GB" smtClean="0"/>
              <a:t>20</a:t>
            </a:fld>
            <a:endParaRPr lang="en-GB"/>
          </a:p>
        </p:txBody>
      </p:sp>
    </p:spTree>
    <p:extLst>
      <p:ext uri="{BB962C8B-B14F-4D97-AF65-F5344CB8AC3E}">
        <p14:creationId xmlns:p14="http://schemas.microsoft.com/office/powerpoint/2010/main" val="26073397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22</a:t>
            </a:fld>
            <a:endParaRPr lang="en-GB"/>
          </a:p>
        </p:txBody>
      </p:sp>
    </p:spTree>
    <p:extLst>
      <p:ext uri="{BB962C8B-B14F-4D97-AF65-F5344CB8AC3E}">
        <p14:creationId xmlns:p14="http://schemas.microsoft.com/office/powerpoint/2010/main" val="6235970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24</a:t>
            </a:fld>
            <a:endParaRPr lang="en-GB"/>
          </a:p>
        </p:txBody>
      </p:sp>
    </p:spTree>
    <p:extLst>
      <p:ext uri="{BB962C8B-B14F-4D97-AF65-F5344CB8AC3E}">
        <p14:creationId xmlns:p14="http://schemas.microsoft.com/office/powerpoint/2010/main" val="36926442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lvl="0" indent="-228600">
              <a:buFont typeface="Arial" panose="020B0604020202020204" pitchFamily="34" charset="0"/>
              <a:buChar char="•"/>
            </a:pPr>
            <a:r>
              <a:rPr lang="en-GB" sz="1200" b="1" dirty="0"/>
              <a:t>Familiarizing yourself with your data</a:t>
            </a:r>
            <a:r>
              <a:rPr lang="en-GB" sz="1200" dirty="0"/>
              <a:t>: Transcribing data (if necessary), reading and re-reading the data, noting down initial ideas.</a:t>
            </a:r>
          </a:p>
          <a:p>
            <a:pPr marL="228600" lvl="0" indent="-228600">
              <a:buFont typeface="Arial" panose="020B0604020202020204" pitchFamily="34" charset="0"/>
              <a:buChar char="•"/>
            </a:pPr>
            <a:r>
              <a:rPr lang="en-GB" sz="1200" b="1" dirty="0"/>
              <a:t>Generating initial codes</a:t>
            </a:r>
            <a:r>
              <a:rPr lang="en-GB" sz="1200" dirty="0"/>
              <a:t>: Coding interesting features of the data in a systematic fashion across the entire data set, collating data relevant to each code.</a:t>
            </a:r>
          </a:p>
          <a:p>
            <a:pPr marL="228600" lvl="0" indent="-228600">
              <a:buFont typeface="Arial" panose="020B0604020202020204" pitchFamily="34" charset="0"/>
              <a:buChar char="•"/>
            </a:pPr>
            <a:r>
              <a:rPr lang="en-GB" sz="1200" b="1" dirty="0"/>
              <a:t>Searching for themes</a:t>
            </a:r>
            <a:r>
              <a:rPr lang="en-GB" sz="1200" dirty="0"/>
              <a:t>: Collating codes into potential themes, gathering all data relevant to each potential theme.</a:t>
            </a:r>
          </a:p>
          <a:p>
            <a:pPr marL="228600" lvl="0" indent="-228600">
              <a:buFont typeface="Arial" panose="020B0604020202020204" pitchFamily="34" charset="0"/>
              <a:buChar char="•"/>
            </a:pPr>
            <a:r>
              <a:rPr lang="en-GB" sz="1200" b="1" dirty="0"/>
              <a:t>Reviewing themes</a:t>
            </a:r>
            <a:r>
              <a:rPr lang="en-GB" sz="1200" dirty="0"/>
              <a:t>: Checking if the themes work in relation to the coded extracts (Level 1) and the entire data set (Level 2), generating a thematic ‘map’ of the analysis.</a:t>
            </a:r>
          </a:p>
          <a:p>
            <a:pPr marL="228600" lvl="0" indent="-228600">
              <a:buFont typeface="Arial" panose="020B0604020202020204" pitchFamily="34" charset="0"/>
              <a:buChar char="•"/>
            </a:pPr>
            <a:r>
              <a:rPr lang="en-GB" sz="1200" b="1" dirty="0"/>
              <a:t>Defining and naming themes</a:t>
            </a:r>
            <a:r>
              <a:rPr lang="en-GB" sz="1200" dirty="0"/>
              <a:t>: Ongoing analysis to refine the specifics of each theme, and the overall story the analysis tells, generating clear definitions and names for each theme.</a:t>
            </a:r>
          </a:p>
          <a:p>
            <a:pPr marL="228600" lvl="0" indent="-228600">
              <a:buFont typeface="Arial" panose="020B0604020202020204" pitchFamily="34" charset="0"/>
              <a:buChar char="•"/>
            </a:pPr>
            <a:r>
              <a:rPr lang="en-GB" sz="1200" b="1" dirty="0"/>
              <a:t>Producing the report</a:t>
            </a:r>
            <a:r>
              <a:rPr lang="en-GB" sz="1200" dirty="0"/>
              <a:t>: The final opportunity for analysis. Selection of vivid, compelling extract examples, final analysis of selected extracts, relating back of the analysis to the research question and literature, producing a scholarly report of the analysis.</a:t>
            </a:r>
          </a:p>
          <a:p>
            <a:endParaRPr lang="en-GB" dirty="0"/>
          </a:p>
        </p:txBody>
      </p:sp>
      <p:sp>
        <p:nvSpPr>
          <p:cNvPr id="4" name="Slide Number Placeholder 3"/>
          <p:cNvSpPr>
            <a:spLocks noGrp="1"/>
          </p:cNvSpPr>
          <p:nvPr>
            <p:ph type="sldNum" sz="quarter" idx="5"/>
          </p:nvPr>
        </p:nvSpPr>
        <p:spPr/>
        <p:txBody>
          <a:bodyPr/>
          <a:lstStyle/>
          <a:p>
            <a:fld id="{A9E75A96-2E7A-48BD-886E-112E0A6AE874}" type="slidenum">
              <a:rPr lang="en-GB" smtClean="0"/>
              <a:t>25</a:t>
            </a:fld>
            <a:endParaRPr lang="en-GB"/>
          </a:p>
        </p:txBody>
      </p:sp>
    </p:spTree>
    <p:extLst>
      <p:ext uri="{BB962C8B-B14F-4D97-AF65-F5344CB8AC3E}">
        <p14:creationId xmlns:p14="http://schemas.microsoft.com/office/powerpoint/2010/main" val="32873765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5659667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30</a:t>
            </a:fld>
            <a:endParaRPr lang="en-GB"/>
          </a:p>
        </p:txBody>
      </p:sp>
    </p:spTree>
    <p:extLst>
      <p:ext uri="{BB962C8B-B14F-4D97-AF65-F5344CB8AC3E}">
        <p14:creationId xmlns:p14="http://schemas.microsoft.com/office/powerpoint/2010/main" val="16236258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1146401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33</a:t>
            </a:fld>
            <a:endParaRPr lang="en-GB"/>
          </a:p>
        </p:txBody>
      </p:sp>
    </p:spTree>
    <p:extLst>
      <p:ext uri="{BB962C8B-B14F-4D97-AF65-F5344CB8AC3E}">
        <p14:creationId xmlns:p14="http://schemas.microsoft.com/office/powerpoint/2010/main" val="14597856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37</a:t>
            </a:fld>
            <a:endParaRPr lang="en-GB"/>
          </a:p>
        </p:txBody>
      </p:sp>
    </p:spTree>
    <p:extLst>
      <p:ext uri="{BB962C8B-B14F-4D97-AF65-F5344CB8AC3E}">
        <p14:creationId xmlns:p14="http://schemas.microsoft.com/office/powerpoint/2010/main" val="5817070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8721608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 the data at this stage were already coded and a total 154 codes were generated across the entire data set. The codes were then sorted into different subthemes with the thoughts of these codes coming together to form the major themes. An excel spreadsheet was used to organize the coded data extracts within the identified subthemes. To help visual presentation the codes were coloured according to the subthemes. Thematic maps were used to help show the relationships between different codes or subthemes at various levels and possible major themes above them. A total of 28 subthemes with coded data extracts for each subtheme collated under them were completed.</a:t>
            </a:r>
          </a:p>
          <a:p>
            <a:endParaRPr lang="en-GB" dirty="0"/>
          </a:p>
        </p:txBody>
      </p:sp>
      <p:sp>
        <p:nvSpPr>
          <p:cNvPr id="4" name="Slide Number Placeholder 3"/>
          <p:cNvSpPr>
            <a:spLocks noGrp="1"/>
          </p:cNvSpPr>
          <p:nvPr>
            <p:ph type="sldNum" sz="quarter" idx="5"/>
          </p:nvPr>
        </p:nvSpPr>
        <p:spPr/>
        <p:txBody>
          <a:bodyPr/>
          <a:lstStyle/>
          <a:p>
            <a:fld id="{A9E75A96-2E7A-48BD-886E-112E0A6AE874}" type="slidenum">
              <a:rPr lang="en-GB" smtClean="0"/>
              <a:t>42</a:t>
            </a:fld>
            <a:endParaRPr lang="en-GB"/>
          </a:p>
        </p:txBody>
      </p:sp>
    </p:spTree>
    <p:extLst>
      <p:ext uri="{BB962C8B-B14F-4D97-AF65-F5344CB8AC3E}">
        <p14:creationId xmlns:p14="http://schemas.microsoft.com/office/powerpoint/2010/main" val="18624223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7849091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r>
              <a:rPr lang="en-GB" sz="1050" b="1" dirty="0" err="1"/>
              <a:t>Sturcture</a:t>
            </a:r>
            <a:r>
              <a:rPr lang="en-GB" sz="1050" b="1" dirty="0"/>
              <a:t> of results/findings</a:t>
            </a:r>
          </a:p>
          <a:p>
            <a:pPr marL="228600" lvl="0" indent="-228600">
              <a:buFont typeface="Arial" panose="020B0604020202020204" pitchFamily="34" charset="0"/>
              <a:buChar char="•"/>
            </a:pPr>
            <a:r>
              <a:rPr lang="en-GB" sz="1050" b="1" dirty="0"/>
              <a:t>Theme 1</a:t>
            </a:r>
            <a:endParaRPr lang="en-GB" sz="1050" dirty="0"/>
          </a:p>
          <a:p>
            <a:pPr marL="385763" lvl="0" indent="-385763">
              <a:buFont typeface="+mj-lt"/>
              <a:buAutoNum type="romanUcPeriod"/>
            </a:pPr>
            <a:r>
              <a:rPr lang="en-GB" sz="1200" dirty="0"/>
              <a:t>What does the theme mean?</a:t>
            </a:r>
          </a:p>
          <a:p>
            <a:pPr marL="385763" lvl="0" indent="-385763">
              <a:buFont typeface="+mj-lt"/>
              <a:buAutoNum type="romanUcPeriod"/>
            </a:pPr>
            <a:r>
              <a:rPr lang="en-GB" sz="1200" dirty="0"/>
              <a:t>How often did it come up?</a:t>
            </a:r>
          </a:p>
          <a:p>
            <a:pPr marL="385763" lvl="0" indent="-385763">
              <a:buFont typeface="+mj-lt"/>
              <a:buAutoNum type="romanUcPeriod"/>
            </a:pPr>
            <a:r>
              <a:rPr lang="en-GB" sz="1200" dirty="0"/>
              <a:t>Extracts from the data</a:t>
            </a:r>
          </a:p>
          <a:p>
            <a:pPr marL="385763" lvl="0" indent="-385763">
              <a:buFont typeface="+mj-lt"/>
              <a:buAutoNum type="romanUcPeriod"/>
            </a:pPr>
            <a:r>
              <a:rPr lang="en-GB" sz="1200" dirty="0"/>
              <a:t>What does it show (brief observation relating back to theme and does it relate to other themes)?</a:t>
            </a:r>
          </a:p>
          <a:p>
            <a:pPr marL="228600" lvl="0" indent="-228600">
              <a:buFont typeface="Arial" panose="020B0604020202020204" pitchFamily="34" charset="0"/>
              <a:buChar char="•"/>
            </a:pPr>
            <a:r>
              <a:rPr lang="en-GB" sz="1200" b="1" dirty="0"/>
              <a:t>Theme 2</a:t>
            </a:r>
          </a:p>
          <a:p>
            <a:pPr marL="385763" lvl="0" indent="-385763">
              <a:buFont typeface="+mj-lt"/>
              <a:buAutoNum type="romanUcPeriod"/>
            </a:pPr>
            <a:r>
              <a:rPr lang="en-GB" sz="1200" dirty="0"/>
              <a:t>What does the theme mean?</a:t>
            </a:r>
          </a:p>
          <a:p>
            <a:pPr marL="385763" lvl="0" indent="-385763">
              <a:buFont typeface="+mj-lt"/>
              <a:buAutoNum type="romanUcPeriod"/>
            </a:pPr>
            <a:r>
              <a:rPr lang="en-GB" sz="1200" dirty="0"/>
              <a:t>How often did it come up?</a:t>
            </a:r>
          </a:p>
          <a:p>
            <a:pPr marL="385763" lvl="0" indent="-385763">
              <a:buFont typeface="+mj-lt"/>
              <a:buAutoNum type="romanUcPeriod"/>
            </a:pPr>
            <a:r>
              <a:rPr lang="en-GB" sz="1200" dirty="0"/>
              <a:t>Extracts from the data</a:t>
            </a:r>
          </a:p>
          <a:p>
            <a:pPr marL="385763" lvl="0" indent="-385763">
              <a:buFont typeface="+mj-lt"/>
              <a:buAutoNum type="romanUcPeriod"/>
            </a:pPr>
            <a:r>
              <a:rPr lang="en-GB" sz="1200" dirty="0"/>
              <a:t>What does it show (brief observation)?</a:t>
            </a:r>
          </a:p>
          <a:p>
            <a:pPr marL="385763" lvl="0" indent="-385763">
              <a:buFont typeface="+mj-lt"/>
              <a:buAutoNum type="romanUcPeriod"/>
            </a:pPr>
            <a:endParaRPr lang="en-GB" dirty="0"/>
          </a:p>
          <a:p>
            <a:pPr marL="0" indent="0">
              <a:buNone/>
            </a:pPr>
            <a:r>
              <a:rPr lang="en-GB" sz="1050" b="1" dirty="0"/>
              <a:t>This will be repeated for each theme</a:t>
            </a:r>
          </a:p>
          <a:p>
            <a:endParaRPr lang="en-GB" dirty="0"/>
          </a:p>
        </p:txBody>
      </p:sp>
      <p:sp>
        <p:nvSpPr>
          <p:cNvPr id="4" name="Slide Number Placeholder 3"/>
          <p:cNvSpPr>
            <a:spLocks noGrp="1"/>
          </p:cNvSpPr>
          <p:nvPr>
            <p:ph type="sldNum" sz="quarter" idx="5"/>
          </p:nvPr>
        </p:nvSpPr>
        <p:spPr/>
        <p:txBody>
          <a:bodyPr/>
          <a:lstStyle/>
          <a:p>
            <a:fld id="{A9E75A96-2E7A-48BD-886E-112E0A6AE874}" type="slidenum">
              <a:rPr lang="en-GB" smtClean="0"/>
              <a:t>47</a:t>
            </a:fld>
            <a:endParaRPr lang="en-GB"/>
          </a:p>
        </p:txBody>
      </p:sp>
    </p:spTree>
    <p:extLst>
      <p:ext uri="{BB962C8B-B14F-4D97-AF65-F5344CB8AC3E}">
        <p14:creationId xmlns:p14="http://schemas.microsoft.com/office/powerpoint/2010/main" val="8645441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17/10/2026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142096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17/10/2026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425422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17/10/2026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99333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17/10/2026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257970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10" Type="http://schemas.openxmlformats.org/officeDocument/2006/relationships/image" Target="../media/image4.png"/><Relationship Id="rId4" Type="http://schemas.openxmlformats.org/officeDocument/2006/relationships/slideLayout" Target="../slideLayouts/slideLayout7.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10/17/2026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8" r:id="rId6"/>
    <p:sldLayoutId id="2147483709" r:id="rId7"/>
    <p:sldLayoutId id="2147483711"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hyperlink" Target="mailto:r.gevorgyan@uwtsd.ac.uk" TargetMode="External"/><Relationship Id="rId2" Type="http://schemas.openxmlformats.org/officeDocument/2006/relationships/image" Target="../media/image10.jpeg"/><Relationship Id="rId1" Type="http://schemas.openxmlformats.org/officeDocument/2006/relationships/slideLayout" Target="../slideLayouts/slideLayout8.xml"/><Relationship Id="rId4" Type="http://schemas.openxmlformats.org/officeDocument/2006/relationships/image" Target="../media/image11.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8.xml"/><Relationship Id="rId5" Type="http://schemas.openxmlformats.org/officeDocument/2006/relationships/image" Target="../media/image18.jpeg"/><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hyperlink" Target="https://www.uwtsd.ac.uk/study/experience-and-facilities/student-support-and-wellbeing/careers-service" TargetMode="External"/><Relationship Id="rId2" Type="http://schemas.openxmlformats.org/officeDocument/2006/relationships/image" Target="../media/image21.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0usNyQKIMNU" TargetMode="External"/><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3" Type="http://schemas.openxmlformats.org/officeDocument/2006/relationships/hyperlink" Target="https://www.youtube.com/watch?v=lYzhgMZii3o" TargetMode="External"/><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FA3EBF-C0D5-96FF-6660-6FE65DCBD5B3}"/>
              </a:ext>
            </a:extLst>
          </p:cNvPr>
          <p:cNvSpPr txBox="1"/>
          <p:nvPr/>
        </p:nvSpPr>
        <p:spPr>
          <a:xfrm>
            <a:off x="2573079" y="767610"/>
            <a:ext cx="7010400" cy="1723549"/>
          </a:xfrm>
          <a:prstGeom prst="rect">
            <a:avLst/>
          </a:prstGeom>
          <a:noFill/>
        </p:spPr>
        <p:txBody>
          <a:bodyPr wrap="square">
            <a:spAutoFit/>
          </a:bodyPr>
          <a:lstStyle/>
          <a:p>
            <a:r>
              <a:rPr lang="en-GB" altLang="en-US" sz="4000" b="1" dirty="0">
                <a:solidFill>
                  <a:schemeClr val="bg1"/>
                </a:solidFill>
                <a:latin typeface="Arial" panose="020B0604020202020204" pitchFamily="34" charset="0"/>
                <a:cs typeface="Arial" panose="020B0604020202020204" pitchFamily="34" charset="0"/>
              </a:rPr>
              <a:t>Practice-based Research</a:t>
            </a:r>
          </a:p>
          <a:p>
            <a:pPr algn="ctr"/>
            <a:endParaRPr lang="en-GB" sz="1800" b="1" i="1" u="none" strike="noStrike" dirty="0">
              <a:solidFill>
                <a:srgbClr val="FFFFFF"/>
              </a:solidFill>
              <a:effectLst/>
              <a:latin typeface="Myriad Pro"/>
            </a:endParaRPr>
          </a:p>
          <a:p>
            <a:pPr algn="ctr"/>
            <a:endParaRPr lang="en-GB" b="1" dirty="0">
              <a:solidFill>
                <a:srgbClr val="FFFFFF"/>
              </a:solidFill>
              <a:latin typeface="Myriad Pro"/>
            </a:endParaRPr>
          </a:p>
          <a:p>
            <a:pPr algn="ctr"/>
            <a:r>
              <a:rPr lang="en-GB" sz="3000" b="1" u="none" strike="noStrike" dirty="0">
                <a:solidFill>
                  <a:srgbClr val="FFFFFF"/>
                </a:solidFill>
                <a:effectLst/>
                <a:latin typeface="Myriad Pro"/>
              </a:rPr>
              <a:t>Thematic Analysis</a:t>
            </a:r>
            <a:endParaRPr lang="en-GB" sz="3000" dirty="0"/>
          </a:p>
        </p:txBody>
      </p:sp>
      <p:sp>
        <p:nvSpPr>
          <p:cNvPr id="3" name="TextBox 2">
            <a:extLst>
              <a:ext uri="{FF2B5EF4-FFF2-40B4-BE49-F238E27FC236}">
                <a16:creationId xmlns:a16="http://schemas.microsoft.com/office/drawing/2014/main" id="{E9F40F91-07B6-2012-5F2D-05AD18195B30}"/>
              </a:ext>
            </a:extLst>
          </p:cNvPr>
          <p:cNvSpPr txBox="1"/>
          <p:nvPr/>
        </p:nvSpPr>
        <p:spPr>
          <a:xfrm>
            <a:off x="2920409" y="3002070"/>
            <a:ext cx="6096000" cy="2215991"/>
          </a:xfrm>
          <a:prstGeom prst="rect">
            <a:avLst/>
          </a:prstGeom>
          <a:noFill/>
        </p:spPr>
        <p:txBody>
          <a:bodyPr wrap="square">
            <a:spAutoFit/>
          </a:bodyPr>
          <a:lstStyle/>
          <a:p>
            <a:pPr algn="ctr" eaLnBrk="1" hangingPunct="1"/>
            <a:r>
              <a:rPr lang="en-GB" altLang="en-US" sz="3000" b="1" dirty="0">
                <a:solidFill>
                  <a:schemeClr val="bg1"/>
                </a:solidFill>
              </a:rPr>
              <a:t>LCHS7008</a:t>
            </a:r>
          </a:p>
          <a:p>
            <a:pPr algn="ctr" eaLnBrk="1" hangingPunct="1"/>
            <a:endParaRPr lang="en-GB" altLang="en-US" sz="3000" b="1" dirty="0">
              <a:solidFill>
                <a:schemeClr val="bg1"/>
              </a:solidFill>
            </a:endParaRPr>
          </a:p>
          <a:p>
            <a:pPr algn="ctr" eaLnBrk="1" hangingPunct="1"/>
            <a:r>
              <a:rPr lang="en-GB" altLang="en-US" sz="3000" b="1" dirty="0">
                <a:solidFill>
                  <a:schemeClr val="bg1"/>
                </a:solidFill>
              </a:rPr>
              <a:t>Week 8</a:t>
            </a:r>
          </a:p>
          <a:p>
            <a:pPr algn="ctr" eaLnBrk="1" hangingPunct="1"/>
            <a:r>
              <a:rPr lang="en-GB" altLang="en-US" sz="2200" b="1" dirty="0">
                <a:solidFill>
                  <a:schemeClr val="bg1"/>
                </a:solidFill>
              </a:rPr>
              <a:t>(part 2)</a:t>
            </a:r>
            <a:r>
              <a:rPr lang="en-GB" altLang="en-US" sz="3000" b="1" dirty="0">
                <a:solidFill>
                  <a:schemeClr val="bg1"/>
                </a:solidFill>
              </a:rPr>
              <a:t> </a:t>
            </a:r>
          </a:p>
          <a:p>
            <a:pPr eaLnBrk="1" hangingPunct="1"/>
            <a:r>
              <a:rPr lang="en-GB" altLang="en-US" sz="1800" b="1" dirty="0">
                <a:solidFill>
                  <a:schemeClr val="bg1"/>
                </a:solidFill>
              </a:rPr>
              <a:t> 	</a:t>
            </a: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3">
            <a:extLst>
              <a:ext uri="{FF2B5EF4-FFF2-40B4-BE49-F238E27FC236}">
                <a16:creationId xmlns:a16="http://schemas.microsoft.com/office/drawing/2014/main" id="{D0367525-1B16-3DCC-677E-41BC408540CB}"/>
              </a:ext>
            </a:extLst>
          </p:cNvPr>
          <p:cNvSpPr txBox="1">
            <a:spLocks noGrp="1"/>
          </p:cNvSpPr>
          <p:nvPr/>
        </p:nvSpPr>
        <p:spPr>
          <a:xfrm>
            <a:off x="1060394" y="1625425"/>
            <a:ext cx="8771177" cy="1664938"/>
          </a:xfrm>
          <a:prstGeom prst="rect">
            <a:avLst/>
          </a:prstGeom>
        </p:spPr>
        <p:txBody>
          <a:bodyPr vert="horz" wrap="square" lIns="0" tIns="978276" rIns="0" bIns="0" rtlCol="0" anchor="ctr">
            <a:sp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2452679">
              <a:spcBef>
                <a:spcPts val="90"/>
              </a:spcBef>
              <a:defRPr/>
            </a:pPr>
            <a:r>
              <a:rPr dirty="0">
                <a:solidFill>
                  <a:srgbClr val="FFFFFF"/>
                </a:solidFill>
                <a:latin typeface="Arial"/>
                <a:cs typeface="Arial"/>
              </a:rPr>
              <a:t>Continuous</a:t>
            </a:r>
            <a:r>
              <a:rPr spc="-34" dirty="0">
                <a:solidFill>
                  <a:srgbClr val="FFFFFF"/>
                </a:solidFill>
                <a:latin typeface="Arial"/>
                <a:cs typeface="Arial"/>
              </a:rPr>
              <a:t> </a:t>
            </a:r>
            <a:r>
              <a:rPr spc="-9" dirty="0">
                <a:solidFill>
                  <a:srgbClr val="FFFFFF"/>
                </a:solidFill>
                <a:latin typeface="Arial"/>
                <a:cs typeface="Arial"/>
              </a:rPr>
              <a:t>induction</a:t>
            </a:r>
            <a:endParaRPr dirty="0">
              <a:latin typeface="Arial"/>
              <a:cs typeface="Arial"/>
            </a:endParaRPr>
          </a:p>
        </p:txBody>
      </p:sp>
    </p:spTree>
    <p:extLst>
      <p:ext uri="{BB962C8B-B14F-4D97-AF65-F5344CB8AC3E}">
        <p14:creationId xmlns:p14="http://schemas.microsoft.com/office/powerpoint/2010/main" val="18132127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5DD2EF16-05A4-7A5C-42CF-7891F10AE3CD}"/>
              </a:ext>
            </a:extLst>
          </p:cNvPr>
          <p:cNvSpPr txBox="1">
            <a:spLocks noGrp="1"/>
          </p:cNvSpPr>
          <p:nvPr>
            <p:ph type="title"/>
          </p:nvPr>
        </p:nvSpPr>
        <p:spPr>
          <a:xfrm>
            <a:off x="3259139" y="1193671"/>
            <a:ext cx="4205287" cy="468570"/>
          </a:xfrm>
        </p:spPr>
        <p:txBody>
          <a:bodyPr vert="horz" lIns="0" tIns="12489" rIns="0" bIns="0" rtlCol="0" anchor="ctr">
            <a:spAutoFit/>
          </a:bodyPr>
          <a:lstStyle/>
          <a:p>
            <a:pPr marL="10860">
              <a:spcBef>
                <a:spcPts val="98"/>
              </a:spcBef>
              <a:defRPr/>
            </a:pPr>
            <a:r>
              <a:rPr sz="3292" dirty="0">
                <a:latin typeface="Gadugi"/>
                <a:cs typeface="Gadugi"/>
              </a:rPr>
              <a:t>The</a:t>
            </a:r>
            <a:r>
              <a:rPr sz="3292" spc="-38" dirty="0">
                <a:latin typeface="Gadugi"/>
                <a:cs typeface="Gadugi"/>
              </a:rPr>
              <a:t> </a:t>
            </a:r>
            <a:r>
              <a:rPr sz="3292" dirty="0">
                <a:latin typeface="Gadugi"/>
                <a:cs typeface="Gadugi"/>
              </a:rPr>
              <a:t>Academic</a:t>
            </a:r>
            <a:r>
              <a:rPr sz="3292" spc="-34" dirty="0">
                <a:latin typeface="Gadugi"/>
                <a:cs typeface="Gadugi"/>
              </a:rPr>
              <a:t> </a:t>
            </a:r>
            <a:r>
              <a:rPr sz="3292" spc="-9" dirty="0">
                <a:latin typeface="Gadugi"/>
                <a:cs typeface="Gadugi"/>
              </a:rPr>
              <a:t>Director</a:t>
            </a:r>
            <a:endParaRPr sz="3292">
              <a:latin typeface="Gadugi"/>
              <a:cs typeface="Gadugi"/>
            </a:endParaRPr>
          </a:p>
        </p:txBody>
      </p:sp>
      <p:pic>
        <p:nvPicPr>
          <p:cNvPr id="9219" name="object 3">
            <a:extLst>
              <a:ext uri="{FF2B5EF4-FFF2-40B4-BE49-F238E27FC236}">
                <a16:creationId xmlns:a16="http://schemas.microsoft.com/office/drawing/2014/main" id="{6046E368-C288-8F54-B2AC-E40ACED63A0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078789" y="1436689"/>
            <a:ext cx="1862137" cy="199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0" name="object 4">
            <a:extLst>
              <a:ext uri="{FF2B5EF4-FFF2-40B4-BE49-F238E27FC236}">
                <a16:creationId xmlns:a16="http://schemas.microsoft.com/office/drawing/2014/main" id="{30632659-CF5E-E00E-C968-89E5BABDE01B}"/>
              </a:ext>
            </a:extLst>
          </p:cNvPr>
          <p:cNvSpPr txBox="1">
            <a:spLocks noChangeArrowheads="1"/>
          </p:cNvSpPr>
          <p:nvPr/>
        </p:nvSpPr>
        <p:spPr bwMode="auto">
          <a:xfrm>
            <a:off x="8056563" y="3448050"/>
            <a:ext cx="2038350" cy="698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1403" rIns="0" bIns="0">
            <a:spAutoFit/>
          </a:bodyPr>
          <a:lstStyle>
            <a:lvl1pPr marL="95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88"/>
              </a:spcBef>
              <a:buNone/>
            </a:pPr>
            <a:r>
              <a:rPr lang="en-US" altLang="en-US" sz="1100" b="1">
                <a:solidFill>
                  <a:srgbClr val="444444"/>
                </a:solidFill>
                <a:latin typeface="Gadugi" panose="020B0502040204020203" pitchFamily="34" charset="0"/>
              </a:rPr>
              <a:t>Dr Ruzanna Gevorgyan</a:t>
            </a:r>
            <a:endParaRPr lang="en-US" altLang="en-US" sz="1100">
              <a:latin typeface="Gadugi" panose="020B0502040204020203" pitchFamily="34" charset="0"/>
            </a:endParaRPr>
          </a:p>
          <a:p>
            <a:pPr>
              <a:spcBef>
                <a:spcPts val="1438"/>
              </a:spcBef>
              <a:buNone/>
            </a:pPr>
            <a:r>
              <a:rPr lang="en-US" altLang="en-US" sz="1100">
                <a:solidFill>
                  <a:srgbClr val="333333"/>
                </a:solidFill>
                <a:latin typeface="Gadugi" panose="020B0502040204020203" pitchFamily="34" charset="0"/>
              </a:rPr>
              <a:t>MPH; MA in HMPP; PhD in PH</a:t>
            </a:r>
            <a:endParaRPr lang="en-US" altLang="en-US" sz="1100">
              <a:latin typeface="Gadugi" panose="020B0502040204020203" pitchFamily="34" charset="0"/>
            </a:endParaRPr>
          </a:p>
          <a:p>
            <a:pPr>
              <a:spcBef>
                <a:spcPts val="13"/>
              </a:spcBef>
              <a:buNone/>
            </a:pPr>
            <a:r>
              <a:rPr lang="en-US" altLang="en-US" sz="1100">
                <a:solidFill>
                  <a:srgbClr val="333333"/>
                </a:solidFill>
                <a:latin typeface="Gadugi" panose="020B0502040204020203" pitchFamily="34" charset="0"/>
              </a:rPr>
              <a:t>Medicine</a:t>
            </a:r>
            <a:endParaRPr lang="en-US" altLang="en-US" sz="1100">
              <a:latin typeface="Gadugi" panose="020B0502040204020203" pitchFamily="34" charset="0"/>
            </a:endParaRPr>
          </a:p>
        </p:txBody>
      </p:sp>
      <p:sp>
        <p:nvSpPr>
          <p:cNvPr id="9221" name="object 5">
            <a:extLst>
              <a:ext uri="{FF2B5EF4-FFF2-40B4-BE49-F238E27FC236}">
                <a16:creationId xmlns:a16="http://schemas.microsoft.com/office/drawing/2014/main" id="{91D818BB-D2EE-A117-2830-8611F5F6C6E9}"/>
              </a:ext>
            </a:extLst>
          </p:cNvPr>
          <p:cNvSpPr txBox="1">
            <a:spLocks noChangeArrowheads="1"/>
          </p:cNvSpPr>
          <p:nvPr/>
        </p:nvSpPr>
        <p:spPr bwMode="auto">
          <a:xfrm>
            <a:off x="8056564" y="4543425"/>
            <a:ext cx="2224087" cy="340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9774" rIns="0" bIns="0">
            <a:spAutoFit/>
          </a:bodyPr>
          <a:lstStyle>
            <a:lvl1pPr marL="95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101000"/>
              </a:lnSpc>
              <a:spcBef>
                <a:spcPts val="75"/>
              </a:spcBef>
              <a:buNone/>
            </a:pPr>
            <a:r>
              <a:rPr lang="en-US" altLang="en-US" sz="1100">
                <a:solidFill>
                  <a:srgbClr val="3F3F3F"/>
                </a:solidFill>
                <a:latin typeface="Gadugi" panose="020B0502040204020203" pitchFamily="34" charset="0"/>
              </a:rPr>
              <a:t>E-mail: </a:t>
            </a:r>
            <a:r>
              <a:rPr lang="en-US" altLang="en-US" sz="1100">
                <a:solidFill>
                  <a:srgbClr val="0C64BF"/>
                </a:solidFill>
                <a:latin typeface="Gadugi" panose="020B0502040204020203" pitchFamily="34" charset="0"/>
                <a:hlinkClick r:id="rId3"/>
              </a:rPr>
              <a:t>r.gevorgyan@uwtsd.ac.uk</a:t>
            </a:r>
            <a:r>
              <a:rPr lang="en-US" altLang="en-US" sz="1100">
                <a:solidFill>
                  <a:srgbClr val="0C64BF"/>
                </a:solidFill>
                <a:latin typeface="Gadugi" panose="020B0502040204020203" pitchFamily="34" charset="0"/>
              </a:rPr>
              <a:t> </a:t>
            </a:r>
            <a:r>
              <a:rPr lang="en-US" altLang="en-US" sz="1100">
                <a:solidFill>
                  <a:srgbClr val="3F3F3F"/>
                </a:solidFill>
                <a:latin typeface="Gadugi" panose="020B0502040204020203" pitchFamily="34" charset="0"/>
              </a:rPr>
              <a:t>Phone: 020 7127 7413</a:t>
            </a:r>
            <a:endParaRPr lang="en-US" altLang="en-US" sz="1100">
              <a:latin typeface="Gadugi" panose="020B0502040204020203" pitchFamily="34" charset="0"/>
            </a:endParaRPr>
          </a:p>
        </p:txBody>
      </p:sp>
      <p:pic>
        <p:nvPicPr>
          <p:cNvPr id="9222" name="object 6">
            <a:extLst>
              <a:ext uri="{FF2B5EF4-FFF2-40B4-BE49-F238E27FC236}">
                <a16:creationId xmlns:a16="http://schemas.microsoft.com/office/drawing/2014/main" id="{EBEC4E56-9DF0-D62C-FAE8-F9B9CEA441A0}"/>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81964" y="4240214"/>
            <a:ext cx="1900237"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3" name="object 7">
            <a:extLst>
              <a:ext uri="{FF2B5EF4-FFF2-40B4-BE49-F238E27FC236}">
                <a16:creationId xmlns:a16="http://schemas.microsoft.com/office/drawing/2014/main" id="{314C2C0F-6A43-7AA4-3AAF-F77913D0E1A3}"/>
              </a:ext>
            </a:extLst>
          </p:cNvPr>
          <p:cNvSpPr txBox="1">
            <a:spLocks noChangeArrowheads="1"/>
          </p:cNvSpPr>
          <p:nvPr/>
        </p:nvSpPr>
        <p:spPr bwMode="auto">
          <a:xfrm>
            <a:off x="1966914" y="1982788"/>
            <a:ext cx="4543425" cy="2855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317" rIns="0" bIns="0">
            <a:spAutoFit/>
          </a:bodyPr>
          <a:lstStyle>
            <a:lvl1pPr marL="223838" indent="-212725">
              <a:spcBef>
                <a:spcPct val="20000"/>
              </a:spcBef>
              <a:buFont typeface="Arial" panose="020B0604020202020204" pitchFamily="34" charset="0"/>
              <a:buChar char="•"/>
              <a:tabLst>
                <a:tab pos="223838" algn="l"/>
              </a:tabLst>
              <a:defRPr sz="3200">
                <a:solidFill>
                  <a:schemeClr val="tx1"/>
                </a:solidFill>
                <a:latin typeface="Myriad Pro"/>
              </a:defRPr>
            </a:lvl1pPr>
            <a:lvl2pPr marL="742950" indent="-285750">
              <a:spcBef>
                <a:spcPct val="20000"/>
              </a:spcBef>
              <a:buFont typeface="Arial" panose="020B0604020202020204" pitchFamily="34" charset="0"/>
              <a:buChar char="–"/>
              <a:tabLst>
                <a:tab pos="223838" algn="l"/>
              </a:tabLst>
              <a:defRPr sz="2800">
                <a:solidFill>
                  <a:schemeClr val="tx1"/>
                </a:solidFill>
                <a:latin typeface="Myriad Pro"/>
              </a:defRPr>
            </a:lvl2pPr>
            <a:lvl3pPr marL="1143000" indent="-228600">
              <a:spcBef>
                <a:spcPct val="20000"/>
              </a:spcBef>
              <a:buFont typeface="Arial" panose="020B0604020202020204" pitchFamily="34" charset="0"/>
              <a:buChar char="•"/>
              <a:tabLst>
                <a:tab pos="223838" algn="l"/>
              </a:tabLst>
              <a:defRPr sz="2400">
                <a:solidFill>
                  <a:schemeClr val="tx1"/>
                </a:solidFill>
                <a:latin typeface="Myriad Pro"/>
              </a:defRPr>
            </a:lvl3pPr>
            <a:lvl4pPr marL="1600200" indent="-228600">
              <a:spcBef>
                <a:spcPct val="20000"/>
              </a:spcBef>
              <a:buFont typeface="Arial" panose="020B0604020202020204" pitchFamily="34" charset="0"/>
              <a:buChar char="–"/>
              <a:tabLst>
                <a:tab pos="223838" algn="l"/>
              </a:tabLst>
              <a:defRPr sz="2000">
                <a:solidFill>
                  <a:schemeClr val="tx1"/>
                </a:solidFill>
                <a:latin typeface="Myriad Pro"/>
              </a:defRPr>
            </a:lvl4pPr>
            <a:lvl5pPr marL="2057400" indent="-228600">
              <a:spcBef>
                <a:spcPct val="20000"/>
              </a:spcBef>
              <a:buFont typeface="Arial" panose="020B0604020202020204" pitchFamily="34" charset="0"/>
              <a:buChar char="»"/>
              <a:tabLst>
                <a:tab pos="223838" algn="l"/>
              </a:tabLst>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tabLst>
                <a:tab pos="223838" algn="l"/>
              </a:tabLst>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tabLst>
                <a:tab pos="223838" algn="l"/>
              </a:tabLst>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tabLst>
                <a:tab pos="223838" algn="l"/>
              </a:tabLst>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tabLst>
                <a:tab pos="223838" algn="l"/>
              </a:tabLst>
              <a:defRPr sz="2000">
                <a:solidFill>
                  <a:schemeClr val="tx1"/>
                </a:solidFill>
                <a:latin typeface="Myriad Pro"/>
              </a:defRPr>
            </a:lvl9pPr>
          </a:lstStyle>
          <a:p>
            <a:pPr>
              <a:lnSpc>
                <a:spcPct val="101000"/>
              </a:lnSpc>
              <a:spcBef>
                <a:spcPts val="75"/>
              </a:spcBef>
            </a:pPr>
            <a:r>
              <a:rPr lang="en-US" altLang="en-US" sz="1400">
                <a:latin typeface="Gadugi" panose="020B0502040204020203" pitchFamily="34" charset="0"/>
              </a:rPr>
              <a:t>Contributes to IICL strategic developments, planning, and leadership for the implementation and delivery of Institute’s vision and mission both internally and externally;</a:t>
            </a:r>
          </a:p>
          <a:p>
            <a:pPr>
              <a:lnSpc>
                <a:spcPts val="1713"/>
              </a:lnSpc>
              <a:spcBef>
                <a:spcPts val="50"/>
              </a:spcBef>
            </a:pPr>
            <a:r>
              <a:rPr lang="en-US" altLang="en-US" sz="1400">
                <a:latin typeface="Gadugi" panose="020B0502040204020203" pitchFamily="34" charset="0"/>
              </a:rPr>
              <a:t>Ensures the highest standards of excellence in learning, teaching, progression, outcomes, and professional practice;</a:t>
            </a:r>
          </a:p>
          <a:p>
            <a:pPr>
              <a:lnSpc>
                <a:spcPts val="1650"/>
              </a:lnSpc>
              <a:spcBef>
                <a:spcPct val="0"/>
              </a:spcBef>
            </a:pPr>
            <a:r>
              <a:rPr lang="en-US" altLang="en-US" sz="1400">
                <a:latin typeface="Gadugi" panose="020B0502040204020203" pitchFamily="34" charset="0"/>
              </a:rPr>
              <a:t>Oversights day-to-day learning and teaching</a:t>
            </a:r>
          </a:p>
          <a:p>
            <a:pPr>
              <a:lnSpc>
                <a:spcPct val="101000"/>
              </a:lnSpc>
              <a:spcBef>
                <a:spcPts val="13"/>
              </a:spcBef>
              <a:buNone/>
            </a:pPr>
            <a:r>
              <a:rPr lang="en-US" altLang="en-US" sz="1400">
                <a:latin typeface="Gadugi" panose="020B0502040204020203" pitchFamily="34" charset="0"/>
              </a:rPr>
              <a:t>operations, as well as covers the leadership of longer- term academic and portfolio development;</a:t>
            </a:r>
          </a:p>
          <a:p>
            <a:pPr>
              <a:lnSpc>
                <a:spcPct val="101000"/>
              </a:lnSpc>
              <a:spcBef>
                <a:spcPct val="0"/>
              </a:spcBef>
            </a:pPr>
            <a:r>
              <a:rPr lang="en-US" altLang="en-US" sz="1400">
                <a:latin typeface="Gadugi" panose="020B0502040204020203" pitchFamily="34" charset="0"/>
              </a:rPr>
              <a:t>Provides leadership to academic staff, assures the quality of the performance and continuous development.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3911A963-8C7E-1B0F-613E-633DB2E39EBD}"/>
              </a:ext>
            </a:extLst>
          </p:cNvPr>
          <p:cNvSpPr txBox="1">
            <a:spLocks noGrp="1"/>
          </p:cNvSpPr>
          <p:nvPr>
            <p:ph type="title"/>
          </p:nvPr>
        </p:nvSpPr>
        <p:spPr>
          <a:xfrm>
            <a:off x="3157539" y="1382584"/>
            <a:ext cx="5875337" cy="468570"/>
          </a:xfrm>
        </p:spPr>
        <p:txBody>
          <a:bodyPr vert="horz" lIns="0" tIns="12489" rIns="0" bIns="0" rtlCol="0" anchor="ctr">
            <a:spAutoFit/>
          </a:bodyPr>
          <a:lstStyle/>
          <a:p>
            <a:pPr marL="10860">
              <a:spcBef>
                <a:spcPts val="98"/>
              </a:spcBef>
              <a:defRPr/>
            </a:pPr>
            <a:r>
              <a:rPr sz="3292" dirty="0">
                <a:latin typeface="Gadugi"/>
                <a:cs typeface="Gadugi"/>
              </a:rPr>
              <a:t>Programme</a:t>
            </a:r>
            <a:r>
              <a:rPr sz="3292" spc="-124" dirty="0">
                <a:latin typeface="Gadugi"/>
                <a:cs typeface="Gadugi"/>
              </a:rPr>
              <a:t> </a:t>
            </a:r>
            <a:r>
              <a:rPr sz="3292" dirty="0">
                <a:latin typeface="Gadugi"/>
                <a:cs typeface="Gadugi"/>
              </a:rPr>
              <a:t>of</a:t>
            </a:r>
            <a:r>
              <a:rPr sz="3292" spc="-115" dirty="0">
                <a:latin typeface="Gadugi"/>
                <a:cs typeface="Gadugi"/>
              </a:rPr>
              <a:t> </a:t>
            </a:r>
            <a:r>
              <a:rPr sz="3292" dirty="0">
                <a:latin typeface="Gadugi"/>
                <a:cs typeface="Gadugi"/>
              </a:rPr>
              <a:t>Study</a:t>
            </a:r>
            <a:r>
              <a:rPr sz="3292" spc="-115" dirty="0">
                <a:latin typeface="Gadugi"/>
                <a:cs typeface="Gadugi"/>
              </a:rPr>
              <a:t> </a:t>
            </a:r>
            <a:r>
              <a:rPr sz="3292" spc="-9" dirty="0">
                <a:latin typeface="Gadugi"/>
                <a:cs typeface="Gadugi"/>
              </a:rPr>
              <a:t>Handbook</a:t>
            </a:r>
            <a:endParaRPr sz="3292">
              <a:latin typeface="Gadugi"/>
              <a:cs typeface="Gadugi"/>
            </a:endParaRPr>
          </a:p>
        </p:txBody>
      </p:sp>
      <p:sp>
        <p:nvSpPr>
          <p:cNvPr id="10243" name="object 3">
            <a:extLst>
              <a:ext uri="{FF2B5EF4-FFF2-40B4-BE49-F238E27FC236}">
                <a16:creationId xmlns:a16="http://schemas.microsoft.com/office/drawing/2014/main" id="{E92EFD21-580D-E0E9-090E-C670568DA79F}"/>
              </a:ext>
            </a:extLst>
          </p:cNvPr>
          <p:cNvSpPr txBox="1">
            <a:spLocks noChangeArrowheads="1"/>
          </p:cNvSpPr>
          <p:nvPr/>
        </p:nvSpPr>
        <p:spPr bwMode="auto">
          <a:xfrm>
            <a:off x="1851025" y="2241551"/>
            <a:ext cx="5856288" cy="747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1403" rIns="0" bIns="0">
            <a:spAutoFit/>
          </a:bodyPr>
          <a:lstStyle>
            <a:lvl1pPr marL="266700" indent="-255588">
              <a:spcBef>
                <a:spcPct val="20000"/>
              </a:spcBef>
              <a:buFont typeface="Arial" panose="020B0604020202020204" pitchFamily="34" charset="0"/>
              <a:buChar char="•"/>
              <a:tabLst>
                <a:tab pos="266700" algn="l"/>
              </a:tabLst>
              <a:defRPr sz="3200">
                <a:solidFill>
                  <a:schemeClr val="tx1"/>
                </a:solidFill>
                <a:latin typeface="Myriad Pro"/>
              </a:defRPr>
            </a:lvl1pPr>
            <a:lvl2pPr marL="742950" indent="-285750">
              <a:spcBef>
                <a:spcPct val="20000"/>
              </a:spcBef>
              <a:buFont typeface="Arial" panose="020B0604020202020204" pitchFamily="34" charset="0"/>
              <a:buChar char="–"/>
              <a:tabLst>
                <a:tab pos="266700" algn="l"/>
              </a:tabLst>
              <a:defRPr sz="2800">
                <a:solidFill>
                  <a:schemeClr val="tx1"/>
                </a:solidFill>
                <a:latin typeface="Myriad Pro"/>
              </a:defRPr>
            </a:lvl2pPr>
            <a:lvl3pPr marL="1143000" indent="-228600">
              <a:spcBef>
                <a:spcPct val="20000"/>
              </a:spcBef>
              <a:buFont typeface="Arial" panose="020B0604020202020204" pitchFamily="34" charset="0"/>
              <a:buChar char="•"/>
              <a:tabLst>
                <a:tab pos="266700" algn="l"/>
              </a:tabLst>
              <a:defRPr sz="2400">
                <a:solidFill>
                  <a:schemeClr val="tx1"/>
                </a:solidFill>
                <a:latin typeface="Myriad Pro"/>
              </a:defRPr>
            </a:lvl3pPr>
            <a:lvl4pPr marL="1600200" indent="-228600">
              <a:spcBef>
                <a:spcPct val="20000"/>
              </a:spcBef>
              <a:buFont typeface="Arial" panose="020B0604020202020204" pitchFamily="34" charset="0"/>
              <a:buChar char="–"/>
              <a:tabLst>
                <a:tab pos="266700" algn="l"/>
              </a:tabLst>
              <a:defRPr sz="2000">
                <a:solidFill>
                  <a:schemeClr val="tx1"/>
                </a:solidFill>
                <a:latin typeface="Myriad Pro"/>
              </a:defRPr>
            </a:lvl4pPr>
            <a:lvl5pPr marL="2057400" indent="-228600">
              <a:spcBef>
                <a:spcPct val="20000"/>
              </a:spcBef>
              <a:buFont typeface="Arial" panose="020B0604020202020204" pitchFamily="34" charset="0"/>
              <a:buChar char="»"/>
              <a:tabLst>
                <a:tab pos="266700" algn="l"/>
              </a:tabLst>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tabLst>
                <a:tab pos="266700" algn="l"/>
              </a:tabLst>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tabLst>
                <a:tab pos="266700" algn="l"/>
              </a:tabLst>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tabLst>
                <a:tab pos="266700" algn="l"/>
              </a:tabLst>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tabLst>
                <a:tab pos="266700" algn="l"/>
              </a:tabLst>
              <a:defRPr sz="2000">
                <a:solidFill>
                  <a:schemeClr val="tx1"/>
                </a:solidFill>
                <a:latin typeface="Myriad Pro"/>
              </a:defRPr>
            </a:lvl9pPr>
          </a:lstStyle>
          <a:p>
            <a:pPr>
              <a:spcBef>
                <a:spcPts val="88"/>
              </a:spcBef>
            </a:pPr>
            <a:r>
              <a:rPr lang="en-US" altLang="en-US" sz="2300">
                <a:latin typeface="Gadugi" panose="020B0502040204020203" pitchFamily="34" charset="0"/>
              </a:rPr>
              <a:t>You can find your programme of study handbook at: every module Moodle page</a:t>
            </a:r>
          </a:p>
        </p:txBody>
      </p:sp>
      <p:grpSp>
        <p:nvGrpSpPr>
          <p:cNvPr id="10244" name="object 4">
            <a:extLst>
              <a:ext uri="{FF2B5EF4-FFF2-40B4-BE49-F238E27FC236}">
                <a16:creationId xmlns:a16="http://schemas.microsoft.com/office/drawing/2014/main" id="{085F314E-20E8-F626-B9A6-907F65B3308C}"/>
              </a:ext>
            </a:extLst>
          </p:cNvPr>
          <p:cNvGrpSpPr>
            <a:grpSpLocks/>
          </p:cNvGrpSpPr>
          <p:nvPr/>
        </p:nvGrpSpPr>
        <p:grpSpPr bwMode="auto">
          <a:xfrm>
            <a:off x="8329613" y="1830388"/>
            <a:ext cx="2305050" cy="2520950"/>
            <a:chOff x="7959090" y="1911857"/>
            <a:chExt cx="2696210" cy="2947670"/>
          </a:xfrm>
        </p:grpSpPr>
        <p:sp>
          <p:nvSpPr>
            <p:cNvPr id="10246" name="object 5">
              <a:extLst>
                <a:ext uri="{FF2B5EF4-FFF2-40B4-BE49-F238E27FC236}">
                  <a16:creationId xmlns:a16="http://schemas.microsoft.com/office/drawing/2014/main" id="{733FB1F7-F1C5-8096-88D2-28BC1AC805D0}"/>
                </a:ext>
              </a:extLst>
            </p:cNvPr>
            <p:cNvSpPr>
              <a:spLocks/>
            </p:cNvSpPr>
            <p:nvPr/>
          </p:nvSpPr>
          <p:spPr bwMode="auto">
            <a:xfrm>
              <a:off x="7970520" y="1923287"/>
              <a:ext cx="2673350" cy="2924810"/>
            </a:xfrm>
            <a:custGeom>
              <a:avLst/>
              <a:gdLst>
                <a:gd name="T0" fmla="*/ 1199982 w 2673350"/>
                <a:gd name="T1" fmla="*/ 2916999 h 2924810"/>
                <a:gd name="T2" fmla="*/ 1024116 w 2673350"/>
                <a:gd name="T3" fmla="*/ 2884309 h 2924810"/>
                <a:gd name="T4" fmla="*/ 856826 w 2673350"/>
                <a:gd name="T5" fmla="*/ 2827380 h 2924810"/>
                <a:gd name="T6" fmla="*/ 699708 w 2673350"/>
                <a:gd name="T7" fmla="*/ 2747962 h 2924810"/>
                <a:gd name="T8" fmla="*/ 554362 w 2673350"/>
                <a:gd name="T9" fmla="*/ 2647807 h 2924810"/>
                <a:gd name="T10" fmla="*/ 422385 w 2673350"/>
                <a:gd name="T11" fmla="*/ 2528667 h 2924810"/>
                <a:gd name="T12" fmla="*/ 305376 w 2673350"/>
                <a:gd name="T13" fmla="*/ 2392294 h 2924810"/>
                <a:gd name="T14" fmla="*/ 204933 w 2673350"/>
                <a:gd name="T15" fmla="*/ 2240438 h 2924810"/>
                <a:gd name="T16" fmla="*/ 122653 w 2673350"/>
                <a:gd name="T17" fmla="*/ 2074852 h 2924810"/>
                <a:gd name="T18" fmla="*/ 60134 w 2673350"/>
                <a:gd name="T19" fmla="*/ 1897287 h 2924810"/>
                <a:gd name="T20" fmla="*/ 18976 w 2673350"/>
                <a:gd name="T21" fmla="*/ 1709494 h 2924810"/>
                <a:gd name="T22" fmla="*/ 775 w 2673350"/>
                <a:gd name="T23" fmla="*/ 1513226 h 2924810"/>
                <a:gd name="T24" fmla="*/ 6906 w 2673350"/>
                <a:gd name="T25" fmla="*/ 1313501 h 2924810"/>
                <a:gd name="T26" fmla="*/ 36785 w 2673350"/>
                <a:gd name="T27" fmla="*/ 1120945 h 2924810"/>
                <a:gd name="T28" fmla="*/ 88823 w 2673350"/>
                <a:gd name="T29" fmla="*/ 937796 h 2924810"/>
                <a:gd name="T30" fmla="*/ 161422 w 2673350"/>
                <a:gd name="T31" fmla="*/ 765798 h 2924810"/>
                <a:gd name="T32" fmla="*/ 252984 w 2673350"/>
                <a:gd name="T33" fmla="*/ 606699 h 2924810"/>
                <a:gd name="T34" fmla="*/ 361910 w 2673350"/>
                <a:gd name="T35" fmla="*/ 462245 h 2924810"/>
                <a:gd name="T36" fmla="*/ 486603 w 2673350"/>
                <a:gd name="T37" fmla="*/ 334182 h 2924810"/>
                <a:gd name="T38" fmla="*/ 625464 w 2673350"/>
                <a:gd name="T39" fmla="*/ 224256 h 2924810"/>
                <a:gd name="T40" fmla="*/ 776895 w 2673350"/>
                <a:gd name="T41" fmla="*/ 134213 h 2924810"/>
                <a:gd name="T42" fmla="*/ 939299 w 2673350"/>
                <a:gd name="T43" fmla="*/ 65800 h 2924810"/>
                <a:gd name="T44" fmla="*/ 1111077 w 2673350"/>
                <a:gd name="T45" fmla="*/ 20763 h 2924810"/>
                <a:gd name="T46" fmla="*/ 1290631 w 2673350"/>
                <a:gd name="T47" fmla="*/ 848 h 2924810"/>
                <a:gd name="T48" fmla="*/ 1473364 w 2673350"/>
                <a:gd name="T49" fmla="*/ 7556 h 2924810"/>
                <a:gd name="T50" fmla="*/ 1649465 w 2673350"/>
                <a:gd name="T51" fmla="*/ 40250 h 2924810"/>
                <a:gd name="T52" fmla="*/ 1816892 w 2673350"/>
                <a:gd name="T53" fmla="*/ 97194 h 2924810"/>
                <a:gd name="T54" fmla="*/ 1974062 w 2673350"/>
                <a:gd name="T55" fmla="*/ 176640 h 2924810"/>
                <a:gd name="T56" fmla="*/ 2119394 w 2673350"/>
                <a:gd name="T57" fmla="*/ 276843 h 2924810"/>
                <a:gd name="T58" fmla="*/ 2251304 w 2673350"/>
                <a:gd name="T59" fmla="*/ 396056 h 2924810"/>
                <a:gd name="T60" fmla="*/ 2368211 w 2673350"/>
                <a:gd name="T61" fmla="*/ 532533 h 2924810"/>
                <a:gd name="T62" fmla="*/ 2468533 w 2673350"/>
                <a:gd name="T63" fmla="*/ 684527 h 2924810"/>
                <a:gd name="T64" fmla="*/ 2550687 w 2673350"/>
                <a:gd name="T65" fmla="*/ 850294 h 2924810"/>
                <a:gd name="T66" fmla="*/ 2613091 w 2673350"/>
                <a:gd name="T67" fmla="*/ 1028086 h 2924810"/>
                <a:gd name="T68" fmla="*/ 2654164 w 2673350"/>
                <a:gd name="T69" fmla="*/ 1216156 h 2924810"/>
                <a:gd name="T70" fmla="*/ 2672322 w 2673350"/>
                <a:gd name="T71" fmla="*/ 1412760 h 2924810"/>
                <a:gd name="T72" fmla="*/ 2666206 w 2673350"/>
                <a:gd name="T73" fmla="*/ 1612310 h 2924810"/>
                <a:gd name="T74" fmla="*/ 2636393 w 2673350"/>
                <a:gd name="T75" fmla="*/ 1804560 h 2924810"/>
                <a:gd name="T76" fmla="*/ 2584457 w 2673350"/>
                <a:gd name="T77" fmla="*/ 1987457 h 2924810"/>
                <a:gd name="T78" fmla="*/ 2511980 w 2673350"/>
                <a:gd name="T79" fmla="*/ 2159252 h 2924810"/>
                <a:gd name="T80" fmla="*/ 2420544 w 2673350"/>
                <a:gd name="T81" fmla="*/ 2318192 h 2924810"/>
                <a:gd name="T82" fmla="*/ 2311732 w 2673350"/>
                <a:gd name="T83" fmla="*/ 2462525 h 2924810"/>
                <a:gd name="T84" fmla="*/ 2187125 w 2673350"/>
                <a:gd name="T85" fmla="*/ 2590501 h 2924810"/>
                <a:gd name="T86" fmla="*/ 2048307 w 2673350"/>
                <a:gd name="T87" fmla="*/ 2700367 h 2924810"/>
                <a:gd name="T88" fmla="*/ 1896858 w 2673350"/>
                <a:gd name="T89" fmla="*/ 2790372 h 2924810"/>
                <a:gd name="T90" fmla="*/ 1734362 w 2673350"/>
                <a:gd name="T91" fmla="*/ 2858765 h 2924810"/>
                <a:gd name="T92" fmla="*/ 1562400 w 2673350"/>
                <a:gd name="T93" fmla="*/ 2903794 h 2924810"/>
                <a:gd name="T94" fmla="*/ 1382555 w 2673350"/>
                <a:gd name="T95" fmla="*/ 2923707 h 2924810"/>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2673350" h="2924810">
                  <a:moveTo>
                    <a:pt x="1336548" y="2924556"/>
                  </a:moveTo>
                  <a:lnTo>
                    <a:pt x="1290631" y="2923707"/>
                  </a:lnTo>
                  <a:lnTo>
                    <a:pt x="1245101" y="2921179"/>
                  </a:lnTo>
                  <a:lnTo>
                    <a:pt x="1199982" y="2916999"/>
                  </a:lnTo>
                  <a:lnTo>
                    <a:pt x="1155299" y="2911195"/>
                  </a:lnTo>
                  <a:lnTo>
                    <a:pt x="1111077" y="2903794"/>
                  </a:lnTo>
                  <a:lnTo>
                    <a:pt x="1067341" y="2894823"/>
                  </a:lnTo>
                  <a:lnTo>
                    <a:pt x="1024116" y="2884309"/>
                  </a:lnTo>
                  <a:lnTo>
                    <a:pt x="981427" y="2872281"/>
                  </a:lnTo>
                  <a:lnTo>
                    <a:pt x="939299" y="2858765"/>
                  </a:lnTo>
                  <a:lnTo>
                    <a:pt x="897757" y="2843789"/>
                  </a:lnTo>
                  <a:lnTo>
                    <a:pt x="856826" y="2827380"/>
                  </a:lnTo>
                  <a:lnTo>
                    <a:pt x="816530" y="2809565"/>
                  </a:lnTo>
                  <a:lnTo>
                    <a:pt x="776895" y="2790372"/>
                  </a:lnTo>
                  <a:lnTo>
                    <a:pt x="737946" y="2769829"/>
                  </a:lnTo>
                  <a:lnTo>
                    <a:pt x="699708" y="2747962"/>
                  </a:lnTo>
                  <a:lnTo>
                    <a:pt x="662206" y="2724799"/>
                  </a:lnTo>
                  <a:lnTo>
                    <a:pt x="625464" y="2700367"/>
                  </a:lnTo>
                  <a:lnTo>
                    <a:pt x="589508" y="2674694"/>
                  </a:lnTo>
                  <a:lnTo>
                    <a:pt x="554362" y="2647807"/>
                  </a:lnTo>
                  <a:lnTo>
                    <a:pt x="520052" y="2619734"/>
                  </a:lnTo>
                  <a:lnTo>
                    <a:pt x="486603" y="2590501"/>
                  </a:lnTo>
                  <a:lnTo>
                    <a:pt x="454039" y="2560136"/>
                  </a:lnTo>
                  <a:lnTo>
                    <a:pt x="422385" y="2528667"/>
                  </a:lnTo>
                  <a:lnTo>
                    <a:pt x="391668" y="2496121"/>
                  </a:lnTo>
                  <a:lnTo>
                    <a:pt x="361910" y="2462525"/>
                  </a:lnTo>
                  <a:lnTo>
                    <a:pt x="333138" y="2427907"/>
                  </a:lnTo>
                  <a:lnTo>
                    <a:pt x="305376" y="2392294"/>
                  </a:lnTo>
                  <a:lnTo>
                    <a:pt x="278650" y="2355713"/>
                  </a:lnTo>
                  <a:lnTo>
                    <a:pt x="252984" y="2318192"/>
                  </a:lnTo>
                  <a:lnTo>
                    <a:pt x="228403" y="2279758"/>
                  </a:lnTo>
                  <a:lnTo>
                    <a:pt x="204933" y="2240438"/>
                  </a:lnTo>
                  <a:lnTo>
                    <a:pt x="182597" y="2200260"/>
                  </a:lnTo>
                  <a:lnTo>
                    <a:pt x="161422" y="2159252"/>
                  </a:lnTo>
                  <a:lnTo>
                    <a:pt x="141432" y="2117440"/>
                  </a:lnTo>
                  <a:lnTo>
                    <a:pt x="122653" y="2074852"/>
                  </a:lnTo>
                  <a:lnTo>
                    <a:pt x="105108" y="2031515"/>
                  </a:lnTo>
                  <a:lnTo>
                    <a:pt x="88823" y="1987457"/>
                  </a:lnTo>
                  <a:lnTo>
                    <a:pt x="73824" y="1942705"/>
                  </a:lnTo>
                  <a:lnTo>
                    <a:pt x="60134" y="1897287"/>
                  </a:lnTo>
                  <a:lnTo>
                    <a:pt x="47780" y="1851229"/>
                  </a:lnTo>
                  <a:lnTo>
                    <a:pt x="36785" y="1804560"/>
                  </a:lnTo>
                  <a:lnTo>
                    <a:pt x="27176" y="1757306"/>
                  </a:lnTo>
                  <a:lnTo>
                    <a:pt x="18976" y="1709494"/>
                  </a:lnTo>
                  <a:lnTo>
                    <a:pt x="12211" y="1661153"/>
                  </a:lnTo>
                  <a:lnTo>
                    <a:pt x="6906" y="1612310"/>
                  </a:lnTo>
                  <a:lnTo>
                    <a:pt x="3086" y="1562992"/>
                  </a:lnTo>
                  <a:lnTo>
                    <a:pt x="775" y="1513226"/>
                  </a:lnTo>
                  <a:lnTo>
                    <a:pt x="0" y="1463040"/>
                  </a:lnTo>
                  <a:lnTo>
                    <a:pt x="775" y="1412760"/>
                  </a:lnTo>
                  <a:lnTo>
                    <a:pt x="3086" y="1362905"/>
                  </a:lnTo>
                  <a:lnTo>
                    <a:pt x="6906" y="1313501"/>
                  </a:lnTo>
                  <a:lnTo>
                    <a:pt x="12211" y="1264576"/>
                  </a:lnTo>
                  <a:lnTo>
                    <a:pt x="18976" y="1216156"/>
                  </a:lnTo>
                  <a:lnTo>
                    <a:pt x="27176" y="1168271"/>
                  </a:lnTo>
                  <a:lnTo>
                    <a:pt x="36785" y="1120945"/>
                  </a:lnTo>
                  <a:lnTo>
                    <a:pt x="47780" y="1074208"/>
                  </a:lnTo>
                  <a:lnTo>
                    <a:pt x="60134" y="1028086"/>
                  </a:lnTo>
                  <a:lnTo>
                    <a:pt x="73824" y="982606"/>
                  </a:lnTo>
                  <a:lnTo>
                    <a:pt x="88823" y="937796"/>
                  </a:lnTo>
                  <a:lnTo>
                    <a:pt x="105108" y="893683"/>
                  </a:lnTo>
                  <a:lnTo>
                    <a:pt x="122653" y="850294"/>
                  </a:lnTo>
                  <a:lnTo>
                    <a:pt x="141432" y="807657"/>
                  </a:lnTo>
                  <a:lnTo>
                    <a:pt x="161422" y="765798"/>
                  </a:lnTo>
                  <a:lnTo>
                    <a:pt x="182597" y="724746"/>
                  </a:lnTo>
                  <a:lnTo>
                    <a:pt x="204933" y="684527"/>
                  </a:lnTo>
                  <a:lnTo>
                    <a:pt x="228403" y="645169"/>
                  </a:lnTo>
                  <a:lnTo>
                    <a:pt x="252984" y="606699"/>
                  </a:lnTo>
                  <a:lnTo>
                    <a:pt x="278650" y="569145"/>
                  </a:lnTo>
                  <a:lnTo>
                    <a:pt x="305376" y="532533"/>
                  </a:lnTo>
                  <a:lnTo>
                    <a:pt x="333138" y="496890"/>
                  </a:lnTo>
                  <a:lnTo>
                    <a:pt x="361910" y="462245"/>
                  </a:lnTo>
                  <a:lnTo>
                    <a:pt x="391668" y="428625"/>
                  </a:lnTo>
                  <a:lnTo>
                    <a:pt x="422385" y="396056"/>
                  </a:lnTo>
                  <a:lnTo>
                    <a:pt x="454039" y="364566"/>
                  </a:lnTo>
                  <a:lnTo>
                    <a:pt x="486603" y="334182"/>
                  </a:lnTo>
                  <a:lnTo>
                    <a:pt x="520052" y="304932"/>
                  </a:lnTo>
                  <a:lnTo>
                    <a:pt x="554362" y="276843"/>
                  </a:lnTo>
                  <a:lnTo>
                    <a:pt x="589508" y="249941"/>
                  </a:lnTo>
                  <a:lnTo>
                    <a:pt x="625464" y="224256"/>
                  </a:lnTo>
                  <a:lnTo>
                    <a:pt x="662206" y="199813"/>
                  </a:lnTo>
                  <a:lnTo>
                    <a:pt x="699708" y="176640"/>
                  </a:lnTo>
                  <a:lnTo>
                    <a:pt x="737946" y="154764"/>
                  </a:lnTo>
                  <a:lnTo>
                    <a:pt x="776895" y="134213"/>
                  </a:lnTo>
                  <a:lnTo>
                    <a:pt x="816530" y="115014"/>
                  </a:lnTo>
                  <a:lnTo>
                    <a:pt x="856826" y="97194"/>
                  </a:lnTo>
                  <a:lnTo>
                    <a:pt x="897757" y="80780"/>
                  </a:lnTo>
                  <a:lnTo>
                    <a:pt x="939299" y="65800"/>
                  </a:lnTo>
                  <a:lnTo>
                    <a:pt x="981427" y="52281"/>
                  </a:lnTo>
                  <a:lnTo>
                    <a:pt x="1024116" y="40250"/>
                  </a:lnTo>
                  <a:lnTo>
                    <a:pt x="1067341" y="29735"/>
                  </a:lnTo>
                  <a:lnTo>
                    <a:pt x="1111077" y="20763"/>
                  </a:lnTo>
                  <a:lnTo>
                    <a:pt x="1155299" y="13361"/>
                  </a:lnTo>
                  <a:lnTo>
                    <a:pt x="1199982" y="7556"/>
                  </a:lnTo>
                  <a:lnTo>
                    <a:pt x="1245101" y="3376"/>
                  </a:lnTo>
                  <a:lnTo>
                    <a:pt x="1290631" y="848"/>
                  </a:lnTo>
                  <a:lnTo>
                    <a:pt x="1336548" y="0"/>
                  </a:lnTo>
                  <a:lnTo>
                    <a:pt x="1382555" y="848"/>
                  </a:lnTo>
                  <a:lnTo>
                    <a:pt x="1428169" y="3376"/>
                  </a:lnTo>
                  <a:lnTo>
                    <a:pt x="1473364" y="7556"/>
                  </a:lnTo>
                  <a:lnTo>
                    <a:pt x="1518116" y="13361"/>
                  </a:lnTo>
                  <a:lnTo>
                    <a:pt x="1562400" y="20763"/>
                  </a:lnTo>
                  <a:lnTo>
                    <a:pt x="1606191" y="29735"/>
                  </a:lnTo>
                  <a:lnTo>
                    <a:pt x="1649465" y="40250"/>
                  </a:lnTo>
                  <a:lnTo>
                    <a:pt x="1692197" y="52281"/>
                  </a:lnTo>
                  <a:lnTo>
                    <a:pt x="1734362" y="65800"/>
                  </a:lnTo>
                  <a:lnTo>
                    <a:pt x="1775935" y="80780"/>
                  </a:lnTo>
                  <a:lnTo>
                    <a:pt x="1816892" y="97194"/>
                  </a:lnTo>
                  <a:lnTo>
                    <a:pt x="1857208" y="115014"/>
                  </a:lnTo>
                  <a:lnTo>
                    <a:pt x="1896858" y="134213"/>
                  </a:lnTo>
                  <a:lnTo>
                    <a:pt x="1935818" y="154764"/>
                  </a:lnTo>
                  <a:lnTo>
                    <a:pt x="1974062" y="176640"/>
                  </a:lnTo>
                  <a:lnTo>
                    <a:pt x="2011567" y="199813"/>
                  </a:lnTo>
                  <a:lnTo>
                    <a:pt x="2048307" y="224256"/>
                  </a:lnTo>
                  <a:lnTo>
                    <a:pt x="2084257" y="249941"/>
                  </a:lnTo>
                  <a:lnTo>
                    <a:pt x="2119394" y="276843"/>
                  </a:lnTo>
                  <a:lnTo>
                    <a:pt x="2153691" y="304932"/>
                  </a:lnTo>
                  <a:lnTo>
                    <a:pt x="2187125" y="334182"/>
                  </a:lnTo>
                  <a:lnTo>
                    <a:pt x="2219671" y="364566"/>
                  </a:lnTo>
                  <a:lnTo>
                    <a:pt x="2251304" y="396056"/>
                  </a:lnTo>
                  <a:lnTo>
                    <a:pt x="2281999" y="428625"/>
                  </a:lnTo>
                  <a:lnTo>
                    <a:pt x="2311732" y="462245"/>
                  </a:lnTo>
                  <a:lnTo>
                    <a:pt x="2340477" y="496890"/>
                  </a:lnTo>
                  <a:lnTo>
                    <a:pt x="2368211" y="532533"/>
                  </a:lnTo>
                  <a:lnTo>
                    <a:pt x="2394908" y="569145"/>
                  </a:lnTo>
                  <a:lnTo>
                    <a:pt x="2420544" y="606699"/>
                  </a:lnTo>
                  <a:lnTo>
                    <a:pt x="2445094" y="645169"/>
                  </a:lnTo>
                  <a:lnTo>
                    <a:pt x="2468533" y="684527"/>
                  </a:lnTo>
                  <a:lnTo>
                    <a:pt x="2490836" y="724746"/>
                  </a:lnTo>
                  <a:lnTo>
                    <a:pt x="2511980" y="765798"/>
                  </a:lnTo>
                  <a:lnTo>
                    <a:pt x="2531938" y="807657"/>
                  </a:lnTo>
                  <a:lnTo>
                    <a:pt x="2550687" y="850294"/>
                  </a:lnTo>
                  <a:lnTo>
                    <a:pt x="2568202" y="893683"/>
                  </a:lnTo>
                  <a:lnTo>
                    <a:pt x="2584457" y="937796"/>
                  </a:lnTo>
                  <a:lnTo>
                    <a:pt x="2599428" y="982606"/>
                  </a:lnTo>
                  <a:lnTo>
                    <a:pt x="2613091" y="1028086"/>
                  </a:lnTo>
                  <a:lnTo>
                    <a:pt x="2625421" y="1074208"/>
                  </a:lnTo>
                  <a:lnTo>
                    <a:pt x="2636393" y="1120945"/>
                  </a:lnTo>
                  <a:lnTo>
                    <a:pt x="2645982" y="1168271"/>
                  </a:lnTo>
                  <a:lnTo>
                    <a:pt x="2654164" y="1216156"/>
                  </a:lnTo>
                  <a:lnTo>
                    <a:pt x="2660913" y="1264576"/>
                  </a:lnTo>
                  <a:lnTo>
                    <a:pt x="2666206" y="1313501"/>
                  </a:lnTo>
                  <a:lnTo>
                    <a:pt x="2670017" y="1362905"/>
                  </a:lnTo>
                  <a:lnTo>
                    <a:pt x="2672322" y="1412760"/>
                  </a:lnTo>
                  <a:lnTo>
                    <a:pt x="2673096" y="1463040"/>
                  </a:lnTo>
                  <a:lnTo>
                    <a:pt x="2672322" y="1513226"/>
                  </a:lnTo>
                  <a:lnTo>
                    <a:pt x="2670017" y="1562992"/>
                  </a:lnTo>
                  <a:lnTo>
                    <a:pt x="2666206" y="1612310"/>
                  </a:lnTo>
                  <a:lnTo>
                    <a:pt x="2660913" y="1661153"/>
                  </a:lnTo>
                  <a:lnTo>
                    <a:pt x="2654164" y="1709494"/>
                  </a:lnTo>
                  <a:lnTo>
                    <a:pt x="2645982" y="1757306"/>
                  </a:lnTo>
                  <a:lnTo>
                    <a:pt x="2636393" y="1804560"/>
                  </a:lnTo>
                  <a:lnTo>
                    <a:pt x="2625421" y="1851229"/>
                  </a:lnTo>
                  <a:lnTo>
                    <a:pt x="2613091" y="1897287"/>
                  </a:lnTo>
                  <a:lnTo>
                    <a:pt x="2599428" y="1942705"/>
                  </a:lnTo>
                  <a:lnTo>
                    <a:pt x="2584457" y="1987457"/>
                  </a:lnTo>
                  <a:lnTo>
                    <a:pt x="2568202" y="2031515"/>
                  </a:lnTo>
                  <a:lnTo>
                    <a:pt x="2550687" y="2074852"/>
                  </a:lnTo>
                  <a:lnTo>
                    <a:pt x="2531938" y="2117440"/>
                  </a:lnTo>
                  <a:lnTo>
                    <a:pt x="2511980" y="2159252"/>
                  </a:lnTo>
                  <a:lnTo>
                    <a:pt x="2490836" y="2200260"/>
                  </a:lnTo>
                  <a:lnTo>
                    <a:pt x="2468533" y="2240438"/>
                  </a:lnTo>
                  <a:lnTo>
                    <a:pt x="2445094" y="2279758"/>
                  </a:lnTo>
                  <a:lnTo>
                    <a:pt x="2420544" y="2318192"/>
                  </a:lnTo>
                  <a:lnTo>
                    <a:pt x="2394908" y="2355713"/>
                  </a:lnTo>
                  <a:lnTo>
                    <a:pt x="2368211" y="2392294"/>
                  </a:lnTo>
                  <a:lnTo>
                    <a:pt x="2340477" y="2427907"/>
                  </a:lnTo>
                  <a:lnTo>
                    <a:pt x="2311732" y="2462525"/>
                  </a:lnTo>
                  <a:lnTo>
                    <a:pt x="2281999" y="2496121"/>
                  </a:lnTo>
                  <a:lnTo>
                    <a:pt x="2251304" y="2528667"/>
                  </a:lnTo>
                  <a:lnTo>
                    <a:pt x="2219671" y="2560136"/>
                  </a:lnTo>
                  <a:lnTo>
                    <a:pt x="2187125" y="2590501"/>
                  </a:lnTo>
                  <a:lnTo>
                    <a:pt x="2153691" y="2619734"/>
                  </a:lnTo>
                  <a:lnTo>
                    <a:pt x="2119394" y="2647807"/>
                  </a:lnTo>
                  <a:lnTo>
                    <a:pt x="2084257" y="2674694"/>
                  </a:lnTo>
                  <a:lnTo>
                    <a:pt x="2048307" y="2700367"/>
                  </a:lnTo>
                  <a:lnTo>
                    <a:pt x="2011567" y="2724799"/>
                  </a:lnTo>
                  <a:lnTo>
                    <a:pt x="1974062" y="2747962"/>
                  </a:lnTo>
                  <a:lnTo>
                    <a:pt x="1935818" y="2769829"/>
                  </a:lnTo>
                  <a:lnTo>
                    <a:pt x="1896858" y="2790372"/>
                  </a:lnTo>
                  <a:lnTo>
                    <a:pt x="1857208" y="2809565"/>
                  </a:lnTo>
                  <a:lnTo>
                    <a:pt x="1816892" y="2827380"/>
                  </a:lnTo>
                  <a:lnTo>
                    <a:pt x="1775935" y="2843789"/>
                  </a:lnTo>
                  <a:lnTo>
                    <a:pt x="1734362" y="2858765"/>
                  </a:lnTo>
                  <a:lnTo>
                    <a:pt x="1692197" y="2872281"/>
                  </a:lnTo>
                  <a:lnTo>
                    <a:pt x="1649465" y="2884309"/>
                  </a:lnTo>
                  <a:lnTo>
                    <a:pt x="1606191" y="2894823"/>
                  </a:lnTo>
                  <a:lnTo>
                    <a:pt x="1562400" y="2903794"/>
                  </a:lnTo>
                  <a:lnTo>
                    <a:pt x="1518116" y="2911195"/>
                  </a:lnTo>
                  <a:lnTo>
                    <a:pt x="1473364" y="2916999"/>
                  </a:lnTo>
                  <a:lnTo>
                    <a:pt x="1428169" y="2921179"/>
                  </a:lnTo>
                  <a:lnTo>
                    <a:pt x="1382555" y="2923707"/>
                  </a:lnTo>
                  <a:lnTo>
                    <a:pt x="1336548" y="2924556"/>
                  </a:lnTo>
                  <a:close/>
                </a:path>
              </a:pathLst>
            </a:custGeom>
            <a:solidFill>
              <a:srgbClr val="8064A1"/>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0247" name="object 6">
              <a:extLst>
                <a:ext uri="{FF2B5EF4-FFF2-40B4-BE49-F238E27FC236}">
                  <a16:creationId xmlns:a16="http://schemas.microsoft.com/office/drawing/2014/main" id="{72ACF29F-E58B-90BB-4D48-0D101884987D}"/>
                </a:ext>
              </a:extLst>
            </p:cNvPr>
            <p:cNvSpPr>
              <a:spLocks/>
            </p:cNvSpPr>
            <p:nvPr/>
          </p:nvSpPr>
          <p:spPr bwMode="auto">
            <a:xfrm>
              <a:off x="7970520" y="1923287"/>
              <a:ext cx="2673350" cy="2924810"/>
            </a:xfrm>
            <a:custGeom>
              <a:avLst/>
              <a:gdLst>
                <a:gd name="T0" fmla="*/ 6906 w 2673350"/>
                <a:gd name="T1" fmla="*/ 1313501 h 2924810"/>
                <a:gd name="T2" fmla="*/ 36785 w 2673350"/>
                <a:gd name="T3" fmla="*/ 1120945 h 2924810"/>
                <a:gd name="T4" fmla="*/ 88823 w 2673350"/>
                <a:gd name="T5" fmla="*/ 937796 h 2924810"/>
                <a:gd name="T6" fmla="*/ 161422 w 2673350"/>
                <a:gd name="T7" fmla="*/ 765798 h 2924810"/>
                <a:gd name="T8" fmla="*/ 252984 w 2673350"/>
                <a:gd name="T9" fmla="*/ 606699 h 2924810"/>
                <a:gd name="T10" fmla="*/ 361910 w 2673350"/>
                <a:gd name="T11" fmla="*/ 462245 h 2924810"/>
                <a:gd name="T12" fmla="*/ 486603 w 2673350"/>
                <a:gd name="T13" fmla="*/ 334182 h 2924810"/>
                <a:gd name="T14" fmla="*/ 625464 w 2673350"/>
                <a:gd name="T15" fmla="*/ 224256 h 2924810"/>
                <a:gd name="T16" fmla="*/ 776895 w 2673350"/>
                <a:gd name="T17" fmla="*/ 134213 h 2924810"/>
                <a:gd name="T18" fmla="*/ 939299 w 2673350"/>
                <a:gd name="T19" fmla="*/ 65800 h 2924810"/>
                <a:gd name="T20" fmla="*/ 1111077 w 2673350"/>
                <a:gd name="T21" fmla="*/ 20763 h 2924810"/>
                <a:gd name="T22" fmla="*/ 1290631 w 2673350"/>
                <a:gd name="T23" fmla="*/ 848 h 2924810"/>
                <a:gd name="T24" fmla="*/ 1473364 w 2673350"/>
                <a:gd name="T25" fmla="*/ 7556 h 2924810"/>
                <a:gd name="T26" fmla="*/ 1649465 w 2673350"/>
                <a:gd name="T27" fmla="*/ 40250 h 2924810"/>
                <a:gd name="T28" fmla="*/ 1816892 w 2673350"/>
                <a:gd name="T29" fmla="*/ 97194 h 2924810"/>
                <a:gd name="T30" fmla="*/ 1974062 w 2673350"/>
                <a:gd name="T31" fmla="*/ 176640 h 2924810"/>
                <a:gd name="T32" fmla="*/ 2119394 w 2673350"/>
                <a:gd name="T33" fmla="*/ 276843 h 2924810"/>
                <a:gd name="T34" fmla="*/ 2251304 w 2673350"/>
                <a:gd name="T35" fmla="*/ 396056 h 2924810"/>
                <a:gd name="T36" fmla="*/ 2368211 w 2673350"/>
                <a:gd name="T37" fmla="*/ 532533 h 2924810"/>
                <a:gd name="T38" fmla="*/ 2468533 w 2673350"/>
                <a:gd name="T39" fmla="*/ 684527 h 2924810"/>
                <a:gd name="T40" fmla="*/ 2550687 w 2673350"/>
                <a:gd name="T41" fmla="*/ 850294 h 2924810"/>
                <a:gd name="T42" fmla="*/ 2613091 w 2673350"/>
                <a:gd name="T43" fmla="*/ 1028086 h 2924810"/>
                <a:gd name="T44" fmla="*/ 2654164 w 2673350"/>
                <a:gd name="T45" fmla="*/ 1216156 h 2924810"/>
                <a:gd name="T46" fmla="*/ 2672322 w 2673350"/>
                <a:gd name="T47" fmla="*/ 1412760 h 2924810"/>
                <a:gd name="T48" fmla="*/ 2666206 w 2673350"/>
                <a:gd name="T49" fmla="*/ 1612310 h 2924810"/>
                <a:gd name="T50" fmla="*/ 2636393 w 2673350"/>
                <a:gd name="T51" fmla="*/ 1804560 h 2924810"/>
                <a:gd name="T52" fmla="*/ 2584457 w 2673350"/>
                <a:gd name="T53" fmla="*/ 1987457 h 2924810"/>
                <a:gd name="T54" fmla="*/ 2511980 w 2673350"/>
                <a:gd name="T55" fmla="*/ 2159252 h 2924810"/>
                <a:gd name="T56" fmla="*/ 2420544 w 2673350"/>
                <a:gd name="T57" fmla="*/ 2318192 h 2924810"/>
                <a:gd name="T58" fmla="*/ 2311732 w 2673350"/>
                <a:gd name="T59" fmla="*/ 2462525 h 2924810"/>
                <a:gd name="T60" fmla="*/ 2187125 w 2673350"/>
                <a:gd name="T61" fmla="*/ 2590501 h 2924810"/>
                <a:gd name="T62" fmla="*/ 2048307 w 2673350"/>
                <a:gd name="T63" fmla="*/ 2700367 h 2924810"/>
                <a:gd name="T64" fmla="*/ 1896858 w 2673350"/>
                <a:gd name="T65" fmla="*/ 2790372 h 2924810"/>
                <a:gd name="T66" fmla="*/ 1734362 w 2673350"/>
                <a:gd name="T67" fmla="*/ 2858765 h 2924810"/>
                <a:gd name="T68" fmla="*/ 1562400 w 2673350"/>
                <a:gd name="T69" fmla="*/ 2903794 h 2924810"/>
                <a:gd name="T70" fmla="*/ 1382555 w 2673350"/>
                <a:gd name="T71" fmla="*/ 2923707 h 2924810"/>
                <a:gd name="T72" fmla="*/ 1199982 w 2673350"/>
                <a:gd name="T73" fmla="*/ 2916999 h 2924810"/>
                <a:gd name="T74" fmla="*/ 1024116 w 2673350"/>
                <a:gd name="T75" fmla="*/ 2884309 h 2924810"/>
                <a:gd name="T76" fmla="*/ 856826 w 2673350"/>
                <a:gd name="T77" fmla="*/ 2827380 h 2924810"/>
                <a:gd name="T78" fmla="*/ 699708 w 2673350"/>
                <a:gd name="T79" fmla="*/ 2747962 h 2924810"/>
                <a:gd name="T80" fmla="*/ 554362 w 2673350"/>
                <a:gd name="T81" fmla="*/ 2647807 h 2924810"/>
                <a:gd name="T82" fmla="*/ 422385 w 2673350"/>
                <a:gd name="T83" fmla="*/ 2528667 h 2924810"/>
                <a:gd name="T84" fmla="*/ 305376 w 2673350"/>
                <a:gd name="T85" fmla="*/ 2392294 h 2924810"/>
                <a:gd name="T86" fmla="*/ 204933 w 2673350"/>
                <a:gd name="T87" fmla="*/ 2240438 h 2924810"/>
                <a:gd name="T88" fmla="*/ 122653 w 2673350"/>
                <a:gd name="T89" fmla="*/ 2074852 h 2924810"/>
                <a:gd name="T90" fmla="*/ 60134 w 2673350"/>
                <a:gd name="T91" fmla="*/ 1897287 h 2924810"/>
                <a:gd name="T92" fmla="*/ 18976 w 2673350"/>
                <a:gd name="T93" fmla="*/ 1709494 h 2924810"/>
                <a:gd name="T94" fmla="*/ 775 w 2673350"/>
                <a:gd name="T95" fmla="*/ 1513226 h 2924810"/>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2673350" h="2924810">
                  <a:moveTo>
                    <a:pt x="0" y="1463040"/>
                  </a:moveTo>
                  <a:lnTo>
                    <a:pt x="775" y="1412760"/>
                  </a:lnTo>
                  <a:lnTo>
                    <a:pt x="3086" y="1362905"/>
                  </a:lnTo>
                  <a:lnTo>
                    <a:pt x="6906" y="1313501"/>
                  </a:lnTo>
                  <a:lnTo>
                    <a:pt x="12211" y="1264576"/>
                  </a:lnTo>
                  <a:lnTo>
                    <a:pt x="18976" y="1216156"/>
                  </a:lnTo>
                  <a:lnTo>
                    <a:pt x="27176" y="1168271"/>
                  </a:lnTo>
                  <a:lnTo>
                    <a:pt x="36785" y="1120945"/>
                  </a:lnTo>
                  <a:lnTo>
                    <a:pt x="47780" y="1074208"/>
                  </a:lnTo>
                  <a:lnTo>
                    <a:pt x="60134" y="1028086"/>
                  </a:lnTo>
                  <a:lnTo>
                    <a:pt x="73824" y="982606"/>
                  </a:lnTo>
                  <a:lnTo>
                    <a:pt x="88823" y="937796"/>
                  </a:lnTo>
                  <a:lnTo>
                    <a:pt x="105108" y="893683"/>
                  </a:lnTo>
                  <a:lnTo>
                    <a:pt x="122653" y="850294"/>
                  </a:lnTo>
                  <a:lnTo>
                    <a:pt x="141432" y="807657"/>
                  </a:lnTo>
                  <a:lnTo>
                    <a:pt x="161422" y="765798"/>
                  </a:lnTo>
                  <a:lnTo>
                    <a:pt x="182597" y="724746"/>
                  </a:lnTo>
                  <a:lnTo>
                    <a:pt x="204933" y="684527"/>
                  </a:lnTo>
                  <a:lnTo>
                    <a:pt x="228403" y="645169"/>
                  </a:lnTo>
                  <a:lnTo>
                    <a:pt x="252984" y="606699"/>
                  </a:lnTo>
                  <a:lnTo>
                    <a:pt x="278650" y="569145"/>
                  </a:lnTo>
                  <a:lnTo>
                    <a:pt x="305376" y="532533"/>
                  </a:lnTo>
                  <a:lnTo>
                    <a:pt x="333138" y="496890"/>
                  </a:lnTo>
                  <a:lnTo>
                    <a:pt x="361910" y="462245"/>
                  </a:lnTo>
                  <a:lnTo>
                    <a:pt x="391668" y="428625"/>
                  </a:lnTo>
                  <a:lnTo>
                    <a:pt x="422385" y="396056"/>
                  </a:lnTo>
                  <a:lnTo>
                    <a:pt x="454039" y="364566"/>
                  </a:lnTo>
                  <a:lnTo>
                    <a:pt x="486603" y="334182"/>
                  </a:lnTo>
                  <a:lnTo>
                    <a:pt x="520052" y="304932"/>
                  </a:lnTo>
                  <a:lnTo>
                    <a:pt x="554362" y="276843"/>
                  </a:lnTo>
                  <a:lnTo>
                    <a:pt x="589508" y="249941"/>
                  </a:lnTo>
                  <a:lnTo>
                    <a:pt x="625464" y="224256"/>
                  </a:lnTo>
                  <a:lnTo>
                    <a:pt x="662206" y="199813"/>
                  </a:lnTo>
                  <a:lnTo>
                    <a:pt x="699708" y="176640"/>
                  </a:lnTo>
                  <a:lnTo>
                    <a:pt x="737946" y="154764"/>
                  </a:lnTo>
                  <a:lnTo>
                    <a:pt x="776895" y="134213"/>
                  </a:lnTo>
                  <a:lnTo>
                    <a:pt x="816530" y="115014"/>
                  </a:lnTo>
                  <a:lnTo>
                    <a:pt x="856826" y="97194"/>
                  </a:lnTo>
                  <a:lnTo>
                    <a:pt x="897757" y="80780"/>
                  </a:lnTo>
                  <a:lnTo>
                    <a:pt x="939299" y="65800"/>
                  </a:lnTo>
                  <a:lnTo>
                    <a:pt x="981427" y="52281"/>
                  </a:lnTo>
                  <a:lnTo>
                    <a:pt x="1024116" y="40250"/>
                  </a:lnTo>
                  <a:lnTo>
                    <a:pt x="1067341" y="29735"/>
                  </a:lnTo>
                  <a:lnTo>
                    <a:pt x="1111077" y="20763"/>
                  </a:lnTo>
                  <a:lnTo>
                    <a:pt x="1155299" y="13361"/>
                  </a:lnTo>
                  <a:lnTo>
                    <a:pt x="1199982" y="7556"/>
                  </a:lnTo>
                  <a:lnTo>
                    <a:pt x="1245101" y="3376"/>
                  </a:lnTo>
                  <a:lnTo>
                    <a:pt x="1290631" y="848"/>
                  </a:lnTo>
                  <a:lnTo>
                    <a:pt x="1336548" y="0"/>
                  </a:lnTo>
                  <a:lnTo>
                    <a:pt x="1382555" y="848"/>
                  </a:lnTo>
                  <a:lnTo>
                    <a:pt x="1428169" y="3376"/>
                  </a:lnTo>
                  <a:lnTo>
                    <a:pt x="1473364" y="7556"/>
                  </a:lnTo>
                  <a:lnTo>
                    <a:pt x="1518116" y="13361"/>
                  </a:lnTo>
                  <a:lnTo>
                    <a:pt x="1562400" y="20763"/>
                  </a:lnTo>
                  <a:lnTo>
                    <a:pt x="1606191" y="29735"/>
                  </a:lnTo>
                  <a:lnTo>
                    <a:pt x="1649465" y="40250"/>
                  </a:lnTo>
                  <a:lnTo>
                    <a:pt x="1692197" y="52281"/>
                  </a:lnTo>
                  <a:lnTo>
                    <a:pt x="1734362" y="65800"/>
                  </a:lnTo>
                  <a:lnTo>
                    <a:pt x="1775935" y="80780"/>
                  </a:lnTo>
                  <a:lnTo>
                    <a:pt x="1816892" y="97194"/>
                  </a:lnTo>
                  <a:lnTo>
                    <a:pt x="1857208" y="115014"/>
                  </a:lnTo>
                  <a:lnTo>
                    <a:pt x="1896858" y="134213"/>
                  </a:lnTo>
                  <a:lnTo>
                    <a:pt x="1935818" y="154764"/>
                  </a:lnTo>
                  <a:lnTo>
                    <a:pt x="1974062" y="176640"/>
                  </a:lnTo>
                  <a:lnTo>
                    <a:pt x="2011567" y="199813"/>
                  </a:lnTo>
                  <a:lnTo>
                    <a:pt x="2048307" y="224256"/>
                  </a:lnTo>
                  <a:lnTo>
                    <a:pt x="2084257" y="249941"/>
                  </a:lnTo>
                  <a:lnTo>
                    <a:pt x="2119394" y="276843"/>
                  </a:lnTo>
                  <a:lnTo>
                    <a:pt x="2153691" y="304932"/>
                  </a:lnTo>
                  <a:lnTo>
                    <a:pt x="2187125" y="334182"/>
                  </a:lnTo>
                  <a:lnTo>
                    <a:pt x="2219671" y="364566"/>
                  </a:lnTo>
                  <a:lnTo>
                    <a:pt x="2251304" y="396056"/>
                  </a:lnTo>
                  <a:lnTo>
                    <a:pt x="2281999" y="428625"/>
                  </a:lnTo>
                  <a:lnTo>
                    <a:pt x="2311732" y="462245"/>
                  </a:lnTo>
                  <a:lnTo>
                    <a:pt x="2340477" y="496890"/>
                  </a:lnTo>
                  <a:lnTo>
                    <a:pt x="2368211" y="532533"/>
                  </a:lnTo>
                  <a:lnTo>
                    <a:pt x="2394908" y="569145"/>
                  </a:lnTo>
                  <a:lnTo>
                    <a:pt x="2420544" y="606699"/>
                  </a:lnTo>
                  <a:lnTo>
                    <a:pt x="2445094" y="645169"/>
                  </a:lnTo>
                  <a:lnTo>
                    <a:pt x="2468533" y="684527"/>
                  </a:lnTo>
                  <a:lnTo>
                    <a:pt x="2490836" y="724746"/>
                  </a:lnTo>
                  <a:lnTo>
                    <a:pt x="2511980" y="765798"/>
                  </a:lnTo>
                  <a:lnTo>
                    <a:pt x="2531938" y="807657"/>
                  </a:lnTo>
                  <a:lnTo>
                    <a:pt x="2550687" y="850294"/>
                  </a:lnTo>
                  <a:lnTo>
                    <a:pt x="2568202" y="893683"/>
                  </a:lnTo>
                  <a:lnTo>
                    <a:pt x="2584457" y="937796"/>
                  </a:lnTo>
                  <a:lnTo>
                    <a:pt x="2599428" y="982606"/>
                  </a:lnTo>
                  <a:lnTo>
                    <a:pt x="2613091" y="1028086"/>
                  </a:lnTo>
                  <a:lnTo>
                    <a:pt x="2625421" y="1074208"/>
                  </a:lnTo>
                  <a:lnTo>
                    <a:pt x="2636393" y="1120945"/>
                  </a:lnTo>
                  <a:lnTo>
                    <a:pt x="2645982" y="1168271"/>
                  </a:lnTo>
                  <a:lnTo>
                    <a:pt x="2654164" y="1216156"/>
                  </a:lnTo>
                  <a:lnTo>
                    <a:pt x="2660913" y="1264576"/>
                  </a:lnTo>
                  <a:lnTo>
                    <a:pt x="2666206" y="1313501"/>
                  </a:lnTo>
                  <a:lnTo>
                    <a:pt x="2670017" y="1362905"/>
                  </a:lnTo>
                  <a:lnTo>
                    <a:pt x="2672322" y="1412760"/>
                  </a:lnTo>
                  <a:lnTo>
                    <a:pt x="2673096" y="1463040"/>
                  </a:lnTo>
                  <a:lnTo>
                    <a:pt x="2672322" y="1513226"/>
                  </a:lnTo>
                  <a:lnTo>
                    <a:pt x="2670017" y="1562992"/>
                  </a:lnTo>
                  <a:lnTo>
                    <a:pt x="2666206" y="1612310"/>
                  </a:lnTo>
                  <a:lnTo>
                    <a:pt x="2660913" y="1661153"/>
                  </a:lnTo>
                  <a:lnTo>
                    <a:pt x="2654164" y="1709494"/>
                  </a:lnTo>
                  <a:lnTo>
                    <a:pt x="2645982" y="1757306"/>
                  </a:lnTo>
                  <a:lnTo>
                    <a:pt x="2636393" y="1804560"/>
                  </a:lnTo>
                  <a:lnTo>
                    <a:pt x="2625421" y="1851229"/>
                  </a:lnTo>
                  <a:lnTo>
                    <a:pt x="2613091" y="1897287"/>
                  </a:lnTo>
                  <a:lnTo>
                    <a:pt x="2599428" y="1942705"/>
                  </a:lnTo>
                  <a:lnTo>
                    <a:pt x="2584457" y="1987457"/>
                  </a:lnTo>
                  <a:lnTo>
                    <a:pt x="2568202" y="2031515"/>
                  </a:lnTo>
                  <a:lnTo>
                    <a:pt x="2550687" y="2074852"/>
                  </a:lnTo>
                  <a:lnTo>
                    <a:pt x="2531938" y="2117440"/>
                  </a:lnTo>
                  <a:lnTo>
                    <a:pt x="2511980" y="2159252"/>
                  </a:lnTo>
                  <a:lnTo>
                    <a:pt x="2490836" y="2200260"/>
                  </a:lnTo>
                  <a:lnTo>
                    <a:pt x="2468533" y="2240438"/>
                  </a:lnTo>
                  <a:lnTo>
                    <a:pt x="2445094" y="2279758"/>
                  </a:lnTo>
                  <a:lnTo>
                    <a:pt x="2420544" y="2318192"/>
                  </a:lnTo>
                  <a:lnTo>
                    <a:pt x="2394908" y="2355713"/>
                  </a:lnTo>
                  <a:lnTo>
                    <a:pt x="2368211" y="2392294"/>
                  </a:lnTo>
                  <a:lnTo>
                    <a:pt x="2340477" y="2427907"/>
                  </a:lnTo>
                  <a:lnTo>
                    <a:pt x="2311732" y="2462525"/>
                  </a:lnTo>
                  <a:lnTo>
                    <a:pt x="2281999" y="2496121"/>
                  </a:lnTo>
                  <a:lnTo>
                    <a:pt x="2251304" y="2528667"/>
                  </a:lnTo>
                  <a:lnTo>
                    <a:pt x="2219671" y="2560136"/>
                  </a:lnTo>
                  <a:lnTo>
                    <a:pt x="2187125" y="2590501"/>
                  </a:lnTo>
                  <a:lnTo>
                    <a:pt x="2153691" y="2619734"/>
                  </a:lnTo>
                  <a:lnTo>
                    <a:pt x="2119394" y="2647807"/>
                  </a:lnTo>
                  <a:lnTo>
                    <a:pt x="2084257" y="2674694"/>
                  </a:lnTo>
                  <a:lnTo>
                    <a:pt x="2048307" y="2700367"/>
                  </a:lnTo>
                  <a:lnTo>
                    <a:pt x="2011567" y="2724799"/>
                  </a:lnTo>
                  <a:lnTo>
                    <a:pt x="1974062" y="2747962"/>
                  </a:lnTo>
                  <a:lnTo>
                    <a:pt x="1935818" y="2769829"/>
                  </a:lnTo>
                  <a:lnTo>
                    <a:pt x="1896858" y="2790372"/>
                  </a:lnTo>
                  <a:lnTo>
                    <a:pt x="1857208" y="2809565"/>
                  </a:lnTo>
                  <a:lnTo>
                    <a:pt x="1816892" y="2827380"/>
                  </a:lnTo>
                  <a:lnTo>
                    <a:pt x="1775935" y="2843789"/>
                  </a:lnTo>
                  <a:lnTo>
                    <a:pt x="1734362" y="2858765"/>
                  </a:lnTo>
                  <a:lnTo>
                    <a:pt x="1692197" y="2872281"/>
                  </a:lnTo>
                  <a:lnTo>
                    <a:pt x="1649465" y="2884309"/>
                  </a:lnTo>
                  <a:lnTo>
                    <a:pt x="1606191" y="2894823"/>
                  </a:lnTo>
                  <a:lnTo>
                    <a:pt x="1562400" y="2903794"/>
                  </a:lnTo>
                  <a:lnTo>
                    <a:pt x="1518116" y="2911195"/>
                  </a:lnTo>
                  <a:lnTo>
                    <a:pt x="1473364" y="2916999"/>
                  </a:lnTo>
                  <a:lnTo>
                    <a:pt x="1428169" y="2921179"/>
                  </a:lnTo>
                  <a:lnTo>
                    <a:pt x="1382555" y="2923707"/>
                  </a:lnTo>
                  <a:lnTo>
                    <a:pt x="1336548" y="2924556"/>
                  </a:lnTo>
                  <a:lnTo>
                    <a:pt x="1290631" y="2923707"/>
                  </a:lnTo>
                  <a:lnTo>
                    <a:pt x="1245101" y="2921179"/>
                  </a:lnTo>
                  <a:lnTo>
                    <a:pt x="1199982" y="2916999"/>
                  </a:lnTo>
                  <a:lnTo>
                    <a:pt x="1155299" y="2911195"/>
                  </a:lnTo>
                  <a:lnTo>
                    <a:pt x="1111077" y="2903794"/>
                  </a:lnTo>
                  <a:lnTo>
                    <a:pt x="1067341" y="2894823"/>
                  </a:lnTo>
                  <a:lnTo>
                    <a:pt x="1024116" y="2884309"/>
                  </a:lnTo>
                  <a:lnTo>
                    <a:pt x="981427" y="2872281"/>
                  </a:lnTo>
                  <a:lnTo>
                    <a:pt x="939299" y="2858765"/>
                  </a:lnTo>
                  <a:lnTo>
                    <a:pt x="897757" y="2843789"/>
                  </a:lnTo>
                  <a:lnTo>
                    <a:pt x="856826" y="2827380"/>
                  </a:lnTo>
                  <a:lnTo>
                    <a:pt x="816530" y="2809565"/>
                  </a:lnTo>
                  <a:lnTo>
                    <a:pt x="776895" y="2790372"/>
                  </a:lnTo>
                  <a:lnTo>
                    <a:pt x="737946" y="2769829"/>
                  </a:lnTo>
                  <a:lnTo>
                    <a:pt x="699708" y="2747962"/>
                  </a:lnTo>
                  <a:lnTo>
                    <a:pt x="662206" y="2724799"/>
                  </a:lnTo>
                  <a:lnTo>
                    <a:pt x="625464" y="2700367"/>
                  </a:lnTo>
                  <a:lnTo>
                    <a:pt x="589508" y="2674694"/>
                  </a:lnTo>
                  <a:lnTo>
                    <a:pt x="554362" y="2647807"/>
                  </a:lnTo>
                  <a:lnTo>
                    <a:pt x="520052" y="2619734"/>
                  </a:lnTo>
                  <a:lnTo>
                    <a:pt x="486603" y="2590501"/>
                  </a:lnTo>
                  <a:lnTo>
                    <a:pt x="454039" y="2560136"/>
                  </a:lnTo>
                  <a:lnTo>
                    <a:pt x="422385" y="2528667"/>
                  </a:lnTo>
                  <a:lnTo>
                    <a:pt x="391668" y="2496121"/>
                  </a:lnTo>
                  <a:lnTo>
                    <a:pt x="361910" y="2462525"/>
                  </a:lnTo>
                  <a:lnTo>
                    <a:pt x="333138" y="2427907"/>
                  </a:lnTo>
                  <a:lnTo>
                    <a:pt x="305376" y="2392294"/>
                  </a:lnTo>
                  <a:lnTo>
                    <a:pt x="278650" y="2355713"/>
                  </a:lnTo>
                  <a:lnTo>
                    <a:pt x="252984" y="2318192"/>
                  </a:lnTo>
                  <a:lnTo>
                    <a:pt x="228403" y="2279758"/>
                  </a:lnTo>
                  <a:lnTo>
                    <a:pt x="204933" y="2240438"/>
                  </a:lnTo>
                  <a:lnTo>
                    <a:pt x="182597" y="2200260"/>
                  </a:lnTo>
                  <a:lnTo>
                    <a:pt x="161422" y="2159252"/>
                  </a:lnTo>
                  <a:lnTo>
                    <a:pt x="141432" y="2117440"/>
                  </a:lnTo>
                  <a:lnTo>
                    <a:pt x="122653" y="2074852"/>
                  </a:lnTo>
                  <a:lnTo>
                    <a:pt x="105108" y="2031515"/>
                  </a:lnTo>
                  <a:lnTo>
                    <a:pt x="88823" y="1987457"/>
                  </a:lnTo>
                  <a:lnTo>
                    <a:pt x="73824" y="1942705"/>
                  </a:lnTo>
                  <a:lnTo>
                    <a:pt x="60134" y="1897287"/>
                  </a:lnTo>
                  <a:lnTo>
                    <a:pt x="47780" y="1851229"/>
                  </a:lnTo>
                  <a:lnTo>
                    <a:pt x="36785" y="1804560"/>
                  </a:lnTo>
                  <a:lnTo>
                    <a:pt x="27176" y="1757306"/>
                  </a:lnTo>
                  <a:lnTo>
                    <a:pt x="18976" y="1709494"/>
                  </a:lnTo>
                  <a:lnTo>
                    <a:pt x="12211" y="1661153"/>
                  </a:lnTo>
                  <a:lnTo>
                    <a:pt x="6906" y="1612310"/>
                  </a:lnTo>
                  <a:lnTo>
                    <a:pt x="3086" y="1562992"/>
                  </a:lnTo>
                  <a:lnTo>
                    <a:pt x="775" y="1513226"/>
                  </a:lnTo>
                  <a:lnTo>
                    <a:pt x="0" y="1463040"/>
                  </a:lnTo>
                </a:path>
              </a:pathLst>
            </a:custGeom>
            <a:noFill/>
            <a:ln w="22859">
              <a:solidFill>
                <a:srgbClr val="5B4675"/>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0245" name="object 7">
            <a:extLst>
              <a:ext uri="{FF2B5EF4-FFF2-40B4-BE49-F238E27FC236}">
                <a16:creationId xmlns:a16="http://schemas.microsoft.com/office/drawing/2014/main" id="{A6AEF404-EA68-3F6E-6775-09FDC3E2CB33}"/>
              </a:ext>
            </a:extLst>
          </p:cNvPr>
          <p:cNvSpPr txBox="1">
            <a:spLocks noChangeArrowheads="1"/>
          </p:cNvSpPr>
          <p:nvPr/>
        </p:nvSpPr>
        <p:spPr bwMode="auto">
          <a:xfrm>
            <a:off x="8815388" y="2559051"/>
            <a:ext cx="1333500" cy="103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317" rIns="0" bIns="0">
            <a:spAutoFit/>
          </a:bodyPr>
          <a:lstStyle>
            <a:lvl1pPr marL="9525" indent="1588">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lnSpc>
                <a:spcPct val="102000"/>
              </a:lnSpc>
              <a:spcBef>
                <a:spcPts val="75"/>
              </a:spcBef>
              <a:buNone/>
            </a:pPr>
            <a:r>
              <a:rPr lang="en-US" altLang="en-US" sz="1300">
                <a:latin typeface="Gadugi" panose="020B0502040204020203" pitchFamily="34" charset="0"/>
              </a:rPr>
              <a:t>Open your Programme of Study Handbook.</a:t>
            </a:r>
          </a:p>
          <a:p>
            <a:pPr algn="ctr">
              <a:lnSpc>
                <a:spcPts val="1625"/>
              </a:lnSpc>
              <a:spcBef>
                <a:spcPts val="50"/>
              </a:spcBef>
              <a:buNone/>
            </a:pPr>
            <a:r>
              <a:rPr lang="en-US" altLang="en-US" sz="1300">
                <a:latin typeface="Gadugi" panose="020B0502040204020203" pitchFamily="34" charset="0"/>
              </a:rPr>
              <a:t>Find the required information.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EFD12986-1E40-DFFE-12E3-CD77F469535C}"/>
              </a:ext>
            </a:extLst>
          </p:cNvPr>
          <p:cNvSpPr txBox="1">
            <a:spLocks noGrp="1"/>
          </p:cNvSpPr>
          <p:nvPr>
            <p:ph type="title"/>
          </p:nvPr>
        </p:nvSpPr>
        <p:spPr>
          <a:xfrm>
            <a:off x="4086225" y="1382584"/>
            <a:ext cx="4021138" cy="468570"/>
          </a:xfrm>
        </p:spPr>
        <p:txBody>
          <a:bodyPr vert="horz" lIns="0" tIns="12489" rIns="0" bIns="0" rtlCol="0" anchor="ctr">
            <a:spAutoFit/>
          </a:bodyPr>
          <a:lstStyle/>
          <a:p>
            <a:pPr marL="10860">
              <a:spcBef>
                <a:spcPts val="98"/>
              </a:spcBef>
              <a:defRPr/>
            </a:pPr>
            <a:r>
              <a:rPr sz="3292" dirty="0">
                <a:latin typeface="Gadugi"/>
                <a:cs typeface="Gadugi"/>
              </a:rPr>
              <a:t>Programme</a:t>
            </a:r>
            <a:r>
              <a:rPr sz="3292" spc="-124" dirty="0">
                <a:latin typeface="Gadugi"/>
                <a:cs typeface="Gadugi"/>
              </a:rPr>
              <a:t> </a:t>
            </a:r>
            <a:r>
              <a:rPr sz="3292" spc="-9" dirty="0">
                <a:latin typeface="Gadugi"/>
                <a:cs typeface="Gadugi"/>
              </a:rPr>
              <a:t>Overview</a:t>
            </a:r>
            <a:endParaRPr sz="3292">
              <a:latin typeface="Gadugi"/>
              <a:cs typeface="Gadugi"/>
            </a:endParaRPr>
          </a:p>
        </p:txBody>
      </p:sp>
      <p:graphicFrame>
        <p:nvGraphicFramePr>
          <p:cNvPr id="3" name="object 3">
            <a:extLst>
              <a:ext uri="{FF2B5EF4-FFF2-40B4-BE49-F238E27FC236}">
                <a16:creationId xmlns:a16="http://schemas.microsoft.com/office/drawing/2014/main" id="{1F1F9266-2164-2F57-B6CC-2CDD007D95B3}"/>
              </a:ext>
            </a:extLst>
          </p:cNvPr>
          <p:cNvGraphicFramePr>
            <a:graphicFrameLocks noGrp="1"/>
          </p:cNvGraphicFramePr>
          <p:nvPr/>
        </p:nvGraphicFramePr>
        <p:xfrm>
          <a:off x="2320926" y="2120900"/>
          <a:ext cx="6443663" cy="2825753"/>
        </p:xfrm>
        <a:graphic>
          <a:graphicData uri="http://schemas.openxmlformats.org/drawingml/2006/table">
            <a:tbl>
              <a:tblPr/>
              <a:tblGrid>
                <a:gridCol w="1119188">
                  <a:extLst>
                    <a:ext uri="{9D8B030D-6E8A-4147-A177-3AD203B41FA5}">
                      <a16:colId xmlns:a16="http://schemas.microsoft.com/office/drawing/2014/main" val="20000"/>
                    </a:ext>
                  </a:extLst>
                </a:gridCol>
                <a:gridCol w="5324475">
                  <a:extLst>
                    <a:ext uri="{9D8B030D-6E8A-4147-A177-3AD203B41FA5}">
                      <a16:colId xmlns:a16="http://schemas.microsoft.com/office/drawing/2014/main" val="20001"/>
                    </a:ext>
                  </a:extLst>
                </a:gridCol>
              </a:tblGrid>
              <a:tr h="354013">
                <a:tc rowSpan="3">
                  <a:txBody>
                    <a:bodyPr/>
                    <a:lstStyle>
                      <a:lvl1pPr marL="6191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61913" marR="0" lvl="0" indent="0" algn="l" defTabSz="914400" rtl="0" eaLnBrk="1" fontAlgn="base" latinLnBrk="0" hangingPunct="1">
                        <a:lnSpc>
                          <a:spcPct val="100000"/>
                        </a:lnSpc>
                        <a:spcBef>
                          <a:spcPts val="150"/>
                        </a:spcBef>
                        <a:spcAft>
                          <a:spcPct val="0"/>
                        </a:spcAft>
                        <a:buClrTx/>
                        <a:buSzTx/>
                        <a:buFontTx/>
                        <a:buNone/>
                        <a:tabLst/>
                      </a:pPr>
                      <a:r>
                        <a:rPr kumimoji="0" lang="en-US" altLang="en-US" sz="1000" b="0" i="0" u="none" strike="noStrike" cap="none" normalizeH="0" baseline="0">
                          <a:ln>
                            <a:noFill/>
                          </a:ln>
                          <a:solidFill>
                            <a:schemeClr val="tx1"/>
                          </a:solidFill>
                          <a:effectLst/>
                          <a:latin typeface="Calibri" panose="020F0502020204030204" pitchFamily="34" charset="0"/>
                          <a:cs typeface="Calibri" panose="020F0502020204030204" pitchFamily="34" charset="0"/>
                        </a:rPr>
                        <a:t>Term 1</a:t>
                      </a:r>
                    </a:p>
                  </a:txBody>
                  <a:tcPr marL="0" marR="0" marT="16833"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a:lstStyle>
                      <a:lvl1pPr marL="60325">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60325" marR="0" lvl="0" indent="0" algn="l" defTabSz="914400" rtl="0" eaLnBrk="1" fontAlgn="base" latinLnBrk="0" hangingPunct="1">
                        <a:lnSpc>
                          <a:spcPct val="100000"/>
                        </a:lnSpc>
                        <a:spcBef>
                          <a:spcPts val="150"/>
                        </a:spcBef>
                        <a:spcAft>
                          <a:spcPct val="0"/>
                        </a:spcAft>
                        <a:buClrTx/>
                        <a:buSzTx/>
                        <a:buFontTx/>
                        <a:buNone/>
                        <a:tabLst/>
                      </a:pPr>
                      <a:r>
                        <a:rPr kumimoji="0" lang="en-US" altLang="en-US" sz="1000" b="0" i="0" u="none" strike="noStrike" cap="none" normalizeH="0" baseline="0">
                          <a:ln>
                            <a:noFill/>
                          </a:ln>
                          <a:solidFill>
                            <a:schemeClr val="tx1"/>
                          </a:solidFill>
                          <a:effectLst/>
                          <a:latin typeface="Calibri" panose="020F0502020204030204" pitchFamily="34" charset="0"/>
                          <a:cs typeface="Calibri" panose="020F0502020204030204" pitchFamily="34" charset="0"/>
                        </a:rPr>
                        <a:t>Social Epidemiology and Public Health Development LCHS7000</a:t>
                      </a:r>
                    </a:p>
                  </a:txBody>
                  <a:tcPr marL="0" marR="0" marT="16833"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54013">
                <a:tc vMerge="1">
                  <a:txBody>
                    <a:bodyPr/>
                    <a:lstStyle/>
                    <a:p>
                      <a:endParaRPr lang="en-GB"/>
                    </a:p>
                  </a:txBody>
                  <a:tcPr/>
                </a:tc>
                <a:tc>
                  <a:txBody>
                    <a:bodyPr/>
                    <a:lstStyle>
                      <a:lvl1pPr marL="60325">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60325" marR="0" lvl="0" indent="0" algn="l" defTabSz="914400" rtl="0" eaLnBrk="1" fontAlgn="base" latinLnBrk="0" hangingPunct="1">
                        <a:lnSpc>
                          <a:spcPct val="100000"/>
                        </a:lnSpc>
                        <a:spcBef>
                          <a:spcPts val="150"/>
                        </a:spcBef>
                        <a:spcAft>
                          <a:spcPct val="0"/>
                        </a:spcAft>
                        <a:buClrTx/>
                        <a:buSzTx/>
                        <a:buFontTx/>
                        <a:buNone/>
                        <a:tabLst/>
                      </a:pPr>
                      <a:r>
                        <a:rPr kumimoji="0" lang="en-US" altLang="en-US" sz="1000" b="0" i="0" u="none" strike="noStrike" cap="none" normalizeH="0" baseline="0">
                          <a:ln>
                            <a:noFill/>
                          </a:ln>
                          <a:solidFill>
                            <a:schemeClr val="tx1"/>
                          </a:solidFill>
                          <a:effectLst/>
                          <a:latin typeface="Calibri" panose="020F0502020204030204" pitchFamily="34" charset="0"/>
                          <a:cs typeface="Calibri" panose="020F0502020204030204" pitchFamily="34" charset="0"/>
                        </a:rPr>
                        <a:t>Health Care System Organisation and Leadership LCHS7002</a:t>
                      </a:r>
                    </a:p>
                  </a:txBody>
                  <a:tcPr marL="0" marR="0" marT="16833"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52425">
                <a:tc vMerge="1">
                  <a:txBody>
                    <a:bodyPr/>
                    <a:lstStyle/>
                    <a:p>
                      <a:endParaRPr lang="en-GB"/>
                    </a:p>
                  </a:txBody>
                  <a:tcPr/>
                </a:tc>
                <a:tc>
                  <a:txBody>
                    <a:bodyPr/>
                    <a:lstStyle>
                      <a:lvl1pPr marL="60325">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60325" marR="0" lvl="0" indent="0" algn="l" defTabSz="914400" rtl="0" eaLnBrk="1" fontAlgn="base" latinLnBrk="0" hangingPunct="1">
                        <a:lnSpc>
                          <a:spcPct val="100000"/>
                        </a:lnSpc>
                        <a:spcBef>
                          <a:spcPts val="150"/>
                        </a:spcBef>
                        <a:spcAft>
                          <a:spcPct val="0"/>
                        </a:spcAft>
                        <a:buClrTx/>
                        <a:buSzTx/>
                        <a:buFontTx/>
                        <a:buNone/>
                        <a:tabLst/>
                      </a:pPr>
                      <a:r>
                        <a:rPr kumimoji="0" lang="en-US" altLang="en-US" sz="1000" b="0" i="0" u="none" strike="noStrike" cap="none" normalizeH="0" baseline="0">
                          <a:ln>
                            <a:noFill/>
                          </a:ln>
                          <a:solidFill>
                            <a:schemeClr val="tx1"/>
                          </a:solidFill>
                          <a:effectLst/>
                          <a:latin typeface="Calibri" panose="020F0502020204030204" pitchFamily="34" charset="0"/>
                          <a:cs typeface="Calibri" panose="020F0502020204030204" pitchFamily="34" charset="0"/>
                        </a:rPr>
                        <a:t>Community Care and Management of Long term conditions LCHS7003</a:t>
                      </a:r>
                    </a:p>
                  </a:txBody>
                  <a:tcPr marL="0" marR="0" marT="16833"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54013">
                <a:tc rowSpan="4">
                  <a:txBody>
                    <a:bodyPr/>
                    <a:lstStyle>
                      <a:lvl1pPr marL="6191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61913" marR="0" lvl="0" indent="0" algn="l" defTabSz="914400" rtl="0" eaLnBrk="1" fontAlgn="base" latinLnBrk="0" hangingPunct="1">
                        <a:lnSpc>
                          <a:spcPct val="100000"/>
                        </a:lnSpc>
                        <a:spcBef>
                          <a:spcPts val="150"/>
                        </a:spcBef>
                        <a:spcAft>
                          <a:spcPct val="0"/>
                        </a:spcAft>
                        <a:buClrTx/>
                        <a:buSzTx/>
                        <a:buFontTx/>
                        <a:buNone/>
                        <a:tabLst/>
                      </a:pPr>
                      <a:r>
                        <a:rPr kumimoji="0" lang="en-US" altLang="en-US" sz="1000" b="0" i="0" u="none" strike="noStrike" cap="none" normalizeH="0" baseline="0">
                          <a:ln>
                            <a:noFill/>
                          </a:ln>
                          <a:solidFill>
                            <a:schemeClr val="tx1"/>
                          </a:solidFill>
                          <a:effectLst/>
                          <a:latin typeface="Calibri" panose="020F0502020204030204" pitchFamily="34" charset="0"/>
                          <a:cs typeface="Calibri" panose="020F0502020204030204" pitchFamily="34" charset="0"/>
                        </a:rPr>
                        <a:t>Term 2</a:t>
                      </a:r>
                    </a:p>
                  </a:txBody>
                  <a:tcPr marL="0" marR="0" marT="16833"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a:lstStyle>
                      <a:lvl1pPr marL="60325">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60325" marR="0" lvl="0" indent="0" algn="l" defTabSz="914400" rtl="0" eaLnBrk="1" fontAlgn="base" latinLnBrk="0" hangingPunct="1">
                        <a:lnSpc>
                          <a:spcPct val="100000"/>
                        </a:lnSpc>
                        <a:spcBef>
                          <a:spcPts val="150"/>
                        </a:spcBef>
                        <a:spcAft>
                          <a:spcPct val="0"/>
                        </a:spcAft>
                        <a:buClrTx/>
                        <a:buSzTx/>
                        <a:buFontTx/>
                        <a:buNone/>
                        <a:tabLst/>
                      </a:pPr>
                      <a:r>
                        <a:rPr kumimoji="0" lang="en-US" altLang="en-US" sz="1000" b="0" i="0" u="none" strike="noStrike" cap="none" normalizeH="0" baseline="0">
                          <a:ln>
                            <a:noFill/>
                          </a:ln>
                          <a:solidFill>
                            <a:schemeClr val="tx1"/>
                          </a:solidFill>
                          <a:effectLst/>
                          <a:latin typeface="Calibri" panose="020F0502020204030204" pitchFamily="34" charset="0"/>
                          <a:cs typeface="Calibri" panose="020F0502020204030204" pitchFamily="34" charset="0"/>
                        </a:rPr>
                        <a:t>Service Integration and Partnership Working (optional) LCHS7005</a:t>
                      </a:r>
                    </a:p>
                  </a:txBody>
                  <a:tcPr marL="0" marR="0" marT="16833"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54013">
                <a:tc vMerge="1">
                  <a:txBody>
                    <a:bodyPr/>
                    <a:lstStyle/>
                    <a:p>
                      <a:endParaRPr lang="en-GB"/>
                    </a:p>
                  </a:txBody>
                  <a:tcPr/>
                </a:tc>
                <a:tc>
                  <a:txBody>
                    <a:bodyPr/>
                    <a:lstStyle>
                      <a:lvl1pPr marL="60325">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60325" marR="0" lvl="0" indent="0" algn="l" defTabSz="914400" rtl="0" eaLnBrk="1" fontAlgn="base" latinLnBrk="0" hangingPunct="1">
                        <a:lnSpc>
                          <a:spcPct val="100000"/>
                        </a:lnSpc>
                        <a:spcBef>
                          <a:spcPts val="150"/>
                        </a:spcBef>
                        <a:spcAft>
                          <a:spcPct val="0"/>
                        </a:spcAft>
                        <a:buClrTx/>
                        <a:buSzTx/>
                        <a:buFontTx/>
                        <a:buNone/>
                        <a:tabLst/>
                      </a:pPr>
                      <a:r>
                        <a:rPr kumimoji="0" lang="en-US" altLang="en-US" sz="1000" b="0" i="0" u="none" strike="noStrike" cap="none" normalizeH="0" baseline="0">
                          <a:ln>
                            <a:noFill/>
                          </a:ln>
                          <a:solidFill>
                            <a:schemeClr val="tx1"/>
                          </a:solidFill>
                          <a:effectLst/>
                          <a:latin typeface="Calibri" panose="020F0502020204030204" pitchFamily="34" charset="0"/>
                          <a:cs typeface="Calibri" panose="020F0502020204030204" pitchFamily="34" charset="0"/>
                        </a:rPr>
                        <a:t>Quality Assurance and Service Improvements (optional) LCHS7006</a:t>
                      </a:r>
                    </a:p>
                  </a:txBody>
                  <a:tcPr marL="0" marR="0" marT="16833"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54013">
                <a:tc vMerge="1">
                  <a:txBody>
                    <a:bodyPr/>
                    <a:lstStyle/>
                    <a:p>
                      <a:endParaRPr lang="en-GB"/>
                    </a:p>
                  </a:txBody>
                  <a:tcPr/>
                </a:tc>
                <a:tc>
                  <a:txBody>
                    <a:bodyPr/>
                    <a:lstStyle>
                      <a:lvl1pPr marL="60325">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60325" marR="0" lvl="0" indent="0" algn="l" defTabSz="914400" rtl="0" eaLnBrk="1" fontAlgn="base" latinLnBrk="0" hangingPunct="1">
                        <a:lnSpc>
                          <a:spcPct val="100000"/>
                        </a:lnSpc>
                        <a:spcBef>
                          <a:spcPts val="150"/>
                        </a:spcBef>
                        <a:spcAft>
                          <a:spcPct val="0"/>
                        </a:spcAft>
                        <a:buClrTx/>
                        <a:buSzTx/>
                        <a:buFontTx/>
                        <a:buNone/>
                        <a:tabLst/>
                      </a:pPr>
                      <a:r>
                        <a:rPr kumimoji="0" lang="en-US" altLang="en-US" sz="1000" b="0" i="0" u="none" strike="noStrike" cap="none" normalizeH="0" baseline="0">
                          <a:ln>
                            <a:noFill/>
                          </a:ln>
                          <a:solidFill>
                            <a:schemeClr val="tx1"/>
                          </a:solidFill>
                          <a:effectLst/>
                          <a:latin typeface="Calibri" panose="020F0502020204030204" pitchFamily="34" charset="0"/>
                          <a:cs typeface="Calibri" panose="020F0502020204030204" pitchFamily="34" charset="0"/>
                        </a:rPr>
                        <a:t>Population Health and Digital Health Promotion (optional) LCHS7007</a:t>
                      </a:r>
                    </a:p>
                  </a:txBody>
                  <a:tcPr marL="0" marR="0" marT="16833"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349250">
                <a:tc vMerge="1">
                  <a:txBody>
                    <a:bodyPr/>
                    <a:lstStyle/>
                    <a:p>
                      <a:endParaRPr lang="en-GB"/>
                    </a:p>
                  </a:txBody>
                  <a:tcPr/>
                </a:tc>
                <a:tc>
                  <a:txBody>
                    <a:bodyPr/>
                    <a:lstStyle>
                      <a:lvl1pPr marL="60325">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60325" marR="0" lvl="0" indent="0" algn="l" defTabSz="914400" rtl="0" eaLnBrk="1" fontAlgn="base" latinLnBrk="0" hangingPunct="1">
                        <a:lnSpc>
                          <a:spcPct val="100000"/>
                        </a:lnSpc>
                        <a:spcBef>
                          <a:spcPts val="150"/>
                        </a:spcBef>
                        <a:spcAft>
                          <a:spcPct val="0"/>
                        </a:spcAft>
                        <a:buClrTx/>
                        <a:buSzTx/>
                        <a:buFontTx/>
                        <a:buNone/>
                        <a:tabLst/>
                      </a:pPr>
                      <a:r>
                        <a:rPr kumimoji="0" lang="en-US" altLang="en-US" sz="1000" b="0" i="0" u="none" strike="noStrike" cap="none" normalizeH="0" baseline="0">
                          <a:ln>
                            <a:noFill/>
                          </a:ln>
                          <a:solidFill>
                            <a:schemeClr val="tx1"/>
                          </a:solidFill>
                          <a:effectLst/>
                          <a:latin typeface="Calibri" panose="020F0502020204030204" pitchFamily="34" charset="0"/>
                          <a:cs typeface="Calibri" panose="020F0502020204030204" pitchFamily="34" charset="0"/>
                        </a:rPr>
                        <a:t>Practice-based Research LCHS7001</a:t>
                      </a:r>
                    </a:p>
                  </a:txBody>
                  <a:tcPr marL="0" marR="0" marT="15747"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354013">
                <a:tc>
                  <a:txBody>
                    <a:bodyPr/>
                    <a:lstStyle>
                      <a:lvl1pPr marL="6191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61913" marR="0" lvl="0" indent="0" algn="l" defTabSz="914400" rtl="0" eaLnBrk="1" fontAlgn="base" latinLnBrk="0" hangingPunct="1">
                        <a:lnSpc>
                          <a:spcPct val="100000"/>
                        </a:lnSpc>
                        <a:spcBef>
                          <a:spcPts val="150"/>
                        </a:spcBef>
                        <a:spcAft>
                          <a:spcPct val="0"/>
                        </a:spcAft>
                        <a:buClrTx/>
                        <a:buSzTx/>
                        <a:buFontTx/>
                        <a:buNone/>
                        <a:tabLst/>
                      </a:pPr>
                      <a:r>
                        <a:rPr kumimoji="0" lang="en-US" altLang="en-US" sz="1000" b="0" i="0" u="none" strike="noStrike" cap="none" normalizeH="0" baseline="0">
                          <a:ln>
                            <a:noFill/>
                          </a:ln>
                          <a:solidFill>
                            <a:schemeClr val="tx1"/>
                          </a:solidFill>
                          <a:effectLst/>
                          <a:latin typeface="Calibri" panose="020F0502020204030204" pitchFamily="34" charset="0"/>
                          <a:cs typeface="Calibri" panose="020F0502020204030204" pitchFamily="34" charset="0"/>
                        </a:rPr>
                        <a:t>Term 3</a:t>
                      </a:r>
                    </a:p>
                  </a:txBody>
                  <a:tcPr marL="0" marR="0" marT="16833"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a:lstStyle>
                      <a:lvl1pPr marL="60325">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60325" marR="0" lvl="0" indent="0" algn="l" defTabSz="914400" rtl="0" eaLnBrk="1" fontAlgn="base" latinLnBrk="0" hangingPunct="1">
                        <a:lnSpc>
                          <a:spcPct val="100000"/>
                        </a:lnSpc>
                        <a:spcBef>
                          <a:spcPts val="150"/>
                        </a:spcBef>
                        <a:spcAft>
                          <a:spcPct val="0"/>
                        </a:spcAft>
                        <a:buClrTx/>
                        <a:buSzTx/>
                        <a:buFontTx/>
                        <a:buNone/>
                        <a:tabLst/>
                      </a:pPr>
                      <a:r>
                        <a:rPr kumimoji="0" lang="en-US" altLang="en-US" sz="1000" b="0" i="0" u="none" strike="noStrike" cap="none" normalizeH="0" baseline="0">
                          <a:ln>
                            <a:noFill/>
                          </a:ln>
                          <a:solidFill>
                            <a:schemeClr val="tx1"/>
                          </a:solidFill>
                          <a:effectLst/>
                          <a:latin typeface="Calibri" panose="020F0502020204030204" pitchFamily="34" charset="0"/>
                          <a:cs typeface="Calibri" panose="020F0502020204030204" pitchFamily="34" charset="0"/>
                        </a:rPr>
                        <a:t>Public Health and Social Care in Practice Dissertation LCHS7004</a:t>
                      </a:r>
                    </a:p>
                  </a:txBody>
                  <a:tcPr marL="0" marR="0" marT="16833"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84C541D4-8E16-6455-7BC8-E49F394E9D75}"/>
              </a:ext>
            </a:extLst>
          </p:cNvPr>
          <p:cNvSpPr txBox="1">
            <a:spLocks noGrp="1"/>
          </p:cNvSpPr>
          <p:nvPr>
            <p:ph type="title"/>
          </p:nvPr>
        </p:nvSpPr>
        <p:spPr>
          <a:xfrm>
            <a:off x="2409825" y="1071434"/>
            <a:ext cx="7367588" cy="468570"/>
          </a:xfrm>
        </p:spPr>
        <p:txBody>
          <a:bodyPr vert="horz" lIns="0" tIns="12489" rIns="0" bIns="0" rtlCol="0" anchor="ctr">
            <a:spAutoFit/>
          </a:bodyPr>
          <a:lstStyle/>
          <a:p>
            <a:pPr marL="10860">
              <a:spcBef>
                <a:spcPts val="98"/>
              </a:spcBef>
              <a:defRPr/>
            </a:pPr>
            <a:r>
              <a:rPr sz="3292" dirty="0">
                <a:latin typeface="Gadugi"/>
                <a:cs typeface="Gadugi"/>
              </a:rPr>
              <a:t>MyTSD:</a:t>
            </a:r>
            <a:r>
              <a:rPr sz="3292" spc="-81" dirty="0">
                <a:latin typeface="Gadugi"/>
                <a:cs typeface="Gadugi"/>
              </a:rPr>
              <a:t> </a:t>
            </a:r>
            <a:r>
              <a:rPr sz="3292" spc="-38" dirty="0">
                <a:latin typeface="Gadugi"/>
                <a:cs typeface="Gadugi"/>
              </a:rPr>
              <a:t>Your</a:t>
            </a:r>
            <a:r>
              <a:rPr sz="3292" spc="-77" dirty="0">
                <a:latin typeface="Gadugi"/>
                <a:cs typeface="Gadugi"/>
              </a:rPr>
              <a:t> </a:t>
            </a:r>
            <a:r>
              <a:rPr sz="3292" dirty="0">
                <a:latin typeface="Gadugi"/>
                <a:cs typeface="Gadugi"/>
              </a:rPr>
              <a:t>access</a:t>
            </a:r>
            <a:r>
              <a:rPr sz="3292" spc="-64" dirty="0">
                <a:latin typeface="Gadugi"/>
                <a:cs typeface="Gadugi"/>
              </a:rPr>
              <a:t> </a:t>
            </a:r>
            <a:r>
              <a:rPr sz="3292" dirty="0">
                <a:latin typeface="Gadugi"/>
                <a:cs typeface="Gadugi"/>
              </a:rPr>
              <a:t>to</a:t>
            </a:r>
            <a:r>
              <a:rPr sz="3292" spc="-43" dirty="0">
                <a:latin typeface="Gadugi"/>
                <a:cs typeface="Gadugi"/>
              </a:rPr>
              <a:t> </a:t>
            </a:r>
            <a:r>
              <a:rPr sz="3292" dirty="0">
                <a:latin typeface="Gadugi"/>
                <a:cs typeface="Gadugi"/>
              </a:rPr>
              <a:t>your</a:t>
            </a:r>
            <a:r>
              <a:rPr sz="3292" spc="-73" dirty="0">
                <a:latin typeface="Gadugi"/>
                <a:cs typeface="Gadugi"/>
              </a:rPr>
              <a:t> </a:t>
            </a:r>
            <a:r>
              <a:rPr sz="3292" spc="-9" dirty="0">
                <a:latin typeface="Gadugi"/>
                <a:cs typeface="Gadugi"/>
              </a:rPr>
              <a:t>information</a:t>
            </a:r>
            <a:endParaRPr sz="3292">
              <a:latin typeface="Gadugi"/>
              <a:cs typeface="Gadugi"/>
            </a:endParaRPr>
          </a:p>
        </p:txBody>
      </p:sp>
      <p:grpSp>
        <p:nvGrpSpPr>
          <p:cNvPr id="12291" name="object 3">
            <a:extLst>
              <a:ext uri="{FF2B5EF4-FFF2-40B4-BE49-F238E27FC236}">
                <a16:creationId xmlns:a16="http://schemas.microsoft.com/office/drawing/2014/main" id="{4926704D-8CA8-28FE-8E9C-EB88ED47F3F0}"/>
              </a:ext>
            </a:extLst>
          </p:cNvPr>
          <p:cNvGrpSpPr>
            <a:grpSpLocks/>
          </p:cNvGrpSpPr>
          <p:nvPr/>
        </p:nvGrpSpPr>
        <p:grpSpPr bwMode="auto">
          <a:xfrm>
            <a:off x="1995488" y="1639889"/>
            <a:ext cx="8335962" cy="3216275"/>
            <a:chOff x="551687" y="1688592"/>
            <a:chExt cx="9747250" cy="3762375"/>
          </a:xfrm>
        </p:grpSpPr>
        <p:pic>
          <p:nvPicPr>
            <p:cNvPr id="12298" name="object 4">
              <a:extLst>
                <a:ext uri="{FF2B5EF4-FFF2-40B4-BE49-F238E27FC236}">
                  <a16:creationId xmlns:a16="http://schemas.microsoft.com/office/drawing/2014/main" id="{D06809D6-E44F-324D-6BD8-5A25A0EB49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1687" y="1688592"/>
              <a:ext cx="6463283" cy="3668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9" name="object 5">
              <a:extLst>
                <a:ext uri="{FF2B5EF4-FFF2-40B4-BE49-F238E27FC236}">
                  <a16:creationId xmlns:a16="http://schemas.microsoft.com/office/drawing/2014/main" id="{9E2D403F-356E-4E5A-AF50-544EA1506DFA}"/>
                </a:ext>
              </a:extLst>
            </p:cNvPr>
            <p:cNvSpPr>
              <a:spLocks/>
            </p:cNvSpPr>
            <p:nvPr/>
          </p:nvSpPr>
          <p:spPr bwMode="auto">
            <a:xfrm>
              <a:off x="7613904" y="1874520"/>
              <a:ext cx="2673350" cy="3564890"/>
            </a:xfrm>
            <a:custGeom>
              <a:avLst/>
              <a:gdLst>
                <a:gd name="T0" fmla="*/ 1214975 w 2673350"/>
                <a:gd name="T1" fmla="*/ 3557346 h 3564890"/>
                <a:gd name="T2" fmla="*/ 1057691 w 2673350"/>
                <a:gd name="T3" fmla="*/ 3525716 h 3564890"/>
                <a:gd name="T4" fmla="*/ 906937 w 2673350"/>
                <a:gd name="T5" fmla="*/ 3470416 h 3564890"/>
                <a:gd name="T6" fmla="*/ 763835 w 2673350"/>
                <a:gd name="T7" fmla="*/ 3392944 h 3564890"/>
                <a:gd name="T8" fmla="*/ 629508 w 2673350"/>
                <a:gd name="T9" fmla="*/ 3294798 h 3564890"/>
                <a:gd name="T10" fmla="*/ 505078 w 2673350"/>
                <a:gd name="T11" fmla="*/ 3177476 h 3564890"/>
                <a:gd name="T12" fmla="*/ 391668 w 2673350"/>
                <a:gd name="T13" fmla="*/ 3042475 h 3564890"/>
                <a:gd name="T14" fmla="*/ 290399 w 2673350"/>
                <a:gd name="T15" fmla="*/ 2891294 h 3564890"/>
                <a:gd name="T16" fmla="*/ 202394 w 2673350"/>
                <a:gd name="T17" fmla="*/ 2725429 h 3564890"/>
                <a:gd name="T18" fmla="*/ 128776 w 2673350"/>
                <a:gd name="T19" fmla="*/ 2546379 h 3564890"/>
                <a:gd name="T20" fmla="*/ 70668 w 2673350"/>
                <a:gd name="T21" fmla="*/ 2355642 h 3564890"/>
                <a:gd name="T22" fmla="*/ 29190 w 2673350"/>
                <a:gd name="T23" fmla="*/ 2154716 h 3564890"/>
                <a:gd name="T24" fmla="*/ 5466 w 2673350"/>
                <a:gd name="T25" fmla="*/ 1945097 h 3564890"/>
                <a:gd name="T26" fmla="*/ 613 w 2673350"/>
                <a:gd name="T27" fmla="*/ 1728580 h 3564890"/>
                <a:gd name="T28" fmla="*/ 15039 w 2673350"/>
                <a:gd name="T29" fmla="*/ 1514875 h 3564890"/>
                <a:gd name="T30" fmla="*/ 47780 w 2673350"/>
                <a:gd name="T31" fmla="*/ 1309158 h 3564890"/>
                <a:gd name="T32" fmla="*/ 97713 w 2673350"/>
                <a:gd name="T33" fmla="*/ 1112924 h 3564890"/>
                <a:gd name="T34" fmla="*/ 163717 w 2673350"/>
                <a:gd name="T35" fmla="*/ 927666 h 3564890"/>
                <a:gd name="T36" fmla="*/ 244668 w 2673350"/>
                <a:gd name="T37" fmla="*/ 754880 h 3564890"/>
                <a:gd name="T38" fmla="*/ 339445 w 2673350"/>
                <a:gd name="T39" fmla="*/ 596058 h 3564890"/>
                <a:gd name="T40" fmla="*/ 446925 w 2673350"/>
                <a:gd name="T41" fmla="*/ 452695 h 3564890"/>
                <a:gd name="T42" fmla="*/ 565986 w 2673350"/>
                <a:gd name="T43" fmla="*/ 326284 h 3564890"/>
                <a:gd name="T44" fmla="*/ 695505 w 2673350"/>
                <a:gd name="T45" fmla="*/ 218321 h 3564890"/>
                <a:gd name="T46" fmla="*/ 834359 w 2673350"/>
                <a:gd name="T47" fmla="*/ 130299 h 3564890"/>
                <a:gd name="T48" fmla="*/ 981427 w 2673350"/>
                <a:gd name="T49" fmla="*/ 63711 h 3564890"/>
                <a:gd name="T50" fmla="*/ 1135587 w 2673350"/>
                <a:gd name="T51" fmla="*/ 20053 h 3564890"/>
                <a:gd name="T52" fmla="*/ 1295714 w 2673350"/>
                <a:gd name="T53" fmla="*/ 817 h 3564890"/>
                <a:gd name="T54" fmla="*/ 1458347 w 2673350"/>
                <a:gd name="T55" fmla="*/ 7289 h 3564890"/>
                <a:gd name="T56" fmla="*/ 1615853 w 2673350"/>
                <a:gd name="T57" fmla="*/ 38922 h 3564890"/>
                <a:gd name="T58" fmla="*/ 1766749 w 2673350"/>
                <a:gd name="T59" fmla="*/ 94232 h 3564890"/>
                <a:gd name="T60" fmla="*/ 1909922 w 2673350"/>
                <a:gd name="T61" fmla="*/ 171724 h 3564890"/>
                <a:gd name="T62" fmla="*/ 2044263 w 2673350"/>
                <a:gd name="T63" fmla="*/ 269904 h 3564890"/>
                <a:gd name="T64" fmla="*/ 2168659 w 2673350"/>
                <a:gd name="T65" fmla="*/ 387277 h 3564890"/>
                <a:gd name="T66" fmla="*/ 2281999 w 2673350"/>
                <a:gd name="T67" fmla="*/ 522350 h 3564890"/>
                <a:gd name="T68" fmla="*/ 2383172 w 2673350"/>
                <a:gd name="T69" fmla="*/ 673630 h 3564890"/>
                <a:gd name="T70" fmla="*/ 2471068 w 2673350"/>
                <a:gd name="T71" fmla="*/ 839621 h 3564890"/>
                <a:gd name="T72" fmla="*/ 2544573 w 2673350"/>
                <a:gd name="T73" fmla="*/ 1018830 h 3564890"/>
                <a:gd name="T74" fmla="*/ 2602579 w 2673350"/>
                <a:gd name="T75" fmla="*/ 1209762 h 3564890"/>
                <a:gd name="T76" fmla="*/ 2643972 w 2673350"/>
                <a:gd name="T77" fmla="*/ 1410924 h 3564890"/>
                <a:gd name="T78" fmla="*/ 2667642 w 2673350"/>
                <a:gd name="T79" fmla="*/ 1620822 h 3564890"/>
                <a:gd name="T80" fmla="*/ 2672484 w 2673350"/>
                <a:gd name="T81" fmla="*/ 1837496 h 3564890"/>
                <a:gd name="T82" fmla="*/ 2658092 w 2673350"/>
                <a:gd name="T83" fmla="*/ 2050899 h 3564890"/>
                <a:gd name="T84" fmla="*/ 2625421 w 2673350"/>
                <a:gd name="T85" fmla="*/ 2256359 h 3564890"/>
                <a:gd name="T86" fmla="*/ 2575583 w 2673350"/>
                <a:gd name="T87" fmla="*/ 2452378 h 3564890"/>
                <a:gd name="T88" fmla="*/ 2509689 w 2673350"/>
                <a:gd name="T89" fmla="*/ 2637459 h 3564890"/>
                <a:gd name="T90" fmla="*/ 2428849 w 2673350"/>
                <a:gd name="T91" fmla="*/ 2810103 h 3564890"/>
                <a:gd name="T92" fmla="*/ 2334176 w 2673350"/>
                <a:gd name="T93" fmla="*/ 2968813 h 3564890"/>
                <a:gd name="T94" fmla="*/ 2226780 w 2673350"/>
                <a:gd name="T95" fmla="*/ 3112091 h 3564890"/>
                <a:gd name="T96" fmla="*/ 2107773 w 2673350"/>
                <a:gd name="T97" fmla="*/ 3238440 h 3564890"/>
                <a:gd name="T98" fmla="*/ 1978266 w 2673350"/>
                <a:gd name="T99" fmla="*/ 3346361 h 3564890"/>
                <a:gd name="T100" fmla="*/ 1839370 w 2673350"/>
                <a:gd name="T101" fmla="*/ 3434358 h 3564890"/>
                <a:gd name="T102" fmla="*/ 1692197 w 2673350"/>
                <a:gd name="T103" fmla="*/ 3500931 h 3564890"/>
                <a:gd name="T104" fmla="*/ 1537857 w 2673350"/>
                <a:gd name="T105" fmla="*/ 3544583 h 3564890"/>
                <a:gd name="T106" fmla="*/ 1377462 w 2673350"/>
                <a:gd name="T107" fmla="*/ 3563818 h 3564890"/>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2673350" h="3564890">
                  <a:moveTo>
                    <a:pt x="1336548" y="3564635"/>
                  </a:moveTo>
                  <a:lnTo>
                    <a:pt x="1295714" y="3563818"/>
                  </a:lnTo>
                  <a:lnTo>
                    <a:pt x="1255184" y="3561380"/>
                  </a:lnTo>
                  <a:lnTo>
                    <a:pt x="1214975" y="3557346"/>
                  </a:lnTo>
                  <a:lnTo>
                    <a:pt x="1175103" y="3551740"/>
                  </a:lnTo>
                  <a:lnTo>
                    <a:pt x="1135587" y="3544583"/>
                  </a:lnTo>
                  <a:lnTo>
                    <a:pt x="1096443" y="3535901"/>
                  </a:lnTo>
                  <a:lnTo>
                    <a:pt x="1057691" y="3525716"/>
                  </a:lnTo>
                  <a:lnTo>
                    <a:pt x="1019346" y="3514051"/>
                  </a:lnTo>
                  <a:lnTo>
                    <a:pt x="981427" y="3500931"/>
                  </a:lnTo>
                  <a:lnTo>
                    <a:pt x="943952" y="3486378"/>
                  </a:lnTo>
                  <a:lnTo>
                    <a:pt x="906937" y="3470416"/>
                  </a:lnTo>
                  <a:lnTo>
                    <a:pt x="870400" y="3453068"/>
                  </a:lnTo>
                  <a:lnTo>
                    <a:pt x="834359" y="3434358"/>
                  </a:lnTo>
                  <a:lnTo>
                    <a:pt x="798832" y="3414308"/>
                  </a:lnTo>
                  <a:lnTo>
                    <a:pt x="763835" y="3392944"/>
                  </a:lnTo>
                  <a:lnTo>
                    <a:pt x="729387" y="3370287"/>
                  </a:lnTo>
                  <a:lnTo>
                    <a:pt x="695505" y="3346361"/>
                  </a:lnTo>
                  <a:lnTo>
                    <a:pt x="662206" y="3321191"/>
                  </a:lnTo>
                  <a:lnTo>
                    <a:pt x="629508" y="3294798"/>
                  </a:lnTo>
                  <a:lnTo>
                    <a:pt x="597429" y="3267206"/>
                  </a:lnTo>
                  <a:lnTo>
                    <a:pt x="565986" y="3238440"/>
                  </a:lnTo>
                  <a:lnTo>
                    <a:pt x="535196" y="3208522"/>
                  </a:lnTo>
                  <a:lnTo>
                    <a:pt x="505078" y="3177476"/>
                  </a:lnTo>
                  <a:lnTo>
                    <a:pt x="475648" y="3145324"/>
                  </a:lnTo>
                  <a:lnTo>
                    <a:pt x="446925" y="3112091"/>
                  </a:lnTo>
                  <a:lnTo>
                    <a:pt x="418926" y="3077801"/>
                  </a:lnTo>
                  <a:lnTo>
                    <a:pt x="391668" y="3042475"/>
                  </a:lnTo>
                  <a:lnTo>
                    <a:pt x="365168" y="3006138"/>
                  </a:lnTo>
                  <a:lnTo>
                    <a:pt x="339445" y="2968813"/>
                  </a:lnTo>
                  <a:lnTo>
                    <a:pt x="314516" y="2930524"/>
                  </a:lnTo>
                  <a:lnTo>
                    <a:pt x="290399" y="2891294"/>
                  </a:lnTo>
                  <a:lnTo>
                    <a:pt x="267110" y="2851145"/>
                  </a:lnTo>
                  <a:lnTo>
                    <a:pt x="244668" y="2810103"/>
                  </a:lnTo>
                  <a:lnTo>
                    <a:pt x="223091" y="2768190"/>
                  </a:lnTo>
                  <a:lnTo>
                    <a:pt x="202394" y="2725429"/>
                  </a:lnTo>
                  <a:lnTo>
                    <a:pt x="182597" y="2681844"/>
                  </a:lnTo>
                  <a:lnTo>
                    <a:pt x="163717" y="2637459"/>
                  </a:lnTo>
                  <a:lnTo>
                    <a:pt x="145771" y="2592296"/>
                  </a:lnTo>
                  <a:lnTo>
                    <a:pt x="128776" y="2546379"/>
                  </a:lnTo>
                  <a:lnTo>
                    <a:pt x="112751" y="2499732"/>
                  </a:lnTo>
                  <a:lnTo>
                    <a:pt x="97713" y="2452378"/>
                  </a:lnTo>
                  <a:lnTo>
                    <a:pt x="83679" y="2404340"/>
                  </a:lnTo>
                  <a:lnTo>
                    <a:pt x="70668" y="2355642"/>
                  </a:lnTo>
                  <a:lnTo>
                    <a:pt x="58695" y="2306307"/>
                  </a:lnTo>
                  <a:lnTo>
                    <a:pt x="47780" y="2256359"/>
                  </a:lnTo>
                  <a:lnTo>
                    <a:pt x="37939" y="2205821"/>
                  </a:lnTo>
                  <a:lnTo>
                    <a:pt x="29190" y="2154716"/>
                  </a:lnTo>
                  <a:lnTo>
                    <a:pt x="21551" y="2103067"/>
                  </a:lnTo>
                  <a:lnTo>
                    <a:pt x="15039" y="2050899"/>
                  </a:lnTo>
                  <a:lnTo>
                    <a:pt x="9671" y="1998234"/>
                  </a:lnTo>
                  <a:lnTo>
                    <a:pt x="5466" y="1945097"/>
                  </a:lnTo>
                  <a:lnTo>
                    <a:pt x="2441" y="1891509"/>
                  </a:lnTo>
                  <a:lnTo>
                    <a:pt x="613" y="1837496"/>
                  </a:lnTo>
                  <a:lnTo>
                    <a:pt x="0" y="1783079"/>
                  </a:lnTo>
                  <a:lnTo>
                    <a:pt x="613" y="1728580"/>
                  </a:lnTo>
                  <a:lnTo>
                    <a:pt x="2441" y="1674486"/>
                  </a:lnTo>
                  <a:lnTo>
                    <a:pt x="5466" y="1620822"/>
                  </a:lnTo>
                  <a:lnTo>
                    <a:pt x="9671" y="1567610"/>
                  </a:lnTo>
                  <a:lnTo>
                    <a:pt x="15039" y="1514875"/>
                  </a:lnTo>
                  <a:lnTo>
                    <a:pt x="21551" y="1462638"/>
                  </a:lnTo>
                  <a:lnTo>
                    <a:pt x="29190" y="1410924"/>
                  </a:lnTo>
                  <a:lnTo>
                    <a:pt x="37939" y="1359756"/>
                  </a:lnTo>
                  <a:lnTo>
                    <a:pt x="47780" y="1309158"/>
                  </a:lnTo>
                  <a:lnTo>
                    <a:pt x="58695" y="1259152"/>
                  </a:lnTo>
                  <a:lnTo>
                    <a:pt x="70668" y="1209762"/>
                  </a:lnTo>
                  <a:lnTo>
                    <a:pt x="83679" y="1161012"/>
                  </a:lnTo>
                  <a:lnTo>
                    <a:pt x="97713" y="1112924"/>
                  </a:lnTo>
                  <a:lnTo>
                    <a:pt x="112751" y="1065522"/>
                  </a:lnTo>
                  <a:lnTo>
                    <a:pt x="128776" y="1018830"/>
                  </a:lnTo>
                  <a:lnTo>
                    <a:pt x="145771" y="972870"/>
                  </a:lnTo>
                  <a:lnTo>
                    <a:pt x="163717" y="927666"/>
                  </a:lnTo>
                  <a:lnTo>
                    <a:pt x="182597" y="883242"/>
                  </a:lnTo>
                  <a:lnTo>
                    <a:pt x="202394" y="839621"/>
                  </a:lnTo>
                  <a:lnTo>
                    <a:pt x="223091" y="796825"/>
                  </a:lnTo>
                  <a:lnTo>
                    <a:pt x="244668" y="754880"/>
                  </a:lnTo>
                  <a:lnTo>
                    <a:pt x="267110" y="713807"/>
                  </a:lnTo>
                  <a:lnTo>
                    <a:pt x="290399" y="673630"/>
                  </a:lnTo>
                  <a:lnTo>
                    <a:pt x="314516" y="634372"/>
                  </a:lnTo>
                  <a:lnTo>
                    <a:pt x="339445" y="596058"/>
                  </a:lnTo>
                  <a:lnTo>
                    <a:pt x="365168" y="558709"/>
                  </a:lnTo>
                  <a:lnTo>
                    <a:pt x="391668" y="522350"/>
                  </a:lnTo>
                  <a:lnTo>
                    <a:pt x="418926" y="487004"/>
                  </a:lnTo>
                  <a:lnTo>
                    <a:pt x="446925" y="452695"/>
                  </a:lnTo>
                  <a:lnTo>
                    <a:pt x="475648" y="419444"/>
                  </a:lnTo>
                  <a:lnTo>
                    <a:pt x="505078" y="387277"/>
                  </a:lnTo>
                  <a:lnTo>
                    <a:pt x="535196" y="356216"/>
                  </a:lnTo>
                  <a:lnTo>
                    <a:pt x="565986" y="326284"/>
                  </a:lnTo>
                  <a:lnTo>
                    <a:pt x="597429" y="297506"/>
                  </a:lnTo>
                  <a:lnTo>
                    <a:pt x="629508" y="269904"/>
                  </a:lnTo>
                  <a:lnTo>
                    <a:pt x="662206" y="243501"/>
                  </a:lnTo>
                  <a:lnTo>
                    <a:pt x="695505" y="218321"/>
                  </a:lnTo>
                  <a:lnTo>
                    <a:pt x="729387" y="194388"/>
                  </a:lnTo>
                  <a:lnTo>
                    <a:pt x="763835" y="171724"/>
                  </a:lnTo>
                  <a:lnTo>
                    <a:pt x="798832" y="150353"/>
                  </a:lnTo>
                  <a:lnTo>
                    <a:pt x="834359" y="130299"/>
                  </a:lnTo>
                  <a:lnTo>
                    <a:pt x="870400" y="111584"/>
                  </a:lnTo>
                  <a:lnTo>
                    <a:pt x="906937" y="94232"/>
                  </a:lnTo>
                  <a:lnTo>
                    <a:pt x="943952" y="78267"/>
                  </a:lnTo>
                  <a:lnTo>
                    <a:pt x="981427" y="63711"/>
                  </a:lnTo>
                  <a:lnTo>
                    <a:pt x="1019346" y="50589"/>
                  </a:lnTo>
                  <a:lnTo>
                    <a:pt x="1057691" y="38922"/>
                  </a:lnTo>
                  <a:lnTo>
                    <a:pt x="1096443" y="28736"/>
                  </a:lnTo>
                  <a:lnTo>
                    <a:pt x="1135587" y="20053"/>
                  </a:lnTo>
                  <a:lnTo>
                    <a:pt x="1175103" y="12896"/>
                  </a:lnTo>
                  <a:lnTo>
                    <a:pt x="1214975" y="7289"/>
                  </a:lnTo>
                  <a:lnTo>
                    <a:pt x="1255184" y="3255"/>
                  </a:lnTo>
                  <a:lnTo>
                    <a:pt x="1295714" y="817"/>
                  </a:lnTo>
                  <a:lnTo>
                    <a:pt x="1336548" y="0"/>
                  </a:lnTo>
                  <a:lnTo>
                    <a:pt x="1377462" y="817"/>
                  </a:lnTo>
                  <a:lnTo>
                    <a:pt x="1418068" y="3255"/>
                  </a:lnTo>
                  <a:lnTo>
                    <a:pt x="1458347" y="7289"/>
                  </a:lnTo>
                  <a:lnTo>
                    <a:pt x="1498283" y="12896"/>
                  </a:lnTo>
                  <a:lnTo>
                    <a:pt x="1537857" y="20053"/>
                  </a:lnTo>
                  <a:lnTo>
                    <a:pt x="1577053" y="28736"/>
                  </a:lnTo>
                  <a:lnTo>
                    <a:pt x="1615853" y="38922"/>
                  </a:lnTo>
                  <a:lnTo>
                    <a:pt x="1654240" y="50589"/>
                  </a:lnTo>
                  <a:lnTo>
                    <a:pt x="1692197" y="63711"/>
                  </a:lnTo>
                  <a:lnTo>
                    <a:pt x="1729706" y="78267"/>
                  </a:lnTo>
                  <a:lnTo>
                    <a:pt x="1766749" y="94232"/>
                  </a:lnTo>
                  <a:lnTo>
                    <a:pt x="1803310" y="111584"/>
                  </a:lnTo>
                  <a:lnTo>
                    <a:pt x="1839370" y="130299"/>
                  </a:lnTo>
                  <a:lnTo>
                    <a:pt x="1874914" y="150353"/>
                  </a:lnTo>
                  <a:lnTo>
                    <a:pt x="1909922" y="171724"/>
                  </a:lnTo>
                  <a:lnTo>
                    <a:pt x="1944379" y="194388"/>
                  </a:lnTo>
                  <a:lnTo>
                    <a:pt x="1978266" y="218321"/>
                  </a:lnTo>
                  <a:lnTo>
                    <a:pt x="2011567" y="243501"/>
                  </a:lnTo>
                  <a:lnTo>
                    <a:pt x="2044263" y="269904"/>
                  </a:lnTo>
                  <a:lnTo>
                    <a:pt x="2076338" y="297506"/>
                  </a:lnTo>
                  <a:lnTo>
                    <a:pt x="2107773" y="326284"/>
                  </a:lnTo>
                  <a:lnTo>
                    <a:pt x="2138553" y="356216"/>
                  </a:lnTo>
                  <a:lnTo>
                    <a:pt x="2168659" y="387277"/>
                  </a:lnTo>
                  <a:lnTo>
                    <a:pt x="2198074" y="419444"/>
                  </a:lnTo>
                  <a:lnTo>
                    <a:pt x="2226780" y="452695"/>
                  </a:lnTo>
                  <a:lnTo>
                    <a:pt x="2254761" y="487004"/>
                  </a:lnTo>
                  <a:lnTo>
                    <a:pt x="2281999" y="522350"/>
                  </a:lnTo>
                  <a:lnTo>
                    <a:pt x="2308476" y="558709"/>
                  </a:lnTo>
                  <a:lnTo>
                    <a:pt x="2334176" y="596058"/>
                  </a:lnTo>
                  <a:lnTo>
                    <a:pt x="2359081" y="634372"/>
                  </a:lnTo>
                  <a:lnTo>
                    <a:pt x="2383172" y="673630"/>
                  </a:lnTo>
                  <a:lnTo>
                    <a:pt x="2406434" y="713807"/>
                  </a:lnTo>
                  <a:lnTo>
                    <a:pt x="2428849" y="754880"/>
                  </a:lnTo>
                  <a:lnTo>
                    <a:pt x="2450399" y="796825"/>
                  </a:lnTo>
                  <a:lnTo>
                    <a:pt x="2471068" y="839621"/>
                  </a:lnTo>
                  <a:lnTo>
                    <a:pt x="2490836" y="883242"/>
                  </a:lnTo>
                  <a:lnTo>
                    <a:pt x="2509689" y="927666"/>
                  </a:lnTo>
                  <a:lnTo>
                    <a:pt x="2527607" y="972870"/>
                  </a:lnTo>
                  <a:lnTo>
                    <a:pt x="2544573" y="1018830"/>
                  </a:lnTo>
                  <a:lnTo>
                    <a:pt x="2560571" y="1065522"/>
                  </a:lnTo>
                  <a:lnTo>
                    <a:pt x="2575583" y="1112924"/>
                  </a:lnTo>
                  <a:lnTo>
                    <a:pt x="2589591" y="1161012"/>
                  </a:lnTo>
                  <a:lnTo>
                    <a:pt x="2602579" y="1209762"/>
                  </a:lnTo>
                  <a:lnTo>
                    <a:pt x="2614528" y="1259152"/>
                  </a:lnTo>
                  <a:lnTo>
                    <a:pt x="2625421" y="1309158"/>
                  </a:lnTo>
                  <a:lnTo>
                    <a:pt x="2635242" y="1359756"/>
                  </a:lnTo>
                  <a:lnTo>
                    <a:pt x="2643972" y="1410924"/>
                  </a:lnTo>
                  <a:lnTo>
                    <a:pt x="2651594" y="1462638"/>
                  </a:lnTo>
                  <a:lnTo>
                    <a:pt x="2658092" y="1514875"/>
                  </a:lnTo>
                  <a:lnTo>
                    <a:pt x="2663447" y="1567610"/>
                  </a:lnTo>
                  <a:lnTo>
                    <a:pt x="2667642" y="1620822"/>
                  </a:lnTo>
                  <a:lnTo>
                    <a:pt x="2670660" y="1674486"/>
                  </a:lnTo>
                  <a:lnTo>
                    <a:pt x="2672484" y="1728580"/>
                  </a:lnTo>
                  <a:lnTo>
                    <a:pt x="2673096" y="1783079"/>
                  </a:lnTo>
                  <a:lnTo>
                    <a:pt x="2672484" y="1837496"/>
                  </a:lnTo>
                  <a:lnTo>
                    <a:pt x="2670660" y="1891509"/>
                  </a:lnTo>
                  <a:lnTo>
                    <a:pt x="2667642" y="1945097"/>
                  </a:lnTo>
                  <a:lnTo>
                    <a:pt x="2663447" y="1998234"/>
                  </a:lnTo>
                  <a:lnTo>
                    <a:pt x="2658092" y="2050899"/>
                  </a:lnTo>
                  <a:lnTo>
                    <a:pt x="2651594" y="2103067"/>
                  </a:lnTo>
                  <a:lnTo>
                    <a:pt x="2643972" y="2154716"/>
                  </a:lnTo>
                  <a:lnTo>
                    <a:pt x="2635242" y="2205821"/>
                  </a:lnTo>
                  <a:lnTo>
                    <a:pt x="2625421" y="2256359"/>
                  </a:lnTo>
                  <a:lnTo>
                    <a:pt x="2614528" y="2306307"/>
                  </a:lnTo>
                  <a:lnTo>
                    <a:pt x="2602579" y="2355642"/>
                  </a:lnTo>
                  <a:lnTo>
                    <a:pt x="2589591" y="2404340"/>
                  </a:lnTo>
                  <a:lnTo>
                    <a:pt x="2575583" y="2452378"/>
                  </a:lnTo>
                  <a:lnTo>
                    <a:pt x="2560571" y="2499732"/>
                  </a:lnTo>
                  <a:lnTo>
                    <a:pt x="2544573" y="2546379"/>
                  </a:lnTo>
                  <a:lnTo>
                    <a:pt x="2527607" y="2592296"/>
                  </a:lnTo>
                  <a:lnTo>
                    <a:pt x="2509689" y="2637459"/>
                  </a:lnTo>
                  <a:lnTo>
                    <a:pt x="2490836" y="2681844"/>
                  </a:lnTo>
                  <a:lnTo>
                    <a:pt x="2471068" y="2725429"/>
                  </a:lnTo>
                  <a:lnTo>
                    <a:pt x="2450399" y="2768190"/>
                  </a:lnTo>
                  <a:lnTo>
                    <a:pt x="2428849" y="2810103"/>
                  </a:lnTo>
                  <a:lnTo>
                    <a:pt x="2406434" y="2851145"/>
                  </a:lnTo>
                  <a:lnTo>
                    <a:pt x="2383172" y="2891294"/>
                  </a:lnTo>
                  <a:lnTo>
                    <a:pt x="2359081" y="2930524"/>
                  </a:lnTo>
                  <a:lnTo>
                    <a:pt x="2334176" y="2968813"/>
                  </a:lnTo>
                  <a:lnTo>
                    <a:pt x="2308476" y="3006138"/>
                  </a:lnTo>
                  <a:lnTo>
                    <a:pt x="2281999" y="3042475"/>
                  </a:lnTo>
                  <a:lnTo>
                    <a:pt x="2254761" y="3077801"/>
                  </a:lnTo>
                  <a:lnTo>
                    <a:pt x="2226780" y="3112091"/>
                  </a:lnTo>
                  <a:lnTo>
                    <a:pt x="2198074" y="3145324"/>
                  </a:lnTo>
                  <a:lnTo>
                    <a:pt x="2168659" y="3177476"/>
                  </a:lnTo>
                  <a:lnTo>
                    <a:pt x="2138553" y="3208522"/>
                  </a:lnTo>
                  <a:lnTo>
                    <a:pt x="2107773" y="3238440"/>
                  </a:lnTo>
                  <a:lnTo>
                    <a:pt x="2076338" y="3267206"/>
                  </a:lnTo>
                  <a:lnTo>
                    <a:pt x="2044263" y="3294798"/>
                  </a:lnTo>
                  <a:lnTo>
                    <a:pt x="2011567" y="3321191"/>
                  </a:lnTo>
                  <a:lnTo>
                    <a:pt x="1978266" y="3346361"/>
                  </a:lnTo>
                  <a:lnTo>
                    <a:pt x="1944379" y="3370287"/>
                  </a:lnTo>
                  <a:lnTo>
                    <a:pt x="1909922" y="3392944"/>
                  </a:lnTo>
                  <a:lnTo>
                    <a:pt x="1874914" y="3414308"/>
                  </a:lnTo>
                  <a:lnTo>
                    <a:pt x="1839370" y="3434358"/>
                  </a:lnTo>
                  <a:lnTo>
                    <a:pt x="1803310" y="3453068"/>
                  </a:lnTo>
                  <a:lnTo>
                    <a:pt x="1766749" y="3470416"/>
                  </a:lnTo>
                  <a:lnTo>
                    <a:pt x="1729706" y="3486378"/>
                  </a:lnTo>
                  <a:lnTo>
                    <a:pt x="1692197" y="3500931"/>
                  </a:lnTo>
                  <a:lnTo>
                    <a:pt x="1654240" y="3514051"/>
                  </a:lnTo>
                  <a:lnTo>
                    <a:pt x="1615853" y="3525716"/>
                  </a:lnTo>
                  <a:lnTo>
                    <a:pt x="1577053" y="3535901"/>
                  </a:lnTo>
                  <a:lnTo>
                    <a:pt x="1537857" y="3544583"/>
                  </a:lnTo>
                  <a:lnTo>
                    <a:pt x="1498283" y="3551740"/>
                  </a:lnTo>
                  <a:lnTo>
                    <a:pt x="1458347" y="3557346"/>
                  </a:lnTo>
                  <a:lnTo>
                    <a:pt x="1418068" y="3561380"/>
                  </a:lnTo>
                  <a:lnTo>
                    <a:pt x="1377462" y="3563818"/>
                  </a:lnTo>
                  <a:lnTo>
                    <a:pt x="1336548" y="3564635"/>
                  </a:lnTo>
                  <a:close/>
                </a:path>
              </a:pathLst>
            </a:custGeom>
            <a:solidFill>
              <a:srgbClr val="8064A1"/>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2300" name="object 6">
              <a:extLst>
                <a:ext uri="{FF2B5EF4-FFF2-40B4-BE49-F238E27FC236}">
                  <a16:creationId xmlns:a16="http://schemas.microsoft.com/office/drawing/2014/main" id="{5A12CE77-C45A-F6B6-28B3-CB998D45E4D9}"/>
                </a:ext>
              </a:extLst>
            </p:cNvPr>
            <p:cNvSpPr>
              <a:spLocks/>
            </p:cNvSpPr>
            <p:nvPr/>
          </p:nvSpPr>
          <p:spPr bwMode="auto">
            <a:xfrm>
              <a:off x="7613904" y="1874520"/>
              <a:ext cx="2673350" cy="3564890"/>
            </a:xfrm>
            <a:custGeom>
              <a:avLst/>
              <a:gdLst>
                <a:gd name="T0" fmla="*/ 5466 w 2673350"/>
                <a:gd name="T1" fmla="*/ 1620822 h 3564890"/>
                <a:gd name="T2" fmla="*/ 29190 w 2673350"/>
                <a:gd name="T3" fmla="*/ 1410924 h 3564890"/>
                <a:gd name="T4" fmla="*/ 70668 w 2673350"/>
                <a:gd name="T5" fmla="*/ 1209762 h 3564890"/>
                <a:gd name="T6" fmla="*/ 128776 w 2673350"/>
                <a:gd name="T7" fmla="*/ 1018830 h 3564890"/>
                <a:gd name="T8" fmla="*/ 202394 w 2673350"/>
                <a:gd name="T9" fmla="*/ 839621 h 3564890"/>
                <a:gd name="T10" fmla="*/ 290399 w 2673350"/>
                <a:gd name="T11" fmla="*/ 673630 h 3564890"/>
                <a:gd name="T12" fmla="*/ 391668 w 2673350"/>
                <a:gd name="T13" fmla="*/ 522350 h 3564890"/>
                <a:gd name="T14" fmla="*/ 505078 w 2673350"/>
                <a:gd name="T15" fmla="*/ 387277 h 3564890"/>
                <a:gd name="T16" fmla="*/ 629508 w 2673350"/>
                <a:gd name="T17" fmla="*/ 269904 h 3564890"/>
                <a:gd name="T18" fmla="*/ 763835 w 2673350"/>
                <a:gd name="T19" fmla="*/ 171724 h 3564890"/>
                <a:gd name="T20" fmla="*/ 906937 w 2673350"/>
                <a:gd name="T21" fmla="*/ 94232 h 3564890"/>
                <a:gd name="T22" fmla="*/ 1057691 w 2673350"/>
                <a:gd name="T23" fmla="*/ 38922 h 3564890"/>
                <a:gd name="T24" fmla="*/ 1214975 w 2673350"/>
                <a:gd name="T25" fmla="*/ 7289 h 3564890"/>
                <a:gd name="T26" fmla="*/ 1377462 w 2673350"/>
                <a:gd name="T27" fmla="*/ 817 h 3564890"/>
                <a:gd name="T28" fmla="*/ 1537857 w 2673350"/>
                <a:gd name="T29" fmla="*/ 20053 h 3564890"/>
                <a:gd name="T30" fmla="*/ 1692197 w 2673350"/>
                <a:gd name="T31" fmla="*/ 63711 h 3564890"/>
                <a:gd name="T32" fmla="*/ 1839370 w 2673350"/>
                <a:gd name="T33" fmla="*/ 130299 h 3564890"/>
                <a:gd name="T34" fmla="*/ 1978266 w 2673350"/>
                <a:gd name="T35" fmla="*/ 218321 h 3564890"/>
                <a:gd name="T36" fmla="*/ 2107773 w 2673350"/>
                <a:gd name="T37" fmla="*/ 326284 h 3564890"/>
                <a:gd name="T38" fmla="*/ 2226780 w 2673350"/>
                <a:gd name="T39" fmla="*/ 452695 h 3564890"/>
                <a:gd name="T40" fmla="*/ 2334176 w 2673350"/>
                <a:gd name="T41" fmla="*/ 596058 h 3564890"/>
                <a:gd name="T42" fmla="*/ 2428849 w 2673350"/>
                <a:gd name="T43" fmla="*/ 754880 h 3564890"/>
                <a:gd name="T44" fmla="*/ 2509689 w 2673350"/>
                <a:gd name="T45" fmla="*/ 927666 h 3564890"/>
                <a:gd name="T46" fmla="*/ 2575583 w 2673350"/>
                <a:gd name="T47" fmla="*/ 1112924 h 3564890"/>
                <a:gd name="T48" fmla="*/ 2625421 w 2673350"/>
                <a:gd name="T49" fmla="*/ 1309158 h 3564890"/>
                <a:gd name="T50" fmla="*/ 2658092 w 2673350"/>
                <a:gd name="T51" fmla="*/ 1514875 h 3564890"/>
                <a:gd name="T52" fmla="*/ 2672484 w 2673350"/>
                <a:gd name="T53" fmla="*/ 1728580 h 3564890"/>
                <a:gd name="T54" fmla="*/ 2667642 w 2673350"/>
                <a:gd name="T55" fmla="*/ 1945097 h 3564890"/>
                <a:gd name="T56" fmla="*/ 2643972 w 2673350"/>
                <a:gd name="T57" fmla="*/ 2154716 h 3564890"/>
                <a:gd name="T58" fmla="*/ 2602579 w 2673350"/>
                <a:gd name="T59" fmla="*/ 2355642 h 3564890"/>
                <a:gd name="T60" fmla="*/ 2544573 w 2673350"/>
                <a:gd name="T61" fmla="*/ 2546379 h 3564890"/>
                <a:gd name="T62" fmla="*/ 2471068 w 2673350"/>
                <a:gd name="T63" fmla="*/ 2725429 h 3564890"/>
                <a:gd name="T64" fmla="*/ 2383172 w 2673350"/>
                <a:gd name="T65" fmla="*/ 2891294 h 3564890"/>
                <a:gd name="T66" fmla="*/ 2281999 w 2673350"/>
                <a:gd name="T67" fmla="*/ 3042475 h 3564890"/>
                <a:gd name="T68" fmla="*/ 2168659 w 2673350"/>
                <a:gd name="T69" fmla="*/ 3177476 h 3564890"/>
                <a:gd name="T70" fmla="*/ 2044263 w 2673350"/>
                <a:gd name="T71" fmla="*/ 3294798 h 3564890"/>
                <a:gd name="T72" fmla="*/ 1909922 w 2673350"/>
                <a:gd name="T73" fmla="*/ 3392944 h 3564890"/>
                <a:gd name="T74" fmla="*/ 1766749 w 2673350"/>
                <a:gd name="T75" fmla="*/ 3470416 h 3564890"/>
                <a:gd name="T76" fmla="*/ 1615853 w 2673350"/>
                <a:gd name="T77" fmla="*/ 3525716 h 3564890"/>
                <a:gd name="T78" fmla="*/ 1458347 w 2673350"/>
                <a:gd name="T79" fmla="*/ 3557346 h 3564890"/>
                <a:gd name="T80" fmla="*/ 1295714 w 2673350"/>
                <a:gd name="T81" fmla="*/ 3563818 h 3564890"/>
                <a:gd name="T82" fmla="*/ 1135587 w 2673350"/>
                <a:gd name="T83" fmla="*/ 3544583 h 3564890"/>
                <a:gd name="T84" fmla="*/ 981427 w 2673350"/>
                <a:gd name="T85" fmla="*/ 3500931 h 3564890"/>
                <a:gd name="T86" fmla="*/ 834359 w 2673350"/>
                <a:gd name="T87" fmla="*/ 3434358 h 3564890"/>
                <a:gd name="T88" fmla="*/ 695505 w 2673350"/>
                <a:gd name="T89" fmla="*/ 3346361 h 3564890"/>
                <a:gd name="T90" fmla="*/ 565986 w 2673350"/>
                <a:gd name="T91" fmla="*/ 3238440 h 3564890"/>
                <a:gd name="T92" fmla="*/ 446925 w 2673350"/>
                <a:gd name="T93" fmla="*/ 3112091 h 3564890"/>
                <a:gd name="T94" fmla="*/ 339445 w 2673350"/>
                <a:gd name="T95" fmla="*/ 2968813 h 3564890"/>
                <a:gd name="T96" fmla="*/ 244668 w 2673350"/>
                <a:gd name="T97" fmla="*/ 2810103 h 3564890"/>
                <a:gd name="T98" fmla="*/ 163717 w 2673350"/>
                <a:gd name="T99" fmla="*/ 2637459 h 3564890"/>
                <a:gd name="T100" fmla="*/ 97713 w 2673350"/>
                <a:gd name="T101" fmla="*/ 2452378 h 3564890"/>
                <a:gd name="T102" fmla="*/ 47780 w 2673350"/>
                <a:gd name="T103" fmla="*/ 2256359 h 3564890"/>
                <a:gd name="T104" fmla="*/ 15039 w 2673350"/>
                <a:gd name="T105" fmla="*/ 2050899 h 3564890"/>
                <a:gd name="T106" fmla="*/ 613 w 2673350"/>
                <a:gd name="T107" fmla="*/ 1837496 h 3564890"/>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2673350" h="3564890">
                  <a:moveTo>
                    <a:pt x="0" y="1783079"/>
                  </a:moveTo>
                  <a:lnTo>
                    <a:pt x="613" y="1728580"/>
                  </a:lnTo>
                  <a:lnTo>
                    <a:pt x="2441" y="1674486"/>
                  </a:lnTo>
                  <a:lnTo>
                    <a:pt x="5466" y="1620822"/>
                  </a:lnTo>
                  <a:lnTo>
                    <a:pt x="9671" y="1567610"/>
                  </a:lnTo>
                  <a:lnTo>
                    <a:pt x="15039" y="1514875"/>
                  </a:lnTo>
                  <a:lnTo>
                    <a:pt x="21551" y="1462638"/>
                  </a:lnTo>
                  <a:lnTo>
                    <a:pt x="29190" y="1410924"/>
                  </a:lnTo>
                  <a:lnTo>
                    <a:pt x="37939" y="1359756"/>
                  </a:lnTo>
                  <a:lnTo>
                    <a:pt x="47780" y="1309158"/>
                  </a:lnTo>
                  <a:lnTo>
                    <a:pt x="58695" y="1259152"/>
                  </a:lnTo>
                  <a:lnTo>
                    <a:pt x="70668" y="1209762"/>
                  </a:lnTo>
                  <a:lnTo>
                    <a:pt x="83679" y="1161012"/>
                  </a:lnTo>
                  <a:lnTo>
                    <a:pt x="97713" y="1112924"/>
                  </a:lnTo>
                  <a:lnTo>
                    <a:pt x="112751" y="1065522"/>
                  </a:lnTo>
                  <a:lnTo>
                    <a:pt x="128776" y="1018830"/>
                  </a:lnTo>
                  <a:lnTo>
                    <a:pt x="145771" y="972870"/>
                  </a:lnTo>
                  <a:lnTo>
                    <a:pt x="163717" y="927666"/>
                  </a:lnTo>
                  <a:lnTo>
                    <a:pt x="182597" y="883242"/>
                  </a:lnTo>
                  <a:lnTo>
                    <a:pt x="202394" y="839621"/>
                  </a:lnTo>
                  <a:lnTo>
                    <a:pt x="223091" y="796825"/>
                  </a:lnTo>
                  <a:lnTo>
                    <a:pt x="244668" y="754880"/>
                  </a:lnTo>
                  <a:lnTo>
                    <a:pt x="267110" y="713807"/>
                  </a:lnTo>
                  <a:lnTo>
                    <a:pt x="290399" y="673630"/>
                  </a:lnTo>
                  <a:lnTo>
                    <a:pt x="314516" y="634372"/>
                  </a:lnTo>
                  <a:lnTo>
                    <a:pt x="339445" y="596058"/>
                  </a:lnTo>
                  <a:lnTo>
                    <a:pt x="365168" y="558709"/>
                  </a:lnTo>
                  <a:lnTo>
                    <a:pt x="391668" y="522350"/>
                  </a:lnTo>
                  <a:lnTo>
                    <a:pt x="418926" y="487004"/>
                  </a:lnTo>
                  <a:lnTo>
                    <a:pt x="446925" y="452695"/>
                  </a:lnTo>
                  <a:lnTo>
                    <a:pt x="475648" y="419444"/>
                  </a:lnTo>
                  <a:lnTo>
                    <a:pt x="505078" y="387277"/>
                  </a:lnTo>
                  <a:lnTo>
                    <a:pt x="535196" y="356216"/>
                  </a:lnTo>
                  <a:lnTo>
                    <a:pt x="565986" y="326284"/>
                  </a:lnTo>
                  <a:lnTo>
                    <a:pt x="597429" y="297506"/>
                  </a:lnTo>
                  <a:lnTo>
                    <a:pt x="629508" y="269904"/>
                  </a:lnTo>
                  <a:lnTo>
                    <a:pt x="662206" y="243501"/>
                  </a:lnTo>
                  <a:lnTo>
                    <a:pt x="695505" y="218321"/>
                  </a:lnTo>
                  <a:lnTo>
                    <a:pt x="729387" y="194388"/>
                  </a:lnTo>
                  <a:lnTo>
                    <a:pt x="763835" y="171724"/>
                  </a:lnTo>
                  <a:lnTo>
                    <a:pt x="798832" y="150353"/>
                  </a:lnTo>
                  <a:lnTo>
                    <a:pt x="834359" y="130299"/>
                  </a:lnTo>
                  <a:lnTo>
                    <a:pt x="870400" y="111584"/>
                  </a:lnTo>
                  <a:lnTo>
                    <a:pt x="906937" y="94232"/>
                  </a:lnTo>
                  <a:lnTo>
                    <a:pt x="943952" y="78267"/>
                  </a:lnTo>
                  <a:lnTo>
                    <a:pt x="981427" y="63711"/>
                  </a:lnTo>
                  <a:lnTo>
                    <a:pt x="1019346" y="50589"/>
                  </a:lnTo>
                  <a:lnTo>
                    <a:pt x="1057691" y="38922"/>
                  </a:lnTo>
                  <a:lnTo>
                    <a:pt x="1096443" y="28736"/>
                  </a:lnTo>
                  <a:lnTo>
                    <a:pt x="1135587" y="20053"/>
                  </a:lnTo>
                  <a:lnTo>
                    <a:pt x="1175103" y="12896"/>
                  </a:lnTo>
                  <a:lnTo>
                    <a:pt x="1214975" y="7289"/>
                  </a:lnTo>
                  <a:lnTo>
                    <a:pt x="1255184" y="3255"/>
                  </a:lnTo>
                  <a:lnTo>
                    <a:pt x="1295714" y="817"/>
                  </a:lnTo>
                  <a:lnTo>
                    <a:pt x="1336548" y="0"/>
                  </a:lnTo>
                  <a:lnTo>
                    <a:pt x="1377462" y="817"/>
                  </a:lnTo>
                  <a:lnTo>
                    <a:pt x="1418068" y="3255"/>
                  </a:lnTo>
                  <a:lnTo>
                    <a:pt x="1458347" y="7289"/>
                  </a:lnTo>
                  <a:lnTo>
                    <a:pt x="1498283" y="12896"/>
                  </a:lnTo>
                  <a:lnTo>
                    <a:pt x="1537857" y="20053"/>
                  </a:lnTo>
                  <a:lnTo>
                    <a:pt x="1577053" y="28736"/>
                  </a:lnTo>
                  <a:lnTo>
                    <a:pt x="1615853" y="38922"/>
                  </a:lnTo>
                  <a:lnTo>
                    <a:pt x="1654240" y="50589"/>
                  </a:lnTo>
                  <a:lnTo>
                    <a:pt x="1692197" y="63711"/>
                  </a:lnTo>
                  <a:lnTo>
                    <a:pt x="1729706" y="78267"/>
                  </a:lnTo>
                  <a:lnTo>
                    <a:pt x="1766749" y="94232"/>
                  </a:lnTo>
                  <a:lnTo>
                    <a:pt x="1803310" y="111584"/>
                  </a:lnTo>
                  <a:lnTo>
                    <a:pt x="1839370" y="130299"/>
                  </a:lnTo>
                  <a:lnTo>
                    <a:pt x="1874914" y="150353"/>
                  </a:lnTo>
                  <a:lnTo>
                    <a:pt x="1909922" y="171724"/>
                  </a:lnTo>
                  <a:lnTo>
                    <a:pt x="1944379" y="194388"/>
                  </a:lnTo>
                  <a:lnTo>
                    <a:pt x="1978266" y="218321"/>
                  </a:lnTo>
                  <a:lnTo>
                    <a:pt x="2011567" y="243501"/>
                  </a:lnTo>
                  <a:lnTo>
                    <a:pt x="2044263" y="269904"/>
                  </a:lnTo>
                  <a:lnTo>
                    <a:pt x="2076338" y="297506"/>
                  </a:lnTo>
                  <a:lnTo>
                    <a:pt x="2107773" y="326284"/>
                  </a:lnTo>
                  <a:lnTo>
                    <a:pt x="2138553" y="356216"/>
                  </a:lnTo>
                  <a:lnTo>
                    <a:pt x="2168659" y="387277"/>
                  </a:lnTo>
                  <a:lnTo>
                    <a:pt x="2198074" y="419444"/>
                  </a:lnTo>
                  <a:lnTo>
                    <a:pt x="2226780" y="452695"/>
                  </a:lnTo>
                  <a:lnTo>
                    <a:pt x="2254761" y="487004"/>
                  </a:lnTo>
                  <a:lnTo>
                    <a:pt x="2281999" y="522350"/>
                  </a:lnTo>
                  <a:lnTo>
                    <a:pt x="2308476" y="558709"/>
                  </a:lnTo>
                  <a:lnTo>
                    <a:pt x="2334176" y="596058"/>
                  </a:lnTo>
                  <a:lnTo>
                    <a:pt x="2359081" y="634372"/>
                  </a:lnTo>
                  <a:lnTo>
                    <a:pt x="2383172" y="673630"/>
                  </a:lnTo>
                  <a:lnTo>
                    <a:pt x="2406434" y="713807"/>
                  </a:lnTo>
                  <a:lnTo>
                    <a:pt x="2428849" y="754880"/>
                  </a:lnTo>
                  <a:lnTo>
                    <a:pt x="2450399" y="796825"/>
                  </a:lnTo>
                  <a:lnTo>
                    <a:pt x="2471068" y="839621"/>
                  </a:lnTo>
                  <a:lnTo>
                    <a:pt x="2490836" y="883242"/>
                  </a:lnTo>
                  <a:lnTo>
                    <a:pt x="2509689" y="927666"/>
                  </a:lnTo>
                  <a:lnTo>
                    <a:pt x="2527607" y="972870"/>
                  </a:lnTo>
                  <a:lnTo>
                    <a:pt x="2544573" y="1018830"/>
                  </a:lnTo>
                  <a:lnTo>
                    <a:pt x="2560571" y="1065522"/>
                  </a:lnTo>
                  <a:lnTo>
                    <a:pt x="2575583" y="1112924"/>
                  </a:lnTo>
                  <a:lnTo>
                    <a:pt x="2589591" y="1161012"/>
                  </a:lnTo>
                  <a:lnTo>
                    <a:pt x="2602579" y="1209762"/>
                  </a:lnTo>
                  <a:lnTo>
                    <a:pt x="2614528" y="1259152"/>
                  </a:lnTo>
                  <a:lnTo>
                    <a:pt x="2625421" y="1309158"/>
                  </a:lnTo>
                  <a:lnTo>
                    <a:pt x="2635242" y="1359756"/>
                  </a:lnTo>
                  <a:lnTo>
                    <a:pt x="2643972" y="1410924"/>
                  </a:lnTo>
                  <a:lnTo>
                    <a:pt x="2651594" y="1462638"/>
                  </a:lnTo>
                  <a:lnTo>
                    <a:pt x="2658092" y="1514875"/>
                  </a:lnTo>
                  <a:lnTo>
                    <a:pt x="2663447" y="1567610"/>
                  </a:lnTo>
                  <a:lnTo>
                    <a:pt x="2667642" y="1620822"/>
                  </a:lnTo>
                  <a:lnTo>
                    <a:pt x="2670660" y="1674486"/>
                  </a:lnTo>
                  <a:lnTo>
                    <a:pt x="2672484" y="1728580"/>
                  </a:lnTo>
                  <a:lnTo>
                    <a:pt x="2673096" y="1783079"/>
                  </a:lnTo>
                  <a:lnTo>
                    <a:pt x="2672484" y="1837496"/>
                  </a:lnTo>
                  <a:lnTo>
                    <a:pt x="2670660" y="1891509"/>
                  </a:lnTo>
                  <a:lnTo>
                    <a:pt x="2667642" y="1945097"/>
                  </a:lnTo>
                  <a:lnTo>
                    <a:pt x="2663447" y="1998234"/>
                  </a:lnTo>
                  <a:lnTo>
                    <a:pt x="2658092" y="2050899"/>
                  </a:lnTo>
                  <a:lnTo>
                    <a:pt x="2651594" y="2103067"/>
                  </a:lnTo>
                  <a:lnTo>
                    <a:pt x="2643972" y="2154716"/>
                  </a:lnTo>
                  <a:lnTo>
                    <a:pt x="2635242" y="2205821"/>
                  </a:lnTo>
                  <a:lnTo>
                    <a:pt x="2625421" y="2256359"/>
                  </a:lnTo>
                  <a:lnTo>
                    <a:pt x="2614528" y="2306307"/>
                  </a:lnTo>
                  <a:lnTo>
                    <a:pt x="2602579" y="2355642"/>
                  </a:lnTo>
                  <a:lnTo>
                    <a:pt x="2589591" y="2404340"/>
                  </a:lnTo>
                  <a:lnTo>
                    <a:pt x="2575583" y="2452378"/>
                  </a:lnTo>
                  <a:lnTo>
                    <a:pt x="2560571" y="2499732"/>
                  </a:lnTo>
                  <a:lnTo>
                    <a:pt x="2544573" y="2546379"/>
                  </a:lnTo>
                  <a:lnTo>
                    <a:pt x="2527607" y="2592296"/>
                  </a:lnTo>
                  <a:lnTo>
                    <a:pt x="2509689" y="2637459"/>
                  </a:lnTo>
                  <a:lnTo>
                    <a:pt x="2490836" y="2681844"/>
                  </a:lnTo>
                  <a:lnTo>
                    <a:pt x="2471068" y="2725429"/>
                  </a:lnTo>
                  <a:lnTo>
                    <a:pt x="2450399" y="2768190"/>
                  </a:lnTo>
                  <a:lnTo>
                    <a:pt x="2428849" y="2810103"/>
                  </a:lnTo>
                  <a:lnTo>
                    <a:pt x="2406434" y="2851145"/>
                  </a:lnTo>
                  <a:lnTo>
                    <a:pt x="2383172" y="2891294"/>
                  </a:lnTo>
                  <a:lnTo>
                    <a:pt x="2359081" y="2930524"/>
                  </a:lnTo>
                  <a:lnTo>
                    <a:pt x="2334176" y="2968813"/>
                  </a:lnTo>
                  <a:lnTo>
                    <a:pt x="2308476" y="3006138"/>
                  </a:lnTo>
                  <a:lnTo>
                    <a:pt x="2281999" y="3042475"/>
                  </a:lnTo>
                  <a:lnTo>
                    <a:pt x="2254761" y="3077801"/>
                  </a:lnTo>
                  <a:lnTo>
                    <a:pt x="2226780" y="3112091"/>
                  </a:lnTo>
                  <a:lnTo>
                    <a:pt x="2198074" y="3145324"/>
                  </a:lnTo>
                  <a:lnTo>
                    <a:pt x="2168659" y="3177476"/>
                  </a:lnTo>
                  <a:lnTo>
                    <a:pt x="2138553" y="3208522"/>
                  </a:lnTo>
                  <a:lnTo>
                    <a:pt x="2107773" y="3238440"/>
                  </a:lnTo>
                  <a:lnTo>
                    <a:pt x="2076338" y="3267206"/>
                  </a:lnTo>
                  <a:lnTo>
                    <a:pt x="2044263" y="3294798"/>
                  </a:lnTo>
                  <a:lnTo>
                    <a:pt x="2011567" y="3321191"/>
                  </a:lnTo>
                  <a:lnTo>
                    <a:pt x="1978266" y="3346361"/>
                  </a:lnTo>
                  <a:lnTo>
                    <a:pt x="1944379" y="3370287"/>
                  </a:lnTo>
                  <a:lnTo>
                    <a:pt x="1909922" y="3392944"/>
                  </a:lnTo>
                  <a:lnTo>
                    <a:pt x="1874914" y="3414308"/>
                  </a:lnTo>
                  <a:lnTo>
                    <a:pt x="1839370" y="3434358"/>
                  </a:lnTo>
                  <a:lnTo>
                    <a:pt x="1803310" y="3453068"/>
                  </a:lnTo>
                  <a:lnTo>
                    <a:pt x="1766749" y="3470416"/>
                  </a:lnTo>
                  <a:lnTo>
                    <a:pt x="1729706" y="3486378"/>
                  </a:lnTo>
                  <a:lnTo>
                    <a:pt x="1692197" y="3500931"/>
                  </a:lnTo>
                  <a:lnTo>
                    <a:pt x="1654240" y="3514051"/>
                  </a:lnTo>
                  <a:lnTo>
                    <a:pt x="1615853" y="3525716"/>
                  </a:lnTo>
                  <a:lnTo>
                    <a:pt x="1577053" y="3535901"/>
                  </a:lnTo>
                  <a:lnTo>
                    <a:pt x="1537857" y="3544583"/>
                  </a:lnTo>
                  <a:lnTo>
                    <a:pt x="1498283" y="3551740"/>
                  </a:lnTo>
                  <a:lnTo>
                    <a:pt x="1458347" y="3557346"/>
                  </a:lnTo>
                  <a:lnTo>
                    <a:pt x="1418068" y="3561380"/>
                  </a:lnTo>
                  <a:lnTo>
                    <a:pt x="1377462" y="3563818"/>
                  </a:lnTo>
                  <a:lnTo>
                    <a:pt x="1336548" y="3564635"/>
                  </a:lnTo>
                  <a:lnTo>
                    <a:pt x="1295714" y="3563818"/>
                  </a:lnTo>
                  <a:lnTo>
                    <a:pt x="1255184" y="3561380"/>
                  </a:lnTo>
                  <a:lnTo>
                    <a:pt x="1214975" y="3557346"/>
                  </a:lnTo>
                  <a:lnTo>
                    <a:pt x="1175103" y="3551740"/>
                  </a:lnTo>
                  <a:lnTo>
                    <a:pt x="1135587" y="3544583"/>
                  </a:lnTo>
                  <a:lnTo>
                    <a:pt x="1096443" y="3535901"/>
                  </a:lnTo>
                  <a:lnTo>
                    <a:pt x="1057691" y="3525716"/>
                  </a:lnTo>
                  <a:lnTo>
                    <a:pt x="1019346" y="3514051"/>
                  </a:lnTo>
                  <a:lnTo>
                    <a:pt x="981427" y="3500931"/>
                  </a:lnTo>
                  <a:lnTo>
                    <a:pt x="943952" y="3486378"/>
                  </a:lnTo>
                  <a:lnTo>
                    <a:pt x="906937" y="3470416"/>
                  </a:lnTo>
                  <a:lnTo>
                    <a:pt x="870400" y="3453068"/>
                  </a:lnTo>
                  <a:lnTo>
                    <a:pt x="834359" y="3434358"/>
                  </a:lnTo>
                  <a:lnTo>
                    <a:pt x="798832" y="3414308"/>
                  </a:lnTo>
                  <a:lnTo>
                    <a:pt x="763835" y="3392944"/>
                  </a:lnTo>
                  <a:lnTo>
                    <a:pt x="729387" y="3370287"/>
                  </a:lnTo>
                  <a:lnTo>
                    <a:pt x="695505" y="3346361"/>
                  </a:lnTo>
                  <a:lnTo>
                    <a:pt x="662206" y="3321191"/>
                  </a:lnTo>
                  <a:lnTo>
                    <a:pt x="629508" y="3294798"/>
                  </a:lnTo>
                  <a:lnTo>
                    <a:pt x="597429" y="3267206"/>
                  </a:lnTo>
                  <a:lnTo>
                    <a:pt x="565986" y="3238440"/>
                  </a:lnTo>
                  <a:lnTo>
                    <a:pt x="535196" y="3208522"/>
                  </a:lnTo>
                  <a:lnTo>
                    <a:pt x="505078" y="3177476"/>
                  </a:lnTo>
                  <a:lnTo>
                    <a:pt x="475648" y="3145324"/>
                  </a:lnTo>
                  <a:lnTo>
                    <a:pt x="446925" y="3112091"/>
                  </a:lnTo>
                  <a:lnTo>
                    <a:pt x="418926" y="3077801"/>
                  </a:lnTo>
                  <a:lnTo>
                    <a:pt x="391668" y="3042475"/>
                  </a:lnTo>
                  <a:lnTo>
                    <a:pt x="365168" y="3006138"/>
                  </a:lnTo>
                  <a:lnTo>
                    <a:pt x="339445" y="2968813"/>
                  </a:lnTo>
                  <a:lnTo>
                    <a:pt x="314516" y="2930524"/>
                  </a:lnTo>
                  <a:lnTo>
                    <a:pt x="290399" y="2891294"/>
                  </a:lnTo>
                  <a:lnTo>
                    <a:pt x="267110" y="2851145"/>
                  </a:lnTo>
                  <a:lnTo>
                    <a:pt x="244668" y="2810103"/>
                  </a:lnTo>
                  <a:lnTo>
                    <a:pt x="223091" y="2768190"/>
                  </a:lnTo>
                  <a:lnTo>
                    <a:pt x="202394" y="2725429"/>
                  </a:lnTo>
                  <a:lnTo>
                    <a:pt x="182597" y="2681844"/>
                  </a:lnTo>
                  <a:lnTo>
                    <a:pt x="163717" y="2637459"/>
                  </a:lnTo>
                  <a:lnTo>
                    <a:pt x="145771" y="2592296"/>
                  </a:lnTo>
                  <a:lnTo>
                    <a:pt x="128776" y="2546379"/>
                  </a:lnTo>
                  <a:lnTo>
                    <a:pt x="112751" y="2499732"/>
                  </a:lnTo>
                  <a:lnTo>
                    <a:pt x="97713" y="2452378"/>
                  </a:lnTo>
                  <a:lnTo>
                    <a:pt x="83679" y="2404340"/>
                  </a:lnTo>
                  <a:lnTo>
                    <a:pt x="70668" y="2355642"/>
                  </a:lnTo>
                  <a:lnTo>
                    <a:pt x="58695" y="2306307"/>
                  </a:lnTo>
                  <a:lnTo>
                    <a:pt x="47780" y="2256359"/>
                  </a:lnTo>
                  <a:lnTo>
                    <a:pt x="37939" y="2205821"/>
                  </a:lnTo>
                  <a:lnTo>
                    <a:pt x="29190" y="2154716"/>
                  </a:lnTo>
                  <a:lnTo>
                    <a:pt x="21551" y="2103067"/>
                  </a:lnTo>
                  <a:lnTo>
                    <a:pt x="15039" y="2050899"/>
                  </a:lnTo>
                  <a:lnTo>
                    <a:pt x="9671" y="1998234"/>
                  </a:lnTo>
                  <a:lnTo>
                    <a:pt x="5466" y="1945097"/>
                  </a:lnTo>
                  <a:lnTo>
                    <a:pt x="2441" y="1891509"/>
                  </a:lnTo>
                  <a:lnTo>
                    <a:pt x="613" y="1837496"/>
                  </a:lnTo>
                  <a:lnTo>
                    <a:pt x="0" y="1783079"/>
                  </a:lnTo>
                </a:path>
              </a:pathLst>
            </a:custGeom>
            <a:noFill/>
            <a:ln w="22859">
              <a:solidFill>
                <a:srgbClr val="5B4675"/>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2292" name="object 7">
            <a:extLst>
              <a:ext uri="{FF2B5EF4-FFF2-40B4-BE49-F238E27FC236}">
                <a16:creationId xmlns:a16="http://schemas.microsoft.com/office/drawing/2014/main" id="{0D1BEB0C-27F7-68AC-709E-758099334831}"/>
              </a:ext>
            </a:extLst>
          </p:cNvPr>
          <p:cNvSpPr txBox="1">
            <a:spLocks noChangeArrowheads="1"/>
          </p:cNvSpPr>
          <p:nvPr/>
        </p:nvSpPr>
        <p:spPr bwMode="auto">
          <a:xfrm>
            <a:off x="8539163" y="1968501"/>
            <a:ext cx="1276350" cy="2290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860" rIns="0" bIns="0">
            <a:spAutoFit/>
          </a:bodyPr>
          <a:lstStyle>
            <a:lvl1pPr marL="1905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lnSpc>
                <a:spcPct val="102000"/>
              </a:lnSpc>
              <a:spcBef>
                <a:spcPts val="88"/>
              </a:spcBef>
              <a:buNone/>
            </a:pPr>
            <a:r>
              <a:rPr lang="en-US" altLang="en-US" sz="1300">
                <a:latin typeface="Gadugi" panose="020B0502040204020203" pitchFamily="34" charset="0"/>
              </a:rPr>
              <a:t>Log into MyTSD. Have you completed enrolment?</a:t>
            </a:r>
          </a:p>
          <a:p>
            <a:pPr algn="ctr">
              <a:lnSpc>
                <a:spcPts val="1625"/>
              </a:lnSpc>
              <a:spcBef>
                <a:spcPts val="50"/>
              </a:spcBef>
              <a:buNone/>
            </a:pPr>
            <a:r>
              <a:rPr lang="en-US" altLang="en-US" sz="1300">
                <a:latin typeface="Gadugi" panose="020B0502040204020203" pitchFamily="34" charset="0"/>
              </a:rPr>
              <a:t>Can you see all your modules?</a:t>
            </a:r>
          </a:p>
          <a:p>
            <a:pPr algn="ctr">
              <a:lnSpc>
                <a:spcPts val="1550"/>
              </a:lnSpc>
              <a:spcBef>
                <a:spcPct val="0"/>
              </a:spcBef>
              <a:buNone/>
            </a:pPr>
            <a:r>
              <a:rPr lang="en-US" altLang="en-US" sz="1300">
                <a:latin typeface="Gadugi" panose="020B0502040204020203" pitchFamily="34" charset="0"/>
              </a:rPr>
              <a:t>Identify the</a:t>
            </a:r>
          </a:p>
          <a:p>
            <a:pPr algn="ctr">
              <a:lnSpc>
                <a:spcPct val="102000"/>
              </a:lnSpc>
              <a:spcBef>
                <a:spcPct val="0"/>
              </a:spcBef>
              <a:buFontTx/>
              <a:buNone/>
            </a:pPr>
            <a:r>
              <a:rPr lang="en-US" altLang="en-US" sz="1300">
                <a:latin typeface="Gadugi" panose="020B0502040204020203" pitchFamily="34" charset="0"/>
              </a:rPr>
              <a:t>modules you are taking this [semester, term, block]</a:t>
            </a:r>
          </a:p>
        </p:txBody>
      </p:sp>
      <p:grpSp>
        <p:nvGrpSpPr>
          <p:cNvPr id="12293" name="object 8">
            <a:extLst>
              <a:ext uri="{FF2B5EF4-FFF2-40B4-BE49-F238E27FC236}">
                <a16:creationId xmlns:a16="http://schemas.microsoft.com/office/drawing/2014/main" id="{E98D6332-19C8-CF3B-0EFF-D0EC13399EB8}"/>
              </a:ext>
            </a:extLst>
          </p:cNvPr>
          <p:cNvGrpSpPr>
            <a:grpSpLocks/>
          </p:cNvGrpSpPr>
          <p:nvPr/>
        </p:nvGrpSpPr>
        <p:grpSpPr bwMode="auto">
          <a:xfrm>
            <a:off x="4243389" y="5216526"/>
            <a:ext cx="2943225" cy="519113"/>
            <a:chOff x="3179826" y="5872734"/>
            <a:chExt cx="3441700" cy="607060"/>
          </a:xfrm>
        </p:grpSpPr>
        <p:sp>
          <p:nvSpPr>
            <p:cNvPr id="12296" name="object 9">
              <a:extLst>
                <a:ext uri="{FF2B5EF4-FFF2-40B4-BE49-F238E27FC236}">
                  <a16:creationId xmlns:a16="http://schemas.microsoft.com/office/drawing/2014/main" id="{3011EF29-8F7A-18E9-D573-C035C910A09C}"/>
                </a:ext>
              </a:extLst>
            </p:cNvPr>
            <p:cNvSpPr>
              <a:spLocks/>
            </p:cNvSpPr>
            <p:nvPr/>
          </p:nvSpPr>
          <p:spPr bwMode="auto">
            <a:xfrm>
              <a:off x="3191256" y="5884164"/>
              <a:ext cx="3418840" cy="584200"/>
            </a:xfrm>
            <a:custGeom>
              <a:avLst/>
              <a:gdLst>
                <a:gd name="T0" fmla="*/ 3418331 w 3418840"/>
                <a:gd name="T1" fmla="*/ 583691 h 584200"/>
                <a:gd name="T2" fmla="*/ 0 w 3418840"/>
                <a:gd name="T3" fmla="*/ 583691 h 584200"/>
                <a:gd name="T4" fmla="*/ 0 w 3418840"/>
                <a:gd name="T5" fmla="*/ 0 h 584200"/>
                <a:gd name="T6" fmla="*/ 3418331 w 3418840"/>
                <a:gd name="T7" fmla="*/ 0 h 584200"/>
                <a:gd name="T8" fmla="*/ 3418331 w 3418840"/>
                <a:gd name="T9" fmla="*/ 583691 h 5842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18840" h="584200">
                  <a:moveTo>
                    <a:pt x="3418331" y="583691"/>
                  </a:moveTo>
                  <a:lnTo>
                    <a:pt x="0" y="583691"/>
                  </a:lnTo>
                  <a:lnTo>
                    <a:pt x="0" y="0"/>
                  </a:lnTo>
                  <a:lnTo>
                    <a:pt x="3418331" y="0"/>
                  </a:lnTo>
                  <a:lnTo>
                    <a:pt x="3418331" y="583691"/>
                  </a:lnTo>
                  <a:close/>
                </a:path>
              </a:pathLst>
            </a:custGeom>
            <a:solidFill>
              <a:srgbClr val="F6954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2297" name="object 10">
              <a:extLst>
                <a:ext uri="{FF2B5EF4-FFF2-40B4-BE49-F238E27FC236}">
                  <a16:creationId xmlns:a16="http://schemas.microsoft.com/office/drawing/2014/main" id="{FEF6CA9D-1CA9-03CE-22D2-C958C6DCD417}"/>
                </a:ext>
              </a:extLst>
            </p:cNvPr>
            <p:cNvSpPr>
              <a:spLocks/>
            </p:cNvSpPr>
            <p:nvPr/>
          </p:nvSpPr>
          <p:spPr bwMode="auto">
            <a:xfrm>
              <a:off x="3191256" y="5884164"/>
              <a:ext cx="3418840" cy="584200"/>
            </a:xfrm>
            <a:custGeom>
              <a:avLst/>
              <a:gdLst>
                <a:gd name="T0" fmla="*/ 0 w 3418840"/>
                <a:gd name="T1" fmla="*/ 0 h 584200"/>
                <a:gd name="T2" fmla="*/ 3418331 w 3418840"/>
                <a:gd name="T3" fmla="*/ 0 h 584200"/>
                <a:gd name="T4" fmla="*/ 3418331 w 3418840"/>
                <a:gd name="T5" fmla="*/ 583691 h 584200"/>
                <a:gd name="T6" fmla="*/ 0 w 3418840"/>
                <a:gd name="T7" fmla="*/ 583691 h 584200"/>
                <a:gd name="T8" fmla="*/ 0 w 3418840"/>
                <a:gd name="T9" fmla="*/ 0 h 5842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18840" h="584200">
                  <a:moveTo>
                    <a:pt x="0" y="0"/>
                  </a:moveTo>
                  <a:lnTo>
                    <a:pt x="3418331" y="0"/>
                  </a:lnTo>
                  <a:lnTo>
                    <a:pt x="3418331" y="583691"/>
                  </a:lnTo>
                  <a:lnTo>
                    <a:pt x="0" y="583691"/>
                  </a:lnTo>
                  <a:lnTo>
                    <a:pt x="0" y="0"/>
                  </a:lnTo>
                  <a:close/>
                </a:path>
              </a:pathLst>
            </a:custGeom>
            <a:noFill/>
            <a:ln w="22859">
              <a:solidFill>
                <a:srgbClr val="B66D31"/>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2294" name="object 11">
            <a:extLst>
              <a:ext uri="{FF2B5EF4-FFF2-40B4-BE49-F238E27FC236}">
                <a16:creationId xmlns:a16="http://schemas.microsoft.com/office/drawing/2014/main" id="{95DF559E-4A77-A080-0C22-1B345E0C58B5}"/>
              </a:ext>
            </a:extLst>
          </p:cNvPr>
          <p:cNvSpPr txBox="1">
            <a:spLocks noChangeArrowheads="1"/>
          </p:cNvSpPr>
          <p:nvPr/>
        </p:nvSpPr>
        <p:spPr bwMode="auto">
          <a:xfrm>
            <a:off x="4327526" y="5254625"/>
            <a:ext cx="2771775" cy="41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317" rIns="0" bIns="0">
            <a:spAutoFit/>
          </a:bodyPr>
          <a:lstStyle>
            <a:lvl1pPr marL="558800" indent="-54927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102000"/>
              </a:lnSpc>
              <a:spcBef>
                <a:spcPts val="75"/>
              </a:spcBef>
              <a:buNone/>
            </a:pPr>
            <a:r>
              <a:rPr lang="en-US" altLang="en-US" sz="1300">
                <a:latin typeface="Gadugi" panose="020B0502040204020203" pitchFamily="34" charset="0"/>
              </a:rPr>
              <a:t>Remember to keep your information on MyTSD up to date.</a:t>
            </a:r>
          </a:p>
        </p:txBody>
      </p:sp>
      <p:sp>
        <p:nvSpPr>
          <p:cNvPr id="12295" name="object 12">
            <a:extLst>
              <a:ext uri="{FF2B5EF4-FFF2-40B4-BE49-F238E27FC236}">
                <a16:creationId xmlns:a16="http://schemas.microsoft.com/office/drawing/2014/main" id="{2452ABE2-0344-B359-B79B-D700FDDA247D}"/>
              </a:ext>
            </a:extLst>
          </p:cNvPr>
          <p:cNvSpPr>
            <a:spLocks/>
          </p:cNvSpPr>
          <p:nvPr/>
        </p:nvSpPr>
        <p:spPr bwMode="auto">
          <a:xfrm>
            <a:off x="2822576" y="3721101"/>
            <a:ext cx="1247775" cy="593725"/>
          </a:xfrm>
          <a:custGeom>
            <a:avLst/>
            <a:gdLst>
              <a:gd name="T0" fmla="*/ 9026 w 1458595"/>
              <a:gd name="T1" fmla="*/ 246077 h 695325"/>
              <a:gd name="T2" fmla="*/ 76774 w 1458595"/>
              <a:gd name="T3" fmla="*/ 153904 h 695325"/>
              <a:gd name="T4" fmla="*/ 132523 w 1458595"/>
              <a:gd name="T5" fmla="*/ 113772 h 695325"/>
              <a:gd name="T6" fmla="*/ 200871 w 1458595"/>
              <a:gd name="T7" fmla="*/ 78559 h 695325"/>
              <a:gd name="T8" fmla="*/ 280332 w 1458595"/>
              <a:gd name="T9" fmla="*/ 48974 h 695325"/>
              <a:gd name="T10" fmla="*/ 369417 w 1458595"/>
              <a:gd name="T11" fmla="*/ 25726 h 695325"/>
              <a:gd name="T12" fmla="*/ 466642 w 1458595"/>
              <a:gd name="T13" fmla="*/ 9528 h 695325"/>
              <a:gd name="T14" fmla="*/ 570517 w 1458595"/>
              <a:gd name="T15" fmla="*/ 1088 h 695325"/>
              <a:gd name="T16" fmla="*/ 678257 w 1458595"/>
              <a:gd name="T17" fmla="*/ 1088 h 695325"/>
              <a:gd name="T18" fmla="*/ 781802 w 1458595"/>
              <a:gd name="T19" fmla="*/ 9528 h 695325"/>
              <a:gd name="T20" fmla="*/ 878769 w 1458595"/>
              <a:gd name="T21" fmla="*/ 25726 h 695325"/>
              <a:gd name="T22" fmla="*/ 967662 w 1458595"/>
              <a:gd name="T23" fmla="*/ 48974 h 695325"/>
              <a:gd name="T24" fmla="*/ 1046984 w 1458595"/>
              <a:gd name="T25" fmla="*/ 78559 h 695325"/>
              <a:gd name="T26" fmla="*/ 1115240 w 1458595"/>
              <a:gd name="T27" fmla="*/ 113772 h 695325"/>
              <a:gd name="T28" fmla="*/ 1170932 w 1458595"/>
              <a:gd name="T29" fmla="*/ 153904 h 695325"/>
              <a:gd name="T30" fmla="*/ 1238641 w 1458595"/>
              <a:gd name="T31" fmla="*/ 246077 h 695325"/>
              <a:gd name="T32" fmla="*/ 1245379 w 1458595"/>
              <a:gd name="T33" fmla="*/ 322315 h 695325"/>
              <a:gd name="T34" fmla="*/ 1193599 w 1458595"/>
              <a:gd name="T35" fmla="*/ 417808 h 695325"/>
              <a:gd name="T36" fmla="*/ 1115240 w 1458595"/>
              <a:gd name="T37" fmla="*/ 479627 h 695325"/>
              <a:gd name="T38" fmla="*/ 1046984 w 1458595"/>
              <a:gd name="T39" fmla="*/ 514840 h 695325"/>
              <a:gd name="T40" fmla="*/ 967662 w 1458595"/>
              <a:gd name="T41" fmla="*/ 544425 h 695325"/>
              <a:gd name="T42" fmla="*/ 878769 w 1458595"/>
              <a:gd name="T43" fmla="*/ 567673 h 695325"/>
              <a:gd name="T44" fmla="*/ 781802 w 1458595"/>
              <a:gd name="T45" fmla="*/ 583871 h 695325"/>
              <a:gd name="T46" fmla="*/ 678257 w 1458595"/>
              <a:gd name="T47" fmla="*/ 592311 h 695325"/>
              <a:gd name="T48" fmla="*/ 570517 w 1458595"/>
              <a:gd name="T49" fmla="*/ 592311 h 695325"/>
              <a:gd name="T50" fmla="*/ 466642 w 1458595"/>
              <a:gd name="T51" fmla="*/ 583871 h 695325"/>
              <a:gd name="T52" fmla="*/ 369417 w 1458595"/>
              <a:gd name="T53" fmla="*/ 567673 h 695325"/>
              <a:gd name="T54" fmla="*/ 280332 w 1458595"/>
              <a:gd name="T55" fmla="*/ 544425 h 695325"/>
              <a:gd name="T56" fmla="*/ 200871 w 1458595"/>
              <a:gd name="T57" fmla="*/ 514840 h 695325"/>
              <a:gd name="T58" fmla="*/ 132523 w 1458595"/>
              <a:gd name="T59" fmla="*/ 479627 h 695325"/>
              <a:gd name="T60" fmla="*/ 76774 w 1458595"/>
              <a:gd name="T61" fmla="*/ 439495 h 695325"/>
              <a:gd name="T62" fmla="*/ 9026 w 1458595"/>
              <a:gd name="T63" fmla="*/ 347321 h 69532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458595" h="695325">
                <a:moveTo>
                  <a:pt x="0" y="347472"/>
                </a:moveTo>
                <a:lnTo>
                  <a:pt x="10551" y="288187"/>
                </a:lnTo>
                <a:lnTo>
                  <a:pt x="41046" y="232166"/>
                </a:lnTo>
                <a:lnTo>
                  <a:pt x="89746" y="180240"/>
                </a:lnTo>
                <a:lnTo>
                  <a:pt x="120380" y="156073"/>
                </a:lnTo>
                <a:lnTo>
                  <a:pt x="154914" y="133241"/>
                </a:lnTo>
                <a:lnTo>
                  <a:pt x="193129" y="111850"/>
                </a:lnTo>
                <a:lnTo>
                  <a:pt x="234810" y="92002"/>
                </a:lnTo>
                <a:lnTo>
                  <a:pt x="279738" y="73802"/>
                </a:lnTo>
                <a:lnTo>
                  <a:pt x="327696" y="57354"/>
                </a:lnTo>
                <a:lnTo>
                  <a:pt x="378467" y="42761"/>
                </a:lnTo>
                <a:lnTo>
                  <a:pt x="431833" y="30128"/>
                </a:lnTo>
                <a:lnTo>
                  <a:pt x="487578" y="19559"/>
                </a:lnTo>
                <a:lnTo>
                  <a:pt x="545484" y="11158"/>
                </a:lnTo>
                <a:lnTo>
                  <a:pt x="605334" y="5028"/>
                </a:lnTo>
                <a:lnTo>
                  <a:pt x="666910" y="1274"/>
                </a:lnTo>
                <a:lnTo>
                  <a:pt x="729995" y="0"/>
                </a:lnTo>
                <a:lnTo>
                  <a:pt x="792853" y="1274"/>
                </a:lnTo>
                <a:lnTo>
                  <a:pt x="854224" y="5028"/>
                </a:lnTo>
                <a:lnTo>
                  <a:pt x="913893" y="11158"/>
                </a:lnTo>
                <a:lnTo>
                  <a:pt x="971638" y="19559"/>
                </a:lnTo>
                <a:lnTo>
                  <a:pt x="1027243" y="30128"/>
                </a:lnTo>
                <a:lnTo>
                  <a:pt x="1080488" y="42761"/>
                </a:lnTo>
                <a:lnTo>
                  <a:pt x="1131155" y="57354"/>
                </a:lnTo>
                <a:lnTo>
                  <a:pt x="1179025" y="73802"/>
                </a:lnTo>
                <a:lnTo>
                  <a:pt x="1223879" y="92002"/>
                </a:lnTo>
                <a:lnTo>
                  <a:pt x="1265500" y="111850"/>
                </a:lnTo>
                <a:lnTo>
                  <a:pt x="1303667" y="133241"/>
                </a:lnTo>
                <a:lnTo>
                  <a:pt x="1338163" y="156073"/>
                </a:lnTo>
                <a:lnTo>
                  <a:pt x="1368769" y="180240"/>
                </a:lnTo>
                <a:lnTo>
                  <a:pt x="1417435" y="232166"/>
                </a:lnTo>
                <a:lnTo>
                  <a:pt x="1447918" y="288187"/>
                </a:lnTo>
                <a:lnTo>
                  <a:pt x="1458467" y="347472"/>
                </a:lnTo>
                <a:lnTo>
                  <a:pt x="1455794" y="377470"/>
                </a:lnTo>
                <a:lnTo>
                  <a:pt x="1435059" y="435227"/>
                </a:lnTo>
                <a:lnTo>
                  <a:pt x="1395266" y="489304"/>
                </a:lnTo>
                <a:lnTo>
                  <a:pt x="1338163" y="538870"/>
                </a:lnTo>
                <a:lnTo>
                  <a:pt x="1303667" y="561702"/>
                </a:lnTo>
                <a:lnTo>
                  <a:pt x="1265500" y="583093"/>
                </a:lnTo>
                <a:lnTo>
                  <a:pt x="1223879" y="602941"/>
                </a:lnTo>
                <a:lnTo>
                  <a:pt x="1179025" y="621141"/>
                </a:lnTo>
                <a:lnTo>
                  <a:pt x="1131155" y="637589"/>
                </a:lnTo>
                <a:lnTo>
                  <a:pt x="1080488" y="652182"/>
                </a:lnTo>
                <a:lnTo>
                  <a:pt x="1027243" y="664815"/>
                </a:lnTo>
                <a:lnTo>
                  <a:pt x="971638" y="675384"/>
                </a:lnTo>
                <a:lnTo>
                  <a:pt x="913893" y="683785"/>
                </a:lnTo>
                <a:lnTo>
                  <a:pt x="854224" y="689915"/>
                </a:lnTo>
                <a:lnTo>
                  <a:pt x="792853" y="693669"/>
                </a:lnTo>
                <a:lnTo>
                  <a:pt x="729995" y="694944"/>
                </a:lnTo>
                <a:lnTo>
                  <a:pt x="666910" y="693669"/>
                </a:lnTo>
                <a:lnTo>
                  <a:pt x="605334" y="689915"/>
                </a:lnTo>
                <a:lnTo>
                  <a:pt x="545484" y="683785"/>
                </a:lnTo>
                <a:lnTo>
                  <a:pt x="487578" y="675384"/>
                </a:lnTo>
                <a:lnTo>
                  <a:pt x="431833" y="664815"/>
                </a:lnTo>
                <a:lnTo>
                  <a:pt x="378467" y="652182"/>
                </a:lnTo>
                <a:lnTo>
                  <a:pt x="327696" y="637589"/>
                </a:lnTo>
                <a:lnTo>
                  <a:pt x="279738" y="621141"/>
                </a:lnTo>
                <a:lnTo>
                  <a:pt x="234810" y="602941"/>
                </a:lnTo>
                <a:lnTo>
                  <a:pt x="193129" y="583093"/>
                </a:lnTo>
                <a:lnTo>
                  <a:pt x="154914" y="561702"/>
                </a:lnTo>
                <a:lnTo>
                  <a:pt x="120380" y="538870"/>
                </a:lnTo>
                <a:lnTo>
                  <a:pt x="89746" y="514703"/>
                </a:lnTo>
                <a:lnTo>
                  <a:pt x="41046" y="462777"/>
                </a:lnTo>
                <a:lnTo>
                  <a:pt x="10551" y="406756"/>
                </a:lnTo>
                <a:lnTo>
                  <a:pt x="0" y="347472"/>
                </a:lnTo>
              </a:path>
            </a:pathLst>
          </a:custGeom>
          <a:noFill/>
          <a:ln w="50292">
            <a:solidFill>
              <a:srgbClr val="000000"/>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61097A4A-969A-63B2-2A62-C542E5032711}"/>
              </a:ext>
            </a:extLst>
          </p:cNvPr>
          <p:cNvSpPr txBox="1">
            <a:spLocks noGrp="1"/>
          </p:cNvSpPr>
          <p:nvPr>
            <p:ph type="title"/>
          </p:nvPr>
        </p:nvSpPr>
        <p:spPr>
          <a:xfrm>
            <a:off x="3919539" y="1382584"/>
            <a:ext cx="4352925" cy="468570"/>
          </a:xfrm>
        </p:spPr>
        <p:txBody>
          <a:bodyPr vert="horz" lIns="0" tIns="12489" rIns="0" bIns="0" rtlCol="0" anchor="ctr">
            <a:spAutoFit/>
          </a:bodyPr>
          <a:lstStyle/>
          <a:p>
            <a:pPr marL="10860">
              <a:spcBef>
                <a:spcPts val="98"/>
              </a:spcBef>
              <a:defRPr/>
            </a:pPr>
            <a:r>
              <a:rPr sz="3292" spc="-38" dirty="0">
                <a:latin typeface="Gadugi"/>
                <a:cs typeface="Gadugi"/>
              </a:rPr>
              <a:t>Your</a:t>
            </a:r>
            <a:r>
              <a:rPr sz="3292" spc="-120" dirty="0">
                <a:latin typeface="Gadugi"/>
                <a:cs typeface="Gadugi"/>
              </a:rPr>
              <a:t> </a:t>
            </a:r>
            <a:r>
              <a:rPr sz="3292" dirty="0">
                <a:latin typeface="Gadugi"/>
                <a:cs typeface="Gadugi"/>
              </a:rPr>
              <a:t>University</a:t>
            </a:r>
            <a:r>
              <a:rPr sz="3292" spc="-107" dirty="0">
                <a:latin typeface="Gadugi"/>
                <a:cs typeface="Gadugi"/>
              </a:rPr>
              <a:t> </a:t>
            </a:r>
            <a:r>
              <a:rPr sz="3292" spc="-9" dirty="0">
                <a:latin typeface="Gadugi"/>
                <a:cs typeface="Gadugi"/>
              </a:rPr>
              <a:t>Email!!!!</a:t>
            </a:r>
            <a:endParaRPr sz="3292">
              <a:latin typeface="Gadugi"/>
              <a:cs typeface="Gadugi"/>
            </a:endParaRPr>
          </a:p>
        </p:txBody>
      </p:sp>
      <p:sp>
        <p:nvSpPr>
          <p:cNvPr id="13315" name="object 3">
            <a:extLst>
              <a:ext uri="{FF2B5EF4-FFF2-40B4-BE49-F238E27FC236}">
                <a16:creationId xmlns:a16="http://schemas.microsoft.com/office/drawing/2014/main" id="{FAF6BAF8-C88B-924D-4E49-C1F27E2597EE}"/>
              </a:ext>
            </a:extLst>
          </p:cNvPr>
          <p:cNvSpPr txBox="1">
            <a:spLocks noChangeArrowheads="1"/>
          </p:cNvSpPr>
          <p:nvPr/>
        </p:nvSpPr>
        <p:spPr bwMode="auto">
          <a:xfrm>
            <a:off x="1851026" y="2206625"/>
            <a:ext cx="8188325" cy="2503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49412" rIns="0" bIns="0">
            <a:spAutoFit/>
          </a:bodyPr>
          <a:lstStyle>
            <a:lvl1pPr marL="95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ts val="2425"/>
              </a:lnSpc>
              <a:spcBef>
                <a:spcPts val="388"/>
              </a:spcBef>
              <a:buNone/>
            </a:pPr>
            <a:r>
              <a:rPr lang="en-US" altLang="en-US" sz="2200">
                <a:latin typeface="Gadugi" panose="020B0502040204020203" pitchFamily="34" charset="0"/>
              </a:rPr>
              <a:t>The university, your lecturers and the Institute will contact you by email for most things:</a:t>
            </a:r>
          </a:p>
          <a:p>
            <a:pPr>
              <a:spcBef>
                <a:spcPts val="225"/>
              </a:spcBef>
              <a:buFont typeface="Arial" panose="020B0604020202020204" pitchFamily="34" charset="0"/>
              <a:buChar char="–"/>
            </a:pPr>
            <a:r>
              <a:rPr lang="en-US" altLang="en-US" sz="1900">
                <a:latin typeface="Gadugi" panose="020B0502040204020203" pitchFamily="34" charset="0"/>
              </a:rPr>
              <a:t>Changes to timetable</a:t>
            </a:r>
          </a:p>
          <a:p>
            <a:pPr>
              <a:spcBef>
                <a:spcPts val="263"/>
              </a:spcBef>
              <a:buFont typeface="Arial" panose="020B0604020202020204" pitchFamily="34" charset="0"/>
              <a:buChar char="–"/>
            </a:pPr>
            <a:r>
              <a:rPr lang="en-US" altLang="en-US" sz="1900">
                <a:latin typeface="Gadugi" panose="020B0502040204020203" pitchFamily="34" charset="0"/>
              </a:rPr>
              <a:t>Meetings</a:t>
            </a:r>
          </a:p>
          <a:p>
            <a:pPr>
              <a:spcBef>
                <a:spcPts val="263"/>
              </a:spcBef>
              <a:buFont typeface="Arial" panose="020B0604020202020204" pitchFamily="34" charset="0"/>
              <a:buChar char="–"/>
            </a:pPr>
            <a:r>
              <a:rPr lang="en-US" altLang="en-US" sz="1900">
                <a:latin typeface="Gadugi" panose="020B0502040204020203" pitchFamily="34" charset="0"/>
              </a:rPr>
              <a:t>Course information, changes and news</a:t>
            </a:r>
          </a:p>
          <a:p>
            <a:pPr>
              <a:spcBef>
                <a:spcPts val="263"/>
              </a:spcBef>
              <a:buFont typeface="Arial" panose="020B0604020202020204" pitchFamily="34" charset="0"/>
              <a:buChar char="–"/>
            </a:pPr>
            <a:r>
              <a:rPr lang="en-US" altLang="en-US" sz="1900">
                <a:latin typeface="Gadugi" panose="020B0502040204020203" pitchFamily="34" charset="0"/>
              </a:rPr>
              <a:t>Any issues</a:t>
            </a:r>
          </a:p>
          <a:p>
            <a:pPr>
              <a:spcBef>
                <a:spcPts val="338"/>
              </a:spcBef>
              <a:buNone/>
            </a:pPr>
            <a:r>
              <a:rPr lang="en-US" altLang="en-US" sz="3000">
                <a:latin typeface="Gadugi" panose="020B0502040204020203" pitchFamily="34" charset="0"/>
              </a:rPr>
              <a:t>Check your email every day!</a:t>
            </a:r>
          </a:p>
        </p:txBody>
      </p:sp>
      <p:grpSp>
        <p:nvGrpSpPr>
          <p:cNvPr id="13316" name="object 4">
            <a:extLst>
              <a:ext uri="{FF2B5EF4-FFF2-40B4-BE49-F238E27FC236}">
                <a16:creationId xmlns:a16="http://schemas.microsoft.com/office/drawing/2014/main" id="{0C217C58-24B3-84E8-47E1-CD34918C85B2}"/>
              </a:ext>
            </a:extLst>
          </p:cNvPr>
          <p:cNvGrpSpPr>
            <a:grpSpLocks/>
          </p:cNvGrpSpPr>
          <p:nvPr/>
        </p:nvGrpSpPr>
        <p:grpSpPr bwMode="auto">
          <a:xfrm>
            <a:off x="8669339" y="895351"/>
            <a:ext cx="1660525" cy="1135063"/>
            <a:chOff x="8356854" y="819149"/>
            <a:chExt cx="1941830" cy="1325880"/>
          </a:xfrm>
        </p:grpSpPr>
        <p:sp>
          <p:nvSpPr>
            <p:cNvPr id="13318" name="object 5">
              <a:extLst>
                <a:ext uri="{FF2B5EF4-FFF2-40B4-BE49-F238E27FC236}">
                  <a16:creationId xmlns:a16="http://schemas.microsoft.com/office/drawing/2014/main" id="{66E434A0-E1AD-F114-4C4F-245B07AAEC0E}"/>
                </a:ext>
              </a:extLst>
            </p:cNvPr>
            <p:cNvSpPr>
              <a:spLocks/>
            </p:cNvSpPr>
            <p:nvPr/>
          </p:nvSpPr>
          <p:spPr bwMode="auto">
            <a:xfrm>
              <a:off x="8368284" y="830579"/>
              <a:ext cx="1918970" cy="1303020"/>
            </a:xfrm>
            <a:custGeom>
              <a:avLst/>
              <a:gdLst>
                <a:gd name="T0" fmla="*/ 903696 w 1918970"/>
                <a:gd name="T1" fmla="*/ 1301916 h 1303020"/>
                <a:gd name="T2" fmla="*/ 793518 w 1918970"/>
                <a:gd name="T3" fmla="*/ 1293269 h 1303020"/>
                <a:gd name="T4" fmla="*/ 687499 w 1918970"/>
                <a:gd name="T5" fmla="*/ 1276440 h 1303020"/>
                <a:gd name="T6" fmla="*/ 586359 w 1918970"/>
                <a:gd name="T7" fmla="*/ 1251918 h 1303020"/>
                <a:gd name="T8" fmla="*/ 490816 w 1918970"/>
                <a:gd name="T9" fmla="*/ 1220187 h 1303020"/>
                <a:gd name="T10" fmla="*/ 401592 w 1918970"/>
                <a:gd name="T11" fmla="*/ 1181736 h 1303020"/>
                <a:gd name="T12" fmla="*/ 319406 w 1918970"/>
                <a:gd name="T13" fmla="*/ 1137049 h 1303020"/>
                <a:gd name="T14" fmla="*/ 244978 w 1918970"/>
                <a:gd name="T15" fmla="*/ 1086614 h 1303020"/>
                <a:gd name="T16" fmla="*/ 179027 w 1918970"/>
                <a:gd name="T17" fmla="*/ 1030917 h 1303020"/>
                <a:gd name="T18" fmla="*/ 122274 w 1918970"/>
                <a:gd name="T19" fmla="*/ 970445 h 1303020"/>
                <a:gd name="T20" fmla="*/ 75437 w 1918970"/>
                <a:gd name="T21" fmla="*/ 905684 h 1303020"/>
                <a:gd name="T22" fmla="*/ 39238 w 1918970"/>
                <a:gd name="T23" fmla="*/ 837121 h 1303020"/>
                <a:gd name="T24" fmla="*/ 6458 w 1918970"/>
                <a:gd name="T25" fmla="*/ 728212 h 1303020"/>
                <a:gd name="T26" fmla="*/ 1629 w 1918970"/>
                <a:gd name="T27" fmla="*/ 613851 h 1303020"/>
                <a:gd name="T28" fmla="*/ 25352 w 1918970"/>
                <a:gd name="T29" fmla="*/ 502413 h 1303020"/>
                <a:gd name="T30" fmla="*/ 55963 w 1918970"/>
                <a:gd name="T31" fmla="*/ 431911 h 1303020"/>
                <a:gd name="T32" fmla="*/ 97571 w 1918970"/>
                <a:gd name="T33" fmla="*/ 365004 h 1303020"/>
                <a:gd name="T34" fmla="*/ 149456 w 1918970"/>
                <a:gd name="T35" fmla="*/ 302176 h 1303020"/>
                <a:gd name="T36" fmla="*/ 210898 w 1918970"/>
                <a:gd name="T37" fmla="*/ 243911 h 1303020"/>
                <a:gd name="T38" fmla="*/ 281178 w 1918970"/>
                <a:gd name="T39" fmla="*/ 190690 h 1303020"/>
                <a:gd name="T40" fmla="*/ 359575 w 1918970"/>
                <a:gd name="T41" fmla="*/ 142998 h 1303020"/>
                <a:gd name="T42" fmla="*/ 445370 w 1918970"/>
                <a:gd name="T43" fmla="*/ 101317 h 1303020"/>
                <a:gd name="T44" fmla="*/ 537843 w 1918970"/>
                <a:gd name="T45" fmla="*/ 66131 h 1303020"/>
                <a:gd name="T46" fmla="*/ 636274 w 1918970"/>
                <a:gd name="T47" fmla="*/ 37923 h 1303020"/>
                <a:gd name="T48" fmla="*/ 739944 w 1918970"/>
                <a:gd name="T49" fmla="*/ 17177 h 1303020"/>
                <a:gd name="T50" fmla="*/ 848132 w 1918970"/>
                <a:gd name="T51" fmla="*/ 4374 h 1303020"/>
                <a:gd name="T52" fmla="*/ 960120 w 1918970"/>
                <a:gd name="T53" fmla="*/ 0 h 1303020"/>
                <a:gd name="T54" fmla="*/ 1071803 w 1918970"/>
                <a:gd name="T55" fmla="*/ 4374 h 1303020"/>
                <a:gd name="T56" fmla="*/ 1179731 w 1918970"/>
                <a:gd name="T57" fmla="*/ 17177 h 1303020"/>
                <a:gd name="T58" fmla="*/ 1283180 w 1918970"/>
                <a:gd name="T59" fmla="*/ 37923 h 1303020"/>
                <a:gd name="T60" fmla="*/ 1381428 w 1918970"/>
                <a:gd name="T61" fmla="*/ 66131 h 1303020"/>
                <a:gd name="T62" fmla="*/ 1473750 w 1918970"/>
                <a:gd name="T63" fmla="*/ 101317 h 1303020"/>
                <a:gd name="T64" fmla="*/ 1559425 w 1918970"/>
                <a:gd name="T65" fmla="*/ 142998 h 1303020"/>
                <a:gd name="T66" fmla="*/ 1637728 w 1918970"/>
                <a:gd name="T67" fmla="*/ 190690 h 1303020"/>
                <a:gd name="T68" fmla="*/ 1707937 w 1918970"/>
                <a:gd name="T69" fmla="*/ 243911 h 1303020"/>
                <a:gd name="T70" fmla="*/ 1769329 w 1918970"/>
                <a:gd name="T71" fmla="*/ 302176 h 1303020"/>
                <a:gd name="T72" fmla="*/ 1821180 w 1918970"/>
                <a:gd name="T73" fmla="*/ 365004 h 1303020"/>
                <a:gd name="T74" fmla="*/ 1862767 w 1918970"/>
                <a:gd name="T75" fmla="*/ 431911 h 1303020"/>
                <a:gd name="T76" fmla="*/ 1893367 w 1918970"/>
                <a:gd name="T77" fmla="*/ 502413 h 1303020"/>
                <a:gd name="T78" fmla="*/ 1917086 w 1918970"/>
                <a:gd name="T79" fmla="*/ 613851 h 1303020"/>
                <a:gd name="T80" fmla="*/ 1917086 w 1918970"/>
                <a:gd name="T81" fmla="*/ 690534 h 1303020"/>
                <a:gd name="T82" fmla="*/ 1879486 w 1918970"/>
                <a:gd name="T83" fmla="*/ 837121 h 1303020"/>
                <a:gd name="T84" fmla="*/ 1843301 w 1918970"/>
                <a:gd name="T85" fmla="*/ 905684 h 1303020"/>
                <a:gd name="T86" fmla="*/ 1796492 w 1918970"/>
                <a:gd name="T87" fmla="*/ 970445 h 1303020"/>
                <a:gd name="T88" fmla="*/ 1739780 w 1918970"/>
                <a:gd name="T89" fmla="*/ 1030917 h 1303020"/>
                <a:gd name="T90" fmla="*/ 1673890 w 1918970"/>
                <a:gd name="T91" fmla="*/ 1086614 h 1303020"/>
                <a:gd name="T92" fmla="*/ 1599543 w 1918970"/>
                <a:gd name="T93" fmla="*/ 1137049 h 1303020"/>
                <a:gd name="T94" fmla="*/ 1517464 w 1918970"/>
                <a:gd name="T95" fmla="*/ 1181736 h 1303020"/>
                <a:gd name="T96" fmla="*/ 1428375 w 1918970"/>
                <a:gd name="T97" fmla="*/ 1220187 h 1303020"/>
                <a:gd name="T98" fmla="*/ 1332999 w 1918970"/>
                <a:gd name="T99" fmla="*/ 1251918 h 1303020"/>
                <a:gd name="T100" fmla="*/ 1232061 w 1918970"/>
                <a:gd name="T101" fmla="*/ 1276440 h 1303020"/>
                <a:gd name="T102" fmla="*/ 1126282 w 1918970"/>
                <a:gd name="T103" fmla="*/ 1293269 h 1303020"/>
                <a:gd name="T104" fmla="*/ 1016386 w 1918970"/>
                <a:gd name="T105" fmla="*/ 1301916 h 130302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1918970" h="1303020">
                  <a:moveTo>
                    <a:pt x="960120" y="1303020"/>
                  </a:moveTo>
                  <a:lnTo>
                    <a:pt x="903696" y="1301916"/>
                  </a:lnTo>
                  <a:lnTo>
                    <a:pt x="848132" y="1298645"/>
                  </a:lnTo>
                  <a:lnTo>
                    <a:pt x="793518" y="1293269"/>
                  </a:lnTo>
                  <a:lnTo>
                    <a:pt x="739944" y="1285847"/>
                  </a:lnTo>
                  <a:lnTo>
                    <a:pt x="687499" y="1276440"/>
                  </a:lnTo>
                  <a:lnTo>
                    <a:pt x="636274" y="1265111"/>
                  </a:lnTo>
                  <a:lnTo>
                    <a:pt x="586359" y="1251918"/>
                  </a:lnTo>
                  <a:lnTo>
                    <a:pt x="537843" y="1236923"/>
                  </a:lnTo>
                  <a:lnTo>
                    <a:pt x="490816" y="1220187"/>
                  </a:lnTo>
                  <a:lnTo>
                    <a:pt x="445370" y="1201771"/>
                  </a:lnTo>
                  <a:lnTo>
                    <a:pt x="401592" y="1181736"/>
                  </a:lnTo>
                  <a:lnTo>
                    <a:pt x="359575" y="1160141"/>
                  </a:lnTo>
                  <a:lnTo>
                    <a:pt x="319406" y="1137049"/>
                  </a:lnTo>
                  <a:lnTo>
                    <a:pt x="281177" y="1112520"/>
                  </a:lnTo>
                  <a:lnTo>
                    <a:pt x="244978" y="1086614"/>
                  </a:lnTo>
                  <a:lnTo>
                    <a:pt x="210898" y="1059393"/>
                  </a:lnTo>
                  <a:lnTo>
                    <a:pt x="179027" y="1030917"/>
                  </a:lnTo>
                  <a:lnTo>
                    <a:pt x="149456" y="1001248"/>
                  </a:lnTo>
                  <a:lnTo>
                    <a:pt x="122274" y="970445"/>
                  </a:lnTo>
                  <a:lnTo>
                    <a:pt x="97571" y="938570"/>
                  </a:lnTo>
                  <a:lnTo>
                    <a:pt x="75437" y="905684"/>
                  </a:lnTo>
                  <a:lnTo>
                    <a:pt x="55963" y="871847"/>
                  </a:lnTo>
                  <a:lnTo>
                    <a:pt x="39238" y="837121"/>
                  </a:lnTo>
                  <a:lnTo>
                    <a:pt x="25352" y="801566"/>
                  </a:lnTo>
                  <a:lnTo>
                    <a:pt x="6458" y="728212"/>
                  </a:lnTo>
                  <a:lnTo>
                    <a:pt x="0" y="652272"/>
                  </a:lnTo>
                  <a:lnTo>
                    <a:pt x="1629" y="613851"/>
                  </a:lnTo>
                  <a:lnTo>
                    <a:pt x="6458" y="576028"/>
                  </a:lnTo>
                  <a:lnTo>
                    <a:pt x="25352" y="502413"/>
                  </a:lnTo>
                  <a:lnTo>
                    <a:pt x="39238" y="466743"/>
                  </a:lnTo>
                  <a:lnTo>
                    <a:pt x="55963" y="431911"/>
                  </a:lnTo>
                  <a:lnTo>
                    <a:pt x="75437" y="397978"/>
                  </a:lnTo>
                  <a:lnTo>
                    <a:pt x="97571" y="365004"/>
                  </a:lnTo>
                  <a:lnTo>
                    <a:pt x="122274" y="333050"/>
                  </a:lnTo>
                  <a:lnTo>
                    <a:pt x="149456" y="302176"/>
                  </a:lnTo>
                  <a:lnTo>
                    <a:pt x="179027" y="272443"/>
                  </a:lnTo>
                  <a:lnTo>
                    <a:pt x="210898" y="243911"/>
                  </a:lnTo>
                  <a:lnTo>
                    <a:pt x="244978" y="216639"/>
                  </a:lnTo>
                  <a:lnTo>
                    <a:pt x="281178" y="190690"/>
                  </a:lnTo>
                  <a:lnTo>
                    <a:pt x="319406" y="166123"/>
                  </a:lnTo>
                  <a:lnTo>
                    <a:pt x="359575" y="142998"/>
                  </a:lnTo>
                  <a:lnTo>
                    <a:pt x="401592" y="121376"/>
                  </a:lnTo>
                  <a:lnTo>
                    <a:pt x="445370" y="101317"/>
                  </a:lnTo>
                  <a:lnTo>
                    <a:pt x="490816" y="82882"/>
                  </a:lnTo>
                  <a:lnTo>
                    <a:pt x="537843" y="66131"/>
                  </a:lnTo>
                  <a:lnTo>
                    <a:pt x="586359" y="51125"/>
                  </a:lnTo>
                  <a:lnTo>
                    <a:pt x="636274" y="37923"/>
                  </a:lnTo>
                  <a:lnTo>
                    <a:pt x="687499" y="26587"/>
                  </a:lnTo>
                  <a:lnTo>
                    <a:pt x="739944" y="17177"/>
                  </a:lnTo>
                  <a:lnTo>
                    <a:pt x="793518" y="9752"/>
                  </a:lnTo>
                  <a:lnTo>
                    <a:pt x="848132" y="4374"/>
                  </a:lnTo>
                  <a:lnTo>
                    <a:pt x="903696" y="1103"/>
                  </a:lnTo>
                  <a:lnTo>
                    <a:pt x="960120" y="0"/>
                  </a:lnTo>
                  <a:lnTo>
                    <a:pt x="1016386" y="1103"/>
                  </a:lnTo>
                  <a:lnTo>
                    <a:pt x="1071803" y="4374"/>
                  </a:lnTo>
                  <a:lnTo>
                    <a:pt x="1126282" y="9752"/>
                  </a:lnTo>
                  <a:lnTo>
                    <a:pt x="1179731" y="17177"/>
                  </a:lnTo>
                  <a:lnTo>
                    <a:pt x="1232061" y="26587"/>
                  </a:lnTo>
                  <a:lnTo>
                    <a:pt x="1283180" y="37923"/>
                  </a:lnTo>
                  <a:lnTo>
                    <a:pt x="1332999" y="51125"/>
                  </a:lnTo>
                  <a:lnTo>
                    <a:pt x="1381428" y="66131"/>
                  </a:lnTo>
                  <a:lnTo>
                    <a:pt x="1428375" y="82882"/>
                  </a:lnTo>
                  <a:lnTo>
                    <a:pt x="1473750" y="101317"/>
                  </a:lnTo>
                  <a:lnTo>
                    <a:pt x="1517464" y="121376"/>
                  </a:lnTo>
                  <a:lnTo>
                    <a:pt x="1559425" y="142998"/>
                  </a:lnTo>
                  <a:lnTo>
                    <a:pt x="1599543" y="166123"/>
                  </a:lnTo>
                  <a:lnTo>
                    <a:pt x="1637728" y="190690"/>
                  </a:lnTo>
                  <a:lnTo>
                    <a:pt x="1673890" y="216639"/>
                  </a:lnTo>
                  <a:lnTo>
                    <a:pt x="1707937" y="243911"/>
                  </a:lnTo>
                  <a:lnTo>
                    <a:pt x="1739780" y="272443"/>
                  </a:lnTo>
                  <a:lnTo>
                    <a:pt x="1769329" y="302176"/>
                  </a:lnTo>
                  <a:lnTo>
                    <a:pt x="1796492" y="333050"/>
                  </a:lnTo>
                  <a:lnTo>
                    <a:pt x="1821180" y="365004"/>
                  </a:lnTo>
                  <a:lnTo>
                    <a:pt x="1843301" y="397978"/>
                  </a:lnTo>
                  <a:lnTo>
                    <a:pt x="1862767" y="431911"/>
                  </a:lnTo>
                  <a:lnTo>
                    <a:pt x="1879486" y="466743"/>
                  </a:lnTo>
                  <a:lnTo>
                    <a:pt x="1893367" y="502413"/>
                  </a:lnTo>
                  <a:lnTo>
                    <a:pt x="1912258" y="576028"/>
                  </a:lnTo>
                  <a:lnTo>
                    <a:pt x="1917086" y="613851"/>
                  </a:lnTo>
                  <a:lnTo>
                    <a:pt x="1918716" y="652272"/>
                  </a:lnTo>
                  <a:lnTo>
                    <a:pt x="1917086" y="690534"/>
                  </a:lnTo>
                  <a:lnTo>
                    <a:pt x="1904322" y="765242"/>
                  </a:lnTo>
                  <a:lnTo>
                    <a:pt x="1879486" y="837121"/>
                  </a:lnTo>
                  <a:lnTo>
                    <a:pt x="1862767" y="871847"/>
                  </a:lnTo>
                  <a:lnTo>
                    <a:pt x="1843301" y="905684"/>
                  </a:lnTo>
                  <a:lnTo>
                    <a:pt x="1821180" y="938570"/>
                  </a:lnTo>
                  <a:lnTo>
                    <a:pt x="1796492" y="970445"/>
                  </a:lnTo>
                  <a:lnTo>
                    <a:pt x="1769329" y="1001248"/>
                  </a:lnTo>
                  <a:lnTo>
                    <a:pt x="1739780" y="1030917"/>
                  </a:lnTo>
                  <a:lnTo>
                    <a:pt x="1707937" y="1059393"/>
                  </a:lnTo>
                  <a:lnTo>
                    <a:pt x="1673890" y="1086614"/>
                  </a:lnTo>
                  <a:lnTo>
                    <a:pt x="1637728" y="1112520"/>
                  </a:lnTo>
                  <a:lnTo>
                    <a:pt x="1599543" y="1137049"/>
                  </a:lnTo>
                  <a:lnTo>
                    <a:pt x="1559425" y="1160141"/>
                  </a:lnTo>
                  <a:lnTo>
                    <a:pt x="1517464" y="1181736"/>
                  </a:lnTo>
                  <a:lnTo>
                    <a:pt x="1473750" y="1201771"/>
                  </a:lnTo>
                  <a:lnTo>
                    <a:pt x="1428375" y="1220187"/>
                  </a:lnTo>
                  <a:lnTo>
                    <a:pt x="1381428" y="1236923"/>
                  </a:lnTo>
                  <a:lnTo>
                    <a:pt x="1332999" y="1251918"/>
                  </a:lnTo>
                  <a:lnTo>
                    <a:pt x="1283180" y="1265111"/>
                  </a:lnTo>
                  <a:lnTo>
                    <a:pt x="1232061" y="1276440"/>
                  </a:lnTo>
                  <a:lnTo>
                    <a:pt x="1179731" y="1285847"/>
                  </a:lnTo>
                  <a:lnTo>
                    <a:pt x="1126282" y="1293269"/>
                  </a:lnTo>
                  <a:lnTo>
                    <a:pt x="1071803" y="1298645"/>
                  </a:lnTo>
                  <a:lnTo>
                    <a:pt x="1016386" y="1301916"/>
                  </a:lnTo>
                  <a:lnTo>
                    <a:pt x="960120" y="1303020"/>
                  </a:lnTo>
                  <a:close/>
                </a:path>
              </a:pathLst>
            </a:custGeom>
            <a:solidFill>
              <a:srgbClr val="8064A1"/>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3319" name="object 6">
              <a:extLst>
                <a:ext uri="{FF2B5EF4-FFF2-40B4-BE49-F238E27FC236}">
                  <a16:creationId xmlns:a16="http://schemas.microsoft.com/office/drawing/2014/main" id="{6B6ED063-1545-5037-C59B-FA26D52F840D}"/>
                </a:ext>
              </a:extLst>
            </p:cNvPr>
            <p:cNvSpPr>
              <a:spLocks/>
            </p:cNvSpPr>
            <p:nvPr/>
          </p:nvSpPr>
          <p:spPr bwMode="auto">
            <a:xfrm>
              <a:off x="8368284" y="830579"/>
              <a:ext cx="1918970" cy="1303020"/>
            </a:xfrm>
            <a:custGeom>
              <a:avLst/>
              <a:gdLst>
                <a:gd name="T0" fmla="*/ 1629 w 1918970"/>
                <a:gd name="T1" fmla="*/ 613851 h 1303020"/>
                <a:gd name="T2" fmla="*/ 25352 w 1918970"/>
                <a:gd name="T3" fmla="*/ 502413 h 1303020"/>
                <a:gd name="T4" fmla="*/ 55963 w 1918970"/>
                <a:gd name="T5" fmla="*/ 431911 h 1303020"/>
                <a:gd name="T6" fmla="*/ 97571 w 1918970"/>
                <a:gd name="T7" fmla="*/ 365004 h 1303020"/>
                <a:gd name="T8" fmla="*/ 149456 w 1918970"/>
                <a:gd name="T9" fmla="*/ 302176 h 1303020"/>
                <a:gd name="T10" fmla="*/ 210898 w 1918970"/>
                <a:gd name="T11" fmla="*/ 243911 h 1303020"/>
                <a:gd name="T12" fmla="*/ 281178 w 1918970"/>
                <a:gd name="T13" fmla="*/ 190690 h 1303020"/>
                <a:gd name="T14" fmla="*/ 359575 w 1918970"/>
                <a:gd name="T15" fmla="*/ 142998 h 1303020"/>
                <a:gd name="T16" fmla="*/ 445370 w 1918970"/>
                <a:gd name="T17" fmla="*/ 101317 h 1303020"/>
                <a:gd name="T18" fmla="*/ 537843 w 1918970"/>
                <a:gd name="T19" fmla="*/ 66131 h 1303020"/>
                <a:gd name="T20" fmla="*/ 636274 w 1918970"/>
                <a:gd name="T21" fmla="*/ 37923 h 1303020"/>
                <a:gd name="T22" fmla="*/ 739944 w 1918970"/>
                <a:gd name="T23" fmla="*/ 17177 h 1303020"/>
                <a:gd name="T24" fmla="*/ 848132 w 1918970"/>
                <a:gd name="T25" fmla="*/ 4374 h 1303020"/>
                <a:gd name="T26" fmla="*/ 960120 w 1918970"/>
                <a:gd name="T27" fmla="*/ 0 h 1303020"/>
                <a:gd name="T28" fmla="*/ 1071803 w 1918970"/>
                <a:gd name="T29" fmla="*/ 4374 h 1303020"/>
                <a:gd name="T30" fmla="*/ 1179731 w 1918970"/>
                <a:gd name="T31" fmla="*/ 17177 h 1303020"/>
                <a:gd name="T32" fmla="*/ 1283180 w 1918970"/>
                <a:gd name="T33" fmla="*/ 37923 h 1303020"/>
                <a:gd name="T34" fmla="*/ 1381428 w 1918970"/>
                <a:gd name="T35" fmla="*/ 66131 h 1303020"/>
                <a:gd name="T36" fmla="*/ 1473750 w 1918970"/>
                <a:gd name="T37" fmla="*/ 101317 h 1303020"/>
                <a:gd name="T38" fmla="*/ 1559425 w 1918970"/>
                <a:gd name="T39" fmla="*/ 142998 h 1303020"/>
                <a:gd name="T40" fmla="*/ 1637728 w 1918970"/>
                <a:gd name="T41" fmla="*/ 190690 h 1303020"/>
                <a:gd name="T42" fmla="*/ 1707937 w 1918970"/>
                <a:gd name="T43" fmla="*/ 243911 h 1303020"/>
                <a:gd name="T44" fmla="*/ 1769329 w 1918970"/>
                <a:gd name="T45" fmla="*/ 302176 h 1303020"/>
                <a:gd name="T46" fmla="*/ 1821180 w 1918970"/>
                <a:gd name="T47" fmla="*/ 365004 h 1303020"/>
                <a:gd name="T48" fmla="*/ 1862767 w 1918970"/>
                <a:gd name="T49" fmla="*/ 431911 h 1303020"/>
                <a:gd name="T50" fmla="*/ 1893367 w 1918970"/>
                <a:gd name="T51" fmla="*/ 502413 h 1303020"/>
                <a:gd name="T52" fmla="*/ 1917086 w 1918970"/>
                <a:gd name="T53" fmla="*/ 613851 h 1303020"/>
                <a:gd name="T54" fmla="*/ 1917086 w 1918970"/>
                <a:gd name="T55" fmla="*/ 690534 h 1303020"/>
                <a:gd name="T56" fmla="*/ 1879486 w 1918970"/>
                <a:gd name="T57" fmla="*/ 837121 h 1303020"/>
                <a:gd name="T58" fmla="*/ 1843301 w 1918970"/>
                <a:gd name="T59" fmla="*/ 905684 h 1303020"/>
                <a:gd name="T60" fmla="*/ 1796492 w 1918970"/>
                <a:gd name="T61" fmla="*/ 970445 h 1303020"/>
                <a:gd name="T62" fmla="*/ 1739780 w 1918970"/>
                <a:gd name="T63" fmla="*/ 1030917 h 1303020"/>
                <a:gd name="T64" fmla="*/ 1673890 w 1918970"/>
                <a:gd name="T65" fmla="*/ 1086614 h 1303020"/>
                <a:gd name="T66" fmla="*/ 1599543 w 1918970"/>
                <a:gd name="T67" fmla="*/ 1137049 h 1303020"/>
                <a:gd name="T68" fmla="*/ 1517464 w 1918970"/>
                <a:gd name="T69" fmla="*/ 1181736 h 1303020"/>
                <a:gd name="T70" fmla="*/ 1428375 w 1918970"/>
                <a:gd name="T71" fmla="*/ 1220187 h 1303020"/>
                <a:gd name="T72" fmla="*/ 1332999 w 1918970"/>
                <a:gd name="T73" fmla="*/ 1251918 h 1303020"/>
                <a:gd name="T74" fmla="*/ 1232061 w 1918970"/>
                <a:gd name="T75" fmla="*/ 1276440 h 1303020"/>
                <a:gd name="T76" fmla="*/ 1126282 w 1918970"/>
                <a:gd name="T77" fmla="*/ 1293269 h 1303020"/>
                <a:gd name="T78" fmla="*/ 1016386 w 1918970"/>
                <a:gd name="T79" fmla="*/ 1301916 h 1303020"/>
                <a:gd name="T80" fmla="*/ 903696 w 1918970"/>
                <a:gd name="T81" fmla="*/ 1301916 h 1303020"/>
                <a:gd name="T82" fmla="*/ 793518 w 1918970"/>
                <a:gd name="T83" fmla="*/ 1293269 h 1303020"/>
                <a:gd name="T84" fmla="*/ 687499 w 1918970"/>
                <a:gd name="T85" fmla="*/ 1276440 h 1303020"/>
                <a:gd name="T86" fmla="*/ 586359 w 1918970"/>
                <a:gd name="T87" fmla="*/ 1251918 h 1303020"/>
                <a:gd name="T88" fmla="*/ 490816 w 1918970"/>
                <a:gd name="T89" fmla="*/ 1220187 h 1303020"/>
                <a:gd name="T90" fmla="*/ 401592 w 1918970"/>
                <a:gd name="T91" fmla="*/ 1181736 h 1303020"/>
                <a:gd name="T92" fmla="*/ 319406 w 1918970"/>
                <a:gd name="T93" fmla="*/ 1137049 h 1303020"/>
                <a:gd name="T94" fmla="*/ 244978 w 1918970"/>
                <a:gd name="T95" fmla="*/ 1086614 h 1303020"/>
                <a:gd name="T96" fmla="*/ 179027 w 1918970"/>
                <a:gd name="T97" fmla="*/ 1030917 h 1303020"/>
                <a:gd name="T98" fmla="*/ 122274 w 1918970"/>
                <a:gd name="T99" fmla="*/ 970445 h 1303020"/>
                <a:gd name="T100" fmla="*/ 75437 w 1918970"/>
                <a:gd name="T101" fmla="*/ 905684 h 1303020"/>
                <a:gd name="T102" fmla="*/ 39238 w 1918970"/>
                <a:gd name="T103" fmla="*/ 837121 h 1303020"/>
                <a:gd name="T104" fmla="*/ 6458 w 1918970"/>
                <a:gd name="T105" fmla="*/ 728212 h 130302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1918970" h="1303020">
                  <a:moveTo>
                    <a:pt x="0" y="652272"/>
                  </a:moveTo>
                  <a:lnTo>
                    <a:pt x="1629" y="613851"/>
                  </a:lnTo>
                  <a:lnTo>
                    <a:pt x="6458" y="576028"/>
                  </a:lnTo>
                  <a:lnTo>
                    <a:pt x="25352" y="502413"/>
                  </a:lnTo>
                  <a:lnTo>
                    <a:pt x="39238" y="466743"/>
                  </a:lnTo>
                  <a:lnTo>
                    <a:pt x="55963" y="431911"/>
                  </a:lnTo>
                  <a:lnTo>
                    <a:pt x="75437" y="397978"/>
                  </a:lnTo>
                  <a:lnTo>
                    <a:pt x="97571" y="365004"/>
                  </a:lnTo>
                  <a:lnTo>
                    <a:pt x="122274" y="333050"/>
                  </a:lnTo>
                  <a:lnTo>
                    <a:pt x="149456" y="302176"/>
                  </a:lnTo>
                  <a:lnTo>
                    <a:pt x="179027" y="272443"/>
                  </a:lnTo>
                  <a:lnTo>
                    <a:pt x="210898" y="243911"/>
                  </a:lnTo>
                  <a:lnTo>
                    <a:pt x="244978" y="216639"/>
                  </a:lnTo>
                  <a:lnTo>
                    <a:pt x="281178" y="190690"/>
                  </a:lnTo>
                  <a:lnTo>
                    <a:pt x="319406" y="166123"/>
                  </a:lnTo>
                  <a:lnTo>
                    <a:pt x="359575" y="142998"/>
                  </a:lnTo>
                  <a:lnTo>
                    <a:pt x="401592" y="121376"/>
                  </a:lnTo>
                  <a:lnTo>
                    <a:pt x="445370" y="101317"/>
                  </a:lnTo>
                  <a:lnTo>
                    <a:pt x="490816" y="82882"/>
                  </a:lnTo>
                  <a:lnTo>
                    <a:pt x="537843" y="66131"/>
                  </a:lnTo>
                  <a:lnTo>
                    <a:pt x="586359" y="51125"/>
                  </a:lnTo>
                  <a:lnTo>
                    <a:pt x="636274" y="37923"/>
                  </a:lnTo>
                  <a:lnTo>
                    <a:pt x="687499" y="26587"/>
                  </a:lnTo>
                  <a:lnTo>
                    <a:pt x="739944" y="17177"/>
                  </a:lnTo>
                  <a:lnTo>
                    <a:pt x="793518" y="9752"/>
                  </a:lnTo>
                  <a:lnTo>
                    <a:pt x="848132" y="4374"/>
                  </a:lnTo>
                  <a:lnTo>
                    <a:pt x="903696" y="1103"/>
                  </a:lnTo>
                  <a:lnTo>
                    <a:pt x="960120" y="0"/>
                  </a:lnTo>
                  <a:lnTo>
                    <a:pt x="1016386" y="1103"/>
                  </a:lnTo>
                  <a:lnTo>
                    <a:pt x="1071803" y="4374"/>
                  </a:lnTo>
                  <a:lnTo>
                    <a:pt x="1126282" y="9752"/>
                  </a:lnTo>
                  <a:lnTo>
                    <a:pt x="1179731" y="17177"/>
                  </a:lnTo>
                  <a:lnTo>
                    <a:pt x="1232061" y="26587"/>
                  </a:lnTo>
                  <a:lnTo>
                    <a:pt x="1283180" y="37923"/>
                  </a:lnTo>
                  <a:lnTo>
                    <a:pt x="1332999" y="51125"/>
                  </a:lnTo>
                  <a:lnTo>
                    <a:pt x="1381428" y="66131"/>
                  </a:lnTo>
                  <a:lnTo>
                    <a:pt x="1428375" y="82882"/>
                  </a:lnTo>
                  <a:lnTo>
                    <a:pt x="1473750" y="101317"/>
                  </a:lnTo>
                  <a:lnTo>
                    <a:pt x="1517464" y="121376"/>
                  </a:lnTo>
                  <a:lnTo>
                    <a:pt x="1559425" y="142998"/>
                  </a:lnTo>
                  <a:lnTo>
                    <a:pt x="1599543" y="166123"/>
                  </a:lnTo>
                  <a:lnTo>
                    <a:pt x="1637728" y="190690"/>
                  </a:lnTo>
                  <a:lnTo>
                    <a:pt x="1673890" y="216639"/>
                  </a:lnTo>
                  <a:lnTo>
                    <a:pt x="1707937" y="243911"/>
                  </a:lnTo>
                  <a:lnTo>
                    <a:pt x="1739780" y="272443"/>
                  </a:lnTo>
                  <a:lnTo>
                    <a:pt x="1769329" y="302176"/>
                  </a:lnTo>
                  <a:lnTo>
                    <a:pt x="1796492" y="333050"/>
                  </a:lnTo>
                  <a:lnTo>
                    <a:pt x="1821180" y="365004"/>
                  </a:lnTo>
                  <a:lnTo>
                    <a:pt x="1843301" y="397978"/>
                  </a:lnTo>
                  <a:lnTo>
                    <a:pt x="1862767" y="431911"/>
                  </a:lnTo>
                  <a:lnTo>
                    <a:pt x="1879486" y="466743"/>
                  </a:lnTo>
                  <a:lnTo>
                    <a:pt x="1893367" y="502413"/>
                  </a:lnTo>
                  <a:lnTo>
                    <a:pt x="1912258" y="576028"/>
                  </a:lnTo>
                  <a:lnTo>
                    <a:pt x="1917086" y="613851"/>
                  </a:lnTo>
                  <a:lnTo>
                    <a:pt x="1918716" y="652272"/>
                  </a:lnTo>
                  <a:lnTo>
                    <a:pt x="1917086" y="690534"/>
                  </a:lnTo>
                  <a:lnTo>
                    <a:pt x="1904322" y="765242"/>
                  </a:lnTo>
                  <a:lnTo>
                    <a:pt x="1879486" y="837121"/>
                  </a:lnTo>
                  <a:lnTo>
                    <a:pt x="1862767" y="871847"/>
                  </a:lnTo>
                  <a:lnTo>
                    <a:pt x="1843301" y="905684"/>
                  </a:lnTo>
                  <a:lnTo>
                    <a:pt x="1821180" y="938570"/>
                  </a:lnTo>
                  <a:lnTo>
                    <a:pt x="1796492" y="970445"/>
                  </a:lnTo>
                  <a:lnTo>
                    <a:pt x="1769329" y="1001248"/>
                  </a:lnTo>
                  <a:lnTo>
                    <a:pt x="1739780" y="1030917"/>
                  </a:lnTo>
                  <a:lnTo>
                    <a:pt x="1707937" y="1059393"/>
                  </a:lnTo>
                  <a:lnTo>
                    <a:pt x="1673890" y="1086614"/>
                  </a:lnTo>
                  <a:lnTo>
                    <a:pt x="1637728" y="1112520"/>
                  </a:lnTo>
                  <a:lnTo>
                    <a:pt x="1599543" y="1137049"/>
                  </a:lnTo>
                  <a:lnTo>
                    <a:pt x="1559425" y="1160141"/>
                  </a:lnTo>
                  <a:lnTo>
                    <a:pt x="1517464" y="1181736"/>
                  </a:lnTo>
                  <a:lnTo>
                    <a:pt x="1473750" y="1201771"/>
                  </a:lnTo>
                  <a:lnTo>
                    <a:pt x="1428375" y="1220187"/>
                  </a:lnTo>
                  <a:lnTo>
                    <a:pt x="1381428" y="1236923"/>
                  </a:lnTo>
                  <a:lnTo>
                    <a:pt x="1332999" y="1251918"/>
                  </a:lnTo>
                  <a:lnTo>
                    <a:pt x="1283180" y="1265111"/>
                  </a:lnTo>
                  <a:lnTo>
                    <a:pt x="1232061" y="1276440"/>
                  </a:lnTo>
                  <a:lnTo>
                    <a:pt x="1179731" y="1285847"/>
                  </a:lnTo>
                  <a:lnTo>
                    <a:pt x="1126282" y="1293269"/>
                  </a:lnTo>
                  <a:lnTo>
                    <a:pt x="1071803" y="1298645"/>
                  </a:lnTo>
                  <a:lnTo>
                    <a:pt x="1016386" y="1301916"/>
                  </a:lnTo>
                  <a:lnTo>
                    <a:pt x="960120" y="1303020"/>
                  </a:lnTo>
                  <a:lnTo>
                    <a:pt x="903696" y="1301916"/>
                  </a:lnTo>
                  <a:lnTo>
                    <a:pt x="848132" y="1298645"/>
                  </a:lnTo>
                  <a:lnTo>
                    <a:pt x="793518" y="1293269"/>
                  </a:lnTo>
                  <a:lnTo>
                    <a:pt x="739944" y="1285847"/>
                  </a:lnTo>
                  <a:lnTo>
                    <a:pt x="687499" y="1276440"/>
                  </a:lnTo>
                  <a:lnTo>
                    <a:pt x="636274" y="1265111"/>
                  </a:lnTo>
                  <a:lnTo>
                    <a:pt x="586359" y="1251918"/>
                  </a:lnTo>
                  <a:lnTo>
                    <a:pt x="537843" y="1236923"/>
                  </a:lnTo>
                  <a:lnTo>
                    <a:pt x="490816" y="1220187"/>
                  </a:lnTo>
                  <a:lnTo>
                    <a:pt x="445370" y="1201771"/>
                  </a:lnTo>
                  <a:lnTo>
                    <a:pt x="401592" y="1181736"/>
                  </a:lnTo>
                  <a:lnTo>
                    <a:pt x="359575" y="1160141"/>
                  </a:lnTo>
                  <a:lnTo>
                    <a:pt x="319406" y="1137049"/>
                  </a:lnTo>
                  <a:lnTo>
                    <a:pt x="281177" y="1112520"/>
                  </a:lnTo>
                  <a:lnTo>
                    <a:pt x="244978" y="1086614"/>
                  </a:lnTo>
                  <a:lnTo>
                    <a:pt x="210898" y="1059393"/>
                  </a:lnTo>
                  <a:lnTo>
                    <a:pt x="179027" y="1030917"/>
                  </a:lnTo>
                  <a:lnTo>
                    <a:pt x="149456" y="1001248"/>
                  </a:lnTo>
                  <a:lnTo>
                    <a:pt x="122274" y="970445"/>
                  </a:lnTo>
                  <a:lnTo>
                    <a:pt x="97571" y="938570"/>
                  </a:lnTo>
                  <a:lnTo>
                    <a:pt x="75437" y="905684"/>
                  </a:lnTo>
                  <a:lnTo>
                    <a:pt x="55963" y="871847"/>
                  </a:lnTo>
                  <a:lnTo>
                    <a:pt x="39238" y="837121"/>
                  </a:lnTo>
                  <a:lnTo>
                    <a:pt x="25352" y="801566"/>
                  </a:lnTo>
                  <a:lnTo>
                    <a:pt x="6458" y="728212"/>
                  </a:lnTo>
                  <a:lnTo>
                    <a:pt x="0" y="652272"/>
                  </a:lnTo>
                </a:path>
              </a:pathLst>
            </a:custGeom>
            <a:noFill/>
            <a:ln w="22859">
              <a:solidFill>
                <a:srgbClr val="5B4675"/>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3317" name="object 7">
            <a:extLst>
              <a:ext uri="{FF2B5EF4-FFF2-40B4-BE49-F238E27FC236}">
                <a16:creationId xmlns:a16="http://schemas.microsoft.com/office/drawing/2014/main" id="{ABCDC6B9-3EAA-96D3-F93A-9D6EA2C9F42C}"/>
              </a:ext>
            </a:extLst>
          </p:cNvPr>
          <p:cNvSpPr txBox="1">
            <a:spLocks noChangeArrowheads="1"/>
          </p:cNvSpPr>
          <p:nvPr/>
        </p:nvSpPr>
        <p:spPr bwMode="auto">
          <a:xfrm>
            <a:off x="9066214" y="1136650"/>
            <a:ext cx="865187" cy="62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317" rIns="0" bIns="0">
            <a:spAutoFit/>
          </a:bodyPr>
          <a:lstStyle>
            <a:lvl1pPr marL="95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lnSpc>
                <a:spcPct val="102000"/>
              </a:lnSpc>
              <a:spcBef>
                <a:spcPts val="75"/>
              </a:spcBef>
              <a:buNone/>
            </a:pPr>
            <a:r>
              <a:rPr lang="en-US" altLang="en-US" sz="1300">
                <a:latin typeface="Gadugi" panose="020B0502040204020203" pitchFamily="34" charset="0"/>
              </a:rPr>
              <a:t>Check your university email</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object 2">
            <a:extLst>
              <a:ext uri="{FF2B5EF4-FFF2-40B4-BE49-F238E27FC236}">
                <a16:creationId xmlns:a16="http://schemas.microsoft.com/office/drawing/2014/main" id="{62905425-3EC3-D2F9-43BA-399DB008B0D4}"/>
              </a:ext>
            </a:extLst>
          </p:cNvPr>
          <p:cNvSpPr>
            <a:spLocks noGrp="1"/>
          </p:cNvSpPr>
          <p:nvPr>
            <p:ph type="title"/>
          </p:nvPr>
        </p:nvSpPr>
        <p:spPr>
          <a:xfrm>
            <a:off x="2974975" y="646113"/>
            <a:ext cx="6235700" cy="1409700"/>
          </a:xfrm>
        </p:spPr>
        <p:txBody>
          <a:bodyPr vert="horz" lIns="0" tIns="23891" rIns="0" bIns="0" rtlCol="0" anchor="ctr">
            <a:spAutoFit/>
          </a:bodyPr>
          <a:lstStyle/>
          <a:p>
            <a:pPr marL="2254250" indent="-2243138">
              <a:lnSpc>
                <a:spcPts val="3575"/>
              </a:lnSpc>
              <a:spcBef>
                <a:spcPts val="188"/>
              </a:spcBef>
            </a:pPr>
            <a:r>
              <a:rPr lang="en-US" altLang="en-US">
                <a:latin typeface="Tahoma" panose="020B0604030504040204" pitchFamily="34" charset="0"/>
                <a:cs typeface="Tahoma" panose="020B0604030504040204" pitchFamily="34" charset="0"/>
              </a:rPr>
              <a:t>The way that Student Engagement is recorded !</a:t>
            </a:r>
          </a:p>
        </p:txBody>
      </p:sp>
      <p:sp>
        <p:nvSpPr>
          <p:cNvPr id="14339" name="object 3">
            <a:extLst>
              <a:ext uri="{FF2B5EF4-FFF2-40B4-BE49-F238E27FC236}">
                <a16:creationId xmlns:a16="http://schemas.microsoft.com/office/drawing/2014/main" id="{AC8FBB3B-DA22-6D51-7019-7F27437C09DF}"/>
              </a:ext>
            </a:extLst>
          </p:cNvPr>
          <p:cNvSpPr txBox="1">
            <a:spLocks noChangeArrowheads="1"/>
          </p:cNvSpPr>
          <p:nvPr/>
        </p:nvSpPr>
        <p:spPr bwMode="auto">
          <a:xfrm>
            <a:off x="1858963" y="1900239"/>
            <a:ext cx="8729662" cy="3328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317" rIns="0" bIns="0">
            <a:spAutoFit/>
          </a:bodyPr>
          <a:lstStyle>
            <a:lvl1pPr marL="266700" indent="-255588">
              <a:spcBef>
                <a:spcPct val="20000"/>
              </a:spcBef>
              <a:buFont typeface="Arial" panose="020B0604020202020204" pitchFamily="34" charset="0"/>
              <a:buChar char="•"/>
              <a:tabLst>
                <a:tab pos="266700" algn="l"/>
              </a:tabLst>
              <a:defRPr sz="3200">
                <a:solidFill>
                  <a:schemeClr val="tx1"/>
                </a:solidFill>
                <a:latin typeface="Myriad Pro"/>
              </a:defRPr>
            </a:lvl1pPr>
            <a:lvl2pPr marL="565150" indent="-211138">
              <a:spcBef>
                <a:spcPct val="20000"/>
              </a:spcBef>
              <a:buFont typeface="Arial" panose="020B0604020202020204" pitchFamily="34" charset="0"/>
              <a:buChar char="–"/>
              <a:tabLst>
                <a:tab pos="266700" algn="l"/>
              </a:tabLst>
              <a:defRPr sz="2800">
                <a:solidFill>
                  <a:schemeClr val="tx1"/>
                </a:solidFill>
                <a:latin typeface="Myriad Pro"/>
              </a:defRPr>
            </a:lvl2pPr>
            <a:lvl3pPr marL="1143000" indent="-228600">
              <a:spcBef>
                <a:spcPct val="20000"/>
              </a:spcBef>
              <a:buFont typeface="Arial" panose="020B0604020202020204" pitchFamily="34" charset="0"/>
              <a:buChar char="•"/>
              <a:tabLst>
                <a:tab pos="266700" algn="l"/>
              </a:tabLst>
              <a:defRPr sz="2400">
                <a:solidFill>
                  <a:schemeClr val="tx1"/>
                </a:solidFill>
                <a:latin typeface="Myriad Pro"/>
              </a:defRPr>
            </a:lvl3pPr>
            <a:lvl4pPr marL="1600200" indent="-228600">
              <a:spcBef>
                <a:spcPct val="20000"/>
              </a:spcBef>
              <a:buFont typeface="Arial" panose="020B0604020202020204" pitchFamily="34" charset="0"/>
              <a:buChar char="–"/>
              <a:tabLst>
                <a:tab pos="266700" algn="l"/>
              </a:tabLst>
              <a:defRPr sz="2000">
                <a:solidFill>
                  <a:schemeClr val="tx1"/>
                </a:solidFill>
                <a:latin typeface="Myriad Pro"/>
              </a:defRPr>
            </a:lvl4pPr>
            <a:lvl5pPr marL="2057400" indent="-228600">
              <a:spcBef>
                <a:spcPct val="20000"/>
              </a:spcBef>
              <a:buFont typeface="Arial" panose="020B0604020202020204" pitchFamily="34" charset="0"/>
              <a:buChar char="»"/>
              <a:tabLst>
                <a:tab pos="266700" algn="l"/>
              </a:tabLst>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tabLst>
                <a:tab pos="266700" algn="l"/>
              </a:tabLst>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tabLst>
                <a:tab pos="266700" algn="l"/>
              </a:tabLst>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tabLst>
                <a:tab pos="266700" algn="l"/>
              </a:tabLst>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tabLst>
                <a:tab pos="266700" algn="l"/>
              </a:tabLst>
              <a:defRPr sz="2000">
                <a:solidFill>
                  <a:schemeClr val="tx1"/>
                </a:solidFill>
                <a:latin typeface="Myriad Pro"/>
              </a:defRPr>
            </a:lvl9pPr>
          </a:lstStyle>
          <a:p>
            <a:pPr>
              <a:lnSpc>
                <a:spcPts val="2250"/>
              </a:lnSpc>
              <a:spcBef>
                <a:spcPts val="75"/>
              </a:spcBef>
            </a:pPr>
            <a:r>
              <a:rPr lang="en-US" altLang="en-US" sz="1800" b="1">
                <a:solidFill>
                  <a:srgbClr val="FF0000"/>
                </a:solidFill>
                <a:latin typeface="Gadugi" panose="020B0502040204020203" pitchFamily="34" charset="0"/>
              </a:rPr>
              <a:t>Attending your classes (registered)</a:t>
            </a:r>
            <a:endParaRPr lang="en-US" altLang="en-US" sz="1800">
              <a:latin typeface="Gadugi" panose="020B0502040204020203" pitchFamily="34" charset="0"/>
            </a:endParaRPr>
          </a:p>
          <a:p>
            <a:pPr>
              <a:lnSpc>
                <a:spcPts val="2250"/>
              </a:lnSpc>
              <a:spcBef>
                <a:spcPct val="0"/>
              </a:spcBef>
            </a:pPr>
            <a:r>
              <a:rPr lang="en-US" altLang="en-US" sz="1800" b="1">
                <a:solidFill>
                  <a:srgbClr val="FF0000"/>
                </a:solidFill>
                <a:latin typeface="Gadugi" panose="020B0502040204020203" pitchFamily="34" charset="0"/>
              </a:rPr>
              <a:t>Engagement with your module Moodle pages, Teams, (VLE),..(tracked)</a:t>
            </a:r>
            <a:endParaRPr lang="en-US" altLang="en-US" sz="1800">
              <a:latin typeface="Gadugi" panose="020B0502040204020203" pitchFamily="34" charset="0"/>
            </a:endParaRPr>
          </a:p>
          <a:p>
            <a:pPr>
              <a:spcBef>
                <a:spcPts val="2238"/>
              </a:spcBef>
              <a:buNone/>
            </a:pPr>
            <a:r>
              <a:rPr lang="en-US" altLang="en-US" sz="1800">
                <a:latin typeface="Gadugi" panose="020B0502040204020203" pitchFamily="34" charset="0"/>
              </a:rPr>
              <a:t>What does engagement with VLE mean:</a:t>
            </a:r>
          </a:p>
          <a:p>
            <a:pPr lvl="1">
              <a:lnSpc>
                <a:spcPts val="1588"/>
              </a:lnSpc>
              <a:spcBef>
                <a:spcPts val="388"/>
              </a:spcBef>
            </a:pPr>
            <a:r>
              <a:rPr lang="en-US" altLang="en-US" sz="1600">
                <a:latin typeface="Gadugi" panose="020B0502040204020203" pitchFamily="34" charset="0"/>
              </a:rPr>
              <a:t>In preparation to attending your classes read through the weekly PowerPoint sessions 	on Moodle</a:t>
            </a:r>
          </a:p>
          <a:p>
            <a:pPr lvl="1">
              <a:lnSpc>
                <a:spcPts val="1588"/>
              </a:lnSpc>
              <a:spcBef>
                <a:spcPts val="375"/>
              </a:spcBef>
            </a:pPr>
            <a:r>
              <a:rPr lang="en-US" altLang="en-US" sz="1600">
                <a:latin typeface="Gadugi" panose="020B0502040204020203" pitchFamily="34" charset="0"/>
              </a:rPr>
              <a:t>In preparation to your weekly classes read through at least 1 further reading resource on 	Moodle</a:t>
            </a:r>
          </a:p>
          <a:p>
            <a:pPr lvl="1">
              <a:lnSpc>
                <a:spcPts val="1588"/>
              </a:lnSpc>
              <a:spcBef>
                <a:spcPts val="400"/>
              </a:spcBef>
            </a:pPr>
            <a:r>
              <a:rPr lang="en-US" altLang="en-US" sz="1600">
                <a:latin typeface="Gadugi" panose="020B0502040204020203" pitchFamily="34" charset="0"/>
              </a:rPr>
              <a:t>Following the publication of the assignment brief read through them regularly on 	Moodle</a:t>
            </a:r>
          </a:p>
          <a:p>
            <a:pPr lvl="1">
              <a:lnSpc>
                <a:spcPts val="1950"/>
              </a:lnSpc>
              <a:spcBef>
                <a:spcPts val="38"/>
              </a:spcBef>
            </a:pPr>
            <a:r>
              <a:rPr lang="en-US" altLang="en-US" sz="1600">
                <a:latin typeface="Gadugi" panose="020B0502040204020203" pitchFamily="34" charset="0"/>
              </a:rPr>
              <a:t>Weekly look up at least 2 sources from the online reading list on Moodle</a:t>
            </a:r>
          </a:p>
          <a:p>
            <a:pPr>
              <a:lnSpc>
                <a:spcPct val="80000"/>
              </a:lnSpc>
              <a:spcBef>
                <a:spcPts val="463"/>
              </a:spcBef>
            </a:pPr>
            <a:r>
              <a:rPr lang="en-US" altLang="en-US" sz="1800" b="1">
                <a:latin typeface="Gadugi" panose="020B0502040204020203" pitchFamily="34" charset="0"/>
              </a:rPr>
              <a:t>Make sure to built in this habit which will not only benefit your attendance records but also your knowledge, skills and understanding of your subjects</a:t>
            </a:r>
            <a:endParaRPr lang="en-US" altLang="en-US" sz="1800">
              <a:latin typeface="Gadugi" panose="020B0502040204020203"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object 2">
            <a:extLst>
              <a:ext uri="{FF2B5EF4-FFF2-40B4-BE49-F238E27FC236}">
                <a16:creationId xmlns:a16="http://schemas.microsoft.com/office/drawing/2014/main" id="{2E2F2C9B-7C6F-4243-CDB8-B7A071BCF0B0}"/>
              </a:ext>
            </a:extLst>
          </p:cNvPr>
          <p:cNvSpPr txBox="1">
            <a:spLocks noChangeArrowheads="1"/>
          </p:cNvSpPr>
          <p:nvPr/>
        </p:nvSpPr>
        <p:spPr bwMode="auto">
          <a:xfrm>
            <a:off x="1666875" y="2930525"/>
            <a:ext cx="8974138" cy="203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64616" rIns="0" bIns="0">
            <a:spAutoFit/>
          </a:bodyPr>
          <a:lstStyle>
            <a:lvl1pPr marL="266700" indent="-255588">
              <a:spcBef>
                <a:spcPct val="20000"/>
              </a:spcBef>
              <a:buFont typeface="Arial" panose="020B0604020202020204" pitchFamily="34" charset="0"/>
              <a:buChar char="•"/>
              <a:tabLst>
                <a:tab pos="266700" algn="l"/>
              </a:tabLst>
              <a:defRPr sz="3200">
                <a:solidFill>
                  <a:schemeClr val="tx1"/>
                </a:solidFill>
                <a:latin typeface="Myriad Pro"/>
              </a:defRPr>
            </a:lvl1pPr>
            <a:lvl2pPr marL="742950" indent="-285750">
              <a:spcBef>
                <a:spcPct val="20000"/>
              </a:spcBef>
              <a:buFont typeface="Arial" panose="020B0604020202020204" pitchFamily="34" charset="0"/>
              <a:buChar char="–"/>
              <a:tabLst>
                <a:tab pos="266700" algn="l"/>
              </a:tabLst>
              <a:defRPr sz="2800">
                <a:solidFill>
                  <a:schemeClr val="tx1"/>
                </a:solidFill>
                <a:latin typeface="Myriad Pro"/>
              </a:defRPr>
            </a:lvl2pPr>
            <a:lvl3pPr marL="1143000" indent="-228600">
              <a:spcBef>
                <a:spcPct val="20000"/>
              </a:spcBef>
              <a:buFont typeface="Arial" panose="020B0604020202020204" pitchFamily="34" charset="0"/>
              <a:buChar char="•"/>
              <a:tabLst>
                <a:tab pos="266700" algn="l"/>
              </a:tabLst>
              <a:defRPr sz="2400">
                <a:solidFill>
                  <a:schemeClr val="tx1"/>
                </a:solidFill>
                <a:latin typeface="Myriad Pro"/>
              </a:defRPr>
            </a:lvl3pPr>
            <a:lvl4pPr marL="1600200" indent="-228600">
              <a:spcBef>
                <a:spcPct val="20000"/>
              </a:spcBef>
              <a:buFont typeface="Arial" panose="020B0604020202020204" pitchFamily="34" charset="0"/>
              <a:buChar char="–"/>
              <a:tabLst>
                <a:tab pos="266700" algn="l"/>
              </a:tabLst>
              <a:defRPr sz="2000">
                <a:solidFill>
                  <a:schemeClr val="tx1"/>
                </a:solidFill>
                <a:latin typeface="Myriad Pro"/>
              </a:defRPr>
            </a:lvl4pPr>
            <a:lvl5pPr marL="2057400" indent="-228600">
              <a:spcBef>
                <a:spcPct val="20000"/>
              </a:spcBef>
              <a:buFont typeface="Arial" panose="020B0604020202020204" pitchFamily="34" charset="0"/>
              <a:buChar char="»"/>
              <a:tabLst>
                <a:tab pos="266700" algn="l"/>
              </a:tabLst>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tabLst>
                <a:tab pos="266700" algn="l"/>
              </a:tabLst>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tabLst>
                <a:tab pos="266700" algn="l"/>
              </a:tabLst>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tabLst>
                <a:tab pos="266700" algn="l"/>
              </a:tabLst>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tabLst>
                <a:tab pos="266700" algn="l"/>
              </a:tabLst>
              <a:defRPr sz="2000">
                <a:solidFill>
                  <a:schemeClr val="tx1"/>
                </a:solidFill>
                <a:latin typeface="Myriad Pro"/>
              </a:defRPr>
            </a:lvl9pPr>
          </a:lstStyle>
          <a:p>
            <a:pPr>
              <a:spcBef>
                <a:spcPts val="513"/>
              </a:spcBef>
            </a:pPr>
            <a:r>
              <a:rPr lang="en-US" altLang="en-US" sz="1600">
                <a:latin typeface="Gadugi" panose="020B0502040204020203" pitchFamily="34" charset="0"/>
              </a:rPr>
              <a:t>Make sure that </a:t>
            </a:r>
            <a:r>
              <a:rPr lang="en-US" altLang="en-US" sz="1600" u="sng">
                <a:latin typeface="Gadugi" panose="020B0502040204020203" pitchFamily="34" charset="0"/>
              </a:rPr>
              <a:t>all sections </a:t>
            </a:r>
            <a:r>
              <a:rPr lang="en-US" altLang="en-US" sz="1600">
                <a:latin typeface="Gadugi" panose="020B0502040204020203" pitchFamily="34" charset="0"/>
              </a:rPr>
              <a:t>of your work/assignments for all modules are original!</a:t>
            </a:r>
          </a:p>
          <a:p>
            <a:pPr>
              <a:spcBef>
                <a:spcPts val="438"/>
              </a:spcBef>
            </a:pPr>
            <a:r>
              <a:rPr lang="en-US" altLang="en-US" sz="1600">
                <a:latin typeface="Gadugi" panose="020B0502040204020203" pitchFamily="34" charset="0"/>
              </a:rPr>
              <a:t>Avoid engaging in practices of plagiarism (copying text, no or bogus references,.)!</a:t>
            </a:r>
          </a:p>
          <a:p>
            <a:pPr>
              <a:spcBef>
                <a:spcPts val="425"/>
              </a:spcBef>
            </a:pPr>
            <a:r>
              <a:rPr lang="en-US" altLang="en-US" sz="1600">
                <a:latin typeface="Gadugi" panose="020B0502040204020203" pitchFamily="34" charset="0"/>
              </a:rPr>
              <a:t>Avoid buying assessments!</a:t>
            </a:r>
          </a:p>
          <a:p>
            <a:pPr>
              <a:spcBef>
                <a:spcPts val="438"/>
              </a:spcBef>
            </a:pPr>
            <a:r>
              <a:rPr lang="en-US" altLang="en-US" sz="1600">
                <a:latin typeface="Gadugi" panose="020B0502040204020203" pitchFamily="34" charset="0"/>
              </a:rPr>
              <a:t>Do not collude with classmates/university students!</a:t>
            </a:r>
          </a:p>
          <a:p>
            <a:pPr>
              <a:spcBef>
                <a:spcPts val="613"/>
              </a:spcBef>
              <a:buNone/>
            </a:pPr>
            <a:endParaRPr lang="en-US" altLang="en-US" sz="1600">
              <a:latin typeface="Gadugi" panose="020B0502040204020203" pitchFamily="34" charset="0"/>
            </a:endParaRPr>
          </a:p>
          <a:p>
            <a:pPr>
              <a:lnSpc>
                <a:spcPct val="102000"/>
              </a:lnSpc>
              <a:spcBef>
                <a:spcPct val="0"/>
              </a:spcBef>
              <a:buFontTx/>
              <a:buNone/>
            </a:pPr>
            <a:r>
              <a:rPr lang="en-US" altLang="en-US" sz="1600" b="1">
                <a:latin typeface="Gadugi" panose="020B0502040204020203" pitchFamily="34" charset="0"/>
              </a:rPr>
              <a:t>Build your own academic writing practices and skills so you can really be proud of yourself and your achievements at current and for your future!</a:t>
            </a:r>
            <a:endParaRPr lang="en-US" altLang="en-US" sz="1600">
              <a:latin typeface="Gadugi" panose="020B0502040204020203" pitchFamily="34" charset="0"/>
            </a:endParaRPr>
          </a:p>
        </p:txBody>
      </p:sp>
      <p:sp>
        <p:nvSpPr>
          <p:cNvPr id="15363" name="object 3">
            <a:extLst>
              <a:ext uri="{FF2B5EF4-FFF2-40B4-BE49-F238E27FC236}">
                <a16:creationId xmlns:a16="http://schemas.microsoft.com/office/drawing/2014/main" id="{419745B8-2FFE-2C7A-EC42-F3BA3EFBB592}"/>
              </a:ext>
            </a:extLst>
          </p:cNvPr>
          <p:cNvSpPr>
            <a:spLocks noGrp="1"/>
          </p:cNvSpPr>
          <p:nvPr>
            <p:ph type="title"/>
          </p:nvPr>
        </p:nvSpPr>
        <p:spPr>
          <a:xfrm>
            <a:off x="1914525" y="30815"/>
            <a:ext cx="7037388" cy="1776696"/>
          </a:xfrm>
        </p:spPr>
        <p:txBody>
          <a:bodyPr vert="horz" lIns="0" tIns="387913" rIns="0" bIns="0" rtlCol="0" anchor="ctr">
            <a:spAutoFit/>
          </a:bodyPr>
          <a:lstStyle/>
          <a:p>
            <a:pPr marL="2071688" indent="346075">
              <a:spcBef>
                <a:spcPts val="225"/>
              </a:spcBef>
            </a:pPr>
            <a:r>
              <a:rPr lang="en-US" altLang="en-US" sz="2500" i="1">
                <a:latin typeface="Calibri" panose="020F0502020204030204" pitchFamily="34" charset="0"/>
                <a:cs typeface="Calibri" panose="020F0502020204030204" pitchFamily="34" charset="0"/>
              </a:rPr>
              <a:t>Academic Integrity ORIGINALITY OF WORK!</a:t>
            </a:r>
            <a:br>
              <a:rPr lang="en-US" altLang="en-US" sz="2500">
                <a:latin typeface="Calibri" panose="020F0502020204030204" pitchFamily="34" charset="0"/>
                <a:cs typeface="Calibri" panose="020F0502020204030204" pitchFamily="34" charset="0"/>
              </a:rPr>
            </a:br>
            <a:r>
              <a:rPr lang="en-US" altLang="en-US" sz="2500">
                <a:solidFill>
                  <a:srgbClr val="FF0000"/>
                </a:solidFill>
                <a:latin typeface="Segoe UI Symbol" panose="020B0502040204020203" pitchFamily="34" charset="0"/>
                <a:ea typeface="Segoe UI Symbol" panose="020B0502040204020203" pitchFamily="34" charset="0"/>
                <a:cs typeface="Segoe UI Symbol" panose="020B0502040204020203" pitchFamily="34" charset="0"/>
              </a:rPr>
              <a:t>The university treats this very seriously</a:t>
            </a:r>
            <a:endParaRPr lang="en-US" altLang="en-US" sz="2500">
              <a:latin typeface="Segoe UI Symbol" panose="020B0502040204020203" pitchFamily="34" charset="0"/>
              <a:ea typeface="Segoe UI Symbol" panose="020B0502040204020203" pitchFamily="34" charset="0"/>
              <a:cs typeface="Segoe UI Symbol" panose="020B0502040204020203" pitchFamily="34" charset="0"/>
            </a:endParaRPr>
          </a:p>
        </p:txBody>
      </p:sp>
      <p:pic>
        <p:nvPicPr>
          <p:cNvPr id="15364" name="object 4">
            <a:extLst>
              <a:ext uri="{FF2B5EF4-FFF2-40B4-BE49-F238E27FC236}">
                <a16:creationId xmlns:a16="http://schemas.microsoft.com/office/drawing/2014/main" id="{08C6FF0F-FEF7-DA2B-8A79-D61C92987A2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03362" y="909638"/>
            <a:ext cx="1628776"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5365" name="object 5">
            <a:extLst>
              <a:ext uri="{FF2B5EF4-FFF2-40B4-BE49-F238E27FC236}">
                <a16:creationId xmlns:a16="http://schemas.microsoft.com/office/drawing/2014/main" id="{09FC3EF8-CA3A-D067-CE9C-0311D964A81A}"/>
              </a:ext>
            </a:extLst>
          </p:cNvPr>
          <p:cNvGrpSpPr>
            <a:grpSpLocks/>
          </p:cNvGrpSpPr>
          <p:nvPr/>
        </p:nvGrpSpPr>
        <p:grpSpPr bwMode="auto">
          <a:xfrm>
            <a:off x="8705851" y="960438"/>
            <a:ext cx="1916113" cy="1624012"/>
            <a:chOff x="8399526" y="893825"/>
            <a:chExt cx="2240280" cy="1900555"/>
          </a:xfrm>
        </p:grpSpPr>
        <p:sp>
          <p:nvSpPr>
            <p:cNvPr id="15366" name="object 6">
              <a:extLst>
                <a:ext uri="{FF2B5EF4-FFF2-40B4-BE49-F238E27FC236}">
                  <a16:creationId xmlns:a16="http://schemas.microsoft.com/office/drawing/2014/main" id="{0E9EE4B7-97AD-412A-D0D4-645189A98A69}"/>
                </a:ext>
              </a:extLst>
            </p:cNvPr>
            <p:cNvSpPr>
              <a:spLocks/>
            </p:cNvSpPr>
            <p:nvPr/>
          </p:nvSpPr>
          <p:spPr bwMode="auto">
            <a:xfrm>
              <a:off x="8420100" y="914399"/>
              <a:ext cx="2199640" cy="1859280"/>
            </a:xfrm>
            <a:custGeom>
              <a:avLst/>
              <a:gdLst>
                <a:gd name="T0" fmla="*/ 1775460 w 2199640"/>
                <a:gd name="T1" fmla="*/ 1859280 h 1859280"/>
                <a:gd name="T2" fmla="*/ 0 w 2199640"/>
                <a:gd name="T3" fmla="*/ 1266444 h 1859280"/>
                <a:gd name="T4" fmla="*/ 423671 w 2199640"/>
                <a:gd name="T5" fmla="*/ 0 h 1859280"/>
                <a:gd name="T6" fmla="*/ 2199132 w 2199640"/>
                <a:gd name="T7" fmla="*/ 592836 h 1859280"/>
                <a:gd name="T8" fmla="*/ 1775460 w 2199640"/>
                <a:gd name="T9" fmla="*/ 1859280 h 185928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99640" h="1859280">
                  <a:moveTo>
                    <a:pt x="1775460" y="1859280"/>
                  </a:moveTo>
                  <a:lnTo>
                    <a:pt x="0" y="1266444"/>
                  </a:lnTo>
                  <a:lnTo>
                    <a:pt x="423671" y="0"/>
                  </a:lnTo>
                  <a:lnTo>
                    <a:pt x="2199132" y="592836"/>
                  </a:lnTo>
                  <a:lnTo>
                    <a:pt x="1775460" y="1859280"/>
                  </a:lnTo>
                  <a:close/>
                </a:path>
              </a:pathLst>
            </a:custGeom>
            <a:solidFill>
              <a:srgbClr val="FFFF0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5367" name="object 7">
              <a:extLst>
                <a:ext uri="{FF2B5EF4-FFF2-40B4-BE49-F238E27FC236}">
                  <a16:creationId xmlns:a16="http://schemas.microsoft.com/office/drawing/2014/main" id="{70D1D5F2-4413-BC17-5988-5FE6DBD25B65}"/>
                </a:ext>
              </a:extLst>
            </p:cNvPr>
            <p:cNvSpPr>
              <a:spLocks/>
            </p:cNvSpPr>
            <p:nvPr/>
          </p:nvSpPr>
          <p:spPr bwMode="auto">
            <a:xfrm>
              <a:off x="8420100" y="914399"/>
              <a:ext cx="2199640" cy="1859280"/>
            </a:xfrm>
            <a:custGeom>
              <a:avLst/>
              <a:gdLst>
                <a:gd name="T0" fmla="*/ 423671 w 2199640"/>
                <a:gd name="T1" fmla="*/ 0 h 1859280"/>
                <a:gd name="T2" fmla="*/ 2199132 w 2199640"/>
                <a:gd name="T3" fmla="*/ 592836 h 1859280"/>
                <a:gd name="T4" fmla="*/ 1775460 w 2199640"/>
                <a:gd name="T5" fmla="*/ 1859280 h 1859280"/>
                <a:gd name="T6" fmla="*/ 0 w 2199640"/>
                <a:gd name="T7" fmla="*/ 1266444 h 1859280"/>
                <a:gd name="T8" fmla="*/ 423671 w 2199640"/>
                <a:gd name="T9" fmla="*/ 0 h 185928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99640" h="1859280">
                  <a:moveTo>
                    <a:pt x="423671" y="0"/>
                  </a:moveTo>
                  <a:lnTo>
                    <a:pt x="2199132" y="592836"/>
                  </a:lnTo>
                  <a:lnTo>
                    <a:pt x="1775460" y="1859280"/>
                  </a:lnTo>
                  <a:lnTo>
                    <a:pt x="0" y="1266444"/>
                  </a:lnTo>
                  <a:lnTo>
                    <a:pt x="423671" y="0"/>
                  </a:lnTo>
                  <a:close/>
                </a:path>
              </a:pathLst>
            </a:custGeom>
            <a:noFill/>
            <a:ln w="41148">
              <a:solidFill>
                <a:srgbClr val="000000"/>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pic>
          <p:nvPicPr>
            <p:cNvPr id="15368" name="object 8">
              <a:extLst>
                <a:ext uri="{FF2B5EF4-FFF2-40B4-BE49-F238E27FC236}">
                  <a16:creationId xmlns:a16="http://schemas.microsoft.com/office/drawing/2014/main" id="{7A83D67E-8172-58EF-082F-AB1A693444A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801100" y="1179575"/>
              <a:ext cx="1490471" cy="10698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386" name="object 2">
            <a:extLst>
              <a:ext uri="{FF2B5EF4-FFF2-40B4-BE49-F238E27FC236}">
                <a16:creationId xmlns:a16="http://schemas.microsoft.com/office/drawing/2014/main" id="{5FB412B3-0C0A-4FC8-E3C7-C35A97DC106A}"/>
              </a:ext>
            </a:extLst>
          </p:cNvPr>
          <p:cNvGrpSpPr>
            <a:grpSpLocks/>
          </p:cNvGrpSpPr>
          <p:nvPr/>
        </p:nvGrpSpPr>
        <p:grpSpPr bwMode="auto">
          <a:xfrm>
            <a:off x="1524000" y="855663"/>
            <a:ext cx="9144000" cy="5143500"/>
            <a:chOff x="0" y="772668"/>
            <a:chExt cx="10692765" cy="6014085"/>
          </a:xfrm>
        </p:grpSpPr>
        <p:sp>
          <p:nvSpPr>
            <p:cNvPr id="16439" name="object 3">
              <a:extLst>
                <a:ext uri="{FF2B5EF4-FFF2-40B4-BE49-F238E27FC236}">
                  <a16:creationId xmlns:a16="http://schemas.microsoft.com/office/drawing/2014/main" id="{92C1B044-3BE0-FF0F-8253-2A5244DC46ED}"/>
                </a:ext>
              </a:extLst>
            </p:cNvPr>
            <p:cNvSpPr>
              <a:spLocks/>
            </p:cNvSpPr>
            <p:nvPr/>
          </p:nvSpPr>
          <p:spPr bwMode="auto">
            <a:xfrm>
              <a:off x="3101339" y="1818132"/>
              <a:ext cx="1743710" cy="1431290"/>
            </a:xfrm>
            <a:custGeom>
              <a:avLst/>
              <a:gdLst>
                <a:gd name="T0" fmla="*/ 1385316 w 1743710"/>
                <a:gd name="T1" fmla="*/ 1431036 h 1431289"/>
                <a:gd name="T2" fmla="*/ 358140 w 1743710"/>
                <a:gd name="T3" fmla="*/ 1431036 h 1431289"/>
                <a:gd name="T4" fmla="*/ 0 w 1743710"/>
                <a:gd name="T5" fmla="*/ 716280 h 1431289"/>
                <a:gd name="T6" fmla="*/ 358140 w 1743710"/>
                <a:gd name="T7" fmla="*/ 0 h 1431289"/>
                <a:gd name="T8" fmla="*/ 1385316 w 1743710"/>
                <a:gd name="T9" fmla="*/ 0 h 1431289"/>
                <a:gd name="T10" fmla="*/ 1743456 w 1743710"/>
                <a:gd name="T11" fmla="*/ 716280 h 1431289"/>
                <a:gd name="T12" fmla="*/ 1385316 w 1743710"/>
                <a:gd name="T13" fmla="*/ 1431036 h 143128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3710" h="1431289">
                  <a:moveTo>
                    <a:pt x="1385316" y="1431035"/>
                  </a:moveTo>
                  <a:lnTo>
                    <a:pt x="358140" y="1431035"/>
                  </a:lnTo>
                  <a:lnTo>
                    <a:pt x="0" y="716279"/>
                  </a:lnTo>
                  <a:lnTo>
                    <a:pt x="358140" y="0"/>
                  </a:lnTo>
                  <a:lnTo>
                    <a:pt x="1385316" y="0"/>
                  </a:lnTo>
                  <a:lnTo>
                    <a:pt x="1743456" y="716279"/>
                  </a:lnTo>
                  <a:lnTo>
                    <a:pt x="1385316" y="1431035"/>
                  </a:lnTo>
                  <a:close/>
                </a:path>
              </a:pathLst>
            </a:custGeom>
            <a:solidFill>
              <a:srgbClr val="00AFE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6440" name="object 4">
              <a:extLst>
                <a:ext uri="{FF2B5EF4-FFF2-40B4-BE49-F238E27FC236}">
                  <a16:creationId xmlns:a16="http://schemas.microsoft.com/office/drawing/2014/main" id="{0D235097-25CE-F826-0748-3CC30D342A70}"/>
                </a:ext>
              </a:extLst>
            </p:cNvPr>
            <p:cNvSpPr>
              <a:spLocks/>
            </p:cNvSpPr>
            <p:nvPr/>
          </p:nvSpPr>
          <p:spPr bwMode="auto">
            <a:xfrm>
              <a:off x="3101339" y="1818132"/>
              <a:ext cx="1743710" cy="1431290"/>
            </a:xfrm>
            <a:custGeom>
              <a:avLst/>
              <a:gdLst>
                <a:gd name="T0" fmla="*/ 0 w 1743710"/>
                <a:gd name="T1" fmla="*/ 716280 h 1431289"/>
                <a:gd name="T2" fmla="*/ 358140 w 1743710"/>
                <a:gd name="T3" fmla="*/ 0 h 1431289"/>
                <a:gd name="T4" fmla="*/ 1385316 w 1743710"/>
                <a:gd name="T5" fmla="*/ 0 h 1431289"/>
                <a:gd name="T6" fmla="*/ 1743456 w 1743710"/>
                <a:gd name="T7" fmla="*/ 716280 h 1431289"/>
                <a:gd name="T8" fmla="*/ 1385316 w 1743710"/>
                <a:gd name="T9" fmla="*/ 1431036 h 1431289"/>
                <a:gd name="T10" fmla="*/ 358140 w 1743710"/>
                <a:gd name="T11" fmla="*/ 1431036 h 1431289"/>
                <a:gd name="T12" fmla="*/ 0 w 1743710"/>
                <a:gd name="T13" fmla="*/ 716280 h 143128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3710" h="1431289">
                  <a:moveTo>
                    <a:pt x="0" y="716279"/>
                  </a:moveTo>
                  <a:lnTo>
                    <a:pt x="358140" y="0"/>
                  </a:lnTo>
                  <a:lnTo>
                    <a:pt x="1385316" y="0"/>
                  </a:lnTo>
                  <a:lnTo>
                    <a:pt x="1743456" y="716279"/>
                  </a:lnTo>
                  <a:lnTo>
                    <a:pt x="1385316" y="1431035"/>
                  </a:lnTo>
                  <a:lnTo>
                    <a:pt x="358140" y="1431035"/>
                  </a:lnTo>
                  <a:lnTo>
                    <a:pt x="0" y="716279"/>
                  </a:lnTo>
                  <a:close/>
                </a:path>
              </a:pathLst>
            </a:custGeom>
            <a:noFill/>
            <a:ln w="22859">
              <a:solidFill>
                <a:srgbClr val="FFFFFF"/>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6387" name="object 5">
            <a:extLst>
              <a:ext uri="{FF2B5EF4-FFF2-40B4-BE49-F238E27FC236}">
                <a16:creationId xmlns:a16="http://schemas.microsoft.com/office/drawing/2014/main" id="{546060FB-7AD1-8E48-091E-9567BACE0D57}"/>
              </a:ext>
            </a:extLst>
          </p:cNvPr>
          <p:cNvSpPr txBox="1">
            <a:spLocks noChangeArrowheads="1"/>
          </p:cNvSpPr>
          <p:nvPr/>
        </p:nvSpPr>
        <p:spPr bwMode="auto">
          <a:xfrm>
            <a:off x="4648201" y="2241551"/>
            <a:ext cx="544513" cy="219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4118" rIns="0" bIns="0">
            <a:spAutoFit/>
          </a:bodyPr>
          <a:lstStyle>
            <a:lvl1pPr marL="95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113"/>
              </a:spcBef>
              <a:buNone/>
            </a:pPr>
            <a:r>
              <a:rPr lang="en-US" altLang="en-US" sz="1300">
                <a:solidFill>
                  <a:srgbClr val="FFFFFF"/>
                </a:solidFill>
                <a:latin typeface="Gadugi" panose="020B0502040204020203" pitchFamily="34" charset="0"/>
              </a:rPr>
              <a:t>Library</a:t>
            </a:r>
            <a:endParaRPr lang="en-US" altLang="en-US" sz="1300">
              <a:latin typeface="Gadugi" panose="020B0502040204020203" pitchFamily="34" charset="0"/>
            </a:endParaRPr>
          </a:p>
        </p:txBody>
      </p:sp>
      <p:grpSp>
        <p:nvGrpSpPr>
          <p:cNvPr id="16388" name="object 6">
            <a:extLst>
              <a:ext uri="{FF2B5EF4-FFF2-40B4-BE49-F238E27FC236}">
                <a16:creationId xmlns:a16="http://schemas.microsoft.com/office/drawing/2014/main" id="{ADD3872D-0E52-D907-6F02-C6C0004F824E}"/>
              </a:ext>
            </a:extLst>
          </p:cNvPr>
          <p:cNvGrpSpPr>
            <a:grpSpLocks/>
          </p:cNvGrpSpPr>
          <p:nvPr/>
        </p:nvGrpSpPr>
        <p:grpSpPr bwMode="auto">
          <a:xfrm>
            <a:off x="6515101" y="2971801"/>
            <a:ext cx="1509713" cy="1243013"/>
            <a:chOff x="5837682" y="3246881"/>
            <a:chExt cx="1765300" cy="1454150"/>
          </a:xfrm>
        </p:grpSpPr>
        <p:sp>
          <p:nvSpPr>
            <p:cNvPr id="16437" name="object 7">
              <a:extLst>
                <a:ext uri="{FF2B5EF4-FFF2-40B4-BE49-F238E27FC236}">
                  <a16:creationId xmlns:a16="http://schemas.microsoft.com/office/drawing/2014/main" id="{09DEF9D7-4158-B260-983B-6A88C83AB93F}"/>
                </a:ext>
              </a:extLst>
            </p:cNvPr>
            <p:cNvSpPr>
              <a:spLocks/>
            </p:cNvSpPr>
            <p:nvPr/>
          </p:nvSpPr>
          <p:spPr bwMode="auto">
            <a:xfrm>
              <a:off x="5849112" y="3258311"/>
              <a:ext cx="1742439" cy="1431290"/>
            </a:xfrm>
            <a:custGeom>
              <a:avLst/>
              <a:gdLst>
                <a:gd name="T0" fmla="*/ 1383790 w 1742440"/>
                <a:gd name="T1" fmla="*/ 1431037 h 1431289"/>
                <a:gd name="T2" fmla="*/ 356616 w 1742440"/>
                <a:gd name="T3" fmla="*/ 1431037 h 1431289"/>
                <a:gd name="T4" fmla="*/ 0 w 1742440"/>
                <a:gd name="T5" fmla="*/ 716281 h 1431289"/>
                <a:gd name="T6" fmla="*/ 356616 w 1742440"/>
                <a:gd name="T7" fmla="*/ 0 h 1431289"/>
                <a:gd name="T8" fmla="*/ 1383790 w 1742440"/>
                <a:gd name="T9" fmla="*/ 0 h 1431289"/>
                <a:gd name="T10" fmla="*/ 1741931 w 1742440"/>
                <a:gd name="T11" fmla="*/ 716281 h 1431289"/>
                <a:gd name="T12" fmla="*/ 1383790 w 1742440"/>
                <a:gd name="T13" fmla="*/ 1431037 h 143128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2440" h="1431289">
                  <a:moveTo>
                    <a:pt x="1383791" y="1431036"/>
                  </a:moveTo>
                  <a:lnTo>
                    <a:pt x="356616" y="1431036"/>
                  </a:lnTo>
                  <a:lnTo>
                    <a:pt x="0" y="716280"/>
                  </a:lnTo>
                  <a:lnTo>
                    <a:pt x="356616" y="0"/>
                  </a:lnTo>
                  <a:lnTo>
                    <a:pt x="1383791" y="0"/>
                  </a:lnTo>
                  <a:lnTo>
                    <a:pt x="1741932" y="716280"/>
                  </a:lnTo>
                  <a:lnTo>
                    <a:pt x="1383791" y="1431036"/>
                  </a:lnTo>
                  <a:close/>
                </a:path>
              </a:pathLst>
            </a:custGeom>
            <a:solidFill>
              <a:srgbClr val="00AFE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6438" name="object 8">
              <a:extLst>
                <a:ext uri="{FF2B5EF4-FFF2-40B4-BE49-F238E27FC236}">
                  <a16:creationId xmlns:a16="http://schemas.microsoft.com/office/drawing/2014/main" id="{5794CE9C-9C42-37B5-4F0D-BFC22E58FAE9}"/>
                </a:ext>
              </a:extLst>
            </p:cNvPr>
            <p:cNvSpPr>
              <a:spLocks/>
            </p:cNvSpPr>
            <p:nvPr/>
          </p:nvSpPr>
          <p:spPr bwMode="auto">
            <a:xfrm>
              <a:off x="5849112" y="3258311"/>
              <a:ext cx="1742439" cy="1431290"/>
            </a:xfrm>
            <a:custGeom>
              <a:avLst/>
              <a:gdLst>
                <a:gd name="T0" fmla="*/ 0 w 1742440"/>
                <a:gd name="T1" fmla="*/ 716281 h 1431289"/>
                <a:gd name="T2" fmla="*/ 356616 w 1742440"/>
                <a:gd name="T3" fmla="*/ 0 h 1431289"/>
                <a:gd name="T4" fmla="*/ 1383790 w 1742440"/>
                <a:gd name="T5" fmla="*/ 0 h 1431289"/>
                <a:gd name="T6" fmla="*/ 1741931 w 1742440"/>
                <a:gd name="T7" fmla="*/ 716281 h 1431289"/>
                <a:gd name="T8" fmla="*/ 1383790 w 1742440"/>
                <a:gd name="T9" fmla="*/ 1431037 h 1431289"/>
                <a:gd name="T10" fmla="*/ 356616 w 1742440"/>
                <a:gd name="T11" fmla="*/ 1431037 h 1431289"/>
                <a:gd name="T12" fmla="*/ 0 w 1742440"/>
                <a:gd name="T13" fmla="*/ 716281 h 143128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2440" h="1431289">
                  <a:moveTo>
                    <a:pt x="0" y="716280"/>
                  </a:moveTo>
                  <a:lnTo>
                    <a:pt x="356616" y="0"/>
                  </a:lnTo>
                  <a:lnTo>
                    <a:pt x="1383791" y="0"/>
                  </a:lnTo>
                  <a:lnTo>
                    <a:pt x="1741932" y="716280"/>
                  </a:lnTo>
                  <a:lnTo>
                    <a:pt x="1383791" y="1431036"/>
                  </a:lnTo>
                  <a:lnTo>
                    <a:pt x="356616" y="1431036"/>
                  </a:lnTo>
                  <a:lnTo>
                    <a:pt x="0" y="716280"/>
                  </a:lnTo>
                  <a:close/>
                </a:path>
              </a:pathLst>
            </a:custGeom>
            <a:noFill/>
            <a:ln w="22859">
              <a:solidFill>
                <a:srgbClr val="FFFFFF"/>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6389" name="object 9">
            <a:extLst>
              <a:ext uri="{FF2B5EF4-FFF2-40B4-BE49-F238E27FC236}">
                <a16:creationId xmlns:a16="http://schemas.microsoft.com/office/drawing/2014/main" id="{3572CAD4-191E-CA67-C78F-A760A0452817}"/>
              </a:ext>
            </a:extLst>
          </p:cNvPr>
          <p:cNvSpPr txBox="1">
            <a:spLocks noChangeArrowheads="1"/>
          </p:cNvSpPr>
          <p:nvPr/>
        </p:nvSpPr>
        <p:spPr bwMode="auto">
          <a:xfrm>
            <a:off x="6897688" y="3370264"/>
            <a:ext cx="742950" cy="414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317" rIns="0" bIns="0">
            <a:spAutoFit/>
          </a:bodyPr>
          <a:lstStyle>
            <a:lvl1pPr marL="185738" indent="-1746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102000"/>
              </a:lnSpc>
              <a:spcBef>
                <a:spcPts val="75"/>
              </a:spcBef>
              <a:buNone/>
            </a:pPr>
            <a:r>
              <a:rPr lang="en-US" altLang="en-US" sz="1300">
                <a:solidFill>
                  <a:srgbClr val="FFFFFF"/>
                </a:solidFill>
                <a:latin typeface="Gadugi" panose="020B0502040204020203" pitchFamily="34" charset="0"/>
              </a:rPr>
              <a:t>IT Service Desk</a:t>
            </a:r>
            <a:endParaRPr lang="en-US" altLang="en-US" sz="1300">
              <a:latin typeface="Gadugi" panose="020B0502040204020203" pitchFamily="34" charset="0"/>
            </a:endParaRPr>
          </a:p>
        </p:txBody>
      </p:sp>
      <p:sp>
        <p:nvSpPr>
          <p:cNvPr id="16390" name="object 10">
            <a:extLst>
              <a:ext uri="{FF2B5EF4-FFF2-40B4-BE49-F238E27FC236}">
                <a16:creationId xmlns:a16="http://schemas.microsoft.com/office/drawing/2014/main" id="{8A48093B-79AB-1261-97DA-F1540E68AF5A}"/>
              </a:ext>
            </a:extLst>
          </p:cNvPr>
          <p:cNvSpPr>
            <a:spLocks/>
          </p:cNvSpPr>
          <p:nvPr/>
        </p:nvSpPr>
        <p:spPr bwMode="auto">
          <a:xfrm>
            <a:off x="4176713" y="2973388"/>
            <a:ext cx="1490662" cy="1225550"/>
          </a:xfrm>
          <a:custGeom>
            <a:avLst/>
            <a:gdLst>
              <a:gd name="T0" fmla="*/ 1184278 w 1743710"/>
              <a:gd name="T1" fmla="*/ 1225549 h 1432560"/>
              <a:gd name="T2" fmla="*/ 306167 w 1743710"/>
              <a:gd name="T3" fmla="*/ 1225549 h 1432560"/>
              <a:gd name="T4" fmla="*/ 0 w 1743710"/>
              <a:gd name="T5" fmla="*/ 612775 h 1432560"/>
              <a:gd name="T6" fmla="*/ 306167 w 1743710"/>
              <a:gd name="T7" fmla="*/ 0 h 1432560"/>
              <a:gd name="T8" fmla="*/ 1184278 w 1743710"/>
              <a:gd name="T9" fmla="*/ 0 h 1432560"/>
              <a:gd name="T10" fmla="*/ 1490445 w 1743710"/>
              <a:gd name="T11" fmla="*/ 612775 h 1432560"/>
              <a:gd name="T12" fmla="*/ 1184278 w 1743710"/>
              <a:gd name="T13" fmla="*/ 1225549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3710" h="1432560">
                <a:moveTo>
                  <a:pt x="1385316" y="1432559"/>
                </a:moveTo>
                <a:lnTo>
                  <a:pt x="358140" y="1432559"/>
                </a:lnTo>
                <a:lnTo>
                  <a:pt x="0" y="716280"/>
                </a:lnTo>
                <a:lnTo>
                  <a:pt x="358140" y="0"/>
                </a:lnTo>
                <a:lnTo>
                  <a:pt x="1385316" y="0"/>
                </a:lnTo>
                <a:lnTo>
                  <a:pt x="1743456" y="716280"/>
                </a:lnTo>
                <a:lnTo>
                  <a:pt x="1385316" y="1432559"/>
                </a:lnTo>
                <a:close/>
              </a:path>
            </a:pathLst>
          </a:custGeom>
          <a:solidFill>
            <a:srgbClr val="00AFE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6391" name="object 11">
            <a:extLst>
              <a:ext uri="{FF2B5EF4-FFF2-40B4-BE49-F238E27FC236}">
                <a16:creationId xmlns:a16="http://schemas.microsoft.com/office/drawing/2014/main" id="{78AD71B3-0EDB-E19A-48BF-F97AB362FE02}"/>
              </a:ext>
            </a:extLst>
          </p:cNvPr>
          <p:cNvSpPr>
            <a:spLocks/>
          </p:cNvSpPr>
          <p:nvPr/>
        </p:nvSpPr>
        <p:spPr bwMode="auto">
          <a:xfrm>
            <a:off x="4176713" y="2973388"/>
            <a:ext cx="1490662" cy="1225550"/>
          </a:xfrm>
          <a:custGeom>
            <a:avLst/>
            <a:gdLst>
              <a:gd name="T0" fmla="*/ 0 w 1743710"/>
              <a:gd name="T1" fmla="*/ 612775 h 1432560"/>
              <a:gd name="T2" fmla="*/ 306167 w 1743710"/>
              <a:gd name="T3" fmla="*/ 0 h 1432560"/>
              <a:gd name="T4" fmla="*/ 1184278 w 1743710"/>
              <a:gd name="T5" fmla="*/ 0 h 1432560"/>
              <a:gd name="T6" fmla="*/ 1490445 w 1743710"/>
              <a:gd name="T7" fmla="*/ 612775 h 1432560"/>
              <a:gd name="T8" fmla="*/ 1184278 w 1743710"/>
              <a:gd name="T9" fmla="*/ 1225549 h 1432560"/>
              <a:gd name="T10" fmla="*/ 306167 w 1743710"/>
              <a:gd name="T11" fmla="*/ 1225549 h 1432560"/>
              <a:gd name="T12" fmla="*/ 0 w 1743710"/>
              <a:gd name="T13" fmla="*/ 612775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3710" h="1432560">
                <a:moveTo>
                  <a:pt x="0" y="716280"/>
                </a:moveTo>
                <a:lnTo>
                  <a:pt x="358140" y="0"/>
                </a:lnTo>
                <a:lnTo>
                  <a:pt x="1385316" y="0"/>
                </a:lnTo>
                <a:lnTo>
                  <a:pt x="1743456" y="716280"/>
                </a:lnTo>
                <a:lnTo>
                  <a:pt x="1385316" y="1432559"/>
                </a:lnTo>
                <a:lnTo>
                  <a:pt x="358140" y="1432559"/>
                </a:lnTo>
                <a:lnTo>
                  <a:pt x="0" y="716280"/>
                </a:lnTo>
                <a:close/>
              </a:path>
            </a:pathLst>
          </a:custGeom>
          <a:noFill/>
          <a:ln w="22859">
            <a:solidFill>
              <a:srgbClr val="FFFFFF"/>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sp>
        <p:nvSpPr>
          <p:cNvPr id="16392" name="object 12">
            <a:extLst>
              <a:ext uri="{FF2B5EF4-FFF2-40B4-BE49-F238E27FC236}">
                <a16:creationId xmlns:a16="http://schemas.microsoft.com/office/drawing/2014/main" id="{404E14D9-DBC5-C1B8-4AB3-1933C88F69DC}"/>
              </a:ext>
            </a:extLst>
          </p:cNvPr>
          <p:cNvSpPr txBox="1">
            <a:spLocks noChangeArrowheads="1"/>
          </p:cNvSpPr>
          <p:nvPr/>
        </p:nvSpPr>
        <p:spPr bwMode="auto">
          <a:xfrm>
            <a:off x="4527551" y="3467101"/>
            <a:ext cx="784225" cy="219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4118" rIns="0" bIns="0">
            <a:spAutoFit/>
          </a:bodyPr>
          <a:lstStyle>
            <a:lvl1pPr marL="95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113"/>
              </a:spcBef>
              <a:buNone/>
            </a:pPr>
            <a:r>
              <a:rPr lang="en-US" altLang="en-US" sz="1300">
                <a:solidFill>
                  <a:srgbClr val="FFFFFF"/>
                </a:solidFill>
                <a:latin typeface="Gadugi" panose="020B0502040204020203" pitchFamily="34" charset="0"/>
              </a:rPr>
              <a:t>Wellbeing</a:t>
            </a:r>
            <a:endParaRPr lang="en-US" altLang="en-US" sz="1300">
              <a:latin typeface="Gadugi" panose="020B0502040204020203" pitchFamily="34" charset="0"/>
            </a:endParaRPr>
          </a:p>
        </p:txBody>
      </p:sp>
      <p:grpSp>
        <p:nvGrpSpPr>
          <p:cNvPr id="16393" name="object 13">
            <a:extLst>
              <a:ext uri="{FF2B5EF4-FFF2-40B4-BE49-F238E27FC236}">
                <a16:creationId xmlns:a16="http://schemas.microsoft.com/office/drawing/2014/main" id="{A30F67F9-CEAF-8BBE-2CFF-C636C2954EC0}"/>
              </a:ext>
            </a:extLst>
          </p:cNvPr>
          <p:cNvGrpSpPr>
            <a:grpSpLocks/>
          </p:cNvGrpSpPr>
          <p:nvPr/>
        </p:nvGrpSpPr>
        <p:grpSpPr bwMode="auto">
          <a:xfrm>
            <a:off x="5340350" y="2359025"/>
            <a:ext cx="1511300" cy="1244600"/>
            <a:chOff x="4463034" y="2530602"/>
            <a:chExt cx="1766570" cy="1455420"/>
          </a:xfrm>
        </p:grpSpPr>
        <p:sp>
          <p:nvSpPr>
            <p:cNvPr id="16435" name="object 14">
              <a:extLst>
                <a:ext uri="{FF2B5EF4-FFF2-40B4-BE49-F238E27FC236}">
                  <a16:creationId xmlns:a16="http://schemas.microsoft.com/office/drawing/2014/main" id="{2DCBBF5C-0F0F-B000-8144-E0F6BC7E8D27}"/>
                </a:ext>
              </a:extLst>
            </p:cNvPr>
            <p:cNvSpPr>
              <a:spLocks/>
            </p:cNvSpPr>
            <p:nvPr/>
          </p:nvSpPr>
          <p:spPr bwMode="auto">
            <a:xfrm>
              <a:off x="4474464" y="2542032"/>
              <a:ext cx="1743710" cy="1432560"/>
            </a:xfrm>
            <a:custGeom>
              <a:avLst/>
              <a:gdLst>
                <a:gd name="T0" fmla="*/ 1385316 w 1743710"/>
                <a:gd name="T1" fmla="*/ 1432559 h 1432560"/>
                <a:gd name="T2" fmla="*/ 358139 w 1743710"/>
                <a:gd name="T3" fmla="*/ 1432559 h 1432560"/>
                <a:gd name="T4" fmla="*/ 0 w 1743710"/>
                <a:gd name="T5" fmla="*/ 716279 h 1432560"/>
                <a:gd name="T6" fmla="*/ 358139 w 1743710"/>
                <a:gd name="T7" fmla="*/ 0 h 1432560"/>
                <a:gd name="T8" fmla="*/ 1385316 w 1743710"/>
                <a:gd name="T9" fmla="*/ 0 h 1432560"/>
                <a:gd name="T10" fmla="*/ 1743455 w 1743710"/>
                <a:gd name="T11" fmla="*/ 716279 h 1432560"/>
                <a:gd name="T12" fmla="*/ 1385316 w 1743710"/>
                <a:gd name="T13" fmla="*/ 1432559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3710" h="1432560">
                  <a:moveTo>
                    <a:pt x="1385316" y="1432559"/>
                  </a:moveTo>
                  <a:lnTo>
                    <a:pt x="358139" y="1432559"/>
                  </a:lnTo>
                  <a:lnTo>
                    <a:pt x="0" y="716279"/>
                  </a:lnTo>
                  <a:lnTo>
                    <a:pt x="358139" y="0"/>
                  </a:lnTo>
                  <a:lnTo>
                    <a:pt x="1385316" y="0"/>
                  </a:lnTo>
                  <a:lnTo>
                    <a:pt x="1743455" y="716279"/>
                  </a:lnTo>
                  <a:lnTo>
                    <a:pt x="1385316" y="1432559"/>
                  </a:lnTo>
                  <a:close/>
                </a:path>
              </a:pathLst>
            </a:custGeom>
            <a:solidFill>
              <a:srgbClr val="00AFE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6436" name="object 15">
              <a:extLst>
                <a:ext uri="{FF2B5EF4-FFF2-40B4-BE49-F238E27FC236}">
                  <a16:creationId xmlns:a16="http://schemas.microsoft.com/office/drawing/2014/main" id="{46A24109-3097-28DF-D7F5-D82D8E16D555}"/>
                </a:ext>
              </a:extLst>
            </p:cNvPr>
            <p:cNvSpPr>
              <a:spLocks/>
            </p:cNvSpPr>
            <p:nvPr/>
          </p:nvSpPr>
          <p:spPr bwMode="auto">
            <a:xfrm>
              <a:off x="4474464" y="2542032"/>
              <a:ext cx="1743710" cy="1432560"/>
            </a:xfrm>
            <a:custGeom>
              <a:avLst/>
              <a:gdLst>
                <a:gd name="T0" fmla="*/ 0 w 1743710"/>
                <a:gd name="T1" fmla="*/ 716279 h 1432560"/>
                <a:gd name="T2" fmla="*/ 358139 w 1743710"/>
                <a:gd name="T3" fmla="*/ 0 h 1432560"/>
                <a:gd name="T4" fmla="*/ 1385316 w 1743710"/>
                <a:gd name="T5" fmla="*/ 0 h 1432560"/>
                <a:gd name="T6" fmla="*/ 1743455 w 1743710"/>
                <a:gd name="T7" fmla="*/ 716279 h 1432560"/>
                <a:gd name="T8" fmla="*/ 1385316 w 1743710"/>
                <a:gd name="T9" fmla="*/ 1432559 h 1432560"/>
                <a:gd name="T10" fmla="*/ 358139 w 1743710"/>
                <a:gd name="T11" fmla="*/ 1432559 h 1432560"/>
                <a:gd name="T12" fmla="*/ 0 w 1743710"/>
                <a:gd name="T13" fmla="*/ 716279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3710" h="1432560">
                  <a:moveTo>
                    <a:pt x="0" y="716279"/>
                  </a:moveTo>
                  <a:lnTo>
                    <a:pt x="358139" y="0"/>
                  </a:lnTo>
                  <a:lnTo>
                    <a:pt x="1385316" y="0"/>
                  </a:lnTo>
                  <a:lnTo>
                    <a:pt x="1743455" y="716279"/>
                  </a:lnTo>
                  <a:lnTo>
                    <a:pt x="1385316" y="1432559"/>
                  </a:lnTo>
                  <a:lnTo>
                    <a:pt x="358139" y="1432559"/>
                  </a:lnTo>
                  <a:lnTo>
                    <a:pt x="0" y="716279"/>
                  </a:lnTo>
                  <a:close/>
                </a:path>
              </a:pathLst>
            </a:custGeom>
            <a:noFill/>
            <a:ln w="22859">
              <a:solidFill>
                <a:srgbClr val="FFFFFF"/>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6394" name="object 16">
            <a:extLst>
              <a:ext uri="{FF2B5EF4-FFF2-40B4-BE49-F238E27FC236}">
                <a16:creationId xmlns:a16="http://schemas.microsoft.com/office/drawing/2014/main" id="{3CC5D0D8-994C-E750-E2C4-94AF8A56DABB}"/>
              </a:ext>
            </a:extLst>
          </p:cNvPr>
          <p:cNvSpPr txBox="1">
            <a:spLocks noChangeArrowheads="1"/>
          </p:cNvSpPr>
          <p:nvPr/>
        </p:nvSpPr>
        <p:spPr bwMode="auto">
          <a:xfrm>
            <a:off x="5649914" y="2736851"/>
            <a:ext cx="892175" cy="4407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9774" rIns="0" bIns="0">
            <a:spAutoFit/>
          </a:bodyPr>
          <a:lstStyle>
            <a:lvl1pPr marL="388938" indent="-379413">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75"/>
              </a:spcBef>
              <a:buNone/>
            </a:pPr>
            <a:r>
              <a:rPr lang="en-US" altLang="en-US" sz="1400">
                <a:solidFill>
                  <a:srgbClr val="FFFFFF"/>
                </a:solidFill>
                <a:latin typeface="Gadugi" panose="020B0502040204020203" pitchFamily="34" charset="0"/>
              </a:rPr>
              <a:t>Counsellin g</a:t>
            </a:r>
            <a:endParaRPr lang="en-US" altLang="en-US" sz="1400">
              <a:latin typeface="Gadugi" panose="020B0502040204020203" pitchFamily="34" charset="0"/>
            </a:endParaRPr>
          </a:p>
        </p:txBody>
      </p:sp>
      <p:grpSp>
        <p:nvGrpSpPr>
          <p:cNvPr id="16395" name="object 17">
            <a:extLst>
              <a:ext uri="{FF2B5EF4-FFF2-40B4-BE49-F238E27FC236}">
                <a16:creationId xmlns:a16="http://schemas.microsoft.com/office/drawing/2014/main" id="{8DBF9FAB-40F4-2171-BD4C-A6A73AD97FF0}"/>
              </a:ext>
            </a:extLst>
          </p:cNvPr>
          <p:cNvGrpSpPr>
            <a:grpSpLocks/>
          </p:cNvGrpSpPr>
          <p:nvPr/>
        </p:nvGrpSpPr>
        <p:grpSpPr bwMode="auto">
          <a:xfrm>
            <a:off x="7689851" y="2359025"/>
            <a:ext cx="1509713" cy="1244600"/>
            <a:chOff x="7210805" y="2530602"/>
            <a:chExt cx="1765300" cy="1455420"/>
          </a:xfrm>
        </p:grpSpPr>
        <p:sp>
          <p:nvSpPr>
            <p:cNvPr id="16433" name="object 18">
              <a:extLst>
                <a:ext uri="{FF2B5EF4-FFF2-40B4-BE49-F238E27FC236}">
                  <a16:creationId xmlns:a16="http://schemas.microsoft.com/office/drawing/2014/main" id="{8893E1B0-C8A1-16C6-5FCC-CF7F17B24CF8}"/>
                </a:ext>
              </a:extLst>
            </p:cNvPr>
            <p:cNvSpPr>
              <a:spLocks/>
            </p:cNvSpPr>
            <p:nvPr/>
          </p:nvSpPr>
          <p:spPr bwMode="auto">
            <a:xfrm>
              <a:off x="7222235" y="2542032"/>
              <a:ext cx="1742439" cy="1432560"/>
            </a:xfrm>
            <a:custGeom>
              <a:avLst/>
              <a:gdLst>
                <a:gd name="T0" fmla="*/ 1383791 w 1742440"/>
                <a:gd name="T1" fmla="*/ 1432559 h 1432560"/>
                <a:gd name="T2" fmla="*/ 358140 w 1742440"/>
                <a:gd name="T3" fmla="*/ 1432559 h 1432560"/>
                <a:gd name="T4" fmla="*/ 0 w 1742440"/>
                <a:gd name="T5" fmla="*/ 716279 h 1432560"/>
                <a:gd name="T6" fmla="*/ 358140 w 1742440"/>
                <a:gd name="T7" fmla="*/ 0 h 1432560"/>
                <a:gd name="T8" fmla="*/ 1383791 w 1742440"/>
                <a:gd name="T9" fmla="*/ 0 h 1432560"/>
                <a:gd name="T10" fmla="*/ 1741931 w 1742440"/>
                <a:gd name="T11" fmla="*/ 716279 h 1432560"/>
                <a:gd name="T12" fmla="*/ 1383791 w 1742440"/>
                <a:gd name="T13" fmla="*/ 1432559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2440" h="1432560">
                  <a:moveTo>
                    <a:pt x="1383792" y="1432559"/>
                  </a:moveTo>
                  <a:lnTo>
                    <a:pt x="358140" y="1432559"/>
                  </a:lnTo>
                  <a:lnTo>
                    <a:pt x="0" y="716279"/>
                  </a:lnTo>
                  <a:lnTo>
                    <a:pt x="358140" y="0"/>
                  </a:lnTo>
                  <a:lnTo>
                    <a:pt x="1383792" y="0"/>
                  </a:lnTo>
                  <a:lnTo>
                    <a:pt x="1741932" y="716279"/>
                  </a:lnTo>
                  <a:lnTo>
                    <a:pt x="1383792" y="1432559"/>
                  </a:lnTo>
                  <a:close/>
                </a:path>
              </a:pathLst>
            </a:custGeom>
            <a:solidFill>
              <a:srgbClr val="00AFE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6434" name="object 19">
              <a:extLst>
                <a:ext uri="{FF2B5EF4-FFF2-40B4-BE49-F238E27FC236}">
                  <a16:creationId xmlns:a16="http://schemas.microsoft.com/office/drawing/2014/main" id="{768D7A4D-4C03-3274-FF9B-1CC69CD69108}"/>
                </a:ext>
              </a:extLst>
            </p:cNvPr>
            <p:cNvSpPr>
              <a:spLocks/>
            </p:cNvSpPr>
            <p:nvPr/>
          </p:nvSpPr>
          <p:spPr bwMode="auto">
            <a:xfrm>
              <a:off x="7222235" y="2542032"/>
              <a:ext cx="1742439" cy="1432560"/>
            </a:xfrm>
            <a:custGeom>
              <a:avLst/>
              <a:gdLst>
                <a:gd name="T0" fmla="*/ 0 w 1742440"/>
                <a:gd name="T1" fmla="*/ 716279 h 1432560"/>
                <a:gd name="T2" fmla="*/ 358140 w 1742440"/>
                <a:gd name="T3" fmla="*/ 0 h 1432560"/>
                <a:gd name="T4" fmla="*/ 1383791 w 1742440"/>
                <a:gd name="T5" fmla="*/ 0 h 1432560"/>
                <a:gd name="T6" fmla="*/ 1741931 w 1742440"/>
                <a:gd name="T7" fmla="*/ 716279 h 1432560"/>
                <a:gd name="T8" fmla="*/ 1383791 w 1742440"/>
                <a:gd name="T9" fmla="*/ 1432559 h 1432560"/>
                <a:gd name="T10" fmla="*/ 358140 w 1742440"/>
                <a:gd name="T11" fmla="*/ 1432559 h 1432560"/>
                <a:gd name="T12" fmla="*/ 0 w 1742440"/>
                <a:gd name="T13" fmla="*/ 716279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2440" h="1432560">
                  <a:moveTo>
                    <a:pt x="0" y="716279"/>
                  </a:moveTo>
                  <a:lnTo>
                    <a:pt x="358140" y="0"/>
                  </a:lnTo>
                  <a:lnTo>
                    <a:pt x="1383792" y="0"/>
                  </a:lnTo>
                  <a:lnTo>
                    <a:pt x="1741932" y="716279"/>
                  </a:lnTo>
                  <a:lnTo>
                    <a:pt x="1383792" y="1432559"/>
                  </a:lnTo>
                  <a:lnTo>
                    <a:pt x="358140" y="1432559"/>
                  </a:lnTo>
                  <a:lnTo>
                    <a:pt x="0" y="716279"/>
                  </a:lnTo>
                  <a:close/>
                </a:path>
              </a:pathLst>
            </a:custGeom>
            <a:noFill/>
            <a:ln w="22859">
              <a:solidFill>
                <a:srgbClr val="FFFFFF"/>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6396" name="object 20">
            <a:extLst>
              <a:ext uri="{FF2B5EF4-FFF2-40B4-BE49-F238E27FC236}">
                <a16:creationId xmlns:a16="http://schemas.microsoft.com/office/drawing/2014/main" id="{AB85EBCC-78E8-65D7-BD96-371AE9837A78}"/>
              </a:ext>
            </a:extLst>
          </p:cNvPr>
          <p:cNvSpPr txBox="1">
            <a:spLocks noChangeArrowheads="1"/>
          </p:cNvSpPr>
          <p:nvPr/>
        </p:nvSpPr>
        <p:spPr bwMode="auto">
          <a:xfrm>
            <a:off x="8150226" y="2759075"/>
            <a:ext cx="587375" cy="41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317" rIns="0" bIns="0">
            <a:spAutoFit/>
          </a:bodyPr>
          <a:lstStyle>
            <a:lvl1pPr marL="22225" indent="-11113">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102000"/>
              </a:lnSpc>
              <a:spcBef>
                <a:spcPts val="75"/>
              </a:spcBef>
              <a:buNone/>
            </a:pPr>
            <a:r>
              <a:rPr lang="en-US" altLang="en-US" sz="1300">
                <a:solidFill>
                  <a:srgbClr val="FFFFFF"/>
                </a:solidFill>
                <a:latin typeface="Gadugi" panose="020B0502040204020203" pitchFamily="34" charset="0"/>
              </a:rPr>
              <a:t>Careers Service</a:t>
            </a:r>
            <a:endParaRPr lang="en-US" altLang="en-US" sz="1300">
              <a:latin typeface="Gadugi" panose="020B0502040204020203" pitchFamily="34" charset="0"/>
            </a:endParaRPr>
          </a:p>
        </p:txBody>
      </p:sp>
      <p:grpSp>
        <p:nvGrpSpPr>
          <p:cNvPr id="16397" name="object 21">
            <a:extLst>
              <a:ext uri="{FF2B5EF4-FFF2-40B4-BE49-F238E27FC236}">
                <a16:creationId xmlns:a16="http://schemas.microsoft.com/office/drawing/2014/main" id="{0707AA09-039A-350B-55C0-CA2DFB50E524}"/>
              </a:ext>
            </a:extLst>
          </p:cNvPr>
          <p:cNvGrpSpPr>
            <a:grpSpLocks/>
          </p:cNvGrpSpPr>
          <p:nvPr/>
        </p:nvGrpSpPr>
        <p:grpSpPr bwMode="auto">
          <a:xfrm>
            <a:off x="6515101" y="1746250"/>
            <a:ext cx="1509713" cy="1244600"/>
            <a:chOff x="5837682" y="1814322"/>
            <a:chExt cx="1765300" cy="1455420"/>
          </a:xfrm>
        </p:grpSpPr>
        <p:sp>
          <p:nvSpPr>
            <p:cNvPr id="16431" name="object 22">
              <a:extLst>
                <a:ext uri="{FF2B5EF4-FFF2-40B4-BE49-F238E27FC236}">
                  <a16:creationId xmlns:a16="http://schemas.microsoft.com/office/drawing/2014/main" id="{B4C05726-9B76-1ACA-16FC-CDB4B5DD5B8D}"/>
                </a:ext>
              </a:extLst>
            </p:cNvPr>
            <p:cNvSpPr>
              <a:spLocks/>
            </p:cNvSpPr>
            <p:nvPr/>
          </p:nvSpPr>
          <p:spPr bwMode="auto">
            <a:xfrm>
              <a:off x="5849112" y="1825752"/>
              <a:ext cx="1742439" cy="1432560"/>
            </a:xfrm>
            <a:custGeom>
              <a:avLst/>
              <a:gdLst>
                <a:gd name="T0" fmla="*/ 1383790 w 1742440"/>
                <a:gd name="T1" fmla="*/ 1432559 h 1432560"/>
                <a:gd name="T2" fmla="*/ 356616 w 1742440"/>
                <a:gd name="T3" fmla="*/ 1432559 h 1432560"/>
                <a:gd name="T4" fmla="*/ 0 w 1742440"/>
                <a:gd name="T5" fmla="*/ 716280 h 1432560"/>
                <a:gd name="T6" fmla="*/ 356616 w 1742440"/>
                <a:gd name="T7" fmla="*/ 0 h 1432560"/>
                <a:gd name="T8" fmla="*/ 1383790 w 1742440"/>
                <a:gd name="T9" fmla="*/ 0 h 1432560"/>
                <a:gd name="T10" fmla="*/ 1741931 w 1742440"/>
                <a:gd name="T11" fmla="*/ 716280 h 1432560"/>
                <a:gd name="T12" fmla="*/ 1383790 w 1742440"/>
                <a:gd name="T13" fmla="*/ 1432559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2440" h="1432560">
                  <a:moveTo>
                    <a:pt x="1383791" y="1432559"/>
                  </a:moveTo>
                  <a:lnTo>
                    <a:pt x="356616" y="1432559"/>
                  </a:lnTo>
                  <a:lnTo>
                    <a:pt x="0" y="716280"/>
                  </a:lnTo>
                  <a:lnTo>
                    <a:pt x="356616" y="0"/>
                  </a:lnTo>
                  <a:lnTo>
                    <a:pt x="1383791" y="0"/>
                  </a:lnTo>
                  <a:lnTo>
                    <a:pt x="1741932" y="716280"/>
                  </a:lnTo>
                  <a:lnTo>
                    <a:pt x="1383791" y="1432559"/>
                  </a:lnTo>
                  <a:close/>
                </a:path>
              </a:pathLst>
            </a:custGeom>
            <a:solidFill>
              <a:srgbClr val="00AFE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6432" name="object 23">
              <a:extLst>
                <a:ext uri="{FF2B5EF4-FFF2-40B4-BE49-F238E27FC236}">
                  <a16:creationId xmlns:a16="http://schemas.microsoft.com/office/drawing/2014/main" id="{236151D8-5822-CC1C-EBF4-5D454AE1F13D}"/>
                </a:ext>
              </a:extLst>
            </p:cNvPr>
            <p:cNvSpPr>
              <a:spLocks/>
            </p:cNvSpPr>
            <p:nvPr/>
          </p:nvSpPr>
          <p:spPr bwMode="auto">
            <a:xfrm>
              <a:off x="5849112" y="1825752"/>
              <a:ext cx="1742439" cy="1432560"/>
            </a:xfrm>
            <a:custGeom>
              <a:avLst/>
              <a:gdLst>
                <a:gd name="T0" fmla="*/ 0 w 1742440"/>
                <a:gd name="T1" fmla="*/ 716280 h 1432560"/>
                <a:gd name="T2" fmla="*/ 356616 w 1742440"/>
                <a:gd name="T3" fmla="*/ 0 h 1432560"/>
                <a:gd name="T4" fmla="*/ 1383790 w 1742440"/>
                <a:gd name="T5" fmla="*/ 0 h 1432560"/>
                <a:gd name="T6" fmla="*/ 1741931 w 1742440"/>
                <a:gd name="T7" fmla="*/ 716280 h 1432560"/>
                <a:gd name="T8" fmla="*/ 1383790 w 1742440"/>
                <a:gd name="T9" fmla="*/ 1432559 h 1432560"/>
                <a:gd name="T10" fmla="*/ 356616 w 1742440"/>
                <a:gd name="T11" fmla="*/ 1432559 h 1432560"/>
                <a:gd name="T12" fmla="*/ 0 w 1742440"/>
                <a:gd name="T13" fmla="*/ 716280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2440" h="1432560">
                  <a:moveTo>
                    <a:pt x="0" y="716280"/>
                  </a:moveTo>
                  <a:lnTo>
                    <a:pt x="356616" y="0"/>
                  </a:lnTo>
                  <a:lnTo>
                    <a:pt x="1383791" y="0"/>
                  </a:lnTo>
                  <a:lnTo>
                    <a:pt x="1741932" y="716280"/>
                  </a:lnTo>
                  <a:lnTo>
                    <a:pt x="1383791" y="1432559"/>
                  </a:lnTo>
                  <a:lnTo>
                    <a:pt x="356616" y="1432559"/>
                  </a:lnTo>
                  <a:lnTo>
                    <a:pt x="0" y="716280"/>
                  </a:lnTo>
                  <a:close/>
                </a:path>
              </a:pathLst>
            </a:custGeom>
            <a:noFill/>
            <a:ln w="22859">
              <a:solidFill>
                <a:srgbClr val="FFFFFF"/>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6398" name="object 24">
            <a:extLst>
              <a:ext uri="{FF2B5EF4-FFF2-40B4-BE49-F238E27FC236}">
                <a16:creationId xmlns:a16="http://schemas.microsoft.com/office/drawing/2014/main" id="{1E6DDF62-244D-D27F-6964-292A90BCCE48}"/>
              </a:ext>
            </a:extLst>
          </p:cNvPr>
          <p:cNvSpPr txBox="1">
            <a:spLocks noChangeArrowheads="1"/>
          </p:cNvSpPr>
          <p:nvPr/>
        </p:nvSpPr>
        <p:spPr bwMode="auto">
          <a:xfrm>
            <a:off x="6931026" y="2147888"/>
            <a:ext cx="677863" cy="41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317" rIns="0" bIns="0">
            <a:spAutoFit/>
          </a:bodyPr>
          <a:lstStyle>
            <a:lvl1pPr marL="28575" indent="-1905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102000"/>
              </a:lnSpc>
              <a:spcBef>
                <a:spcPts val="75"/>
              </a:spcBef>
              <a:buNone/>
            </a:pPr>
            <a:r>
              <a:rPr lang="en-US" altLang="en-US" sz="1300">
                <a:solidFill>
                  <a:srgbClr val="FFFFFF"/>
                </a:solidFill>
                <a:latin typeface="Gadugi" panose="020B0502040204020203" pitchFamily="34" charset="0"/>
              </a:rPr>
              <a:t>Learning Support</a:t>
            </a:r>
            <a:endParaRPr lang="en-US" altLang="en-US" sz="1300">
              <a:latin typeface="Gadugi" panose="020B0502040204020203" pitchFamily="34" charset="0"/>
            </a:endParaRPr>
          </a:p>
        </p:txBody>
      </p:sp>
      <p:grpSp>
        <p:nvGrpSpPr>
          <p:cNvPr id="16399" name="object 25">
            <a:extLst>
              <a:ext uri="{FF2B5EF4-FFF2-40B4-BE49-F238E27FC236}">
                <a16:creationId xmlns:a16="http://schemas.microsoft.com/office/drawing/2014/main" id="{C4480FF9-9F7A-A84C-FCD0-EE0B2D69BA92}"/>
              </a:ext>
            </a:extLst>
          </p:cNvPr>
          <p:cNvGrpSpPr>
            <a:grpSpLocks/>
          </p:cNvGrpSpPr>
          <p:nvPr/>
        </p:nvGrpSpPr>
        <p:grpSpPr bwMode="auto">
          <a:xfrm>
            <a:off x="2992438" y="2368550"/>
            <a:ext cx="1509712" cy="1244600"/>
            <a:chOff x="1716786" y="2541270"/>
            <a:chExt cx="1766570" cy="1455420"/>
          </a:xfrm>
        </p:grpSpPr>
        <p:sp>
          <p:nvSpPr>
            <p:cNvPr id="16429" name="object 26">
              <a:extLst>
                <a:ext uri="{FF2B5EF4-FFF2-40B4-BE49-F238E27FC236}">
                  <a16:creationId xmlns:a16="http://schemas.microsoft.com/office/drawing/2014/main" id="{F027BE7B-2ADE-4CEB-EB8E-3689E185E04F}"/>
                </a:ext>
              </a:extLst>
            </p:cNvPr>
            <p:cNvSpPr>
              <a:spLocks/>
            </p:cNvSpPr>
            <p:nvPr/>
          </p:nvSpPr>
          <p:spPr bwMode="auto">
            <a:xfrm>
              <a:off x="1728216" y="2552700"/>
              <a:ext cx="1743710" cy="1432560"/>
            </a:xfrm>
            <a:custGeom>
              <a:avLst/>
              <a:gdLst>
                <a:gd name="T0" fmla="*/ 1385316 w 1743710"/>
                <a:gd name="T1" fmla="*/ 1432559 h 1432560"/>
                <a:gd name="T2" fmla="*/ 358139 w 1743710"/>
                <a:gd name="T3" fmla="*/ 1432559 h 1432560"/>
                <a:gd name="T4" fmla="*/ 0 w 1743710"/>
                <a:gd name="T5" fmla="*/ 716280 h 1432560"/>
                <a:gd name="T6" fmla="*/ 358139 w 1743710"/>
                <a:gd name="T7" fmla="*/ 0 h 1432560"/>
                <a:gd name="T8" fmla="*/ 1385316 w 1743710"/>
                <a:gd name="T9" fmla="*/ 0 h 1432560"/>
                <a:gd name="T10" fmla="*/ 1743456 w 1743710"/>
                <a:gd name="T11" fmla="*/ 716280 h 1432560"/>
                <a:gd name="T12" fmla="*/ 1385316 w 1743710"/>
                <a:gd name="T13" fmla="*/ 1432559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3710" h="1432560">
                  <a:moveTo>
                    <a:pt x="1385316" y="1432559"/>
                  </a:moveTo>
                  <a:lnTo>
                    <a:pt x="358139" y="1432559"/>
                  </a:lnTo>
                  <a:lnTo>
                    <a:pt x="0" y="716280"/>
                  </a:lnTo>
                  <a:lnTo>
                    <a:pt x="358139" y="0"/>
                  </a:lnTo>
                  <a:lnTo>
                    <a:pt x="1385316" y="0"/>
                  </a:lnTo>
                  <a:lnTo>
                    <a:pt x="1743456" y="716280"/>
                  </a:lnTo>
                  <a:lnTo>
                    <a:pt x="1385316" y="1432559"/>
                  </a:lnTo>
                  <a:close/>
                </a:path>
              </a:pathLst>
            </a:custGeom>
            <a:solidFill>
              <a:srgbClr val="00AFE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6430" name="object 27">
              <a:extLst>
                <a:ext uri="{FF2B5EF4-FFF2-40B4-BE49-F238E27FC236}">
                  <a16:creationId xmlns:a16="http://schemas.microsoft.com/office/drawing/2014/main" id="{96969FE2-D25E-DEAD-D717-A8AF9993CB71}"/>
                </a:ext>
              </a:extLst>
            </p:cNvPr>
            <p:cNvSpPr>
              <a:spLocks/>
            </p:cNvSpPr>
            <p:nvPr/>
          </p:nvSpPr>
          <p:spPr bwMode="auto">
            <a:xfrm>
              <a:off x="1728216" y="2552700"/>
              <a:ext cx="1743710" cy="1432560"/>
            </a:xfrm>
            <a:custGeom>
              <a:avLst/>
              <a:gdLst>
                <a:gd name="T0" fmla="*/ 0 w 1743710"/>
                <a:gd name="T1" fmla="*/ 716280 h 1432560"/>
                <a:gd name="T2" fmla="*/ 358139 w 1743710"/>
                <a:gd name="T3" fmla="*/ 0 h 1432560"/>
                <a:gd name="T4" fmla="*/ 1385316 w 1743710"/>
                <a:gd name="T5" fmla="*/ 0 h 1432560"/>
                <a:gd name="T6" fmla="*/ 1743456 w 1743710"/>
                <a:gd name="T7" fmla="*/ 716280 h 1432560"/>
                <a:gd name="T8" fmla="*/ 1385316 w 1743710"/>
                <a:gd name="T9" fmla="*/ 1432559 h 1432560"/>
                <a:gd name="T10" fmla="*/ 358139 w 1743710"/>
                <a:gd name="T11" fmla="*/ 1432559 h 1432560"/>
                <a:gd name="T12" fmla="*/ 0 w 1743710"/>
                <a:gd name="T13" fmla="*/ 716280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3710" h="1432560">
                  <a:moveTo>
                    <a:pt x="0" y="716280"/>
                  </a:moveTo>
                  <a:lnTo>
                    <a:pt x="358139" y="0"/>
                  </a:lnTo>
                  <a:lnTo>
                    <a:pt x="1385316" y="0"/>
                  </a:lnTo>
                  <a:lnTo>
                    <a:pt x="1743456" y="716280"/>
                  </a:lnTo>
                  <a:lnTo>
                    <a:pt x="1385316" y="1432559"/>
                  </a:lnTo>
                  <a:lnTo>
                    <a:pt x="358139" y="1432559"/>
                  </a:lnTo>
                  <a:lnTo>
                    <a:pt x="0" y="716280"/>
                  </a:lnTo>
                  <a:close/>
                </a:path>
              </a:pathLst>
            </a:custGeom>
            <a:noFill/>
            <a:ln w="22859">
              <a:solidFill>
                <a:srgbClr val="FFFFFF"/>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6400" name="object 28">
            <a:extLst>
              <a:ext uri="{FF2B5EF4-FFF2-40B4-BE49-F238E27FC236}">
                <a16:creationId xmlns:a16="http://schemas.microsoft.com/office/drawing/2014/main" id="{B827FF8A-9E63-0B49-9E57-86B90FA0674A}"/>
              </a:ext>
            </a:extLst>
          </p:cNvPr>
          <p:cNvSpPr txBox="1">
            <a:spLocks noChangeArrowheads="1"/>
          </p:cNvSpPr>
          <p:nvPr/>
        </p:nvSpPr>
        <p:spPr bwMode="auto">
          <a:xfrm>
            <a:off x="3305175" y="2871789"/>
            <a:ext cx="88265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4118" rIns="0" bIns="0">
            <a:spAutoFit/>
          </a:bodyPr>
          <a:lstStyle>
            <a:lvl1pPr marL="95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113"/>
              </a:spcBef>
              <a:buNone/>
            </a:pPr>
            <a:r>
              <a:rPr lang="en-US" altLang="en-US" sz="1300">
                <a:solidFill>
                  <a:srgbClr val="FFFFFF"/>
                </a:solidFill>
                <a:latin typeface="Gadugi" panose="020B0502040204020203" pitchFamily="34" charset="0"/>
              </a:rPr>
              <a:t>Admissions</a:t>
            </a:r>
            <a:endParaRPr lang="en-US" altLang="en-US" sz="1300">
              <a:latin typeface="Gadugi" panose="020B0502040204020203" pitchFamily="34" charset="0"/>
            </a:endParaRPr>
          </a:p>
        </p:txBody>
      </p:sp>
      <p:grpSp>
        <p:nvGrpSpPr>
          <p:cNvPr id="16401" name="object 29">
            <a:extLst>
              <a:ext uri="{FF2B5EF4-FFF2-40B4-BE49-F238E27FC236}">
                <a16:creationId xmlns:a16="http://schemas.microsoft.com/office/drawing/2014/main" id="{E2F98A64-A9E5-B434-A99F-8E3C3A61E38C}"/>
              </a:ext>
            </a:extLst>
          </p:cNvPr>
          <p:cNvGrpSpPr>
            <a:grpSpLocks/>
          </p:cNvGrpSpPr>
          <p:nvPr/>
        </p:nvGrpSpPr>
        <p:grpSpPr bwMode="auto">
          <a:xfrm>
            <a:off x="5340350" y="1144588"/>
            <a:ext cx="1511300" cy="1243012"/>
            <a:chOff x="4463034" y="1110233"/>
            <a:chExt cx="1766570" cy="1454150"/>
          </a:xfrm>
        </p:grpSpPr>
        <p:sp>
          <p:nvSpPr>
            <p:cNvPr id="16427" name="object 30">
              <a:extLst>
                <a:ext uri="{FF2B5EF4-FFF2-40B4-BE49-F238E27FC236}">
                  <a16:creationId xmlns:a16="http://schemas.microsoft.com/office/drawing/2014/main" id="{21514CD7-BF20-6D10-C60B-DD7A2CC92744}"/>
                </a:ext>
              </a:extLst>
            </p:cNvPr>
            <p:cNvSpPr>
              <a:spLocks/>
            </p:cNvSpPr>
            <p:nvPr/>
          </p:nvSpPr>
          <p:spPr bwMode="auto">
            <a:xfrm>
              <a:off x="4474464" y="1121663"/>
              <a:ext cx="1743710" cy="1431290"/>
            </a:xfrm>
            <a:custGeom>
              <a:avLst/>
              <a:gdLst>
                <a:gd name="T0" fmla="*/ 1385316 w 1743710"/>
                <a:gd name="T1" fmla="*/ 1431036 h 1431289"/>
                <a:gd name="T2" fmla="*/ 358139 w 1743710"/>
                <a:gd name="T3" fmla="*/ 1431036 h 1431289"/>
                <a:gd name="T4" fmla="*/ 0 w 1743710"/>
                <a:gd name="T5" fmla="*/ 714756 h 1431289"/>
                <a:gd name="T6" fmla="*/ 358139 w 1743710"/>
                <a:gd name="T7" fmla="*/ 0 h 1431289"/>
                <a:gd name="T8" fmla="*/ 1385316 w 1743710"/>
                <a:gd name="T9" fmla="*/ 0 h 1431289"/>
                <a:gd name="T10" fmla="*/ 1743455 w 1743710"/>
                <a:gd name="T11" fmla="*/ 714756 h 1431289"/>
                <a:gd name="T12" fmla="*/ 1385316 w 1743710"/>
                <a:gd name="T13" fmla="*/ 1431036 h 143128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3710" h="1431289">
                  <a:moveTo>
                    <a:pt x="1385316" y="1431035"/>
                  </a:moveTo>
                  <a:lnTo>
                    <a:pt x="358139" y="1431035"/>
                  </a:lnTo>
                  <a:lnTo>
                    <a:pt x="0" y="714756"/>
                  </a:lnTo>
                  <a:lnTo>
                    <a:pt x="358139" y="0"/>
                  </a:lnTo>
                  <a:lnTo>
                    <a:pt x="1385316" y="0"/>
                  </a:lnTo>
                  <a:lnTo>
                    <a:pt x="1743455" y="714756"/>
                  </a:lnTo>
                  <a:lnTo>
                    <a:pt x="1385316" y="1431035"/>
                  </a:lnTo>
                  <a:close/>
                </a:path>
              </a:pathLst>
            </a:custGeom>
            <a:solidFill>
              <a:srgbClr val="00AFE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6428" name="object 31">
              <a:extLst>
                <a:ext uri="{FF2B5EF4-FFF2-40B4-BE49-F238E27FC236}">
                  <a16:creationId xmlns:a16="http://schemas.microsoft.com/office/drawing/2014/main" id="{9F4F7F6B-E85F-ADD7-F7E1-5D4FF96DC463}"/>
                </a:ext>
              </a:extLst>
            </p:cNvPr>
            <p:cNvSpPr>
              <a:spLocks/>
            </p:cNvSpPr>
            <p:nvPr/>
          </p:nvSpPr>
          <p:spPr bwMode="auto">
            <a:xfrm>
              <a:off x="4474464" y="1121663"/>
              <a:ext cx="1743710" cy="1431290"/>
            </a:xfrm>
            <a:custGeom>
              <a:avLst/>
              <a:gdLst>
                <a:gd name="T0" fmla="*/ 0 w 1743710"/>
                <a:gd name="T1" fmla="*/ 714756 h 1431289"/>
                <a:gd name="T2" fmla="*/ 358139 w 1743710"/>
                <a:gd name="T3" fmla="*/ 0 h 1431289"/>
                <a:gd name="T4" fmla="*/ 1385316 w 1743710"/>
                <a:gd name="T5" fmla="*/ 0 h 1431289"/>
                <a:gd name="T6" fmla="*/ 1743455 w 1743710"/>
                <a:gd name="T7" fmla="*/ 714756 h 1431289"/>
                <a:gd name="T8" fmla="*/ 1385316 w 1743710"/>
                <a:gd name="T9" fmla="*/ 1431036 h 1431289"/>
                <a:gd name="T10" fmla="*/ 358139 w 1743710"/>
                <a:gd name="T11" fmla="*/ 1431036 h 1431289"/>
                <a:gd name="T12" fmla="*/ 0 w 1743710"/>
                <a:gd name="T13" fmla="*/ 714756 h 143128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3710" h="1431289">
                  <a:moveTo>
                    <a:pt x="0" y="714756"/>
                  </a:moveTo>
                  <a:lnTo>
                    <a:pt x="358139" y="0"/>
                  </a:lnTo>
                  <a:lnTo>
                    <a:pt x="1385316" y="0"/>
                  </a:lnTo>
                  <a:lnTo>
                    <a:pt x="1743455" y="714756"/>
                  </a:lnTo>
                  <a:lnTo>
                    <a:pt x="1385316" y="1431035"/>
                  </a:lnTo>
                  <a:lnTo>
                    <a:pt x="358139" y="1431035"/>
                  </a:lnTo>
                  <a:lnTo>
                    <a:pt x="0" y="714756"/>
                  </a:lnTo>
                  <a:close/>
                </a:path>
              </a:pathLst>
            </a:custGeom>
            <a:noFill/>
            <a:ln w="22859">
              <a:solidFill>
                <a:srgbClr val="FFFFFF"/>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6402" name="object 32">
            <a:extLst>
              <a:ext uri="{FF2B5EF4-FFF2-40B4-BE49-F238E27FC236}">
                <a16:creationId xmlns:a16="http://schemas.microsoft.com/office/drawing/2014/main" id="{A1087C96-95CB-8A55-F811-D8756194D458}"/>
              </a:ext>
            </a:extLst>
          </p:cNvPr>
          <p:cNvSpPr txBox="1">
            <a:spLocks noChangeArrowheads="1"/>
          </p:cNvSpPr>
          <p:nvPr/>
        </p:nvSpPr>
        <p:spPr bwMode="auto">
          <a:xfrm>
            <a:off x="5795964" y="1646239"/>
            <a:ext cx="598487" cy="219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4118" rIns="0" bIns="0">
            <a:spAutoFit/>
          </a:bodyPr>
          <a:lstStyle>
            <a:lvl1pPr marL="95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113"/>
              </a:spcBef>
              <a:buNone/>
            </a:pPr>
            <a:r>
              <a:rPr lang="en-US" altLang="en-US" sz="1300">
                <a:solidFill>
                  <a:srgbClr val="FFFFFF"/>
                </a:solidFill>
                <a:latin typeface="Gadugi" panose="020B0502040204020203" pitchFamily="34" charset="0"/>
              </a:rPr>
              <a:t>Finance</a:t>
            </a:r>
            <a:endParaRPr lang="en-US" altLang="en-US" sz="1300">
              <a:latin typeface="Gadugi" panose="020B0502040204020203" pitchFamily="34" charset="0"/>
            </a:endParaRPr>
          </a:p>
        </p:txBody>
      </p:sp>
      <p:grpSp>
        <p:nvGrpSpPr>
          <p:cNvPr id="16403" name="object 33">
            <a:extLst>
              <a:ext uri="{FF2B5EF4-FFF2-40B4-BE49-F238E27FC236}">
                <a16:creationId xmlns:a16="http://schemas.microsoft.com/office/drawing/2014/main" id="{2BE46B3F-DD07-6319-2DE8-4FBDB51B289B}"/>
              </a:ext>
            </a:extLst>
          </p:cNvPr>
          <p:cNvGrpSpPr>
            <a:grpSpLocks/>
          </p:cNvGrpSpPr>
          <p:nvPr/>
        </p:nvGrpSpPr>
        <p:grpSpPr bwMode="auto">
          <a:xfrm>
            <a:off x="2987676" y="1144588"/>
            <a:ext cx="1509713" cy="1244600"/>
            <a:chOff x="1712214" y="1110233"/>
            <a:chExt cx="1765300" cy="1455420"/>
          </a:xfrm>
        </p:grpSpPr>
        <p:sp>
          <p:nvSpPr>
            <p:cNvPr id="16425" name="object 34">
              <a:extLst>
                <a:ext uri="{FF2B5EF4-FFF2-40B4-BE49-F238E27FC236}">
                  <a16:creationId xmlns:a16="http://schemas.microsoft.com/office/drawing/2014/main" id="{EA692595-10C1-DF00-5344-225902562501}"/>
                </a:ext>
              </a:extLst>
            </p:cNvPr>
            <p:cNvSpPr>
              <a:spLocks/>
            </p:cNvSpPr>
            <p:nvPr/>
          </p:nvSpPr>
          <p:spPr bwMode="auto">
            <a:xfrm>
              <a:off x="1723644" y="1121663"/>
              <a:ext cx="1742439" cy="1432560"/>
            </a:xfrm>
            <a:custGeom>
              <a:avLst/>
              <a:gdLst>
                <a:gd name="T0" fmla="*/ 1383791 w 1742439"/>
                <a:gd name="T1" fmla="*/ 1432560 h 1432560"/>
                <a:gd name="T2" fmla="*/ 358139 w 1742439"/>
                <a:gd name="T3" fmla="*/ 1432560 h 1432560"/>
                <a:gd name="T4" fmla="*/ 0 w 1742439"/>
                <a:gd name="T5" fmla="*/ 716280 h 1432560"/>
                <a:gd name="T6" fmla="*/ 358139 w 1742439"/>
                <a:gd name="T7" fmla="*/ 0 h 1432560"/>
                <a:gd name="T8" fmla="*/ 1383791 w 1742439"/>
                <a:gd name="T9" fmla="*/ 0 h 1432560"/>
                <a:gd name="T10" fmla="*/ 1741931 w 1742439"/>
                <a:gd name="T11" fmla="*/ 716280 h 1432560"/>
                <a:gd name="T12" fmla="*/ 1383791 w 1742439"/>
                <a:gd name="T13" fmla="*/ 1432560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2439" h="1432560">
                  <a:moveTo>
                    <a:pt x="1383791" y="1432560"/>
                  </a:moveTo>
                  <a:lnTo>
                    <a:pt x="358139" y="1432560"/>
                  </a:lnTo>
                  <a:lnTo>
                    <a:pt x="0" y="716280"/>
                  </a:lnTo>
                  <a:lnTo>
                    <a:pt x="358139" y="0"/>
                  </a:lnTo>
                  <a:lnTo>
                    <a:pt x="1383791" y="0"/>
                  </a:lnTo>
                  <a:lnTo>
                    <a:pt x="1741931" y="716280"/>
                  </a:lnTo>
                  <a:lnTo>
                    <a:pt x="1383791" y="1432560"/>
                  </a:lnTo>
                  <a:close/>
                </a:path>
              </a:pathLst>
            </a:custGeom>
            <a:solidFill>
              <a:srgbClr val="00AFE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6426" name="object 35">
              <a:extLst>
                <a:ext uri="{FF2B5EF4-FFF2-40B4-BE49-F238E27FC236}">
                  <a16:creationId xmlns:a16="http://schemas.microsoft.com/office/drawing/2014/main" id="{BE9E527A-BB4B-B52F-FBA3-8116DB5062A8}"/>
                </a:ext>
              </a:extLst>
            </p:cNvPr>
            <p:cNvSpPr>
              <a:spLocks/>
            </p:cNvSpPr>
            <p:nvPr/>
          </p:nvSpPr>
          <p:spPr bwMode="auto">
            <a:xfrm>
              <a:off x="1723644" y="1121663"/>
              <a:ext cx="1742439" cy="1432560"/>
            </a:xfrm>
            <a:custGeom>
              <a:avLst/>
              <a:gdLst>
                <a:gd name="T0" fmla="*/ 0 w 1742439"/>
                <a:gd name="T1" fmla="*/ 716280 h 1432560"/>
                <a:gd name="T2" fmla="*/ 358139 w 1742439"/>
                <a:gd name="T3" fmla="*/ 0 h 1432560"/>
                <a:gd name="T4" fmla="*/ 1383791 w 1742439"/>
                <a:gd name="T5" fmla="*/ 0 h 1432560"/>
                <a:gd name="T6" fmla="*/ 1741931 w 1742439"/>
                <a:gd name="T7" fmla="*/ 716280 h 1432560"/>
                <a:gd name="T8" fmla="*/ 1383791 w 1742439"/>
                <a:gd name="T9" fmla="*/ 1432560 h 1432560"/>
                <a:gd name="T10" fmla="*/ 358139 w 1742439"/>
                <a:gd name="T11" fmla="*/ 1432560 h 1432560"/>
                <a:gd name="T12" fmla="*/ 0 w 1742439"/>
                <a:gd name="T13" fmla="*/ 716280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2439" h="1432560">
                  <a:moveTo>
                    <a:pt x="0" y="716280"/>
                  </a:moveTo>
                  <a:lnTo>
                    <a:pt x="358139" y="0"/>
                  </a:lnTo>
                  <a:lnTo>
                    <a:pt x="1383791" y="0"/>
                  </a:lnTo>
                  <a:lnTo>
                    <a:pt x="1741931" y="716280"/>
                  </a:lnTo>
                  <a:lnTo>
                    <a:pt x="1383791" y="1432560"/>
                  </a:lnTo>
                  <a:lnTo>
                    <a:pt x="358139" y="1432560"/>
                  </a:lnTo>
                  <a:lnTo>
                    <a:pt x="0" y="716280"/>
                  </a:lnTo>
                  <a:close/>
                </a:path>
              </a:pathLst>
            </a:custGeom>
            <a:noFill/>
            <a:ln w="22859">
              <a:solidFill>
                <a:srgbClr val="FFFFFF"/>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6404" name="object 36">
            <a:extLst>
              <a:ext uri="{FF2B5EF4-FFF2-40B4-BE49-F238E27FC236}">
                <a16:creationId xmlns:a16="http://schemas.microsoft.com/office/drawing/2014/main" id="{4F83760A-006D-5CA1-B633-78B5D856B40F}"/>
              </a:ext>
            </a:extLst>
          </p:cNvPr>
          <p:cNvSpPr txBox="1">
            <a:spLocks noChangeArrowheads="1"/>
          </p:cNvSpPr>
          <p:nvPr/>
        </p:nvSpPr>
        <p:spPr bwMode="auto">
          <a:xfrm>
            <a:off x="3287713" y="1544638"/>
            <a:ext cx="908050" cy="41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317" rIns="0" bIns="0">
            <a:spAutoFit/>
          </a:bodyPr>
          <a:lstStyle>
            <a:lvl1pPr marL="415925" indent="-4064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102000"/>
              </a:lnSpc>
              <a:spcBef>
                <a:spcPts val="75"/>
              </a:spcBef>
              <a:buNone/>
            </a:pPr>
            <a:r>
              <a:rPr lang="en-US" altLang="en-US" sz="1300">
                <a:solidFill>
                  <a:srgbClr val="FFFFFF"/>
                </a:solidFill>
                <a:latin typeface="Gadugi" panose="020B0502040204020203" pitchFamily="34" charset="0"/>
              </a:rPr>
              <a:t>Assessment s</a:t>
            </a:r>
            <a:endParaRPr lang="en-US" altLang="en-US" sz="1300">
              <a:latin typeface="Gadugi" panose="020B0502040204020203" pitchFamily="34" charset="0"/>
            </a:endParaRPr>
          </a:p>
        </p:txBody>
      </p:sp>
      <p:grpSp>
        <p:nvGrpSpPr>
          <p:cNvPr id="16405" name="object 37">
            <a:extLst>
              <a:ext uri="{FF2B5EF4-FFF2-40B4-BE49-F238E27FC236}">
                <a16:creationId xmlns:a16="http://schemas.microsoft.com/office/drawing/2014/main" id="{9286B162-9F30-9647-B03D-F884BF000CD2}"/>
              </a:ext>
            </a:extLst>
          </p:cNvPr>
          <p:cNvGrpSpPr>
            <a:grpSpLocks/>
          </p:cNvGrpSpPr>
          <p:nvPr/>
        </p:nvGrpSpPr>
        <p:grpSpPr bwMode="auto">
          <a:xfrm>
            <a:off x="7689851" y="1157288"/>
            <a:ext cx="1509713" cy="1243012"/>
            <a:chOff x="7210805" y="1123950"/>
            <a:chExt cx="1765300" cy="1454150"/>
          </a:xfrm>
        </p:grpSpPr>
        <p:sp>
          <p:nvSpPr>
            <p:cNvPr id="16423" name="object 38">
              <a:extLst>
                <a:ext uri="{FF2B5EF4-FFF2-40B4-BE49-F238E27FC236}">
                  <a16:creationId xmlns:a16="http://schemas.microsoft.com/office/drawing/2014/main" id="{E15784E3-5C60-0506-5B68-B172AD8F52FA}"/>
                </a:ext>
              </a:extLst>
            </p:cNvPr>
            <p:cNvSpPr>
              <a:spLocks/>
            </p:cNvSpPr>
            <p:nvPr/>
          </p:nvSpPr>
          <p:spPr bwMode="auto">
            <a:xfrm>
              <a:off x="7222235" y="1135379"/>
              <a:ext cx="1742439" cy="1431290"/>
            </a:xfrm>
            <a:custGeom>
              <a:avLst/>
              <a:gdLst>
                <a:gd name="T0" fmla="*/ 1383791 w 1742440"/>
                <a:gd name="T1" fmla="*/ 1431037 h 1431289"/>
                <a:gd name="T2" fmla="*/ 358140 w 1742440"/>
                <a:gd name="T3" fmla="*/ 1431037 h 1431289"/>
                <a:gd name="T4" fmla="*/ 0 w 1742440"/>
                <a:gd name="T5" fmla="*/ 714756 h 1431289"/>
                <a:gd name="T6" fmla="*/ 358140 w 1742440"/>
                <a:gd name="T7" fmla="*/ 0 h 1431289"/>
                <a:gd name="T8" fmla="*/ 1383791 w 1742440"/>
                <a:gd name="T9" fmla="*/ 0 h 1431289"/>
                <a:gd name="T10" fmla="*/ 1741931 w 1742440"/>
                <a:gd name="T11" fmla="*/ 714756 h 1431289"/>
                <a:gd name="T12" fmla="*/ 1383791 w 1742440"/>
                <a:gd name="T13" fmla="*/ 1431037 h 143128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2440" h="1431289">
                  <a:moveTo>
                    <a:pt x="1383792" y="1431036"/>
                  </a:moveTo>
                  <a:lnTo>
                    <a:pt x="358140" y="1431036"/>
                  </a:lnTo>
                  <a:lnTo>
                    <a:pt x="0" y="714756"/>
                  </a:lnTo>
                  <a:lnTo>
                    <a:pt x="358140" y="0"/>
                  </a:lnTo>
                  <a:lnTo>
                    <a:pt x="1383792" y="0"/>
                  </a:lnTo>
                  <a:lnTo>
                    <a:pt x="1741932" y="714756"/>
                  </a:lnTo>
                  <a:lnTo>
                    <a:pt x="1383792" y="1431036"/>
                  </a:lnTo>
                  <a:close/>
                </a:path>
              </a:pathLst>
            </a:custGeom>
            <a:solidFill>
              <a:srgbClr val="00AFE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6424" name="object 39">
              <a:extLst>
                <a:ext uri="{FF2B5EF4-FFF2-40B4-BE49-F238E27FC236}">
                  <a16:creationId xmlns:a16="http://schemas.microsoft.com/office/drawing/2014/main" id="{EA10470E-9E90-7FA4-F2D6-64F2CF8CE86D}"/>
                </a:ext>
              </a:extLst>
            </p:cNvPr>
            <p:cNvSpPr>
              <a:spLocks/>
            </p:cNvSpPr>
            <p:nvPr/>
          </p:nvSpPr>
          <p:spPr bwMode="auto">
            <a:xfrm>
              <a:off x="7222235" y="1135379"/>
              <a:ext cx="1742439" cy="1431290"/>
            </a:xfrm>
            <a:custGeom>
              <a:avLst/>
              <a:gdLst>
                <a:gd name="T0" fmla="*/ 0 w 1742440"/>
                <a:gd name="T1" fmla="*/ 714756 h 1431289"/>
                <a:gd name="T2" fmla="*/ 358140 w 1742440"/>
                <a:gd name="T3" fmla="*/ 0 h 1431289"/>
                <a:gd name="T4" fmla="*/ 1383791 w 1742440"/>
                <a:gd name="T5" fmla="*/ 0 h 1431289"/>
                <a:gd name="T6" fmla="*/ 1741931 w 1742440"/>
                <a:gd name="T7" fmla="*/ 714756 h 1431289"/>
                <a:gd name="T8" fmla="*/ 1383791 w 1742440"/>
                <a:gd name="T9" fmla="*/ 1431037 h 1431289"/>
                <a:gd name="T10" fmla="*/ 358140 w 1742440"/>
                <a:gd name="T11" fmla="*/ 1431037 h 1431289"/>
                <a:gd name="T12" fmla="*/ 0 w 1742440"/>
                <a:gd name="T13" fmla="*/ 714756 h 143128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2440" h="1431289">
                  <a:moveTo>
                    <a:pt x="0" y="714756"/>
                  </a:moveTo>
                  <a:lnTo>
                    <a:pt x="358140" y="0"/>
                  </a:lnTo>
                  <a:lnTo>
                    <a:pt x="1383792" y="0"/>
                  </a:lnTo>
                  <a:lnTo>
                    <a:pt x="1741932" y="714756"/>
                  </a:lnTo>
                  <a:lnTo>
                    <a:pt x="1383792" y="1431036"/>
                  </a:lnTo>
                  <a:lnTo>
                    <a:pt x="358140" y="1431036"/>
                  </a:lnTo>
                  <a:lnTo>
                    <a:pt x="0" y="714756"/>
                  </a:lnTo>
                  <a:close/>
                </a:path>
              </a:pathLst>
            </a:custGeom>
            <a:noFill/>
            <a:ln w="22859">
              <a:solidFill>
                <a:srgbClr val="FFFFFF"/>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6406" name="object 40">
            <a:extLst>
              <a:ext uri="{FF2B5EF4-FFF2-40B4-BE49-F238E27FC236}">
                <a16:creationId xmlns:a16="http://schemas.microsoft.com/office/drawing/2014/main" id="{28F2DF8B-DACA-FA0D-9B2A-9324F8367D91}"/>
              </a:ext>
            </a:extLst>
          </p:cNvPr>
          <p:cNvSpPr txBox="1">
            <a:spLocks noChangeArrowheads="1"/>
          </p:cNvSpPr>
          <p:nvPr/>
        </p:nvSpPr>
        <p:spPr bwMode="auto">
          <a:xfrm>
            <a:off x="7983539" y="1452563"/>
            <a:ext cx="922337" cy="620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317" rIns="0" bIns="0">
            <a:spAutoFit/>
          </a:bodyPr>
          <a:lstStyle>
            <a:lvl1pPr marL="9525" indent="-317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lnSpc>
                <a:spcPct val="102000"/>
              </a:lnSpc>
              <a:spcBef>
                <a:spcPts val="75"/>
              </a:spcBef>
              <a:buNone/>
            </a:pPr>
            <a:r>
              <a:rPr lang="en-US" altLang="en-US" sz="1300">
                <a:solidFill>
                  <a:srgbClr val="FFFFFF"/>
                </a:solidFill>
                <a:latin typeface="Gadugi" panose="020B0502040204020203" pitchFamily="34" charset="0"/>
              </a:rPr>
              <a:t>Student Engagemen t</a:t>
            </a:r>
            <a:endParaRPr lang="en-US" altLang="en-US" sz="1300">
              <a:latin typeface="Gadugi" panose="020B0502040204020203" pitchFamily="34" charset="0"/>
            </a:endParaRPr>
          </a:p>
        </p:txBody>
      </p:sp>
      <p:grpSp>
        <p:nvGrpSpPr>
          <p:cNvPr id="16407" name="object 41">
            <a:extLst>
              <a:ext uri="{FF2B5EF4-FFF2-40B4-BE49-F238E27FC236}">
                <a16:creationId xmlns:a16="http://schemas.microsoft.com/office/drawing/2014/main" id="{C7AC20B7-1B38-F676-C019-ECD68A1657FA}"/>
              </a:ext>
            </a:extLst>
          </p:cNvPr>
          <p:cNvGrpSpPr>
            <a:grpSpLocks/>
          </p:cNvGrpSpPr>
          <p:nvPr/>
        </p:nvGrpSpPr>
        <p:grpSpPr bwMode="auto">
          <a:xfrm>
            <a:off x="2992438" y="3584576"/>
            <a:ext cx="1509712" cy="1243013"/>
            <a:chOff x="1716786" y="3963161"/>
            <a:chExt cx="1766570" cy="1454150"/>
          </a:xfrm>
        </p:grpSpPr>
        <p:sp>
          <p:nvSpPr>
            <p:cNvPr id="16421" name="object 42">
              <a:extLst>
                <a:ext uri="{FF2B5EF4-FFF2-40B4-BE49-F238E27FC236}">
                  <a16:creationId xmlns:a16="http://schemas.microsoft.com/office/drawing/2014/main" id="{A7A27BC5-6F10-857E-98BC-298A00FE5653}"/>
                </a:ext>
              </a:extLst>
            </p:cNvPr>
            <p:cNvSpPr>
              <a:spLocks/>
            </p:cNvSpPr>
            <p:nvPr/>
          </p:nvSpPr>
          <p:spPr bwMode="auto">
            <a:xfrm>
              <a:off x="1728216" y="3974591"/>
              <a:ext cx="1743710" cy="1431290"/>
            </a:xfrm>
            <a:custGeom>
              <a:avLst/>
              <a:gdLst>
                <a:gd name="T0" fmla="*/ 1385316 w 1743710"/>
                <a:gd name="T1" fmla="*/ 1431037 h 1431289"/>
                <a:gd name="T2" fmla="*/ 358139 w 1743710"/>
                <a:gd name="T3" fmla="*/ 1431037 h 1431289"/>
                <a:gd name="T4" fmla="*/ 0 w 1743710"/>
                <a:gd name="T5" fmla="*/ 714756 h 1431289"/>
                <a:gd name="T6" fmla="*/ 358139 w 1743710"/>
                <a:gd name="T7" fmla="*/ 0 h 1431289"/>
                <a:gd name="T8" fmla="*/ 1385316 w 1743710"/>
                <a:gd name="T9" fmla="*/ 0 h 1431289"/>
                <a:gd name="T10" fmla="*/ 1743456 w 1743710"/>
                <a:gd name="T11" fmla="*/ 714756 h 1431289"/>
                <a:gd name="T12" fmla="*/ 1385316 w 1743710"/>
                <a:gd name="T13" fmla="*/ 1431037 h 143128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3710" h="1431289">
                  <a:moveTo>
                    <a:pt x="1385316" y="1431036"/>
                  </a:moveTo>
                  <a:lnTo>
                    <a:pt x="358139" y="1431036"/>
                  </a:lnTo>
                  <a:lnTo>
                    <a:pt x="0" y="714756"/>
                  </a:lnTo>
                  <a:lnTo>
                    <a:pt x="358139" y="0"/>
                  </a:lnTo>
                  <a:lnTo>
                    <a:pt x="1385316" y="0"/>
                  </a:lnTo>
                  <a:lnTo>
                    <a:pt x="1743456" y="714756"/>
                  </a:lnTo>
                  <a:lnTo>
                    <a:pt x="1385316" y="1431036"/>
                  </a:lnTo>
                  <a:close/>
                </a:path>
              </a:pathLst>
            </a:custGeom>
            <a:solidFill>
              <a:srgbClr val="00AFE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6422" name="object 43">
              <a:extLst>
                <a:ext uri="{FF2B5EF4-FFF2-40B4-BE49-F238E27FC236}">
                  <a16:creationId xmlns:a16="http://schemas.microsoft.com/office/drawing/2014/main" id="{6693F8CC-2315-2766-A328-597064F38BD5}"/>
                </a:ext>
              </a:extLst>
            </p:cNvPr>
            <p:cNvSpPr>
              <a:spLocks/>
            </p:cNvSpPr>
            <p:nvPr/>
          </p:nvSpPr>
          <p:spPr bwMode="auto">
            <a:xfrm>
              <a:off x="1728216" y="3974591"/>
              <a:ext cx="1743710" cy="1431290"/>
            </a:xfrm>
            <a:custGeom>
              <a:avLst/>
              <a:gdLst>
                <a:gd name="T0" fmla="*/ 0 w 1743710"/>
                <a:gd name="T1" fmla="*/ 714756 h 1431289"/>
                <a:gd name="T2" fmla="*/ 358139 w 1743710"/>
                <a:gd name="T3" fmla="*/ 0 h 1431289"/>
                <a:gd name="T4" fmla="*/ 1385316 w 1743710"/>
                <a:gd name="T5" fmla="*/ 0 h 1431289"/>
                <a:gd name="T6" fmla="*/ 1743456 w 1743710"/>
                <a:gd name="T7" fmla="*/ 714756 h 1431289"/>
                <a:gd name="T8" fmla="*/ 1385316 w 1743710"/>
                <a:gd name="T9" fmla="*/ 1431037 h 1431289"/>
                <a:gd name="T10" fmla="*/ 358139 w 1743710"/>
                <a:gd name="T11" fmla="*/ 1431037 h 1431289"/>
                <a:gd name="T12" fmla="*/ 0 w 1743710"/>
                <a:gd name="T13" fmla="*/ 714756 h 143128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3710" h="1431289">
                  <a:moveTo>
                    <a:pt x="0" y="714756"/>
                  </a:moveTo>
                  <a:lnTo>
                    <a:pt x="358139" y="0"/>
                  </a:lnTo>
                  <a:lnTo>
                    <a:pt x="1385316" y="0"/>
                  </a:lnTo>
                  <a:lnTo>
                    <a:pt x="1743456" y="714756"/>
                  </a:lnTo>
                  <a:lnTo>
                    <a:pt x="1385316" y="1431036"/>
                  </a:lnTo>
                  <a:lnTo>
                    <a:pt x="358139" y="1431036"/>
                  </a:lnTo>
                  <a:lnTo>
                    <a:pt x="0" y="714756"/>
                  </a:lnTo>
                  <a:close/>
                </a:path>
              </a:pathLst>
            </a:custGeom>
            <a:noFill/>
            <a:ln w="22859">
              <a:solidFill>
                <a:srgbClr val="FFFFFF"/>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6408" name="object 44">
            <a:extLst>
              <a:ext uri="{FF2B5EF4-FFF2-40B4-BE49-F238E27FC236}">
                <a16:creationId xmlns:a16="http://schemas.microsoft.com/office/drawing/2014/main" id="{FDF20474-EC58-F2E4-9C8B-94EB8B14265E}"/>
              </a:ext>
            </a:extLst>
          </p:cNvPr>
          <p:cNvSpPr txBox="1">
            <a:spLocks noChangeArrowheads="1"/>
          </p:cNvSpPr>
          <p:nvPr/>
        </p:nvSpPr>
        <p:spPr bwMode="auto">
          <a:xfrm>
            <a:off x="3355976" y="4086225"/>
            <a:ext cx="777875" cy="217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4118" rIns="0" bIns="0">
            <a:spAutoFit/>
          </a:bodyPr>
          <a:lstStyle>
            <a:lvl1pPr marL="95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113"/>
              </a:spcBef>
              <a:buNone/>
            </a:pPr>
            <a:r>
              <a:rPr lang="en-US" altLang="en-US" sz="1300">
                <a:solidFill>
                  <a:srgbClr val="FFFFFF"/>
                </a:solidFill>
                <a:latin typeface="Gadugi" panose="020B0502040204020203" pitchFamily="34" charset="0"/>
              </a:rPr>
              <a:t>Reception</a:t>
            </a:r>
            <a:endParaRPr lang="en-US" altLang="en-US" sz="1300">
              <a:latin typeface="Gadugi" panose="020B0502040204020203" pitchFamily="34" charset="0"/>
            </a:endParaRPr>
          </a:p>
        </p:txBody>
      </p:sp>
      <p:grpSp>
        <p:nvGrpSpPr>
          <p:cNvPr id="16409" name="object 45">
            <a:extLst>
              <a:ext uri="{FF2B5EF4-FFF2-40B4-BE49-F238E27FC236}">
                <a16:creationId xmlns:a16="http://schemas.microsoft.com/office/drawing/2014/main" id="{2AB6019D-2464-E40E-A5D8-D09E81B08FD2}"/>
              </a:ext>
            </a:extLst>
          </p:cNvPr>
          <p:cNvGrpSpPr>
            <a:grpSpLocks/>
          </p:cNvGrpSpPr>
          <p:nvPr/>
        </p:nvGrpSpPr>
        <p:grpSpPr bwMode="auto">
          <a:xfrm>
            <a:off x="5340350" y="3578225"/>
            <a:ext cx="1511300" cy="1244600"/>
            <a:chOff x="4463034" y="3955542"/>
            <a:chExt cx="1766570" cy="1455420"/>
          </a:xfrm>
        </p:grpSpPr>
        <p:sp>
          <p:nvSpPr>
            <p:cNvPr id="16419" name="object 46">
              <a:extLst>
                <a:ext uri="{FF2B5EF4-FFF2-40B4-BE49-F238E27FC236}">
                  <a16:creationId xmlns:a16="http://schemas.microsoft.com/office/drawing/2014/main" id="{1A975352-1704-710A-16F9-CB680F4260B0}"/>
                </a:ext>
              </a:extLst>
            </p:cNvPr>
            <p:cNvSpPr>
              <a:spLocks/>
            </p:cNvSpPr>
            <p:nvPr/>
          </p:nvSpPr>
          <p:spPr bwMode="auto">
            <a:xfrm>
              <a:off x="4474464" y="3966972"/>
              <a:ext cx="1743710" cy="1432560"/>
            </a:xfrm>
            <a:custGeom>
              <a:avLst/>
              <a:gdLst>
                <a:gd name="T0" fmla="*/ 1385316 w 1743710"/>
                <a:gd name="T1" fmla="*/ 1432559 h 1432560"/>
                <a:gd name="T2" fmla="*/ 358139 w 1743710"/>
                <a:gd name="T3" fmla="*/ 1432559 h 1432560"/>
                <a:gd name="T4" fmla="*/ 0 w 1743710"/>
                <a:gd name="T5" fmla="*/ 716279 h 1432560"/>
                <a:gd name="T6" fmla="*/ 358139 w 1743710"/>
                <a:gd name="T7" fmla="*/ 0 h 1432560"/>
                <a:gd name="T8" fmla="*/ 1385316 w 1743710"/>
                <a:gd name="T9" fmla="*/ 0 h 1432560"/>
                <a:gd name="T10" fmla="*/ 1743455 w 1743710"/>
                <a:gd name="T11" fmla="*/ 716279 h 1432560"/>
                <a:gd name="T12" fmla="*/ 1385316 w 1743710"/>
                <a:gd name="T13" fmla="*/ 1432559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3710" h="1432560">
                  <a:moveTo>
                    <a:pt x="1385316" y="1432559"/>
                  </a:moveTo>
                  <a:lnTo>
                    <a:pt x="358139" y="1432559"/>
                  </a:lnTo>
                  <a:lnTo>
                    <a:pt x="0" y="716279"/>
                  </a:lnTo>
                  <a:lnTo>
                    <a:pt x="358139" y="0"/>
                  </a:lnTo>
                  <a:lnTo>
                    <a:pt x="1385316" y="0"/>
                  </a:lnTo>
                  <a:lnTo>
                    <a:pt x="1743455" y="716279"/>
                  </a:lnTo>
                  <a:lnTo>
                    <a:pt x="1385316" y="1432559"/>
                  </a:lnTo>
                  <a:close/>
                </a:path>
              </a:pathLst>
            </a:custGeom>
            <a:solidFill>
              <a:srgbClr val="00AFE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6420" name="object 47">
              <a:extLst>
                <a:ext uri="{FF2B5EF4-FFF2-40B4-BE49-F238E27FC236}">
                  <a16:creationId xmlns:a16="http://schemas.microsoft.com/office/drawing/2014/main" id="{AD1BD863-4774-9BE3-B561-3918F3B5553C}"/>
                </a:ext>
              </a:extLst>
            </p:cNvPr>
            <p:cNvSpPr>
              <a:spLocks/>
            </p:cNvSpPr>
            <p:nvPr/>
          </p:nvSpPr>
          <p:spPr bwMode="auto">
            <a:xfrm>
              <a:off x="4474464" y="3966972"/>
              <a:ext cx="1743710" cy="1432560"/>
            </a:xfrm>
            <a:custGeom>
              <a:avLst/>
              <a:gdLst>
                <a:gd name="T0" fmla="*/ 0 w 1743710"/>
                <a:gd name="T1" fmla="*/ 716279 h 1432560"/>
                <a:gd name="T2" fmla="*/ 358139 w 1743710"/>
                <a:gd name="T3" fmla="*/ 0 h 1432560"/>
                <a:gd name="T4" fmla="*/ 1385316 w 1743710"/>
                <a:gd name="T5" fmla="*/ 0 h 1432560"/>
                <a:gd name="T6" fmla="*/ 1743455 w 1743710"/>
                <a:gd name="T7" fmla="*/ 716279 h 1432560"/>
                <a:gd name="T8" fmla="*/ 1385316 w 1743710"/>
                <a:gd name="T9" fmla="*/ 1432559 h 1432560"/>
                <a:gd name="T10" fmla="*/ 358139 w 1743710"/>
                <a:gd name="T11" fmla="*/ 1432559 h 1432560"/>
                <a:gd name="T12" fmla="*/ 0 w 1743710"/>
                <a:gd name="T13" fmla="*/ 716279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3710" h="1432560">
                  <a:moveTo>
                    <a:pt x="0" y="716279"/>
                  </a:moveTo>
                  <a:lnTo>
                    <a:pt x="358139" y="0"/>
                  </a:lnTo>
                  <a:lnTo>
                    <a:pt x="1385316" y="0"/>
                  </a:lnTo>
                  <a:lnTo>
                    <a:pt x="1743455" y="716279"/>
                  </a:lnTo>
                  <a:lnTo>
                    <a:pt x="1385316" y="1432559"/>
                  </a:lnTo>
                  <a:lnTo>
                    <a:pt x="358139" y="1432559"/>
                  </a:lnTo>
                  <a:lnTo>
                    <a:pt x="0" y="716279"/>
                  </a:lnTo>
                  <a:close/>
                </a:path>
              </a:pathLst>
            </a:custGeom>
            <a:noFill/>
            <a:ln w="22859">
              <a:solidFill>
                <a:srgbClr val="FFFFFF"/>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6410" name="object 48">
            <a:extLst>
              <a:ext uri="{FF2B5EF4-FFF2-40B4-BE49-F238E27FC236}">
                <a16:creationId xmlns:a16="http://schemas.microsoft.com/office/drawing/2014/main" id="{C35D17F1-9ECC-CD29-216A-D02F85CC13E0}"/>
              </a:ext>
            </a:extLst>
          </p:cNvPr>
          <p:cNvSpPr txBox="1">
            <a:spLocks noChangeArrowheads="1"/>
          </p:cNvSpPr>
          <p:nvPr/>
        </p:nvSpPr>
        <p:spPr bwMode="auto">
          <a:xfrm>
            <a:off x="5767389" y="4081464"/>
            <a:ext cx="655637"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4118" rIns="0" bIns="0">
            <a:spAutoFit/>
          </a:bodyPr>
          <a:lstStyle>
            <a:lvl1pPr marL="95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113"/>
              </a:spcBef>
              <a:buNone/>
            </a:pPr>
            <a:r>
              <a:rPr lang="en-US" altLang="en-US" sz="1300">
                <a:solidFill>
                  <a:srgbClr val="FFFFFF"/>
                </a:solidFill>
                <a:latin typeface="Gadugi" panose="020B0502040204020203" pitchFamily="34" charset="0"/>
              </a:rPr>
              <a:t>Facilities</a:t>
            </a:r>
            <a:endParaRPr lang="en-US" altLang="en-US" sz="1300">
              <a:latin typeface="Gadugi" panose="020B0502040204020203" pitchFamily="34" charset="0"/>
            </a:endParaRPr>
          </a:p>
        </p:txBody>
      </p:sp>
      <p:grpSp>
        <p:nvGrpSpPr>
          <p:cNvPr id="16411" name="object 49">
            <a:extLst>
              <a:ext uri="{FF2B5EF4-FFF2-40B4-BE49-F238E27FC236}">
                <a16:creationId xmlns:a16="http://schemas.microsoft.com/office/drawing/2014/main" id="{C16BB1C8-E72A-1B08-8DF2-AC350417F146}"/>
              </a:ext>
            </a:extLst>
          </p:cNvPr>
          <p:cNvGrpSpPr>
            <a:grpSpLocks/>
          </p:cNvGrpSpPr>
          <p:nvPr/>
        </p:nvGrpSpPr>
        <p:grpSpPr bwMode="auto">
          <a:xfrm>
            <a:off x="7689851" y="3578225"/>
            <a:ext cx="1509713" cy="1244600"/>
            <a:chOff x="7210805" y="3955542"/>
            <a:chExt cx="1765300" cy="1455420"/>
          </a:xfrm>
        </p:grpSpPr>
        <p:sp>
          <p:nvSpPr>
            <p:cNvPr id="16417" name="object 50">
              <a:extLst>
                <a:ext uri="{FF2B5EF4-FFF2-40B4-BE49-F238E27FC236}">
                  <a16:creationId xmlns:a16="http://schemas.microsoft.com/office/drawing/2014/main" id="{771A424C-F462-B9C1-2DBE-F930B4985840}"/>
                </a:ext>
              </a:extLst>
            </p:cNvPr>
            <p:cNvSpPr>
              <a:spLocks/>
            </p:cNvSpPr>
            <p:nvPr/>
          </p:nvSpPr>
          <p:spPr bwMode="auto">
            <a:xfrm>
              <a:off x="7222235" y="3966972"/>
              <a:ext cx="1742439" cy="1432560"/>
            </a:xfrm>
            <a:custGeom>
              <a:avLst/>
              <a:gdLst>
                <a:gd name="T0" fmla="*/ 1385315 w 1742440"/>
                <a:gd name="T1" fmla="*/ 1432559 h 1432560"/>
                <a:gd name="T2" fmla="*/ 358140 w 1742440"/>
                <a:gd name="T3" fmla="*/ 1432559 h 1432560"/>
                <a:gd name="T4" fmla="*/ 0 w 1742440"/>
                <a:gd name="T5" fmla="*/ 716279 h 1432560"/>
                <a:gd name="T6" fmla="*/ 358140 w 1742440"/>
                <a:gd name="T7" fmla="*/ 0 h 1432560"/>
                <a:gd name="T8" fmla="*/ 1385315 w 1742440"/>
                <a:gd name="T9" fmla="*/ 0 h 1432560"/>
                <a:gd name="T10" fmla="*/ 1741931 w 1742440"/>
                <a:gd name="T11" fmla="*/ 716279 h 1432560"/>
                <a:gd name="T12" fmla="*/ 1385315 w 1742440"/>
                <a:gd name="T13" fmla="*/ 1432559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2440" h="1432560">
                  <a:moveTo>
                    <a:pt x="1385316" y="1432559"/>
                  </a:moveTo>
                  <a:lnTo>
                    <a:pt x="358140" y="1432559"/>
                  </a:lnTo>
                  <a:lnTo>
                    <a:pt x="0" y="716279"/>
                  </a:lnTo>
                  <a:lnTo>
                    <a:pt x="358140" y="0"/>
                  </a:lnTo>
                  <a:lnTo>
                    <a:pt x="1385316" y="0"/>
                  </a:lnTo>
                  <a:lnTo>
                    <a:pt x="1741932" y="716279"/>
                  </a:lnTo>
                  <a:lnTo>
                    <a:pt x="1385316" y="1432559"/>
                  </a:lnTo>
                  <a:close/>
                </a:path>
              </a:pathLst>
            </a:custGeom>
            <a:solidFill>
              <a:srgbClr val="00AFE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6418" name="object 51">
              <a:extLst>
                <a:ext uri="{FF2B5EF4-FFF2-40B4-BE49-F238E27FC236}">
                  <a16:creationId xmlns:a16="http://schemas.microsoft.com/office/drawing/2014/main" id="{5CDC7757-C701-4427-D2AD-BDAA3DCC4723}"/>
                </a:ext>
              </a:extLst>
            </p:cNvPr>
            <p:cNvSpPr>
              <a:spLocks/>
            </p:cNvSpPr>
            <p:nvPr/>
          </p:nvSpPr>
          <p:spPr bwMode="auto">
            <a:xfrm>
              <a:off x="7222235" y="3966972"/>
              <a:ext cx="1742439" cy="1432560"/>
            </a:xfrm>
            <a:custGeom>
              <a:avLst/>
              <a:gdLst>
                <a:gd name="T0" fmla="*/ 0 w 1742440"/>
                <a:gd name="T1" fmla="*/ 716279 h 1432560"/>
                <a:gd name="T2" fmla="*/ 358140 w 1742440"/>
                <a:gd name="T3" fmla="*/ 0 h 1432560"/>
                <a:gd name="T4" fmla="*/ 1385315 w 1742440"/>
                <a:gd name="T5" fmla="*/ 0 h 1432560"/>
                <a:gd name="T6" fmla="*/ 1741931 w 1742440"/>
                <a:gd name="T7" fmla="*/ 716279 h 1432560"/>
                <a:gd name="T8" fmla="*/ 1385315 w 1742440"/>
                <a:gd name="T9" fmla="*/ 1432559 h 1432560"/>
                <a:gd name="T10" fmla="*/ 358140 w 1742440"/>
                <a:gd name="T11" fmla="*/ 1432559 h 1432560"/>
                <a:gd name="T12" fmla="*/ 0 w 1742440"/>
                <a:gd name="T13" fmla="*/ 716279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2440" h="1432560">
                  <a:moveTo>
                    <a:pt x="0" y="716279"/>
                  </a:moveTo>
                  <a:lnTo>
                    <a:pt x="358140" y="0"/>
                  </a:lnTo>
                  <a:lnTo>
                    <a:pt x="1385316" y="0"/>
                  </a:lnTo>
                  <a:lnTo>
                    <a:pt x="1741932" y="716279"/>
                  </a:lnTo>
                  <a:lnTo>
                    <a:pt x="1385316" y="1432559"/>
                  </a:lnTo>
                  <a:lnTo>
                    <a:pt x="358140" y="1432559"/>
                  </a:lnTo>
                  <a:lnTo>
                    <a:pt x="0" y="716279"/>
                  </a:lnTo>
                  <a:close/>
                </a:path>
              </a:pathLst>
            </a:custGeom>
            <a:noFill/>
            <a:ln w="22859">
              <a:solidFill>
                <a:srgbClr val="FFFFFF"/>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6412" name="object 52">
            <a:extLst>
              <a:ext uri="{FF2B5EF4-FFF2-40B4-BE49-F238E27FC236}">
                <a16:creationId xmlns:a16="http://schemas.microsoft.com/office/drawing/2014/main" id="{848DBC4A-E13B-BF6C-C3A5-A783C982562F}"/>
              </a:ext>
            </a:extLst>
          </p:cNvPr>
          <p:cNvSpPr txBox="1">
            <a:spLocks noChangeArrowheads="1"/>
          </p:cNvSpPr>
          <p:nvPr/>
        </p:nvSpPr>
        <p:spPr bwMode="auto">
          <a:xfrm>
            <a:off x="8001001" y="4081464"/>
            <a:ext cx="885825"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4118" rIns="0" bIns="0">
            <a:spAutoFit/>
          </a:bodyPr>
          <a:lstStyle>
            <a:lvl1pPr marL="95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113"/>
              </a:spcBef>
              <a:buNone/>
            </a:pPr>
            <a:r>
              <a:rPr lang="en-US" altLang="en-US" sz="1300">
                <a:solidFill>
                  <a:srgbClr val="FFFFFF"/>
                </a:solidFill>
                <a:latin typeface="Gadugi" panose="020B0502040204020203" pitchFamily="34" charset="0"/>
              </a:rPr>
              <a:t>IICL Quality</a:t>
            </a:r>
            <a:endParaRPr lang="en-US" altLang="en-US" sz="1300">
              <a:latin typeface="Gadugi" panose="020B0502040204020203" pitchFamily="34" charset="0"/>
            </a:endParaRPr>
          </a:p>
        </p:txBody>
      </p:sp>
      <p:grpSp>
        <p:nvGrpSpPr>
          <p:cNvPr id="16413" name="object 53">
            <a:extLst>
              <a:ext uri="{FF2B5EF4-FFF2-40B4-BE49-F238E27FC236}">
                <a16:creationId xmlns:a16="http://schemas.microsoft.com/office/drawing/2014/main" id="{55ED87D5-0817-7DEE-61AE-544E75ADFF1F}"/>
              </a:ext>
            </a:extLst>
          </p:cNvPr>
          <p:cNvGrpSpPr>
            <a:grpSpLocks/>
          </p:cNvGrpSpPr>
          <p:nvPr/>
        </p:nvGrpSpPr>
        <p:grpSpPr bwMode="auto">
          <a:xfrm>
            <a:off x="9167813" y="1657351"/>
            <a:ext cx="1370012" cy="1370013"/>
            <a:chOff x="8939021" y="1709166"/>
            <a:chExt cx="1602105" cy="1602105"/>
          </a:xfrm>
        </p:grpSpPr>
        <p:sp>
          <p:nvSpPr>
            <p:cNvPr id="16415" name="object 54">
              <a:extLst>
                <a:ext uri="{FF2B5EF4-FFF2-40B4-BE49-F238E27FC236}">
                  <a16:creationId xmlns:a16="http://schemas.microsoft.com/office/drawing/2014/main" id="{885A4E46-85A1-6C93-4E0E-B9002B0CD304}"/>
                </a:ext>
              </a:extLst>
            </p:cNvPr>
            <p:cNvSpPr>
              <a:spLocks/>
            </p:cNvSpPr>
            <p:nvPr/>
          </p:nvSpPr>
          <p:spPr bwMode="auto">
            <a:xfrm>
              <a:off x="8950451" y="1720596"/>
              <a:ext cx="1579245" cy="1579245"/>
            </a:xfrm>
            <a:custGeom>
              <a:avLst/>
              <a:gdLst>
                <a:gd name="T0" fmla="*/ 741355 w 1579245"/>
                <a:gd name="T1" fmla="*/ 1577422 h 1579245"/>
                <a:gd name="T2" fmla="*/ 647564 w 1579245"/>
                <a:gd name="T3" fmla="*/ 1566140 h 1579245"/>
                <a:gd name="T4" fmla="*/ 557474 w 1579245"/>
                <a:gd name="T5" fmla="*/ 1544211 h 1579245"/>
                <a:gd name="T6" fmla="*/ 471748 w 1579245"/>
                <a:gd name="T7" fmla="*/ 1512295 h 1579245"/>
                <a:gd name="T8" fmla="*/ 391047 w 1579245"/>
                <a:gd name="T9" fmla="*/ 1471055 h 1579245"/>
                <a:gd name="T10" fmla="*/ 316031 w 1579245"/>
                <a:gd name="T11" fmla="*/ 1421151 h 1579245"/>
                <a:gd name="T12" fmla="*/ 247364 w 1579245"/>
                <a:gd name="T13" fmla="*/ 1363246 h 1579245"/>
                <a:gd name="T14" fmla="*/ 185706 w 1579245"/>
                <a:gd name="T15" fmla="*/ 1298000 h 1579245"/>
                <a:gd name="T16" fmla="*/ 131719 w 1579245"/>
                <a:gd name="T17" fmla="*/ 1226076 h 1579245"/>
                <a:gd name="T18" fmla="*/ 86064 w 1579245"/>
                <a:gd name="T19" fmla="*/ 1148135 h 1579245"/>
                <a:gd name="T20" fmla="*/ 49403 w 1579245"/>
                <a:gd name="T21" fmla="*/ 1064839 h 1579245"/>
                <a:gd name="T22" fmla="*/ 22398 w 1579245"/>
                <a:gd name="T23" fmla="*/ 976848 h 1579245"/>
                <a:gd name="T24" fmla="*/ 5709 w 1579245"/>
                <a:gd name="T25" fmla="*/ 884825 h 1579245"/>
                <a:gd name="T26" fmla="*/ 0 w 1579245"/>
                <a:gd name="T27" fmla="*/ 789431 h 1579245"/>
                <a:gd name="T28" fmla="*/ 5709 w 1579245"/>
                <a:gd name="T29" fmla="*/ 694038 h 1579245"/>
                <a:gd name="T30" fmla="*/ 22398 w 1579245"/>
                <a:gd name="T31" fmla="*/ 602015 h 1579245"/>
                <a:gd name="T32" fmla="*/ 49403 w 1579245"/>
                <a:gd name="T33" fmla="*/ 514024 h 1579245"/>
                <a:gd name="T34" fmla="*/ 86064 w 1579245"/>
                <a:gd name="T35" fmla="*/ 430728 h 1579245"/>
                <a:gd name="T36" fmla="*/ 131719 w 1579245"/>
                <a:gd name="T37" fmla="*/ 352787 h 1579245"/>
                <a:gd name="T38" fmla="*/ 185706 w 1579245"/>
                <a:gd name="T39" fmla="*/ 280863 h 1579245"/>
                <a:gd name="T40" fmla="*/ 247364 w 1579245"/>
                <a:gd name="T41" fmla="*/ 215617 h 1579245"/>
                <a:gd name="T42" fmla="*/ 316031 w 1579245"/>
                <a:gd name="T43" fmla="*/ 157712 h 1579245"/>
                <a:gd name="T44" fmla="*/ 391047 w 1579245"/>
                <a:gd name="T45" fmla="*/ 107808 h 1579245"/>
                <a:gd name="T46" fmla="*/ 471748 w 1579245"/>
                <a:gd name="T47" fmla="*/ 66568 h 1579245"/>
                <a:gd name="T48" fmla="*/ 557474 w 1579245"/>
                <a:gd name="T49" fmla="*/ 34652 h 1579245"/>
                <a:gd name="T50" fmla="*/ 647564 w 1579245"/>
                <a:gd name="T51" fmla="*/ 12722 h 1579245"/>
                <a:gd name="T52" fmla="*/ 741355 w 1579245"/>
                <a:gd name="T53" fmla="*/ 1441 h 1579245"/>
                <a:gd name="T54" fmla="*/ 837508 w 1579245"/>
                <a:gd name="T55" fmla="*/ 1441 h 1579245"/>
                <a:gd name="T56" fmla="*/ 931299 w 1579245"/>
                <a:gd name="T57" fmla="*/ 12722 h 1579245"/>
                <a:gd name="T58" fmla="*/ 1021389 w 1579245"/>
                <a:gd name="T59" fmla="*/ 34652 h 1579245"/>
                <a:gd name="T60" fmla="*/ 1107115 w 1579245"/>
                <a:gd name="T61" fmla="*/ 66568 h 1579245"/>
                <a:gd name="T62" fmla="*/ 1187816 w 1579245"/>
                <a:gd name="T63" fmla="*/ 107808 h 1579245"/>
                <a:gd name="T64" fmla="*/ 1262832 w 1579245"/>
                <a:gd name="T65" fmla="*/ 157712 h 1579245"/>
                <a:gd name="T66" fmla="*/ 1331499 w 1579245"/>
                <a:gd name="T67" fmla="*/ 215617 h 1579245"/>
                <a:gd name="T68" fmla="*/ 1393157 w 1579245"/>
                <a:gd name="T69" fmla="*/ 280863 h 1579245"/>
                <a:gd name="T70" fmla="*/ 1447144 w 1579245"/>
                <a:gd name="T71" fmla="*/ 352787 h 1579245"/>
                <a:gd name="T72" fmla="*/ 1492799 w 1579245"/>
                <a:gd name="T73" fmla="*/ 430728 h 1579245"/>
                <a:gd name="T74" fmla="*/ 1529460 w 1579245"/>
                <a:gd name="T75" fmla="*/ 514024 h 1579245"/>
                <a:gd name="T76" fmla="*/ 1556465 w 1579245"/>
                <a:gd name="T77" fmla="*/ 602015 h 1579245"/>
                <a:gd name="T78" fmla="*/ 1573154 w 1579245"/>
                <a:gd name="T79" fmla="*/ 694038 h 1579245"/>
                <a:gd name="T80" fmla="*/ 1578863 w 1579245"/>
                <a:gd name="T81" fmla="*/ 789431 h 1579245"/>
                <a:gd name="T82" fmla="*/ 1573154 w 1579245"/>
                <a:gd name="T83" fmla="*/ 884825 h 1579245"/>
                <a:gd name="T84" fmla="*/ 1556465 w 1579245"/>
                <a:gd name="T85" fmla="*/ 976848 h 1579245"/>
                <a:gd name="T86" fmla="*/ 1529460 w 1579245"/>
                <a:gd name="T87" fmla="*/ 1064839 h 1579245"/>
                <a:gd name="T88" fmla="*/ 1492799 w 1579245"/>
                <a:gd name="T89" fmla="*/ 1148135 h 1579245"/>
                <a:gd name="T90" fmla="*/ 1447144 w 1579245"/>
                <a:gd name="T91" fmla="*/ 1226076 h 1579245"/>
                <a:gd name="T92" fmla="*/ 1393157 w 1579245"/>
                <a:gd name="T93" fmla="*/ 1298000 h 1579245"/>
                <a:gd name="T94" fmla="*/ 1331499 w 1579245"/>
                <a:gd name="T95" fmla="*/ 1363246 h 1579245"/>
                <a:gd name="T96" fmla="*/ 1262832 w 1579245"/>
                <a:gd name="T97" fmla="*/ 1421151 h 1579245"/>
                <a:gd name="T98" fmla="*/ 1187816 w 1579245"/>
                <a:gd name="T99" fmla="*/ 1471055 h 1579245"/>
                <a:gd name="T100" fmla="*/ 1107115 w 1579245"/>
                <a:gd name="T101" fmla="*/ 1512295 h 1579245"/>
                <a:gd name="T102" fmla="*/ 1021389 w 1579245"/>
                <a:gd name="T103" fmla="*/ 1544211 h 1579245"/>
                <a:gd name="T104" fmla="*/ 931299 w 1579245"/>
                <a:gd name="T105" fmla="*/ 1566140 h 1579245"/>
                <a:gd name="T106" fmla="*/ 837508 w 1579245"/>
                <a:gd name="T107" fmla="*/ 1577422 h 1579245"/>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579245" h="1579245">
                  <a:moveTo>
                    <a:pt x="789431" y="1578863"/>
                  </a:moveTo>
                  <a:lnTo>
                    <a:pt x="741355" y="1577422"/>
                  </a:lnTo>
                  <a:lnTo>
                    <a:pt x="694038" y="1573154"/>
                  </a:lnTo>
                  <a:lnTo>
                    <a:pt x="647564" y="1566140"/>
                  </a:lnTo>
                  <a:lnTo>
                    <a:pt x="602015" y="1556465"/>
                  </a:lnTo>
                  <a:lnTo>
                    <a:pt x="557474" y="1544211"/>
                  </a:lnTo>
                  <a:lnTo>
                    <a:pt x="514024" y="1529460"/>
                  </a:lnTo>
                  <a:lnTo>
                    <a:pt x="471748" y="1512295"/>
                  </a:lnTo>
                  <a:lnTo>
                    <a:pt x="430728" y="1492799"/>
                  </a:lnTo>
                  <a:lnTo>
                    <a:pt x="391047" y="1471055"/>
                  </a:lnTo>
                  <a:lnTo>
                    <a:pt x="352787" y="1447144"/>
                  </a:lnTo>
                  <a:lnTo>
                    <a:pt x="316031" y="1421151"/>
                  </a:lnTo>
                  <a:lnTo>
                    <a:pt x="280863" y="1393157"/>
                  </a:lnTo>
                  <a:lnTo>
                    <a:pt x="247364" y="1363246"/>
                  </a:lnTo>
                  <a:lnTo>
                    <a:pt x="215617" y="1331499"/>
                  </a:lnTo>
                  <a:lnTo>
                    <a:pt x="185706" y="1298000"/>
                  </a:lnTo>
                  <a:lnTo>
                    <a:pt x="157712" y="1262832"/>
                  </a:lnTo>
                  <a:lnTo>
                    <a:pt x="131719" y="1226076"/>
                  </a:lnTo>
                  <a:lnTo>
                    <a:pt x="107808" y="1187816"/>
                  </a:lnTo>
                  <a:lnTo>
                    <a:pt x="86064" y="1148135"/>
                  </a:lnTo>
                  <a:lnTo>
                    <a:pt x="66568" y="1107115"/>
                  </a:lnTo>
                  <a:lnTo>
                    <a:pt x="49403" y="1064839"/>
                  </a:lnTo>
                  <a:lnTo>
                    <a:pt x="34652" y="1021389"/>
                  </a:lnTo>
                  <a:lnTo>
                    <a:pt x="22398" y="976848"/>
                  </a:lnTo>
                  <a:lnTo>
                    <a:pt x="12722" y="931299"/>
                  </a:lnTo>
                  <a:lnTo>
                    <a:pt x="5709" y="884825"/>
                  </a:lnTo>
                  <a:lnTo>
                    <a:pt x="1441" y="837508"/>
                  </a:lnTo>
                  <a:lnTo>
                    <a:pt x="0" y="789431"/>
                  </a:lnTo>
                  <a:lnTo>
                    <a:pt x="1441" y="741355"/>
                  </a:lnTo>
                  <a:lnTo>
                    <a:pt x="5709" y="694038"/>
                  </a:lnTo>
                  <a:lnTo>
                    <a:pt x="12722" y="647564"/>
                  </a:lnTo>
                  <a:lnTo>
                    <a:pt x="22398" y="602015"/>
                  </a:lnTo>
                  <a:lnTo>
                    <a:pt x="34652" y="557474"/>
                  </a:lnTo>
                  <a:lnTo>
                    <a:pt x="49403" y="514024"/>
                  </a:lnTo>
                  <a:lnTo>
                    <a:pt x="66568" y="471748"/>
                  </a:lnTo>
                  <a:lnTo>
                    <a:pt x="86064" y="430728"/>
                  </a:lnTo>
                  <a:lnTo>
                    <a:pt x="107808" y="391047"/>
                  </a:lnTo>
                  <a:lnTo>
                    <a:pt x="131719" y="352787"/>
                  </a:lnTo>
                  <a:lnTo>
                    <a:pt x="157712" y="316031"/>
                  </a:lnTo>
                  <a:lnTo>
                    <a:pt x="185706" y="280863"/>
                  </a:lnTo>
                  <a:lnTo>
                    <a:pt x="215617" y="247364"/>
                  </a:lnTo>
                  <a:lnTo>
                    <a:pt x="247364" y="215617"/>
                  </a:lnTo>
                  <a:lnTo>
                    <a:pt x="280863" y="185706"/>
                  </a:lnTo>
                  <a:lnTo>
                    <a:pt x="316031" y="157712"/>
                  </a:lnTo>
                  <a:lnTo>
                    <a:pt x="352787" y="131719"/>
                  </a:lnTo>
                  <a:lnTo>
                    <a:pt x="391047" y="107808"/>
                  </a:lnTo>
                  <a:lnTo>
                    <a:pt x="430728" y="86064"/>
                  </a:lnTo>
                  <a:lnTo>
                    <a:pt x="471748" y="66568"/>
                  </a:lnTo>
                  <a:lnTo>
                    <a:pt x="514024" y="49403"/>
                  </a:lnTo>
                  <a:lnTo>
                    <a:pt x="557474" y="34652"/>
                  </a:lnTo>
                  <a:lnTo>
                    <a:pt x="602015" y="22398"/>
                  </a:lnTo>
                  <a:lnTo>
                    <a:pt x="647564" y="12722"/>
                  </a:lnTo>
                  <a:lnTo>
                    <a:pt x="694038" y="5709"/>
                  </a:lnTo>
                  <a:lnTo>
                    <a:pt x="741355" y="1441"/>
                  </a:lnTo>
                  <a:lnTo>
                    <a:pt x="789431" y="0"/>
                  </a:lnTo>
                  <a:lnTo>
                    <a:pt x="837508" y="1441"/>
                  </a:lnTo>
                  <a:lnTo>
                    <a:pt x="884825" y="5709"/>
                  </a:lnTo>
                  <a:lnTo>
                    <a:pt x="931299" y="12722"/>
                  </a:lnTo>
                  <a:lnTo>
                    <a:pt x="976848" y="22398"/>
                  </a:lnTo>
                  <a:lnTo>
                    <a:pt x="1021389" y="34652"/>
                  </a:lnTo>
                  <a:lnTo>
                    <a:pt x="1064839" y="49403"/>
                  </a:lnTo>
                  <a:lnTo>
                    <a:pt x="1107115" y="66568"/>
                  </a:lnTo>
                  <a:lnTo>
                    <a:pt x="1148135" y="86064"/>
                  </a:lnTo>
                  <a:lnTo>
                    <a:pt x="1187816" y="107808"/>
                  </a:lnTo>
                  <a:lnTo>
                    <a:pt x="1226076" y="131719"/>
                  </a:lnTo>
                  <a:lnTo>
                    <a:pt x="1262832" y="157712"/>
                  </a:lnTo>
                  <a:lnTo>
                    <a:pt x="1298000" y="185706"/>
                  </a:lnTo>
                  <a:lnTo>
                    <a:pt x="1331499" y="215617"/>
                  </a:lnTo>
                  <a:lnTo>
                    <a:pt x="1363246" y="247364"/>
                  </a:lnTo>
                  <a:lnTo>
                    <a:pt x="1393157" y="280863"/>
                  </a:lnTo>
                  <a:lnTo>
                    <a:pt x="1421151" y="316031"/>
                  </a:lnTo>
                  <a:lnTo>
                    <a:pt x="1447144" y="352787"/>
                  </a:lnTo>
                  <a:lnTo>
                    <a:pt x="1471055" y="391047"/>
                  </a:lnTo>
                  <a:lnTo>
                    <a:pt x="1492799" y="430728"/>
                  </a:lnTo>
                  <a:lnTo>
                    <a:pt x="1512295" y="471748"/>
                  </a:lnTo>
                  <a:lnTo>
                    <a:pt x="1529460" y="514024"/>
                  </a:lnTo>
                  <a:lnTo>
                    <a:pt x="1544211" y="557474"/>
                  </a:lnTo>
                  <a:lnTo>
                    <a:pt x="1556465" y="602015"/>
                  </a:lnTo>
                  <a:lnTo>
                    <a:pt x="1566140" y="647564"/>
                  </a:lnTo>
                  <a:lnTo>
                    <a:pt x="1573154" y="694038"/>
                  </a:lnTo>
                  <a:lnTo>
                    <a:pt x="1577422" y="741355"/>
                  </a:lnTo>
                  <a:lnTo>
                    <a:pt x="1578863" y="789431"/>
                  </a:lnTo>
                  <a:lnTo>
                    <a:pt x="1577422" y="837508"/>
                  </a:lnTo>
                  <a:lnTo>
                    <a:pt x="1573154" y="884825"/>
                  </a:lnTo>
                  <a:lnTo>
                    <a:pt x="1566140" y="931299"/>
                  </a:lnTo>
                  <a:lnTo>
                    <a:pt x="1556465" y="976848"/>
                  </a:lnTo>
                  <a:lnTo>
                    <a:pt x="1544211" y="1021389"/>
                  </a:lnTo>
                  <a:lnTo>
                    <a:pt x="1529460" y="1064839"/>
                  </a:lnTo>
                  <a:lnTo>
                    <a:pt x="1512295" y="1107115"/>
                  </a:lnTo>
                  <a:lnTo>
                    <a:pt x="1492799" y="1148135"/>
                  </a:lnTo>
                  <a:lnTo>
                    <a:pt x="1471055" y="1187816"/>
                  </a:lnTo>
                  <a:lnTo>
                    <a:pt x="1447144" y="1226076"/>
                  </a:lnTo>
                  <a:lnTo>
                    <a:pt x="1421151" y="1262832"/>
                  </a:lnTo>
                  <a:lnTo>
                    <a:pt x="1393157" y="1298000"/>
                  </a:lnTo>
                  <a:lnTo>
                    <a:pt x="1363246" y="1331499"/>
                  </a:lnTo>
                  <a:lnTo>
                    <a:pt x="1331499" y="1363246"/>
                  </a:lnTo>
                  <a:lnTo>
                    <a:pt x="1298000" y="1393157"/>
                  </a:lnTo>
                  <a:lnTo>
                    <a:pt x="1262832" y="1421151"/>
                  </a:lnTo>
                  <a:lnTo>
                    <a:pt x="1226076" y="1447144"/>
                  </a:lnTo>
                  <a:lnTo>
                    <a:pt x="1187816" y="1471055"/>
                  </a:lnTo>
                  <a:lnTo>
                    <a:pt x="1148135" y="1492799"/>
                  </a:lnTo>
                  <a:lnTo>
                    <a:pt x="1107115" y="1512295"/>
                  </a:lnTo>
                  <a:lnTo>
                    <a:pt x="1064839" y="1529460"/>
                  </a:lnTo>
                  <a:lnTo>
                    <a:pt x="1021389" y="1544211"/>
                  </a:lnTo>
                  <a:lnTo>
                    <a:pt x="976848" y="1556465"/>
                  </a:lnTo>
                  <a:lnTo>
                    <a:pt x="931299" y="1566140"/>
                  </a:lnTo>
                  <a:lnTo>
                    <a:pt x="884825" y="1573154"/>
                  </a:lnTo>
                  <a:lnTo>
                    <a:pt x="837508" y="1577422"/>
                  </a:lnTo>
                  <a:lnTo>
                    <a:pt x="789431" y="1578863"/>
                  </a:lnTo>
                  <a:close/>
                </a:path>
              </a:pathLst>
            </a:custGeom>
            <a:solidFill>
              <a:srgbClr val="8064A1"/>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6416" name="object 55">
              <a:extLst>
                <a:ext uri="{FF2B5EF4-FFF2-40B4-BE49-F238E27FC236}">
                  <a16:creationId xmlns:a16="http://schemas.microsoft.com/office/drawing/2014/main" id="{F8D85AAF-EB98-92FF-6D24-CF069A9C62F8}"/>
                </a:ext>
              </a:extLst>
            </p:cNvPr>
            <p:cNvSpPr>
              <a:spLocks/>
            </p:cNvSpPr>
            <p:nvPr/>
          </p:nvSpPr>
          <p:spPr bwMode="auto">
            <a:xfrm>
              <a:off x="8950451" y="1720596"/>
              <a:ext cx="1579245" cy="1579245"/>
            </a:xfrm>
            <a:custGeom>
              <a:avLst/>
              <a:gdLst>
                <a:gd name="T0" fmla="*/ 1441 w 1579245"/>
                <a:gd name="T1" fmla="*/ 741355 h 1579245"/>
                <a:gd name="T2" fmla="*/ 12722 w 1579245"/>
                <a:gd name="T3" fmla="*/ 647564 h 1579245"/>
                <a:gd name="T4" fmla="*/ 34652 w 1579245"/>
                <a:gd name="T5" fmla="*/ 557474 h 1579245"/>
                <a:gd name="T6" fmla="*/ 66568 w 1579245"/>
                <a:gd name="T7" fmla="*/ 471748 h 1579245"/>
                <a:gd name="T8" fmla="*/ 107808 w 1579245"/>
                <a:gd name="T9" fmla="*/ 391047 h 1579245"/>
                <a:gd name="T10" fmla="*/ 157712 w 1579245"/>
                <a:gd name="T11" fmla="*/ 316031 h 1579245"/>
                <a:gd name="T12" fmla="*/ 215617 w 1579245"/>
                <a:gd name="T13" fmla="*/ 247364 h 1579245"/>
                <a:gd name="T14" fmla="*/ 280863 w 1579245"/>
                <a:gd name="T15" fmla="*/ 185706 h 1579245"/>
                <a:gd name="T16" fmla="*/ 352787 w 1579245"/>
                <a:gd name="T17" fmla="*/ 131719 h 1579245"/>
                <a:gd name="T18" fmla="*/ 430728 w 1579245"/>
                <a:gd name="T19" fmla="*/ 86064 h 1579245"/>
                <a:gd name="T20" fmla="*/ 514024 w 1579245"/>
                <a:gd name="T21" fmla="*/ 49403 h 1579245"/>
                <a:gd name="T22" fmla="*/ 602015 w 1579245"/>
                <a:gd name="T23" fmla="*/ 22398 h 1579245"/>
                <a:gd name="T24" fmla="*/ 694038 w 1579245"/>
                <a:gd name="T25" fmla="*/ 5709 h 1579245"/>
                <a:gd name="T26" fmla="*/ 789431 w 1579245"/>
                <a:gd name="T27" fmla="*/ 0 h 1579245"/>
                <a:gd name="T28" fmla="*/ 884825 w 1579245"/>
                <a:gd name="T29" fmla="*/ 5709 h 1579245"/>
                <a:gd name="T30" fmla="*/ 976848 w 1579245"/>
                <a:gd name="T31" fmla="*/ 22398 h 1579245"/>
                <a:gd name="T32" fmla="*/ 1064839 w 1579245"/>
                <a:gd name="T33" fmla="*/ 49403 h 1579245"/>
                <a:gd name="T34" fmla="*/ 1148135 w 1579245"/>
                <a:gd name="T35" fmla="*/ 86064 h 1579245"/>
                <a:gd name="T36" fmla="*/ 1226076 w 1579245"/>
                <a:gd name="T37" fmla="*/ 131719 h 1579245"/>
                <a:gd name="T38" fmla="*/ 1298000 w 1579245"/>
                <a:gd name="T39" fmla="*/ 185706 h 1579245"/>
                <a:gd name="T40" fmla="*/ 1363246 w 1579245"/>
                <a:gd name="T41" fmla="*/ 247364 h 1579245"/>
                <a:gd name="T42" fmla="*/ 1421151 w 1579245"/>
                <a:gd name="T43" fmla="*/ 316031 h 1579245"/>
                <a:gd name="T44" fmla="*/ 1471055 w 1579245"/>
                <a:gd name="T45" fmla="*/ 391047 h 1579245"/>
                <a:gd name="T46" fmla="*/ 1512295 w 1579245"/>
                <a:gd name="T47" fmla="*/ 471748 h 1579245"/>
                <a:gd name="T48" fmla="*/ 1544211 w 1579245"/>
                <a:gd name="T49" fmla="*/ 557474 h 1579245"/>
                <a:gd name="T50" fmla="*/ 1566140 w 1579245"/>
                <a:gd name="T51" fmla="*/ 647564 h 1579245"/>
                <a:gd name="T52" fmla="*/ 1577422 w 1579245"/>
                <a:gd name="T53" fmla="*/ 741355 h 1579245"/>
                <a:gd name="T54" fmla="*/ 1577422 w 1579245"/>
                <a:gd name="T55" fmla="*/ 837508 h 1579245"/>
                <a:gd name="T56" fmla="*/ 1566140 w 1579245"/>
                <a:gd name="T57" fmla="*/ 931299 h 1579245"/>
                <a:gd name="T58" fmla="*/ 1544211 w 1579245"/>
                <a:gd name="T59" fmla="*/ 1021389 h 1579245"/>
                <a:gd name="T60" fmla="*/ 1512295 w 1579245"/>
                <a:gd name="T61" fmla="*/ 1107115 h 1579245"/>
                <a:gd name="T62" fmla="*/ 1471055 w 1579245"/>
                <a:gd name="T63" fmla="*/ 1187816 h 1579245"/>
                <a:gd name="T64" fmla="*/ 1421151 w 1579245"/>
                <a:gd name="T65" fmla="*/ 1262832 h 1579245"/>
                <a:gd name="T66" fmla="*/ 1363246 w 1579245"/>
                <a:gd name="T67" fmla="*/ 1331499 h 1579245"/>
                <a:gd name="T68" fmla="*/ 1298000 w 1579245"/>
                <a:gd name="T69" fmla="*/ 1393157 h 1579245"/>
                <a:gd name="T70" fmla="*/ 1226076 w 1579245"/>
                <a:gd name="T71" fmla="*/ 1447144 h 1579245"/>
                <a:gd name="T72" fmla="*/ 1148135 w 1579245"/>
                <a:gd name="T73" fmla="*/ 1492799 h 1579245"/>
                <a:gd name="T74" fmla="*/ 1064839 w 1579245"/>
                <a:gd name="T75" fmla="*/ 1529460 h 1579245"/>
                <a:gd name="T76" fmla="*/ 976848 w 1579245"/>
                <a:gd name="T77" fmla="*/ 1556465 h 1579245"/>
                <a:gd name="T78" fmla="*/ 884825 w 1579245"/>
                <a:gd name="T79" fmla="*/ 1573154 h 1579245"/>
                <a:gd name="T80" fmla="*/ 789431 w 1579245"/>
                <a:gd name="T81" fmla="*/ 1578863 h 1579245"/>
                <a:gd name="T82" fmla="*/ 694038 w 1579245"/>
                <a:gd name="T83" fmla="*/ 1573154 h 1579245"/>
                <a:gd name="T84" fmla="*/ 602015 w 1579245"/>
                <a:gd name="T85" fmla="*/ 1556465 h 1579245"/>
                <a:gd name="T86" fmla="*/ 514024 w 1579245"/>
                <a:gd name="T87" fmla="*/ 1529460 h 1579245"/>
                <a:gd name="T88" fmla="*/ 430728 w 1579245"/>
                <a:gd name="T89" fmla="*/ 1492799 h 1579245"/>
                <a:gd name="T90" fmla="*/ 352787 w 1579245"/>
                <a:gd name="T91" fmla="*/ 1447144 h 1579245"/>
                <a:gd name="T92" fmla="*/ 280863 w 1579245"/>
                <a:gd name="T93" fmla="*/ 1393157 h 1579245"/>
                <a:gd name="T94" fmla="*/ 215617 w 1579245"/>
                <a:gd name="T95" fmla="*/ 1331499 h 1579245"/>
                <a:gd name="T96" fmla="*/ 157712 w 1579245"/>
                <a:gd name="T97" fmla="*/ 1262832 h 1579245"/>
                <a:gd name="T98" fmla="*/ 107808 w 1579245"/>
                <a:gd name="T99" fmla="*/ 1187816 h 1579245"/>
                <a:gd name="T100" fmla="*/ 66568 w 1579245"/>
                <a:gd name="T101" fmla="*/ 1107115 h 1579245"/>
                <a:gd name="T102" fmla="*/ 34652 w 1579245"/>
                <a:gd name="T103" fmla="*/ 1021389 h 1579245"/>
                <a:gd name="T104" fmla="*/ 12722 w 1579245"/>
                <a:gd name="T105" fmla="*/ 931299 h 1579245"/>
                <a:gd name="T106" fmla="*/ 1441 w 1579245"/>
                <a:gd name="T107" fmla="*/ 837508 h 1579245"/>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579245" h="1579245">
                  <a:moveTo>
                    <a:pt x="0" y="789431"/>
                  </a:moveTo>
                  <a:lnTo>
                    <a:pt x="1441" y="741355"/>
                  </a:lnTo>
                  <a:lnTo>
                    <a:pt x="5709" y="694038"/>
                  </a:lnTo>
                  <a:lnTo>
                    <a:pt x="12722" y="647564"/>
                  </a:lnTo>
                  <a:lnTo>
                    <a:pt x="22398" y="602015"/>
                  </a:lnTo>
                  <a:lnTo>
                    <a:pt x="34652" y="557474"/>
                  </a:lnTo>
                  <a:lnTo>
                    <a:pt x="49403" y="514024"/>
                  </a:lnTo>
                  <a:lnTo>
                    <a:pt x="66568" y="471748"/>
                  </a:lnTo>
                  <a:lnTo>
                    <a:pt x="86064" y="430728"/>
                  </a:lnTo>
                  <a:lnTo>
                    <a:pt x="107808" y="391047"/>
                  </a:lnTo>
                  <a:lnTo>
                    <a:pt x="131719" y="352787"/>
                  </a:lnTo>
                  <a:lnTo>
                    <a:pt x="157712" y="316031"/>
                  </a:lnTo>
                  <a:lnTo>
                    <a:pt x="185706" y="280863"/>
                  </a:lnTo>
                  <a:lnTo>
                    <a:pt x="215617" y="247364"/>
                  </a:lnTo>
                  <a:lnTo>
                    <a:pt x="247364" y="215617"/>
                  </a:lnTo>
                  <a:lnTo>
                    <a:pt x="280863" y="185706"/>
                  </a:lnTo>
                  <a:lnTo>
                    <a:pt x="316031" y="157712"/>
                  </a:lnTo>
                  <a:lnTo>
                    <a:pt x="352787" y="131719"/>
                  </a:lnTo>
                  <a:lnTo>
                    <a:pt x="391047" y="107808"/>
                  </a:lnTo>
                  <a:lnTo>
                    <a:pt x="430728" y="86064"/>
                  </a:lnTo>
                  <a:lnTo>
                    <a:pt x="471748" y="66568"/>
                  </a:lnTo>
                  <a:lnTo>
                    <a:pt x="514024" y="49403"/>
                  </a:lnTo>
                  <a:lnTo>
                    <a:pt x="557474" y="34652"/>
                  </a:lnTo>
                  <a:lnTo>
                    <a:pt x="602015" y="22398"/>
                  </a:lnTo>
                  <a:lnTo>
                    <a:pt x="647564" y="12722"/>
                  </a:lnTo>
                  <a:lnTo>
                    <a:pt x="694038" y="5709"/>
                  </a:lnTo>
                  <a:lnTo>
                    <a:pt x="741355" y="1441"/>
                  </a:lnTo>
                  <a:lnTo>
                    <a:pt x="789431" y="0"/>
                  </a:lnTo>
                  <a:lnTo>
                    <a:pt x="837508" y="1441"/>
                  </a:lnTo>
                  <a:lnTo>
                    <a:pt x="884825" y="5709"/>
                  </a:lnTo>
                  <a:lnTo>
                    <a:pt x="931299" y="12722"/>
                  </a:lnTo>
                  <a:lnTo>
                    <a:pt x="976848" y="22398"/>
                  </a:lnTo>
                  <a:lnTo>
                    <a:pt x="1021389" y="34652"/>
                  </a:lnTo>
                  <a:lnTo>
                    <a:pt x="1064839" y="49403"/>
                  </a:lnTo>
                  <a:lnTo>
                    <a:pt x="1107115" y="66568"/>
                  </a:lnTo>
                  <a:lnTo>
                    <a:pt x="1148135" y="86064"/>
                  </a:lnTo>
                  <a:lnTo>
                    <a:pt x="1187816" y="107808"/>
                  </a:lnTo>
                  <a:lnTo>
                    <a:pt x="1226076" y="131719"/>
                  </a:lnTo>
                  <a:lnTo>
                    <a:pt x="1262832" y="157712"/>
                  </a:lnTo>
                  <a:lnTo>
                    <a:pt x="1298000" y="185706"/>
                  </a:lnTo>
                  <a:lnTo>
                    <a:pt x="1331499" y="215617"/>
                  </a:lnTo>
                  <a:lnTo>
                    <a:pt x="1363246" y="247364"/>
                  </a:lnTo>
                  <a:lnTo>
                    <a:pt x="1393157" y="280863"/>
                  </a:lnTo>
                  <a:lnTo>
                    <a:pt x="1421151" y="316031"/>
                  </a:lnTo>
                  <a:lnTo>
                    <a:pt x="1447144" y="352787"/>
                  </a:lnTo>
                  <a:lnTo>
                    <a:pt x="1471055" y="391047"/>
                  </a:lnTo>
                  <a:lnTo>
                    <a:pt x="1492799" y="430728"/>
                  </a:lnTo>
                  <a:lnTo>
                    <a:pt x="1512295" y="471748"/>
                  </a:lnTo>
                  <a:lnTo>
                    <a:pt x="1529460" y="514024"/>
                  </a:lnTo>
                  <a:lnTo>
                    <a:pt x="1544211" y="557474"/>
                  </a:lnTo>
                  <a:lnTo>
                    <a:pt x="1556465" y="602015"/>
                  </a:lnTo>
                  <a:lnTo>
                    <a:pt x="1566140" y="647564"/>
                  </a:lnTo>
                  <a:lnTo>
                    <a:pt x="1573154" y="694038"/>
                  </a:lnTo>
                  <a:lnTo>
                    <a:pt x="1577422" y="741355"/>
                  </a:lnTo>
                  <a:lnTo>
                    <a:pt x="1578863" y="789431"/>
                  </a:lnTo>
                  <a:lnTo>
                    <a:pt x="1577422" y="837508"/>
                  </a:lnTo>
                  <a:lnTo>
                    <a:pt x="1573154" y="884825"/>
                  </a:lnTo>
                  <a:lnTo>
                    <a:pt x="1566140" y="931299"/>
                  </a:lnTo>
                  <a:lnTo>
                    <a:pt x="1556465" y="976848"/>
                  </a:lnTo>
                  <a:lnTo>
                    <a:pt x="1544211" y="1021389"/>
                  </a:lnTo>
                  <a:lnTo>
                    <a:pt x="1529460" y="1064839"/>
                  </a:lnTo>
                  <a:lnTo>
                    <a:pt x="1512295" y="1107115"/>
                  </a:lnTo>
                  <a:lnTo>
                    <a:pt x="1492799" y="1148135"/>
                  </a:lnTo>
                  <a:lnTo>
                    <a:pt x="1471055" y="1187816"/>
                  </a:lnTo>
                  <a:lnTo>
                    <a:pt x="1447144" y="1226076"/>
                  </a:lnTo>
                  <a:lnTo>
                    <a:pt x="1421151" y="1262832"/>
                  </a:lnTo>
                  <a:lnTo>
                    <a:pt x="1393157" y="1298000"/>
                  </a:lnTo>
                  <a:lnTo>
                    <a:pt x="1363246" y="1331499"/>
                  </a:lnTo>
                  <a:lnTo>
                    <a:pt x="1331499" y="1363246"/>
                  </a:lnTo>
                  <a:lnTo>
                    <a:pt x="1298000" y="1393157"/>
                  </a:lnTo>
                  <a:lnTo>
                    <a:pt x="1262832" y="1421151"/>
                  </a:lnTo>
                  <a:lnTo>
                    <a:pt x="1226076" y="1447144"/>
                  </a:lnTo>
                  <a:lnTo>
                    <a:pt x="1187816" y="1471055"/>
                  </a:lnTo>
                  <a:lnTo>
                    <a:pt x="1148135" y="1492799"/>
                  </a:lnTo>
                  <a:lnTo>
                    <a:pt x="1107115" y="1512295"/>
                  </a:lnTo>
                  <a:lnTo>
                    <a:pt x="1064839" y="1529460"/>
                  </a:lnTo>
                  <a:lnTo>
                    <a:pt x="1021389" y="1544211"/>
                  </a:lnTo>
                  <a:lnTo>
                    <a:pt x="976848" y="1556465"/>
                  </a:lnTo>
                  <a:lnTo>
                    <a:pt x="931299" y="1566140"/>
                  </a:lnTo>
                  <a:lnTo>
                    <a:pt x="884825" y="1573154"/>
                  </a:lnTo>
                  <a:lnTo>
                    <a:pt x="837508" y="1577422"/>
                  </a:lnTo>
                  <a:lnTo>
                    <a:pt x="789431" y="1578863"/>
                  </a:lnTo>
                  <a:lnTo>
                    <a:pt x="741355" y="1577422"/>
                  </a:lnTo>
                  <a:lnTo>
                    <a:pt x="694038" y="1573154"/>
                  </a:lnTo>
                  <a:lnTo>
                    <a:pt x="647564" y="1566140"/>
                  </a:lnTo>
                  <a:lnTo>
                    <a:pt x="602015" y="1556465"/>
                  </a:lnTo>
                  <a:lnTo>
                    <a:pt x="557474" y="1544211"/>
                  </a:lnTo>
                  <a:lnTo>
                    <a:pt x="514024" y="1529460"/>
                  </a:lnTo>
                  <a:lnTo>
                    <a:pt x="471748" y="1512295"/>
                  </a:lnTo>
                  <a:lnTo>
                    <a:pt x="430728" y="1492799"/>
                  </a:lnTo>
                  <a:lnTo>
                    <a:pt x="391047" y="1471055"/>
                  </a:lnTo>
                  <a:lnTo>
                    <a:pt x="352787" y="1447144"/>
                  </a:lnTo>
                  <a:lnTo>
                    <a:pt x="316031" y="1421151"/>
                  </a:lnTo>
                  <a:lnTo>
                    <a:pt x="280863" y="1393157"/>
                  </a:lnTo>
                  <a:lnTo>
                    <a:pt x="247364" y="1363246"/>
                  </a:lnTo>
                  <a:lnTo>
                    <a:pt x="215617" y="1331499"/>
                  </a:lnTo>
                  <a:lnTo>
                    <a:pt x="185706" y="1298000"/>
                  </a:lnTo>
                  <a:lnTo>
                    <a:pt x="157712" y="1262832"/>
                  </a:lnTo>
                  <a:lnTo>
                    <a:pt x="131719" y="1226076"/>
                  </a:lnTo>
                  <a:lnTo>
                    <a:pt x="107808" y="1187816"/>
                  </a:lnTo>
                  <a:lnTo>
                    <a:pt x="86064" y="1148135"/>
                  </a:lnTo>
                  <a:lnTo>
                    <a:pt x="66568" y="1107115"/>
                  </a:lnTo>
                  <a:lnTo>
                    <a:pt x="49403" y="1064839"/>
                  </a:lnTo>
                  <a:lnTo>
                    <a:pt x="34652" y="1021389"/>
                  </a:lnTo>
                  <a:lnTo>
                    <a:pt x="22398" y="976848"/>
                  </a:lnTo>
                  <a:lnTo>
                    <a:pt x="12722" y="931299"/>
                  </a:lnTo>
                  <a:lnTo>
                    <a:pt x="5709" y="884825"/>
                  </a:lnTo>
                  <a:lnTo>
                    <a:pt x="1441" y="837508"/>
                  </a:lnTo>
                  <a:lnTo>
                    <a:pt x="0" y="789431"/>
                  </a:lnTo>
                </a:path>
              </a:pathLst>
            </a:custGeom>
            <a:noFill/>
            <a:ln w="22859">
              <a:solidFill>
                <a:srgbClr val="5B4675"/>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6414" name="object 56">
            <a:extLst>
              <a:ext uri="{FF2B5EF4-FFF2-40B4-BE49-F238E27FC236}">
                <a16:creationId xmlns:a16="http://schemas.microsoft.com/office/drawing/2014/main" id="{28CF44AA-4B33-1844-36AE-9E73E3BD298F}"/>
              </a:ext>
            </a:extLst>
          </p:cNvPr>
          <p:cNvSpPr txBox="1">
            <a:spLocks noChangeArrowheads="1"/>
          </p:cNvSpPr>
          <p:nvPr/>
        </p:nvSpPr>
        <p:spPr bwMode="auto">
          <a:xfrm>
            <a:off x="9526589" y="1960563"/>
            <a:ext cx="650875" cy="6880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860" rIns="0" bIns="0">
            <a:spAutoFit/>
          </a:bodyPr>
          <a:lstStyle>
            <a:lvl1pPr marL="95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ts val="88"/>
              </a:spcBef>
              <a:buNone/>
            </a:pPr>
            <a:r>
              <a:rPr lang="en-US" altLang="en-US" sz="1100">
                <a:latin typeface="Gadugi" panose="020B0502040204020203" pitchFamily="34" charset="0"/>
              </a:rPr>
              <a:t>Have you met our services today?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a:extLst>
              <a:ext uri="{FF2B5EF4-FFF2-40B4-BE49-F238E27FC236}">
                <a16:creationId xmlns:a16="http://schemas.microsoft.com/office/drawing/2014/main" id="{FB946074-0877-E77B-4DDF-754EA3CC53D9}"/>
              </a:ext>
            </a:extLst>
          </p:cNvPr>
          <p:cNvSpPr txBox="1"/>
          <p:nvPr/>
        </p:nvSpPr>
        <p:spPr>
          <a:xfrm>
            <a:off x="1774825" y="525464"/>
            <a:ext cx="2476500" cy="300037"/>
          </a:xfrm>
          <a:prstGeom prst="rect">
            <a:avLst/>
          </a:prstGeom>
        </p:spPr>
        <p:txBody>
          <a:bodyPr lIns="0" tIns="10317" rIns="0" bIns="0">
            <a:spAutoFit/>
          </a:bodyPr>
          <a:lstStyle/>
          <a:p>
            <a:pPr marL="267150" indent="-256291">
              <a:spcBef>
                <a:spcPts val="81"/>
              </a:spcBef>
              <a:buFont typeface="Arial"/>
              <a:buChar char="•"/>
              <a:tabLst>
                <a:tab pos="267150" algn="l"/>
              </a:tabLst>
              <a:defRPr/>
            </a:pPr>
            <a:r>
              <a:rPr sz="1881" dirty="0">
                <a:latin typeface="Gadugi"/>
                <a:cs typeface="Gadugi"/>
              </a:rPr>
              <a:t>Basics</a:t>
            </a:r>
            <a:r>
              <a:rPr sz="1881" spc="-68" dirty="0">
                <a:latin typeface="Gadugi"/>
                <a:cs typeface="Gadugi"/>
              </a:rPr>
              <a:t> </a:t>
            </a:r>
            <a:r>
              <a:rPr sz="1881" dirty="0">
                <a:latin typeface="Gadugi"/>
                <a:cs typeface="Gadugi"/>
              </a:rPr>
              <a:t>of</a:t>
            </a:r>
            <a:r>
              <a:rPr sz="1881" spc="-47" dirty="0">
                <a:latin typeface="Gadugi"/>
                <a:cs typeface="Gadugi"/>
              </a:rPr>
              <a:t> </a:t>
            </a:r>
            <a:r>
              <a:rPr sz="1881" spc="-9" dirty="0">
                <a:latin typeface="Gadugi"/>
                <a:cs typeface="Gadugi"/>
              </a:rPr>
              <a:t>Regulations</a:t>
            </a:r>
            <a:endParaRPr sz="1881" dirty="0">
              <a:latin typeface="Gadugi"/>
              <a:cs typeface="Gadugi"/>
            </a:endParaRPr>
          </a:p>
        </p:txBody>
      </p:sp>
      <p:sp>
        <p:nvSpPr>
          <p:cNvPr id="17411" name="object 4">
            <a:extLst>
              <a:ext uri="{FF2B5EF4-FFF2-40B4-BE49-F238E27FC236}">
                <a16:creationId xmlns:a16="http://schemas.microsoft.com/office/drawing/2014/main" id="{C1BD8549-BBEE-1D0E-FA91-ABE5DB18E66A}"/>
              </a:ext>
            </a:extLst>
          </p:cNvPr>
          <p:cNvSpPr txBox="1">
            <a:spLocks noChangeArrowheads="1"/>
          </p:cNvSpPr>
          <p:nvPr/>
        </p:nvSpPr>
        <p:spPr bwMode="auto">
          <a:xfrm>
            <a:off x="1889125" y="1676401"/>
            <a:ext cx="7251700" cy="37408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59729" rIns="0" bIns="0">
            <a:spAutoFit/>
          </a:bodyPr>
          <a:lstStyle>
            <a:lvl1pPr marL="566738" indent="-212725">
              <a:spcBef>
                <a:spcPct val="20000"/>
              </a:spcBef>
              <a:buFont typeface="Arial" panose="020B0604020202020204" pitchFamily="34" charset="0"/>
              <a:buChar char="•"/>
              <a:defRPr sz="3200">
                <a:solidFill>
                  <a:schemeClr val="tx1"/>
                </a:solidFill>
                <a:latin typeface="Myriad Pro"/>
              </a:defRPr>
            </a:lvl1pPr>
            <a:lvl2pPr marL="565150" indent="-211138">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ts val="1588"/>
              </a:lnSpc>
              <a:spcBef>
                <a:spcPts val="475"/>
              </a:spcBef>
              <a:buNone/>
            </a:pPr>
            <a:r>
              <a:rPr lang="en-US" altLang="en-US" sz="2000">
                <a:latin typeface="Arial" panose="020B0604020202020204" pitchFamily="34" charset="0"/>
              </a:rPr>
              <a:t>– </a:t>
            </a:r>
            <a:r>
              <a:rPr lang="en-US" altLang="en-US" sz="2000">
                <a:latin typeface="Gadugi" panose="020B0502040204020203" pitchFamily="34" charset="0"/>
              </a:rPr>
              <a:t>Extenuating Circumstances • Learning Support and Study Skills • Intro to Student Bursaries &amp; Understanding student finance</a:t>
            </a:r>
          </a:p>
          <a:p>
            <a:pPr>
              <a:lnSpc>
                <a:spcPts val="1800"/>
              </a:lnSpc>
              <a:spcBef>
                <a:spcPts val="438"/>
              </a:spcBef>
            </a:pPr>
            <a:r>
              <a:rPr lang="en-US" altLang="en-US" sz="2000">
                <a:latin typeface="Gadugi" panose="020B0502040204020203" pitchFamily="34" charset="0"/>
              </a:rPr>
              <a:t>Student Charter </a:t>
            </a:r>
            <a:r>
              <a:rPr lang="en-US" altLang="en-US" sz="2000" u="sng">
                <a:solidFill>
                  <a:srgbClr val="0000FF"/>
                </a:solidFill>
                <a:latin typeface="Gadugi" panose="020B0502040204020203" pitchFamily="34" charset="0"/>
              </a:rPr>
              <a:t>Student Charter | University of Wales Trinity Saint</a:t>
            </a:r>
            <a:r>
              <a:rPr lang="en-US" altLang="en-US" sz="2000">
                <a:solidFill>
                  <a:srgbClr val="0000FF"/>
                </a:solidFill>
                <a:latin typeface="Gadugi" panose="020B0502040204020203" pitchFamily="34" charset="0"/>
              </a:rPr>
              <a:t> </a:t>
            </a:r>
            <a:r>
              <a:rPr lang="en-US" altLang="en-US" sz="2000" u="sng">
                <a:solidFill>
                  <a:srgbClr val="0000FF"/>
                </a:solidFill>
                <a:latin typeface="Gadugi" panose="020B0502040204020203" pitchFamily="34" charset="0"/>
              </a:rPr>
              <a:t>David (uwtsd.ac.uk)</a:t>
            </a:r>
            <a:endParaRPr lang="en-US" altLang="en-US" sz="2000">
              <a:latin typeface="Gadugi" panose="020B0502040204020203" pitchFamily="34" charset="0"/>
            </a:endParaRPr>
          </a:p>
          <a:p>
            <a:pPr>
              <a:spcBef>
                <a:spcPct val="0"/>
              </a:spcBef>
            </a:pPr>
            <a:r>
              <a:rPr lang="en-US" altLang="en-US" sz="2000">
                <a:latin typeface="Gadugi" panose="020B0502040204020203" pitchFamily="34" charset="0"/>
              </a:rPr>
              <a:t>Academic </a:t>
            </a:r>
            <a:r>
              <a:rPr lang="en-GB" altLang="en-US" sz="2000">
                <a:latin typeface="Gadugi" panose="020B0502040204020203" pitchFamily="34" charset="0"/>
              </a:rPr>
              <a:t>Skills</a:t>
            </a:r>
            <a:endParaRPr lang="en-US" altLang="en-US" sz="2000">
              <a:latin typeface="Gadugi" panose="020B0502040204020203" pitchFamily="34" charset="0"/>
            </a:endParaRPr>
          </a:p>
          <a:p>
            <a:pPr lvl="1">
              <a:lnSpc>
                <a:spcPts val="1950"/>
              </a:lnSpc>
              <a:spcBef>
                <a:spcPts val="25"/>
              </a:spcBef>
            </a:pPr>
            <a:r>
              <a:rPr lang="en-US" altLang="en-US" sz="2000">
                <a:latin typeface="Gadugi" panose="020B0502040204020203" pitchFamily="34" charset="0"/>
              </a:rPr>
              <a:t>InfoSkills – Academic Integrity and Plagiarism (Online resources)</a:t>
            </a:r>
          </a:p>
          <a:p>
            <a:pPr>
              <a:lnSpc>
                <a:spcPts val="2250"/>
              </a:lnSpc>
              <a:spcBef>
                <a:spcPct val="0"/>
              </a:spcBef>
            </a:pPr>
            <a:r>
              <a:rPr lang="en-US" altLang="en-US" sz="2000">
                <a:latin typeface="Gadugi" panose="020B0502040204020203" pitchFamily="34" charset="0"/>
              </a:rPr>
              <a:t>Equality and Diversity</a:t>
            </a:r>
          </a:p>
          <a:p>
            <a:pPr lvl="1">
              <a:lnSpc>
                <a:spcPts val="1950"/>
              </a:lnSpc>
              <a:spcBef>
                <a:spcPts val="25"/>
              </a:spcBef>
            </a:pPr>
            <a:r>
              <a:rPr lang="en-US" altLang="en-US" sz="2000">
                <a:latin typeface="Gadugi" panose="020B0502040204020203" pitchFamily="34" charset="0"/>
              </a:rPr>
              <a:t>Diversity activity • Introduction to safeguarding</a:t>
            </a:r>
          </a:p>
          <a:p>
            <a:pPr>
              <a:lnSpc>
                <a:spcPts val="2250"/>
              </a:lnSpc>
              <a:spcBef>
                <a:spcPct val="0"/>
              </a:spcBef>
            </a:pPr>
            <a:r>
              <a:rPr lang="en-US" altLang="en-US" sz="2000">
                <a:latin typeface="Gadugi" panose="020B0502040204020203" pitchFamily="34" charset="0"/>
              </a:rPr>
              <a:t>Wellbeing support</a:t>
            </a:r>
          </a:p>
          <a:p>
            <a:pPr>
              <a:lnSpc>
                <a:spcPts val="2250"/>
              </a:lnSpc>
              <a:spcBef>
                <a:spcPct val="0"/>
              </a:spcBef>
            </a:pPr>
            <a:r>
              <a:rPr lang="en-US" altLang="en-US" sz="2000">
                <a:latin typeface="Gadugi" panose="020B0502040204020203" pitchFamily="34" charset="0"/>
              </a:rPr>
              <a:t>Intro to Careers Advisor (see PHSCiP Moodle program page)</a:t>
            </a:r>
          </a:p>
          <a:p>
            <a:pPr>
              <a:lnSpc>
                <a:spcPts val="2250"/>
              </a:lnSpc>
              <a:spcBef>
                <a:spcPct val="0"/>
              </a:spcBef>
            </a:pPr>
            <a:r>
              <a:rPr lang="en-US" altLang="en-US" sz="2000">
                <a:latin typeface="Gadugi" panose="020B0502040204020203" pitchFamily="34" charset="0"/>
              </a:rPr>
              <a:t>MyTSD introduction</a:t>
            </a:r>
          </a:p>
        </p:txBody>
      </p:sp>
      <p:grpSp>
        <p:nvGrpSpPr>
          <p:cNvPr id="17412" name="object 5">
            <a:extLst>
              <a:ext uri="{FF2B5EF4-FFF2-40B4-BE49-F238E27FC236}">
                <a16:creationId xmlns:a16="http://schemas.microsoft.com/office/drawing/2014/main" id="{8B4D72B5-641D-9384-9426-06E3CF757157}"/>
              </a:ext>
            </a:extLst>
          </p:cNvPr>
          <p:cNvGrpSpPr>
            <a:grpSpLocks/>
          </p:cNvGrpSpPr>
          <p:nvPr/>
        </p:nvGrpSpPr>
        <p:grpSpPr bwMode="auto">
          <a:xfrm>
            <a:off x="6357938" y="404813"/>
            <a:ext cx="4310062" cy="5218112"/>
            <a:chOff x="5471160" y="772668"/>
            <a:chExt cx="5039788" cy="5411599"/>
          </a:xfrm>
        </p:grpSpPr>
        <p:pic>
          <p:nvPicPr>
            <p:cNvPr id="17413" name="object 6">
              <a:extLst>
                <a:ext uri="{FF2B5EF4-FFF2-40B4-BE49-F238E27FC236}">
                  <a16:creationId xmlns:a16="http://schemas.microsoft.com/office/drawing/2014/main" id="{939B7358-C7E0-DF26-BDE1-CEBA9CBA34A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290481" y="2936709"/>
              <a:ext cx="2220467" cy="1479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4" name="object 7">
              <a:extLst>
                <a:ext uri="{FF2B5EF4-FFF2-40B4-BE49-F238E27FC236}">
                  <a16:creationId xmlns:a16="http://schemas.microsoft.com/office/drawing/2014/main" id="{139B3010-9097-195F-8040-D5B201154A0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71160" y="5151120"/>
              <a:ext cx="897635" cy="89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5" name="object 8">
              <a:extLst>
                <a:ext uri="{FF2B5EF4-FFF2-40B4-BE49-F238E27FC236}">
                  <a16:creationId xmlns:a16="http://schemas.microsoft.com/office/drawing/2014/main" id="{A7E02047-A77A-9635-5BF7-E10B9644C6B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40048" y="5032349"/>
              <a:ext cx="1880478" cy="11519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6" name="object 9">
              <a:extLst>
                <a:ext uri="{FF2B5EF4-FFF2-40B4-BE49-F238E27FC236}">
                  <a16:creationId xmlns:a16="http://schemas.microsoft.com/office/drawing/2014/main" id="{8EBA5926-636B-3303-9087-722BF4D1E4C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08007" y="772668"/>
              <a:ext cx="1112519" cy="1144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object 2">
            <a:extLst>
              <a:ext uri="{FF2B5EF4-FFF2-40B4-BE49-F238E27FC236}">
                <a16:creationId xmlns:a16="http://schemas.microsoft.com/office/drawing/2014/main" id="{D387B889-39E2-FA79-FB20-B7E397DC103E}"/>
              </a:ext>
            </a:extLst>
          </p:cNvPr>
          <p:cNvSpPr txBox="1">
            <a:spLocks noChangeArrowheads="1"/>
          </p:cNvSpPr>
          <p:nvPr/>
        </p:nvSpPr>
        <p:spPr bwMode="auto">
          <a:xfrm>
            <a:off x="1611313" y="992188"/>
            <a:ext cx="8731250" cy="41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317" rIns="0" bIns="0">
            <a:spAutoFit/>
          </a:bodyPr>
          <a:lstStyle>
            <a:lvl1pPr marL="111125" indent="-1016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102000"/>
              </a:lnSpc>
              <a:spcBef>
                <a:spcPts val="75"/>
              </a:spcBef>
              <a:buNone/>
            </a:pPr>
            <a:r>
              <a:rPr lang="en-US" altLang="en-US" sz="1300" b="1">
                <a:latin typeface="Gadugi" panose="020B0502040204020203" pitchFamily="34" charset="0"/>
              </a:rPr>
              <a:t>Go around the room and find other people who can define, explain the terms or concepts in the boxes listed below. If you find a person that can define or explain what is the box, they can put their initials in the box</a:t>
            </a:r>
            <a:endParaRPr lang="en-US" altLang="en-US" sz="1300">
              <a:latin typeface="Gadugi" panose="020B0502040204020203" pitchFamily="34" charset="0"/>
            </a:endParaRPr>
          </a:p>
        </p:txBody>
      </p:sp>
      <p:graphicFrame>
        <p:nvGraphicFramePr>
          <p:cNvPr id="3" name="object 3">
            <a:extLst>
              <a:ext uri="{FF2B5EF4-FFF2-40B4-BE49-F238E27FC236}">
                <a16:creationId xmlns:a16="http://schemas.microsoft.com/office/drawing/2014/main" id="{E1DC87D7-AD01-0088-502E-B6570BA20BF2}"/>
              </a:ext>
            </a:extLst>
          </p:cNvPr>
          <p:cNvGraphicFramePr>
            <a:graphicFrameLocks noGrp="1"/>
          </p:cNvGraphicFramePr>
          <p:nvPr/>
        </p:nvGraphicFramePr>
        <p:xfrm>
          <a:off x="2063750" y="1773239"/>
          <a:ext cx="7342188" cy="3302001"/>
        </p:xfrm>
        <a:graphic>
          <a:graphicData uri="http://schemas.openxmlformats.org/drawingml/2006/table">
            <a:tbl>
              <a:tblPr/>
              <a:tblGrid>
                <a:gridCol w="1319213">
                  <a:extLst>
                    <a:ext uri="{9D8B030D-6E8A-4147-A177-3AD203B41FA5}">
                      <a16:colId xmlns:a16="http://schemas.microsoft.com/office/drawing/2014/main" val="20000"/>
                    </a:ext>
                  </a:extLst>
                </a:gridCol>
                <a:gridCol w="1541462">
                  <a:extLst>
                    <a:ext uri="{9D8B030D-6E8A-4147-A177-3AD203B41FA5}">
                      <a16:colId xmlns:a16="http://schemas.microsoft.com/office/drawing/2014/main" val="20001"/>
                    </a:ext>
                  </a:extLst>
                </a:gridCol>
                <a:gridCol w="1454150">
                  <a:extLst>
                    <a:ext uri="{9D8B030D-6E8A-4147-A177-3AD203B41FA5}">
                      <a16:colId xmlns:a16="http://schemas.microsoft.com/office/drawing/2014/main" val="20002"/>
                    </a:ext>
                  </a:extLst>
                </a:gridCol>
                <a:gridCol w="1644650">
                  <a:extLst>
                    <a:ext uri="{9D8B030D-6E8A-4147-A177-3AD203B41FA5}">
                      <a16:colId xmlns:a16="http://schemas.microsoft.com/office/drawing/2014/main" val="20003"/>
                    </a:ext>
                  </a:extLst>
                </a:gridCol>
                <a:gridCol w="1382713">
                  <a:extLst>
                    <a:ext uri="{9D8B030D-6E8A-4147-A177-3AD203B41FA5}">
                      <a16:colId xmlns:a16="http://schemas.microsoft.com/office/drawing/2014/main" val="20004"/>
                    </a:ext>
                  </a:extLst>
                </a:gridCol>
              </a:tblGrid>
              <a:tr h="625475">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914400" rtl="0" eaLnBrk="1" fontAlgn="base" latinLnBrk="0" hangingPunct="1">
                        <a:lnSpc>
                          <a:spcPct val="100000"/>
                        </a:lnSpc>
                        <a:spcBef>
                          <a:spcPts val="163"/>
                        </a:spcBef>
                        <a:spcAft>
                          <a:spcPct val="0"/>
                        </a:spcAft>
                        <a:buClrTx/>
                        <a:buSzTx/>
                        <a:buFontTx/>
                        <a:buNone/>
                        <a:tabLst/>
                      </a:pPr>
                      <a:endParaRPr kumimoji="0" lang="en-US" altLang="en-US" sz="13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300" b="0" i="0" u="none" strike="noStrike" cap="none" normalizeH="0" baseline="0">
                          <a:ln>
                            <a:noFill/>
                          </a:ln>
                          <a:solidFill>
                            <a:srgbClr val="FFFFFF"/>
                          </a:solidFill>
                          <a:effectLst/>
                          <a:latin typeface="Gadugi" panose="020B0502040204020203" pitchFamily="34" charset="0"/>
                          <a:cs typeface="Arial" panose="020B0604020202020204" pitchFamily="34" charset="0"/>
                        </a:rPr>
                        <a:t>Race</a:t>
                      </a:r>
                      <a:endPar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endParaRPr>
                    </a:p>
                  </a:txBody>
                  <a:tcPr marL="0" marR="0" marT="17919" marB="0" horzOverflow="overflow">
                    <a:lnL w="19050" cap="flat" cmpd="sng" algn="ctr">
                      <a:solidFill>
                        <a:srgbClr val="000000"/>
                      </a:solidFill>
                      <a:prstDash val="solid"/>
                      <a:round/>
                      <a:headEnd type="none" w="med" len="med"/>
                      <a:tailEnd type="none" w="med" len="med"/>
                    </a:lnL>
                    <a:lnR>
                      <a:noFill/>
                    </a:lnR>
                    <a:lnT>
                      <a:noFill/>
                    </a:lnT>
                    <a:lnB>
                      <a:noFill/>
                    </a:lnB>
                    <a:lnTlToBr>
                      <a:noFill/>
                    </a:lnTlToBr>
                    <a:lnBlToTr>
                      <a:noFill/>
                    </a:lnBlToTr>
                    <a:solidFill>
                      <a:srgbClr val="000000"/>
                    </a:solid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914400" rtl="0" eaLnBrk="1" fontAlgn="base" latinLnBrk="0" hangingPunct="1">
                        <a:lnSpc>
                          <a:spcPct val="100000"/>
                        </a:lnSpc>
                        <a:spcBef>
                          <a:spcPts val="163"/>
                        </a:spcBef>
                        <a:spcAft>
                          <a:spcPct val="0"/>
                        </a:spcAft>
                        <a:buClrTx/>
                        <a:buSzTx/>
                        <a:buFontTx/>
                        <a:buNone/>
                        <a:tabLst/>
                      </a:pPr>
                      <a:endParaRPr kumimoji="0" lang="en-US" altLang="en-US" sz="13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300" b="0" i="0" u="none" strike="noStrike" cap="none" normalizeH="0" baseline="0">
                          <a:ln>
                            <a:noFill/>
                          </a:ln>
                          <a:solidFill>
                            <a:srgbClr val="FFFFFF"/>
                          </a:solidFill>
                          <a:effectLst/>
                          <a:latin typeface="Gadugi" panose="020B0502040204020203" pitchFamily="34" charset="0"/>
                          <a:cs typeface="Arial" panose="020B0604020202020204" pitchFamily="34" charset="0"/>
                        </a:rPr>
                        <a:t>Heterosexism</a:t>
                      </a:r>
                      <a:endPar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endParaRPr>
                    </a:p>
                  </a:txBody>
                  <a:tcPr marL="0" marR="0" marT="17919" marB="0" horzOverflow="overflow">
                    <a:lnL>
                      <a:noFill/>
                    </a:lnL>
                    <a:lnR>
                      <a:noFill/>
                    </a:lnR>
                    <a:lnT>
                      <a:noFill/>
                    </a:lnT>
                    <a:lnB>
                      <a:noFill/>
                    </a:lnB>
                    <a:lnTlToBr>
                      <a:noFill/>
                    </a:lnTlToBr>
                    <a:lnBlToTr>
                      <a:noFill/>
                    </a:lnBlToTr>
                    <a:solidFill>
                      <a:srgbClr val="000000"/>
                    </a:solid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914400" rtl="0" eaLnBrk="1" fontAlgn="base" latinLnBrk="0" hangingPunct="1">
                        <a:lnSpc>
                          <a:spcPct val="100000"/>
                        </a:lnSpc>
                        <a:spcBef>
                          <a:spcPts val="163"/>
                        </a:spcBef>
                        <a:spcAft>
                          <a:spcPct val="0"/>
                        </a:spcAft>
                        <a:buClrTx/>
                        <a:buSzTx/>
                        <a:buFontTx/>
                        <a:buNone/>
                        <a:tabLst/>
                      </a:pPr>
                      <a:endParaRPr kumimoji="0" lang="en-US" altLang="en-US" sz="13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300" b="0" i="0" u="none" strike="noStrike" cap="none" normalizeH="0" baseline="0">
                          <a:ln>
                            <a:noFill/>
                          </a:ln>
                          <a:solidFill>
                            <a:srgbClr val="FFFFFF"/>
                          </a:solidFill>
                          <a:effectLst/>
                          <a:latin typeface="Gadugi" panose="020B0502040204020203" pitchFamily="34" charset="0"/>
                          <a:cs typeface="Arial" panose="020B0604020202020204" pitchFamily="34" charset="0"/>
                        </a:rPr>
                        <a:t>Social Justice</a:t>
                      </a:r>
                      <a:endPar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endParaRPr>
                    </a:p>
                  </a:txBody>
                  <a:tcPr marL="0" marR="0" marT="17919" marB="0" horzOverflow="overflow">
                    <a:lnL>
                      <a:noFill/>
                    </a:lnL>
                    <a:lnR>
                      <a:noFill/>
                    </a:lnR>
                    <a:lnT>
                      <a:noFill/>
                    </a:lnT>
                    <a:lnB>
                      <a:noFill/>
                    </a:lnB>
                    <a:lnTlToBr>
                      <a:noFill/>
                    </a:lnTlToBr>
                    <a:lnBlToTr>
                      <a:noFill/>
                    </a:lnBlToTr>
                    <a:solidFill>
                      <a:srgbClr val="000000"/>
                    </a:solid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914400" rtl="0" eaLnBrk="1" fontAlgn="base" latinLnBrk="0" hangingPunct="1">
                        <a:lnSpc>
                          <a:spcPct val="100000"/>
                        </a:lnSpc>
                        <a:spcBef>
                          <a:spcPts val="163"/>
                        </a:spcBef>
                        <a:spcAft>
                          <a:spcPct val="0"/>
                        </a:spcAft>
                        <a:buClrTx/>
                        <a:buSzTx/>
                        <a:buFontTx/>
                        <a:buNone/>
                        <a:tabLst/>
                      </a:pPr>
                      <a:endParaRPr kumimoji="0" lang="en-US" altLang="en-US" sz="13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300" b="0" i="0" u="none" strike="noStrike" cap="none" normalizeH="0" baseline="0">
                          <a:ln>
                            <a:noFill/>
                          </a:ln>
                          <a:solidFill>
                            <a:srgbClr val="FFFFFF"/>
                          </a:solidFill>
                          <a:effectLst/>
                          <a:latin typeface="Gadugi" panose="020B0502040204020203" pitchFamily="34" charset="0"/>
                          <a:cs typeface="Arial" panose="020B0604020202020204" pitchFamily="34" charset="0"/>
                        </a:rPr>
                        <a:t>Racism</a:t>
                      </a:r>
                      <a:endPar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endParaRPr>
                    </a:p>
                  </a:txBody>
                  <a:tcPr marL="0" marR="0" marT="17919" marB="0" horzOverflow="overflow">
                    <a:lnL>
                      <a:noFill/>
                    </a:lnL>
                    <a:lnR>
                      <a:noFill/>
                    </a:lnR>
                    <a:lnT>
                      <a:noFill/>
                    </a:lnT>
                    <a:lnB>
                      <a:noFill/>
                    </a:lnB>
                    <a:lnTlToBr>
                      <a:noFill/>
                    </a:lnTlToBr>
                    <a:lnBlToTr>
                      <a:noFill/>
                    </a:lnBlToTr>
                    <a:solidFill>
                      <a:srgbClr val="000000"/>
                    </a:solid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1000"/>
                        </a:spcBef>
                        <a:spcAft>
                          <a:spcPct val="0"/>
                        </a:spcAft>
                        <a:buClrTx/>
                        <a:buSzTx/>
                        <a:buFontTx/>
                        <a:buNone/>
                        <a:tabLst/>
                      </a:pPr>
                      <a:r>
                        <a:rPr kumimoji="0" lang="en-US" altLang="en-US" sz="1300" b="0" i="0" u="none" strike="noStrike" cap="none" normalizeH="0" baseline="0">
                          <a:ln>
                            <a:noFill/>
                          </a:ln>
                          <a:solidFill>
                            <a:srgbClr val="FFFFFF"/>
                          </a:solidFill>
                          <a:effectLst/>
                          <a:latin typeface="Gadugi" panose="020B0502040204020203" pitchFamily="34" charset="0"/>
                          <a:cs typeface="Arial" panose="020B0604020202020204" pitchFamily="34" charset="0"/>
                        </a:rPr>
                        <a:t>Privilege</a:t>
                      </a:r>
                      <a:endPar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endParaRPr>
                    </a:p>
                  </a:txBody>
                  <a:tcPr marL="0" marR="0" marT="108599" marB="0" horzOverflow="overflow">
                    <a:lnL>
                      <a:noFill/>
                    </a:lnL>
                    <a:lnR>
                      <a:noFill/>
                    </a:lnR>
                    <a:lnT>
                      <a:noFill/>
                    </a:lnT>
                    <a:lnB>
                      <a:noFill/>
                    </a:lnB>
                    <a:lnTlToBr>
                      <a:noFill/>
                    </a:lnTlToBr>
                    <a:lnBlToTr>
                      <a:noFill/>
                    </a:lnBlToTr>
                    <a:solidFill>
                      <a:srgbClr val="000000"/>
                    </a:solidFill>
                  </a:tcPr>
                </a:tc>
                <a:extLst>
                  <a:ext uri="{0D108BD9-81ED-4DB2-BD59-A6C34878D82A}">
                    <a16:rowId xmlns:a16="http://schemas.microsoft.com/office/drawing/2014/main" val="10000"/>
                  </a:ext>
                </a:extLst>
              </a:tr>
              <a:tr h="822325">
                <a:tc>
                  <a:txBody>
                    <a:bodyPr/>
                    <a:lstStyle>
                      <a:lvl1pPr marL="130175">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0175" marR="0" lvl="0" indent="0" algn="l" defTabSz="914400" rtl="0" eaLnBrk="1" fontAlgn="base" latinLnBrk="0" hangingPunct="1">
                        <a:lnSpc>
                          <a:spcPct val="102000"/>
                        </a:lnSpc>
                        <a:spcBef>
                          <a:spcPts val="738"/>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National Origin</a:t>
                      </a:r>
                    </a:p>
                  </a:txBody>
                  <a:tcPr marL="0" marR="0" marT="80363" marB="0" horzOverflow="overflow">
                    <a:lnL w="19050" cap="flat" cmpd="sng" algn="ctr">
                      <a:solidFill>
                        <a:srgbClr val="000000"/>
                      </a:solidFill>
                      <a:prstDash val="solid"/>
                      <a:round/>
                      <a:headEnd type="none" w="med" len="med"/>
                      <a:tailEnd type="none" w="med" len="med"/>
                    </a:lnL>
                    <a:lnR w="6350" cap="flat" cmpd="sng" algn="ctr">
                      <a:solidFill>
                        <a:srgbClr val="7E7E7E"/>
                      </a:solidFill>
                      <a:prstDash val="solid"/>
                      <a:round/>
                      <a:headEnd type="none" w="med" len="med"/>
                      <a:tailEnd type="none" w="med" len="med"/>
                    </a:lnR>
                    <a:lnT>
                      <a:noFill/>
                    </a:lnT>
                    <a:lnB w="6350" cap="flat" cmpd="sng" algn="ctr">
                      <a:solidFill>
                        <a:srgbClr val="7E7E7E"/>
                      </a:solidFill>
                      <a:prstDash val="solid"/>
                      <a:round/>
                      <a:headEnd type="none" w="med" len="med"/>
                      <a:tailEnd type="none" w="med" len="med"/>
                    </a:lnB>
                    <a:lnTlToBr>
                      <a:noFill/>
                    </a:lnTlToBr>
                    <a:lnBlToTr>
                      <a:noFill/>
                    </a:lnBlToTr>
                    <a:no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775"/>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Sexism</a:t>
                      </a:r>
                    </a:p>
                  </a:txBody>
                  <a:tcPr marL="0" marR="0" marT="84164" marB="0" horzOverflow="overflow">
                    <a:lnL w="6350" cap="flat" cmpd="sng" algn="ctr">
                      <a:solidFill>
                        <a:srgbClr val="7E7E7E"/>
                      </a:solidFill>
                      <a:prstDash val="solid"/>
                      <a:round/>
                      <a:headEnd type="none" w="med" len="med"/>
                      <a:tailEnd type="none" w="med" len="med"/>
                    </a:lnL>
                    <a:lnR w="6350" cap="flat" cmpd="sng" algn="ctr">
                      <a:solidFill>
                        <a:srgbClr val="7E7E7E"/>
                      </a:solidFill>
                      <a:prstDash val="solid"/>
                      <a:round/>
                      <a:headEnd type="none" w="med" len="med"/>
                      <a:tailEnd type="none" w="med" len="med"/>
                    </a:lnR>
                    <a:lnT>
                      <a:noFill/>
                    </a:lnT>
                    <a:lnB w="6350" cap="flat" cmpd="sng" algn="ctr">
                      <a:solidFill>
                        <a:srgbClr val="7E7E7E"/>
                      </a:solidFill>
                      <a:prstDash val="solid"/>
                      <a:round/>
                      <a:headEnd type="none" w="med" len="med"/>
                      <a:tailEnd type="none" w="med" len="med"/>
                    </a:lnB>
                    <a:lnTlToBr>
                      <a:noFill/>
                    </a:lnTlToBr>
                    <a:lnBlToTr>
                      <a:noFill/>
                    </a:lnBlToTr>
                    <a:no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775"/>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Oppression</a:t>
                      </a:r>
                    </a:p>
                  </a:txBody>
                  <a:tcPr marL="0" marR="0" marT="84164" marB="0" horzOverflow="overflow">
                    <a:lnL w="6350" cap="flat" cmpd="sng" algn="ctr">
                      <a:solidFill>
                        <a:srgbClr val="7E7E7E"/>
                      </a:solidFill>
                      <a:prstDash val="solid"/>
                      <a:round/>
                      <a:headEnd type="none" w="med" len="med"/>
                      <a:tailEnd type="none" w="med" len="med"/>
                    </a:lnL>
                    <a:lnR w="6350" cap="flat" cmpd="sng" algn="ctr">
                      <a:solidFill>
                        <a:srgbClr val="7E7E7E"/>
                      </a:solidFill>
                      <a:prstDash val="solid"/>
                      <a:round/>
                      <a:headEnd type="none" w="med" len="med"/>
                      <a:tailEnd type="none" w="med" len="med"/>
                    </a:lnR>
                    <a:lnT>
                      <a:noFill/>
                    </a:lnT>
                    <a:lnB w="6350" cap="flat" cmpd="sng" algn="ctr">
                      <a:solidFill>
                        <a:srgbClr val="7E7E7E"/>
                      </a:solidFill>
                      <a:prstDash val="solid"/>
                      <a:round/>
                      <a:headEnd type="none" w="med" len="med"/>
                      <a:tailEnd type="none" w="med" len="med"/>
                    </a:lnB>
                    <a:lnTlToBr>
                      <a:noFill/>
                    </a:lnTlToBr>
                    <a:lnBlToTr>
                      <a:noFill/>
                    </a:lnBlToTr>
                    <a:no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2000"/>
                        </a:lnSpc>
                        <a:spcBef>
                          <a:spcPts val="738"/>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Social Economic Class</a:t>
                      </a:r>
                    </a:p>
                  </a:txBody>
                  <a:tcPr marL="0" marR="0" marT="80363" marB="0" horzOverflow="overflow">
                    <a:lnL w="6350" cap="flat" cmpd="sng" algn="ctr">
                      <a:solidFill>
                        <a:srgbClr val="7E7E7E"/>
                      </a:solidFill>
                      <a:prstDash val="solid"/>
                      <a:round/>
                      <a:headEnd type="none" w="med" len="med"/>
                      <a:tailEnd type="none" w="med" len="med"/>
                    </a:lnL>
                    <a:lnR w="6350" cap="flat" cmpd="sng" algn="ctr">
                      <a:solidFill>
                        <a:srgbClr val="7E7E7E"/>
                      </a:solidFill>
                      <a:prstDash val="solid"/>
                      <a:round/>
                      <a:headEnd type="none" w="med" len="med"/>
                      <a:tailEnd type="none" w="med" len="med"/>
                    </a:lnR>
                    <a:lnT>
                      <a:noFill/>
                    </a:lnT>
                    <a:lnB w="6350" cap="flat" cmpd="sng" algn="ctr">
                      <a:solidFill>
                        <a:srgbClr val="7E7E7E"/>
                      </a:solidFill>
                      <a:prstDash val="solid"/>
                      <a:round/>
                      <a:headEnd type="none" w="med" len="med"/>
                      <a:tailEnd type="none" w="med" len="med"/>
                    </a:lnB>
                    <a:lnTlToBr>
                      <a:noFill/>
                    </a:lnTlToBr>
                    <a:lnBlToTr>
                      <a:noFill/>
                    </a:lnBlToTr>
                    <a:no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2000"/>
                        </a:lnSpc>
                        <a:spcBef>
                          <a:spcPts val="738"/>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Religious/Faith Identity</a:t>
                      </a:r>
                    </a:p>
                  </a:txBody>
                  <a:tcPr marL="0" marR="0" marT="80363" marB="0" horzOverflow="overflow">
                    <a:lnL w="6350" cap="flat" cmpd="sng" algn="ctr">
                      <a:solidFill>
                        <a:srgbClr val="7E7E7E"/>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w="6350" cap="flat" cmpd="sng" algn="ctr">
                      <a:solidFill>
                        <a:srgbClr val="7E7E7E"/>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17538">
                <a:tc>
                  <a:txBody>
                    <a:bodyPr/>
                    <a:lstStyle>
                      <a:lvl1pPr marL="130175">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0175" marR="0" lvl="0" indent="0" algn="l" defTabSz="914400" rtl="0" eaLnBrk="1" fontAlgn="base" latinLnBrk="0" hangingPunct="1">
                        <a:lnSpc>
                          <a:spcPct val="100000"/>
                        </a:lnSpc>
                        <a:spcBef>
                          <a:spcPts val="775"/>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Xenophobia</a:t>
                      </a:r>
                    </a:p>
                  </a:txBody>
                  <a:tcPr marL="0" marR="0" marT="84164" marB="0" horzOverflow="overflow">
                    <a:lnL w="6350" cap="flat" cmpd="sng" algn="ctr">
                      <a:solidFill>
                        <a:srgbClr val="7E7E7E"/>
                      </a:solidFill>
                      <a:prstDash val="solid"/>
                      <a:round/>
                      <a:headEnd type="none" w="med" len="med"/>
                      <a:tailEnd type="none" w="med" len="med"/>
                    </a:lnL>
                    <a:lnR w="6350" cap="flat" cmpd="sng" algn="ctr">
                      <a:solidFill>
                        <a:srgbClr val="7E7E7E"/>
                      </a:solidFill>
                      <a:prstDash val="solid"/>
                      <a:round/>
                      <a:headEnd type="none" w="med" len="med"/>
                      <a:tailEnd type="none" w="med" len="med"/>
                    </a:lnR>
                    <a:lnT w="6350" cap="flat" cmpd="sng" algn="ctr">
                      <a:solidFill>
                        <a:srgbClr val="7E7E7E"/>
                      </a:solidFill>
                      <a:prstDash val="solid"/>
                      <a:round/>
                      <a:headEnd type="none" w="med" len="med"/>
                      <a:tailEnd type="none" w="med" len="med"/>
                    </a:lnT>
                    <a:lnB>
                      <a:noFill/>
                    </a:lnB>
                    <a:lnTlToBr>
                      <a:noFill/>
                    </a:lnTlToBr>
                    <a:lnBlToTr>
                      <a:noFill/>
                    </a:lnBlToTr>
                    <a:solidFill>
                      <a:srgbClr val="D8D8D8"/>
                    </a:solid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775"/>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Sex</a:t>
                      </a:r>
                    </a:p>
                  </a:txBody>
                  <a:tcPr marL="0" marR="0" marT="84164" marB="0" horzOverflow="overflow">
                    <a:lnL w="6350" cap="flat" cmpd="sng" algn="ctr">
                      <a:solidFill>
                        <a:srgbClr val="7E7E7E"/>
                      </a:solidFill>
                      <a:prstDash val="solid"/>
                      <a:round/>
                      <a:headEnd type="none" w="med" len="med"/>
                      <a:tailEnd type="none" w="med" len="med"/>
                    </a:lnL>
                    <a:lnR w="6350" cap="flat" cmpd="sng" algn="ctr">
                      <a:solidFill>
                        <a:srgbClr val="7E7E7E"/>
                      </a:solidFill>
                      <a:prstDash val="solid"/>
                      <a:round/>
                      <a:headEnd type="none" w="med" len="med"/>
                      <a:tailEnd type="none" w="med" len="med"/>
                    </a:lnR>
                    <a:lnT w="6350" cap="flat" cmpd="sng" algn="ctr">
                      <a:solidFill>
                        <a:srgbClr val="7E7E7E"/>
                      </a:solidFill>
                      <a:prstDash val="solid"/>
                      <a:round/>
                      <a:headEnd type="none" w="med" len="med"/>
                      <a:tailEnd type="none" w="med" len="med"/>
                    </a:lnT>
                    <a:lnB>
                      <a:noFill/>
                    </a:lnB>
                    <a:lnTlToBr>
                      <a:noFill/>
                    </a:lnTlToBr>
                    <a:lnBlToTr>
                      <a:noFill/>
                    </a:lnBlToTr>
                    <a:solidFill>
                      <a:srgbClr val="D8D8D8"/>
                    </a:solid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775"/>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Discrimination</a:t>
                      </a:r>
                    </a:p>
                  </a:txBody>
                  <a:tcPr marL="0" marR="0" marT="84164" marB="0" horzOverflow="overflow">
                    <a:lnL w="6350" cap="flat" cmpd="sng" algn="ctr">
                      <a:solidFill>
                        <a:srgbClr val="7E7E7E"/>
                      </a:solidFill>
                      <a:prstDash val="solid"/>
                      <a:round/>
                      <a:headEnd type="none" w="med" len="med"/>
                      <a:tailEnd type="none" w="med" len="med"/>
                    </a:lnL>
                    <a:lnR w="6350" cap="flat" cmpd="sng" algn="ctr">
                      <a:solidFill>
                        <a:srgbClr val="7E7E7E"/>
                      </a:solidFill>
                      <a:prstDash val="solid"/>
                      <a:round/>
                      <a:headEnd type="none" w="med" len="med"/>
                      <a:tailEnd type="none" w="med" len="med"/>
                    </a:lnR>
                    <a:lnT w="6350" cap="flat" cmpd="sng" algn="ctr">
                      <a:solidFill>
                        <a:srgbClr val="7E7E7E"/>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8D8D8"/>
                    </a:solid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775"/>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Ability</a:t>
                      </a:r>
                    </a:p>
                  </a:txBody>
                  <a:tcPr marL="0" marR="0" marT="84164" marB="0" horzOverflow="overflow">
                    <a:lnL w="6350" cap="flat" cmpd="sng" algn="ctr">
                      <a:solidFill>
                        <a:srgbClr val="7E7E7E"/>
                      </a:solidFill>
                      <a:prstDash val="solid"/>
                      <a:round/>
                      <a:headEnd type="none" w="med" len="med"/>
                      <a:tailEnd type="none" w="med" len="med"/>
                    </a:lnL>
                    <a:lnR w="6350" cap="flat" cmpd="sng" algn="ctr">
                      <a:solidFill>
                        <a:srgbClr val="7E7E7E"/>
                      </a:solidFill>
                      <a:prstDash val="solid"/>
                      <a:round/>
                      <a:headEnd type="none" w="med" len="med"/>
                      <a:tailEnd type="none" w="med" len="med"/>
                    </a:lnR>
                    <a:lnT w="6350" cap="flat" cmpd="sng" algn="ctr">
                      <a:solidFill>
                        <a:srgbClr val="7E7E7E"/>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8D8D8"/>
                    </a:solid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775"/>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Gender</a:t>
                      </a:r>
                    </a:p>
                  </a:txBody>
                  <a:tcPr marL="0" marR="0" marT="84164" marB="0" horzOverflow="overflow">
                    <a:lnL w="6350" cap="flat" cmpd="sng" algn="ctr">
                      <a:solidFill>
                        <a:srgbClr val="7E7E7E"/>
                      </a:solidFill>
                      <a:prstDash val="solid"/>
                      <a:round/>
                      <a:headEnd type="none" w="med" len="med"/>
                      <a:tailEnd type="none" w="med" len="med"/>
                    </a:lnL>
                    <a:lnR>
                      <a:noFill/>
                    </a:lnR>
                    <a:lnT w="6350" cap="flat" cmpd="sng" algn="ctr">
                      <a:solidFill>
                        <a:srgbClr val="7E7E7E"/>
                      </a:solidFill>
                      <a:prstDash val="solid"/>
                      <a:round/>
                      <a:headEnd type="none" w="med" len="med"/>
                      <a:tailEnd type="none" w="med" len="med"/>
                    </a:lnT>
                    <a:lnB>
                      <a:noFill/>
                    </a:lnB>
                    <a:lnTlToBr>
                      <a:noFill/>
                    </a:lnTlToBr>
                    <a:lnBlToTr>
                      <a:noFill/>
                    </a:lnBlToTr>
                    <a:solidFill>
                      <a:srgbClr val="D8D8D8"/>
                    </a:solidFill>
                  </a:tcPr>
                </a:tc>
                <a:extLst>
                  <a:ext uri="{0D108BD9-81ED-4DB2-BD59-A6C34878D82A}">
                    <a16:rowId xmlns:a16="http://schemas.microsoft.com/office/drawing/2014/main" val="10002"/>
                  </a:ext>
                </a:extLst>
              </a:tr>
              <a:tr h="619125">
                <a:tc>
                  <a:txBody>
                    <a:bodyPr/>
                    <a:lstStyle>
                      <a:lvl1pPr marL="130175">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0175" marR="0" lvl="0" indent="0" algn="l" defTabSz="914400" rtl="0" eaLnBrk="1" fontAlgn="base" latinLnBrk="0" hangingPunct="1">
                        <a:lnSpc>
                          <a:spcPct val="100000"/>
                        </a:lnSpc>
                        <a:spcBef>
                          <a:spcPts val="788"/>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Diversity</a:t>
                      </a:r>
                    </a:p>
                  </a:txBody>
                  <a:tcPr marL="0" marR="0" marT="85793" marB="0" horzOverflow="overflow">
                    <a:lnL w="19050" cap="flat" cmpd="sng" algn="ctr">
                      <a:solidFill>
                        <a:srgbClr val="000000"/>
                      </a:solidFill>
                      <a:prstDash val="solid"/>
                      <a:round/>
                      <a:headEnd type="none" w="med" len="med"/>
                      <a:tailEnd type="none" w="med" len="med"/>
                    </a:lnL>
                    <a:lnR w="6350" cap="flat" cmpd="sng" algn="ctr">
                      <a:solidFill>
                        <a:srgbClr val="7E7E7E"/>
                      </a:solidFill>
                      <a:prstDash val="solid"/>
                      <a:round/>
                      <a:headEnd type="none" w="med" len="med"/>
                      <a:tailEnd type="none" w="med" len="med"/>
                    </a:lnR>
                    <a:lnT>
                      <a:noFill/>
                    </a:lnT>
                    <a:lnB w="6350" cap="flat" cmpd="sng" algn="ctr">
                      <a:solidFill>
                        <a:srgbClr val="7E7E7E"/>
                      </a:solidFill>
                      <a:prstDash val="solid"/>
                      <a:round/>
                      <a:headEnd type="none" w="med" len="med"/>
                      <a:tailEnd type="none" w="med" len="med"/>
                    </a:lnB>
                    <a:lnTlToBr>
                      <a:noFill/>
                    </a:lnTlToBr>
                    <a:lnBlToTr>
                      <a:noFill/>
                    </a:lnBlToTr>
                    <a:no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788"/>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Stereotype</a:t>
                      </a:r>
                    </a:p>
                  </a:txBody>
                  <a:tcPr marL="0" marR="0" marT="85793" marB="0" horzOverflow="overflow">
                    <a:lnL w="6350" cap="flat" cmpd="sng" algn="ctr">
                      <a:solidFill>
                        <a:srgbClr val="7E7E7E"/>
                      </a:solidFill>
                      <a:prstDash val="solid"/>
                      <a:round/>
                      <a:headEnd type="none" w="med" len="med"/>
                      <a:tailEnd type="none" w="med" len="med"/>
                    </a:lnL>
                    <a:lnR w="6350" cap="flat" cmpd="sng" algn="ctr">
                      <a:solidFill>
                        <a:srgbClr val="7E7E7E"/>
                      </a:solidFill>
                      <a:prstDash val="solid"/>
                      <a:round/>
                      <a:headEnd type="none" w="med" len="med"/>
                      <a:tailEnd type="none" w="med" len="med"/>
                    </a:lnR>
                    <a:lnT>
                      <a:noFill/>
                    </a:lnT>
                    <a:lnB w="6350" cap="flat" cmpd="sng" algn="ctr">
                      <a:solidFill>
                        <a:srgbClr val="7E7E7E"/>
                      </a:solidFill>
                      <a:prstDash val="solid"/>
                      <a:round/>
                      <a:headEnd type="none" w="med" len="med"/>
                      <a:tailEnd type="none" w="med" len="med"/>
                    </a:lnB>
                    <a:lnTlToBr>
                      <a:noFill/>
                    </a:lnTlToBr>
                    <a:lnBlToTr>
                      <a:noFill/>
                    </a:lnBlToTr>
                    <a:no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788"/>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Ally</a:t>
                      </a:r>
                    </a:p>
                  </a:txBody>
                  <a:tcPr marL="0" marR="0" marT="85793" marB="0" horzOverflow="overflow">
                    <a:lnL w="6350" cap="flat" cmpd="sng" algn="ctr">
                      <a:solidFill>
                        <a:srgbClr val="7E7E7E"/>
                      </a:solidFill>
                      <a:prstDash val="solid"/>
                      <a:round/>
                      <a:headEnd type="none" w="med" len="med"/>
                      <a:tailEnd type="none" w="med" len="med"/>
                    </a:lnL>
                    <a:lnR w="6350" cap="flat" cmpd="sng" algn="ctr">
                      <a:solidFill>
                        <a:srgbClr val="7E7E7E"/>
                      </a:solidFill>
                      <a:prstDash val="solid"/>
                      <a:round/>
                      <a:headEnd type="none" w="med" len="med"/>
                      <a:tailEnd type="none" w="med" len="med"/>
                    </a:lnR>
                    <a:lnT w="12700" cap="flat" cmpd="sng" algn="ctr">
                      <a:solidFill>
                        <a:srgbClr val="FFFFFF"/>
                      </a:solidFill>
                      <a:prstDash val="solid"/>
                      <a:round/>
                      <a:headEnd type="none" w="med" len="med"/>
                      <a:tailEnd type="none" w="med" len="med"/>
                    </a:lnT>
                    <a:lnB w="6350" cap="flat" cmpd="sng" algn="ctr">
                      <a:solidFill>
                        <a:srgbClr val="7E7E7E"/>
                      </a:solidFill>
                      <a:prstDash val="solid"/>
                      <a:round/>
                      <a:headEnd type="none" w="med" len="med"/>
                      <a:tailEnd type="none" w="med" len="med"/>
                    </a:lnB>
                    <a:lnTlToBr>
                      <a:noFill/>
                    </a:lnTlToBr>
                    <a:lnBlToTr>
                      <a:noFill/>
                    </a:lnBlToTr>
                    <a:no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788"/>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Bias</a:t>
                      </a:r>
                    </a:p>
                  </a:txBody>
                  <a:tcPr marL="0" marR="0" marT="85793" marB="0" horzOverflow="overflow">
                    <a:lnL w="6350" cap="flat" cmpd="sng" algn="ctr">
                      <a:solidFill>
                        <a:srgbClr val="7E7E7E"/>
                      </a:solidFill>
                      <a:prstDash val="solid"/>
                      <a:round/>
                      <a:headEnd type="none" w="med" len="med"/>
                      <a:tailEnd type="none" w="med" len="med"/>
                    </a:lnL>
                    <a:lnR w="6350" cap="flat" cmpd="sng" algn="ctr">
                      <a:solidFill>
                        <a:srgbClr val="7E7E7E"/>
                      </a:solidFill>
                      <a:prstDash val="solid"/>
                      <a:round/>
                      <a:headEnd type="none" w="med" len="med"/>
                      <a:tailEnd type="none" w="med" len="med"/>
                    </a:lnR>
                    <a:lnT w="12700" cap="flat" cmpd="sng" algn="ctr">
                      <a:solidFill>
                        <a:srgbClr val="FFFFFF"/>
                      </a:solidFill>
                      <a:prstDash val="solid"/>
                      <a:round/>
                      <a:headEnd type="none" w="med" len="med"/>
                      <a:tailEnd type="none" w="med" len="med"/>
                    </a:lnT>
                    <a:lnB w="6350" cap="flat" cmpd="sng" algn="ctr">
                      <a:solidFill>
                        <a:srgbClr val="7E7E7E"/>
                      </a:solidFill>
                      <a:prstDash val="solid"/>
                      <a:round/>
                      <a:headEnd type="none" w="med" len="med"/>
                      <a:tailEnd type="none" w="med" len="med"/>
                    </a:lnB>
                    <a:lnTlToBr>
                      <a:noFill/>
                    </a:lnTlToBr>
                    <a:lnBlToTr>
                      <a:noFill/>
                    </a:lnBlToTr>
                    <a:no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788"/>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Oppression</a:t>
                      </a:r>
                    </a:p>
                  </a:txBody>
                  <a:tcPr marL="0" marR="0" marT="85793" marB="0" horzOverflow="overflow">
                    <a:lnL w="6350" cap="flat" cmpd="sng" algn="ctr">
                      <a:solidFill>
                        <a:srgbClr val="7E7E7E"/>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w="6350" cap="flat" cmpd="sng" algn="ctr">
                      <a:solidFill>
                        <a:srgbClr val="7E7E7E"/>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17538">
                <a:tc>
                  <a:txBody>
                    <a:bodyPr/>
                    <a:lstStyle>
                      <a:lvl1pPr marL="130175">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0175" marR="0" lvl="0" indent="0" algn="l" defTabSz="914400" rtl="0" eaLnBrk="1" fontAlgn="base" latinLnBrk="0" hangingPunct="1">
                        <a:lnSpc>
                          <a:spcPct val="100000"/>
                        </a:lnSpc>
                        <a:spcBef>
                          <a:spcPts val="775"/>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Prejudice</a:t>
                      </a:r>
                    </a:p>
                  </a:txBody>
                  <a:tcPr marL="0" marR="0" marT="84164" marB="0" horzOverflow="overflow">
                    <a:lnL w="6350" cap="flat" cmpd="sng" algn="ctr">
                      <a:solidFill>
                        <a:srgbClr val="7E7E7E"/>
                      </a:solidFill>
                      <a:prstDash val="solid"/>
                      <a:round/>
                      <a:headEnd type="none" w="med" len="med"/>
                      <a:tailEnd type="none" w="med" len="med"/>
                    </a:lnL>
                    <a:lnR w="6350" cap="flat" cmpd="sng" algn="ctr">
                      <a:solidFill>
                        <a:srgbClr val="7E7E7E"/>
                      </a:solidFill>
                      <a:prstDash val="solid"/>
                      <a:round/>
                      <a:headEnd type="none" w="med" len="med"/>
                      <a:tailEnd type="none" w="med" len="med"/>
                    </a:lnR>
                    <a:lnT w="6350" cap="flat" cmpd="sng" algn="ctr">
                      <a:solidFill>
                        <a:srgbClr val="7E7E7E"/>
                      </a:solidFill>
                      <a:prstDash val="solid"/>
                      <a:round/>
                      <a:headEnd type="none" w="med" len="med"/>
                      <a:tailEnd type="none" w="med" len="med"/>
                    </a:lnT>
                    <a:lnB>
                      <a:noFill/>
                    </a:lnB>
                    <a:lnTlToBr>
                      <a:noFill/>
                    </a:lnTlToBr>
                    <a:lnBlToTr>
                      <a:noFill/>
                    </a:lnBlToTr>
                    <a:solidFill>
                      <a:srgbClr val="D8D8D8"/>
                    </a:solid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775"/>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Power</a:t>
                      </a:r>
                    </a:p>
                  </a:txBody>
                  <a:tcPr marL="0" marR="0" marT="84164" marB="0" horzOverflow="overflow">
                    <a:lnL w="6350" cap="flat" cmpd="sng" algn="ctr">
                      <a:solidFill>
                        <a:srgbClr val="7E7E7E"/>
                      </a:solidFill>
                      <a:prstDash val="solid"/>
                      <a:round/>
                      <a:headEnd type="none" w="med" len="med"/>
                      <a:tailEnd type="none" w="med" len="med"/>
                    </a:lnL>
                    <a:lnR w="6350" cap="flat" cmpd="sng" algn="ctr">
                      <a:solidFill>
                        <a:srgbClr val="7E7E7E"/>
                      </a:solidFill>
                      <a:prstDash val="solid"/>
                      <a:round/>
                      <a:headEnd type="none" w="med" len="med"/>
                      <a:tailEnd type="none" w="med" len="med"/>
                    </a:lnR>
                    <a:lnT w="6350" cap="flat" cmpd="sng" algn="ctr">
                      <a:solidFill>
                        <a:srgbClr val="7E7E7E"/>
                      </a:solidFill>
                      <a:prstDash val="solid"/>
                      <a:round/>
                      <a:headEnd type="none" w="med" len="med"/>
                      <a:tailEnd type="none" w="med" len="med"/>
                    </a:lnT>
                    <a:lnB>
                      <a:noFill/>
                    </a:lnB>
                    <a:lnTlToBr>
                      <a:noFill/>
                    </a:lnTlToBr>
                    <a:lnBlToTr>
                      <a:noFill/>
                    </a:lnBlToTr>
                    <a:solidFill>
                      <a:srgbClr val="D8D8D8"/>
                    </a:solid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775"/>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Ageism</a:t>
                      </a:r>
                    </a:p>
                  </a:txBody>
                  <a:tcPr marL="0" marR="0" marT="84164" marB="0" horzOverflow="overflow">
                    <a:lnL w="6350" cap="flat" cmpd="sng" algn="ctr">
                      <a:solidFill>
                        <a:srgbClr val="7E7E7E"/>
                      </a:solidFill>
                      <a:prstDash val="solid"/>
                      <a:round/>
                      <a:headEnd type="none" w="med" len="med"/>
                      <a:tailEnd type="none" w="med" len="med"/>
                    </a:lnL>
                    <a:lnR w="6350" cap="flat" cmpd="sng" algn="ctr">
                      <a:solidFill>
                        <a:srgbClr val="7E7E7E"/>
                      </a:solidFill>
                      <a:prstDash val="solid"/>
                      <a:round/>
                      <a:headEnd type="none" w="med" len="med"/>
                      <a:tailEnd type="none" w="med" len="med"/>
                    </a:lnR>
                    <a:lnT w="6350" cap="flat" cmpd="sng" algn="ctr">
                      <a:solidFill>
                        <a:srgbClr val="7E7E7E"/>
                      </a:solidFill>
                      <a:prstDash val="solid"/>
                      <a:round/>
                      <a:headEnd type="none" w="med" len="med"/>
                      <a:tailEnd type="none" w="med" len="med"/>
                    </a:lnT>
                    <a:lnB>
                      <a:noFill/>
                    </a:lnB>
                    <a:lnTlToBr>
                      <a:noFill/>
                    </a:lnTlToBr>
                    <a:lnBlToTr>
                      <a:noFill/>
                    </a:lnBlToTr>
                    <a:solidFill>
                      <a:srgbClr val="D8D8D8"/>
                    </a:solid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775"/>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Ethnicity</a:t>
                      </a:r>
                    </a:p>
                  </a:txBody>
                  <a:tcPr marL="0" marR="0" marT="84164" marB="0" horzOverflow="overflow">
                    <a:lnL w="6350" cap="flat" cmpd="sng" algn="ctr">
                      <a:solidFill>
                        <a:srgbClr val="7E7E7E"/>
                      </a:solidFill>
                      <a:prstDash val="solid"/>
                      <a:round/>
                      <a:headEnd type="none" w="med" len="med"/>
                      <a:tailEnd type="none" w="med" len="med"/>
                    </a:lnL>
                    <a:lnR w="6350" cap="flat" cmpd="sng" algn="ctr">
                      <a:solidFill>
                        <a:srgbClr val="7E7E7E"/>
                      </a:solidFill>
                      <a:prstDash val="solid"/>
                      <a:round/>
                      <a:headEnd type="none" w="med" len="med"/>
                      <a:tailEnd type="none" w="med" len="med"/>
                    </a:lnR>
                    <a:lnT w="6350" cap="flat" cmpd="sng" algn="ctr">
                      <a:solidFill>
                        <a:srgbClr val="7E7E7E"/>
                      </a:solidFill>
                      <a:prstDash val="solid"/>
                      <a:round/>
                      <a:headEnd type="none" w="med" len="med"/>
                      <a:tailEnd type="none" w="med" len="med"/>
                    </a:lnT>
                    <a:lnB>
                      <a:noFill/>
                    </a:lnB>
                    <a:lnTlToBr>
                      <a:noFill/>
                    </a:lnTlToBr>
                    <a:lnBlToTr>
                      <a:noFill/>
                    </a:lnBlToTr>
                    <a:solidFill>
                      <a:srgbClr val="D8D8D8"/>
                    </a:solid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775"/>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Cisgender</a:t>
                      </a:r>
                    </a:p>
                  </a:txBody>
                  <a:tcPr marL="0" marR="0" marT="84164" marB="0" horzOverflow="overflow">
                    <a:lnL w="6350" cap="flat" cmpd="sng" algn="ctr">
                      <a:solidFill>
                        <a:srgbClr val="7E7E7E"/>
                      </a:solidFill>
                      <a:prstDash val="solid"/>
                      <a:round/>
                      <a:headEnd type="none" w="med" len="med"/>
                      <a:tailEnd type="none" w="med" len="med"/>
                    </a:lnL>
                    <a:lnR>
                      <a:noFill/>
                    </a:lnR>
                    <a:lnT w="6350" cap="flat" cmpd="sng" algn="ctr">
                      <a:solidFill>
                        <a:srgbClr val="7E7E7E"/>
                      </a:solidFill>
                      <a:prstDash val="solid"/>
                      <a:round/>
                      <a:headEnd type="none" w="med" len="med"/>
                      <a:tailEnd type="none" w="med" len="med"/>
                    </a:lnT>
                    <a:lnB>
                      <a:noFill/>
                    </a:lnB>
                    <a:lnTlToBr>
                      <a:noFill/>
                    </a:lnTlToBr>
                    <a:lnBlToTr>
                      <a:noFill/>
                    </a:lnBlToTr>
                    <a:solidFill>
                      <a:srgbClr val="D8D8D8"/>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CD3DE670-EDAE-8F97-68C1-94BAD799CC23}"/>
              </a:ext>
            </a:extLst>
          </p:cNvPr>
          <p:cNvSpPr txBox="1">
            <a:spLocks noGrp="1"/>
          </p:cNvSpPr>
          <p:nvPr>
            <p:ph type="title"/>
          </p:nvPr>
        </p:nvSpPr>
        <p:spPr>
          <a:xfrm>
            <a:off x="1609725" y="114980"/>
            <a:ext cx="7037388" cy="804182"/>
          </a:xfrm>
        </p:spPr>
        <p:txBody>
          <a:bodyPr vert="horz" lIns="0" tIns="344856" rIns="0" bIns="0" rtlCol="0" anchor="ctr">
            <a:spAutoFit/>
          </a:bodyPr>
          <a:lstStyle/>
          <a:p>
            <a:pPr marL="1719102">
              <a:spcBef>
                <a:spcPts val="98"/>
              </a:spcBef>
              <a:defRPr/>
            </a:pPr>
            <a:r>
              <a:rPr sz="3292" dirty="0">
                <a:latin typeface="Gadugi"/>
                <a:cs typeface="Gadugi"/>
              </a:rPr>
              <a:t>Student</a:t>
            </a:r>
            <a:r>
              <a:rPr sz="3292" spc="-111" dirty="0">
                <a:latin typeface="Gadugi"/>
                <a:cs typeface="Gadugi"/>
              </a:rPr>
              <a:t> </a:t>
            </a:r>
            <a:r>
              <a:rPr sz="3292" dirty="0">
                <a:latin typeface="Gadugi"/>
                <a:cs typeface="Gadugi"/>
              </a:rPr>
              <a:t>Code</a:t>
            </a:r>
            <a:r>
              <a:rPr sz="3292" spc="-77" dirty="0">
                <a:latin typeface="Gadugi"/>
                <a:cs typeface="Gadugi"/>
              </a:rPr>
              <a:t> </a:t>
            </a:r>
            <a:r>
              <a:rPr sz="3292" dirty="0">
                <a:latin typeface="Gadugi"/>
                <a:cs typeface="Gadugi"/>
              </a:rPr>
              <a:t>of</a:t>
            </a:r>
            <a:r>
              <a:rPr sz="3292" spc="-77" dirty="0">
                <a:latin typeface="Gadugi"/>
                <a:cs typeface="Gadugi"/>
              </a:rPr>
              <a:t> </a:t>
            </a:r>
            <a:r>
              <a:rPr sz="3292" spc="-9" dirty="0">
                <a:latin typeface="Gadugi"/>
                <a:cs typeface="Gadugi"/>
              </a:rPr>
              <a:t>Conduct</a:t>
            </a:r>
            <a:endParaRPr sz="3292" dirty="0">
              <a:latin typeface="Gadugi"/>
              <a:cs typeface="Gadugi"/>
            </a:endParaRPr>
          </a:p>
        </p:txBody>
      </p:sp>
      <p:pic>
        <p:nvPicPr>
          <p:cNvPr id="19459" name="object 3">
            <a:extLst>
              <a:ext uri="{FF2B5EF4-FFF2-40B4-BE49-F238E27FC236}">
                <a16:creationId xmlns:a16="http://schemas.microsoft.com/office/drawing/2014/main" id="{D2E783C5-C0F4-911A-E01D-46609FE75D0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19672" y="1416494"/>
            <a:ext cx="5597525" cy="417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884838AC-7B11-B277-8651-AA8970E329F6}"/>
              </a:ext>
            </a:extLst>
          </p:cNvPr>
          <p:cNvSpPr txBox="1">
            <a:spLocks noGrp="1"/>
          </p:cNvSpPr>
          <p:nvPr>
            <p:ph type="title"/>
          </p:nvPr>
        </p:nvSpPr>
        <p:spPr>
          <a:xfrm>
            <a:off x="1914525" y="448693"/>
            <a:ext cx="7037388" cy="940941"/>
          </a:xfrm>
        </p:spPr>
        <p:txBody>
          <a:bodyPr vert="horz" lIns="0" tIns="480292" rIns="0" bIns="0" rtlCol="0" anchor="ctr">
            <a:spAutoFit/>
          </a:bodyPr>
          <a:lstStyle/>
          <a:p>
            <a:pPr marL="2023718">
              <a:spcBef>
                <a:spcPts val="98"/>
              </a:spcBef>
              <a:defRPr/>
            </a:pPr>
            <a:r>
              <a:rPr sz="3292" dirty="0">
                <a:latin typeface="Gadugi"/>
                <a:cs typeface="Gadugi"/>
              </a:rPr>
              <a:t>Academic</a:t>
            </a:r>
            <a:r>
              <a:rPr sz="3292" spc="-51" dirty="0">
                <a:latin typeface="Gadugi"/>
                <a:cs typeface="Gadugi"/>
              </a:rPr>
              <a:t> </a:t>
            </a:r>
            <a:r>
              <a:rPr sz="3292" spc="-9" dirty="0">
                <a:latin typeface="Gadugi"/>
                <a:cs typeface="Gadugi"/>
              </a:rPr>
              <a:t>Misconduct</a:t>
            </a:r>
            <a:endParaRPr sz="3292">
              <a:latin typeface="Gadugi"/>
              <a:cs typeface="Gadugi"/>
            </a:endParaRPr>
          </a:p>
        </p:txBody>
      </p:sp>
      <p:pic>
        <p:nvPicPr>
          <p:cNvPr id="20483" name="object 3">
            <a:extLst>
              <a:ext uri="{FF2B5EF4-FFF2-40B4-BE49-F238E27FC236}">
                <a16:creationId xmlns:a16="http://schemas.microsoft.com/office/drawing/2014/main" id="{843BECBF-EFCB-961A-6BEE-B3AD6940F5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76664" y="2225675"/>
            <a:ext cx="4778375" cy="270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CA02E6C3-F47F-BD72-6EF7-0E2BE5EA56FE}"/>
              </a:ext>
            </a:extLst>
          </p:cNvPr>
          <p:cNvSpPr txBox="1"/>
          <p:nvPr/>
        </p:nvSpPr>
        <p:spPr>
          <a:xfrm>
            <a:off x="2144714" y="577851"/>
            <a:ext cx="6219825" cy="519113"/>
          </a:xfrm>
          <a:prstGeom prst="rect">
            <a:avLst/>
          </a:prstGeom>
        </p:spPr>
        <p:txBody>
          <a:bodyPr lIns="0" tIns="12489" rIns="0" bIns="0">
            <a:spAutoFit/>
          </a:bodyPr>
          <a:lstStyle/>
          <a:p>
            <a:pPr marL="10860">
              <a:spcBef>
                <a:spcPts val="98"/>
              </a:spcBef>
              <a:defRPr/>
            </a:pPr>
            <a:r>
              <a:rPr sz="3292" dirty="0">
                <a:latin typeface="Gadugi"/>
                <a:cs typeface="Gadugi"/>
              </a:rPr>
              <a:t>Avoid</a:t>
            </a:r>
            <a:r>
              <a:rPr sz="3292" spc="-90" dirty="0">
                <a:latin typeface="Gadugi"/>
                <a:cs typeface="Gadugi"/>
              </a:rPr>
              <a:t> </a:t>
            </a:r>
            <a:r>
              <a:rPr sz="3292" spc="-9" dirty="0">
                <a:latin typeface="Gadugi"/>
                <a:cs typeface="Gadugi"/>
              </a:rPr>
              <a:t>Non-</a:t>
            </a:r>
            <a:r>
              <a:rPr sz="3292" dirty="0">
                <a:latin typeface="Gadugi"/>
                <a:cs typeface="Gadugi"/>
              </a:rPr>
              <a:t>Academic</a:t>
            </a:r>
            <a:r>
              <a:rPr sz="3292" spc="-97" dirty="0">
                <a:latin typeface="Gadugi"/>
                <a:cs typeface="Gadugi"/>
              </a:rPr>
              <a:t> </a:t>
            </a:r>
            <a:r>
              <a:rPr sz="3292" spc="-9" dirty="0">
                <a:latin typeface="Gadugi"/>
                <a:cs typeface="Gadugi"/>
              </a:rPr>
              <a:t>Misconduct</a:t>
            </a:r>
            <a:endParaRPr sz="3292" dirty="0">
              <a:latin typeface="Gadugi"/>
              <a:cs typeface="Gadugi"/>
            </a:endParaRPr>
          </a:p>
        </p:txBody>
      </p:sp>
      <p:sp>
        <p:nvSpPr>
          <p:cNvPr id="23555" name="object 3">
            <a:extLst>
              <a:ext uri="{FF2B5EF4-FFF2-40B4-BE49-F238E27FC236}">
                <a16:creationId xmlns:a16="http://schemas.microsoft.com/office/drawing/2014/main" id="{676BF989-A5A9-9F7A-9F84-6E99521E926E}"/>
              </a:ext>
            </a:extLst>
          </p:cNvPr>
          <p:cNvSpPr>
            <a:spLocks noGrp="1"/>
          </p:cNvSpPr>
          <p:nvPr>
            <p:ph type="body" idx="1"/>
          </p:nvPr>
        </p:nvSpPr>
        <p:spPr>
          <a:xfrm>
            <a:off x="1784350" y="1133475"/>
            <a:ext cx="7037388" cy="4303038"/>
          </a:xfrm>
        </p:spPr>
        <p:txBody>
          <a:bodyPr vert="horz" lIns="0" tIns="10860" rIns="0" bIns="0" rtlCol="0">
            <a:spAutoFit/>
          </a:bodyPr>
          <a:lstStyle/>
          <a:p>
            <a:pPr marL="223838" indent="-212725">
              <a:spcBef>
                <a:spcPts val="88"/>
              </a:spcBef>
              <a:buFont typeface="Arial" panose="020B0604020202020204" pitchFamily="34" charset="0"/>
              <a:buChar char="–"/>
              <a:tabLst>
                <a:tab pos="223838" algn="l"/>
              </a:tabLst>
            </a:pPr>
            <a:r>
              <a:rPr lang="en-US" altLang="en-US" sz="2200"/>
              <a:t>Actions which cause actual or potential distress or harm to others;</a:t>
            </a:r>
          </a:p>
          <a:p>
            <a:pPr marL="223838" indent="-212725">
              <a:lnSpc>
                <a:spcPct val="101000"/>
              </a:lnSpc>
              <a:spcBef>
                <a:spcPts val="350"/>
              </a:spcBef>
              <a:buFont typeface="Arial" panose="020B0604020202020204" pitchFamily="34" charset="0"/>
              <a:buChar char="–"/>
              <a:tabLst>
                <a:tab pos="223838" algn="l"/>
              </a:tabLst>
            </a:pPr>
            <a:r>
              <a:rPr lang="en-US" altLang="en-US" sz="2200"/>
              <a:t>Actions which cause actual or potential damage to property of others;</a:t>
            </a:r>
          </a:p>
          <a:p>
            <a:pPr marL="223838" indent="-212725">
              <a:spcBef>
                <a:spcPts val="363"/>
              </a:spcBef>
              <a:buFont typeface="Arial" panose="020B0604020202020204" pitchFamily="34" charset="0"/>
              <a:buChar char="–"/>
              <a:tabLst>
                <a:tab pos="223838" algn="l"/>
              </a:tabLst>
            </a:pPr>
            <a:r>
              <a:rPr lang="en-US" altLang="en-US" sz="2200"/>
              <a:t>Actions which may prevent or disrupt the normal functioning of the University;</a:t>
            </a:r>
          </a:p>
          <a:p>
            <a:pPr marL="223838" indent="-212725" algn="just">
              <a:spcBef>
                <a:spcPts val="363"/>
              </a:spcBef>
              <a:buFont typeface="Arial" panose="020B0604020202020204" pitchFamily="34" charset="0"/>
              <a:buChar char="–"/>
              <a:tabLst>
                <a:tab pos="223838" algn="l"/>
              </a:tabLst>
            </a:pPr>
            <a:r>
              <a:rPr lang="en-US" altLang="en-US" sz="2200"/>
              <a:t>Actions which may cause reputational damage to the University as a result of the misconduct of the alleged perpetrator;</a:t>
            </a:r>
          </a:p>
          <a:p>
            <a:pPr marL="223838" indent="-212725" algn="just">
              <a:spcBef>
                <a:spcPts val="350"/>
              </a:spcBef>
              <a:buFont typeface="Arial" panose="020B0604020202020204" pitchFamily="34" charset="0"/>
              <a:buChar char="–"/>
              <a:tabLst>
                <a:tab pos="223838" algn="l"/>
              </a:tabLst>
            </a:pPr>
            <a:r>
              <a:rPr lang="en-US" altLang="en-US" sz="2200"/>
              <a:t>Actions which impede or interfere with the pursuance of work/ study of University members, or impact on normal operations of the University;</a:t>
            </a:r>
          </a:p>
          <a:p>
            <a:pPr marL="223838" indent="-212725" algn="just">
              <a:spcBef>
                <a:spcPts val="363"/>
              </a:spcBef>
              <a:buFont typeface="Arial" panose="020B0604020202020204" pitchFamily="34" charset="0"/>
              <a:buChar char="–"/>
              <a:tabLst>
                <a:tab pos="223838" algn="l"/>
              </a:tabLst>
            </a:pPr>
            <a:r>
              <a:rPr lang="en-US" altLang="en-US" sz="2200"/>
              <a:t>Breaches of the University’s Student Code of Conduct.</a:t>
            </a:r>
          </a:p>
        </p:txBody>
      </p:sp>
      <p:grpSp>
        <p:nvGrpSpPr>
          <p:cNvPr id="23556" name="object 4">
            <a:extLst>
              <a:ext uri="{FF2B5EF4-FFF2-40B4-BE49-F238E27FC236}">
                <a16:creationId xmlns:a16="http://schemas.microsoft.com/office/drawing/2014/main" id="{F270A4E3-42CA-3DCD-486E-3CA897A26F6D}"/>
              </a:ext>
            </a:extLst>
          </p:cNvPr>
          <p:cNvGrpSpPr>
            <a:grpSpLocks/>
          </p:cNvGrpSpPr>
          <p:nvPr/>
        </p:nvGrpSpPr>
        <p:grpSpPr bwMode="auto">
          <a:xfrm>
            <a:off x="8024813" y="2116138"/>
            <a:ext cx="1212850" cy="80962"/>
            <a:chOff x="7601712" y="2246375"/>
            <a:chExt cx="1419225" cy="94615"/>
          </a:xfrm>
        </p:grpSpPr>
        <p:sp>
          <p:nvSpPr>
            <p:cNvPr id="23995" name="object 5">
              <a:extLst>
                <a:ext uri="{FF2B5EF4-FFF2-40B4-BE49-F238E27FC236}">
                  <a16:creationId xmlns:a16="http://schemas.microsoft.com/office/drawing/2014/main" id="{50719C59-0AEA-61CB-A1E6-E0AFB1A79BA5}"/>
                </a:ext>
              </a:extLst>
            </p:cNvPr>
            <p:cNvSpPr>
              <a:spLocks/>
            </p:cNvSpPr>
            <p:nvPr/>
          </p:nvSpPr>
          <p:spPr bwMode="auto">
            <a:xfrm>
              <a:off x="7601712" y="2331719"/>
              <a:ext cx="1419225" cy="9525"/>
            </a:xfrm>
            <a:custGeom>
              <a:avLst/>
              <a:gdLst>
                <a:gd name="T0" fmla="*/ 0 w 1419225"/>
                <a:gd name="T1" fmla="*/ 0 h 9525"/>
                <a:gd name="T2" fmla="*/ 1418843 w 1419225"/>
                <a:gd name="T3" fmla="*/ 0 h 9525"/>
                <a:gd name="T4" fmla="*/ 1418843 w 1419225"/>
                <a:gd name="T5" fmla="*/ 9143 h 9525"/>
                <a:gd name="T6" fmla="*/ 0 w 1419225"/>
                <a:gd name="T7" fmla="*/ 9143 h 9525"/>
                <a:gd name="T8" fmla="*/ 0 w 1419225"/>
                <a:gd name="T9" fmla="*/ 0 h 95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9525">
                  <a:moveTo>
                    <a:pt x="0" y="0"/>
                  </a:moveTo>
                  <a:lnTo>
                    <a:pt x="1418843" y="0"/>
                  </a:lnTo>
                  <a:lnTo>
                    <a:pt x="1418843" y="9143"/>
                  </a:lnTo>
                  <a:lnTo>
                    <a:pt x="0" y="9143"/>
                  </a:lnTo>
                  <a:lnTo>
                    <a:pt x="0" y="0"/>
                  </a:lnTo>
                  <a:close/>
                </a:path>
              </a:pathLst>
            </a:custGeom>
            <a:solidFill>
              <a:srgbClr val="083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96" name="object 6">
              <a:extLst>
                <a:ext uri="{FF2B5EF4-FFF2-40B4-BE49-F238E27FC236}">
                  <a16:creationId xmlns:a16="http://schemas.microsoft.com/office/drawing/2014/main" id="{62AEEA69-4BD6-A2BD-1FEA-FAF618F6A9AA}"/>
                </a:ext>
              </a:extLst>
            </p:cNvPr>
            <p:cNvSpPr>
              <a:spLocks/>
            </p:cNvSpPr>
            <p:nvPr/>
          </p:nvSpPr>
          <p:spPr bwMode="auto">
            <a:xfrm>
              <a:off x="7601712" y="2313431"/>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833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97" name="object 7">
              <a:extLst>
                <a:ext uri="{FF2B5EF4-FFF2-40B4-BE49-F238E27FC236}">
                  <a16:creationId xmlns:a16="http://schemas.microsoft.com/office/drawing/2014/main" id="{C5CD75CF-2348-6629-5BA3-91DB8F4F4899}"/>
                </a:ext>
              </a:extLst>
            </p:cNvPr>
            <p:cNvSpPr>
              <a:spLocks/>
            </p:cNvSpPr>
            <p:nvPr/>
          </p:nvSpPr>
          <p:spPr bwMode="auto">
            <a:xfrm>
              <a:off x="7601712" y="2295143"/>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A34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98" name="object 8">
              <a:extLst>
                <a:ext uri="{FF2B5EF4-FFF2-40B4-BE49-F238E27FC236}">
                  <a16:creationId xmlns:a16="http://schemas.microsoft.com/office/drawing/2014/main" id="{04FF9FF1-6F77-ECCC-644E-D3958A431551}"/>
                </a:ext>
              </a:extLst>
            </p:cNvPr>
            <p:cNvSpPr>
              <a:spLocks/>
            </p:cNvSpPr>
            <p:nvPr/>
          </p:nvSpPr>
          <p:spPr bwMode="auto">
            <a:xfrm>
              <a:off x="7601712" y="2246375"/>
              <a:ext cx="1419225" cy="48895"/>
            </a:xfrm>
            <a:custGeom>
              <a:avLst/>
              <a:gdLst>
                <a:gd name="T0" fmla="*/ 1418844 w 1419225"/>
                <a:gd name="T1" fmla="*/ 0 h 48894"/>
                <a:gd name="T2" fmla="*/ 0 w 1419225"/>
                <a:gd name="T3" fmla="*/ 0 h 48894"/>
                <a:gd name="T4" fmla="*/ 0 w 1419225"/>
                <a:gd name="T5" fmla="*/ 27433 h 48894"/>
                <a:gd name="T6" fmla="*/ 0 w 1419225"/>
                <a:gd name="T7" fmla="*/ 48769 h 48894"/>
                <a:gd name="T8" fmla="*/ 1418844 w 1419225"/>
                <a:gd name="T9" fmla="*/ 48769 h 48894"/>
                <a:gd name="T10" fmla="*/ 1418844 w 1419225"/>
                <a:gd name="T11" fmla="*/ 27433 h 48894"/>
                <a:gd name="T12" fmla="*/ 1418844 w 1419225"/>
                <a:gd name="T13" fmla="*/ 0 h 4889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8894">
                  <a:moveTo>
                    <a:pt x="1418844" y="0"/>
                  </a:moveTo>
                  <a:lnTo>
                    <a:pt x="0" y="0"/>
                  </a:lnTo>
                  <a:lnTo>
                    <a:pt x="0" y="27432"/>
                  </a:lnTo>
                  <a:lnTo>
                    <a:pt x="0" y="48768"/>
                  </a:lnTo>
                  <a:lnTo>
                    <a:pt x="1418844" y="48768"/>
                  </a:lnTo>
                  <a:lnTo>
                    <a:pt x="1418844" y="27432"/>
                  </a:lnTo>
                  <a:lnTo>
                    <a:pt x="1418844" y="0"/>
                  </a:lnTo>
                  <a:close/>
                </a:path>
              </a:pathLst>
            </a:custGeom>
            <a:solidFill>
              <a:srgbClr val="0A346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grpSp>
      <p:grpSp>
        <p:nvGrpSpPr>
          <p:cNvPr id="23557" name="object 9">
            <a:extLst>
              <a:ext uri="{FF2B5EF4-FFF2-40B4-BE49-F238E27FC236}">
                <a16:creationId xmlns:a16="http://schemas.microsoft.com/office/drawing/2014/main" id="{EE683836-49A8-480E-002E-CB767C2F205D}"/>
              </a:ext>
            </a:extLst>
          </p:cNvPr>
          <p:cNvGrpSpPr>
            <a:grpSpLocks/>
          </p:cNvGrpSpPr>
          <p:nvPr/>
        </p:nvGrpSpPr>
        <p:grpSpPr bwMode="auto">
          <a:xfrm>
            <a:off x="8085138" y="1468439"/>
            <a:ext cx="1212850" cy="693737"/>
            <a:chOff x="7601712" y="1490471"/>
            <a:chExt cx="1419225" cy="850900"/>
          </a:xfrm>
        </p:grpSpPr>
        <p:sp>
          <p:nvSpPr>
            <p:cNvPr id="23939" name="object 10">
              <a:extLst>
                <a:ext uri="{FF2B5EF4-FFF2-40B4-BE49-F238E27FC236}">
                  <a16:creationId xmlns:a16="http://schemas.microsoft.com/office/drawing/2014/main" id="{19038687-937A-DC21-4C81-12D5ACF153B5}"/>
                </a:ext>
              </a:extLst>
            </p:cNvPr>
            <p:cNvSpPr>
              <a:spLocks/>
            </p:cNvSpPr>
            <p:nvPr/>
          </p:nvSpPr>
          <p:spPr bwMode="auto">
            <a:xfrm>
              <a:off x="7601712" y="2206751"/>
              <a:ext cx="1419225" cy="40005"/>
            </a:xfrm>
            <a:custGeom>
              <a:avLst/>
              <a:gdLst>
                <a:gd name="T0" fmla="*/ 1418844 w 1419225"/>
                <a:gd name="T1" fmla="*/ 0 h 40005"/>
                <a:gd name="T2" fmla="*/ 0 w 1419225"/>
                <a:gd name="T3" fmla="*/ 0 h 40005"/>
                <a:gd name="T4" fmla="*/ 0 w 1419225"/>
                <a:gd name="T5" fmla="*/ 18288 h 40005"/>
                <a:gd name="T6" fmla="*/ 0 w 1419225"/>
                <a:gd name="T7" fmla="*/ 39624 h 40005"/>
                <a:gd name="T8" fmla="*/ 1418844 w 1419225"/>
                <a:gd name="T9" fmla="*/ 39624 h 40005"/>
                <a:gd name="T10" fmla="*/ 1418844 w 1419225"/>
                <a:gd name="T11" fmla="*/ 18288 h 40005"/>
                <a:gd name="T12" fmla="*/ 1418844 w 1419225"/>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5">
                  <a:moveTo>
                    <a:pt x="1418844" y="0"/>
                  </a:moveTo>
                  <a:lnTo>
                    <a:pt x="0" y="0"/>
                  </a:lnTo>
                  <a:lnTo>
                    <a:pt x="0" y="18288"/>
                  </a:lnTo>
                  <a:lnTo>
                    <a:pt x="0" y="39624"/>
                  </a:lnTo>
                  <a:lnTo>
                    <a:pt x="1418844" y="39624"/>
                  </a:lnTo>
                  <a:lnTo>
                    <a:pt x="1418844" y="18288"/>
                  </a:lnTo>
                  <a:lnTo>
                    <a:pt x="1418844" y="0"/>
                  </a:lnTo>
                  <a:close/>
                </a:path>
              </a:pathLst>
            </a:custGeom>
            <a:solidFill>
              <a:srgbClr val="0A366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40" name="object 11">
              <a:extLst>
                <a:ext uri="{FF2B5EF4-FFF2-40B4-BE49-F238E27FC236}">
                  <a16:creationId xmlns:a16="http://schemas.microsoft.com/office/drawing/2014/main" id="{60B6B692-3D0E-8ACB-EA95-69055F189215}"/>
                </a:ext>
              </a:extLst>
            </p:cNvPr>
            <p:cNvSpPr>
              <a:spLocks/>
            </p:cNvSpPr>
            <p:nvPr/>
          </p:nvSpPr>
          <p:spPr bwMode="auto">
            <a:xfrm>
              <a:off x="7601712" y="2189987"/>
              <a:ext cx="1419225" cy="17145"/>
            </a:xfrm>
            <a:custGeom>
              <a:avLst/>
              <a:gdLst>
                <a:gd name="T0" fmla="*/ 0 w 1419225"/>
                <a:gd name="T1" fmla="*/ 16764 h 17144"/>
                <a:gd name="T2" fmla="*/ 0 w 1419225"/>
                <a:gd name="T3" fmla="*/ 0 h 17144"/>
                <a:gd name="T4" fmla="*/ 1418843 w 1419225"/>
                <a:gd name="T5" fmla="*/ 0 h 17144"/>
                <a:gd name="T6" fmla="*/ 1418843 w 1419225"/>
                <a:gd name="T7" fmla="*/ 16764 h 17144"/>
                <a:gd name="T8" fmla="*/ 0 w 1419225"/>
                <a:gd name="T9" fmla="*/ 16764 h 1714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7144">
                  <a:moveTo>
                    <a:pt x="0" y="16763"/>
                  </a:moveTo>
                  <a:lnTo>
                    <a:pt x="0" y="0"/>
                  </a:lnTo>
                  <a:lnTo>
                    <a:pt x="1418843" y="0"/>
                  </a:lnTo>
                  <a:lnTo>
                    <a:pt x="1418843" y="16763"/>
                  </a:lnTo>
                  <a:lnTo>
                    <a:pt x="0" y="16763"/>
                  </a:lnTo>
                  <a:close/>
                </a:path>
              </a:pathLst>
            </a:custGeom>
            <a:solidFill>
              <a:srgbClr val="0A366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41" name="object 12">
              <a:extLst>
                <a:ext uri="{FF2B5EF4-FFF2-40B4-BE49-F238E27FC236}">
                  <a16:creationId xmlns:a16="http://schemas.microsoft.com/office/drawing/2014/main" id="{29FC0F8D-CA8D-A189-442B-1644D38F7399}"/>
                </a:ext>
              </a:extLst>
            </p:cNvPr>
            <p:cNvSpPr>
              <a:spLocks/>
            </p:cNvSpPr>
            <p:nvPr/>
          </p:nvSpPr>
          <p:spPr bwMode="auto">
            <a:xfrm>
              <a:off x="7601712" y="2167127"/>
              <a:ext cx="1419225" cy="22860"/>
            </a:xfrm>
            <a:custGeom>
              <a:avLst/>
              <a:gdLst>
                <a:gd name="T0" fmla="*/ 0 w 1419225"/>
                <a:gd name="T1" fmla="*/ 22859 h 22860"/>
                <a:gd name="T2" fmla="*/ 0 w 1419225"/>
                <a:gd name="T3" fmla="*/ 0 h 22860"/>
                <a:gd name="T4" fmla="*/ 1418843 w 1419225"/>
                <a:gd name="T5" fmla="*/ 0 h 22860"/>
                <a:gd name="T6" fmla="*/ 1418843 w 1419225"/>
                <a:gd name="T7" fmla="*/ 22859 h 22860"/>
                <a:gd name="T8" fmla="*/ 0 w 1419225"/>
                <a:gd name="T9" fmla="*/ 22859 h 228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2860">
                  <a:moveTo>
                    <a:pt x="0" y="22859"/>
                  </a:moveTo>
                  <a:lnTo>
                    <a:pt x="0" y="0"/>
                  </a:lnTo>
                  <a:lnTo>
                    <a:pt x="1418843" y="0"/>
                  </a:lnTo>
                  <a:lnTo>
                    <a:pt x="1418843" y="22859"/>
                  </a:lnTo>
                  <a:lnTo>
                    <a:pt x="0" y="22859"/>
                  </a:lnTo>
                  <a:close/>
                </a:path>
              </a:pathLst>
            </a:custGeom>
            <a:solidFill>
              <a:srgbClr val="0A36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42" name="object 13">
              <a:extLst>
                <a:ext uri="{FF2B5EF4-FFF2-40B4-BE49-F238E27FC236}">
                  <a16:creationId xmlns:a16="http://schemas.microsoft.com/office/drawing/2014/main" id="{6B016D8F-E096-4639-015A-118EC5965323}"/>
                </a:ext>
              </a:extLst>
            </p:cNvPr>
            <p:cNvSpPr>
              <a:spLocks/>
            </p:cNvSpPr>
            <p:nvPr/>
          </p:nvSpPr>
          <p:spPr bwMode="auto">
            <a:xfrm>
              <a:off x="7601712" y="2141219"/>
              <a:ext cx="1419225" cy="26034"/>
            </a:xfrm>
            <a:custGeom>
              <a:avLst/>
              <a:gdLst>
                <a:gd name="T0" fmla="*/ 0 w 1419225"/>
                <a:gd name="T1" fmla="*/ 25907 h 26035"/>
                <a:gd name="T2" fmla="*/ 0 w 1419225"/>
                <a:gd name="T3" fmla="*/ 0 h 26035"/>
                <a:gd name="T4" fmla="*/ 1418843 w 1419225"/>
                <a:gd name="T5" fmla="*/ 0 h 26035"/>
                <a:gd name="T6" fmla="*/ 1418843 w 1419225"/>
                <a:gd name="T7" fmla="*/ 25907 h 26035"/>
                <a:gd name="T8" fmla="*/ 0 w 1419225"/>
                <a:gd name="T9" fmla="*/ 25907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6035">
                  <a:moveTo>
                    <a:pt x="0" y="25908"/>
                  </a:moveTo>
                  <a:lnTo>
                    <a:pt x="0" y="0"/>
                  </a:lnTo>
                  <a:lnTo>
                    <a:pt x="1418843" y="0"/>
                  </a:lnTo>
                  <a:lnTo>
                    <a:pt x="1418843" y="25908"/>
                  </a:lnTo>
                  <a:lnTo>
                    <a:pt x="0" y="25908"/>
                  </a:lnTo>
                  <a:close/>
                </a:path>
              </a:pathLst>
            </a:custGeom>
            <a:solidFill>
              <a:srgbClr val="0A38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43" name="object 14">
              <a:extLst>
                <a:ext uri="{FF2B5EF4-FFF2-40B4-BE49-F238E27FC236}">
                  <a16:creationId xmlns:a16="http://schemas.microsoft.com/office/drawing/2014/main" id="{AAF597A5-112E-FBD7-A5EB-A87B9A56D82A}"/>
                </a:ext>
              </a:extLst>
            </p:cNvPr>
            <p:cNvSpPr>
              <a:spLocks/>
            </p:cNvSpPr>
            <p:nvPr/>
          </p:nvSpPr>
          <p:spPr bwMode="auto">
            <a:xfrm>
              <a:off x="7601712" y="2100071"/>
              <a:ext cx="1419225" cy="41275"/>
            </a:xfrm>
            <a:custGeom>
              <a:avLst/>
              <a:gdLst>
                <a:gd name="T0" fmla="*/ 1418844 w 1419225"/>
                <a:gd name="T1" fmla="*/ 0 h 41275"/>
                <a:gd name="T2" fmla="*/ 0 w 1419225"/>
                <a:gd name="T3" fmla="*/ 0 h 41275"/>
                <a:gd name="T4" fmla="*/ 0 w 1419225"/>
                <a:gd name="T5" fmla="*/ 18288 h 41275"/>
                <a:gd name="T6" fmla="*/ 0 w 1419225"/>
                <a:gd name="T7" fmla="*/ 41148 h 41275"/>
                <a:gd name="T8" fmla="*/ 1418844 w 1419225"/>
                <a:gd name="T9" fmla="*/ 41148 h 41275"/>
                <a:gd name="T10" fmla="*/ 1418844 w 1419225"/>
                <a:gd name="T11" fmla="*/ 18288 h 41275"/>
                <a:gd name="T12" fmla="*/ 1418844 w 1419225"/>
                <a:gd name="T13" fmla="*/ 0 h 4127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1275">
                  <a:moveTo>
                    <a:pt x="1418844" y="0"/>
                  </a:moveTo>
                  <a:lnTo>
                    <a:pt x="0" y="0"/>
                  </a:lnTo>
                  <a:lnTo>
                    <a:pt x="0" y="18288"/>
                  </a:lnTo>
                  <a:lnTo>
                    <a:pt x="0" y="41148"/>
                  </a:lnTo>
                  <a:lnTo>
                    <a:pt x="1418844" y="41148"/>
                  </a:lnTo>
                  <a:lnTo>
                    <a:pt x="1418844" y="18288"/>
                  </a:lnTo>
                  <a:lnTo>
                    <a:pt x="1418844" y="0"/>
                  </a:lnTo>
                  <a:close/>
                </a:path>
              </a:pathLst>
            </a:custGeom>
            <a:solidFill>
              <a:srgbClr val="0A387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44" name="object 15">
              <a:extLst>
                <a:ext uri="{FF2B5EF4-FFF2-40B4-BE49-F238E27FC236}">
                  <a16:creationId xmlns:a16="http://schemas.microsoft.com/office/drawing/2014/main" id="{8E53C320-BBB9-8622-9321-5943C2FC9F54}"/>
                </a:ext>
              </a:extLst>
            </p:cNvPr>
            <p:cNvSpPr>
              <a:spLocks/>
            </p:cNvSpPr>
            <p:nvPr/>
          </p:nvSpPr>
          <p:spPr bwMode="auto">
            <a:xfrm>
              <a:off x="7601712" y="2060447"/>
              <a:ext cx="1419225" cy="40005"/>
            </a:xfrm>
            <a:custGeom>
              <a:avLst/>
              <a:gdLst>
                <a:gd name="T0" fmla="*/ 1418844 w 1419225"/>
                <a:gd name="T1" fmla="*/ 0 h 40005"/>
                <a:gd name="T2" fmla="*/ 0 w 1419225"/>
                <a:gd name="T3" fmla="*/ 0 h 40005"/>
                <a:gd name="T4" fmla="*/ 0 w 1419225"/>
                <a:gd name="T5" fmla="*/ 22860 h 40005"/>
                <a:gd name="T6" fmla="*/ 0 w 1419225"/>
                <a:gd name="T7" fmla="*/ 39624 h 40005"/>
                <a:gd name="T8" fmla="*/ 1418844 w 1419225"/>
                <a:gd name="T9" fmla="*/ 39624 h 40005"/>
                <a:gd name="T10" fmla="*/ 1418844 w 1419225"/>
                <a:gd name="T11" fmla="*/ 22860 h 40005"/>
                <a:gd name="T12" fmla="*/ 1418844 w 1419225"/>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5">
                  <a:moveTo>
                    <a:pt x="1418844" y="0"/>
                  </a:moveTo>
                  <a:lnTo>
                    <a:pt x="0" y="0"/>
                  </a:lnTo>
                  <a:lnTo>
                    <a:pt x="0" y="22860"/>
                  </a:lnTo>
                  <a:lnTo>
                    <a:pt x="0" y="39624"/>
                  </a:lnTo>
                  <a:lnTo>
                    <a:pt x="1418844" y="39624"/>
                  </a:lnTo>
                  <a:lnTo>
                    <a:pt x="1418844" y="22860"/>
                  </a:lnTo>
                  <a:lnTo>
                    <a:pt x="1418844" y="0"/>
                  </a:lnTo>
                  <a:close/>
                </a:path>
              </a:pathLst>
            </a:custGeom>
            <a:solidFill>
              <a:srgbClr val="0C3A7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45" name="object 16">
              <a:extLst>
                <a:ext uri="{FF2B5EF4-FFF2-40B4-BE49-F238E27FC236}">
                  <a16:creationId xmlns:a16="http://schemas.microsoft.com/office/drawing/2014/main" id="{8B8B9588-98EB-EB04-C68C-816CB9537B2E}"/>
                </a:ext>
              </a:extLst>
            </p:cNvPr>
            <p:cNvSpPr>
              <a:spLocks/>
            </p:cNvSpPr>
            <p:nvPr/>
          </p:nvSpPr>
          <p:spPr bwMode="auto">
            <a:xfrm>
              <a:off x="7601712" y="2048255"/>
              <a:ext cx="1419225" cy="12700"/>
            </a:xfrm>
            <a:custGeom>
              <a:avLst/>
              <a:gdLst>
                <a:gd name="T0" fmla="*/ 0 w 1419225"/>
                <a:gd name="T1" fmla="*/ 12192 h 12700"/>
                <a:gd name="T2" fmla="*/ 0 w 1419225"/>
                <a:gd name="T3" fmla="*/ 0 h 12700"/>
                <a:gd name="T4" fmla="*/ 1418843 w 1419225"/>
                <a:gd name="T5" fmla="*/ 0 h 12700"/>
                <a:gd name="T6" fmla="*/ 1418843 w 1419225"/>
                <a:gd name="T7" fmla="*/ 12192 h 12700"/>
                <a:gd name="T8" fmla="*/ 0 w 1419225"/>
                <a:gd name="T9" fmla="*/ 12192 h 127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2700">
                  <a:moveTo>
                    <a:pt x="0" y="12192"/>
                  </a:moveTo>
                  <a:lnTo>
                    <a:pt x="0" y="0"/>
                  </a:lnTo>
                  <a:lnTo>
                    <a:pt x="1418843" y="0"/>
                  </a:lnTo>
                  <a:lnTo>
                    <a:pt x="1418843" y="12192"/>
                  </a:lnTo>
                  <a:lnTo>
                    <a:pt x="0" y="12192"/>
                  </a:lnTo>
                  <a:close/>
                </a:path>
              </a:pathLst>
            </a:custGeom>
            <a:solidFill>
              <a:srgbClr val="0C3A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46" name="object 17">
              <a:extLst>
                <a:ext uri="{FF2B5EF4-FFF2-40B4-BE49-F238E27FC236}">
                  <a16:creationId xmlns:a16="http://schemas.microsoft.com/office/drawing/2014/main" id="{9D5F5950-6B43-FE7F-4F99-2EDE2E2944EE}"/>
                </a:ext>
              </a:extLst>
            </p:cNvPr>
            <p:cNvSpPr>
              <a:spLocks/>
            </p:cNvSpPr>
            <p:nvPr/>
          </p:nvSpPr>
          <p:spPr bwMode="auto">
            <a:xfrm>
              <a:off x="7601712" y="2034539"/>
              <a:ext cx="1419225" cy="13970"/>
            </a:xfrm>
            <a:custGeom>
              <a:avLst/>
              <a:gdLst>
                <a:gd name="T0" fmla="*/ 0 w 1419225"/>
                <a:gd name="T1" fmla="*/ 13716 h 13969"/>
                <a:gd name="T2" fmla="*/ 0 w 1419225"/>
                <a:gd name="T3" fmla="*/ 0 h 13969"/>
                <a:gd name="T4" fmla="*/ 1418843 w 1419225"/>
                <a:gd name="T5" fmla="*/ 0 h 13969"/>
                <a:gd name="T6" fmla="*/ 1418843 w 1419225"/>
                <a:gd name="T7" fmla="*/ 13716 h 13969"/>
                <a:gd name="T8" fmla="*/ 0 w 1419225"/>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5"/>
                  </a:moveTo>
                  <a:lnTo>
                    <a:pt x="0" y="0"/>
                  </a:lnTo>
                  <a:lnTo>
                    <a:pt x="1418843" y="0"/>
                  </a:lnTo>
                  <a:lnTo>
                    <a:pt x="1418843" y="13715"/>
                  </a:lnTo>
                  <a:lnTo>
                    <a:pt x="0" y="13715"/>
                  </a:lnTo>
                  <a:close/>
                </a:path>
              </a:pathLst>
            </a:custGeom>
            <a:solidFill>
              <a:srgbClr val="0C3B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47" name="object 18">
              <a:extLst>
                <a:ext uri="{FF2B5EF4-FFF2-40B4-BE49-F238E27FC236}">
                  <a16:creationId xmlns:a16="http://schemas.microsoft.com/office/drawing/2014/main" id="{CD78ADD3-9D24-92D6-6301-9ADEEB3E5154}"/>
                </a:ext>
              </a:extLst>
            </p:cNvPr>
            <p:cNvSpPr>
              <a:spLocks/>
            </p:cNvSpPr>
            <p:nvPr/>
          </p:nvSpPr>
          <p:spPr bwMode="auto">
            <a:xfrm>
              <a:off x="7601712" y="1994915"/>
              <a:ext cx="1419225" cy="40005"/>
            </a:xfrm>
            <a:custGeom>
              <a:avLst/>
              <a:gdLst>
                <a:gd name="T0" fmla="*/ 1418844 w 1419225"/>
                <a:gd name="T1" fmla="*/ 0 h 40005"/>
                <a:gd name="T2" fmla="*/ 0 w 1419225"/>
                <a:gd name="T3" fmla="*/ 0 h 40005"/>
                <a:gd name="T4" fmla="*/ 0 w 1419225"/>
                <a:gd name="T5" fmla="*/ 12192 h 40005"/>
                <a:gd name="T6" fmla="*/ 0 w 1419225"/>
                <a:gd name="T7" fmla="*/ 16764 h 40005"/>
                <a:gd name="T8" fmla="*/ 0 w 1419225"/>
                <a:gd name="T9" fmla="*/ 39624 h 40005"/>
                <a:gd name="T10" fmla="*/ 1418844 w 1419225"/>
                <a:gd name="T11" fmla="*/ 39624 h 40005"/>
                <a:gd name="T12" fmla="*/ 1418844 w 1419225"/>
                <a:gd name="T13" fmla="*/ 16764 h 40005"/>
                <a:gd name="T14" fmla="*/ 1418844 w 1419225"/>
                <a:gd name="T15" fmla="*/ 12192 h 40005"/>
                <a:gd name="T16" fmla="*/ 1418844 w 1419225"/>
                <a:gd name="T17" fmla="*/ 0 h 4000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0005">
                  <a:moveTo>
                    <a:pt x="1418844" y="0"/>
                  </a:moveTo>
                  <a:lnTo>
                    <a:pt x="0" y="0"/>
                  </a:lnTo>
                  <a:lnTo>
                    <a:pt x="0" y="12192"/>
                  </a:lnTo>
                  <a:lnTo>
                    <a:pt x="0" y="16764"/>
                  </a:lnTo>
                  <a:lnTo>
                    <a:pt x="0" y="39624"/>
                  </a:lnTo>
                  <a:lnTo>
                    <a:pt x="1418844" y="39624"/>
                  </a:lnTo>
                  <a:lnTo>
                    <a:pt x="1418844" y="16764"/>
                  </a:lnTo>
                  <a:lnTo>
                    <a:pt x="1418844" y="12192"/>
                  </a:lnTo>
                  <a:lnTo>
                    <a:pt x="1418844" y="0"/>
                  </a:lnTo>
                  <a:close/>
                </a:path>
              </a:pathLst>
            </a:custGeom>
            <a:solidFill>
              <a:srgbClr val="0C3B7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48" name="object 19">
              <a:extLst>
                <a:ext uri="{FF2B5EF4-FFF2-40B4-BE49-F238E27FC236}">
                  <a16:creationId xmlns:a16="http://schemas.microsoft.com/office/drawing/2014/main" id="{2533ECFF-7DFC-3390-5B66-8174FE635BD7}"/>
                </a:ext>
              </a:extLst>
            </p:cNvPr>
            <p:cNvSpPr>
              <a:spLocks/>
            </p:cNvSpPr>
            <p:nvPr/>
          </p:nvSpPr>
          <p:spPr bwMode="auto">
            <a:xfrm>
              <a:off x="7601712" y="1981199"/>
              <a:ext cx="1419225" cy="13970"/>
            </a:xfrm>
            <a:custGeom>
              <a:avLst/>
              <a:gdLst>
                <a:gd name="T0" fmla="*/ 0 w 1419225"/>
                <a:gd name="T1" fmla="*/ 13717 h 13969"/>
                <a:gd name="T2" fmla="*/ 0 w 1419225"/>
                <a:gd name="T3" fmla="*/ 0 h 13969"/>
                <a:gd name="T4" fmla="*/ 1418843 w 1419225"/>
                <a:gd name="T5" fmla="*/ 0 h 13969"/>
                <a:gd name="T6" fmla="*/ 1418843 w 1419225"/>
                <a:gd name="T7" fmla="*/ 13717 h 13969"/>
                <a:gd name="T8" fmla="*/ 0 w 1419225"/>
                <a:gd name="T9" fmla="*/ 13717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6"/>
                  </a:moveTo>
                  <a:lnTo>
                    <a:pt x="0" y="0"/>
                  </a:lnTo>
                  <a:lnTo>
                    <a:pt x="1418843" y="0"/>
                  </a:lnTo>
                  <a:lnTo>
                    <a:pt x="1418843" y="13716"/>
                  </a:lnTo>
                  <a:lnTo>
                    <a:pt x="0" y="13716"/>
                  </a:lnTo>
                  <a:close/>
                </a:path>
              </a:pathLst>
            </a:custGeom>
            <a:solidFill>
              <a:srgbClr val="0C3B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49" name="object 20">
              <a:extLst>
                <a:ext uri="{FF2B5EF4-FFF2-40B4-BE49-F238E27FC236}">
                  <a16:creationId xmlns:a16="http://schemas.microsoft.com/office/drawing/2014/main" id="{16BBE33E-9A63-4FA1-B076-6EE3BBAC78EA}"/>
                </a:ext>
              </a:extLst>
            </p:cNvPr>
            <p:cNvSpPr>
              <a:spLocks/>
            </p:cNvSpPr>
            <p:nvPr/>
          </p:nvSpPr>
          <p:spPr bwMode="auto">
            <a:xfrm>
              <a:off x="7601712" y="1958339"/>
              <a:ext cx="1419225" cy="22860"/>
            </a:xfrm>
            <a:custGeom>
              <a:avLst/>
              <a:gdLst>
                <a:gd name="T0" fmla="*/ 1418844 w 1419225"/>
                <a:gd name="T1" fmla="*/ 0 h 22860"/>
                <a:gd name="T2" fmla="*/ 0 w 1419225"/>
                <a:gd name="T3" fmla="*/ 0 h 22860"/>
                <a:gd name="T4" fmla="*/ 0 w 1419225"/>
                <a:gd name="T5" fmla="*/ 18288 h 22860"/>
                <a:gd name="T6" fmla="*/ 0 w 1419225"/>
                <a:gd name="T7" fmla="*/ 22860 h 22860"/>
                <a:gd name="T8" fmla="*/ 1418844 w 1419225"/>
                <a:gd name="T9" fmla="*/ 22860 h 22860"/>
                <a:gd name="T10" fmla="*/ 1418844 w 1419225"/>
                <a:gd name="T11" fmla="*/ 18288 h 22860"/>
                <a:gd name="T12" fmla="*/ 1418844 w 1419225"/>
                <a:gd name="T13" fmla="*/ 0 h 228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22860">
                  <a:moveTo>
                    <a:pt x="1418844" y="0"/>
                  </a:moveTo>
                  <a:lnTo>
                    <a:pt x="0" y="0"/>
                  </a:lnTo>
                  <a:lnTo>
                    <a:pt x="0" y="18288"/>
                  </a:lnTo>
                  <a:lnTo>
                    <a:pt x="0" y="22860"/>
                  </a:lnTo>
                  <a:lnTo>
                    <a:pt x="1418844" y="22860"/>
                  </a:lnTo>
                  <a:lnTo>
                    <a:pt x="1418844" y="18288"/>
                  </a:lnTo>
                  <a:lnTo>
                    <a:pt x="1418844" y="0"/>
                  </a:lnTo>
                  <a:close/>
                </a:path>
              </a:pathLst>
            </a:custGeom>
            <a:solidFill>
              <a:srgbClr val="0C3D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50" name="object 21">
              <a:extLst>
                <a:ext uri="{FF2B5EF4-FFF2-40B4-BE49-F238E27FC236}">
                  <a16:creationId xmlns:a16="http://schemas.microsoft.com/office/drawing/2014/main" id="{C5AE8921-9790-3439-05B6-2AB45CC27162}"/>
                </a:ext>
              </a:extLst>
            </p:cNvPr>
            <p:cNvSpPr>
              <a:spLocks/>
            </p:cNvSpPr>
            <p:nvPr/>
          </p:nvSpPr>
          <p:spPr bwMode="auto">
            <a:xfrm>
              <a:off x="7601712" y="1923287"/>
              <a:ext cx="1419225" cy="35560"/>
            </a:xfrm>
            <a:custGeom>
              <a:avLst/>
              <a:gdLst>
                <a:gd name="T0" fmla="*/ 1418844 w 1419225"/>
                <a:gd name="T1" fmla="*/ 0 h 35560"/>
                <a:gd name="T2" fmla="*/ 0 w 1419225"/>
                <a:gd name="T3" fmla="*/ 0 h 35560"/>
                <a:gd name="T4" fmla="*/ 0 w 1419225"/>
                <a:gd name="T5" fmla="*/ 18288 h 35560"/>
                <a:gd name="T6" fmla="*/ 0 w 1419225"/>
                <a:gd name="T7" fmla="*/ 35052 h 35560"/>
                <a:gd name="T8" fmla="*/ 1418844 w 1419225"/>
                <a:gd name="T9" fmla="*/ 35052 h 35560"/>
                <a:gd name="T10" fmla="*/ 1418844 w 1419225"/>
                <a:gd name="T11" fmla="*/ 18288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8288"/>
                  </a:lnTo>
                  <a:lnTo>
                    <a:pt x="0" y="35052"/>
                  </a:lnTo>
                  <a:lnTo>
                    <a:pt x="1418844" y="35052"/>
                  </a:lnTo>
                  <a:lnTo>
                    <a:pt x="1418844" y="18288"/>
                  </a:lnTo>
                  <a:lnTo>
                    <a:pt x="1418844" y="0"/>
                  </a:lnTo>
                  <a:close/>
                </a:path>
              </a:pathLst>
            </a:custGeom>
            <a:solidFill>
              <a:srgbClr val="0C3D7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51" name="object 22">
              <a:extLst>
                <a:ext uri="{FF2B5EF4-FFF2-40B4-BE49-F238E27FC236}">
                  <a16:creationId xmlns:a16="http://schemas.microsoft.com/office/drawing/2014/main" id="{BEF6DD08-7927-91B5-8C58-79A709B35C95}"/>
                </a:ext>
              </a:extLst>
            </p:cNvPr>
            <p:cNvSpPr>
              <a:spLocks/>
            </p:cNvSpPr>
            <p:nvPr/>
          </p:nvSpPr>
          <p:spPr bwMode="auto">
            <a:xfrm>
              <a:off x="7601712" y="1901951"/>
              <a:ext cx="1419225" cy="21590"/>
            </a:xfrm>
            <a:custGeom>
              <a:avLst/>
              <a:gdLst>
                <a:gd name="T0" fmla="*/ 0 w 1419225"/>
                <a:gd name="T1" fmla="*/ 21337 h 21589"/>
                <a:gd name="T2" fmla="*/ 0 w 1419225"/>
                <a:gd name="T3" fmla="*/ 0 h 21589"/>
                <a:gd name="T4" fmla="*/ 1418843 w 1419225"/>
                <a:gd name="T5" fmla="*/ 0 h 21589"/>
                <a:gd name="T6" fmla="*/ 1418843 w 1419225"/>
                <a:gd name="T7" fmla="*/ 21337 h 21589"/>
                <a:gd name="T8" fmla="*/ 0 w 1419225"/>
                <a:gd name="T9" fmla="*/ 21337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6"/>
                  </a:moveTo>
                  <a:lnTo>
                    <a:pt x="0" y="0"/>
                  </a:lnTo>
                  <a:lnTo>
                    <a:pt x="1418843" y="0"/>
                  </a:lnTo>
                  <a:lnTo>
                    <a:pt x="1418843" y="21336"/>
                  </a:lnTo>
                  <a:lnTo>
                    <a:pt x="0" y="21336"/>
                  </a:lnTo>
                  <a:close/>
                </a:path>
              </a:pathLst>
            </a:custGeom>
            <a:solidFill>
              <a:srgbClr val="0C3D7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52" name="object 23">
              <a:extLst>
                <a:ext uri="{FF2B5EF4-FFF2-40B4-BE49-F238E27FC236}">
                  <a16:creationId xmlns:a16="http://schemas.microsoft.com/office/drawing/2014/main" id="{F7E2AAE3-962E-EE44-F21F-DA6EF7195EF1}"/>
                </a:ext>
              </a:extLst>
            </p:cNvPr>
            <p:cNvSpPr>
              <a:spLocks/>
            </p:cNvSpPr>
            <p:nvPr/>
          </p:nvSpPr>
          <p:spPr bwMode="auto">
            <a:xfrm>
              <a:off x="7601712" y="1888235"/>
              <a:ext cx="1419225" cy="13970"/>
            </a:xfrm>
            <a:custGeom>
              <a:avLst/>
              <a:gdLst>
                <a:gd name="T0" fmla="*/ 0 w 1419225"/>
                <a:gd name="T1" fmla="*/ 13716 h 13969"/>
                <a:gd name="T2" fmla="*/ 0 w 1419225"/>
                <a:gd name="T3" fmla="*/ 0 h 13969"/>
                <a:gd name="T4" fmla="*/ 1418843 w 1419225"/>
                <a:gd name="T5" fmla="*/ 0 h 13969"/>
                <a:gd name="T6" fmla="*/ 1418843 w 1419225"/>
                <a:gd name="T7" fmla="*/ 13716 h 13969"/>
                <a:gd name="T8" fmla="*/ 0 w 1419225"/>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5"/>
                  </a:moveTo>
                  <a:lnTo>
                    <a:pt x="0" y="0"/>
                  </a:lnTo>
                  <a:lnTo>
                    <a:pt x="1418843" y="0"/>
                  </a:lnTo>
                  <a:lnTo>
                    <a:pt x="1418843" y="13715"/>
                  </a:lnTo>
                  <a:lnTo>
                    <a:pt x="0" y="13715"/>
                  </a:lnTo>
                  <a:close/>
                </a:path>
              </a:pathLst>
            </a:custGeom>
            <a:solidFill>
              <a:srgbClr val="0C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53" name="object 24">
              <a:extLst>
                <a:ext uri="{FF2B5EF4-FFF2-40B4-BE49-F238E27FC236}">
                  <a16:creationId xmlns:a16="http://schemas.microsoft.com/office/drawing/2014/main" id="{E256FEC2-8029-A698-98D3-E2C50CE9415D}"/>
                </a:ext>
              </a:extLst>
            </p:cNvPr>
            <p:cNvSpPr>
              <a:spLocks/>
            </p:cNvSpPr>
            <p:nvPr/>
          </p:nvSpPr>
          <p:spPr bwMode="auto">
            <a:xfrm>
              <a:off x="7601712" y="1853183"/>
              <a:ext cx="1419225" cy="35560"/>
            </a:xfrm>
            <a:custGeom>
              <a:avLst/>
              <a:gdLst>
                <a:gd name="T0" fmla="*/ 1418844 w 1419225"/>
                <a:gd name="T1" fmla="*/ 0 h 35560"/>
                <a:gd name="T2" fmla="*/ 0 w 1419225"/>
                <a:gd name="T3" fmla="*/ 0 h 35560"/>
                <a:gd name="T4" fmla="*/ 0 w 1419225"/>
                <a:gd name="T5" fmla="*/ 21336 h 35560"/>
                <a:gd name="T6" fmla="*/ 0 w 1419225"/>
                <a:gd name="T7" fmla="*/ 35052 h 35560"/>
                <a:gd name="T8" fmla="*/ 1418844 w 1419225"/>
                <a:gd name="T9" fmla="*/ 35052 h 35560"/>
                <a:gd name="T10" fmla="*/ 1418844 w 1419225"/>
                <a:gd name="T11" fmla="*/ 2133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21336"/>
                  </a:lnTo>
                  <a:lnTo>
                    <a:pt x="0" y="35052"/>
                  </a:lnTo>
                  <a:lnTo>
                    <a:pt x="1418844" y="35052"/>
                  </a:lnTo>
                  <a:lnTo>
                    <a:pt x="1418844" y="21336"/>
                  </a:lnTo>
                  <a:lnTo>
                    <a:pt x="1418844" y="0"/>
                  </a:lnTo>
                  <a:close/>
                </a:path>
              </a:pathLst>
            </a:custGeom>
            <a:solidFill>
              <a:srgbClr val="0E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54" name="object 25">
              <a:extLst>
                <a:ext uri="{FF2B5EF4-FFF2-40B4-BE49-F238E27FC236}">
                  <a16:creationId xmlns:a16="http://schemas.microsoft.com/office/drawing/2014/main" id="{6A0EF81C-EBF9-E5BC-6D6B-F8BFDDB589FE}"/>
                </a:ext>
              </a:extLst>
            </p:cNvPr>
            <p:cNvSpPr>
              <a:spLocks/>
            </p:cNvSpPr>
            <p:nvPr/>
          </p:nvSpPr>
          <p:spPr bwMode="auto">
            <a:xfrm>
              <a:off x="7601712" y="1834895"/>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E3F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55" name="object 26">
              <a:extLst>
                <a:ext uri="{FF2B5EF4-FFF2-40B4-BE49-F238E27FC236}">
                  <a16:creationId xmlns:a16="http://schemas.microsoft.com/office/drawing/2014/main" id="{1E82FD89-B765-991B-C259-EE72EF45FC93}"/>
                </a:ext>
              </a:extLst>
            </p:cNvPr>
            <p:cNvSpPr>
              <a:spLocks/>
            </p:cNvSpPr>
            <p:nvPr/>
          </p:nvSpPr>
          <p:spPr bwMode="auto">
            <a:xfrm>
              <a:off x="7601712" y="1816607"/>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E41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56" name="object 27">
              <a:extLst>
                <a:ext uri="{FF2B5EF4-FFF2-40B4-BE49-F238E27FC236}">
                  <a16:creationId xmlns:a16="http://schemas.microsoft.com/office/drawing/2014/main" id="{60684BE6-E74C-B3AA-7D02-806D22E2A39F}"/>
                </a:ext>
              </a:extLst>
            </p:cNvPr>
            <p:cNvSpPr>
              <a:spLocks/>
            </p:cNvSpPr>
            <p:nvPr/>
          </p:nvSpPr>
          <p:spPr bwMode="auto">
            <a:xfrm>
              <a:off x="7601712" y="1781555"/>
              <a:ext cx="1419225" cy="35560"/>
            </a:xfrm>
            <a:custGeom>
              <a:avLst/>
              <a:gdLst>
                <a:gd name="T0" fmla="*/ 1418844 w 1419225"/>
                <a:gd name="T1" fmla="*/ 0 h 35560"/>
                <a:gd name="T2" fmla="*/ 0 w 1419225"/>
                <a:gd name="T3" fmla="*/ 0 h 35560"/>
                <a:gd name="T4" fmla="*/ 0 w 1419225"/>
                <a:gd name="T5" fmla="*/ 13716 h 35560"/>
                <a:gd name="T6" fmla="*/ 0 w 1419225"/>
                <a:gd name="T7" fmla="*/ 35052 h 35560"/>
                <a:gd name="T8" fmla="*/ 1418844 w 1419225"/>
                <a:gd name="T9" fmla="*/ 35052 h 35560"/>
                <a:gd name="T10" fmla="*/ 1418844 w 1419225"/>
                <a:gd name="T11" fmla="*/ 1371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3716"/>
                  </a:lnTo>
                  <a:lnTo>
                    <a:pt x="0" y="35052"/>
                  </a:lnTo>
                  <a:lnTo>
                    <a:pt x="1418844" y="35052"/>
                  </a:lnTo>
                  <a:lnTo>
                    <a:pt x="1418844" y="13716"/>
                  </a:lnTo>
                  <a:lnTo>
                    <a:pt x="1418844" y="0"/>
                  </a:lnTo>
                  <a:close/>
                </a:path>
              </a:pathLst>
            </a:custGeom>
            <a:solidFill>
              <a:srgbClr val="0E41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57" name="object 28">
              <a:extLst>
                <a:ext uri="{FF2B5EF4-FFF2-40B4-BE49-F238E27FC236}">
                  <a16:creationId xmlns:a16="http://schemas.microsoft.com/office/drawing/2014/main" id="{324AE16E-6B4C-DF11-DFA7-0D37183EB1E2}"/>
                </a:ext>
              </a:extLst>
            </p:cNvPr>
            <p:cNvSpPr>
              <a:spLocks/>
            </p:cNvSpPr>
            <p:nvPr/>
          </p:nvSpPr>
          <p:spPr bwMode="auto">
            <a:xfrm>
              <a:off x="7601712" y="1767839"/>
              <a:ext cx="1419225" cy="13970"/>
            </a:xfrm>
            <a:custGeom>
              <a:avLst/>
              <a:gdLst>
                <a:gd name="T0" fmla="*/ 0 w 1419225"/>
                <a:gd name="T1" fmla="*/ 13716 h 13969"/>
                <a:gd name="T2" fmla="*/ 0 w 1419225"/>
                <a:gd name="T3" fmla="*/ 0 h 13969"/>
                <a:gd name="T4" fmla="*/ 1418843 w 1419225"/>
                <a:gd name="T5" fmla="*/ 0 h 13969"/>
                <a:gd name="T6" fmla="*/ 1418843 w 1419225"/>
                <a:gd name="T7" fmla="*/ 13716 h 13969"/>
                <a:gd name="T8" fmla="*/ 0 w 1419225"/>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5"/>
                  </a:moveTo>
                  <a:lnTo>
                    <a:pt x="0" y="0"/>
                  </a:lnTo>
                  <a:lnTo>
                    <a:pt x="1418843" y="0"/>
                  </a:lnTo>
                  <a:lnTo>
                    <a:pt x="1418843" y="13715"/>
                  </a:lnTo>
                  <a:lnTo>
                    <a:pt x="0" y="13715"/>
                  </a:lnTo>
                  <a:close/>
                </a:path>
              </a:pathLst>
            </a:custGeom>
            <a:solidFill>
              <a:srgbClr val="0F42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58" name="object 29">
              <a:extLst>
                <a:ext uri="{FF2B5EF4-FFF2-40B4-BE49-F238E27FC236}">
                  <a16:creationId xmlns:a16="http://schemas.microsoft.com/office/drawing/2014/main" id="{4F45DDB6-25F7-EC98-7DD3-8FD3AA0A31EA}"/>
                </a:ext>
              </a:extLst>
            </p:cNvPr>
            <p:cNvSpPr>
              <a:spLocks/>
            </p:cNvSpPr>
            <p:nvPr/>
          </p:nvSpPr>
          <p:spPr bwMode="auto">
            <a:xfrm>
              <a:off x="7601712" y="1746503"/>
              <a:ext cx="1419225" cy="21590"/>
            </a:xfrm>
            <a:custGeom>
              <a:avLst/>
              <a:gdLst>
                <a:gd name="T0" fmla="*/ 0 w 1419225"/>
                <a:gd name="T1" fmla="*/ 21337 h 21589"/>
                <a:gd name="T2" fmla="*/ 0 w 1419225"/>
                <a:gd name="T3" fmla="*/ 0 h 21589"/>
                <a:gd name="T4" fmla="*/ 1418843 w 1419225"/>
                <a:gd name="T5" fmla="*/ 0 h 21589"/>
                <a:gd name="T6" fmla="*/ 1418843 w 1419225"/>
                <a:gd name="T7" fmla="*/ 21337 h 21589"/>
                <a:gd name="T8" fmla="*/ 0 w 1419225"/>
                <a:gd name="T9" fmla="*/ 21337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6"/>
                  </a:moveTo>
                  <a:lnTo>
                    <a:pt x="0" y="0"/>
                  </a:lnTo>
                  <a:lnTo>
                    <a:pt x="1418843" y="0"/>
                  </a:lnTo>
                  <a:lnTo>
                    <a:pt x="1418843" y="21336"/>
                  </a:lnTo>
                  <a:lnTo>
                    <a:pt x="0" y="21336"/>
                  </a:lnTo>
                  <a:close/>
                </a:path>
              </a:pathLst>
            </a:custGeom>
            <a:solidFill>
              <a:srgbClr val="0F428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59" name="object 30">
              <a:extLst>
                <a:ext uri="{FF2B5EF4-FFF2-40B4-BE49-F238E27FC236}">
                  <a16:creationId xmlns:a16="http://schemas.microsoft.com/office/drawing/2014/main" id="{DF70F972-6BAC-3EFD-2757-7AEAA91E30F1}"/>
                </a:ext>
              </a:extLst>
            </p:cNvPr>
            <p:cNvSpPr>
              <a:spLocks/>
            </p:cNvSpPr>
            <p:nvPr/>
          </p:nvSpPr>
          <p:spPr bwMode="auto">
            <a:xfrm>
              <a:off x="7601712" y="1714499"/>
              <a:ext cx="1419225" cy="32384"/>
            </a:xfrm>
            <a:custGeom>
              <a:avLst/>
              <a:gdLst>
                <a:gd name="T0" fmla="*/ 1418844 w 1419225"/>
                <a:gd name="T1" fmla="*/ 0 h 32385"/>
                <a:gd name="T2" fmla="*/ 0 w 1419225"/>
                <a:gd name="T3" fmla="*/ 0 h 32385"/>
                <a:gd name="T4" fmla="*/ 0 w 1419225"/>
                <a:gd name="T5" fmla="*/ 13716 h 32385"/>
                <a:gd name="T6" fmla="*/ 0 w 1419225"/>
                <a:gd name="T7" fmla="*/ 27431 h 32385"/>
                <a:gd name="T8" fmla="*/ 0 w 1419225"/>
                <a:gd name="T9" fmla="*/ 32003 h 32385"/>
                <a:gd name="T10" fmla="*/ 1418844 w 1419225"/>
                <a:gd name="T11" fmla="*/ 32003 h 32385"/>
                <a:gd name="T12" fmla="*/ 1418844 w 1419225"/>
                <a:gd name="T13" fmla="*/ 27431 h 32385"/>
                <a:gd name="T14" fmla="*/ 1418844 w 1419225"/>
                <a:gd name="T15" fmla="*/ 13716 h 32385"/>
                <a:gd name="T16" fmla="*/ 1418844 w 1419225"/>
                <a:gd name="T17" fmla="*/ 0 h 32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32385">
                  <a:moveTo>
                    <a:pt x="1418844" y="0"/>
                  </a:moveTo>
                  <a:lnTo>
                    <a:pt x="0" y="0"/>
                  </a:lnTo>
                  <a:lnTo>
                    <a:pt x="0" y="13716"/>
                  </a:lnTo>
                  <a:lnTo>
                    <a:pt x="0" y="27432"/>
                  </a:lnTo>
                  <a:lnTo>
                    <a:pt x="0" y="32004"/>
                  </a:lnTo>
                  <a:lnTo>
                    <a:pt x="1418844" y="32004"/>
                  </a:lnTo>
                  <a:lnTo>
                    <a:pt x="1418844" y="27432"/>
                  </a:lnTo>
                  <a:lnTo>
                    <a:pt x="1418844" y="13716"/>
                  </a:lnTo>
                  <a:lnTo>
                    <a:pt x="1418844" y="0"/>
                  </a:lnTo>
                  <a:close/>
                </a:path>
              </a:pathLst>
            </a:custGeom>
            <a:solidFill>
              <a:srgbClr val="0F42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60" name="object 31">
              <a:extLst>
                <a:ext uri="{FF2B5EF4-FFF2-40B4-BE49-F238E27FC236}">
                  <a16:creationId xmlns:a16="http://schemas.microsoft.com/office/drawing/2014/main" id="{97890ACB-F8F4-B1D7-9D4E-0AD50F1B18E9}"/>
                </a:ext>
              </a:extLst>
            </p:cNvPr>
            <p:cNvSpPr>
              <a:spLocks/>
            </p:cNvSpPr>
            <p:nvPr/>
          </p:nvSpPr>
          <p:spPr bwMode="auto">
            <a:xfrm>
              <a:off x="7601712" y="1709927"/>
              <a:ext cx="1419225" cy="5080"/>
            </a:xfrm>
            <a:custGeom>
              <a:avLst/>
              <a:gdLst>
                <a:gd name="T0" fmla="*/ 0 w 1419225"/>
                <a:gd name="T1" fmla="*/ 4571 h 5080"/>
                <a:gd name="T2" fmla="*/ 0 w 1419225"/>
                <a:gd name="T3" fmla="*/ 0 h 5080"/>
                <a:gd name="T4" fmla="*/ 1418843 w 1419225"/>
                <a:gd name="T5" fmla="*/ 0 h 5080"/>
                <a:gd name="T6" fmla="*/ 1418843 w 1419225"/>
                <a:gd name="T7" fmla="*/ 4571 h 5080"/>
                <a:gd name="T8" fmla="*/ 0 w 1419225"/>
                <a:gd name="T9" fmla="*/ 4571 h 508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5080">
                  <a:moveTo>
                    <a:pt x="0" y="4571"/>
                  </a:moveTo>
                  <a:lnTo>
                    <a:pt x="0" y="0"/>
                  </a:lnTo>
                  <a:lnTo>
                    <a:pt x="1418843" y="0"/>
                  </a:lnTo>
                  <a:lnTo>
                    <a:pt x="1418843" y="4571"/>
                  </a:lnTo>
                  <a:lnTo>
                    <a:pt x="0" y="4571"/>
                  </a:lnTo>
                  <a:close/>
                </a:path>
              </a:pathLst>
            </a:custGeom>
            <a:solidFill>
              <a:srgbClr val="0F44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61" name="object 32">
              <a:extLst>
                <a:ext uri="{FF2B5EF4-FFF2-40B4-BE49-F238E27FC236}">
                  <a16:creationId xmlns:a16="http://schemas.microsoft.com/office/drawing/2014/main" id="{98796894-FF15-3079-57E5-23251536293F}"/>
                </a:ext>
              </a:extLst>
            </p:cNvPr>
            <p:cNvSpPr>
              <a:spLocks/>
            </p:cNvSpPr>
            <p:nvPr/>
          </p:nvSpPr>
          <p:spPr bwMode="auto">
            <a:xfrm>
              <a:off x="7601712" y="1662683"/>
              <a:ext cx="1419225" cy="47625"/>
            </a:xfrm>
            <a:custGeom>
              <a:avLst/>
              <a:gdLst>
                <a:gd name="T0" fmla="*/ 1418844 w 1419225"/>
                <a:gd name="T1" fmla="*/ 0 h 47625"/>
                <a:gd name="T2" fmla="*/ 0 w 1419225"/>
                <a:gd name="T3" fmla="*/ 0 h 47625"/>
                <a:gd name="T4" fmla="*/ 0 w 1419225"/>
                <a:gd name="T5" fmla="*/ 12192 h 47625"/>
                <a:gd name="T6" fmla="*/ 0 w 1419225"/>
                <a:gd name="T7" fmla="*/ 25908 h 47625"/>
                <a:gd name="T8" fmla="*/ 0 w 1419225"/>
                <a:gd name="T9" fmla="*/ 47244 h 47625"/>
                <a:gd name="T10" fmla="*/ 1418844 w 1419225"/>
                <a:gd name="T11" fmla="*/ 47244 h 47625"/>
                <a:gd name="T12" fmla="*/ 1418844 w 1419225"/>
                <a:gd name="T13" fmla="*/ 25908 h 47625"/>
                <a:gd name="T14" fmla="*/ 1418844 w 1419225"/>
                <a:gd name="T15" fmla="*/ 12192 h 47625"/>
                <a:gd name="T16" fmla="*/ 1418844 w 1419225"/>
                <a:gd name="T17" fmla="*/ 0 h 476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7625">
                  <a:moveTo>
                    <a:pt x="1418844" y="0"/>
                  </a:moveTo>
                  <a:lnTo>
                    <a:pt x="0" y="0"/>
                  </a:lnTo>
                  <a:lnTo>
                    <a:pt x="0" y="12192"/>
                  </a:lnTo>
                  <a:lnTo>
                    <a:pt x="0" y="25908"/>
                  </a:lnTo>
                  <a:lnTo>
                    <a:pt x="0" y="47244"/>
                  </a:lnTo>
                  <a:lnTo>
                    <a:pt x="1418844" y="47244"/>
                  </a:lnTo>
                  <a:lnTo>
                    <a:pt x="1418844" y="25908"/>
                  </a:lnTo>
                  <a:lnTo>
                    <a:pt x="1418844" y="12192"/>
                  </a:lnTo>
                  <a:lnTo>
                    <a:pt x="1418844" y="0"/>
                  </a:lnTo>
                  <a:close/>
                </a:path>
              </a:pathLst>
            </a:custGeom>
            <a:solidFill>
              <a:srgbClr val="0F448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62" name="object 33">
              <a:extLst>
                <a:ext uri="{FF2B5EF4-FFF2-40B4-BE49-F238E27FC236}">
                  <a16:creationId xmlns:a16="http://schemas.microsoft.com/office/drawing/2014/main" id="{AD325A30-A1DD-12CE-A789-1380DCF49526}"/>
                </a:ext>
              </a:extLst>
            </p:cNvPr>
            <p:cNvSpPr>
              <a:spLocks/>
            </p:cNvSpPr>
            <p:nvPr/>
          </p:nvSpPr>
          <p:spPr bwMode="auto">
            <a:xfrm>
              <a:off x="7601712" y="1516379"/>
              <a:ext cx="1419225" cy="146685"/>
            </a:xfrm>
            <a:custGeom>
              <a:avLst/>
              <a:gdLst>
                <a:gd name="T0" fmla="*/ 1418844 w 1419225"/>
                <a:gd name="T1" fmla="*/ 0 h 146685"/>
                <a:gd name="T2" fmla="*/ 0 w 1419225"/>
                <a:gd name="T3" fmla="*/ 0 h 146685"/>
                <a:gd name="T4" fmla="*/ 0 w 1419225"/>
                <a:gd name="T5" fmla="*/ 105156 h 146685"/>
                <a:gd name="T6" fmla="*/ 0 w 1419225"/>
                <a:gd name="T7" fmla="*/ 146304 h 146685"/>
                <a:gd name="T8" fmla="*/ 1418844 w 1419225"/>
                <a:gd name="T9" fmla="*/ 146304 h 146685"/>
                <a:gd name="T10" fmla="*/ 1418844 w 1419225"/>
                <a:gd name="T11" fmla="*/ 105156 h 146685"/>
                <a:gd name="T12" fmla="*/ 1418844 w 1419225"/>
                <a:gd name="T13" fmla="*/ 0 h 14668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146685">
                  <a:moveTo>
                    <a:pt x="1418844" y="0"/>
                  </a:moveTo>
                  <a:lnTo>
                    <a:pt x="0" y="0"/>
                  </a:lnTo>
                  <a:lnTo>
                    <a:pt x="0" y="105156"/>
                  </a:lnTo>
                  <a:lnTo>
                    <a:pt x="0" y="146304"/>
                  </a:lnTo>
                  <a:lnTo>
                    <a:pt x="1418844" y="146304"/>
                  </a:lnTo>
                  <a:lnTo>
                    <a:pt x="1418844" y="105156"/>
                  </a:lnTo>
                  <a:lnTo>
                    <a:pt x="1418844" y="0"/>
                  </a:lnTo>
                  <a:close/>
                </a:path>
              </a:pathLst>
            </a:custGeom>
            <a:solidFill>
              <a:srgbClr val="0F448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63" name="object 34">
              <a:extLst>
                <a:ext uri="{FF2B5EF4-FFF2-40B4-BE49-F238E27FC236}">
                  <a16:creationId xmlns:a16="http://schemas.microsoft.com/office/drawing/2014/main" id="{72CB1471-F4C0-A300-A7E8-B6E910EC2195}"/>
                </a:ext>
              </a:extLst>
            </p:cNvPr>
            <p:cNvSpPr>
              <a:spLocks/>
            </p:cNvSpPr>
            <p:nvPr/>
          </p:nvSpPr>
          <p:spPr bwMode="auto">
            <a:xfrm>
              <a:off x="7601712" y="1514855"/>
              <a:ext cx="1419225" cy="1905"/>
            </a:xfrm>
            <a:custGeom>
              <a:avLst/>
              <a:gdLst>
                <a:gd name="T0" fmla="*/ 0 w 1419225"/>
                <a:gd name="T1" fmla="*/ 1524 h 1905"/>
                <a:gd name="T2" fmla="*/ 0 w 1419225"/>
                <a:gd name="T3" fmla="*/ 0 h 1905"/>
                <a:gd name="T4" fmla="*/ 1418843 w 1419225"/>
                <a:gd name="T5" fmla="*/ 0 h 1905"/>
                <a:gd name="T6" fmla="*/ 1418843 w 1419225"/>
                <a:gd name="T7" fmla="*/ 1524 h 1905"/>
                <a:gd name="T8" fmla="*/ 0 w 1419225"/>
                <a:gd name="T9" fmla="*/ 1524 h 190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905">
                  <a:moveTo>
                    <a:pt x="0" y="1524"/>
                  </a:moveTo>
                  <a:lnTo>
                    <a:pt x="0" y="0"/>
                  </a:lnTo>
                  <a:lnTo>
                    <a:pt x="1418843" y="0"/>
                  </a:lnTo>
                  <a:lnTo>
                    <a:pt x="1418843" y="1524"/>
                  </a:lnTo>
                  <a:lnTo>
                    <a:pt x="0" y="1524"/>
                  </a:lnTo>
                  <a:close/>
                </a:path>
              </a:pathLst>
            </a:custGeom>
            <a:solidFill>
              <a:srgbClr val="0F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64" name="object 35">
              <a:extLst>
                <a:ext uri="{FF2B5EF4-FFF2-40B4-BE49-F238E27FC236}">
                  <a16:creationId xmlns:a16="http://schemas.microsoft.com/office/drawing/2014/main" id="{FB91DD98-6BAB-4C2B-7340-B99B61165EE9}"/>
                </a:ext>
              </a:extLst>
            </p:cNvPr>
            <p:cNvSpPr>
              <a:spLocks/>
            </p:cNvSpPr>
            <p:nvPr/>
          </p:nvSpPr>
          <p:spPr bwMode="auto">
            <a:xfrm>
              <a:off x="7601712" y="1490471"/>
              <a:ext cx="1419225" cy="24765"/>
            </a:xfrm>
            <a:custGeom>
              <a:avLst/>
              <a:gdLst>
                <a:gd name="T0" fmla="*/ 0 w 1419225"/>
                <a:gd name="T1" fmla="*/ 0 h 24765"/>
                <a:gd name="T2" fmla="*/ 1418843 w 1419225"/>
                <a:gd name="T3" fmla="*/ 0 h 24765"/>
                <a:gd name="T4" fmla="*/ 1418843 w 1419225"/>
                <a:gd name="T5" fmla="*/ 24383 h 24765"/>
                <a:gd name="T6" fmla="*/ 0 w 1419225"/>
                <a:gd name="T7" fmla="*/ 24383 h 24765"/>
                <a:gd name="T8" fmla="*/ 0 w 1419225"/>
                <a:gd name="T9" fmla="*/ 0 h 2476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4765">
                  <a:moveTo>
                    <a:pt x="0" y="0"/>
                  </a:moveTo>
                  <a:lnTo>
                    <a:pt x="1418843" y="0"/>
                  </a:lnTo>
                  <a:lnTo>
                    <a:pt x="1418843" y="24383"/>
                  </a:lnTo>
                  <a:lnTo>
                    <a:pt x="0" y="24383"/>
                  </a:lnTo>
                  <a:lnTo>
                    <a:pt x="0" y="0"/>
                  </a:lnTo>
                  <a:close/>
                </a:path>
              </a:pathLst>
            </a:custGeom>
            <a:solidFill>
              <a:srgbClr val="0E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65" name="object 36">
              <a:extLst>
                <a:ext uri="{FF2B5EF4-FFF2-40B4-BE49-F238E27FC236}">
                  <a16:creationId xmlns:a16="http://schemas.microsoft.com/office/drawing/2014/main" id="{678B28C6-890F-64C0-EFED-467D68A10CF1}"/>
                </a:ext>
              </a:extLst>
            </p:cNvPr>
            <p:cNvSpPr>
              <a:spLocks/>
            </p:cNvSpPr>
            <p:nvPr/>
          </p:nvSpPr>
          <p:spPr bwMode="auto">
            <a:xfrm>
              <a:off x="7601712" y="2331719"/>
              <a:ext cx="1419225" cy="9525"/>
            </a:xfrm>
            <a:custGeom>
              <a:avLst/>
              <a:gdLst>
                <a:gd name="T0" fmla="*/ 0 w 1419225"/>
                <a:gd name="T1" fmla="*/ 0 h 9525"/>
                <a:gd name="T2" fmla="*/ 1418843 w 1419225"/>
                <a:gd name="T3" fmla="*/ 0 h 9525"/>
                <a:gd name="T4" fmla="*/ 1418843 w 1419225"/>
                <a:gd name="T5" fmla="*/ 9143 h 9525"/>
                <a:gd name="T6" fmla="*/ 0 w 1419225"/>
                <a:gd name="T7" fmla="*/ 9143 h 9525"/>
                <a:gd name="T8" fmla="*/ 0 w 1419225"/>
                <a:gd name="T9" fmla="*/ 0 h 95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9525">
                  <a:moveTo>
                    <a:pt x="0" y="0"/>
                  </a:moveTo>
                  <a:lnTo>
                    <a:pt x="1418843" y="0"/>
                  </a:lnTo>
                  <a:lnTo>
                    <a:pt x="1418843" y="9143"/>
                  </a:lnTo>
                  <a:lnTo>
                    <a:pt x="0" y="9143"/>
                  </a:lnTo>
                  <a:lnTo>
                    <a:pt x="0" y="0"/>
                  </a:lnTo>
                  <a:close/>
                </a:path>
              </a:pathLst>
            </a:custGeom>
            <a:solidFill>
              <a:srgbClr val="083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66" name="object 37">
              <a:extLst>
                <a:ext uri="{FF2B5EF4-FFF2-40B4-BE49-F238E27FC236}">
                  <a16:creationId xmlns:a16="http://schemas.microsoft.com/office/drawing/2014/main" id="{DBEC220E-2851-BE70-7679-BCA6857D3C87}"/>
                </a:ext>
              </a:extLst>
            </p:cNvPr>
            <p:cNvSpPr>
              <a:spLocks/>
            </p:cNvSpPr>
            <p:nvPr/>
          </p:nvSpPr>
          <p:spPr bwMode="auto">
            <a:xfrm>
              <a:off x="7601712" y="2313431"/>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833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67" name="object 38">
              <a:extLst>
                <a:ext uri="{FF2B5EF4-FFF2-40B4-BE49-F238E27FC236}">
                  <a16:creationId xmlns:a16="http://schemas.microsoft.com/office/drawing/2014/main" id="{F1008024-4E69-428C-F79E-9D2FFE93A830}"/>
                </a:ext>
              </a:extLst>
            </p:cNvPr>
            <p:cNvSpPr>
              <a:spLocks/>
            </p:cNvSpPr>
            <p:nvPr/>
          </p:nvSpPr>
          <p:spPr bwMode="auto">
            <a:xfrm>
              <a:off x="7601712" y="2295143"/>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A34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68" name="object 39">
              <a:extLst>
                <a:ext uri="{FF2B5EF4-FFF2-40B4-BE49-F238E27FC236}">
                  <a16:creationId xmlns:a16="http://schemas.microsoft.com/office/drawing/2014/main" id="{35DF2EC0-F9A0-B104-2B2E-C989B27496BB}"/>
                </a:ext>
              </a:extLst>
            </p:cNvPr>
            <p:cNvSpPr>
              <a:spLocks/>
            </p:cNvSpPr>
            <p:nvPr/>
          </p:nvSpPr>
          <p:spPr bwMode="auto">
            <a:xfrm>
              <a:off x="7601712" y="2246375"/>
              <a:ext cx="1419225" cy="48895"/>
            </a:xfrm>
            <a:custGeom>
              <a:avLst/>
              <a:gdLst>
                <a:gd name="T0" fmla="*/ 1418844 w 1419225"/>
                <a:gd name="T1" fmla="*/ 0 h 48894"/>
                <a:gd name="T2" fmla="*/ 0 w 1419225"/>
                <a:gd name="T3" fmla="*/ 0 h 48894"/>
                <a:gd name="T4" fmla="*/ 0 w 1419225"/>
                <a:gd name="T5" fmla="*/ 27433 h 48894"/>
                <a:gd name="T6" fmla="*/ 0 w 1419225"/>
                <a:gd name="T7" fmla="*/ 48769 h 48894"/>
                <a:gd name="T8" fmla="*/ 1418844 w 1419225"/>
                <a:gd name="T9" fmla="*/ 48769 h 48894"/>
                <a:gd name="T10" fmla="*/ 1418844 w 1419225"/>
                <a:gd name="T11" fmla="*/ 27433 h 48894"/>
                <a:gd name="T12" fmla="*/ 1418844 w 1419225"/>
                <a:gd name="T13" fmla="*/ 0 h 4889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8894">
                  <a:moveTo>
                    <a:pt x="1418844" y="0"/>
                  </a:moveTo>
                  <a:lnTo>
                    <a:pt x="0" y="0"/>
                  </a:lnTo>
                  <a:lnTo>
                    <a:pt x="0" y="27432"/>
                  </a:lnTo>
                  <a:lnTo>
                    <a:pt x="0" y="48768"/>
                  </a:lnTo>
                  <a:lnTo>
                    <a:pt x="1418844" y="48768"/>
                  </a:lnTo>
                  <a:lnTo>
                    <a:pt x="1418844" y="27432"/>
                  </a:lnTo>
                  <a:lnTo>
                    <a:pt x="1418844" y="0"/>
                  </a:lnTo>
                  <a:close/>
                </a:path>
              </a:pathLst>
            </a:custGeom>
            <a:solidFill>
              <a:srgbClr val="0A346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69" name="object 40">
              <a:extLst>
                <a:ext uri="{FF2B5EF4-FFF2-40B4-BE49-F238E27FC236}">
                  <a16:creationId xmlns:a16="http://schemas.microsoft.com/office/drawing/2014/main" id="{B43C9857-DC62-6659-70D8-D26E5B947E9E}"/>
                </a:ext>
              </a:extLst>
            </p:cNvPr>
            <p:cNvSpPr>
              <a:spLocks/>
            </p:cNvSpPr>
            <p:nvPr/>
          </p:nvSpPr>
          <p:spPr bwMode="auto">
            <a:xfrm>
              <a:off x="7601712" y="2206751"/>
              <a:ext cx="1419225" cy="40005"/>
            </a:xfrm>
            <a:custGeom>
              <a:avLst/>
              <a:gdLst>
                <a:gd name="T0" fmla="*/ 1418844 w 1419225"/>
                <a:gd name="T1" fmla="*/ 0 h 40005"/>
                <a:gd name="T2" fmla="*/ 0 w 1419225"/>
                <a:gd name="T3" fmla="*/ 0 h 40005"/>
                <a:gd name="T4" fmla="*/ 0 w 1419225"/>
                <a:gd name="T5" fmla="*/ 18288 h 40005"/>
                <a:gd name="T6" fmla="*/ 0 w 1419225"/>
                <a:gd name="T7" fmla="*/ 39624 h 40005"/>
                <a:gd name="T8" fmla="*/ 1418844 w 1419225"/>
                <a:gd name="T9" fmla="*/ 39624 h 40005"/>
                <a:gd name="T10" fmla="*/ 1418844 w 1419225"/>
                <a:gd name="T11" fmla="*/ 18288 h 40005"/>
                <a:gd name="T12" fmla="*/ 1418844 w 1419225"/>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5">
                  <a:moveTo>
                    <a:pt x="1418844" y="0"/>
                  </a:moveTo>
                  <a:lnTo>
                    <a:pt x="0" y="0"/>
                  </a:lnTo>
                  <a:lnTo>
                    <a:pt x="0" y="18288"/>
                  </a:lnTo>
                  <a:lnTo>
                    <a:pt x="0" y="39624"/>
                  </a:lnTo>
                  <a:lnTo>
                    <a:pt x="1418844" y="39624"/>
                  </a:lnTo>
                  <a:lnTo>
                    <a:pt x="1418844" y="18288"/>
                  </a:lnTo>
                  <a:lnTo>
                    <a:pt x="1418844" y="0"/>
                  </a:lnTo>
                  <a:close/>
                </a:path>
              </a:pathLst>
            </a:custGeom>
            <a:solidFill>
              <a:srgbClr val="0A366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70" name="object 41">
              <a:extLst>
                <a:ext uri="{FF2B5EF4-FFF2-40B4-BE49-F238E27FC236}">
                  <a16:creationId xmlns:a16="http://schemas.microsoft.com/office/drawing/2014/main" id="{5133EE0B-2A1A-74E5-CC15-932F1B2171CF}"/>
                </a:ext>
              </a:extLst>
            </p:cNvPr>
            <p:cNvSpPr>
              <a:spLocks/>
            </p:cNvSpPr>
            <p:nvPr/>
          </p:nvSpPr>
          <p:spPr bwMode="auto">
            <a:xfrm>
              <a:off x="7601712" y="2189987"/>
              <a:ext cx="1419225" cy="17145"/>
            </a:xfrm>
            <a:custGeom>
              <a:avLst/>
              <a:gdLst>
                <a:gd name="T0" fmla="*/ 0 w 1419225"/>
                <a:gd name="T1" fmla="*/ 16764 h 17144"/>
                <a:gd name="T2" fmla="*/ 0 w 1419225"/>
                <a:gd name="T3" fmla="*/ 0 h 17144"/>
                <a:gd name="T4" fmla="*/ 1418843 w 1419225"/>
                <a:gd name="T5" fmla="*/ 0 h 17144"/>
                <a:gd name="T6" fmla="*/ 1418843 w 1419225"/>
                <a:gd name="T7" fmla="*/ 16764 h 17144"/>
                <a:gd name="T8" fmla="*/ 0 w 1419225"/>
                <a:gd name="T9" fmla="*/ 16764 h 1714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7144">
                  <a:moveTo>
                    <a:pt x="0" y="16763"/>
                  </a:moveTo>
                  <a:lnTo>
                    <a:pt x="0" y="0"/>
                  </a:lnTo>
                  <a:lnTo>
                    <a:pt x="1418843" y="0"/>
                  </a:lnTo>
                  <a:lnTo>
                    <a:pt x="1418843" y="16763"/>
                  </a:lnTo>
                  <a:lnTo>
                    <a:pt x="0" y="16763"/>
                  </a:lnTo>
                  <a:close/>
                </a:path>
              </a:pathLst>
            </a:custGeom>
            <a:solidFill>
              <a:srgbClr val="0A366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71" name="object 42">
              <a:extLst>
                <a:ext uri="{FF2B5EF4-FFF2-40B4-BE49-F238E27FC236}">
                  <a16:creationId xmlns:a16="http://schemas.microsoft.com/office/drawing/2014/main" id="{1C01179C-22F4-B2E4-EE6C-7B8DFA32CC35}"/>
                </a:ext>
              </a:extLst>
            </p:cNvPr>
            <p:cNvSpPr>
              <a:spLocks/>
            </p:cNvSpPr>
            <p:nvPr/>
          </p:nvSpPr>
          <p:spPr bwMode="auto">
            <a:xfrm>
              <a:off x="7601712" y="2167127"/>
              <a:ext cx="1419225" cy="22860"/>
            </a:xfrm>
            <a:custGeom>
              <a:avLst/>
              <a:gdLst>
                <a:gd name="T0" fmla="*/ 0 w 1419225"/>
                <a:gd name="T1" fmla="*/ 22859 h 22860"/>
                <a:gd name="T2" fmla="*/ 0 w 1419225"/>
                <a:gd name="T3" fmla="*/ 0 h 22860"/>
                <a:gd name="T4" fmla="*/ 1418843 w 1419225"/>
                <a:gd name="T5" fmla="*/ 0 h 22860"/>
                <a:gd name="T6" fmla="*/ 1418843 w 1419225"/>
                <a:gd name="T7" fmla="*/ 22859 h 22860"/>
                <a:gd name="T8" fmla="*/ 0 w 1419225"/>
                <a:gd name="T9" fmla="*/ 22859 h 228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2860">
                  <a:moveTo>
                    <a:pt x="0" y="22859"/>
                  </a:moveTo>
                  <a:lnTo>
                    <a:pt x="0" y="0"/>
                  </a:lnTo>
                  <a:lnTo>
                    <a:pt x="1418843" y="0"/>
                  </a:lnTo>
                  <a:lnTo>
                    <a:pt x="1418843" y="22859"/>
                  </a:lnTo>
                  <a:lnTo>
                    <a:pt x="0" y="22859"/>
                  </a:lnTo>
                  <a:close/>
                </a:path>
              </a:pathLst>
            </a:custGeom>
            <a:solidFill>
              <a:srgbClr val="0A36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72" name="object 43">
              <a:extLst>
                <a:ext uri="{FF2B5EF4-FFF2-40B4-BE49-F238E27FC236}">
                  <a16:creationId xmlns:a16="http://schemas.microsoft.com/office/drawing/2014/main" id="{53032AFA-6FBE-E07E-CF35-44150C7C9D7F}"/>
                </a:ext>
              </a:extLst>
            </p:cNvPr>
            <p:cNvSpPr>
              <a:spLocks/>
            </p:cNvSpPr>
            <p:nvPr/>
          </p:nvSpPr>
          <p:spPr bwMode="auto">
            <a:xfrm>
              <a:off x="7601712" y="2141219"/>
              <a:ext cx="1419225" cy="26034"/>
            </a:xfrm>
            <a:custGeom>
              <a:avLst/>
              <a:gdLst>
                <a:gd name="T0" fmla="*/ 0 w 1419225"/>
                <a:gd name="T1" fmla="*/ 25907 h 26035"/>
                <a:gd name="T2" fmla="*/ 0 w 1419225"/>
                <a:gd name="T3" fmla="*/ 0 h 26035"/>
                <a:gd name="T4" fmla="*/ 1418843 w 1419225"/>
                <a:gd name="T5" fmla="*/ 0 h 26035"/>
                <a:gd name="T6" fmla="*/ 1418843 w 1419225"/>
                <a:gd name="T7" fmla="*/ 25907 h 26035"/>
                <a:gd name="T8" fmla="*/ 0 w 1419225"/>
                <a:gd name="T9" fmla="*/ 25907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6035">
                  <a:moveTo>
                    <a:pt x="0" y="25908"/>
                  </a:moveTo>
                  <a:lnTo>
                    <a:pt x="0" y="0"/>
                  </a:lnTo>
                  <a:lnTo>
                    <a:pt x="1418843" y="0"/>
                  </a:lnTo>
                  <a:lnTo>
                    <a:pt x="1418843" y="25908"/>
                  </a:lnTo>
                  <a:lnTo>
                    <a:pt x="0" y="25908"/>
                  </a:lnTo>
                  <a:close/>
                </a:path>
              </a:pathLst>
            </a:custGeom>
            <a:solidFill>
              <a:srgbClr val="0A38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73" name="object 44">
              <a:extLst>
                <a:ext uri="{FF2B5EF4-FFF2-40B4-BE49-F238E27FC236}">
                  <a16:creationId xmlns:a16="http://schemas.microsoft.com/office/drawing/2014/main" id="{8D6B30C9-E0D9-A8D0-27C2-922A01833B9A}"/>
                </a:ext>
              </a:extLst>
            </p:cNvPr>
            <p:cNvSpPr>
              <a:spLocks/>
            </p:cNvSpPr>
            <p:nvPr/>
          </p:nvSpPr>
          <p:spPr bwMode="auto">
            <a:xfrm>
              <a:off x="7601712" y="2100071"/>
              <a:ext cx="1419225" cy="41275"/>
            </a:xfrm>
            <a:custGeom>
              <a:avLst/>
              <a:gdLst>
                <a:gd name="T0" fmla="*/ 1418844 w 1419225"/>
                <a:gd name="T1" fmla="*/ 0 h 41275"/>
                <a:gd name="T2" fmla="*/ 0 w 1419225"/>
                <a:gd name="T3" fmla="*/ 0 h 41275"/>
                <a:gd name="T4" fmla="*/ 0 w 1419225"/>
                <a:gd name="T5" fmla="*/ 18288 h 41275"/>
                <a:gd name="T6" fmla="*/ 0 w 1419225"/>
                <a:gd name="T7" fmla="*/ 41148 h 41275"/>
                <a:gd name="T8" fmla="*/ 1418844 w 1419225"/>
                <a:gd name="T9" fmla="*/ 41148 h 41275"/>
                <a:gd name="T10" fmla="*/ 1418844 w 1419225"/>
                <a:gd name="T11" fmla="*/ 18288 h 41275"/>
                <a:gd name="T12" fmla="*/ 1418844 w 1419225"/>
                <a:gd name="T13" fmla="*/ 0 h 4127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1275">
                  <a:moveTo>
                    <a:pt x="1418844" y="0"/>
                  </a:moveTo>
                  <a:lnTo>
                    <a:pt x="0" y="0"/>
                  </a:lnTo>
                  <a:lnTo>
                    <a:pt x="0" y="18288"/>
                  </a:lnTo>
                  <a:lnTo>
                    <a:pt x="0" y="41148"/>
                  </a:lnTo>
                  <a:lnTo>
                    <a:pt x="1418844" y="41148"/>
                  </a:lnTo>
                  <a:lnTo>
                    <a:pt x="1418844" y="18288"/>
                  </a:lnTo>
                  <a:lnTo>
                    <a:pt x="1418844" y="0"/>
                  </a:lnTo>
                  <a:close/>
                </a:path>
              </a:pathLst>
            </a:custGeom>
            <a:solidFill>
              <a:srgbClr val="0A387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74" name="object 45">
              <a:extLst>
                <a:ext uri="{FF2B5EF4-FFF2-40B4-BE49-F238E27FC236}">
                  <a16:creationId xmlns:a16="http://schemas.microsoft.com/office/drawing/2014/main" id="{59868D00-10C2-89FB-6353-72063BD9A133}"/>
                </a:ext>
              </a:extLst>
            </p:cNvPr>
            <p:cNvSpPr>
              <a:spLocks/>
            </p:cNvSpPr>
            <p:nvPr/>
          </p:nvSpPr>
          <p:spPr bwMode="auto">
            <a:xfrm>
              <a:off x="7601712" y="2060447"/>
              <a:ext cx="1419225" cy="40005"/>
            </a:xfrm>
            <a:custGeom>
              <a:avLst/>
              <a:gdLst>
                <a:gd name="T0" fmla="*/ 1418844 w 1419225"/>
                <a:gd name="T1" fmla="*/ 0 h 40005"/>
                <a:gd name="T2" fmla="*/ 0 w 1419225"/>
                <a:gd name="T3" fmla="*/ 0 h 40005"/>
                <a:gd name="T4" fmla="*/ 0 w 1419225"/>
                <a:gd name="T5" fmla="*/ 22860 h 40005"/>
                <a:gd name="T6" fmla="*/ 0 w 1419225"/>
                <a:gd name="T7" fmla="*/ 39624 h 40005"/>
                <a:gd name="T8" fmla="*/ 1418844 w 1419225"/>
                <a:gd name="T9" fmla="*/ 39624 h 40005"/>
                <a:gd name="T10" fmla="*/ 1418844 w 1419225"/>
                <a:gd name="T11" fmla="*/ 22860 h 40005"/>
                <a:gd name="T12" fmla="*/ 1418844 w 1419225"/>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5">
                  <a:moveTo>
                    <a:pt x="1418844" y="0"/>
                  </a:moveTo>
                  <a:lnTo>
                    <a:pt x="0" y="0"/>
                  </a:lnTo>
                  <a:lnTo>
                    <a:pt x="0" y="22860"/>
                  </a:lnTo>
                  <a:lnTo>
                    <a:pt x="0" y="39624"/>
                  </a:lnTo>
                  <a:lnTo>
                    <a:pt x="1418844" y="39624"/>
                  </a:lnTo>
                  <a:lnTo>
                    <a:pt x="1418844" y="22860"/>
                  </a:lnTo>
                  <a:lnTo>
                    <a:pt x="1418844" y="0"/>
                  </a:lnTo>
                  <a:close/>
                </a:path>
              </a:pathLst>
            </a:custGeom>
            <a:solidFill>
              <a:srgbClr val="0C3A7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75" name="object 46">
              <a:extLst>
                <a:ext uri="{FF2B5EF4-FFF2-40B4-BE49-F238E27FC236}">
                  <a16:creationId xmlns:a16="http://schemas.microsoft.com/office/drawing/2014/main" id="{D0A6BD45-283F-095D-E481-7BEF7A14214F}"/>
                </a:ext>
              </a:extLst>
            </p:cNvPr>
            <p:cNvSpPr>
              <a:spLocks/>
            </p:cNvSpPr>
            <p:nvPr/>
          </p:nvSpPr>
          <p:spPr bwMode="auto">
            <a:xfrm>
              <a:off x="7601712" y="2048255"/>
              <a:ext cx="1419225" cy="12700"/>
            </a:xfrm>
            <a:custGeom>
              <a:avLst/>
              <a:gdLst>
                <a:gd name="T0" fmla="*/ 0 w 1419225"/>
                <a:gd name="T1" fmla="*/ 12192 h 12700"/>
                <a:gd name="T2" fmla="*/ 0 w 1419225"/>
                <a:gd name="T3" fmla="*/ 0 h 12700"/>
                <a:gd name="T4" fmla="*/ 1418843 w 1419225"/>
                <a:gd name="T5" fmla="*/ 0 h 12700"/>
                <a:gd name="T6" fmla="*/ 1418843 w 1419225"/>
                <a:gd name="T7" fmla="*/ 12192 h 12700"/>
                <a:gd name="T8" fmla="*/ 0 w 1419225"/>
                <a:gd name="T9" fmla="*/ 12192 h 127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2700">
                  <a:moveTo>
                    <a:pt x="0" y="12192"/>
                  </a:moveTo>
                  <a:lnTo>
                    <a:pt x="0" y="0"/>
                  </a:lnTo>
                  <a:lnTo>
                    <a:pt x="1418843" y="0"/>
                  </a:lnTo>
                  <a:lnTo>
                    <a:pt x="1418843" y="12192"/>
                  </a:lnTo>
                  <a:lnTo>
                    <a:pt x="0" y="12192"/>
                  </a:lnTo>
                  <a:close/>
                </a:path>
              </a:pathLst>
            </a:custGeom>
            <a:solidFill>
              <a:srgbClr val="0C3A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76" name="object 47">
              <a:extLst>
                <a:ext uri="{FF2B5EF4-FFF2-40B4-BE49-F238E27FC236}">
                  <a16:creationId xmlns:a16="http://schemas.microsoft.com/office/drawing/2014/main" id="{07060A99-3FAE-0781-B86D-8E5562B4DC29}"/>
                </a:ext>
              </a:extLst>
            </p:cNvPr>
            <p:cNvSpPr>
              <a:spLocks/>
            </p:cNvSpPr>
            <p:nvPr/>
          </p:nvSpPr>
          <p:spPr bwMode="auto">
            <a:xfrm>
              <a:off x="7601712" y="2034539"/>
              <a:ext cx="1419225" cy="13970"/>
            </a:xfrm>
            <a:custGeom>
              <a:avLst/>
              <a:gdLst>
                <a:gd name="T0" fmla="*/ 0 w 1419225"/>
                <a:gd name="T1" fmla="*/ 13716 h 13969"/>
                <a:gd name="T2" fmla="*/ 0 w 1419225"/>
                <a:gd name="T3" fmla="*/ 0 h 13969"/>
                <a:gd name="T4" fmla="*/ 1418843 w 1419225"/>
                <a:gd name="T5" fmla="*/ 0 h 13969"/>
                <a:gd name="T6" fmla="*/ 1418843 w 1419225"/>
                <a:gd name="T7" fmla="*/ 13716 h 13969"/>
                <a:gd name="T8" fmla="*/ 0 w 1419225"/>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5"/>
                  </a:moveTo>
                  <a:lnTo>
                    <a:pt x="0" y="0"/>
                  </a:lnTo>
                  <a:lnTo>
                    <a:pt x="1418843" y="0"/>
                  </a:lnTo>
                  <a:lnTo>
                    <a:pt x="1418843" y="13715"/>
                  </a:lnTo>
                  <a:lnTo>
                    <a:pt x="0" y="13715"/>
                  </a:lnTo>
                  <a:close/>
                </a:path>
              </a:pathLst>
            </a:custGeom>
            <a:solidFill>
              <a:srgbClr val="0C3B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77" name="object 48">
              <a:extLst>
                <a:ext uri="{FF2B5EF4-FFF2-40B4-BE49-F238E27FC236}">
                  <a16:creationId xmlns:a16="http://schemas.microsoft.com/office/drawing/2014/main" id="{D57626ED-5644-6384-DC4C-A27C6621C8F2}"/>
                </a:ext>
              </a:extLst>
            </p:cNvPr>
            <p:cNvSpPr>
              <a:spLocks/>
            </p:cNvSpPr>
            <p:nvPr/>
          </p:nvSpPr>
          <p:spPr bwMode="auto">
            <a:xfrm>
              <a:off x="7601712" y="1994915"/>
              <a:ext cx="1419225" cy="40005"/>
            </a:xfrm>
            <a:custGeom>
              <a:avLst/>
              <a:gdLst>
                <a:gd name="T0" fmla="*/ 1418844 w 1419225"/>
                <a:gd name="T1" fmla="*/ 0 h 40005"/>
                <a:gd name="T2" fmla="*/ 0 w 1419225"/>
                <a:gd name="T3" fmla="*/ 0 h 40005"/>
                <a:gd name="T4" fmla="*/ 0 w 1419225"/>
                <a:gd name="T5" fmla="*/ 12192 h 40005"/>
                <a:gd name="T6" fmla="*/ 0 w 1419225"/>
                <a:gd name="T7" fmla="*/ 16764 h 40005"/>
                <a:gd name="T8" fmla="*/ 0 w 1419225"/>
                <a:gd name="T9" fmla="*/ 39624 h 40005"/>
                <a:gd name="T10" fmla="*/ 1418844 w 1419225"/>
                <a:gd name="T11" fmla="*/ 39624 h 40005"/>
                <a:gd name="T12" fmla="*/ 1418844 w 1419225"/>
                <a:gd name="T13" fmla="*/ 16764 h 40005"/>
                <a:gd name="T14" fmla="*/ 1418844 w 1419225"/>
                <a:gd name="T15" fmla="*/ 12192 h 40005"/>
                <a:gd name="T16" fmla="*/ 1418844 w 1419225"/>
                <a:gd name="T17" fmla="*/ 0 h 4000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0005">
                  <a:moveTo>
                    <a:pt x="1418844" y="0"/>
                  </a:moveTo>
                  <a:lnTo>
                    <a:pt x="0" y="0"/>
                  </a:lnTo>
                  <a:lnTo>
                    <a:pt x="0" y="12192"/>
                  </a:lnTo>
                  <a:lnTo>
                    <a:pt x="0" y="16764"/>
                  </a:lnTo>
                  <a:lnTo>
                    <a:pt x="0" y="39624"/>
                  </a:lnTo>
                  <a:lnTo>
                    <a:pt x="1418844" y="39624"/>
                  </a:lnTo>
                  <a:lnTo>
                    <a:pt x="1418844" y="16764"/>
                  </a:lnTo>
                  <a:lnTo>
                    <a:pt x="1418844" y="12192"/>
                  </a:lnTo>
                  <a:lnTo>
                    <a:pt x="1418844" y="0"/>
                  </a:lnTo>
                  <a:close/>
                </a:path>
              </a:pathLst>
            </a:custGeom>
            <a:solidFill>
              <a:srgbClr val="0C3B7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78" name="object 49">
              <a:extLst>
                <a:ext uri="{FF2B5EF4-FFF2-40B4-BE49-F238E27FC236}">
                  <a16:creationId xmlns:a16="http://schemas.microsoft.com/office/drawing/2014/main" id="{F14ECF6D-5FD0-EE09-0445-AD394AF5A580}"/>
                </a:ext>
              </a:extLst>
            </p:cNvPr>
            <p:cNvSpPr>
              <a:spLocks/>
            </p:cNvSpPr>
            <p:nvPr/>
          </p:nvSpPr>
          <p:spPr bwMode="auto">
            <a:xfrm>
              <a:off x="7601712" y="1981199"/>
              <a:ext cx="1419225" cy="13970"/>
            </a:xfrm>
            <a:custGeom>
              <a:avLst/>
              <a:gdLst>
                <a:gd name="T0" fmla="*/ 0 w 1419225"/>
                <a:gd name="T1" fmla="*/ 13717 h 13969"/>
                <a:gd name="T2" fmla="*/ 0 w 1419225"/>
                <a:gd name="T3" fmla="*/ 0 h 13969"/>
                <a:gd name="T4" fmla="*/ 1418843 w 1419225"/>
                <a:gd name="T5" fmla="*/ 0 h 13969"/>
                <a:gd name="T6" fmla="*/ 1418843 w 1419225"/>
                <a:gd name="T7" fmla="*/ 13717 h 13969"/>
                <a:gd name="T8" fmla="*/ 0 w 1419225"/>
                <a:gd name="T9" fmla="*/ 13717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6"/>
                  </a:moveTo>
                  <a:lnTo>
                    <a:pt x="0" y="0"/>
                  </a:lnTo>
                  <a:lnTo>
                    <a:pt x="1418843" y="0"/>
                  </a:lnTo>
                  <a:lnTo>
                    <a:pt x="1418843" y="13716"/>
                  </a:lnTo>
                  <a:lnTo>
                    <a:pt x="0" y="13716"/>
                  </a:lnTo>
                  <a:close/>
                </a:path>
              </a:pathLst>
            </a:custGeom>
            <a:solidFill>
              <a:srgbClr val="0C3B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79" name="object 50">
              <a:extLst>
                <a:ext uri="{FF2B5EF4-FFF2-40B4-BE49-F238E27FC236}">
                  <a16:creationId xmlns:a16="http://schemas.microsoft.com/office/drawing/2014/main" id="{5B3F3489-E8A7-A367-0F6D-2BC8C0CA2187}"/>
                </a:ext>
              </a:extLst>
            </p:cNvPr>
            <p:cNvSpPr>
              <a:spLocks/>
            </p:cNvSpPr>
            <p:nvPr/>
          </p:nvSpPr>
          <p:spPr bwMode="auto">
            <a:xfrm>
              <a:off x="7601712" y="1958339"/>
              <a:ext cx="1419225" cy="22860"/>
            </a:xfrm>
            <a:custGeom>
              <a:avLst/>
              <a:gdLst>
                <a:gd name="T0" fmla="*/ 1418844 w 1419225"/>
                <a:gd name="T1" fmla="*/ 0 h 22860"/>
                <a:gd name="T2" fmla="*/ 0 w 1419225"/>
                <a:gd name="T3" fmla="*/ 0 h 22860"/>
                <a:gd name="T4" fmla="*/ 0 w 1419225"/>
                <a:gd name="T5" fmla="*/ 18288 h 22860"/>
                <a:gd name="T6" fmla="*/ 0 w 1419225"/>
                <a:gd name="T7" fmla="*/ 22860 h 22860"/>
                <a:gd name="T8" fmla="*/ 1418844 w 1419225"/>
                <a:gd name="T9" fmla="*/ 22860 h 22860"/>
                <a:gd name="T10" fmla="*/ 1418844 w 1419225"/>
                <a:gd name="T11" fmla="*/ 18288 h 22860"/>
                <a:gd name="T12" fmla="*/ 1418844 w 1419225"/>
                <a:gd name="T13" fmla="*/ 0 h 228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22860">
                  <a:moveTo>
                    <a:pt x="1418844" y="0"/>
                  </a:moveTo>
                  <a:lnTo>
                    <a:pt x="0" y="0"/>
                  </a:lnTo>
                  <a:lnTo>
                    <a:pt x="0" y="18288"/>
                  </a:lnTo>
                  <a:lnTo>
                    <a:pt x="0" y="22860"/>
                  </a:lnTo>
                  <a:lnTo>
                    <a:pt x="1418844" y="22860"/>
                  </a:lnTo>
                  <a:lnTo>
                    <a:pt x="1418844" y="18288"/>
                  </a:lnTo>
                  <a:lnTo>
                    <a:pt x="1418844" y="0"/>
                  </a:lnTo>
                  <a:close/>
                </a:path>
              </a:pathLst>
            </a:custGeom>
            <a:solidFill>
              <a:srgbClr val="0C3D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80" name="object 51">
              <a:extLst>
                <a:ext uri="{FF2B5EF4-FFF2-40B4-BE49-F238E27FC236}">
                  <a16:creationId xmlns:a16="http://schemas.microsoft.com/office/drawing/2014/main" id="{3D2CD854-5BC0-7D17-8BBE-B591AC70DA45}"/>
                </a:ext>
              </a:extLst>
            </p:cNvPr>
            <p:cNvSpPr>
              <a:spLocks/>
            </p:cNvSpPr>
            <p:nvPr/>
          </p:nvSpPr>
          <p:spPr bwMode="auto">
            <a:xfrm>
              <a:off x="7601712" y="1923287"/>
              <a:ext cx="1419225" cy="35560"/>
            </a:xfrm>
            <a:custGeom>
              <a:avLst/>
              <a:gdLst>
                <a:gd name="T0" fmla="*/ 1418844 w 1419225"/>
                <a:gd name="T1" fmla="*/ 0 h 35560"/>
                <a:gd name="T2" fmla="*/ 0 w 1419225"/>
                <a:gd name="T3" fmla="*/ 0 h 35560"/>
                <a:gd name="T4" fmla="*/ 0 w 1419225"/>
                <a:gd name="T5" fmla="*/ 18288 h 35560"/>
                <a:gd name="T6" fmla="*/ 0 w 1419225"/>
                <a:gd name="T7" fmla="*/ 35052 h 35560"/>
                <a:gd name="T8" fmla="*/ 1418844 w 1419225"/>
                <a:gd name="T9" fmla="*/ 35052 h 35560"/>
                <a:gd name="T10" fmla="*/ 1418844 w 1419225"/>
                <a:gd name="T11" fmla="*/ 18288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8288"/>
                  </a:lnTo>
                  <a:lnTo>
                    <a:pt x="0" y="35052"/>
                  </a:lnTo>
                  <a:lnTo>
                    <a:pt x="1418844" y="35052"/>
                  </a:lnTo>
                  <a:lnTo>
                    <a:pt x="1418844" y="18288"/>
                  </a:lnTo>
                  <a:lnTo>
                    <a:pt x="1418844" y="0"/>
                  </a:lnTo>
                  <a:close/>
                </a:path>
              </a:pathLst>
            </a:custGeom>
            <a:solidFill>
              <a:srgbClr val="0C3D7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81" name="object 52">
              <a:extLst>
                <a:ext uri="{FF2B5EF4-FFF2-40B4-BE49-F238E27FC236}">
                  <a16:creationId xmlns:a16="http://schemas.microsoft.com/office/drawing/2014/main" id="{B31750F9-D0A2-A4E2-5675-C24B2205EC4F}"/>
                </a:ext>
              </a:extLst>
            </p:cNvPr>
            <p:cNvSpPr>
              <a:spLocks/>
            </p:cNvSpPr>
            <p:nvPr/>
          </p:nvSpPr>
          <p:spPr bwMode="auto">
            <a:xfrm>
              <a:off x="7601712" y="1901951"/>
              <a:ext cx="1419225" cy="21590"/>
            </a:xfrm>
            <a:custGeom>
              <a:avLst/>
              <a:gdLst>
                <a:gd name="T0" fmla="*/ 0 w 1419225"/>
                <a:gd name="T1" fmla="*/ 21337 h 21589"/>
                <a:gd name="T2" fmla="*/ 0 w 1419225"/>
                <a:gd name="T3" fmla="*/ 0 h 21589"/>
                <a:gd name="T4" fmla="*/ 1418843 w 1419225"/>
                <a:gd name="T5" fmla="*/ 0 h 21589"/>
                <a:gd name="T6" fmla="*/ 1418843 w 1419225"/>
                <a:gd name="T7" fmla="*/ 21337 h 21589"/>
                <a:gd name="T8" fmla="*/ 0 w 1419225"/>
                <a:gd name="T9" fmla="*/ 21337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6"/>
                  </a:moveTo>
                  <a:lnTo>
                    <a:pt x="0" y="0"/>
                  </a:lnTo>
                  <a:lnTo>
                    <a:pt x="1418843" y="0"/>
                  </a:lnTo>
                  <a:lnTo>
                    <a:pt x="1418843" y="21336"/>
                  </a:lnTo>
                  <a:lnTo>
                    <a:pt x="0" y="21336"/>
                  </a:lnTo>
                  <a:close/>
                </a:path>
              </a:pathLst>
            </a:custGeom>
            <a:solidFill>
              <a:srgbClr val="0C3D7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82" name="object 53">
              <a:extLst>
                <a:ext uri="{FF2B5EF4-FFF2-40B4-BE49-F238E27FC236}">
                  <a16:creationId xmlns:a16="http://schemas.microsoft.com/office/drawing/2014/main" id="{CFBF636A-439D-F6BE-3C0A-830EFF101B31}"/>
                </a:ext>
              </a:extLst>
            </p:cNvPr>
            <p:cNvSpPr>
              <a:spLocks/>
            </p:cNvSpPr>
            <p:nvPr/>
          </p:nvSpPr>
          <p:spPr bwMode="auto">
            <a:xfrm>
              <a:off x="7601712" y="1888235"/>
              <a:ext cx="1419225" cy="13970"/>
            </a:xfrm>
            <a:custGeom>
              <a:avLst/>
              <a:gdLst>
                <a:gd name="T0" fmla="*/ 0 w 1419225"/>
                <a:gd name="T1" fmla="*/ 13716 h 13969"/>
                <a:gd name="T2" fmla="*/ 0 w 1419225"/>
                <a:gd name="T3" fmla="*/ 0 h 13969"/>
                <a:gd name="T4" fmla="*/ 1418843 w 1419225"/>
                <a:gd name="T5" fmla="*/ 0 h 13969"/>
                <a:gd name="T6" fmla="*/ 1418843 w 1419225"/>
                <a:gd name="T7" fmla="*/ 13716 h 13969"/>
                <a:gd name="T8" fmla="*/ 0 w 1419225"/>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5"/>
                  </a:moveTo>
                  <a:lnTo>
                    <a:pt x="0" y="0"/>
                  </a:lnTo>
                  <a:lnTo>
                    <a:pt x="1418843" y="0"/>
                  </a:lnTo>
                  <a:lnTo>
                    <a:pt x="1418843" y="13715"/>
                  </a:lnTo>
                  <a:lnTo>
                    <a:pt x="0" y="13715"/>
                  </a:lnTo>
                  <a:close/>
                </a:path>
              </a:pathLst>
            </a:custGeom>
            <a:solidFill>
              <a:srgbClr val="0C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83" name="object 54">
              <a:extLst>
                <a:ext uri="{FF2B5EF4-FFF2-40B4-BE49-F238E27FC236}">
                  <a16:creationId xmlns:a16="http://schemas.microsoft.com/office/drawing/2014/main" id="{C9575686-DEE0-7478-CEEF-6A811C55539E}"/>
                </a:ext>
              </a:extLst>
            </p:cNvPr>
            <p:cNvSpPr>
              <a:spLocks/>
            </p:cNvSpPr>
            <p:nvPr/>
          </p:nvSpPr>
          <p:spPr bwMode="auto">
            <a:xfrm>
              <a:off x="7601712" y="1853183"/>
              <a:ext cx="1419225" cy="35560"/>
            </a:xfrm>
            <a:custGeom>
              <a:avLst/>
              <a:gdLst>
                <a:gd name="T0" fmla="*/ 1418844 w 1419225"/>
                <a:gd name="T1" fmla="*/ 0 h 35560"/>
                <a:gd name="T2" fmla="*/ 0 w 1419225"/>
                <a:gd name="T3" fmla="*/ 0 h 35560"/>
                <a:gd name="T4" fmla="*/ 0 w 1419225"/>
                <a:gd name="T5" fmla="*/ 21336 h 35560"/>
                <a:gd name="T6" fmla="*/ 0 w 1419225"/>
                <a:gd name="T7" fmla="*/ 35052 h 35560"/>
                <a:gd name="T8" fmla="*/ 1418844 w 1419225"/>
                <a:gd name="T9" fmla="*/ 35052 h 35560"/>
                <a:gd name="T10" fmla="*/ 1418844 w 1419225"/>
                <a:gd name="T11" fmla="*/ 2133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21336"/>
                  </a:lnTo>
                  <a:lnTo>
                    <a:pt x="0" y="35052"/>
                  </a:lnTo>
                  <a:lnTo>
                    <a:pt x="1418844" y="35052"/>
                  </a:lnTo>
                  <a:lnTo>
                    <a:pt x="1418844" y="21336"/>
                  </a:lnTo>
                  <a:lnTo>
                    <a:pt x="1418844" y="0"/>
                  </a:lnTo>
                  <a:close/>
                </a:path>
              </a:pathLst>
            </a:custGeom>
            <a:solidFill>
              <a:srgbClr val="0E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84" name="object 55">
              <a:extLst>
                <a:ext uri="{FF2B5EF4-FFF2-40B4-BE49-F238E27FC236}">
                  <a16:creationId xmlns:a16="http://schemas.microsoft.com/office/drawing/2014/main" id="{1DC94CC8-8450-E748-7E40-189425B068BD}"/>
                </a:ext>
              </a:extLst>
            </p:cNvPr>
            <p:cNvSpPr>
              <a:spLocks/>
            </p:cNvSpPr>
            <p:nvPr/>
          </p:nvSpPr>
          <p:spPr bwMode="auto">
            <a:xfrm>
              <a:off x="7601712" y="1834895"/>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E3F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85" name="object 56">
              <a:extLst>
                <a:ext uri="{FF2B5EF4-FFF2-40B4-BE49-F238E27FC236}">
                  <a16:creationId xmlns:a16="http://schemas.microsoft.com/office/drawing/2014/main" id="{97B2F9BE-15B8-F207-1119-350E8775E05C}"/>
                </a:ext>
              </a:extLst>
            </p:cNvPr>
            <p:cNvSpPr>
              <a:spLocks/>
            </p:cNvSpPr>
            <p:nvPr/>
          </p:nvSpPr>
          <p:spPr bwMode="auto">
            <a:xfrm>
              <a:off x="7601712" y="1816607"/>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E41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86" name="object 57">
              <a:extLst>
                <a:ext uri="{FF2B5EF4-FFF2-40B4-BE49-F238E27FC236}">
                  <a16:creationId xmlns:a16="http://schemas.microsoft.com/office/drawing/2014/main" id="{C57EA2C8-3785-6832-821F-587565815221}"/>
                </a:ext>
              </a:extLst>
            </p:cNvPr>
            <p:cNvSpPr>
              <a:spLocks/>
            </p:cNvSpPr>
            <p:nvPr/>
          </p:nvSpPr>
          <p:spPr bwMode="auto">
            <a:xfrm>
              <a:off x="7601712" y="1781555"/>
              <a:ext cx="1419225" cy="35560"/>
            </a:xfrm>
            <a:custGeom>
              <a:avLst/>
              <a:gdLst>
                <a:gd name="T0" fmla="*/ 1418844 w 1419225"/>
                <a:gd name="T1" fmla="*/ 0 h 35560"/>
                <a:gd name="T2" fmla="*/ 0 w 1419225"/>
                <a:gd name="T3" fmla="*/ 0 h 35560"/>
                <a:gd name="T4" fmla="*/ 0 w 1419225"/>
                <a:gd name="T5" fmla="*/ 13716 h 35560"/>
                <a:gd name="T6" fmla="*/ 0 w 1419225"/>
                <a:gd name="T7" fmla="*/ 35052 h 35560"/>
                <a:gd name="T8" fmla="*/ 1418844 w 1419225"/>
                <a:gd name="T9" fmla="*/ 35052 h 35560"/>
                <a:gd name="T10" fmla="*/ 1418844 w 1419225"/>
                <a:gd name="T11" fmla="*/ 1371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3716"/>
                  </a:lnTo>
                  <a:lnTo>
                    <a:pt x="0" y="35052"/>
                  </a:lnTo>
                  <a:lnTo>
                    <a:pt x="1418844" y="35052"/>
                  </a:lnTo>
                  <a:lnTo>
                    <a:pt x="1418844" y="13716"/>
                  </a:lnTo>
                  <a:lnTo>
                    <a:pt x="1418844" y="0"/>
                  </a:lnTo>
                  <a:close/>
                </a:path>
              </a:pathLst>
            </a:custGeom>
            <a:solidFill>
              <a:srgbClr val="0E41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87" name="object 58">
              <a:extLst>
                <a:ext uri="{FF2B5EF4-FFF2-40B4-BE49-F238E27FC236}">
                  <a16:creationId xmlns:a16="http://schemas.microsoft.com/office/drawing/2014/main" id="{D9300EA6-17D5-645D-CEF1-DF1A9197713D}"/>
                </a:ext>
              </a:extLst>
            </p:cNvPr>
            <p:cNvSpPr>
              <a:spLocks/>
            </p:cNvSpPr>
            <p:nvPr/>
          </p:nvSpPr>
          <p:spPr bwMode="auto">
            <a:xfrm>
              <a:off x="7601712" y="1767839"/>
              <a:ext cx="1419225" cy="13970"/>
            </a:xfrm>
            <a:custGeom>
              <a:avLst/>
              <a:gdLst>
                <a:gd name="T0" fmla="*/ 0 w 1419225"/>
                <a:gd name="T1" fmla="*/ 13716 h 13969"/>
                <a:gd name="T2" fmla="*/ 0 w 1419225"/>
                <a:gd name="T3" fmla="*/ 0 h 13969"/>
                <a:gd name="T4" fmla="*/ 1418843 w 1419225"/>
                <a:gd name="T5" fmla="*/ 0 h 13969"/>
                <a:gd name="T6" fmla="*/ 1418843 w 1419225"/>
                <a:gd name="T7" fmla="*/ 13716 h 13969"/>
                <a:gd name="T8" fmla="*/ 0 w 1419225"/>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5"/>
                  </a:moveTo>
                  <a:lnTo>
                    <a:pt x="0" y="0"/>
                  </a:lnTo>
                  <a:lnTo>
                    <a:pt x="1418843" y="0"/>
                  </a:lnTo>
                  <a:lnTo>
                    <a:pt x="1418843" y="13715"/>
                  </a:lnTo>
                  <a:lnTo>
                    <a:pt x="0" y="13715"/>
                  </a:lnTo>
                  <a:close/>
                </a:path>
              </a:pathLst>
            </a:custGeom>
            <a:solidFill>
              <a:srgbClr val="0F42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88" name="object 59">
              <a:extLst>
                <a:ext uri="{FF2B5EF4-FFF2-40B4-BE49-F238E27FC236}">
                  <a16:creationId xmlns:a16="http://schemas.microsoft.com/office/drawing/2014/main" id="{9D5DE200-EA61-25D2-8E60-3A44744ABB30}"/>
                </a:ext>
              </a:extLst>
            </p:cNvPr>
            <p:cNvSpPr>
              <a:spLocks/>
            </p:cNvSpPr>
            <p:nvPr/>
          </p:nvSpPr>
          <p:spPr bwMode="auto">
            <a:xfrm>
              <a:off x="7601712" y="1746503"/>
              <a:ext cx="1419225" cy="21590"/>
            </a:xfrm>
            <a:custGeom>
              <a:avLst/>
              <a:gdLst>
                <a:gd name="T0" fmla="*/ 0 w 1419225"/>
                <a:gd name="T1" fmla="*/ 21337 h 21589"/>
                <a:gd name="T2" fmla="*/ 0 w 1419225"/>
                <a:gd name="T3" fmla="*/ 0 h 21589"/>
                <a:gd name="T4" fmla="*/ 1418843 w 1419225"/>
                <a:gd name="T5" fmla="*/ 0 h 21589"/>
                <a:gd name="T6" fmla="*/ 1418843 w 1419225"/>
                <a:gd name="T7" fmla="*/ 21337 h 21589"/>
                <a:gd name="T8" fmla="*/ 0 w 1419225"/>
                <a:gd name="T9" fmla="*/ 21337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6"/>
                  </a:moveTo>
                  <a:lnTo>
                    <a:pt x="0" y="0"/>
                  </a:lnTo>
                  <a:lnTo>
                    <a:pt x="1418843" y="0"/>
                  </a:lnTo>
                  <a:lnTo>
                    <a:pt x="1418843" y="21336"/>
                  </a:lnTo>
                  <a:lnTo>
                    <a:pt x="0" y="21336"/>
                  </a:lnTo>
                  <a:close/>
                </a:path>
              </a:pathLst>
            </a:custGeom>
            <a:solidFill>
              <a:srgbClr val="0F428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89" name="object 60">
              <a:extLst>
                <a:ext uri="{FF2B5EF4-FFF2-40B4-BE49-F238E27FC236}">
                  <a16:creationId xmlns:a16="http://schemas.microsoft.com/office/drawing/2014/main" id="{1693B80B-E7E9-1372-E5E8-C60582347360}"/>
                </a:ext>
              </a:extLst>
            </p:cNvPr>
            <p:cNvSpPr>
              <a:spLocks/>
            </p:cNvSpPr>
            <p:nvPr/>
          </p:nvSpPr>
          <p:spPr bwMode="auto">
            <a:xfrm>
              <a:off x="7601712" y="1714499"/>
              <a:ext cx="1419225" cy="32384"/>
            </a:xfrm>
            <a:custGeom>
              <a:avLst/>
              <a:gdLst>
                <a:gd name="T0" fmla="*/ 1418844 w 1419225"/>
                <a:gd name="T1" fmla="*/ 0 h 32385"/>
                <a:gd name="T2" fmla="*/ 0 w 1419225"/>
                <a:gd name="T3" fmla="*/ 0 h 32385"/>
                <a:gd name="T4" fmla="*/ 0 w 1419225"/>
                <a:gd name="T5" fmla="*/ 13716 h 32385"/>
                <a:gd name="T6" fmla="*/ 0 w 1419225"/>
                <a:gd name="T7" fmla="*/ 27431 h 32385"/>
                <a:gd name="T8" fmla="*/ 0 w 1419225"/>
                <a:gd name="T9" fmla="*/ 32003 h 32385"/>
                <a:gd name="T10" fmla="*/ 1418844 w 1419225"/>
                <a:gd name="T11" fmla="*/ 32003 h 32385"/>
                <a:gd name="T12" fmla="*/ 1418844 w 1419225"/>
                <a:gd name="T13" fmla="*/ 27431 h 32385"/>
                <a:gd name="T14" fmla="*/ 1418844 w 1419225"/>
                <a:gd name="T15" fmla="*/ 13716 h 32385"/>
                <a:gd name="T16" fmla="*/ 1418844 w 1419225"/>
                <a:gd name="T17" fmla="*/ 0 h 32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32385">
                  <a:moveTo>
                    <a:pt x="1418844" y="0"/>
                  </a:moveTo>
                  <a:lnTo>
                    <a:pt x="0" y="0"/>
                  </a:lnTo>
                  <a:lnTo>
                    <a:pt x="0" y="13716"/>
                  </a:lnTo>
                  <a:lnTo>
                    <a:pt x="0" y="27432"/>
                  </a:lnTo>
                  <a:lnTo>
                    <a:pt x="0" y="32004"/>
                  </a:lnTo>
                  <a:lnTo>
                    <a:pt x="1418844" y="32004"/>
                  </a:lnTo>
                  <a:lnTo>
                    <a:pt x="1418844" y="27432"/>
                  </a:lnTo>
                  <a:lnTo>
                    <a:pt x="1418844" y="13716"/>
                  </a:lnTo>
                  <a:lnTo>
                    <a:pt x="1418844" y="0"/>
                  </a:lnTo>
                  <a:close/>
                </a:path>
              </a:pathLst>
            </a:custGeom>
            <a:solidFill>
              <a:srgbClr val="0F42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90" name="object 61">
              <a:extLst>
                <a:ext uri="{FF2B5EF4-FFF2-40B4-BE49-F238E27FC236}">
                  <a16:creationId xmlns:a16="http://schemas.microsoft.com/office/drawing/2014/main" id="{5874E31D-D4D9-4061-E771-73EC8100E05E}"/>
                </a:ext>
              </a:extLst>
            </p:cNvPr>
            <p:cNvSpPr>
              <a:spLocks/>
            </p:cNvSpPr>
            <p:nvPr/>
          </p:nvSpPr>
          <p:spPr bwMode="auto">
            <a:xfrm>
              <a:off x="7601712" y="1709927"/>
              <a:ext cx="1419225" cy="5080"/>
            </a:xfrm>
            <a:custGeom>
              <a:avLst/>
              <a:gdLst>
                <a:gd name="T0" fmla="*/ 0 w 1419225"/>
                <a:gd name="T1" fmla="*/ 4571 h 5080"/>
                <a:gd name="T2" fmla="*/ 0 w 1419225"/>
                <a:gd name="T3" fmla="*/ 0 h 5080"/>
                <a:gd name="T4" fmla="*/ 1418843 w 1419225"/>
                <a:gd name="T5" fmla="*/ 0 h 5080"/>
                <a:gd name="T6" fmla="*/ 1418843 w 1419225"/>
                <a:gd name="T7" fmla="*/ 4571 h 5080"/>
                <a:gd name="T8" fmla="*/ 0 w 1419225"/>
                <a:gd name="T9" fmla="*/ 4571 h 508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5080">
                  <a:moveTo>
                    <a:pt x="0" y="4571"/>
                  </a:moveTo>
                  <a:lnTo>
                    <a:pt x="0" y="0"/>
                  </a:lnTo>
                  <a:lnTo>
                    <a:pt x="1418843" y="0"/>
                  </a:lnTo>
                  <a:lnTo>
                    <a:pt x="1418843" y="4571"/>
                  </a:lnTo>
                  <a:lnTo>
                    <a:pt x="0" y="4571"/>
                  </a:lnTo>
                  <a:close/>
                </a:path>
              </a:pathLst>
            </a:custGeom>
            <a:solidFill>
              <a:srgbClr val="0F44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91" name="object 62">
              <a:extLst>
                <a:ext uri="{FF2B5EF4-FFF2-40B4-BE49-F238E27FC236}">
                  <a16:creationId xmlns:a16="http://schemas.microsoft.com/office/drawing/2014/main" id="{777E73F7-5230-31A1-BD25-5914E4D933EE}"/>
                </a:ext>
              </a:extLst>
            </p:cNvPr>
            <p:cNvSpPr>
              <a:spLocks/>
            </p:cNvSpPr>
            <p:nvPr/>
          </p:nvSpPr>
          <p:spPr bwMode="auto">
            <a:xfrm>
              <a:off x="7601712" y="1662683"/>
              <a:ext cx="1419225" cy="47625"/>
            </a:xfrm>
            <a:custGeom>
              <a:avLst/>
              <a:gdLst>
                <a:gd name="T0" fmla="*/ 1418844 w 1419225"/>
                <a:gd name="T1" fmla="*/ 0 h 47625"/>
                <a:gd name="T2" fmla="*/ 0 w 1419225"/>
                <a:gd name="T3" fmla="*/ 0 h 47625"/>
                <a:gd name="T4" fmla="*/ 0 w 1419225"/>
                <a:gd name="T5" fmla="*/ 12192 h 47625"/>
                <a:gd name="T6" fmla="*/ 0 w 1419225"/>
                <a:gd name="T7" fmla="*/ 25908 h 47625"/>
                <a:gd name="T8" fmla="*/ 0 w 1419225"/>
                <a:gd name="T9" fmla="*/ 47244 h 47625"/>
                <a:gd name="T10" fmla="*/ 1418844 w 1419225"/>
                <a:gd name="T11" fmla="*/ 47244 h 47625"/>
                <a:gd name="T12" fmla="*/ 1418844 w 1419225"/>
                <a:gd name="T13" fmla="*/ 25908 h 47625"/>
                <a:gd name="T14" fmla="*/ 1418844 w 1419225"/>
                <a:gd name="T15" fmla="*/ 12192 h 47625"/>
                <a:gd name="T16" fmla="*/ 1418844 w 1419225"/>
                <a:gd name="T17" fmla="*/ 0 h 476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7625">
                  <a:moveTo>
                    <a:pt x="1418844" y="0"/>
                  </a:moveTo>
                  <a:lnTo>
                    <a:pt x="0" y="0"/>
                  </a:lnTo>
                  <a:lnTo>
                    <a:pt x="0" y="12192"/>
                  </a:lnTo>
                  <a:lnTo>
                    <a:pt x="0" y="25908"/>
                  </a:lnTo>
                  <a:lnTo>
                    <a:pt x="0" y="47244"/>
                  </a:lnTo>
                  <a:lnTo>
                    <a:pt x="1418844" y="47244"/>
                  </a:lnTo>
                  <a:lnTo>
                    <a:pt x="1418844" y="25908"/>
                  </a:lnTo>
                  <a:lnTo>
                    <a:pt x="1418844" y="12192"/>
                  </a:lnTo>
                  <a:lnTo>
                    <a:pt x="1418844" y="0"/>
                  </a:lnTo>
                  <a:close/>
                </a:path>
              </a:pathLst>
            </a:custGeom>
            <a:solidFill>
              <a:srgbClr val="0F448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92" name="object 63">
              <a:extLst>
                <a:ext uri="{FF2B5EF4-FFF2-40B4-BE49-F238E27FC236}">
                  <a16:creationId xmlns:a16="http://schemas.microsoft.com/office/drawing/2014/main" id="{0CD24E42-7647-CCF4-3756-24F57467A2E5}"/>
                </a:ext>
              </a:extLst>
            </p:cNvPr>
            <p:cNvSpPr>
              <a:spLocks/>
            </p:cNvSpPr>
            <p:nvPr/>
          </p:nvSpPr>
          <p:spPr bwMode="auto">
            <a:xfrm>
              <a:off x="7601712" y="1621535"/>
              <a:ext cx="1419225" cy="41275"/>
            </a:xfrm>
            <a:custGeom>
              <a:avLst/>
              <a:gdLst>
                <a:gd name="T0" fmla="*/ 0 w 1419225"/>
                <a:gd name="T1" fmla="*/ 41147 h 41275"/>
                <a:gd name="T2" fmla="*/ 0 w 1419225"/>
                <a:gd name="T3" fmla="*/ 0 h 41275"/>
                <a:gd name="T4" fmla="*/ 1418843 w 1419225"/>
                <a:gd name="T5" fmla="*/ 0 h 41275"/>
                <a:gd name="T6" fmla="*/ 1418843 w 1419225"/>
                <a:gd name="T7" fmla="*/ 41147 h 41275"/>
                <a:gd name="T8" fmla="*/ 0 w 1419225"/>
                <a:gd name="T9" fmla="*/ 41147 h 4127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41275">
                  <a:moveTo>
                    <a:pt x="0" y="41147"/>
                  </a:moveTo>
                  <a:lnTo>
                    <a:pt x="0" y="0"/>
                  </a:lnTo>
                  <a:lnTo>
                    <a:pt x="1418843" y="0"/>
                  </a:lnTo>
                  <a:lnTo>
                    <a:pt x="1418843" y="41147"/>
                  </a:lnTo>
                  <a:lnTo>
                    <a:pt x="0" y="41147"/>
                  </a:lnTo>
                  <a:close/>
                </a:path>
              </a:pathLst>
            </a:custGeom>
            <a:solidFill>
              <a:srgbClr val="0F448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93" name="object 64">
              <a:extLst>
                <a:ext uri="{FF2B5EF4-FFF2-40B4-BE49-F238E27FC236}">
                  <a16:creationId xmlns:a16="http://schemas.microsoft.com/office/drawing/2014/main" id="{8C06D11B-D9F2-5F0A-AA0A-735C6F0213A0}"/>
                </a:ext>
              </a:extLst>
            </p:cNvPr>
            <p:cNvSpPr>
              <a:spLocks/>
            </p:cNvSpPr>
            <p:nvPr/>
          </p:nvSpPr>
          <p:spPr bwMode="auto">
            <a:xfrm>
              <a:off x="7601712" y="1514855"/>
              <a:ext cx="1419225" cy="1905"/>
            </a:xfrm>
            <a:custGeom>
              <a:avLst/>
              <a:gdLst>
                <a:gd name="T0" fmla="*/ 0 w 1419225"/>
                <a:gd name="T1" fmla="*/ 1524 h 1905"/>
                <a:gd name="T2" fmla="*/ 0 w 1419225"/>
                <a:gd name="T3" fmla="*/ 0 h 1905"/>
                <a:gd name="T4" fmla="*/ 1418843 w 1419225"/>
                <a:gd name="T5" fmla="*/ 0 h 1905"/>
                <a:gd name="T6" fmla="*/ 1418843 w 1419225"/>
                <a:gd name="T7" fmla="*/ 1524 h 1905"/>
                <a:gd name="T8" fmla="*/ 0 w 1419225"/>
                <a:gd name="T9" fmla="*/ 1524 h 190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905">
                  <a:moveTo>
                    <a:pt x="0" y="1524"/>
                  </a:moveTo>
                  <a:lnTo>
                    <a:pt x="0" y="0"/>
                  </a:lnTo>
                  <a:lnTo>
                    <a:pt x="1418843" y="0"/>
                  </a:lnTo>
                  <a:lnTo>
                    <a:pt x="1418843" y="1524"/>
                  </a:lnTo>
                  <a:lnTo>
                    <a:pt x="0" y="1524"/>
                  </a:lnTo>
                  <a:close/>
                </a:path>
              </a:pathLst>
            </a:custGeom>
            <a:solidFill>
              <a:srgbClr val="0F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94" name="object 65">
              <a:extLst>
                <a:ext uri="{FF2B5EF4-FFF2-40B4-BE49-F238E27FC236}">
                  <a16:creationId xmlns:a16="http://schemas.microsoft.com/office/drawing/2014/main" id="{66E19C16-C514-C9F0-8166-2957D008752C}"/>
                </a:ext>
              </a:extLst>
            </p:cNvPr>
            <p:cNvSpPr>
              <a:spLocks/>
            </p:cNvSpPr>
            <p:nvPr/>
          </p:nvSpPr>
          <p:spPr bwMode="auto">
            <a:xfrm>
              <a:off x="7601712" y="1490471"/>
              <a:ext cx="1419225" cy="24765"/>
            </a:xfrm>
            <a:custGeom>
              <a:avLst/>
              <a:gdLst>
                <a:gd name="T0" fmla="*/ 0 w 1419225"/>
                <a:gd name="T1" fmla="*/ 0 h 24765"/>
                <a:gd name="T2" fmla="*/ 1418843 w 1419225"/>
                <a:gd name="T3" fmla="*/ 0 h 24765"/>
                <a:gd name="T4" fmla="*/ 1418843 w 1419225"/>
                <a:gd name="T5" fmla="*/ 24383 h 24765"/>
                <a:gd name="T6" fmla="*/ 0 w 1419225"/>
                <a:gd name="T7" fmla="*/ 24383 h 24765"/>
                <a:gd name="T8" fmla="*/ 0 w 1419225"/>
                <a:gd name="T9" fmla="*/ 0 h 2476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4765">
                  <a:moveTo>
                    <a:pt x="0" y="0"/>
                  </a:moveTo>
                  <a:lnTo>
                    <a:pt x="1418843" y="0"/>
                  </a:lnTo>
                  <a:lnTo>
                    <a:pt x="1418843" y="24383"/>
                  </a:lnTo>
                  <a:lnTo>
                    <a:pt x="0" y="24383"/>
                  </a:lnTo>
                  <a:lnTo>
                    <a:pt x="0" y="0"/>
                  </a:lnTo>
                  <a:close/>
                </a:path>
              </a:pathLst>
            </a:custGeom>
            <a:solidFill>
              <a:srgbClr val="0E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grpSp>
      <p:sp>
        <p:nvSpPr>
          <p:cNvPr id="23558" name="object 66">
            <a:extLst>
              <a:ext uri="{FF2B5EF4-FFF2-40B4-BE49-F238E27FC236}">
                <a16:creationId xmlns:a16="http://schemas.microsoft.com/office/drawing/2014/main" id="{D32E4FFF-985A-CB3A-9C90-5BECF2377E99}"/>
              </a:ext>
            </a:extLst>
          </p:cNvPr>
          <p:cNvSpPr txBox="1">
            <a:spLocks noChangeArrowheads="1"/>
          </p:cNvSpPr>
          <p:nvPr/>
        </p:nvSpPr>
        <p:spPr bwMode="auto">
          <a:xfrm>
            <a:off x="8024813" y="1697038"/>
            <a:ext cx="1212850" cy="226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860" rIns="0" bIns="0">
            <a:spAutoFit/>
          </a:bodyPr>
          <a:lstStyle>
            <a:lvl1pPr marL="10795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88"/>
              </a:spcBef>
              <a:buNone/>
            </a:pPr>
            <a:r>
              <a:rPr lang="en-US" altLang="en-US" sz="1400">
                <a:solidFill>
                  <a:srgbClr val="FFFFFF"/>
                </a:solidFill>
                <a:latin typeface="Gadugi" panose="020B0502040204020203" pitchFamily="34" charset="0"/>
              </a:rPr>
              <a:t>Harassment</a:t>
            </a:r>
            <a:endParaRPr lang="en-US" altLang="en-US" sz="1400">
              <a:latin typeface="Gadugi" panose="020B0502040204020203" pitchFamily="34" charset="0"/>
            </a:endParaRPr>
          </a:p>
        </p:txBody>
      </p:sp>
      <p:grpSp>
        <p:nvGrpSpPr>
          <p:cNvPr id="23559" name="object 67">
            <a:extLst>
              <a:ext uri="{FF2B5EF4-FFF2-40B4-BE49-F238E27FC236}">
                <a16:creationId xmlns:a16="http://schemas.microsoft.com/office/drawing/2014/main" id="{760A4751-CA0F-65E9-6FD6-B8E8ACD992CF}"/>
              </a:ext>
            </a:extLst>
          </p:cNvPr>
          <p:cNvGrpSpPr>
            <a:grpSpLocks/>
          </p:cNvGrpSpPr>
          <p:nvPr/>
        </p:nvGrpSpPr>
        <p:grpSpPr bwMode="auto">
          <a:xfrm>
            <a:off x="9358313" y="1470026"/>
            <a:ext cx="1212850" cy="727075"/>
            <a:chOff x="9162288" y="1490471"/>
            <a:chExt cx="1417320" cy="850900"/>
          </a:xfrm>
        </p:grpSpPr>
        <p:sp>
          <p:nvSpPr>
            <p:cNvPr id="23879" name="object 68">
              <a:extLst>
                <a:ext uri="{FF2B5EF4-FFF2-40B4-BE49-F238E27FC236}">
                  <a16:creationId xmlns:a16="http://schemas.microsoft.com/office/drawing/2014/main" id="{75F38C98-17B8-6695-C986-44A92AAF136F}"/>
                </a:ext>
              </a:extLst>
            </p:cNvPr>
            <p:cNvSpPr>
              <a:spLocks/>
            </p:cNvSpPr>
            <p:nvPr/>
          </p:nvSpPr>
          <p:spPr bwMode="auto">
            <a:xfrm>
              <a:off x="9162288" y="2331719"/>
              <a:ext cx="1417320" cy="9525"/>
            </a:xfrm>
            <a:custGeom>
              <a:avLst/>
              <a:gdLst>
                <a:gd name="T0" fmla="*/ 0 w 1417320"/>
                <a:gd name="T1" fmla="*/ 0 h 9525"/>
                <a:gd name="T2" fmla="*/ 1417319 w 1417320"/>
                <a:gd name="T3" fmla="*/ 0 h 9525"/>
                <a:gd name="T4" fmla="*/ 1417319 w 1417320"/>
                <a:gd name="T5" fmla="*/ 9143 h 9525"/>
                <a:gd name="T6" fmla="*/ 0 w 1417320"/>
                <a:gd name="T7" fmla="*/ 9143 h 9525"/>
                <a:gd name="T8" fmla="*/ 0 w 1417320"/>
                <a:gd name="T9" fmla="*/ 0 h 95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9525">
                  <a:moveTo>
                    <a:pt x="0" y="0"/>
                  </a:moveTo>
                  <a:lnTo>
                    <a:pt x="1417319" y="0"/>
                  </a:lnTo>
                  <a:lnTo>
                    <a:pt x="1417319" y="9143"/>
                  </a:lnTo>
                  <a:lnTo>
                    <a:pt x="0" y="9143"/>
                  </a:lnTo>
                  <a:lnTo>
                    <a:pt x="0" y="0"/>
                  </a:lnTo>
                  <a:close/>
                </a:path>
              </a:pathLst>
            </a:custGeom>
            <a:solidFill>
              <a:srgbClr val="083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80" name="object 69">
              <a:extLst>
                <a:ext uri="{FF2B5EF4-FFF2-40B4-BE49-F238E27FC236}">
                  <a16:creationId xmlns:a16="http://schemas.microsoft.com/office/drawing/2014/main" id="{A9FCA82F-2D2B-831F-E632-47E7BE4F35C0}"/>
                </a:ext>
              </a:extLst>
            </p:cNvPr>
            <p:cNvSpPr>
              <a:spLocks/>
            </p:cNvSpPr>
            <p:nvPr/>
          </p:nvSpPr>
          <p:spPr bwMode="auto">
            <a:xfrm>
              <a:off x="9162288" y="2313431"/>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833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81" name="object 70">
              <a:extLst>
                <a:ext uri="{FF2B5EF4-FFF2-40B4-BE49-F238E27FC236}">
                  <a16:creationId xmlns:a16="http://schemas.microsoft.com/office/drawing/2014/main" id="{6E871EB4-E30F-F198-DDFE-047D09387A55}"/>
                </a:ext>
              </a:extLst>
            </p:cNvPr>
            <p:cNvSpPr>
              <a:spLocks/>
            </p:cNvSpPr>
            <p:nvPr/>
          </p:nvSpPr>
          <p:spPr bwMode="auto">
            <a:xfrm>
              <a:off x="9162288" y="2295143"/>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A34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82" name="object 71">
              <a:extLst>
                <a:ext uri="{FF2B5EF4-FFF2-40B4-BE49-F238E27FC236}">
                  <a16:creationId xmlns:a16="http://schemas.microsoft.com/office/drawing/2014/main" id="{19FB9C97-B2B4-CD2A-CB50-E02A70B55F08}"/>
                </a:ext>
              </a:extLst>
            </p:cNvPr>
            <p:cNvSpPr>
              <a:spLocks/>
            </p:cNvSpPr>
            <p:nvPr/>
          </p:nvSpPr>
          <p:spPr bwMode="auto">
            <a:xfrm>
              <a:off x="9162288" y="2246375"/>
              <a:ext cx="1417320" cy="48895"/>
            </a:xfrm>
            <a:custGeom>
              <a:avLst/>
              <a:gdLst>
                <a:gd name="T0" fmla="*/ 1417320 w 1417320"/>
                <a:gd name="T1" fmla="*/ 0 h 48894"/>
                <a:gd name="T2" fmla="*/ 0 w 1417320"/>
                <a:gd name="T3" fmla="*/ 0 h 48894"/>
                <a:gd name="T4" fmla="*/ 0 w 1417320"/>
                <a:gd name="T5" fmla="*/ 27433 h 48894"/>
                <a:gd name="T6" fmla="*/ 0 w 1417320"/>
                <a:gd name="T7" fmla="*/ 48769 h 48894"/>
                <a:gd name="T8" fmla="*/ 1417320 w 1417320"/>
                <a:gd name="T9" fmla="*/ 48769 h 48894"/>
                <a:gd name="T10" fmla="*/ 1417320 w 1417320"/>
                <a:gd name="T11" fmla="*/ 27433 h 48894"/>
                <a:gd name="T12" fmla="*/ 1417320 w 1417320"/>
                <a:gd name="T13" fmla="*/ 0 h 4889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8894">
                  <a:moveTo>
                    <a:pt x="1417320" y="0"/>
                  </a:moveTo>
                  <a:lnTo>
                    <a:pt x="0" y="0"/>
                  </a:lnTo>
                  <a:lnTo>
                    <a:pt x="0" y="27432"/>
                  </a:lnTo>
                  <a:lnTo>
                    <a:pt x="0" y="48768"/>
                  </a:lnTo>
                  <a:lnTo>
                    <a:pt x="1417320" y="48768"/>
                  </a:lnTo>
                  <a:lnTo>
                    <a:pt x="1417320" y="27432"/>
                  </a:lnTo>
                  <a:lnTo>
                    <a:pt x="1417320" y="0"/>
                  </a:lnTo>
                  <a:close/>
                </a:path>
              </a:pathLst>
            </a:custGeom>
            <a:solidFill>
              <a:srgbClr val="0A346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83" name="object 72">
              <a:extLst>
                <a:ext uri="{FF2B5EF4-FFF2-40B4-BE49-F238E27FC236}">
                  <a16:creationId xmlns:a16="http://schemas.microsoft.com/office/drawing/2014/main" id="{A71F346B-899F-385D-966E-B9D2EEE7F351}"/>
                </a:ext>
              </a:extLst>
            </p:cNvPr>
            <p:cNvSpPr>
              <a:spLocks/>
            </p:cNvSpPr>
            <p:nvPr/>
          </p:nvSpPr>
          <p:spPr bwMode="auto">
            <a:xfrm>
              <a:off x="9162288" y="2206751"/>
              <a:ext cx="1417320" cy="40005"/>
            </a:xfrm>
            <a:custGeom>
              <a:avLst/>
              <a:gdLst>
                <a:gd name="T0" fmla="*/ 1417320 w 1417320"/>
                <a:gd name="T1" fmla="*/ 0 h 40005"/>
                <a:gd name="T2" fmla="*/ 0 w 1417320"/>
                <a:gd name="T3" fmla="*/ 0 h 40005"/>
                <a:gd name="T4" fmla="*/ 0 w 1417320"/>
                <a:gd name="T5" fmla="*/ 18288 h 40005"/>
                <a:gd name="T6" fmla="*/ 0 w 1417320"/>
                <a:gd name="T7" fmla="*/ 39624 h 40005"/>
                <a:gd name="T8" fmla="*/ 1417320 w 1417320"/>
                <a:gd name="T9" fmla="*/ 39624 h 40005"/>
                <a:gd name="T10" fmla="*/ 1417320 w 1417320"/>
                <a:gd name="T11" fmla="*/ 18288 h 40005"/>
                <a:gd name="T12" fmla="*/ 1417320 w 1417320"/>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0005">
                  <a:moveTo>
                    <a:pt x="1417320" y="0"/>
                  </a:moveTo>
                  <a:lnTo>
                    <a:pt x="0" y="0"/>
                  </a:lnTo>
                  <a:lnTo>
                    <a:pt x="0" y="18288"/>
                  </a:lnTo>
                  <a:lnTo>
                    <a:pt x="0" y="39624"/>
                  </a:lnTo>
                  <a:lnTo>
                    <a:pt x="1417320" y="39624"/>
                  </a:lnTo>
                  <a:lnTo>
                    <a:pt x="1417320" y="18288"/>
                  </a:lnTo>
                  <a:lnTo>
                    <a:pt x="1417320" y="0"/>
                  </a:lnTo>
                  <a:close/>
                </a:path>
              </a:pathLst>
            </a:custGeom>
            <a:solidFill>
              <a:srgbClr val="0A366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84" name="object 73">
              <a:extLst>
                <a:ext uri="{FF2B5EF4-FFF2-40B4-BE49-F238E27FC236}">
                  <a16:creationId xmlns:a16="http://schemas.microsoft.com/office/drawing/2014/main" id="{42C3E44F-B3BB-0F9E-9BCC-495467F5D2B0}"/>
                </a:ext>
              </a:extLst>
            </p:cNvPr>
            <p:cNvSpPr>
              <a:spLocks/>
            </p:cNvSpPr>
            <p:nvPr/>
          </p:nvSpPr>
          <p:spPr bwMode="auto">
            <a:xfrm>
              <a:off x="9162288" y="2189987"/>
              <a:ext cx="1417320" cy="17145"/>
            </a:xfrm>
            <a:custGeom>
              <a:avLst/>
              <a:gdLst>
                <a:gd name="T0" fmla="*/ 0 w 1417320"/>
                <a:gd name="T1" fmla="*/ 16764 h 17144"/>
                <a:gd name="T2" fmla="*/ 0 w 1417320"/>
                <a:gd name="T3" fmla="*/ 0 h 17144"/>
                <a:gd name="T4" fmla="*/ 1417319 w 1417320"/>
                <a:gd name="T5" fmla="*/ 0 h 17144"/>
                <a:gd name="T6" fmla="*/ 1417319 w 1417320"/>
                <a:gd name="T7" fmla="*/ 16764 h 17144"/>
                <a:gd name="T8" fmla="*/ 0 w 1417320"/>
                <a:gd name="T9" fmla="*/ 16764 h 1714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7144">
                  <a:moveTo>
                    <a:pt x="0" y="16763"/>
                  </a:moveTo>
                  <a:lnTo>
                    <a:pt x="0" y="0"/>
                  </a:lnTo>
                  <a:lnTo>
                    <a:pt x="1417319" y="0"/>
                  </a:lnTo>
                  <a:lnTo>
                    <a:pt x="1417319" y="16763"/>
                  </a:lnTo>
                  <a:lnTo>
                    <a:pt x="0" y="16763"/>
                  </a:lnTo>
                  <a:close/>
                </a:path>
              </a:pathLst>
            </a:custGeom>
            <a:solidFill>
              <a:srgbClr val="0A366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85" name="object 74">
              <a:extLst>
                <a:ext uri="{FF2B5EF4-FFF2-40B4-BE49-F238E27FC236}">
                  <a16:creationId xmlns:a16="http://schemas.microsoft.com/office/drawing/2014/main" id="{3FBD33D6-08DC-E660-6860-169951C30E4B}"/>
                </a:ext>
              </a:extLst>
            </p:cNvPr>
            <p:cNvSpPr>
              <a:spLocks/>
            </p:cNvSpPr>
            <p:nvPr/>
          </p:nvSpPr>
          <p:spPr bwMode="auto">
            <a:xfrm>
              <a:off x="9162288" y="2167127"/>
              <a:ext cx="1417320" cy="22860"/>
            </a:xfrm>
            <a:custGeom>
              <a:avLst/>
              <a:gdLst>
                <a:gd name="T0" fmla="*/ 0 w 1417320"/>
                <a:gd name="T1" fmla="*/ 22859 h 22860"/>
                <a:gd name="T2" fmla="*/ 0 w 1417320"/>
                <a:gd name="T3" fmla="*/ 0 h 22860"/>
                <a:gd name="T4" fmla="*/ 1417319 w 1417320"/>
                <a:gd name="T5" fmla="*/ 0 h 22860"/>
                <a:gd name="T6" fmla="*/ 1417319 w 1417320"/>
                <a:gd name="T7" fmla="*/ 22859 h 22860"/>
                <a:gd name="T8" fmla="*/ 0 w 1417320"/>
                <a:gd name="T9" fmla="*/ 22859 h 228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2860">
                  <a:moveTo>
                    <a:pt x="0" y="22859"/>
                  </a:moveTo>
                  <a:lnTo>
                    <a:pt x="0" y="0"/>
                  </a:lnTo>
                  <a:lnTo>
                    <a:pt x="1417319" y="0"/>
                  </a:lnTo>
                  <a:lnTo>
                    <a:pt x="1417319" y="22859"/>
                  </a:lnTo>
                  <a:lnTo>
                    <a:pt x="0" y="22859"/>
                  </a:lnTo>
                  <a:close/>
                </a:path>
              </a:pathLst>
            </a:custGeom>
            <a:solidFill>
              <a:srgbClr val="0A36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86" name="object 75">
              <a:extLst>
                <a:ext uri="{FF2B5EF4-FFF2-40B4-BE49-F238E27FC236}">
                  <a16:creationId xmlns:a16="http://schemas.microsoft.com/office/drawing/2014/main" id="{BD42F92C-5F1A-EFC3-CC42-2759D5C88C82}"/>
                </a:ext>
              </a:extLst>
            </p:cNvPr>
            <p:cNvSpPr>
              <a:spLocks/>
            </p:cNvSpPr>
            <p:nvPr/>
          </p:nvSpPr>
          <p:spPr bwMode="auto">
            <a:xfrm>
              <a:off x="9162288" y="2141219"/>
              <a:ext cx="1417320" cy="26034"/>
            </a:xfrm>
            <a:custGeom>
              <a:avLst/>
              <a:gdLst>
                <a:gd name="T0" fmla="*/ 0 w 1417320"/>
                <a:gd name="T1" fmla="*/ 25907 h 26035"/>
                <a:gd name="T2" fmla="*/ 0 w 1417320"/>
                <a:gd name="T3" fmla="*/ 0 h 26035"/>
                <a:gd name="T4" fmla="*/ 1417319 w 1417320"/>
                <a:gd name="T5" fmla="*/ 0 h 26035"/>
                <a:gd name="T6" fmla="*/ 1417319 w 1417320"/>
                <a:gd name="T7" fmla="*/ 25907 h 26035"/>
                <a:gd name="T8" fmla="*/ 0 w 1417320"/>
                <a:gd name="T9" fmla="*/ 25907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6035">
                  <a:moveTo>
                    <a:pt x="0" y="25908"/>
                  </a:moveTo>
                  <a:lnTo>
                    <a:pt x="0" y="0"/>
                  </a:lnTo>
                  <a:lnTo>
                    <a:pt x="1417319" y="0"/>
                  </a:lnTo>
                  <a:lnTo>
                    <a:pt x="1417319" y="25908"/>
                  </a:lnTo>
                  <a:lnTo>
                    <a:pt x="0" y="25908"/>
                  </a:lnTo>
                  <a:close/>
                </a:path>
              </a:pathLst>
            </a:custGeom>
            <a:solidFill>
              <a:srgbClr val="0A38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87" name="object 76">
              <a:extLst>
                <a:ext uri="{FF2B5EF4-FFF2-40B4-BE49-F238E27FC236}">
                  <a16:creationId xmlns:a16="http://schemas.microsoft.com/office/drawing/2014/main" id="{8BBA01CE-C9EF-9171-76E1-22C99C2ADA3C}"/>
                </a:ext>
              </a:extLst>
            </p:cNvPr>
            <p:cNvSpPr>
              <a:spLocks/>
            </p:cNvSpPr>
            <p:nvPr/>
          </p:nvSpPr>
          <p:spPr bwMode="auto">
            <a:xfrm>
              <a:off x="9162288" y="2100071"/>
              <a:ext cx="1417320" cy="41275"/>
            </a:xfrm>
            <a:custGeom>
              <a:avLst/>
              <a:gdLst>
                <a:gd name="T0" fmla="*/ 1417320 w 1417320"/>
                <a:gd name="T1" fmla="*/ 0 h 41275"/>
                <a:gd name="T2" fmla="*/ 0 w 1417320"/>
                <a:gd name="T3" fmla="*/ 0 h 41275"/>
                <a:gd name="T4" fmla="*/ 0 w 1417320"/>
                <a:gd name="T5" fmla="*/ 18288 h 41275"/>
                <a:gd name="T6" fmla="*/ 0 w 1417320"/>
                <a:gd name="T7" fmla="*/ 41148 h 41275"/>
                <a:gd name="T8" fmla="*/ 1417320 w 1417320"/>
                <a:gd name="T9" fmla="*/ 41148 h 41275"/>
                <a:gd name="T10" fmla="*/ 1417320 w 1417320"/>
                <a:gd name="T11" fmla="*/ 18288 h 41275"/>
                <a:gd name="T12" fmla="*/ 1417320 w 1417320"/>
                <a:gd name="T13" fmla="*/ 0 h 4127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1275">
                  <a:moveTo>
                    <a:pt x="1417320" y="0"/>
                  </a:moveTo>
                  <a:lnTo>
                    <a:pt x="0" y="0"/>
                  </a:lnTo>
                  <a:lnTo>
                    <a:pt x="0" y="18288"/>
                  </a:lnTo>
                  <a:lnTo>
                    <a:pt x="0" y="41148"/>
                  </a:lnTo>
                  <a:lnTo>
                    <a:pt x="1417320" y="41148"/>
                  </a:lnTo>
                  <a:lnTo>
                    <a:pt x="1417320" y="18288"/>
                  </a:lnTo>
                  <a:lnTo>
                    <a:pt x="1417320" y="0"/>
                  </a:lnTo>
                  <a:close/>
                </a:path>
              </a:pathLst>
            </a:custGeom>
            <a:solidFill>
              <a:srgbClr val="0A387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88" name="object 77">
              <a:extLst>
                <a:ext uri="{FF2B5EF4-FFF2-40B4-BE49-F238E27FC236}">
                  <a16:creationId xmlns:a16="http://schemas.microsoft.com/office/drawing/2014/main" id="{34CEA6F8-1CB3-C0BB-3B14-2A595AF56429}"/>
                </a:ext>
              </a:extLst>
            </p:cNvPr>
            <p:cNvSpPr>
              <a:spLocks/>
            </p:cNvSpPr>
            <p:nvPr/>
          </p:nvSpPr>
          <p:spPr bwMode="auto">
            <a:xfrm>
              <a:off x="9162288" y="2060447"/>
              <a:ext cx="1417320" cy="40005"/>
            </a:xfrm>
            <a:custGeom>
              <a:avLst/>
              <a:gdLst>
                <a:gd name="T0" fmla="*/ 1417320 w 1417320"/>
                <a:gd name="T1" fmla="*/ 0 h 40005"/>
                <a:gd name="T2" fmla="*/ 0 w 1417320"/>
                <a:gd name="T3" fmla="*/ 0 h 40005"/>
                <a:gd name="T4" fmla="*/ 0 w 1417320"/>
                <a:gd name="T5" fmla="*/ 22860 h 40005"/>
                <a:gd name="T6" fmla="*/ 0 w 1417320"/>
                <a:gd name="T7" fmla="*/ 39624 h 40005"/>
                <a:gd name="T8" fmla="*/ 1417320 w 1417320"/>
                <a:gd name="T9" fmla="*/ 39624 h 40005"/>
                <a:gd name="T10" fmla="*/ 1417320 w 1417320"/>
                <a:gd name="T11" fmla="*/ 22860 h 40005"/>
                <a:gd name="T12" fmla="*/ 1417320 w 1417320"/>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0005">
                  <a:moveTo>
                    <a:pt x="1417320" y="0"/>
                  </a:moveTo>
                  <a:lnTo>
                    <a:pt x="0" y="0"/>
                  </a:lnTo>
                  <a:lnTo>
                    <a:pt x="0" y="22860"/>
                  </a:lnTo>
                  <a:lnTo>
                    <a:pt x="0" y="39624"/>
                  </a:lnTo>
                  <a:lnTo>
                    <a:pt x="1417320" y="39624"/>
                  </a:lnTo>
                  <a:lnTo>
                    <a:pt x="1417320" y="22860"/>
                  </a:lnTo>
                  <a:lnTo>
                    <a:pt x="1417320" y="0"/>
                  </a:lnTo>
                  <a:close/>
                </a:path>
              </a:pathLst>
            </a:custGeom>
            <a:solidFill>
              <a:srgbClr val="0C3A7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89" name="object 78">
              <a:extLst>
                <a:ext uri="{FF2B5EF4-FFF2-40B4-BE49-F238E27FC236}">
                  <a16:creationId xmlns:a16="http://schemas.microsoft.com/office/drawing/2014/main" id="{4A1F903A-57A9-D093-A1D5-65E4E9FE47D9}"/>
                </a:ext>
              </a:extLst>
            </p:cNvPr>
            <p:cNvSpPr>
              <a:spLocks/>
            </p:cNvSpPr>
            <p:nvPr/>
          </p:nvSpPr>
          <p:spPr bwMode="auto">
            <a:xfrm>
              <a:off x="9162288" y="2048255"/>
              <a:ext cx="1417320" cy="12700"/>
            </a:xfrm>
            <a:custGeom>
              <a:avLst/>
              <a:gdLst>
                <a:gd name="T0" fmla="*/ 0 w 1417320"/>
                <a:gd name="T1" fmla="*/ 12192 h 12700"/>
                <a:gd name="T2" fmla="*/ 0 w 1417320"/>
                <a:gd name="T3" fmla="*/ 0 h 12700"/>
                <a:gd name="T4" fmla="*/ 1417319 w 1417320"/>
                <a:gd name="T5" fmla="*/ 0 h 12700"/>
                <a:gd name="T6" fmla="*/ 1417319 w 1417320"/>
                <a:gd name="T7" fmla="*/ 12192 h 12700"/>
                <a:gd name="T8" fmla="*/ 0 w 1417320"/>
                <a:gd name="T9" fmla="*/ 12192 h 127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2700">
                  <a:moveTo>
                    <a:pt x="0" y="12192"/>
                  </a:moveTo>
                  <a:lnTo>
                    <a:pt x="0" y="0"/>
                  </a:lnTo>
                  <a:lnTo>
                    <a:pt x="1417319" y="0"/>
                  </a:lnTo>
                  <a:lnTo>
                    <a:pt x="1417319" y="12192"/>
                  </a:lnTo>
                  <a:lnTo>
                    <a:pt x="0" y="12192"/>
                  </a:lnTo>
                  <a:close/>
                </a:path>
              </a:pathLst>
            </a:custGeom>
            <a:solidFill>
              <a:srgbClr val="0C3A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90" name="object 79">
              <a:extLst>
                <a:ext uri="{FF2B5EF4-FFF2-40B4-BE49-F238E27FC236}">
                  <a16:creationId xmlns:a16="http://schemas.microsoft.com/office/drawing/2014/main" id="{1DD7E49E-C674-2CFA-0A6A-3B2787CB1458}"/>
                </a:ext>
              </a:extLst>
            </p:cNvPr>
            <p:cNvSpPr>
              <a:spLocks/>
            </p:cNvSpPr>
            <p:nvPr/>
          </p:nvSpPr>
          <p:spPr bwMode="auto">
            <a:xfrm>
              <a:off x="9162288" y="2034539"/>
              <a:ext cx="1417320" cy="13970"/>
            </a:xfrm>
            <a:custGeom>
              <a:avLst/>
              <a:gdLst>
                <a:gd name="T0" fmla="*/ 0 w 1417320"/>
                <a:gd name="T1" fmla="*/ 13716 h 13969"/>
                <a:gd name="T2" fmla="*/ 0 w 1417320"/>
                <a:gd name="T3" fmla="*/ 0 h 13969"/>
                <a:gd name="T4" fmla="*/ 1417319 w 1417320"/>
                <a:gd name="T5" fmla="*/ 0 h 13969"/>
                <a:gd name="T6" fmla="*/ 1417319 w 1417320"/>
                <a:gd name="T7" fmla="*/ 13716 h 13969"/>
                <a:gd name="T8" fmla="*/ 0 w 1417320"/>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5"/>
                  </a:moveTo>
                  <a:lnTo>
                    <a:pt x="0" y="0"/>
                  </a:lnTo>
                  <a:lnTo>
                    <a:pt x="1417319" y="0"/>
                  </a:lnTo>
                  <a:lnTo>
                    <a:pt x="1417319" y="13715"/>
                  </a:lnTo>
                  <a:lnTo>
                    <a:pt x="0" y="13715"/>
                  </a:lnTo>
                  <a:close/>
                </a:path>
              </a:pathLst>
            </a:custGeom>
            <a:solidFill>
              <a:srgbClr val="0C3B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91" name="object 80">
              <a:extLst>
                <a:ext uri="{FF2B5EF4-FFF2-40B4-BE49-F238E27FC236}">
                  <a16:creationId xmlns:a16="http://schemas.microsoft.com/office/drawing/2014/main" id="{76CD2442-68AF-4A72-4804-CB06FE288083}"/>
                </a:ext>
              </a:extLst>
            </p:cNvPr>
            <p:cNvSpPr>
              <a:spLocks/>
            </p:cNvSpPr>
            <p:nvPr/>
          </p:nvSpPr>
          <p:spPr bwMode="auto">
            <a:xfrm>
              <a:off x="9162288" y="1994915"/>
              <a:ext cx="1417320" cy="40005"/>
            </a:xfrm>
            <a:custGeom>
              <a:avLst/>
              <a:gdLst>
                <a:gd name="T0" fmla="*/ 1417320 w 1417320"/>
                <a:gd name="T1" fmla="*/ 0 h 40005"/>
                <a:gd name="T2" fmla="*/ 0 w 1417320"/>
                <a:gd name="T3" fmla="*/ 0 h 40005"/>
                <a:gd name="T4" fmla="*/ 0 w 1417320"/>
                <a:gd name="T5" fmla="*/ 12192 h 40005"/>
                <a:gd name="T6" fmla="*/ 0 w 1417320"/>
                <a:gd name="T7" fmla="*/ 16764 h 40005"/>
                <a:gd name="T8" fmla="*/ 0 w 1417320"/>
                <a:gd name="T9" fmla="*/ 39624 h 40005"/>
                <a:gd name="T10" fmla="*/ 1417320 w 1417320"/>
                <a:gd name="T11" fmla="*/ 39624 h 40005"/>
                <a:gd name="T12" fmla="*/ 1417320 w 1417320"/>
                <a:gd name="T13" fmla="*/ 16764 h 40005"/>
                <a:gd name="T14" fmla="*/ 1417320 w 1417320"/>
                <a:gd name="T15" fmla="*/ 12192 h 40005"/>
                <a:gd name="T16" fmla="*/ 1417320 w 1417320"/>
                <a:gd name="T17" fmla="*/ 0 h 4000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40005">
                  <a:moveTo>
                    <a:pt x="1417320" y="0"/>
                  </a:moveTo>
                  <a:lnTo>
                    <a:pt x="0" y="0"/>
                  </a:lnTo>
                  <a:lnTo>
                    <a:pt x="0" y="12192"/>
                  </a:lnTo>
                  <a:lnTo>
                    <a:pt x="0" y="16764"/>
                  </a:lnTo>
                  <a:lnTo>
                    <a:pt x="0" y="39624"/>
                  </a:lnTo>
                  <a:lnTo>
                    <a:pt x="1417320" y="39624"/>
                  </a:lnTo>
                  <a:lnTo>
                    <a:pt x="1417320" y="16764"/>
                  </a:lnTo>
                  <a:lnTo>
                    <a:pt x="1417320" y="12192"/>
                  </a:lnTo>
                  <a:lnTo>
                    <a:pt x="1417320" y="0"/>
                  </a:lnTo>
                  <a:close/>
                </a:path>
              </a:pathLst>
            </a:custGeom>
            <a:solidFill>
              <a:srgbClr val="0C3B7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92" name="object 81">
              <a:extLst>
                <a:ext uri="{FF2B5EF4-FFF2-40B4-BE49-F238E27FC236}">
                  <a16:creationId xmlns:a16="http://schemas.microsoft.com/office/drawing/2014/main" id="{420B8AB8-4EFA-C6F5-4C6A-337D9C27FC92}"/>
                </a:ext>
              </a:extLst>
            </p:cNvPr>
            <p:cNvSpPr>
              <a:spLocks/>
            </p:cNvSpPr>
            <p:nvPr/>
          </p:nvSpPr>
          <p:spPr bwMode="auto">
            <a:xfrm>
              <a:off x="9162288" y="1981199"/>
              <a:ext cx="1417320" cy="13970"/>
            </a:xfrm>
            <a:custGeom>
              <a:avLst/>
              <a:gdLst>
                <a:gd name="T0" fmla="*/ 0 w 1417320"/>
                <a:gd name="T1" fmla="*/ 13717 h 13969"/>
                <a:gd name="T2" fmla="*/ 0 w 1417320"/>
                <a:gd name="T3" fmla="*/ 0 h 13969"/>
                <a:gd name="T4" fmla="*/ 1417319 w 1417320"/>
                <a:gd name="T5" fmla="*/ 0 h 13969"/>
                <a:gd name="T6" fmla="*/ 1417319 w 1417320"/>
                <a:gd name="T7" fmla="*/ 13717 h 13969"/>
                <a:gd name="T8" fmla="*/ 0 w 1417320"/>
                <a:gd name="T9" fmla="*/ 13717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6"/>
                  </a:moveTo>
                  <a:lnTo>
                    <a:pt x="0" y="0"/>
                  </a:lnTo>
                  <a:lnTo>
                    <a:pt x="1417319" y="0"/>
                  </a:lnTo>
                  <a:lnTo>
                    <a:pt x="1417319" y="13716"/>
                  </a:lnTo>
                  <a:lnTo>
                    <a:pt x="0" y="13716"/>
                  </a:lnTo>
                  <a:close/>
                </a:path>
              </a:pathLst>
            </a:custGeom>
            <a:solidFill>
              <a:srgbClr val="0C3B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93" name="object 82">
              <a:extLst>
                <a:ext uri="{FF2B5EF4-FFF2-40B4-BE49-F238E27FC236}">
                  <a16:creationId xmlns:a16="http://schemas.microsoft.com/office/drawing/2014/main" id="{7E6F8920-4C62-D2A0-2591-52864ACE1870}"/>
                </a:ext>
              </a:extLst>
            </p:cNvPr>
            <p:cNvSpPr>
              <a:spLocks/>
            </p:cNvSpPr>
            <p:nvPr/>
          </p:nvSpPr>
          <p:spPr bwMode="auto">
            <a:xfrm>
              <a:off x="9162288" y="1958339"/>
              <a:ext cx="1417320" cy="22860"/>
            </a:xfrm>
            <a:custGeom>
              <a:avLst/>
              <a:gdLst>
                <a:gd name="T0" fmla="*/ 1417320 w 1417320"/>
                <a:gd name="T1" fmla="*/ 0 h 22860"/>
                <a:gd name="T2" fmla="*/ 0 w 1417320"/>
                <a:gd name="T3" fmla="*/ 0 h 22860"/>
                <a:gd name="T4" fmla="*/ 0 w 1417320"/>
                <a:gd name="T5" fmla="*/ 18288 h 22860"/>
                <a:gd name="T6" fmla="*/ 0 w 1417320"/>
                <a:gd name="T7" fmla="*/ 22860 h 22860"/>
                <a:gd name="T8" fmla="*/ 1417320 w 1417320"/>
                <a:gd name="T9" fmla="*/ 22860 h 22860"/>
                <a:gd name="T10" fmla="*/ 1417320 w 1417320"/>
                <a:gd name="T11" fmla="*/ 18288 h 22860"/>
                <a:gd name="T12" fmla="*/ 1417320 w 1417320"/>
                <a:gd name="T13" fmla="*/ 0 h 228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22860">
                  <a:moveTo>
                    <a:pt x="1417320" y="0"/>
                  </a:moveTo>
                  <a:lnTo>
                    <a:pt x="0" y="0"/>
                  </a:lnTo>
                  <a:lnTo>
                    <a:pt x="0" y="18288"/>
                  </a:lnTo>
                  <a:lnTo>
                    <a:pt x="0" y="22860"/>
                  </a:lnTo>
                  <a:lnTo>
                    <a:pt x="1417320" y="22860"/>
                  </a:lnTo>
                  <a:lnTo>
                    <a:pt x="1417320" y="18288"/>
                  </a:lnTo>
                  <a:lnTo>
                    <a:pt x="1417320" y="0"/>
                  </a:lnTo>
                  <a:close/>
                </a:path>
              </a:pathLst>
            </a:custGeom>
            <a:solidFill>
              <a:srgbClr val="0C3D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94" name="object 83">
              <a:extLst>
                <a:ext uri="{FF2B5EF4-FFF2-40B4-BE49-F238E27FC236}">
                  <a16:creationId xmlns:a16="http://schemas.microsoft.com/office/drawing/2014/main" id="{95D460F6-E986-C82B-0844-03D156BEB2FF}"/>
                </a:ext>
              </a:extLst>
            </p:cNvPr>
            <p:cNvSpPr>
              <a:spLocks/>
            </p:cNvSpPr>
            <p:nvPr/>
          </p:nvSpPr>
          <p:spPr bwMode="auto">
            <a:xfrm>
              <a:off x="9162288" y="1923287"/>
              <a:ext cx="1417320" cy="35560"/>
            </a:xfrm>
            <a:custGeom>
              <a:avLst/>
              <a:gdLst>
                <a:gd name="T0" fmla="*/ 1417320 w 1417320"/>
                <a:gd name="T1" fmla="*/ 0 h 35560"/>
                <a:gd name="T2" fmla="*/ 0 w 1417320"/>
                <a:gd name="T3" fmla="*/ 0 h 35560"/>
                <a:gd name="T4" fmla="*/ 0 w 1417320"/>
                <a:gd name="T5" fmla="*/ 18288 h 35560"/>
                <a:gd name="T6" fmla="*/ 0 w 1417320"/>
                <a:gd name="T7" fmla="*/ 35052 h 35560"/>
                <a:gd name="T8" fmla="*/ 1417320 w 1417320"/>
                <a:gd name="T9" fmla="*/ 35052 h 35560"/>
                <a:gd name="T10" fmla="*/ 1417320 w 1417320"/>
                <a:gd name="T11" fmla="*/ 18288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18288"/>
                  </a:lnTo>
                  <a:lnTo>
                    <a:pt x="0" y="35052"/>
                  </a:lnTo>
                  <a:lnTo>
                    <a:pt x="1417320" y="35052"/>
                  </a:lnTo>
                  <a:lnTo>
                    <a:pt x="1417320" y="18288"/>
                  </a:lnTo>
                  <a:lnTo>
                    <a:pt x="1417320" y="0"/>
                  </a:lnTo>
                  <a:close/>
                </a:path>
              </a:pathLst>
            </a:custGeom>
            <a:solidFill>
              <a:srgbClr val="0C3D7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95" name="object 84">
              <a:extLst>
                <a:ext uri="{FF2B5EF4-FFF2-40B4-BE49-F238E27FC236}">
                  <a16:creationId xmlns:a16="http://schemas.microsoft.com/office/drawing/2014/main" id="{28ADA5C4-3DEF-1CA1-D8C5-184C126CA559}"/>
                </a:ext>
              </a:extLst>
            </p:cNvPr>
            <p:cNvSpPr>
              <a:spLocks/>
            </p:cNvSpPr>
            <p:nvPr/>
          </p:nvSpPr>
          <p:spPr bwMode="auto">
            <a:xfrm>
              <a:off x="9162288" y="1901951"/>
              <a:ext cx="1417320" cy="21590"/>
            </a:xfrm>
            <a:custGeom>
              <a:avLst/>
              <a:gdLst>
                <a:gd name="T0" fmla="*/ 0 w 1417320"/>
                <a:gd name="T1" fmla="*/ 21337 h 21589"/>
                <a:gd name="T2" fmla="*/ 0 w 1417320"/>
                <a:gd name="T3" fmla="*/ 0 h 21589"/>
                <a:gd name="T4" fmla="*/ 1417319 w 1417320"/>
                <a:gd name="T5" fmla="*/ 0 h 21589"/>
                <a:gd name="T6" fmla="*/ 1417319 w 1417320"/>
                <a:gd name="T7" fmla="*/ 21337 h 21589"/>
                <a:gd name="T8" fmla="*/ 0 w 1417320"/>
                <a:gd name="T9" fmla="*/ 21337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1589">
                  <a:moveTo>
                    <a:pt x="0" y="21336"/>
                  </a:moveTo>
                  <a:lnTo>
                    <a:pt x="0" y="0"/>
                  </a:lnTo>
                  <a:lnTo>
                    <a:pt x="1417319" y="0"/>
                  </a:lnTo>
                  <a:lnTo>
                    <a:pt x="1417319" y="21336"/>
                  </a:lnTo>
                  <a:lnTo>
                    <a:pt x="0" y="21336"/>
                  </a:lnTo>
                  <a:close/>
                </a:path>
              </a:pathLst>
            </a:custGeom>
            <a:solidFill>
              <a:srgbClr val="0C3D7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96" name="object 85">
              <a:extLst>
                <a:ext uri="{FF2B5EF4-FFF2-40B4-BE49-F238E27FC236}">
                  <a16:creationId xmlns:a16="http://schemas.microsoft.com/office/drawing/2014/main" id="{E00938AD-0184-3562-5389-F03BA7097511}"/>
                </a:ext>
              </a:extLst>
            </p:cNvPr>
            <p:cNvSpPr>
              <a:spLocks/>
            </p:cNvSpPr>
            <p:nvPr/>
          </p:nvSpPr>
          <p:spPr bwMode="auto">
            <a:xfrm>
              <a:off x="9162288" y="1888235"/>
              <a:ext cx="1417320" cy="13970"/>
            </a:xfrm>
            <a:custGeom>
              <a:avLst/>
              <a:gdLst>
                <a:gd name="T0" fmla="*/ 0 w 1417320"/>
                <a:gd name="T1" fmla="*/ 13716 h 13969"/>
                <a:gd name="T2" fmla="*/ 0 w 1417320"/>
                <a:gd name="T3" fmla="*/ 0 h 13969"/>
                <a:gd name="T4" fmla="*/ 1417319 w 1417320"/>
                <a:gd name="T5" fmla="*/ 0 h 13969"/>
                <a:gd name="T6" fmla="*/ 1417319 w 1417320"/>
                <a:gd name="T7" fmla="*/ 13716 h 13969"/>
                <a:gd name="T8" fmla="*/ 0 w 1417320"/>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5"/>
                  </a:moveTo>
                  <a:lnTo>
                    <a:pt x="0" y="0"/>
                  </a:lnTo>
                  <a:lnTo>
                    <a:pt x="1417319" y="0"/>
                  </a:lnTo>
                  <a:lnTo>
                    <a:pt x="1417319" y="13715"/>
                  </a:lnTo>
                  <a:lnTo>
                    <a:pt x="0" y="13715"/>
                  </a:lnTo>
                  <a:close/>
                </a:path>
              </a:pathLst>
            </a:custGeom>
            <a:solidFill>
              <a:srgbClr val="0C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97" name="object 86">
              <a:extLst>
                <a:ext uri="{FF2B5EF4-FFF2-40B4-BE49-F238E27FC236}">
                  <a16:creationId xmlns:a16="http://schemas.microsoft.com/office/drawing/2014/main" id="{D58140CD-1DB6-5E4F-2A0E-9ACF9EEF5946}"/>
                </a:ext>
              </a:extLst>
            </p:cNvPr>
            <p:cNvSpPr>
              <a:spLocks/>
            </p:cNvSpPr>
            <p:nvPr/>
          </p:nvSpPr>
          <p:spPr bwMode="auto">
            <a:xfrm>
              <a:off x="9162288" y="1853183"/>
              <a:ext cx="1417320" cy="35560"/>
            </a:xfrm>
            <a:custGeom>
              <a:avLst/>
              <a:gdLst>
                <a:gd name="T0" fmla="*/ 1417320 w 1417320"/>
                <a:gd name="T1" fmla="*/ 0 h 35560"/>
                <a:gd name="T2" fmla="*/ 0 w 1417320"/>
                <a:gd name="T3" fmla="*/ 0 h 35560"/>
                <a:gd name="T4" fmla="*/ 0 w 1417320"/>
                <a:gd name="T5" fmla="*/ 21336 h 35560"/>
                <a:gd name="T6" fmla="*/ 0 w 1417320"/>
                <a:gd name="T7" fmla="*/ 35052 h 35560"/>
                <a:gd name="T8" fmla="*/ 1417320 w 1417320"/>
                <a:gd name="T9" fmla="*/ 35052 h 35560"/>
                <a:gd name="T10" fmla="*/ 1417320 w 1417320"/>
                <a:gd name="T11" fmla="*/ 21336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21336"/>
                  </a:lnTo>
                  <a:lnTo>
                    <a:pt x="0" y="35052"/>
                  </a:lnTo>
                  <a:lnTo>
                    <a:pt x="1417320" y="35052"/>
                  </a:lnTo>
                  <a:lnTo>
                    <a:pt x="1417320" y="21336"/>
                  </a:lnTo>
                  <a:lnTo>
                    <a:pt x="1417320" y="0"/>
                  </a:lnTo>
                  <a:close/>
                </a:path>
              </a:pathLst>
            </a:custGeom>
            <a:solidFill>
              <a:srgbClr val="0E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98" name="object 87">
              <a:extLst>
                <a:ext uri="{FF2B5EF4-FFF2-40B4-BE49-F238E27FC236}">
                  <a16:creationId xmlns:a16="http://schemas.microsoft.com/office/drawing/2014/main" id="{21BA7AF9-4457-DA08-ADB2-92D1F8DF89F4}"/>
                </a:ext>
              </a:extLst>
            </p:cNvPr>
            <p:cNvSpPr>
              <a:spLocks/>
            </p:cNvSpPr>
            <p:nvPr/>
          </p:nvSpPr>
          <p:spPr bwMode="auto">
            <a:xfrm>
              <a:off x="9162288" y="1834895"/>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E3F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99" name="object 88">
              <a:extLst>
                <a:ext uri="{FF2B5EF4-FFF2-40B4-BE49-F238E27FC236}">
                  <a16:creationId xmlns:a16="http://schemas.microsoft.com/office/drawing/2014/main" id="{7DA4AFC5-B372-CAF2-0185-F91F03489548}"/>
                </a:ext>
              </a:extLst>
            </p:cNvPr>
            <p:cNvSpPr>
              <a:spLocks/>
            </p:cNvSpPr>
            <p:nvPr/>
          </p:nvSpPr>
          <p:spPr bwMode="auto">
            <a:xfrm>
              <a:off x="9162288" y="1816607"/>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E41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00" name="object 89">
              <a:extLst>
                <a:ext uri="{FF2B5EF4-FFF2-40B4-BE49-F238E27FC236}">
                  <a16:creationId xmlns:a16="http://schemas.microsoft.com/office/drawing/2014/main" id="{E608ACFB-7A24-F7FD-F292-D431B8155677}"/>
                </a:ext>
              </a:extLst>
            </p:cNvPr>
            <p:cNvSpPr>
              <a:spLocks/>
            </p:cNvSpPr>
            <p:nvPr/>
          </p:nvSpPr>
          <p:spPr bwMode="auto">
            <a:xfrm>
              <a:off x="9162288" y="1781555"/>
              <a:ext cx="1417320" cy="35560"/>
            </a:xfrm>
            <a:custGeom>
              <a:avLst/>
              <a:gdLst>
                <a:gd name="T0" fmla="*/ 1417320 w 1417320"/>
                <a:gd name="T1" fmla="*/ 0 h 35560"/>
                <a:gd name="T2" fmla="*/ 0 w 1417320"/>
                <a:gd name="T3" fmla="*/ 0 h 35560"/>
                <a:gd name="T4" fmla="*/ 0 w 1417320"/>
                <a:gd name="T5" fmla="*/ 13716 h 35560"/>
                <a:gd name="T6" fmla="*/ 0 w 1417320"/>
                <a:gd name="T7" fmla="*/ 35052 h 35560"/>
                <a:gd name="T8" fmla="*/ 1417320 w 1417320"/>
                <a:gd name="T9" fmla="*/ 35052 h 35560"/>
                <a:gd name="T10" fmla="*/ 1417320 w 1417320"/>
                <a:gd name="T11" fmla="*/ 13716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13716"/>
                  </a:lnTo>
                  <a:lnTo>
                    <a:pt x="0" y="35052"/>
                  </a:lnTo>
                  <a:lnTo>
                    <a:pt x="1417320" y="35052"/>
                  </a:lnTo>
                  <a:lnTo>
                    <a:pt x="1417320" y="13716"/>
                  </a:lnTo>
                  <a:lnTo>
                    <a:pt x="1417320" y="0"/>
                  </a:lnTo>
                  <a:close/>
                </a:path>
              </a:pathLst>
            </a:custGeom>
            <a:solidFill>
              <a:srgbClr val="0E41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01" name="object 90">
              <a:extLst>
                <a:ext uri="{FF2B5EF4-FFF2-40B4-BE49-F238E27FC236}">
                  <a16:creationId xmlns:a16="http://schemas.microsoft.com/office/drawing/2014/main" id="{77A35650-044A-4657-A156-530D92109703}"/>
                </a:ext>
              </a:extLst>
            </p:cNvPr>
            <p:cNvSpPr>
              <a:spLocks/>
            </p:cNvSpPr>
            <p:nvPr/>
          </p:nvSpPr>
          <p:spPr bwMode="auto">
            <a:xfrm>
              <a:off x="9162288" y="1767839"/>
              <a:ext cx="1417320" cy="13970"/>
            </a:xfrm>
            <a:custGeom>
              <a:avLst/>
              <a:gdLst>
                <a:gd name="T0" fmla="*/ 0 w 1417320"/>
                <a:gd name="T1" fmla="*/ 13716 h 13969"/>
                <a:gd name="T2" fmla="*/ 0 w 1417320"/>
                <a:gd name="T3" fmla="*/ 0 h 13969"/>
                <a:gd name="T4" fmla="*/ 1417319 w 1417320"/>
                <a:gd name="T5" fmla="*/ 0 h 13969"/>
                <a:gd name="T6" fmla="*/ 1417319 w 1417320"/>
                <a:gd name="T7" fmla="*/ 13716 h 13969"/>
                <a:gd name="T8" fmla="*/ 0 w 1417320"/>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5"/>
                  </a:moveTo>
                  <a:lnTo>
                    <a:pt x="0" y="0"/>
                  </a:lnTo>
                  <a:lnTo>
                    <a:pt x="1417319" y="0"/>
                  </a:lnTo>
                  <a:lnTo>
                    <a:pt x="1417319" y="13715"/>
                  </a:lnTo>
                  <a:lnTo>
                    <a:pt x="0" y="13715"/>
                  </a:lnTo>
                  <a:close/>
                </a:path>
              </a:pathLst>
            </a:custGeom>
            <a:solidFill>
              <a:srgbClr val="0F42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02" name="object 91">
              <a:extLst>
                <a:ext uri="{FF2B5EF4-FFF2-40B4-BE49-F238E27FC236}">
                  <a16:creationId xmlns:a16="http://schemas.microsoft.com/office/drawing/2014/main" id="{FA7C1C2E-B30B-64A3-544E-E33057471F39}"/>
                </a:ext>
              </a:extLst>
            </p:cNvPr>
            <p:cNvSpPr>
              <a:spLocks/>
            </p:cNvSpPr>
            <p:nvPr/>
          </p:nvSpPr>
          <p:spPr bwMode="auto">
            <a:xfrm>
              <a:off x="9162288" y="1746503"/>
              <a:ext cx="1417320" cy="21590"/>
            </a:xfrm>
            <a:custGeom>
              <a:avLst/>
              <a:gdLst>
                <a:gd name="T0" fmla="*/ 0 w 1417320"/>
                <a:gd name="T1" fmla="*/ 21337 h 21589"/>
                <a:gd name="T2" fmla="*/ 0 w 1417320"/>
                <a:gd name="T3" fmla="*/ 0 h 21589"/>
                <a:gd name="T4" fmla="*/ 1417319 w 1417320"/>
                <a:gd name="T5" fmla="*/ 0 h 21589"/>
                <a:gd name="T6" fmla="*/ 1417319 w 1417320"/>
                <a:gd name="T7" fmla="*/ 21337 h 21589"/>
                <a:gd name="T8" fmla="*/ 0 w 1417320"/>
                <a:gd name="T9" fmla="*/ 21337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1589">
                  <a:moveTo>
                    <a:pt x="0" y="21336"/>
                  </a:moveTo>
                  <a:lnTo>
                    <a:pt x="0" y="0"/>
                  </a:lnTo>
                  <a:lnTo>
                    <a:pt x="1417319" y="0"/>
                  </a:lnTo>
                  <a:lnTo>
                    <a:pt x="1417319" y="21336"/>
                  </a:lnTo>
                  <a:lnTo>
                    <a:pt x="0" y="21336"/>
                  </a:lnTo>
                  <a:close/>
                </a:path>
              </a:pathLst>
            </a:custGeom>
            <a:solidFill>
              <a:srgbClr val="0F428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03" name="object 92">
              <a:extLst>
                <a:ext uri="{FF2B5EF4-FFF2-40B4-BE49-F238E27FC236}">
                  <a16:creationId xmlns:a16="http://schemas.microsoft.com/office/drawing/2014/main" id="{14BFD409-BA90-22F0-7842-CD56EC0A064B}"/>
                </a:ext>
              </a:extLst>
            </p:cNvPr>
            <p:cNvSpPr>
              <a:spLocks/>
            </p:cNvSpPr>
            <p:nvPr/>
          </p:nvSpPr>
          <p:spPr bwMode="auto">
            <a:xfrm>
              <a:off x="9162288" y="1714499"/>
              <a:ext cx="1417320" cy="32384"/>
            </a:xfrm>
            <a:custGeom>
              <a:avLst/>
              <a:gdLst>
                <a:gd name="T0" fmla="*/ 1417320 w 1417320"/>
                <a:gd name="T1" fmla="*/ 0 h 32385"/>
                <a:gd name="T2" fmla="*/ 0 w 1417320"/>
                <a:gd name="T3" fmla="*/ 0 h 32385"/>
                <a:gd name="T4" fmla="*/ 0 w 1417320"/>
                <a:gd name="T5" fmla="*/ 13716 h 32385"/>
                <a:gd name="T6" fmla="*/ 0 w 1417320"/>
                <a:gd name="T7" fmla="*/ 27431 h 32385"/>
                <a:gd name="T8" fmla="*/ 0 w 1417320"/>
                <a:gd name="T9" fmla="*/ 32003 h 32385"/>
                <a:gd name="T10" fmla="*/ 1417320 w 1417320"/>
                <a:gd name="T11" fmla="*/ 32003 h 32385"/>
                <a:gd name="T12" fmla="*/ 1417320 w 1417320"/>
                <a:gd name="T13" fmla="*/ 27431 h 32385"/>
                <a:gd name="T14" fmla="*/ 1417320 w 1417320"/>
                <a:gd name="T15" fmla="*/ 13716 h 32385"/>
                <a:gd name="T16" fmla="*/ 1417320 w 1417320"/>
                <a:gd name="T17" fmla="*/ 0 h 32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32385">
                  <a:moveTo>
                    <a:pt x="1417320" y="0"/>
                  </a:moveTo>
                  <a:lnTo>
                    <a:pt x="0" y="0"/>
                  </a:lnTo>
                  <a:lnTo>
                    <a:pt x="0" y="13716"/>
                  </a:lnTo>
                  <a:lnTo>
                    <a:pt x="0" y="27432"/>
                  </a:lnTo>
                  <a:lnTo>
                    <a:pt x="0" y="32004"/>
                  </a:lnTo>
                  <a:lnTo>
                    <a:pt x="1417320" y="32004"/>
                  </a:lnTo>
                  <a:lnTo>
                    <a:pt x="1417320" y="27432"/>
                  </a:lnTo>
                  <a:lnTo>
                    <a:pt x="1417320" y="13716"/>
                  </a:lnTo>
                  <a:lnTo>
                    <a:pt x="1417320" y="0"/>
                  </a:lnTo>
                  <a:close/>
                </a:path>
              </a:pathLst>
            </a:custGeom>
            <a:solidFill>
              <a:srgbClr val="0F42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04" name="object 93">
              <a:extLst>
                <a:ext uri="{FF2B5EF4-FFF2-40B4-BE49-F238E27FC236}">
                  <a16:creationId xmlns:a16="http://schemas.microsoft.com/office/drawing/2014/main" id="{6EB706FE-BD6E-7ECB-591B-15A06A35F57A}"/>
                </a:ext>
              </a:extLst>
            </p:cNvPr>
            <p:cNvSpPr>
              <a:spLocks/>
            </p:cNvSpPr>
            <p:nvPr/>
          </p:nvSpPr>
          <p:spPr bwMode="auto">
            <a:xfrm>
              <a:off x="9162288" y="1709927"/>
              <a:ext cx="1417320" cy="5080"/>
            </a:xfrm>
            <a:custGeom>
              <a:avLst/>
              <a:gdLst>
                <a:gd name="T0" fmla="*/ 0 w 1417320"/>
                <a:gd name="T1" fmla="*/ 4571 h 5080"/>
                <a:gd name="T2" fmla="*/ 0 w 1417320"/>
                <a:gd name="T3" fmla="*/ 0 h 5080"/>
                <a:gd name="T4" fmla="*/ 1417319 w 1417320"/>
                <a:gd name="T5" fmla="*/ 0 h 5080"/>
                <a:gd name="T6" fmla="*/ 1417319 w 1417320"/>
                <a:gd name="T7" fmla="*/ 4571 h 5080"/>
                <a:gd name="T8" fmla="*/ 0 w 1417320"/>
                <a:gd name="T9" fmla="*/ 4571 h 508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5080">
                  <a:moveTo>
                    <a:pt x="0" y="4571"/>
                  </a:moveTo>
                  <a:lnTo>
                    <a:pt x="0" y="0"/>
                  </a:lnTo>
                  <a:lnTo>
                    <a:pt x="1417319" y="0"/>
                  </a:lnTo>
                  <a:lnTo>
                    <a:pt x="1417319" y="4571"/>
                  </a:lnTo>
                  <a:lnTo>
                    <a:pt x="0" y="4571"/>
                  </a:lnTo>
                  <a:close/>
                </a:path>
              </a:pathLst>
            </a:custGeom>
            <a:solidFill>
              <a:srgbClr val="0F44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05" name="object 94">
              <a:extLst>
                <a:ext uri="{FF2B5EF4-FFF2-40B4-BE49-F238E27FC236}">
                  <a16:creationId xmlns:a16="http://schemas.microsoft.com/office/drawing/2014/main" id="{977879E4-A3D5-1148-7FFC-39910B0A4364}"/>
                </a:ext>
              </a:extLst>
            </p:cNvPr>
            <p:cNvSpPr>
              <a:spLocks/>
            </p:cNvSpPr>
            <p:nvPr/>
          </p:nvSpPr>
          <p:spPr bwMode="auto">
            <a:xfrm>
              <a:off x="9162288" y="1662683"/>
              <a:ext cx="1417320" cy="47625"/>
            </a:xfrm>
            <a:custGeom>
              <a:avLst/>
              <a:gdLst>
                <a:gd name="T0" fmla="*/ 1417320 w 1417320"/>
                <a:gd name="T1" fmla="*/ 0 h 47625"/>
                <a:gd name="T2" fmla="*/ 0 w 1417320"/>
                <a:gd name="T3" fmla="*/ 0 h 47625"/>
                <a:gd name="T4" fmla="*/ 0 w 1417320"/>
                <a:gd name="T5" fmla="*/ 12192 h 47625"/>
                <a:gd name="T6" fmla="*/ 0 w 1417320"/>
                <a:gd name="T7" fmla="*/ 25908 h 47625"/>
                <a:gd name="T8" fmla="*/ 0 w 1417320"/>
                <a:gd name="T9" fmla="*/ 47244 h 47625"/>
                <a:gd name="T10" fmla="*/ 1417320 w 1417320"/>
                <a:gd name="T11" fmla="*/ 47244 h 47625"/>
                <a:gd name="T12" fmla="*/ 1417320 w 1417320"/>
                <a:gd name="T13" fmla="*/ 25908 h 47625"/>
                <a:gd name="T14" fmla="*/ 1417320 w 1417320"/>
                <a:gd name="T15" fmla="*/ 12192 h 47625"/>
                <a:gd name="T16" fmla="*/ 1417320 w 1417320"/>
                <a:gd name="T17" fmla="*/ 0 h 476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47625">
                  <a:moveTo>
                    <a:pt x="1417320" y="0"/>
                  </a:moveTo>
                  <a:lnTo>
                    <a:pt x="0" y="0"/>
                  </a:lnTo>
                  <a:lnTo>
                    <a:pt x="0" y="12192"/>
                  </a:lnTo>
                  <a:lnTo>
                    <a:pt x="0" y="25908"/>
                  </a:lnTo>
                  <a:lnTo>
                    <a:pt x="0" y="47244"/>
                  </a:lnTo>
                  <a:lnTo>
                    <a:pt x="1417320" y="47244"/>
                  </a:lnTo>
                  <a:lnTo>
                    <a:pt x="1417320" y="25908"/>
                  </a:lnTo>
                  <a:lnTo>
                    <a:pt x="1417320" y="12192"/>
                  </a:lnTo>
                  <a:lnTo>
                    <a:pt x="1417320" y="0"/>
                  </a:lnTo>
                  <a:close/>
                </a:path>
              </a:pathLst>
            </a:custGeom>
            <a:solidFill>
              <a:srgbClr val="0F448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06" name="object 95">
              <a:extLst>
                <a:ext uri="{FF2B5EF4-FFF2-40B4-BE49-F238E27FC236}">
                  <a16:creationId xmlns:a16="http://schemas.microsoft.com/office/drawing/2014/main" id="{C46ADEC0-D725-0848-C3DC-F58E759E5723}"/>
                </a:ext>
              </a:extLst>
            </p:cNvPr>
            <p:cNvSpPr>
              <a:spLocks/>
            </p:cNvSpPr>
            <p:nvPr/>
          </p:nvSpPr>
          <p:spPr bwMode="auto">
            <a:xfrm>
              <a:off x="9162288" y="1516379"/>
              <a:ext cx="1417320" cy="146685"/>
            </a:xfrm>
            <a:custGeom>
              <a:avLst/>
              <a:gdLst>
                <a:gd name="T0" fmla="*/ 1417320 w 1417320"/>
                <a:gd name="T1" fmla="*/ 0 h 146685"/>
                <a:gd name="T2" fmla="*/ 0 w 1417320"/>
                <a:gd name="T3" fmla="*/ 0 h 146685"/>
                <a:gd name="T4" fmla="*/ 0 w 1417320"/>
                <a:gd name="T5" fmla="*/ 105156 h 146685"/>
                <a:gd name="T6" fmla="*/ 0 w 1417320"/>
                <a:gd name="T7" fmla="*/ 146304 h 146685"/>
                <a:gd name="T8" fmla="*/ 1417320 w 1417320"/>
                <a:gd name="T9" fmla="*/ 146304 h 146685"/>
                <a:gd name="T10" fmla="*/ 1417320 w 1417320"/>
                <a:gd name="T11" fmla="*/ 105156 h 146685"/>
                <a:gd name="T12" fmla="*/ 1417320 w 1417320"/>
                <a:gd name="T13" fmla="*/ 0 h 14668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146685">
                  <a:moveTo>
                    <a:pt x="1417320" y="0"/>
                  </a:moveTo>
                  <a:lnTo>
                    <a:pt x="0" y="0"/>
                  </a:lnTo>
                  <a:lnTo>
                    <a:pt x="0" y="105156"/>
                  </a:lnTo>
                  <a:lnTo>
                    <a:pt x="0" y="146304"/>
                  </a:lnTo>
                  <a:lnTo>
                    <a:pt x="1417320" y="146304"/>
                  </a:lnTo>
                  <a:lnTo>
                    <a:pt x="1417320" y="105156"/>
                  </a:lnTo>
                  <a:lnTo>
                    <a:pt x="1417320" y="0"/>
                  </a:lnTo>
                  <a:close/>
                </a:path>
              </a:pathLst>
            </a:custGeom>
            <a:solidFill>
              <a:srgbClr val="0F448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07" name="object 96">
              <a:extLst>
                <a:ext uri="{FF2B5EF4-FFF2-40B4-BE49-F238E27FC236}">
                  <a16:creationId xmlns:a16="http://schemas.microsoft.com/office/drawing/2014/main" id="{CED9D89C-D589-09CD-9514-F6C0F69D4CC7}"/>
                </a:ext>
              </a:extLst>
            </p:cNvPr>
            <p:cNvSpPr>
              <a:spLocks/>
            </p:cNvSpPr>
            <p:nvPr/>
          </p:nvSpPr>
          <p:spPr bwMode="auto">
            <a:xfrm>
              <a:off x="9162288" y="1514855"/>
              <a:ext cx="1417320" cy="1905"/>
            </a:xfrm>
            <a:custGeom>
              <a:avLst/>
              <a:gdLst>
                <a:gd name="T0" fmla="*/ 0 w 1417320"/>
                <a:gd name="T1" fmla="*/ 1524 h 1905"/>
                <a:gd name="T2" fmla="*/ 0 w 1417320"/>
                <a:gd name="T3" fmla="*/ 0 h 1905"/>
                <a:gd name="T4" fmla="*/ 1417319 w 1417320"/>
                <a:gd name="T5" fmla="*/ 0 h 1905"/>
                <a:gd name="T6" fmla="*/ 1417319 w 1417320"/>
                <a:gd name="T7" fmla="*/ 1524 h 1905"/>
                <a:gd name="T8" fmla="*/ 0 w 1417320"/>
                <a:gd name="T9" fmla="*/ 1524 h 190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905">
                  <a:moveTo>
                    <a:pt x="0" y="1524"/>
                  </a:moveTo>
                  <a:lnTo>
                    <a:pt x="0" y="0"/>
                  </a:lnTo>
                  <a:lnTo>
                    <a:pt x="1417319" y="0"/>
                  </a:lnTo>
                  <a:lnTo>
                    <a:pt x="1417319" y="1524"/>
                  </a:lnTo>
                  <a:lnTo>
                    <a:pt x="0" y="1524"/>
                  </a:lnTo>
                  <a:close/>
                </a:path>
              </a:pathLst>
            </a:custGeom>
            <a:solidFill>
              <a:srgbClr val="0F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08" name="object 97">
              <a:extLst>
                <a:ext uri="{FF2B5EF4-FFF2-40B4-BE49-F238E27FC236}">
                  <a16:creationId xmlns:a16="http://schemas.microsoft.com/office/drawing/2014/main" id="{7DB8549E-C223-BF69-CA10-A3D3B6B79ED8}"/>
                </a:ext>
              </a:extLst>
            </p:cNvPr>
            <p:cNvSpPr>
              <a:spLocks/>
            </p:cNvSpPr>
            <p:nvPr/>
          </p:nvSpPr>
          <p:spPr bwMode="auto">
            <a:xfrm>
              <a:off x="9162288" y="1490471"/>
              <a:ext cx="1417320" cy="24765"/>
            </a:xfrm>
            <a:custGeom>
              <a:avLst/>
              <a:gdLst>
                <a:gd name="T0" fmla="*/ 0 w 1417320"/>
                <a:gd name="T1" fmla="*/ 0 h 24765"/>
                <a:gd name="T2" fmla="*/ 1417319 w 1417320"/>
                <a:gd name="T3" fmla="*/ 0 h 24765"/>
                <a:gd name="T4" fmla="*/ 1417319 w 1417320"/>
                <a:gd name="T5" fmla="*/ 24383 h 24765"/>
                <a:gd name="T6" fmla="*/ 0 w 1417320"/>
                <a:gd name="T7" fmla="*/ 24383 h 24765"/>
                <a:gd name="T8" fmla="*/ 0 w 1417320"/>
                <a:gd name="T9" fmla="*/ 0 h 2476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4765">
                  <a:moveTo>
                    <a:pt x="0" y="0"/>
                  </a:moveTo>
                  <a:lnTo>
                    <a:pt x="1417319" y="0"/>
                  </a:lnTo>
                  <a:lnTo>
                    <a:pt x="1417319" y="24383"/>
                  </a:lnTo>
                  <a:lnTo>
                    <a:pt x="0" y="24383"/>
                  </a:lnTo>
                  <a:lnTo>
                    <a:pt x="0" y="0"/>
                  </a:lnTo>
                  <a:close/>
                </a:path>
              </a:pathLst>
            </a:custGeom>
            <a:solidFill>
              <a:srgbClr val="0E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09" name="object 98">
              <a:extLst>
                <a:ext uri="{FF2B5EF4-FFF2-40B4-BE49-F238E27FC236}">
                  <a16:creationId xmlns:a16="http://schemas.microsoft.com/office/drawing/2014/main" id="{20DE4313-2D2F-D3C5-550A-C141E48FB153}"/>
                </a:ext>
              </a:extLst>
            </p:cNvPr>
            <p:cNvSpPr>
              <a:spLocks/>
            </p:cNvSpPr>
            <p:nvPr/>
          </p:nvSpPr>
          <p:spPr bwMode="auto">
            <a:xfrm>
              <a:off x="9162288" y="2331719"/>
              <a:ext cx="1417320" cy="9525"/>
            </a:xfrm>
            <a:custGeom>
              <a:avLst/>
              <a:gdLst>
                <a:gd name="T0" fmla="*/ 0 w 1417320"/>
                <a:gd name="T1" fmla="*/ 0 h 9525"/>
                <a:gd name="T2" fmla="*/ 1417319 w 1417320"/>
                <a:gd name="T3" fmla="*/ 0 h 9525"/>
                <a:gd name="T4" fmla="*/ 1417319 w 1417320"/>
                <a:gd name="T5" fmla="*/ 9143 h 9525"/>
                <a:gd name="T6" fmla="*/ 0 w 1417320"/>
                <a:gd name="T7" fmla="*/ 9143 h 9525"/>
                <a:gd name="T8" fmla="*/ 0 w 1417320"/>
                <a:gd name="T9" fmla="*/ 0 h 95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9525">
                  <a:moveTo>
                    <a:pt x="0" y="0"/>
                  </a:moveTo>
                  <a:lnTo>
                    <a:pt x="1417319" y="0"/>
                  </a:lnTo>
                  <a:lnTo>
                    <a:pt x="1417319" y="9143"/>
                  </a:lnTo>
                  <a:lnTo>
                    <a:pt x="0" y="9143"/>
                  </a:lnTo>
                  <a:lnTo>
                    <a:pt x="0" y="0"/>
                  </a:lnTo>
                  <a:close/>
                </a:path>
              </a:pathLst>
            </a:custGeom>
            <a:solidFill>
              <a:srgbClr val="083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10" name="object 99">
              <a:extLst>
                <a:ext uri="{FF2B5EF4-FFF2-40B4-BE49-F238E27FC236}">
                  <a16:creationId xmlns:a16="http://schemas.microsoft.com/office/drawing/2014/main" id="{6F84E2E0-B418-39EE-6B42-2C5CA3C0A64C}"/>
                </a:ext>
              </a:extLst>
            </p:cNvPr>
            <p:cNvSpPr>
              <a:spLocks/>
            </p:cNvSpPr>
            <p:nvPr/>
          </p:nvSpPr>
          <p:spPr bwMode="auto">
            <a:xfrm>
              <a:off x="9162288" y="2313431"/>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833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11" name="object 100">
              <a:extLst>
                <a:ext uri="{FF2B5EF4-FFF2-40B4-BE49-F238E27FC236}">
                  <a16:creationId xmlns:a16="http://schemas.microsoft.com/office/drawing/2014/main" id="{6C7FC948-8849-8D40-7BE3-CA96A328A32B}"/>
                </a:ext>
              </a:extLst>
            </p:cNvPr>
            <p:cNvSpPr>
              <a:spLocks/>
            </p:cNvSpPr>
            <p:nvPr/>
          </p:nvSpPr>
          <p:spPr bwMode="auto">
            <a:xfrm>
              <a:off x="9162288" y="2295143"/>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A34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12" name="object 101">
              <a:extLst>
                <a:ext uri="{FF2B5EF4-FFF2-40B4-BE49-F238E27FC236}">
                  <a16:creationId xmlns:a16="http://schemas.microsoft.com/office/drawing/2014/main" id="{89FB6DF2-EC99-5E1C-8660-2E28331E8FFC}"/>
                </a:ext>
              </a:extLst>
            </p:cNvPr>
            <p:cNvSpPr>
              <a:spLocks/>
            </p:cNvSpPr>
            <p:nvPr/>
          </p:nvSpPr>
          <p:spPr bwMode="auto">
            <a:xfrm>
              <a:off x="9162288" y="2246375"/>
              <a:ext cx="1417320" cy="48895"/>
            </a:xfrm>
            <a:custGeom>
              <a:avLst/>
              <a:gdLst>
                <a:gd name="T0" fmla="*/ 1417320 w 1417320"/>
                <a:gd name="T1" fmla="*/ 0 h 48894"/>
                <a:gd name="T2" fmla="*/ 0 w 1417320"/>
                <a:gd name="T3" fmla="*/ 0 h 48894"/>
                <a:gd name="T4" fmla="*/ 0 w 1417320"/>
                <a:gd name="T5" fmla="*/ 27433 h 48894"/>
                <a:gd name="T6" fmla="*/ 0 w 1417320"/>
                <a:gd name="T7" fmla="*/ 48769 h 48894"/>
                <a:gd name="T8" fmla="*/ 1417320 w 1417320"/>
                <a:gd name="T9" fmla="*/ 48769 h 48894"/>
                <a:gd name="T10" fmla="*/ 1417320 w 1417320"/>
                <a:gd name="T11" fmla="*/ 27433 h 48894"/>
                <a:gd name="T12" fmla="*/ 1417320 w 1417320"/>
                <a:gd name="T13" fmla="*/ 0 h 4889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8894">
                  <a:moveTo>
                    <a:pt x="1417320" y="0"/>
                  </a:moveTo>
                  <a:lnTo>
                    <a:pt x="0" y="0"/>
                  </a:lnTo>
                  <a:lnTo>
                    <a:pt x="0" y="27432"/>
                  </a:lnTo>
                  <a:lnTo>
                    <a:pt x="0" y="48768"/>
                  </a:lnTo>
                  <a:lnTo>
                    <a:pt x="1417320" y="48768"/>
                  </a:lnTo>
                  <a:lnTo>
                    <a:pt x="1417320" y="27432"/>
                  </a:lnTo>
                  <a:lnTo>
                    <a:pt x="1417320" y="0"/>
                  </a:lnTo>
                  <a:close/>
                </a:path>
              </a:pathLst>
            </a:custGeom>
            <a:solidFill>
              <a:srgbClr val="0A346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13" name="object 102">
              <a:extLst>
                <a:ext uri="{FF2B5EF4-FFF2-40B4-BE49-F238E27FC236}">
                  <a16:creationId xmlns:a16="http://schemas.microsoft.com/office/drawing/2014/main" id="{88B54573-84B0-B624-8EFF-5519B9517F34}"/>
                </a:ext>
              </a:extLst>
            </p:cNvPr>
            <p:cNvSpPr>
              <a:spLocks/>
            </p:cNvSpPr>
            <p:nvPr/>
          </p:nvSpPr>
          <p:spPr bwMode="auto">
            <a:xfrm>
              <a:off x="9162288" y="2206751"/>
              <a:ext cx="1417320" cy="40005"/>
            </a:xfrm>
            <a:custGeom>
              <a:avLst/>
              <a:gdLst>
                <a:gd name="T0" fmla="*/ 1417320 w 1417320"/>
                <a:gd name="T1" fmla="*/ 0 h 40005"/>
                <a:gd name="T2" fmla="*/ 0 w 1417320"/>
                <a:gd name="T3" fmla="*/ 0 h 40005"/>
                <a:gd name="T4" fmla="*/ 0 w 1417320"/>
                <a:gd name="T5" fmla="*/ 18288 h 40005"/>
                <a:gd name="T6" fmla="*/ 0 w 1417320"/>
                <a:gd name="T7" fmla="*/ 39624 h 40005"/>
                <a:gd name="T8" fmla="*/ 1417320 w 1417320"/>
                <a:gd name="T9" fmla="*/ 39624 h 40005"/>
                <a:gd name="T10" fmla="*/ 1417320 w 1417320"/>
                <a:gd name="T11" fmla="*/ 18288 h 40005"/>
                <a:gd name="T12" fmla="*/ 1417320 w 1417320"/>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0005">
                  <a:moveTo>
                    <a:pt x="1417320" y="0"/>
                  </a:moveTo>
                  <a:lnTo>
                    <a:pt x="0" y="0"/>
                  </a:lnTo>
                  <a:lnTo>
                    <a:pt x="0" y="18288"/>
                  </a:lnTo>
                  <a:lnTo>
                    <a:pt x="0" y="39624"/>
                  </a:lnTo>
                  <a:lnTo>
                    <a:pt x="1417320" y="39624"/>
                  </a:lnTo>
                  <a:lnTo>
                    <a:pt x="1417320" y="18288"/>
                  </a:lnTo>
                  <a:lnTo>
                    <a:pt x="1417320" y="0"/>
                  </a:lnTo>
                  <a:close/>
                </a:path>
              </a:pathLst>
            </a:custGeom>
            <a:solidFill>
              <a:srgbClr val="0A366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14" name="object 103">
              <a:extLst>
                <a:ext uri="{FF2B5EF4-FFF2-40B4-BE49-F238E27FC236}">
                  <a16:creationId xmlns:a16="http://schemas.microsoft.com/office/drawing/2014/main" id="{5660826B-87B8-46F9-18AB-B8AE947E78F9}"/>
                </a:ext>
              </a:extLst>
            </p:cNvPr>
            <p:cNvSpPr>
              <a:spLocks/>
            </p:cNvSpPr>
            <p:nvPr/>
          </p:nvSpPr>
          <p:spPr bwMode="auto">
            <a:xfrm>
              <a:off x="9162288" y="2189987"/>
              <a:ext cx="1417320" cy="17145"/>
            </a:xfrm>
            <a:custGeom>
              <a:avLst/>
              <a:gdLst>
                <a:gd name="T0" fmla="*/ 0 w 1417320"/>
                <a:gd name="T1" fmla="*/ 16764 h 17144"/>
                <a:gd name="T2" fmla="*/ 0 w 1417320"/>
                <a:gd name="T3" fmla="*/ 0 h 17144"/>
                <a:gd name="T4" fmla="*/ 1417319 w 1417320"/>
                <a:gd name="T5" fmla="*/ 0 h 17144"/>
                <a:gd name="T6" fmla="*/ 1417319 w 1417320"/>
                <a:gd name="T7" fmla="*/ 16764 h 17144"/>
                <a:gd name="T8" fmla="*/ 0 w 1417320"/>
                <a:gd name="T9" fmla="*/ 16764 h 1714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7144">
                  <a:moveTo>
                    <a:pt x="0" y="16763"/>
                  </a:moveTo>
                  <a:lnTo>
                    <a:pt x="0" y="0"/>
                  </a:lnTo>
                  <a:lnTo>
                    <a:pt x="1417319" y="0"/>
                  </a:lnTo>
                  <a:lnTo>
                    <a:pt x="1417319" y="16763"/>
                  </a:lnTo>
                  <a:lnTo>
                    <a:pt x="0" y="16763"/>
                  </a:lnTo>
                  <a:close/>
                </a:path>
              </a:pathLst>
            </a:custGeom>
            <a:solidFill>
              <a:srgbClr val="0A366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15" name="object 104">
              <a:extLst>
                <a:ext uri="{FF2B5EF4-FFF2-40B4-BE49-F238E27FC236}">
                  <a16:creationId xmlns:a16="http://schemas.microsoft.com/office/drawing/2014/main" id="{DFB5553C-D82D-2973-17E1-5F9C0A4C370E}"/>
                </a:ext>
              </a:extLst>
            </p:cNvPr>
            <p:cNvSpPr>
              <a:spLocks/>
            </p:cNvSpPr>
            <p:nvPr/>
          </p:nvSpPr>
          <p:spPr bwMode="auto">
            <a:xfrm>
              <a:off x="9162288" y="2167127"/>
              <a:ext cx="1417320" cy="22860"/>
            </a:xfrm>
            <a:custGeom>
              <a:avLst/>
              <a:gdLst>
                <a:gd name="T0" fmla="*/ 0 w 1417320"/>
                <a:gd name="T1" fmla="*/ 22859 h 22860"/>
                <a:gd name="T2" fmla="*/ 0 w 1417320"/>
                <a:gd name="T3" fmla="*/ 0 h 22860"/>
                <a:gd name="T4" fmla="*/ 1417319 w 1417320"/>
                <a:gd name="T5" fmla="*/ 0 h 22860"/>
                <a:gd name="T6" fmla="*/ 1417319 w 1417320"/>
                <a:gd name="T7" fmla="*/ 22859 h 22860"/>
                <a:gd name="T8" fmla="*/ 0 w 1417320"/>
                <a:gd name="T9" fmla="*/ 22859 h 228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2860">
                  <a:moveTo>
                    <a:pt x="0" y="22859"/>
                  </a:moveTo>
                  <a:lnTo>
                    <a:pt x="0" y="0"/>
                  </a:lnTo>
                  <a:lnTo>
                    <a:pt x="1417319" y="0"/>
                  </a:lnTo>
                  <a:lnTo>
                    <a:pt x="1417319" y="22859"/>
                  </a:lnTo>
                  <a:lnTo>
                    <a:pt x="0" y="22859"/>
                  </a:lnTo>
                  <a:close/>
                </a:path>
              </a:pathLst>
            </a:custGeom>
            <a:solidFill>
              <a:srgbClr val="0A36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16" name="object 105">
              <a:extLst>
                <a:ext uri="{FF2B5EF4-FFF2-40B4-BE49-F238E27FC236}">
                  <a16:creationId xmlns:a16="http://schemas.microsoft.com/office/drawing/2014/main" id="{B688046B-C581-75BE-FA0F-B1FD331F5896}"/>
                </a:ext>
              </a:extLst>
            </p:cNvPr>
            <p:cNvSpPr>
              <a:spLocks/>
            </p:cNvSpPr>
            <p:nvPr/>
          </p:nvSpPr>
          <p:spPr bwMode="auto">
            <a:xfrm>
              <a:off x="9162288" y="2141219"/>
              <a:ext cx="1417320" cy="26034"/>
            </a:xfrm>
            <a:custGeom>
              <a:avLst/>
              <a:gdLst>
                <a:gd name="T0" fmla="*/ 0 w 1417320"/>
                <a:gd name="T1" fmla="*/ 25907 h 26035"/>
                <a:gd name="T2" fmla="*/ 0 w 1417320"/>
                <a:gd name="T3" fmla="*/ 0 h 26035"/>
                <a:gd name="T4" fmla="*/ 1417319 w 1417320"/>
                <a:gd name="T5" fmla="*/ 0 h 26035"/>
                <a:gd name="T6" fmla="*/ 1417319 w 1417320"/>
                <a:gd name="T7" fmla="*/ 25907 h 26035"/>
                <a:gd name="T8" fmla="*/ 0 w 1417320"/>
                <a:gd name="T9" fmla="*/ 25907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6035">
                  <a:moveTo>
                    <a:pt x="0" y="25908"/>
                  </a:moveTo>
                  <a:lnTo>
                    <a:pt x="0" y="0"/>
                  </a:lnTo>
                  <a:lnTo>
                    <a:pt x="1417319" y="0"/>
                  </a:lnTo>
                  <a:lnTo>
                    <a:pt x="1417319" y="25908"/>
                  </a:lnTo>
                  <a:lnTo>
                    <a:pt x="0" y="25908"/>
                  </a:lnTo>
                  <a:close/>
                </a:path>
              </a:pathLst>
            </a:custGeom>
            <a:solidFill>
              <a:srgbClr val="0A38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17" name="object 106">
              <a:extLst>
                <a:ext uri="{FF2B5EF4-FFF2-40B4-BE49-F238E27FC236}">
                  <a16:creationId xmlns:a16="http://schemas.microsoft.com/office/drawing/2014/main" id="{7F7F2862-0F81-5F40-A60A-84E4EE536F13}"/>
                </a:ext>
              </a:extLst>
            </p:cNvPr>
            <p:cNvSpPr>
              <a:spLocks/>
            </p:cNvSpPr>
            <p:nvPr/>
          </p:nvSpPr>
          <p:spPr bwMode="auto">
            <a:xfrm>
              <a:off x="9162288" y="2100071"/>
              <a:ext cx="1417320" cy="41275"/>
            </a:xfrm>
            <a:custGeom>
              <a:avLst/>
              <a:gdLst>
                <a:gd name="T0" fmla="*/ 1417320 w 1417320"/>
                <a:gd name="T1" fmla="*/ 0 h 41275"/>
                <a:gd name="T2" fmla="*/ 0 w 1417320"/>
                <a:gd name="T3" fmla="*/ 0 h 41275"/>
                <a:gd name="T4" fmla="*/ 0 w 1417320"/>
                <a:gd name="T5" fmla="*/ 18288 h 41275"/>
                <a:gd name="T6" fmla="*/ 0 w 1417320"/>
                <a:gd name="T7" fmla="*/ 41148 h 41275"/>
                <a:gd name="T8" fmla="*/ 1417320 w 1417320"/>
                <a:gd name="T9" fmla="*/ 41148 h 41275"/>
                <a:gd name="T10" fmla="*/ 1417320 w 1417320"/>
                <a:gd name="T11" fmla="*/ 18288 h 41275"/>
                <a:gd name="T12" fmla="*/ 1417320 w 1417320"/>
                <a:gd name="T13" fmla="*/ 0 h 4127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1275">
                  <a:moveTo>
                    <a:pt x="1417320" y="0"/>
                  </a:moveTo>
                  <a:lnTo>
                    <a:pt x="0" y="0"/>
                  </a:lnTo>
                  <a:lnTo>
                    <a:pt x="0" y="18288"/>
                  </a:lnTo>
                  <a:lnTo>
                    <a:pt x="0" y="41148"/>
                  </a:lnTo>
                  <a:lnTo>
                    <a:pt x="1417320" y="41148"/>
                  </a:lnTo>
                  <a:lnTo>
                    <a:pt x="1417320" y="18288"/>
                  </a:lnTo>
                  <a:lnTo>
                    <a:pt x="1417320" y="0"/>
                  </a:lnTo>
                  <a:close/>
                </a:path>
              </a:pathLst>
            </a:custGeom>
            <a:solidFill>
              <a:srgbClr val="0A387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18" name="object 107">
              <a:extLst>
                <a:ext uri="{FF2B5EF4-FFF2-40B4-BE49-F238E27FC236}">
                  <a16:creationId xmlns:a16="http://schemas.microsoft.com/office/drawing/2014/main" id="{7359AF59-DD01-E9B4-7B44-B56CE22E21F6}"/>
                </a:ext>
              </a:extLst>
            </p:cNvPr>
            <p:cNvSpPr>
              <a:spLocks/>
            </p:cNvSpPr>
            <p:nvPr/>
          </p:nvSpPr>
          <p:spPr bwMode="auto">
            <a:xfrm>
              <a:off x="9162288" y="2060447"/>
              <a:ext cx="1417320" cy="40005"/>
            </a:xfrm>
            <a:custGeom>
              <a:avLst/>
              <a:gdLst>
                <a:gd name="T0" fmla="*/ 1417320 w 1417320"/>
                <a:gd name="T1" fmla="*/ 0 h 40005"/>
                <a:gd name="T2" fmla="*/ 0 w 1417320"/>
                <a:gd name="T3" fmla="*/ 0 h 40005"/>
                <a:gd name="T4" fmla="*/ 0 w 1417320"/>
                <a:gd name="T5" fmla="*/ 22860 h 40005"/>
                <a:gd name="T6" fmla="*/ 0 w 1417320"/>
                <a:gd name="T7" fmla="*/ 39624 h 40005"/>
                <a:gd name="T8" fmla="*/ 1417320 w 1417320"/>
                <a:gd name="T9" fmla="*/ 39624 h 40005"/>
                <a:gd name="T10" fmla="*/ 1417320 w 1417320"/>
                <a:gd name="T11" fmla="*/ 22860 h 40005"/>
                <a:gd name="T12" fmla="*/ 1417320 w 1417320"/>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0005">
                  <a:moveTo>
                    <a:pt x="1417320" y="0"/>
                  </a:moveTo>
                  <a:lnTo>
                    <a:pt x="0" y="0"/>
                  </a:lnTo>
                  <a:lnTo>
                    <a:pt x="0" y="22860"/>
                  </a:lnTo>
                  <a:lnTo>
                    <a:pt x="0" y="39624"/>
                  </a:lnTo>
                  <a:lnTo>
                    <a:pt x="1417320" y="39624"/>
                  </a:lnTo>
                  <a:lnTo>
                    <a:pt x="1417320" y="22860"/>
                  </a:lnTo>
                  <a:lnTo>
                    <a:pt x="1417320" y="0"/>
                  </a:lnTo>
                  <a:close/>
                </a:path>
              </a:pathLst>
            </a:custGeom>
            <a:solidFill>
              <a:srgbClr val="0C3A7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19" name="object 108">
              <a:extLst>
                <a:ext uri="{FF2B5EF4-FFF2-40B4-BE49-F238E27FC236}">
                  <a16:creationId xmlns:a16="http://schemas.microsoft.com/office/drawing/2014/main" id="{3B2067A3-F6C4-B4C5-A203-488EC16BD974}"/>
                </a:ext>
              </a:extLst>
            </p:cNvPr>
            <p:cNvSpPr>
              <a:spLocks/>
            </p:cNvSpPr>
            <p:nvPr/>
          </p:nvSpPr>
          <p:spPr bwMode="auto">
            <a:xfrm>
              <a:off x="9162288" y="2048255"/>
              <a:ext cx="1417320" cy="12700"/>
            </a:xfrm>
            <a:custGeom>
              <a:avLst/>
              <a:gdLst>
                <a:gd name="T0" fmla="*/ 0 w 1417320"/>
                <a:gd name="T1" fmla="*/ 12192 h 12700"/>
                <a:gd name="T2" fmla="*/ 0 w 1417320"/>
                <a:gd name="T3" fmla="*/ 0 h 12700"/>
                <a:gd name="T4" fmla="*/ 1417319 w 1417320"/>
                <a:gd name="T5" fmla="*/ 0 h 12700"/>
                <a:gd name="T6" fmla="*/ 1417319 w 1417320"/>
                <a:gd name="T7" fmla="*/ 12192 h 12700"/>
                <a:gd name="T8" fmla="*/ 0 w 1417320"/>
                <a:gd name="T9" fmla="*/ 12192 h 127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2700">
                  <a:moveTo>
                    <a:pt x="0" y="12192"/>
                  </a:moveTo>
                  <a:lnTo>
                    <a:pt x="0" y="0"/>
                  </a:lnTo>
                  <a:lnTo>
                    <a:pt x="1417319" y="0"/>
                  </a:lnTo>
                  <a:lnTo>
                    <a:pt x="1417319" y="12192"/>
                  </a:lnTo>
                  <a:lnTo>
                    <a:pt x="0" y="12192"/>
                  </a:lnTo>
                  <a:close/>
                </a:path>
              </a:pathLst>
            </a:custGeom>
            <a:solidFill>
              <a:srgbClr val="0C3A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20" name="object 109">
              <a:extLst>
                <a:ext uri="{FF2B5EF4-FFF2-40B4-BE49-F238E27FC236}">
                  <a16:creationId xmlns:a16="http://schemas.microsoft.com/office/drawing/2014/main" id="{4BD58C43-0F9E-9C89-5843-7465AFFB115A}"/>
                </a:ext>
              </a:extLst>
            </p:cNvPr>
            <p:cNvSpPr>
              <a:spLocks/>
            </p:cNvSpPr>
            <p:nvPr/>
          </p:nvSpPr>
          <p:spPr bwMode="auto">
            <a:xfrm>
              <a:off x="9162288" y="2034539"/>
              <a:ext cx="1417320" cy="13970"/>
            </a:xfrm>
            <a:custGeom>
              <a:avLst/>
              <a:gdLst>
                <a:gd name="T0" fmla="*/ 0 w 1417320"/>
                <a:gd name="T1" fmla="*/ 13716 h 13969"/>
                <a:gd name="T2" fmla="*/ 0 w 1417320"/>
                <a:gd name="T3" fmla="*/ 0 h 13969"/>
                <a:gd name="T4" fmla="*/ 1417319 w 1417320"/>
                <a:gd name="T5" fmla="*/ 0 h 13969"/>
                <a:gd name="T6" fmla="*/ 1417319 w 1417320"/>
                <a:gd name="T7" fmla="*/ 13716 h 13969"/>
                <a:gd name="T8" fmla="*/ 0 w 1417320"/>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5"/>
                  </a:moveTo>
                  <a:lnTo>
                    <a:pt x="0" y="0"/>
                  </a:lnTo>
                  <a:lnTo>
                    <a:pt x="1417319" y="0"/>
                  </a:lnTo>
                  <a:lnTo>
                    <a:pt x="1417319" y="13715"/>
                  </a:lnTo>
                  <a:lnTo>
                    <a:pt x="0" y="13715"/>
                  </a:lnTo>
                  <a:close/>
                </a:path>
              </a:pathLst>
            </a:custGeom>
            <a:solidFill>
              <a:srgbClr val="0C3B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21" name="object 110">
              <a:extLst>
                <a:ext uri="{FF2B5EF4-FFF2-40B4-BE49-F238E27FC236}">
                  <a16:creationId xmlns:a16="http://schemas.microsoft.com/office/drawing/2014/main" id="{9B78B274-D0EB-E9B9-1C45-0F25F6DE9A01}"/>
                </a:ext>
              </a:extLst>
            </p:cNvPr>
            <p:cNvSpPr>
              <a:spLocks/>
            </p:cNvSpPr>
            <p:nvPr/>
          </p:nvSpPr>
          <p:spPr bwMode="auto">
            <a:xfrm>
              <a:off x="9162288" y="1994915"/>
              <a:ext cx="1417320" cy="40005"/>
            </a:xfrm>
            <a:custGeom>
              <a:avLst/>
              <a:gdLst>
                <a:gd name="T0" fmla="*/ 1417320 w 1417320"/>
                <a:gd name="T1" fmla="*/ 0 h 40005"/>
                <a:gd name="T2" fmla="*/ 0 w 1417320"/>
                <a:gd name="T3" fmla="*/ 0 h 40005"/>
                <a:gd name="T4" fmla="*/ 0 w 1417320"/>
                <a:gd name="T5" fmla="*/ 12192 h 40005"/>
                <a:gd name="T6" fmla="*/ 0 w 1417320"/>
                <a:gd name="T7" fmla="*/ 16764 h 40005"/>
                <a:gd name="T8" fmla="*/ 0 w 1417320"/>
                <a:gd name="T9" fmla="*/ 39624 h 40005"/>
                <a:gd name="T10" fmla="*/ 1417320 w 1417320"/>
                <a:gd name="T11" fmla="*/ 39624 h 40005"/>
                <a:gd name="T12" fmla="*/ 1417320 w 1417320"/>
                <a:gd name="T13" fmla="*/ 16764 h 40005"/>
                <a:gd name="T14" fmla="*/ 1417320 w 1417320"/>
                <a:gd name="T15" fmla="*/ 12192 h 40005"/>
                <a:gd name="T16" fmla="*/ 1417320 w 1417320"/>
                <a:gd name="T17" fmla="*/ 0 h 4000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40005">
                  <a:moveTo>
                    <a:pt x="1417320" y="0"/>
                  </a:moveTo>
                  <a:lnTo>
                    <a:pt x="0" y="0"/>
                  </a:lnTo>
                  <a:lnTo>
                    <a:pt x="0" y="12192"/>
                  </a:lnTo>
                  <a:lnTo>
                    <a:pt x="0" y="16764"/>
                  </a:lnTo>
                  <a:lnTo>
                    <a:pt x="0" y="39624"/>
                  </a:lnTo>
                  <a:lnTo>
                    <a:pt x="1417320" y="39624"/>
                  </a:lnTo>
                  <a:lnTo>
                    <a:pt x="1417320" y="16764"/>
                  </a:lnTo>
                  <a:lnTo>
                    <a:pt x="1417320" y="12192"/>
                  </a:lnTo>
                  <a:lnTo>
                    <a:pt x="1417320" y="0"/>
                  </a:lnTo>
                  <a:close/>
                </a:path>
              </a:pathLst>
            </a:custGeom>
            <a:solidFill>
              <a:srgbClr val="0C3B7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22" name="object 111">
              <a:extLst>
                <a:ext uri="{FF2B5EF4-FFF2-40B4-BE49-F238E27FC236}">
                  <a16:creationId xmlns:a16="http://schemas.microsoft.com/office/drawing/2014/main" id="{EEC0E5C3-B046-4CDA-B43D-2A6602211BCE}"/>
                </a:ext>
              </a:extLst>
            </p:cNvPr>
            <p:cNvSpPr>
              <a:spLocks/>
            </p:cNvSpPr>
            <p:nvPr/>
          </p:nvSpPr>
          <p:spPr bwMode="auto">
            <a:xfrm>
              <a:off x="9162288" y="1981199"/>
              <a:ext cx="1417320" cy="13970"/>
            </a:xfrm>
            <a:custGeom>
              <a:avLst/>
              <a:gdLst>
                <a:gd name="T0" fmla="*/ 0 w 1417320"/>
                <a:gd name="T1" fmla="*/ 13717 h 13969"/>
                <a:gd name="T2" fmla="*/ 0 w 1417320"/>
                <a:gd name="T3" fmla="*/ 0 h 13969"/>
                <a:gd name="T4" fmla="*/ 1417319 w 1417320"/>
                <a:gd name="T5" fmla="*/ 0 h 13969"/>
                <a:gd name="T6" fmla="*/ 1417319 w 1417320"/>
                <a:gd name="T7" fmla="*/ 13717 h 13969"/>
                <a:gd name="T8" fmla="*/ 0 w 1417320"/>
                <a:gd name="T9" fmla="*/ 13717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6"/>
                  </a:moveTo>
                  <a:lnTo>
                    <a:pt x="0" y="0"/>
                  </a:lnTo>
                  <a:lnTo>
                    <a:pt x="1417319" y="0"/>
                  </a:lnTo>
                  <a:lnTo>
                    <a:pt x="1417319" y="13716"/>
                  </a:lnTo>
                  <a:lnTo>
                    <a:pt x="0" y="13716"/>
                  </a:lnTo>
                  <a:close/>
                </a:path>
              </a:pathLst>
            </a:custGeom>
            <a:solidFill>
              <a:srgbClr val="0C3B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23" name="object 112">
              <a:extLst>
                <a:ext uri="{FF2B5EF4-FFF2-40B4-BE49-F238E27FC236}">
                  <a16:creationId xmlns:a16="http://schemas.microsoft.com/office/drawing/2014/main" id="{15F2F277-96B2-7F02-098E-67A1443A5998}"/>
                </a:ext>
              </a:extLst>
            </p:cNvPr>
            <p:cNvSpPr>
              <a:spLocks/>
            </p:cNvSpPr>
            <p:nvPr/>
          </p:nvSpPr>
          <p:spPr bwMode="auto">
            <a:xfrm>
              <a:off x="9162288" y="1958339"/>
              <a:ext cx="1417320" cy="22860"/>
            </a:xfrm>
            <a:custGeom>
              <a:avLst/>
              <a:gdLst>
                <a:gd name="T0" fmla="*/ 1417320 w 1417320"/>
                <a:gd name="T1" fmla="*/ 0 h 22860"/>
                <a:gd name="T2" fmla="*/ 0 w 1417320"/>
                <a:gd name="T3" fmla="*/ 0 h 22860"/>
                <a:gd name="T4" fmla="*/ 0 w 1417320"/>
                <a:gd name="T5" fmla="*/ 18288 h 22860"/>
                <a:gd name="T6" fmla="*/ 0 w 1417320"/>
                <a:gd name="T7" fmla="*/ 22860 h 22860"/>
                <a:gd name="T8" fmla="*/ 1417320 w 1417320"/>
                <a:gd name="T9" fmla="*/ 22860 h 22860"/>
                <a:gd name="T10" fmla="*/ 1417320 w 1417320"/>
                <a:gd name="T11" fmla="*/ 18288 h 22860"/>
                <a:gd name="T12" fmla="*/ 1417320 w 1417320"/>
                <a:gd name="T13" fmla="*/ 0 h 228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22860">
                  <a:moveTo>
                    <a:pt x="1417320" y="0"/>
                  </a:moveTo>
                  <a:lnTo>
                    <a:pt x="0" y="0"/>
                  </a:lnTo>
                  <a:lnTo>
                    <a:pt x="0" y="18288"/>
                  </a:lnTo>
                  <a:lnTo>
                    <a:pt x="0" y="22860"/>
                  </a:lnTo>
                  <a:lnTo>
                    <a:pt x="1417320" y="22860"/>
                  </a:lnTo>
                  <a:lnTo>
                    <a:pt x="1417320" y="18288"/>
                  </a:lnTo>
                  <a:lnTo>
                    <a:pt x="1417320" y="0"/>
                  </a:lnTo>
                  <a:close/>
                </a:path>
              </a:pathLst>
            </a:custGeom>
            <a:solidFill>
              <a:srgbClr val="0C3D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24" name="object 113">
              <a:extLst>
                <a:ext uri="{FF2B5EF4-FFF2-40B4-BE49-F238E27FC236}">
                  <a16:creationId xmlns:a16="http://schemas.microsoft.com/office/drawing/2014/main" id="{725DE45A-51AD-8F83-8CD3-999BDEA0B9BE}"/>
                </a:ext>
              </a:extLst>
            </p:cNvPr>
            <p:cNvSpPr>
              <a:spLocks/>
            </p:cNvSpPr>
            <p:nvPr/>
          </p:nvSpPr>
          <p:spPr bwMode="auto">
            <a:xfrm>
              <a:off x="9162288" y="1923287"/>
              <a:ext cx="1417320" cy="35560"/>
            </a:xfrm>
            <a:custGeom>
              <a:avLst/>
              <a:gdLst>
                <a:gd name="T0" fmla="*/ 1417320 w 1417320"/>
                <a:gd name="T1" fmla="*/ 0 h 35560"/>
                <a:gd name="T2" fmla="*/ 0 w 1417320"/>
                <a:gd name="T3" fmla="*/ 0 h 35560"/>
                <a:gd name="T4" fmla="*/ 0 w 1417320"/>
                <a:gd name="T5" fmla="*/ 18288 h 35560"/>
                <a:gd name="T6" fmla="*/ 0 w 1417320"/>
                <a:gd name="T7" fmla="*/ 35052 h 35560"/>
                <a:gd name="T8" fmla="*/ 1417320 w 1417320"/>
                <a:gd name="T9" fmla="*/ 35052 h 35560"/>
                <a:gd name="T10" fmla="*/ 1417320 w 1417320"/>
                <a:gd name="T11" fmla="*/ 18288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18288"/>
                  </a:lnTo>
                  <a:lnTo>
                    <a:pt x="0" y="35052"/>
                  </a:lnTo>
                  <a:lnTo>
                    <a:pt x="1417320" y="35052"/>
                  </a:lnTo>
                  <a:lnTo>
                    <a:pt x="1417320" y="18288"/>
                  </a:lnTo>
                  <a:lnTo>
                    <a:pt x="1417320" y="0"/>
                  </a:lnTo>
                  <a:close/>
                </a:path>
              </a:pathLst>
            </a:custGeom>
            <a:solidFill>
              <a:srgbClr val="0C3D7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25" name="object 114">
              <a:extLst>
                <a:ext uri="{FF2B5EF4-FFF2-40B4-BE49-F238E27FC236}">
                  <a16:creationId xmlns:a16="http://schemas.microsoft.com/office/drawing/2014/main" id="{5ABF6F50-3E88-F727-1486-9CFBD5CC383E}"/>
                </a:ext>
              </a:extLst>
            </p:cNvPr>
            <p:cNvSpPr>
              <a:spLocks/>
            </p:cNvSpPr>
            <p:nvPr/>
          </p:nvSpPr>
          <p:spPr bwMode="auto">
            <a:xfrm>
              <a:off x="9162288" y="1901951"/>
              <a:ext cx="1417320" cy="21590"/>
            </a:xfrm>
            <a:custGeom>
              <a:avLst/>
              <a:gdLst>
                <a:gd name="T0" fmla="*/ 0 w 1417320"/>
                <a:gd name="T1" fmla="*/ 21337 h 21589"/>
                <a:gd name="T2" fmla="*/ 0 w 1417320"/>
                <a:gd name="T3" fmla="*/ 0 h 21589"/>
                <a:gd name="T4" fmla="*/ 1417319 w 1417320"/>
                <a:gd name="T5" fmla="*/ 0 h 21589"/>
                <a:gd name="T6" fmla="*/ 1417319 w 1417320"/>
                <a:gd name="T7" fmla="*/ 21337 h 21589"/>
                <a:gd name="T8" fmla="*/ 0 w 1417320"/>
                <a:gd name="T9" fmla="*/ 21337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1589">
                  <a:moveTo>
                    <a:pt x="0" y="21336"/>
                  </a:moveTo>
                  <a:lnTo>
                    <a:pt x="0" y="0"/>
                  </a:lnTo>
                  <a:lnTo>
                    <a:pt x="1417319" y="0"/>
                  </a:lnTo>
                  <a:lnTo>
                    <a:pt x="1417319" y="21336"/>
                  </a:lnTo>
                  <a:lnTo>
                    <a:pt x="0" y="21336"/>
                  </a:lnTo>
                  <a:close/>
                </a:path>
              </a:pathLst>
            </a:custGeom>
            <a:solidFill>
              <a:srgbClr val="0C3D7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26" name="object 115">
              <a:extLst>
                <a:ext uri="{FF2B5EF4-FFF2-40B4-BE49-F238E27FC236}">
                  <a16:creationId xmlns:a16="http://schemas.microsoft.com/office/drawing/2014/main" id="{E0AE2915-5199-4E97-E615-A7299C14B6C6}"/>
                </a:ext>
              </a:extLst>
            </p:cNvPr>
            <p:cNvSpPr>
              <a:spLocks/>
            </p:cNvSpPr>
            <p:nvPr/>
          </p:nvSpPr>
          <p:spPr bwMode="auto">
            <a:xfrm>
              <a:off x="9162288" y="1888235"/>
              <a:ext cx="1417320" cy="13970"/>
            </a:xfrm>
            <a:custGeom>
              <a:avLst/>
              <a:gdLst>
                <a:gd name="T0" fmla="*/ 0 w 1417320"/>
                <a:gd name="T1" fmla="*/ 13716 h 13969"/>
                <a:gd name="T2" fmla="*/ 0 w 1417320"/>
                <a:gd name="T3" fmla="*/ 0 h 13969"/>
                <a:gd name="T4" fmla="*/ 1417319 w 1417320"/>
                <a:gd name="T5" fmla="*/ 0 h 13969"/>
                <a:gd name="T6" fmla="*/ 1417319 w 1417320"/>
                <a:gd name="T7" fmla="*/ 13716 h 13969"/>
                <a:gd name="T8" fmla="*/ 0 w 1417320"/>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5"/>
                  </a:moveTo>
                  <a:lnTo>
                    <a:pt x="0" y="0"/>
                  </a:lnTo>
                  <a:lnTo>
                    <a:pt x="1417319" y="0"/>
                  </a:lnTo>
                  <a:lnTo>
                    <a:pt x="1417319" y="13715"/>
                  </a:lnTo>
                  <a:lnTo>
                    <a:pt x="0" y="13715"/>
                  </a:lnTo>
                  <a:close/>
                </a:path>
              </a:pathLst>
            </a:custGeom>
            <a:solidFill>
              <a:srgbClr val="0C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27" name="object 116">
              <a:extLst>
                <a:ext uri="{FF2B5EF4-FFF2-40B4-BE49-F238E27FC236}">
                  <a16:creationId xmlns:a16="http://schemas.microsoft.com/office/drawing/2014/main" id="{A3A3B3A1-30C6-9FEE-64D2-9B88CE3EB86A}"/>
                </a:ext>
              </a:extLst>
            </p:cNvPr>
            <p:cNvSpPr>
              <a:spLocks/>
            </p:cNvSpPr>
            <p:nvPr/>
          </p:nvSpPr>
          <p:spPr bwMode="auto">
            <a:xfrm>
              <a:off x="9162288" y="1853183"/>
              <a:ext cx="1417320" cy="35560"/>
            </a:xfrm>
            <a:custGeom>
              <a:avLst/>
              <a:gdLst>
                <a:gd name="T0" fmla="*/ 1417320 w 1417320"/>
                <a:gd name="T1" fmla="*/ 0 h 35560"/>
                <a:gd name="T2" fmla="*/ 0 w 1417320"/>
                <a:gd name="T3" fmla="*/ 0 h 35560"/>
                <a:gd name="T4" fmla="*/ 0 w 1417320"/>
                <a:gd name="T5" fmla="*/ 21336 h 35560"/>
                <a:gd name="T6" fmla="*/ 0 w 1417320"/>
                <a:gd name="T7" fmla="*/ 35052 h 35560"/>
                <a:gd name="T8" fmla="*/ 1417320 w 1417320"/>
                <a:gd name="T9" fmla="*/ 35052 h 35560"/>
                <a:gd name="T10" fmla="*/ 1417320 w 1417320"/>
                <a:gd name="T11" fmla="*/ 21336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21336"/>
                  </a:lnTo>
                  <a:lnTo>
                    <a:pt x="0" y="35052"/>
                  </a:lnTo>
                  <a:lnTo>
                    <a:pt x="1417320" y="35052"/>
                  </a:lnTo>
                  <a:lnTo>
                    <a:pt x="1417320" y="21336"/>
                  </a:lnTo>
                  <a:lnTo>
                    <a:pt x="1417320" y="0"/>
                  </a:lnTo>
                  <a:close/>
                </a:path>
              </a:pathLst>
            </a:custGeom>
            <a:solidFill>
              <a:srgbClr val="0E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28" name="object 117">
              <a:extLst>
                <a:ext uri="{FF2B5EF4-FFF2-40B4-BE49-F238E27FC236}">
                  <a16:creationId xmlns:a16="http://schemas.microsoft.com/office/drawing/2014/main" id="{7CFC58EA-4E6B-74E1-4AB8-A39B16F24E74}"/>
                </a:ext>
              </a:extLst>
            </p:cNvPr>
            <p:cNvSpPr>
              <a:spLocks/>
            </p:cNvSpPr>
            <p:nvPr/>
          </p:nvSpPr>
          <p:spPr bwMode="auto">
            <a:xfrm>
              <a:off x="9162288" y="1834895"/>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E3F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29" name="object 118">
              <a:extLst>
                <a:ext uri="{FF2B5EF4-FFF2-40B4-BE49-F238E27FC236}">
                  <a16:creationId xmlns:a16="http://schemas.microsoft.com/office/drawing/2014/main" id="{7FEAD91B-D83E-AFCB-49CF-B9DFB2BC7C7C}"/>
                </a:ext>
              </a:extLst>
            </p:cNvPr>
            <p:cNvSpPr>
              <a:spLocks/>
            </p:cNvSpPr>
            <p:nvPr/>
          </p:nvSpPr>
          <p:spPr bwMode="auto">
            <a:xfrm>
              <a:off x="9162288" y="1816607"/>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E41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30" name="object 119">
              <a:extLst>
                <a:ext uri="{FF2B5EF4-FFF2-40B4-BE49-F238E27FC236}">
                  <a16:creationId xmlns:a16="http://schemas.microsoft.com/office/drawing/2014/main" id="{7CF7D870-0ED3-0C2D-4EF4-62A77BE368C7}"/>
                </a:ext>
              </a:extLst>
            </p:cNvPr>
            <p:cNvSpPr>
              <a:spLocks/>
            </p:cNvSpPr>
            <p:nvPr/>
          </p:nvSpPr>
          <p:spPr bwMode="auto">
            <a:xfrm>
              <a:off x="9162288" y="1781555"/>
              <a:ext cx="1417320" cy="35560"/>
            </a:xfrm>
            <a:custGeom>
              <a:avLst/>
              <a:gdLst>
                <a:gd name="T0" fmla="*/ 1417320 w 1417320"/>
                <a:gd name="T1" fmla="*/ 0 h 35560"/>
                <a:gd name="T2" fmla="*/ 0 w 1417320"/>
                <a:gd name="T3" fmla="*/ 0 h 35560"/>
                <a:gd name="T4" fmla="*/ 0 w 1417320"/>
                <a:gd name="T5" fmla="*/ 13716 h 35560"/>
                <a:gd name="T6" fmla="*/ 0 w 1417320"/>
                <a:gd name="T7" fmla="*/ 35052 h 35560"/>
                <a:gd name="T8" fmla="*/ 1417320 w 1417320"/>
                <a:gd name="T9" fmla="*/ 35052 h 35560"/>
                <a:gd name="T10" fmla="*/ 1417320 w 1417320"/>
                <a:gd name="T11" fmla="*/ 13716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13716"/>
                  </a:lnTo>
                  <a:lnTo>
                    <a:pt x="0" y="35052"/>
                  </a:lnTo>
                  <a:lnTo>
                    <a:pt x="1417320" y="35052"/>
                  </a:lnTo>
                  <a:lnTo>
                    <a:pt x="1417320" y="13716"/>
                  </a:lnTo>
                  <a:lnTo>
                    <a:pt x="1417320" y="0"/>
                  </a:lnTo>
                  <a:close/>
                </a:path>
              </a:pathLst>
            </a:custGeom>
            <a:solidFill>
              <a:srgbClr val="0E41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31" name="object 120">
              <a:extLst>
                <a:ext uri="{FF2B5EF4-FFF2-40B4-BE49-F238E27FC236}">
                  <a16:creationId xmlns:a16="http://schemas.microsoft.com/office/drawing/2014/main" id="{75D61C8F-CC33-73C1-73EE-A1B05E5C8009}"/>
                </a:ext>
              </a:extLst>
            </p:cNvPr>
            <p:cNvSpPr>
              <a:spLocks/>
            </p:cNvSpPr>
            <p:nvPr/>
          </p:nvSpPr>
          <p:spPr bwMode="auto">
            <a:xfrm>
              <a:off x="9162288" y="1767839"/>
              <a:ext cx="1417320" cy="13970"/>
            </a:xfrm>
            <a:custGeom>
              <a:avLst/>
              <a:gdLst>
                <a:gd name="T0" fmla="*/ 0 w 1417320"/>
                <a:gd name="T1" fmla="*/ 13716 h 13969"/>
                <a:gd name="T2" fmla="*/ 0 w 1417320"/>
                <a:gd name="T3" fmla="*/ 0 h 13969"/>
                <a:gd name="T4" fmla="*/ 1417319 w 1417320"/>
                <a:gd name="T5" fmla="*/ 0 h 13969"/>
                <a:gd name="T6" fmla="*/ 1417319 w 1417320"/>
                <a:gd name="T7" fmla="*/ 13716 h 13969"/>
                <a:gd name="T8" fmla="*/ 0 w 1417320"/>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5"/>
                  </a:moveTo>
                  <a:lnTo>
                    <a:pt x="0" y="0"/>
                  </a:lnTo>
                  <a:lnTo>
                    <a:pt x="1417319" y="0"/>
                  </a:lnTo>
                  <a:lnTo>
                    <a:pt x="1417319" y="13715"/>
                  </a:lnTo>
                  <a:lnTo>
                    <a:pt x="0" y="13715"/>
                  </a:lnTo>
                  <a:close/>
                </a:path>
              </a:pathLst>
            </a:custGeom>
            <a:solidFill>
              <a:srgbClr val="0F42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32" name="object 121">
              <a:extLst>
                <a:ext uri="{FF2B5EF4-FFF2-40B4-BE49-F238E27FC236}">
                  <a16:creationId xmlns:a16="http://schemas.microsoft.com/office/drawing/2014/main" id="{A6964E64-875E-7EF4-225D-1E0EF227F537}"/>
                </a:ext>
              </a:extLst>
            </p:cNvPr>
            <p:cNvSpPr>
              <a:spLocks/>
            </p:cNvSpPr>
            <p:nvPr/>
          </p:nvSpPr>
          <p:spPr bwMode="auto">
            <a:xfrm>
              <a:off x="9162288" y="1746503"/>
              <a:ext cx="1417320" cy="21590"/>
            </a:xfrm>
            <a:custGeom>
              <a:avLst/>
              <a:gdLst>
                <a:gd name="T0" fmla="*/ 0 w 1417320"/>
                <a:gd name="T1" fmla="*/ 21337 h 21589"/>
                <a:gd name="T2" fmla="*/ 0 w 1417320"/>
                <a:gd name="T3" fmla="*/ 0 h 21589"/>
                <a:gd name="T4" fmla="*/ 1417319 w 1417320"/>
                <a:gd name="T5" fmla="*/ 0 h 21589"/>
                <a:gd name="T6" fmla="*/ 1417319 w 1417320"/>
                <a:gd name="T7" fmla="*/ 21337 h 21589"/>
                <a:gd name="T8" fmla="*/ 0 w 1417320"/>
                <a:gd name="T9" fmla="*/ 21337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1589">
                  <a:moveTo>
                    <a:pt x="0" y="21336"/>
                  </a:moveTo>
                  <a:lnTo>
                    <a:pt x="0" y="0"/>
                  </a:lnTo>
                  <a:lnTo>
                    <a:pt x="1417319" y="0"/>
                  </a:lnTo>
                  <a:lnTo>
                    <a:pt x="1417319" y="21336"/>
                  </a:lnTo>
                  <a:lnTo>
                    <a:pt x="0" y="21336"/>
                  </a:lnTo>
                  <a:close/>
                </a:path>
              </a:pathLst>
            </a:custGeom>
            <a:solidFill>
              <a:srgbClr val="0F428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33" name="object 122">
              <a:extLst>
                <a:ext uri="{FF2B5EF4-FFF2-40B4-BE49-F238E27FC236}">
                  <a16:creationId xmlns:a16="http://schemas.microsoft.com/office/drawing/2014/main" id="{696936EB-601A-9125-E0C6-05825AAA1C90}"/>
                </a:ext>
              </a:extLst>
            </p:cNvPr>
            <p:cNvSpPr>
              <a:spLocks/>
            </p:cNvSpPr>
            <p:nvPr/>
          </p:nvSpPr>
          <p:spPr bwMode="auto">
            <a:xfrm>
              <a:off x="9162288" y="1714499"/>
              <a:ext cx="1417320" cy="32384"/>
            </a:xfrm>
            <a:custGeom>
              <a:avLst/>
              <a:gdLst>
                <a:gd name="T0" fmla="*/ 1417320 w 1417320"/>
                <a:gd name="T1" fmla="*/ 0 h 32385"/>
                <a:gd name="T2" fmla="*/ 0 w 1417320"/>
                <a:gd name="T3" fmla="*/ 0 h 32385"/>
                <a:gd name="T4" fmla="*/ 0 w 1417320"/>
                <a:gd name="T5" fmla="*/ 13716 h 32385"/>
                <a:gd name="T6" fmla="*/ 0 w 1417320"/>
                <a:gd name="T7" fmla="*/ 27431 h 32385"/>
                <a:gd name="T8" fmla="*/ 0 w 1417320"/>
                <a:gd name="T9" fmla="*/ 32003 h 32385"/>
                <a:gd name="T10" fmla="*/ 1417320 w 1417320"/>
                <a:gd name="T11" fmla="*/ 32003 h 32385"/>
                <a:gd name="T12" fmla="*/ 1417320 w 1417320"/>
                <a:gd name="T13" fmla="*/ 27431 h 32385"/>
                <a:gd name="T14" fmla="*/ 1417320 w 1417320"/>
                <a:gd name="T15" fmla="*/ 13716 h 32385"/>
                <a:gd name="T16" fmla="*/ 1417320 w 1417320"/>
                <a:gd name="T17" fmla="*/ 0 h 32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32385">
                  <a:moveTo>
                    <a:pt x="1417320" y="0"/>
                  </a:moveTo>
                  <a:lnTo>
                    <a:pt x="0" y="0"/>
                  </a:lnTo>
                  <a:lnTo>
                    <a:pt x="0" y="13716"/>
                  </a:lnTo>
                  <a:lnTo>
                    <a:pt x="0" y="27432"/>
                  </a:lnTo>
                  <a:lnTo>
                    <a:pt x="0" y="32004"/>
                  </a:lnTo>
                  <a:lnTo>
                    <a:pt x="1417320" y="32004"/>
                  </a:lnTo>
                  <a:lnTo>
                    <a:pt x="1417320" y="27432"/>
                  </a:lnTo>
                  <a:lnTo>
                    <a:pt x="1417320" y="13716"/>
                  </a:lnTo>
                  <a:lnTo>
                    <a:pt x="1417320" y="0"/>
                  </a:lnTo>
                  <a:close/>
                </a:path>
              </a:pathLst>
            </a:custGeom>
            <a:solidFill>
              <a:srgbClr val="0F42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34" name="object 123">
              <a:extLst>
                <a:ext uri="{FF2B5EF4-FFF2-40B4-BE49-F238E27FC236}">
                  <a16:creationId xmlns:a16="http://schemas.microsoft.com/office/drawing/2014/main" id="{15569002-69E5-617F-A379-8235EC47BACD}"/>
                </a:ext>
              </a:extLst>
            </p:cNvPr>
            <p:cNvSpPr>
              <a:spLocks/>
            </p:cNvSpPr>
            <p:nvPr/>
          </p:nvSpPr>
          <p:spPr bwMode="auto">
            <a:xfrm>
              <a:off x="9162288" y="1709927"/>
              <a:ext cx="1417320" cy="5080"/>
            </a:xfrm>
            <a:custGeom>
              <a:avLst/>
              <a:gdLst>
                <a:gd name="T0" fmla="*/ 0 w 1417320"/>
                <a:gd name="T1" fmla="*/ 4571 h 5080"/>
                <a:gd name="T2" fmla="*/ 0 w 1417320"/>
                <a:gd name="T3" fmla="*/ 0 h 5080"/>
                <a:gd name="T4" fmla="*/ 1417319 w 1417320"/>
                <a:gd name="T5" fmla="*/ 0 h 5080"/>
                <a:gd name="T6" fmla="*/ 1417319 w 1417320"/>
                <a:gd name="T7" fmla="*/ 4571 h 5080"/>
                <a:gd name="T8" fmla="*/ 0 w 1417320"/>
                <a:gd name="T9" fmla="*/ 4571 h 508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5080">
                  <a:moveTo>
                    <a:pt x="0" y="4571"/>
                  </a:moveTo>
                  <a:lnTo>
                    <a:pt x="0" y="0"/>
                  </a:lnTo>
                  <a:lnTo>
                    <a:pt x="1417319" y="0"/>
                  </a:lnTo>
                  <a:lnTo>
                    <a:pt x="1417319" y="4571"/>
                  </a:lnTo>
                  <a:lnTo>
                    <a:pt x="0" y="4571"/>
                  </a:lnTo>
                  <a:close/>
                </a:path>
              </a:pathLst>
            </a:custGeom>
            <a:solidFill>
              <a:srgbClr val="0F44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35" name="object 124">
              <a:extLst>
                <a:ext uri="{FF2B5EF4-FFF2-40B4-BE49-F238E27FC236}">
                  <a16:creationId xmlns:a16="http://schemas.microsoft.com/office/drawing/2014/main" id="{908B17DE-AFCB-3511-EB81-B32B78CD2A8C}"/>
                </a:ext>
              </a:extLst>
            </p:cNvPr>
            <p:cNvSpPr>
              <a:spLocks/>
            </p:cNvSpPr>
            <p:nvPr/>
          </p:nvSpPr>
          <p:spPr bwMode="auto">
            <a:xfrm>
              <a:off x="9162288" y="1662683"/>
              <a:ext cx="1417320" cy="47625"/>
            </a:xfrm>
            <a:custGeom>
              <a:avLst/>
              <a:gdLst>
                <a:gd name="T0" fmla="*/ 1417320 w 1417320"/>
                <a:gd name="T1" fmla="*/ 0 h 47625"/>
                <a:gd name="T2" fmla="*/ 0 w 1417320"/>
                <a:gd name="T3" fmla="*/ 0 h 47625"/>
                <a:gd name="T4" fmla="*/ 0 w 1417320"/>
                <a:gd name="T5" fmla="*/ 12192 h 47625"/>
                <a:gd name="T6" fmla="*/ 0 w 1417320"/>
                <a:gd name="T7" fmla="*/ 25908 h 47625"/>
                <a:gd name="T8" fmla="*/ 0 w 1417320"/>
                <a:gd name="T9" fmla="*/ 47244 h 47625"/>
                <a:gd name="T10" fmla="*/ 1417320 w 1417320"/>
                <a:gd name="T11" fmla="*/ 47244 h 47625"/>
                <a:gd name="T12" fmla="*/ 1417320 w 1417320"/>
                <a:gd name="T13" fmla="*/ 25908 h 47625"/>
                <a:gd name="T14" fmla="*/ 1417320 w 1417320"/>
                <a:gd name="T15" fmla="*/ 12192 h 47625"/>
                <a:gd name="T16" fmla="*/ 1417320 w 1417320"/>
                <a:gd name="T17" fmla="*/ 0 h 476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47625">
                  <a:moveTo>
                    <a:pt x="1417320" y="0"/>
                  </a:moveTo>
                  <a:lnTo>
                    <a:pt x="0" y="0"/>
                  </a:lnTo>
                  <a:lnTo>
                    <a:pt x="0" y="12192"/>
                  </a:lnTo>
                  <a:lnTo>
                    <a:pt x="0" y="25908"/>
                  </a:lnTo>
                  <a:lnTo>
                    <a:pt x="0" y="47244"/>
                  </a:lnTo>
                  <a:lnTo>
                    <a:pt x="1417320" y="47244"/>
                  </a:lnTo>
                  <a:lnTo>
                    <a:pt x="1417320" y="25908"/>
                  </a:lnTo>
                  <a:lnTo>
                    <a:pt x="1417320" y="12192"/>
                  </a:lnTo>
                  <a:lnTo>
                    <a:pt x="1417320" y="0"/>
                  </a:lnTo>
                  <a:close/>
                </a:path>
              </a:pathLst>
            </a:custGeom>
            <a:solidFill>
              <a:srgbClr val="0F448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36" name="object 125">
              <a:extLst>
                <a:ext uri="{FF2B5EF4-FFF2-40B4-BE49-F238E27FC236}">
                  <a16:creationId xmlns:a16="http://schemas.microsoft.com/office/drawing/2014/main" id="{C675B256-8B0F-84D6-0464-FF914EBC3453}"/>
                </a:ext>
              </a:extLst>
            </p:cNvPr>
            <p:cNvSpPr>
              <a:spLocks/>
            </p:cNvSpPr>
            <p:nvPr/>
          </p:nvSpPr>
          <p:spPr bwMode="auto">
            <a:xfrm>
              <a:off x="9162288" y="1621535"/>
              <a:ext cx="1417320" cy="41275"/>
            </a:xfrm>
            <a:custGeom>
              <a:avLst/>
              <a:gdLst>
                <a:gd name="T0" fmla="*/ 0 w 1417320"/>
                <a:gd name="T1" fmla="*/ 41147 h 41275"/>
                <a:gd name="T2" fmla="*/ 0 w 1417320"/>
                <a:gd name="T3" fmla="*/ 0 h 41275"/>
                <a:gd name="T4" fmla="*/ 1417319 w 1417320"/>
                <a:gd name="T5" fmla="*/ 0 h 41275"/>
                <a:gd name="T6" fmla="*/ 1417319 w 1417320"/>
                <a:gd name="T7" fmla="*/ 41147 h 41275"/>
                <a:gd name="T8" fmla="*/ 0 w 1417320"/>
                <a:gd name="T9" fmla="*/ 41147 h 4127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41275">
                  <a:moveTo>
                    <a:pt x="0" y="41147"/>
                  </a:moveTo>
                  <a:lnTo>
                    <a:pt x="0" y="0"/>
                  </a:lnTo>
                  <a:lnTo>
                    <a:pt x="1417319" y="0"/>
                  </a:lnTo>
                  <a:lnTo>
                    <a:pt x="1417319" y="41147"/>
                  </a:lnTo>
                  <a:lnTo>
                    <a:pt x="0" y="41147"/>
                  </a:lnTo>
                  <a:close/>
                </a:path>
              </a:pathLst>
            </a:custGeom>
            <a:solidFill>
              <a:srgbClr val="0F448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37" name="object 126">
              <a:extLst>
                <a:ext uri="{FF2B5EF4-FFF2-40B4-BE49-F238E27FC236}">
                  <a16:creationId xmlns:a16="http://schemas.microsoft.com/office/drawing/2014/main" id="{49A1FECD-3CCF-1E13-87B2-F06F76DB961C}"/>
                </a:ext>
              </a:extLst>
            </p:cNvPr>
            <p:cNvSpPr>
              <a:spLocks/>
            </p:cNvSpPr>
            <p:nvPr/>
          </p:nvSpPr>
          <p:spPr bwMode="auto">
            <a:xfrm>
              <a:off x="9162288" y="1514855"/>
              <a:ext cx="1417320" cy="1905"/>
            </a:xfrm>
            <a:custGeom>
              <a:avLst/>
              <a:gdLst>
                <a:gd name="T0" fmla="*/ 0 w 1417320"/>
                <a:gd name="T1" fmla="*/ 1524 h 1905"/>
                <a:gd name="T2" fmla="*/ 0 w 1417320"/>
                <a:gd name="T3" fmla="*/ 0 h 1905"/>
                <a:gd name="T4" fmla="*/ 1417319 w 1417320"/>
                <a:gd name="T5" fmla="*/ 0 h 1905"/>
                <a:gd name="T6" fmla="*/ 1417319 w 1417320"/>
                <a:gd name="T7" fmla="*/ 1524 h 1905"/>
                <a:gd name="T8" fmla="*/ 0 w 1417320"/>
                <a:gd name="T9" fmla="*/ 1524 h 190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905">
                  <a:moveTo>
                    <a:pt x="0" y="1524"/>
                  </a:moveTo>
                  <a:lnTo>
                    <a:pt x="0" y="0"/>
                  </a:lnTo>
                  <a:lnTo>
                    <a:pt x="1417319" y="0"/>
                  </a:lnTo>
                  <a:lnTo>
                    <a:pt x="1417319" y="1524"/>
                  </a:lnTo>
                  <a:lnTo>
                    <a:pt x="0" y="1524"/>
                  </a:lnTo>
                  <a:close/>
                </a:path>
              </a:pathLst>
            </a:custGeom>
            <a:solidFill>
              <a:srgbClr val="0F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38" name="object 127">
              <a:extLst>
                <a:ext uri="{FF2B5EF4-FFF2-40B4-BE49-F238E27FC236}">
                  <a16:creationId xmlns:a16="http://schemas.microsoft.com/office/drawing/2014/main" id="{94D56015-1AD4-C25C-13F1-055FE287BEE0}"/>
                </a:ext>
              </a:extLst>
            </p:cNvPr>
            <p:cNvSpPr>
              <a:spLocks/>
            </p:cNvSpPr>
            <p:nvPr/>
          </p:nvSpPr>
          <p:spPr bwMode="auto">
            <a:xfrm>
              <a:off x="9162288" y="1490471"/>
              <a:ext cx="1417320" cy="24765"/>
            </a:xfrm>
            <a:custGeom>
              <a:avLst/>
              <a:gdLst>
                <a:gd name="T0" fmla="*/ 0 w 1417320"/>
                <a:gd name="T1" fmla="*/ 0 h 24765"/>
                <a:gd name="T2" fmla="*/ 1417319 w 1417320"/>
                <a:gd name="T3" fmla="*/ 0 h 24765"/>
                <a:gd name="T4" fmla="*/ 1417319 w 1417320"/>
                <a:gd name="T5" fmla="*/ 24383 h 24765"/>
                <a:gd name="T6" fmla="*/ 0 w 1417320"/>
                <a:gd name="T7" fmla="*/ 24383 h 24765"/>
                <a:gd name="T8" fmla="*/ 0 w 1417320"/>
                <a:gd name="T9" fmla="*/ 0 h 2476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4765">
                  <a:moveTo>
                    <a:pt x="0" y="0"/>
                  </a:moveTo>
                  <a:lnTo>
                    <a:pt x="1417319" y="0"/>
                  </a:lnTo>
                  <a:lnTo>
                    <a:pt x="1417319" y="24383"/>
                  </a:lnTo>
                  <a:lnTo>
                    <a:pt x="0" y="24383"/>
                  </a:lnTo>
                  <a:lnTo>
                    <a:pt x="0" y="0"/>
                  </a:lnTo>
                  <a:close/>
                </a:path>
              </a:pathLst>
            </a:custGeom>
            <a:solidFill>
              <a:srgbClr val="0E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grpSp>
      <p:sp>
        <p:nvSpPr>
          <p:cNvPr id="23560" name="object 128">
            <a:extLst>
              <a:ext uri="{FF2B5EF4-FFF2-40B4-BE49-F238E27FC236}">
                <a16:creationId xmlns:a16="http://schemas.microsoft.com/office/drawing/2014/main" id="{BE2AB528-E7A8-6D16-8D01-AFB31B28E535}"/>
              </a:ext>
            </a:extLst>
          </p:cNvPr>
          <p:cNvSpPr txBox="1">
            <a:spLocks noChangeArrowheads="1"/>
          </p:cNvSpPr>
          <p:nvPr/>
        </p:nvSpPr>
        <p:spPr bwMode="auto">
          <a:xfrm>
            <a:off x="9358313" y="1697038"/>
            <a:ext cx="1212850" cy="226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860" rIns="0" bIns="0">
            <a:spAutoFit/>
          </a:bodyPr>
          <a:lstStyle>
            <a:lvl1pPr marL="26987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88"/>
              </a:spcBef>
              <a:buNone/>
            </a:pPr>
            <a:r>
              <a:rPr lang="en-US" altLang="en-US" sz="1400">
                <a:solidFill>
                  <a:srgbClr val="FFFFFF"/>
                </a:solidFill>
                <a:latin typeface="Gadugi" panose="020B0502040204020203" pitchFamily="34" charset="0"/>
              </a:rPr>
              <a:t>Bullying</a:t>
            </a:r>
            <a:endParaRPr lang="en-US" altLang="en-US" sz="1400">
              <a:latin typeface="Gadugi" panose="020B0502040204020203" pitchFamily="34" charset="0"/>
            </a:endParaRPr>
          </a:p>
        </p:txBody>
      </p:sp>
      <p:grpSp>
        <p:nvGrpSpPr>
          <p:cNvPr id="23561" name="object 129">
            <a:extLst>
              <a:ext uri="{FF2B5EF4-FFF2-40B4-BE49-F238E27FC236}">
                <a16:creationId xmlns:a16="http://schemas.microsoft.com/office/drawing/2014/main" id="{A943AE08-47D9-DFE1-568C-D46D967AFFC4}"/>
              </a:ext>
            </a:extLst>
          </p:cNvPr>
          <p:cNvGrpSpPr>
            <a:grpSpLocks/>
          </p:cNvGrpSpPr>
          <p:nvPr/>
        </p:nvGrpSpPr>
        <p:grpSpPr bwMode="auto">
          <a:xfrm>
            <a:off x="8024813" y="2317751"/>
            <a:ext cx="1212850" cy="728663"/>
            <a:chOff x="7601712" y="2482595"/>
            <a:chExt cx="1419225" cy="852169"/>
          </a:xfrm>
        </p:grpSpPr>
        <p:sp>
          <p:nvSpPr>
            <p:cNvPr id="23819" name="object 130">
              <a:extLst>
                <a:ext uri="{FF2B5EF4-FFF2-40B4-BE49-F238E27FC236}">
                  <a16:creationId xmlns:a16="http://schemas.microsoft.com/office/drawing/2014/main" id="{C879CC96-863D-CCCA-5C03-F79D755EA4AE}"/>
                </a:ext>
              </a:extLst>
            </p:cNvPr>
            <p:cNvSpPr>
              <a:spLocks/>
            </p:cNvSpPr>
            <p:nvPr/>
          </p:nvSpPr>
          <p:spPr bwMode="auto">
            <a:xfrm>
              <a:off x="7601712" y="3325367"/>
              <a:ext cx="1419225" cy="9525"/>
            </a:xfrm>
            <a:custGeom>
              <a:avLst/>
              <a:gdLst>
                <a:gd name="T0" fmla="*/ 0 w 1419225"/>
                <a:gd name="T1" fmla="*/ 0 h 9525"/>
                <a:gd name="T2" fmla="*/ 1418843 w 1419225"/>
                <a:gd name="T3" fmla="*/ 0 h 9525"/>
                <a:gd name="T4" fmla="*/ 1418843 w 1419225"/>
                <a:gd name="T5" fmla="*/ 9143 h 9525"/>
                <a:gd name="T6" fmla="*/ 0 w 1419225"/>
                <a:gd name="T7" fmla="*/ 9143 h 9525"/>
                <a:gd name="T8" fmla="*/ 0 w 1419225"/>
                <a:gd name="T9" fmla="*/ 0 h 95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9525">
                  <a:moveTo>
                    <a:pt x="0" y="0"/>
                  </a:moveTo>
                  <a:lnTo>
                    <a:pt x="1418843" y="0"/>
                  </a:lnTo>
                  <a:lnTo>
                    <a:pt x="1418843" y="9143"/>
                  </a:lnTo>
                  <a:lnTo>
                    <a:pt x="0" y="9143"/>
                  </a:lnTo>
                  <a:lnTo>
                    <a:pt x="0" y="0"/>
                  </a:lnTo>
                  <a:close/>
                </a:path>
              </a:pathLst>
            </a:custGeom>
            <a:solidFill>
              <a:srgbClr val="083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20" name="object 131">
              <a:extLst>
                <a:ext uri="{FF2B5EF4-FFF2-40B4-BE49-F238E27FC236}">
                  <a16:creationId xmlns:a16="http://schemas.microsoft.com/office/drawing/2014/main" id="{3E1A901F-DD9C-F646-D3FF-0BA96E5F02AB}"/>
                </a:ext>
              </a:extLst>
            </p:cNvPr>
            <p:cNvSpPr>
              <a:spLocks/>
            </p:cNvSpPr>
            <p:nvPr/>
          </p:nvSpPr>
          <p:spPr bwMode="auto">
            <a:xfrm>
              <a:off x="7601712" y="3307079"/>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833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21" name="object 132">
              <a:extLst>
                <a:ext uri="{FF2B5EF4-FFF2-40B4-BE49-F238E27FC236}">
                  <a16:creationId xmlns:a16="http://schemas.microsoft.com/office/drawing/2014/main" id="{9E826742-7D8F-4E55-6602-85ECB49FB881}"/>
                </a:ext>
              </a:extLst>
            </p:cNvPr>
            <p:cNvSpPr>
              <a:spLocks/>
            </p:cNvSpPr>
            <p:nvPr/>
          </p:nvSpPr>
          <p:spPr bwMode="auto">
            <a:xfrm>
              <a:off x="7601712" y="3288791"/>
              <a:ext cx="1419225" cy="18415"/>
            </a:xfrm>
            <a:custGeom>
              <a:avLst/>
              <a:gdLst>
                <a:gd name="T0" fmla="*/ 0 w 1419225"/>
                <a:gd name="T1" fmla="*/ 18289 h 18414"/>
                <a:gd name="T2" fmla="*/ 0 w 1419225"/>
                <a:gd name="T3" fmla="*/ 0 h 18414"/>
                <a:gd name="T4" fmla="*/ 1418843 w 1419225"/>
                <a:gd name="T5" fmla="*/ 0 h 18414"/>
                <a:gd name="T6" fmla="*/ 1418843 w 1419225"/>
                <a:gd name="T7" fmla="*/ 18289 h 18414"/>
                <a:gd name="T8" fmla="*/ 0 w 1419225"/>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8"/>
                  </a:moveTo>
                  <a:lnTo>
                    <a:pt x="0" y="0"/>
                  </a:lnTo>
                  <a:lnTo>
                    <a:pt x="1418843" y="0"/>
                  </a:lnTo>
                  <a:lnTo>
                    <a:pt x="1418843" y="18288"/>
                  </a:lnTo>
                  <a:lnTo>
                    <a:pt x="0" y="18288"/>
                  </a:lnTo>
                  <a:close/>
                </a:path>
              </a:pathLst>
            </a:custGeom>
            <a:solidFill>
              <a:srgbClr val="0A34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22" name="object 133">
              <a:extLst>
                <a:ext uri="{FF2B5EF4-FFF2-40B4-BE49-F238E27FC236}">
                  <a16:creationId xmlns:a16="http://schemas.microsoft.com/office/drawing/2014/main" id="{EEA2CF7F-D882-D1B3-9D1F-BA9E69C18ECC}"/>
                </a:ext>
              </a:extLst>
            </p:cNvPr>
            <p:cNvSpPr>
              <a:spLocks/>
            </p:cNvSpPr>
            <p:nvPr/>
          </p:nvSpPr>
          <p:spPr bwMode="auto">
            <a:xfrm>
              <a:off x="7601712" y="3240023"/>
              <a:ext cx="1419225" cy="48895"/>
            </a:xfrm>
            <a:custGeom>
              <a:avLst/>
              <a:gdLst>
                <a:gd name="T0" fmla="*/ 1418844 w 1419225"/>
                <a:gd name="T1" fmla="*/ 0 h 48895"/>
                <a:gd name="T2" fmla="*/ 0 w 1419225"/>
                <a:gd name="T3" fmla="*/ 0 h 48895"/>
                <a:gd name="T4" fmla="*/ 0 w 1419225"/>
                <a:gd name="T5" fmla="*/ 27432 h 48895"/>
                <a:gd name="T6" fmla="*/ 0 w 1419225"/>
                <a:gd name="T7" fmla="*/ 48768 h 48895"/>
                <a:gd name="T8" fmla="*/ 1418844 w 1419225"/>
                <a:gd name="T9" fmla="*/ 48768 h 48895"/>
                <a:gd name="T10" fmla="*/ 1418844 w 1419225"/>
                <a:gd name="T11" fmla="*/ 27432 h 48895"/>
                <a:gd name="T12" fmla="*/ 1418844 w 1419225"/>
                <a:gd name="T13" fmla="*/ 0 h 488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8895">
                  <a:moveTo>
                    <a:pt x="1418844" y="0"/>
                  </a:moveTo>
                  <a:lnTo>
                    <a:pt x="0" y="0"/>
                  </a:lnTo>
                  <a:lnTo>
                    <a:pt x="0" y="27432"/>
                  </a:lnTo>
                  <a:lnTo>
                    <a:pt x="0" y="48768"/>
                  </a:lnTo>
                  <a:lnTo>
                    <a:pt x="1418844" y="48768"/>
                  </a:lnTo>
                  <a:lnTo>
                    <a:pt x="1418844" y="27432"/>
                  </a:lnTo>
                  <a:lnTo>
                    <a:pt x="1418844" y="0"/>
                  </a:lnTo>
                  <a:close/>
                </a:path>
              </a:pathLst>
            </a:custGeom>
            <a:solidFill>
              <a:srgbClr val="0A346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23" name="object 134">
              <a:extLst>
                <a:ext uri="{FF2B5EF4-FFF2-40B4-BE49-F238E27FC236}">
                  <a16:creationId xmlns:a16="http://schemas.microsoft.com/office/drawing/2014/main" id="{FE2EFAED-0FCF-DC85-7D4B-F4CF4A59C1FF}"/>
                </a:ext>
              </a:extLst>
            </p:cNvPr>
            <p:cNvSpPr>
              <a:spLocks/>
            </p:cNvSpPr>
            <p:nvPr/>
          </p:nvSpPr>
          <p:spPr bwMode="auto">
            <a:xfrm>
              <a:off x="7601712" y="3200399"/>
              <a:ext cx="1419225" cy="40005"/>
            </a:xfrm>
            <a:custGeom>
              <a:avLst/>
              <a:gdLst>
                <a:gd name="T0" fmla="*/ 1418844 w 1419225"/>
                <a:gd name="T1" fmla="*/ 0 h 40005"/>
                <a:gd name="T2" fmla="*/ 0 w 1419225"/>
                <a:gd name="T3" fmla="*/ 0 h 40005"/>
                <a:gd name="T4" fmla="*/ 0 w 1419225"/>
                <a:gd name="T5" fmla="*/ 18288 h 40005"/>
                <a:gd name="T6" fmla="*/ 0 w 1419225"/>
                <a:gd name="T7" fmla="*/ 39624 h 40005"/>
                <a:gd name="T8" fmla="*/ 1418844 w 1419225"/>
                <a:gd name="T9" fmla="*/ 39624 h 40005"/>
                <a:gd name="T10" fmla="*/ 1418844 w 1419225"/>
                <a:gd name="T11" fmla="*/ 18288 h 40005"/>
                <a:gd name="T12" fmla="*/ 1418844 w 1419225"/>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5">
                  <a:moveTo>
                    <a:pt x="1418844" y="0"/>
                  </a:moveTo>
                  <a:lnTo>
                    <a:pt x="0" y="0"/>
                  </a:lnTo>
                  <a:lnTo>
                    <a:pt x="0" y="18288"/>
                  </a:lnTo>
                  <a:lnTo>
                    <a:pt x="0" y="39624"/>
                  </a:lnTo>
                  <a:lnTo>
                    <a:pt x="1418844" y="39624"/>
                  </a:lnTo>
                  <a:lnTo>
                    <a:pt x="1418844" y="18288"/>
                  </a:lnTo>
                  <a:lnTo>
                    <a:pt x="1418844" y="0"/>
                  </a:lnTo>
                  <a:close/>
                </a:path>
              </a:pathLst>
            </a:custGeom>
            <a:solidFill>
              <a:srgbClr val="0A366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24" name="object 135">
              <a:extLst>
                <a:ext uri="{FF2B5EF4-FFF2-40B4-BE49-F238E27FC236}">
                  <a16:creationId xmlns:a16="http://schemas.microsoft.com/office/drawing/2014/main" id="{CA6BF7EF-AFCE-6BB8-C838-4EC52FA56BD2}"/>
                </a:ext>
              </a:extLst>
            </p:cNvPr>
            <p:cNvSpPr>
              <a:spLocks/>
            </p:cNvSpPr>
            <p:nvPr/>
          </p:nvSpPr>
          <p:spPr bwMode="auto">
            <a:xfrm>
              <a:off x="7601712" y="3183635"/>
              <a:ext cx="1419225" cy="17145"/>
            </a:xfrm>
            <a:custGeom>
              <a:avLst/>
              <a:gdLst>
                <a:gd name="T0" fmla="*/ 0 w 1419225"/>
                <a:gd name="T1" fmla="*/ 16765 h 17144"/>
                <a:gd name="T2" fmla="*/ 0 w 1419225"/>
                <a:gd name="T3" fmla="*/ 0 h 17144"/>
                <a:gd name="T4" fmla="*/ 1418843 w 1419225"/>
                <a:gd name="T5" fmla="*/ 0 h 17144"/>
                <a:gd name="T6" fmla="*/ 1418843 w 1419225"/>
                <a:gd name="T7" fmla="*/ 16765 h 17144"/>
                <a:gd name="T8" fmla="*/ 0 w 1419225"/>
                <a:gd name="T9" fmla="*/ 16765 h 1714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7144">
                  <a:moveTo>
                    <a:pt x="0" y="16764"/>
                  </a:moveTo>
                  <a:lnTo>
                    <a:pt x="0" y="0"/>
                  </a:lnTo>
                  <a:lnTo>
                    <a:pt x="1418843" y="0"/>
                  </a:lnTo>
                  <a:lnTo>
                    <a:pt x="1418843" y="16764"/>
                  </a:lnTo>
                  <a:lnTo>
                    <a:pt x="0" y="16764"/>
                  </a:lnTo>
                  <a:close/>
                </a:path>
              </a:pathLst>
            </a:custGeom>
            <a:solidFill>
              <a:srgbClr val="0A366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25" name="object 136">
              <a:extLst>
                <a:ext uri="{FF2B5EF4-FFF2-40B4-BE49-F238E27FC236}">
                  <a16:creationId xmlns:a16="http://schemas.microsoft.com/office/drawing/2014/main" id="{4A713762-2C1C-2981-8DDB-501606C034E4}"/>
                </a:ext>
              </a:extLst>
            </p:cNvPr>
            <p:cNvSpPr>
              <a:spLocks/>
            </p:cNvSpPr>
            <p:nvPr/>
          </p:nvSpPr>
          <p:spPr bwMode="auto">
            <a:xfrm>
              <a:off x="7601712" y="3160775"/>
              <a:ext cx="1419225" cy="22860"/>
            </a:xfrm>
            <a:custGeom>
              <a:avLst/>
              <a:gdLst>
                <a:gd name="T0" fmla="*/ 0 w 1419225"/>
                <a:gd name="T1" fmla="*/ 22859 h 22860"/>
                <a:gd name="T2" fmla="*/ 0 w 1419225"/>
                <a:gd name="T3" fmla="*/ 0 h 22860"/>
                <a:gd name="T4" fmla="*/ 1418843 w 1419225"/>
                <a:gd name="T5" fmla="*/ 0 h 22860"/>
                <a:gd name="T6" fmla="*/ 1418843 w 1419225"/>
                <a:gd name="T7" fmla="*/ 22859 h 22860"/>
                <a:gd name="T8" fmla="*/ 0 w 1419225"/>
                <a:gd name="T9" fmla="*/ 22859 h 228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2860">
                  <a:moveTo>
                    <a:pt x="0" y="22859"/>
                  </a:moveTo>
                  <a:lnTo>
                    <a:pt x="0" y="0"/>
                  </a:lnTo>
                  <a:lnTo>
                    <a:pt x="1418843" y="0"/>
                  </a:lnTo>
                  <a:lnTo>
                    <a:pt x="1418843" y="22859"/>
                  </a:lnTo>
                  <a:lnTo>
                    <a:pt x="0" y="22859"/>
                  </a:lnTo>
                  <a:close/>
                </a:path>
              </a:pathLst>
            </a:custGeom>
            <a:solidFill>
              <a:srgbClr val="0A36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26" name="object 137">
              <a:extLst>
                <a:ext uri="{FF2B5EF4-FFF2-40B4-BE49-F238E27FC236}">
                  <a16:creationId xmlns:a16="http://schemas.microsoft.com/office/drawing/2014/main" id="{76BA4DA7-DFC4-05ED-332C-9D8ECF2696E5}"/>
                </a:ext>
              </a:extLst>
            </p:cNvPr>
            <p:cNvSpPr>
              <a:spLocks/>
            </p:cNvSpPr>
            <p:nvPr/>
          </p:nvSpPr>
          <p:spPr bwMode="auto">
            <a:xfrm>
              <a:off x="7601712" y="3134867"/>
              <a:ext cx="1419225" cy="26034"/>
            </a:xfrm>
            <a:custGeom>
              <a:avLst/>
              <a:gdLst>
                <a:gd name="T0" fmla="*/ 0 w 1419225"/>
                <a:gd name="T1" fmla="*/ 25907 h 26035"/>
                <a:gd name="T2" fmla="*/ 0 w 1419225"/>
                <a:gd name="T3" fmla="*/ 0 h 26035"/>
                <a:gd name="T4" fmla="*/ 1418843 w 1419225"/>
                <a:gd name="T5" fmla="*/ 0 h 26035"/>
                <a:gd name="T6" fmla="*/ 1418843 w 1419225"/>
                <a:gd name="T7" fmla="*/ 25907 h 26035"/>
                <a:gd name="T8" fmla="*/ 0 w 1419225"/>
                <a:gd name="T9" fmla="*/ 25907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6035">
                  <a:moveTo>
                    <a:pt x="0" y="25908"/>
                  </a:moveTo>
                  <a:lnTo>
                    <a:pt x="0" y="0"/>
                  </a:lnTo>
                  <a:lnTo>
                    <a:pt x="1418843" y="0"/>
                  </a:lnTo>
                  <a:lnTo>
                    <a:pt x="1418843" y="25908"/>
                  </a:lnTo>
                  <a:lnTo>
                    <a:pt x="0" y="25908"/>
                  </a:lnTo>
                  <a:close/>
                </a:path>
              </a:pathLst>
            </a:custGeom>
            <a:solidFill>
              <a:srgbClr val="0A38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27" name="object 138">
              <a:extLst>
                <a:ext uri="{FF2B5EF4-FFF2-40B4-BE49-F238E27FC236}">
                  <a16:creationId xmlns:a16="http://schemas.microsoft.com/office/drawing/2014/main" id="{D9EBD2F0-9518-BE8D-432C-F51462CB8EC7}"/>
                </a:ext>
              </a:extLst>
            </p:cNvPr>
            <p:cNvSpPr>
              <a:spLocks/>
            </p:cNvSpPr>
            <p:nvPr/>
          </p:nvSpPr>
          <p:spPr bwMode="auto">
            <a:xfrm>
              <a:off x="7601712" y="3093719"/>
              <a:ext cx="1419225" cy="41275"/>
            </a:xfrm>
            <a:custGeom>
              <a:avLst/>
              <a:gdLst>
                <a:gd name="T0" fmla="*/ 1418844 w 1419225"/>
                <a:gd name="T1" fmla="*/ 0 h 41275"/>
                <a:gd name="T2" fmla="*/ 0 w 1419225"/>
                <a:gd name="T3" fmla="*/ 0 h 41275"/>
                <a:gd name="T4" fmla="*/ 0 w 1419225"/>
                <a:gd name="T5" fmla="*/ 18288 h 41275"/>
                <a:gd name="T6" fmla="*/ 0 w 1419225"/>
                <a:gd name="T7" fmla="*/ 41148 h 41275"/>
                <a:gd name="T8" fmla="*/ 1418844 w 1419225"/>
                <a:gd name="T9" fmla="*/ 41148 h 41275"/>
                <a:gd name="T10" fmla="*/ 1418844 w 1419225"/>
                <a:gd name="T11" fmla="*/ 18288 h 41275"/>
                <a:gd name="T12" fmla="*/ 1418844 w 1419225"/>
                <a:gd name="T13" fmla="*/ 0 h 4127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1275">
                  <a:moveTo>
                    <a:pt x="1418844" y="0"/>
                  </a:moveTo>
                  <a:lnTo>
                    <a:pt x="0" y="0"/>
                  </a:lnTo>
                  <a:lnTo>
                    <a:pt x="0" y="18288"/>
                  </a:lnTo>
                  <a:lnTo>
                    <a:pt x="0" y="41148"/>
                  </a:lnTo>
                  <a:lnTo>
                    <a:pt x="1418844" y="41148"/>
                  </a:lnTo>
                  <a:lnTo>
                    <a:pt x="1418844" y="18288"/>
                  </a:lnTo>
                  <a:lnTo>
                    <a:pt x="1418844" y="0"/>
                  </a:lnTo>
                  <a:close/>
                </a:path>
              </a:pathLst>
            </a:custGeom>
            <a:solidFill>
              <a:srgbClr val="0A387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28" name="object 139">
              <a:extLst>
                <a:ext uri="{FF2B5EF4-FFF2-40B4-BE49-F238E27FC236}">
                  <a16:creationId xmlns:a16="http://schemas.microsoft.com/office/drawing/2014/main" id="{3F08737D-BFDF-D7A0-B959-E49D7A909B61}"/>
                </a:ext>
              </a:extLst>
            </p:cNvPr>
            <p:cNvSpPr>
              <a:spLocks/>
            </p:cNvSpPr>
            <p:nvPr/>
          </p:nvSpPr>
          <p:spPr bwMode="auto">
            <a:xfrm>
              <a:off x="7601712" y="3054095"/>
              <a:ext cx="1419225" cy="40005"/>
            </a:xfrm>
            <a:custGeom>
              <a:avLst/>
              <a:gdLst>
                <a:gd name="T0" fmla="*/ 1418844 w 1419225"/>
                <a:gd name="T1" fmla="*/ 0 h 40005"/>
                <a:gd name="T2" fmla="*/ 0 w 1419225"/>
                <a:gd name="T3" fmla="*/ 0 h 40005"/>
                <a:gd name="T4" fmla="*/ 0 w 1419225"/>
                <a:gd name="T5" fmla="*/ 22860 h 40005"/>
                <a:gd name="T6" fmla="*/ 0 w 1419225"/>
                <a:gd name="T7" fmla="*/ 39624 h 40005"/>
                <a:gd name="T8" fmla="*/ 1418844 w 1419225"/>
                <a:gd name="T9" fmla="*/ 39624 h 40005"/>
                <a:gd name="T10" fmla="*/ 1418844 w 1419225"/>
                <a:gd name="T11" fmla="*/ 22860 h 40005"/>
                <a:gd name="T12" fmla="*/ 1418844 w 1419225"/>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5">
                  <a:moveTo>
                    <a:pt x="1418844" y="0"/>
                  </a:moveTo>
                  <a:lnTo>
                    <a:pt x="0" y="0"/>
                  </a:lnTo>
                  <a:lnTo>
                    <a:pt x="0" y="22860"/>
                  </a:lnTo>
                  <a:lnTo>
                    <a:pt x="0" y="39624"/>
                  </a:lnTo>
                  <a:lnTo>
                    <a:pt x="1418844" y="39624"/>
                  </a:lnTo>
                  <a:lnTo>
                    <a:pt x="1418844" y="22860"/>
                  </a:lnTo>
                  <a:lnTo>
                    <a:pt x="1418844" y="0"/>
                  </a:lnTo>
                  <a:close/>
                </a:path>
              </a:pathLst>
            </a:custGeom>
            <a:solidFill>
              <a:srgbClr val="0C3A7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29" name="object 140">
              <a:extLst>
                <a:ext uri="{FF2B5EF4-FFF2-40B4-BE49-F238E27FC236}">
                  <a16:creationId xmlns:a16="http://schemas.microsoft.com/office/drawing/2014/main" id="{6E333D8E-6899-6580-B8D6-137B7415DA9F}"/>
                </a:ext>
              </a:extLst>
            </p:cNvPr>
            <p:cNvSpPr>
              <a:spLocks/>
            </p:cNvSpPr>
            <p:nvPr/>
          </p:nvSpPr>
          <p:spPr bwMode="auto">
            <a:xfrm>
              <a:off x="7601712" y="3041903"/>
              <a:ext cx="1419225" cy="12700"/>
            </a:xfrm>
            <a:custGeom>
              <a:avLst/>
              <a:gdLst>
                <a:gd name="T0" fmla="*/ 0 w 1419225"/>
                <a:gd name="T1" fmla="*/ 12192 h 12700"/>
                <a:gd name="T2" fmla="*/ 0 w 1419225"/>
                <a:gd name="T3" fmla="*/ 0 h 12700"/>
                <a:gd name="T4" fmla="*/ 1418843 w 1419225"/>
                <a:gd name="T5" fmla="*/ 0 h 12700"/>
                <a:gd name="T6" fmla="*/ 1418843 w 1419225"/>
                <a:gd name="T7" fmla="*/ 12192 h 12700"/>
                <a:gd name="T8" fmla="*/ 0 w 1419225"/>
                <a:gd name="T9" fmla="*/ 12192 h 127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2700">
                  <a:moveTo>
                    <a:pt x="0" y="12192"/>
                  </a:moveTo>
                  <a:lnTo>
                    <a:pt x="0" y="0"/>
                  </a:lnTo>
                  <a:lnTo>
                    <a:pt x="1418843" y="0"/>
                  </a:lnTo>
                  <a:lnTo>
                    <a:pt x="1418843" y="12192"/>
                  </a:lnTo>
                  <a:lnTo>
                    <a:pt x="0" y="12192"/>
                  </a:lnTo>
                  <a:close/>
                </a:path>
              </a:pathLst>
            </a:custGeom>
            <a:solidFill>
              <a:srgbClr val="0C3A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30" name="object 141">
              <a:extLst>
                <a:ext uri="{FF2B5EF4-FFF2-40B4-BE49-F238E27FC236}">
                  <a16:creationId xmlns:a16="http://schemas.microsoft.com/office/drawing/2014/main" id="{B3A8C5F9-ED62-CD5B-9FA8-F27D0672D1F3}"/>
                </a:ext>
              </a:extLst>
            </p:cNvPr>
            <p:cNvSpPr>
              <a:spLocks/>
            </p:cNvSpPr>
            <p:nvPr/>
          </p:nvSpPr>
          <p:spPr bwMode="auto">
            <a:xfrm>
              <a:off x="7601712" y="3028187"/>
              <a:ext cx="1419225" cy="13970"/>
            </a:xfrm>
            <a:custGeom>
              <a:avLst/>
              <a:gdLst>
                <a:gd name="T0" fmla="*/ 0 w 1419225"/>
                <a:gd name="T1" fmla="*/ 13716 h 13969"/>
                <a:gd name="T2" fmla="*/ 0 w 1419225"/>
                <a:gd name="T3" fmla="*/ 0 h 13969"/>
                <a:gd name="T4" fmla="*/ 1418843 w 1419225"/>
                <a:gd name="T5" fmla="*/ 0 h 13969"/>
                <a:gd name="T6" fmla="*/ 1418843 w 1419225"/>
                <a:gd name="T7" fmla="*/ 13716 h 13969"/>
                <a:gd name="T8" fmla="*/ 0 w 1419225"/>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5"/>
                  </a:moveTo>
                  <a:lnTo>
                    <a:pt x="0" y="0"/>
                  </a:lnTo>
                  <a:lnTo>
                    <a:pt x="1418843" y="0"/>
                  </a:lnTo>
                  <a:lnTo>
                    <a:pt x="1418843" y="13715"/>
                  </a:lnTo>
                  <a:lnTo>
                    <a:pt x="0" y="13715"/>
                  </a:lnTo>
                  <a:close/>
                </a:path>
              </a:pathLst>
            </a:custGeom>
            <a:solidFill>
              <a:srgbClr val="0C3B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31" name="object 142">
              <a:extLst>
                <a:ext uri="{FF2B5EF4-FFF2-40B4-BE49-F238E27FC236}">
                  <a16:creationId xmlns:a16="http://schemas.microsoft.com/office/drawing/2014/main" id="{F1289837-DC0A-2600-3965-3557142EE305}"/>
                </a:ext>
              </a:extLst>
            </p:cNvPr>
            <p:cNvSpPr>
              <a:spLocks/>
            </p:cNvSpPr>
            <p:nvPr/>
          </p:nvSpPr>
          <p:spPr bwMode="auto">
            <a:xfrm>
              <a:off x="7601712" y="2988563"/>
              <a:ext cx="1419225" cy="40005"/>
            </a:xfrm>
            <a:custGeom>
              <a:avLst/>
              <a:gdLst>
                <a:gd name="T0" fmla="*/ 1418844 w 1419225"/>
                <a:gd name="T1" fmla="*/ 0 h 40005"/>
                <a:gd name="T2" fmla="*/ 0 w 1419225"/>
                <a:gd name="T3" fmla="*/ 0 h 40005"/>
                <a:gd name="T4" fmla="*/ 0 w 1419225"/>
                <a:gd name="T5" fmla="*/ 12192 h 40005"/>
                <a:gd name="T6" fmla="*/ 0 w 1419225"/>
                <a:gd name="T7" fmla="*/ 16764 h 40005"/>
                <a:gd name="T8" fmla="*/ 0 w 1419225"/>
                <a:gd name="T9" fmla="*/ 39624 h 40005"/>
                <a:gd name="T10" fmla="*/ 1418844 w 1419225"/>
                <a:gd name="T11" fmla="*/ 39624 h 40005"/>
                <a:gd name="T12" fmla="*/ 1418844 w 1419225"/>
                <a:gd name="T13" fmla="*/ 16764 h 40005"/>
                <a:gd name="T14" fmla="*/ 1418844 w 1419225"/>
                <a:gd name="T15" fmla="*/ 12192 h 40005"/>
                <a:gd name="T16" fmla="*/ 1418844 w 1419225"/>
                <a:gd name="T17" fmla="*/ 0 h 4000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0005">
                  <a:moveTo>
                    <a:pt x="1418844" y="0"/>
                  </a:moveTo>
                  <a:lnTo>
                    <a:pt x="0" y="0"/>
                  </a:lnTo>
                  <a:lnTo>
                    <a:pt x="0" y="12192"/>
                  </a:lnTo>
                  <a:lnTo>
                    <a:pt x="0" y="16764"/>
                  </a:lnTo>
                  <a:lnTo>
                    <a:pt x="0" y="39624"/>
                  </a:lnTo>
                  <a:lnTo>
                    <a:pt x="1418844" y="39624"/>
                  </a:lnTo>
                  <a:lnTo>
                    <a:pt x="1418844" y="16764"/>
                  </a:lnTo>
                  <a:lnTo>
                    <a:pt x="1418844" y="12192"/>
                  </a:lnTo>
                  <a:lnTo>
                    <a:pt x="1418844" y="0"/>
                  </a:lnTo>
                  <a:close/>
                </a:path>
              </a:pathLst>
            </a:custGeom>
            <a:solidFill>
              <a:srgbClr val="0C3B7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32" name="object 143">
              <a:extLst>
                <a:ext uri="{FF2B5EF4-FFF2-40B4-BE49-F238E27FC236}">
                  <a16:creationId xmlns:a16="http://schemas.microsoft.com/office/drawing/2014/main" id="{A0DEDB4D-829B-4149-52B7-A1F913FBDA6B}"/>
                </a:ext>
              </a:extLst>
            </p:cNvPr>
            <p:cNvSpPr>
              <a:spLocks/>
            </p:cNvSpPr>
            <p:nvPr/>
          </p:nvSpPr>
          <p:spPr bwMode="auto">
            <a:xfrm>
              <a:off x="7601712" y="2974847"/>
              <a:ext cx="1419225" cy="13970"/>
            </a:xfrm>
            <a:custGeom>
              <a:avLst/>
              <a:gdLst>
                <a:gd name="T0" fmla="*/ 0 w 1419225"/>
                <a:gd name="T1" fmla="*/ 13717 h 13969"/>
                <a:gd name="T2" fmla="*/ 0 w 1419225"/>
                <a:gd name="T3" fmla="*/ 0 h 13969"/>
                <a:gd name="T4" fmla="*/ 1418843 w 1419225"/>
                <a:gd name="T5" fmla="*/ 0 h 13969"/>
                <a:gd name="T6" fmla="*/ 1418843 w 1419225"/>
                <a:gd name="T7" fmla="*/ 13717 h 13969"/>
                <a:gd name="T8" fmla="*/ 0 w 1419225"/>
                <a:gd name="T9" fmla="*/ 13717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6"/>
                  </a:moveTo>
                  <a:lnTo>
                    <a:pt x="0" y="0"/>
                  </a:lnTo>
                  <a:lnTo>
                    <a:pt x="1418843" y="0"/>
                  </a:lnTo>
                  <a:lnTo>
                    <a:pt x="1418843" y="13716"/>
                  </a:lnTo>
                  <a:lnTo>
                    <a:pt x="0" y="13716"/>
                  </a:lnTo>
                  <a:close/>
                </a:path>
              </a:pathLst>
            </a:custGeom>
            <a:solidFill>
              <a:srgbClr val="0C3B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33" name="object 144">
              <a:extLst>
                <a:ext uri="{FF2B5EF4-FFF2-40B4-BE49-F238E27FC236}">
                  <a16:creationId xmlns:a16="http://schemas.microsoft.com/office/drawing/2014/main" id="{B964EAEF-AAB1-0FCB-24B1-0820FB9927AD}"/>
                </a:ext>
              </a:extLst>
            </p:cNvPr>
            <p:cNvSpPr>
              <a:spLocks/>
            </p:cNvSpPr>
            <p:nvPr/>
          </p:nvSpPr>
          <p:spPr bwMode="auto">
            <a:xfrm>
              <a:off x="7601712" y="2951987"/>
              <a:ext cx="1419225" cy="22860"/>
            </a:xfrm>
            <a:custGeom>
              <a:avLst/>
              <a:gdLst>
                <a:gd name="T0" fmla="*/ 1418844 w 1419225"/>
                <a:gd name="T1" fmla="*/ 0 h 22860"/>
                <a:gd name="T2" fmla="*/ 0 w 1419225"/>
                <a:gd name="T3" fmla="*/ 0 h 22860"/>
                <a:gd name="T4" fmla="*/ 0 w 1419225"/>
                <a:gd name="T5" fmla="*/ 18288 h 22860"/>
                <a:gd name="T6" fmla="*/ 0 w 1419225"/>
                <a:gd name="T7" fmla="*/ 22860 h 22860"/>
                <a:gd name="T8" fmla="*/ 1418844 w 1419225"/>
                <a:gd name="T9" fmla="*/ 22860 h 22860"/>
                <a:gd name="T10" fmla="*/ 1418844 w 1419225"/>
                <a:gd name="T11" fmla="*/ 18288 h 22860"/>
                <a:gd name="T12" fmla="*/ 1418844 w 1419225"/>
                <a:gd name="T13" fmla="*/ 0 h 228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22860">
                  <a:moveTo>
                    <a:pt x="1418844" y="0"/>
                  </a:moveTo>
                  <a:lnTo>
                    <a:pt x="0" y="0"/>
                  </a:lnTo>
                  <a:lnTo>
                    <a:pt x="0" y="18288"/>
                  </a:lnTo>
                  <a:lnTo>
                    <a:pt x="0" y="22860"/>
                  </a:lnTo>
                  <a:lnTo>
                    <a:pt x="1418844" y="22860"/>
                  </a:lnTo>
                  <a:lnTo>
                    <a:pt x="1418844" y="18288"/>
                  </a:lnTo>
                  <a:lnTo>
                    <a:pt x="1418844" y="0"/>
                  </a:lnTo>
                  <a:close/>
                </a:path>
              </a:pathLst>
            </a:custGeom>
            <a:solidFill>
              <a:srgbClr val="0C3D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34" name="object 145">
              <a:extLst>
                <a:ext uri="{FF2B5EF4-FFF2-40B4-BE49-F238E27FC236}">
                  <a16:creationId xmlns:a16="http://schemas.microsoft.com/office/drawing/2014/main" id="{9EB04122-2124-6680-595F-221717A0C440}"/>
                </a:ext>
              </a:extLst>
            </p:cNvPr>
            <p:cNvSpPr>
              <a:spLocks/>
            </p:cNvSpPr>
            <p:nvPr/>
          </p:nvSpPr>
          <p:spPr bwMode="auto">
            <a:xfrm>
              <a:off x="7601712" y="2916935"/>
              <a:ext cx="1419225" cy="35560"/>
            </a:xfrm>
            <a:custGeom>
              <a:avLst/>
              <a:gdLst>
                <a:gd name="T0" fmla="*/ 1418844 w 1419225"/>
                <a:gd name="T1" fmla="*/ 0 h 35560"/>
                <a:gd name="T2" fmla="*/ 0 w 1419225"/>
                <a:gd name="T3" fmla="*/ 0 h 35560"/>
                <a:gd name="T4" fmla="*/ 0 w 1419225"/>
                <a:gd name="T5" fmla="*/ 18288 h 35560"/>
                <a:gd name="T6" fmla="*/ 0 w 1419225"/>
                <a:gd name="T7" fmla="*/ 35052 h 35560"/>
                <a:gd name="T8" fmla="*/ 1418844 w 1419225"/>
                <a:gd name="T9" fmla="*/ 35052 h 35560"/>
                <a:gd name="T10" fmla="*/ 1418844 w 1419225"/>
                <a:gd name="T11" fmla="*/ 18288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8288"/>
                  </a:lnTo>
                  <a:lnTo>
                    <a:pt x="0" y="35052"/>
                  </a:lnTo>
                  <a:lnTo>
                    <a:pt x="1418844" y="35052"/>
                  </a:lnTo>
                  <a:lnTo>
                    <a:pt x="1418844" y="18288"/>
                  </a:lnTo>
                  <a:lnTo>
                    <a:pt x="1418844" y="0"/>
                  </a:lnTo>
                  <a:close/>
                </a:path>
              </a:pathLst>
            </a:custGeom>
            <a:solidFill>
              <a:srgbClr val="0C3D7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35" name="object 146">
              <a:extLst>
                <a:ext uri="{FF2B5EF4-FFF2-40B4-BE49-F238E27FC236}">
                  <a16:creationId xmlns:a16="http://schemas.microsoft.com/office/drawing/2014/main" id="{7E7EF02C-DE89-B621-CBAF-58D551692204}"/>
                </a:ext>
              </a:extLst>
            </p:cNvPr>
            <p:cNvSpPr>
              <a:spLocks/>
            </p:cNvSpPr>
            <p:nvPr/>
          </p:nvSpPr>
          <p:spPr bwMode="auto">
            <a:xfrm>
              <a:off x="7601712" y="2895599"/>
              <a:ext cx="1419225" cy="21590"/>
            </a:xfrm>
            <a:custGeom>
              <a:avLst/>
              <a:gdLst>
                <a:gd name="T0" fmla="*/ 0 w 1419225"/>
                <a:gd name="T1" fmla="*/ 21336 h 21589"/>
                <a:gd name="T2" fmla="*/ 0 w 1419225"/>
                <a:gd name="T3" fmla="*/ 0 h 21589"/>
                <a:gd name="T4" fmla="*/ 1418843 w 1419225"/>
                <a:gd name="T5" fmla="*/ 0 h 21589"/>
                <a:gd name="T6" fmla="*/ 1418843 w 1419225"/>
                <a:gd name="T7" fmla="*/ 21336 h 21589"/>
                <a:gd name="T8" fmla="*/ 0 w 1419225"/>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5"/>
                  </a:moveTo>
                  <a:lnTo>
                    <a:pt x="0" y="0"/>
                  </a:lnTo>
                  <a:lnTo>
                    <a:pt x="1418843" y="0"/>
                  </a:lnTo>
                  <a:lnTo>
                    <a:pt x="1418843" y="21335"/>
                  </a:lnTo>
                  <a:lnTo>
                    <a:pt x="0" y="21335"/>
                  </a:lnTo>
                  <a:close/>
                </a:path>
              </a:pathLst>
            </a:custGeom>
            <a:solidFill>
              <a:srgbClr val="0C3D7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36" name="object 147">
              <a:extLst>
                <a:ext uri="{FF2B5EF4-FFF2-40B4-BE49-F238E27FC236}">
                  <a16:creationId xmlns:a16="http://schemas.microsoft.com/office/drawing/2014/main" id="{8EC55D70-DED2-E320-F370-D91C1708B992}"/>
                </a:ext>
              </a:extLst>
            </p:cNvPr>
            <p:cNvSpPr>
              <a:spLocks/>
            </p:cNvSpPr>
            <p:nvPr/>
          </p:nvSpPr>
          <p:spPr bwMode="auto">
            <a:xfrm>
              <a:off x="7601712" y="2881883"/>
              <a:ext cx="1419225" cy="13970"/>
            </a:xfrm>
            <a:custGeom>
              <a:avLst/>
              <a:gdLst>
                <a:gd name="T0" fmla="*/ 0 w 1419225"/>
                <a:gd name="T1" fmla="*/ 13717 h 13969"/>
                <a:gd name="T2" fmla="*/ 0 w 1419225"/>
                <a:gd name="T3" fmla="*/ 0 h 13969"/>
                <a:gd name="T4" fmla="*/ 1418843 w 1419225"/>
                <a:gd name="T5" fmla="*/ 0 h 13969"/>
                <a:gd name="T6" fmla="*/ 1418843 w 1419225"/>
                <a:gd name="T7" fmla="*/ 13717 h 13969"/>
                <a:gd name="T8" fmla="*/ 0 w 1419225"/>
                <a:gd name="T9" fmla="*/ 13717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6"/>
                  </a:moveTo>
                  <a:lnTo>
                    <a:pt x="0" y="0"/>
                  </a:lnTo>
                  <a:lnTo>
                    <a:pt x="1418843" y="0"/>
                  </a:lnTo>
                  <a:lnTo>
                    <a:pt x="1418843" y="13716"/>
                  </a:lnTo>
                  <a:lnTo>
                    <a:pt x="0" y="13716"/>
                  </a:lnTo>
                  <a:close/>
                </a:path>
              </a:pathLst>
            </a:custGeom>
            <a:solidFill>
              <a:srgbClr val="0C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37" name="object 148">
              <a:extLst>
                <a:ext uri="{FF2B5EF4-FFF2-40B4-BE49-F238E27FC236}">
                  <a16:creationId xmlns:a16="http://schemas.microsoft.com/office/drawing/2014/main" id="{575F2F3E-5AEB-2503-565A-034E79E48AB3}"/>
                </a:ext>
              </a:extLst>
            </p:cNvPr>
            <p:cNvSpPr>
              <a:spLocks/>
            </p:cNvSpPr>
            <p:nvPr/>
          </p:nvSpPr>
          <p:spPr bwMode="auto">
            <a:xfrm>
              <a:off x="7601712" y="2846831"/>
              <a:ext cx="1419225" cy="35560"/>
            </a:xfrm>
            <a:custGeom>
              <a:avLst/>
              <a:gdLst>
                <a:gd name="T0" fmla="*/ 1418844 w 1419225"/>
                <a:gd name="T1" fmla="*/ 0 h 35560"/>
                <a:gd name="T2" fmla="*/ 0 w 1419225"/>
                <a:gd name="T3" fmla="*/ 0 h 35560"/>
                <a:gd name="T4" fmla="*/ 0 w 1419225"/>
                <a:gd name="T5" fmla="*/ 21336 h 35560"/>
                <a:gd name="T6" fmla="*/ 0 w 1419225"/>
                <a:gd name="T7" fmla="*/ 35052 h 35560"/>
                <a:gd name="T8" fmla="*/ 1418844 w 1419225"/>
                <a:gd name="T9" fmla="*/ 35052 h 35560"/>
                <a:gd name="T10" fmla="*/ 1418844 w 1419225"/>
                <a:gd name="T11" fmla="*/ 2133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21336"/>
                  </a:lnTo>
                  <a:lnTo>
                    <a:pt x="0" y="35052"/>
                  </a:lnTo>
                  <a:lnTo>
                    <a:pt x="1418844" y="35052"/>
                  </a:lnTo>
                  <a:lnTo>
                    <a:pt x="1418844" y="21336"/>
                  </a:lnTo>
                  <a:lnTo>
                    <a:pt x="1418844" y="0"/>
                  </a:lnTo>
                  <a:close/>
                </a:path>
              </a:pathLst>
            </a:custGeom>
            <a:solidFill>
              <a:srgbClr val="0E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38" name="object 149">
              <a:extLst>
                <a:ext uri="{FF2B5EF4-FFF2-40B4-BE49-F238E27FC236}">
                  <a16:creationId xmlns:a16="http://schemas.microsoft.com/office/drawing/2014/main" id="{2D5B3910-0AB7-3450-310E-8C10B5233C3B}"/>
                </a:ext>
              </a:extLst>
            </p:cNvPr>
            <p:cNvSpPr>
              <a:spLocks/>
            </p:cNvSpPr>
            <p:nvPr/>
          </p:nvSpPr>
          <p:spPr bwMode="auto">
            <a:xfrm>
              <a:off x="7601712" y="2828543"/>
              <a:ext cx="1419225" cy="18415"/>
            </a:xfrm>
            <a:custGeom>
              <a:avLst/>
              <a:gdLst>
                <a:gd name="T0" fmla="*/ 0 w 1419225"/>
                <a:gd name="T1" fmla="*/ 18289 h 18414"/>
                <a:gd name="T2" fmla="*/ 0 w 1419225"/>
                <a:gd name="T3" fmla="*/ 0 h 18414"/>
                <a:gd name="T4" fmla="*/ 1418843 w 1419225"/>
                <a:gd name="T5" fmla="*/ 0 h 18414"/>
                <a:gd name="T6" fmla="*/ 1418843 w 1419225"/>
                <a:gd name="T7" fmla="*/ 18289 h 18414"/>
                <a:gd name="T8" fmla="*/ 0 w 1419225"/>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8"/>
                  </a:moveTo>
                  <a:lnTo>
                    <a:pt x="0" y="0"/>
                  </a:lnTo>
                  <a:lnTo>
                    <a:pt x="1418843" y="0"/>
                  </a:lnTo>
                  <a:lnTo>
                    <a:pt x="1418843" y="18288"/>
                  </a:lnTo>
                  <a:lnTo>
                    <a:pt x="0" y="18288"/>
                  </a:lnTo>
                  <a:close/>
                </a:path>
              </a:pathLst>
            </a:custGeom>
            <a:solidFill>
              <a:srgbClr val="0E3F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39" name="object 150">
              <a:extLst>
                <a:ext uri="{FF2B5EF4-FFF2-40B4-BE49-F238E27FC236}">
                  <a16:creationId xmlns:a16="http://schemas.microsoft.com/office/drawing/2014/main" id="{D0496E2C-D0CD-B2AF-9BBA-1B235C022FFB}"/>
                </a:ext>
              </a:extLst>
            </p:cNvPr>
            <p:cNvSpPr>
              <a:spLocks/>
            </p:cNvSpPr>
            <p:nvPr/>
          </p:nvSpPr>
          <p:spPr bwMode="auto">
            <a:xfrm>
              <a:off x="7601712" y="2810255"/>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E41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40" name="object 151">
              <a:extLst>
                <a:ext uri="{FF2B5EF4-FFF2-40B4-BE49-F238E27FC236}">
                  <a16:creationId xmlns:a16="http://schemas.microsoft.com/office/drawing/2014/main" id="{0E9CFE06-F253-ED36-8527-BC95010FFF8F}"/>
                </a:ext>
              </a:extLst>
            </p:cNvPr>
            <p:cNvSpPr>
              <a:spLocks/>
            </p:cNvSpPr>
            <p:nvPr/>
          </p:nvSpPr>
          <p:spPr bwMode="auto">
            <a:xfrm>
              <a:off x="7601712" y="2775203"/>
              <a:ext cx="1419225" cy="35560"/>
            </a:xfrm>
            <a:custGeom>
              <a:avLst/>
              <a:gdLst>
                <a:gd name="T0" fmla="*/ 1418844 w 1419225"/>
                <a:gd name="T1" fmla="*/ 0 h 35560"/>
                <a:gd name="T2" fmla="*/ 0 w 1419225"/>
                <a:gd name="T3" fmla="*/ 0 h 35560"/>
                <a:gd name="T4" fmla="*/ 0 w 1419225"/>
                <a:gd name="T5" fmla="*/ 13716 h 35560"/>
                <a:gd name="T6" fmla="*/ 0 w 1419225"/>
                <a:gd name="T7" fmla="*/ 35052 h 35560"/>
                <a:gd name="T8" fmla="*/ 1418844 w 1419225"/>
                <a:gd name="T9" fmla="*/ 35052 h 35560"/>
                <a:gd name="T10" fmla="*/ 1418844 w 1419225"/>
                <a:gd name="T11" fmla="*/ 1371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3716"/>
                  </a:lnTo>
                  <a:lnTo>
                    <a:pt x="0" y="35052"/>
                  </a:lnTo>
                  <a:lnTo>
                    <a:pt x="1418844" y="35052"/>
                  </a:lnTo>
                  <a:lnTo>
                    <a:pt x="1418844" y="13716"/>
                  </a:lnTo>
                  <a:lnTo>
                    <a:pt x="1418844" y="0"/>
                  </a:lnTo>
                  <a:close/>
                </a:path>
              </a:pathLst>
            </a:custGeom>
            <a:solidFill>
              <a:srgbClr val="0E41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41" name="object 152">
              <a:extLst>
                <a:ext uri="{FF2B5EF4-FFF2-40B4-BE49-F238E27FC236}">
                  <a16:creationId xmlns:a16="http://schemas.microsoft.com/office/drawing/2014/main" id="{1DD735DB-64D9-86E1-597E-09E7AFFA3A48}"/>
                </a:ext>
              </a:extLst>
            </p:cNvPr>
            <p:cNvSpPr>
              <a:spLocks/>
            </p:cNvSpPr>
            <p:nvPr/>
          </p:nvSpPr>
          <p:spPr bwMode="auto">
            <a:xfrm>
              <a:off x="7601712" y="2761487"/>
              <a:ext cx="1419225" cy="13970"/>
            </a:xfrm>
            <a:custGeom>
              <a:avLst/>
              <a:gdLst>
                <a:gd name="T0" fmla="*/ 0 w 1419225"/>
                <a:gd name="T1" fmla="*/ 13716 h 13969"/>
                <a:gd name="T2" fmla="*/ 0 w 1419225"/>
                <a:gd name="T3" fmla="*/ 0 h 13969"/>
                <a:gd name="T4" fmla="*/ 1418843 w 1419225"/>
                <a:gd name="T5" fmla="*/ 0 h 13969"/>
                <a:gd name="T6" fmla="*/ 1418843 w 1419225"/>
                <a:gd name="T7" fmla="*/ 13716 h 13969"/>
                <a:gd name="T8" fmla="*/ 0 w 1419225"/>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5"/>
                  </a:moveTo>
                  <a:lnTo>
                    <a:pt x="0" y="0"/>
                  </a:lnTo>
                  <a:lnTo>
                    <a:pt x="1418843" y="0"/>
                  </a:lnTo>
                  <a:lnTo>
                    <a:pt x="1418843" y="13715"/>
                  </a:lnTo>
                  <a:lnTo>
                    <a:pt x="0" y="13715"/>
                  </a:lnTo>
                  <a:close/>
                </a:path>
              </a:pathLst>
            </a:custGeom>
            <a:solidFill>
              <a:srgbClr val="0F42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42" name="object 153">
              <a:extLst>
                <a:ext uri="{FF2B5EF4-FFF2-40B4-BE49-F238E27FC236}">
                  <a16:creationId xmlns:a16="http://schemas.microsoft.com/office/drawing/2014/main" id="{AEBA756E-B614-DB38-825F-91748E81F9E0}"/>
                </a:ext>
              </a:extLst>
            </p:cNvPr>
            <p:cNvSpPr>
              <a:spLocks/>
            </p:cNvSpPr>
            <p:nvPr/>
          </p:nvSpPr>
          <p:spPr bwMode="auto">
            <a:xfrm>
              <a:off x="7601712" y="2740151"/>
              <a:ext cx="1419225" cy="21590"/>
            </a:xfrm>
            <a:custGeom>
              <a:avLst/>
              <a:gdLst>
                <a:gd name="T0" fmla="*/ 0 w 1419225"/>
                <a:gd name="T1" fmla="*/ 21337 h 21589"/>
                <a:gd name="T2" fmla="*/ 0 w 1419225"/>
                <a:gd name="T3" fmla="*/ 0 h 21589"/>
                <a:gd name="T4" fmla="*/ 1418843 w 1419225"/>
                <a:gd name="T5" fmla="*/ 0 h 21589"/>
                <a:gd name="T6" fmla="*/ 1418843 w 1419225"/>
                <a:gd name="T7" fmla="*/ 21337 h 21589"/>
                <a:gd name="T8" fmla="*/ 0 w 1419225"/>
                <a:gd name="T9" fmla="*/ 21337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6"/>
                  </a:moveTo>
                  <a:lnTo>
                    <a:pt x="0" y="0"/>
                  </a:lnTo>
                  <a:lnTo>
                    <a:pt x="1418843" y="0"/>
                  </a:lnTo>
                  <a:lnTo>
                    <a:pt x="1418843" y="21336"/>
                  </a:lnTo>
                  <a:lnTo>
                    <a:pt x="0" y="21336"/>
                  </a:lnTo>
                  <a:close/>
                </a:path>
              </a:pathLst>
            </a:custGeom>
            <a:solidFill>
              <a:srgbClr val="0F428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43" name="object 154">
              <a:extLst>
                <a:ext uri="{FF2B5EF4-FFF2-40B4-BE49-F238E27FC236}">
                  <a16:creationId xmlns:a16="http://schemas.microsoft.com/office/drawing/2014/main" id="{A1B4690E-7B5C-5A69-3B13-7B8E29524BC3}"/>
                </a:ext>
              </a:extLst>
            </p:cNvPr>
            <p:cNvSpPr>
              <a:spLocks/>
            </p:cNvSpPr>
            <p:nvPr/>
          </p:nvSpPr>
          <p:spPr bwMode="auto">
            <a:xfrm>
              <a:off x="7601712" y="2708147"/>
              <a:ext cx="1419225" cy="32384"/>
            </a:xfrm>
            <a:custGeom>
              <a:avLst/>
              <a:gdLst>
                <a:gd name="T0" fmla="*/ 1418844 w 1419225"/>
                <a:gd name="T1" fmla="*/ 0 h 32385"/>
                <a:gd name="T2" fmla="*/ 0 w 1419225"/>
                <a:gd name="T3" fmla="*/ 0 h 32385"/>
                <a:gd name="T4" fmla="*/ 0 w 1419225"/>
                <a:gd name="T5" fmla="*/ 13716 h 32385"/>
                <a:gd name="T6" fmla="*/ 0 w 1419225"/>
                <a:gd name="T7" fmla="*/ 27431 h 32385"/>
                <a:gd name="T8" fmla="*/ 0 w 1419225"/>
                <a:gd name="T9" fmla="*/ 32003 h 32385"/>
                <a:gd name="T10" fmla="*/ 1418844 w 1419225"/>
                <a:gd name="T11" fmla="*/ 32003 h 32385"/>
                <a:gd name="T12" fmla="*/ 1418844 w 1419225"/>
                <a:gd name="T13" fmla="*/ 27431 h 32385"/>
                <a:gd name="T14" fmla="*/ 1418844 w 1419225"/>
                <a:gd name="T15" fmla="*/ 13716 h 32385"/>
                <a:gd name="T16" fmla="*/ 1418844 w 1419225"/>
                <a:gd name="T17" fmla="*/ 0 h 32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32385">
                  <a:moveTo>
                    <a:pt x="1418844" y="0"/>
                  </a:moveTo>
                  <a:lnTo>
                    <a:pt x="0" y="0"/>
                  </a:lnTo>
                  <a:lnTo>
                    <a:pt x="0" y="13716"/>
                  </a:lnTo>
                  <a:lnTo>
                    <a:pt x="0" y="27432"/>
                  </a:lnTo>
                  <a:lnTo>
                    <a:pt x="0" y="32004"/>
                  </a:lnTo>
                  <a:lnTo>
                    <a:pt x="1418844" y="32004"/>
                  </a:lnTo>
                  <a:lnTo>
                    <a:pt x="1418844" y="27432"/>
                  </a:lnTo>
                  <a:lnTo>
                    <a:pt x="1418844" y="13716"/>
                  </a:lnTo>
                  <a:lnTo>
                    <a:pt x="1418844" y="0"/>
                  </a:lnTo>
                  <a:close/>
                </a:path>
              </a:pathLst>
            </a:custGeom>
            <a:solidFill>
              <a:srgbClr val="0F42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44" name="object 155">
              <a:extLst>
                <a:ext uri="{FF2B5EF4-FFF2-40B4-BE49-F238E27FC236}">
                  <a16:creationId xmlns:a16="http://schemas.microsoft.com/office/drawing/2014/main" id="{CDFD529D-48F0-B625-E920-A4C6DA5E21E6}"/>
                </a:ext>
              </a:extLst>
            </p:cNvPr>
            <p:cNvSpPr>
              <a:spLocks/>
            </p:cNvSpPr>
            <p:nvPr/>
          </p:nvSpPr>
          <p:spPr bwMode="auto">
            <a:xfrm>
              <a:off x="7601712" y="2703575"/>
              <a:ext cx="1419225" cy="5080"/>
            </a:xfrm>
            <a:custGeom>
              <a:avLst/>
              <a:gdLst>
                <a:gd name="T0" fmla="*/ 0 w 1419225"/>
                <a:gd name="T1" fmla="*/ 4572 h 5080"/>
                <a:gd name="T2" fmla="*/ 0 w 1419225"/>
                <a:gd name="T3" fmla="*/ 0 h 5080"/>
                <a:gd name="T4" fmla="*/ 1418843 w 1419225"/>
                <a:gd name="T5" fmla="*/ 0 h 5080"/>
                <a:gd name="T6" fmla="*/ 1418843 w 1419225"/>
                <a:gd name="T7" fmla="*/ 4572 h 5080"/>
                <a:gd name="T8" fmla="*/ 0 w 1419225"/>
                <a:gd name="T9" fmla="*/ 4572 h 508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5080">
                  <a:moveTo>
                    <a:pt x="0" y="4572"/>
                  </a:moveTo>
                  <a:lnTo>
                    <a:pt x="0" y="0"/>
                  </a:lnTo>
                  <a:lnTo>
                    <a:pt x="1418843" y="0"/>
                  </a:lnTo>
                  <a:lnTo>
                    <a:pt x="1418843" y="4572"/>
                  </a:lnTo>
                  <a:lnTo>
                    <a:pt x="0" y="4572"/>
                  </a:lnTo>
                  <a:close/>
                </a:path>
              </a:pathLst>
            </a:custGeom>
            <a:solidFill>
              <a:srgbClr val="0F44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45" name="object 156">
              <a:extLst>
                <a:ext uri="{FF2B5EF4-FFF2-40B4-BE49-F238E27FC236}">
                  <a16:creationId xmlns:a16="http://schemas.microsoft.com/office/drawing/2014/main" id="{5F5F2C6C-9C09-DAC6-8C6E-99E1A56A3C69}"/>
                </a:ext>
              </a:extLst>
            </p:cNvPr>
            <p:cNvSpPr>
              <a:spLocks/>
            </p:cNvSpPr>
            <p:nvPr/>
          </p:nvSpPr>
          <p:spPr bwMode="auto">
            <a:xfrm>
              <a:off x="7601712" y="2656331"/>
              <a:ext cx="1419225" cy="47625"/>
            </a:xfrm>
            <a:custGeom>
              <a:avLst/>
              <a:gdLst>
                <a:gd name="T0" fmla="*/ 1418844 w 1419225"/>
                <a:gd name="T1" fmla="*/ 0 h 47625"/>
                <a:gd name="T2" fmla="*/ 0 w 1419225"/>
                <a:gd name="T3" fmla="*/ 0 h 47625"/>
                <a:gd name="T4" fmla="*/ 0 w 1419225"/>
                <a:gd name="T5" fmla="*/ 12192 h 47625"/>
                <a:gd name="T6" fmla="*/ 0 w 1419225"/>
                <a:gd name="T7" fmla="*/ 25908 h 47625"/>
                <a:gd name="T8" fmla="*/ 0 w 1419225"/>
                <a:gd name="T9" fmla="*/ 47244 h 47625"/>
                <a:gd name="T10" fmla="*/ 1418844 w 1419225"/>
                <a:gd name="T11" fmla="*/ 47244 h 47625"/>
                <a:gd name="T12" fmla="*/ 1418844 w 1419225"/>
                <a:gd name="T13" fmla="*/ 25908 h 47625"/>
                <a:gd name="T14" fmla="*/ 1418844 w 1419225"/>
                <a:gd name="T15" fmla="*/ 12192 h 47625"/>
                <a:gd name="T16" fmla="*/ 1418844 w 1419225"/>
                <a:gd name="T17" fmla="*/ 0 h 476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7625">
                  <a:moveTo>
                    <a:pt x="1418844" y="0"/>
                  </a:moveTo>
                  <a:lnTo>
                    <a:pt x="0" y="0"/>
                  </a:lnTo>
                  <a:lnTo>
                    <a:pt x="0" y="12192"/>
                  </a:lnTo>
                  <a:lnTo>
                    <a:pt x="0" y="25908"/>
                  </a:lnTo>
                  <a:lnTo>
                    <a:pt x="0" y="47244"/>
                  </a:lnTo>
                  <a:lnTo>
                    <a:pt x="1418844" y="47244"/>
                  </a:lnTo>
                  <a:lnTo>
                    <a:pt x="1418844" y="25908"/>
                  </a:lnTo>
                  <a:lnTo>
                    <a:pt x="1418844" y="12192"/>
                  </a:lnTo>
                  <a:lnTo>
                    <a:pt x="1418844" y="0"/>
                  </a:lnTo>
                  <a:close/>
                </a:path>
              </a:pathLst>
            </a:custGeom>
            <a:solidFill>
              <a:srgbClr val="0F448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46" name="object 157">
              <a:extLst>
                <a:ext uri="{FF2B5EF4-FFF2-40B4-BE49-F238E27FC236}">
                  <a16:creationId xmlns:a16="http://schemas.microsoft.com/office/drawing/2014/main" id="{27804A98-E323-CAFE-6A18-93C3BB41A1ED}"/>
                </a:ext>
              </a:extLst>
            </p:cNvPr>
            <p:cNvSpPr>
              <a:spLocks/>
            </p:cNvSpPr>
            <p:nvPr/>
          </p:nvSpPr>
          <p:spPr bwMode="auto">
            <a:xfrm>
              <a:off x="7601712" y="2510027"/>
              <a:ext cx="1419225" cy="146685"/>
            </a:xfrm>
            <a:custGeom>
              <a:avLst/>
              <a:gdLst>
                <a:gd name="T0" fmla="*/ 1418844 w 1419225"/>
                <a:gd name="T1" fmla="*/ 0 h 146685"/>
                <a:gd name="T2" fmla="*/ 0 w 1419225"/>
                <a:gd name="T3" fmla="*/ 0 h 146685"/>
                <a:gd name="T4" fmla="*/ 0 w 1419225"/>
                <a:gd name="T5" fmla="*/ 105156 h 146685"/>
                <a:gd name="T6" fmla="*/ 0 w 1419225"/>
                <a:gd name="T7" fmla="*/ 146304 h 146685"/>
                <a:gd name="T8" fmla="*/ 1418844 w 1419225"/>
                <a:gd name="T9" fmla="*/ 146304 h 146685"/>
                <a:gd name="T10" fmla="*/ 1418844 w 1419225"/>
                <a:gd name="T11" fmla="*/ 105156 h 146685"/>
                <a:gd name="T12" fmla="*/ 1418844 w 1419225"/>
                <a:gd name="T13" fmla="*/ 0 h 14668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146685">
                  <a:moveTo>
                    <a:pt x="1418844" y="0"/>
                  </a:moveTo>
                  <a:lnTo>
                    <a:pt x="0" y="0"/>
                  </a:lnTo>
                  <a:lnTo>
                    <a:pt x="0" y="105156"/>
                  </a:lnTo>
                  <a:lnTo>
                    <a:pt x="0" y="146304"/>
                  </a:lnTo>
                  <a:lnTo>
                    <a:pt x="1418844" y="146304"/>
                  </a:lnTo>
                  <a:lnTo>
                    <a:pt x="1418844" y="105156"/>
                  </a:lnTo>
                  <a:lnTo>
                    <a:pt x="1418844" y="0"/>
                  </a:lnTo>
                  <a:close/>
                </a:path>
              </a:pathLst>
            </a:custGeom>
            <a:solidFill>
              <a:srgbClr val="0F448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47" name="object 158">
              <a:extLst>
                <a:ext uri="{FF2B5EF4-FFF2-40B4-BE49-F238E27FC236}">
                  <a16:creationId xmlns:a16="http://schemas.microsoft.com/office/drawing/2014/main" id="{2A32BC00-41D4-5331-8CA6-4FDAACD2DE5B}"/>
                </a:ext>
              </a:extLst>
            </p:cNvPr>
            <p:cNvSpPr>
              <a:spLocks/>
            </p:cNvSpPr>
            <p:nvPr/>
          </p:nvSpPr>
          <p:spPr bwMode="auto">
            <a:xfrm>
              <a:off x="7601712" y="2508503"/>
              <a:ext cx="1419225" cy="1905"/>
            </a:xfrm>
            <a:custGeom>
              <a:avLst/>
              <a:gdLst>
                <a:gd name="T0" fmla="*/ 0 w 1419225"/>
                <a:gd name="T1" fmla="*/ 1524 h 1905"/>
                <a:gd name="T2" fmla="*/ 0 w 1419225"/>
                <a:gd name="T3" fmla="*/ 0 h 1905"/>
                <a:gd name="T4" fmla="*/ 1418843 w 1419225"/>
                <a:gd name="T5" fmla="*/ 0 h 1905"/>
                <a:gd name="T6" fmla="*/ 1418843 w 1419225"/>
                <a:gd name="T7" fmla="*/ 1524 h 1905"/>
                <a:gd name="T8" fmla="*/ 0 w 1419225"/>
                <a:gd name="T9" fmla="*/ 1524 h 190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905">
                  <a:moveTo>
                    <a:pt x="0" y="1524"/>
                  </a:moveTo>
                  <a:lnTo>
                    <a:pt x="0" y="0"/>
                  </a:lnTo>
                  <a:lnTo>
                    <a:pt x="1418843" y="0"/>
                  </a:lnTo>
                  <a:lnTo>
                    <a:pt x="1418843" y="1524"/>
                  </a:lnTo>
                  <a:lnTo>
                    <a:pt x="0" y="1524"/>
                  </a:lnTo>
                  <a:close/>
                </a:path>
              </a:pathLst>
            </a:custGeom>
            <a:solidFill>
              <a:srgbClr val="0F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48" name="object 159">
              <a:extLst>
                <a:ext uri="{FF2B5EF4-FFF2-40B4-BE49-F238E27FC236}">
                  <a16:creationId xmlns:a16="http://schemas.microsoft.com/office/drawing/2014/main" id="{CCC23566-EE66-1032-95D9-8A08E3E7C4C8}"/>
                </a:ext>
              </a:extLst>
            </p:cNvPr>
            <p:cNvSpPr>
              <a:spLocks/>
            </p:cNvSpPr>
            <p:nvPr/>
          </p:nvSpPr>
          <p:spPr bwMode="auto">
            <a:xfrm>
              <a:off x="7601712" y="2482595"/>
              <a:ext cx="1419225" cy="26034"/>
            </a:xfrm>
            <a:custGeom>
              <a:avLst/>
              <a:gdLst>
                <a:gd name="T0" fmla="*/ 0 w 1419225"/>
                <a:gd name="T1" fmla="*/ 0 h 26035"/>
                <a:gd name="T2" fmla="*/ 1418843 w 1419225"/>
                <a:gd name="T3" fmla="*/ 0 h 26035"/>
                <a:gd name="T4" fmla="*/ 1418843 w 1419225"/>
                <a:gd name="T5" fmla="*/ 25906 h 26035"/>
                <a:gd name="T6" fmla="*/ 0 w 1419225"/>
                <a:gd name="T7" fmla="*/ 25906 h 26035"/>
                <a:gd name="T8" fmla="*/ 0 w 1419225"/>
                <a:gd name="T9" fmla="*/ 0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6035">
                  <a:moveTo>
                    <a:pt x="0" y="0"/>
                  </a:moveTo>
                  <a:lnTo>
                    <a:pt x="1418843" y="0"/>
                  </a:lnTo>
                  <a:lnTo>
                    <a:pt x="1418843" y="25907"/>
                  </a:lnTo>
                  <a:lnTo>
                    <a:pt x="0" y="25907"/>
                  </a:lnTo>
                  <a:lnTo>
                    <a:pt x="0" y="0"/>
                  </a:lnTo>
                  <a:close/>
                </a:path>
              </a:pathLst>
            </a:custGeom>
            <a:solidFill>
              <a:srgbClr val="0E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49" name="object 160">
              <a:extLst>
                <a:ext uri="{FF2B5EF4-FFF2-40B4-BE49-F238E27FC236}">
                  <a16:creationId xmlns:a16="http://schemas.microsoft.com/office/drawing/2014/main" id="{1B2DA881-032D-7E6F-DC64-CB0DE98CE4C5}"/>
                </a:ext>
              </a:extLst>
            </p:cNvPr>
            <p:cNvSpPr>
              <a:spLocks/>
            </p:cNvSpPr>
            <p:nvPr/>
          </p:nvSpPr>
          <p:spPr bwMode="auto">
            <a:xfrm>
              <a:off x="7601712" y="3325367"/>
              <a:ext cx="1419225" cy="9525"/>
            </a:xfrm>
            <a:custGeom>
              <a:avLst/>
              <a:gdLst>
                <a:gd name="T0" fmla="*/ 0 w 1419225"/>
                <a:gd name="T1" fmla="*/ 0 h 9525"/>
                <a:gd name="T2" fmla="*/ 1418843 w 1419225"/>
                <a:gd name="T3" fmla="*/ 0 h 9525"/>
                <a:gd name="T4" fmla="*/ 1418843 w 1419225"/>
                <a:gd name="T5" fmla="*/ 9143 h 9525"/>
                <a:gd name="T6" fmla="*/ 0 w 1419225"/>
                <a:gd name="T7" fmla="*/ 9143 h 9525"/>
                <a:gd name="T8" fmla="*/ 0 w 1419225"/>
                <a:gd name="T9" fmla="*/ 0 h 95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9525">
                  <a:moveTo>
                    <a:pt x="0" y="0"/>
                  </a:moveTo>
                  <a:lnTo>
                    <a:pt x="1418843" y="0"/>
                  </a:lnTo>
                  <a:lnTo>
                    <a:pt x="1418843" y="9143"/>
                  </a:lnTo>
                  <a:lnTo>
                    <a:pt x="0" y="9143"/>
                  </a:lnTo>
                  <a:lnTo>
                    <a:pt x="0" y="0"/>
                  </a:lnTo>
                  <a:close/>
                </a:path>
              </a:pathLst>
            </a:custGeom>
            <a:solidFill>
              <a:srgbClr val="083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50" name="object 161">
              <a:extLst>
                <a:ext uri="{FF2B5EF4-FFF2-40B4-BE49-F238E27FC236}">
                  <a16:creationId xmlns:a16="http://schemas.microsoft.com/office/drawing/2014/main" id="{B799846F-AF5B-8647-6CBB-7A14B2187F45}"/>
                </a:ext>
              </a:extLst>
            </p:cNvPr>
            <p:cNvSpPr>
              <a:spLocks/>
            </p:cNvSpPr>
            <p:nvPr/>
          </p:nvSpPr>
          <p:spPr bwMode="auto">
            <a:xfrm>
              <a:off x="7601712" y="3307079"/>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833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51" name="object 162">
              <a:extLst>
                <a:ext uri="{FF2B5EF4-FFF2-40B4-BE49-F238E27FC236}">
                  <a16:creationId xmlns:a16="http://schemas.microsoft.com/office/drawing/2014/main" id="{21CA2092-2433-3CC0-8032-A98E8D44ED1B}"/>
                </a:ext>
              </a:extLst>
            </p:cNvPr>
            <p:cNvSpPr>
              <a:spLocks/>
            </p:cNvSpPr>
            <p:nvPr/>
          </p:nvSpPr>
          <p:spPr bwMode="auto">
            <a:xfrm>
              <a:off x="7601712" y="3288791"/>
              <a:ext cx="1419225" cy="18415"/>
            </a:xfrm>
            <a:custGeom>
              <a:avLst/>
              <a:gdLst>
                <a:gd name="T0" fmla="*/ 0 w 1419225"/>
                <a:gd name="T1" fmla="*/ 18289 h 18414"/>
                <a:gd name="T2" fmla="*/ 0 w 1419225"/>
                <a:gd name="T3" fmla="*/ 0 h 18414"/>
                <a:gd name="T4" fmla="*/ 1418843 w 1419225"/>
                <a:gd name="T5" fmla="*/ 0 h 18414"/>
                <a:gd name="T6" fmla="*/ 1418843 w 1419225"/>
                <a:gd name="T7" fmla="*/ 18289 h 18414"/>
                <a:gd name="T8" fmla="*/ 0 w 1419225"/>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8"/>
                  </a:moveTo>
                  <a:lnTo>
                    <a:pt x="0" y="0"/>
                  </a:lnTo>
                  <a:lnTo>
                    <a:pt x="1418843" y="0"/>
                  </a:lnTo>
                  <a:lnTo>
                    <a:pt x="1418843" y="18288"/>
                  </a:lnTo>
                  <a:lnTo>
                    <a:pt x="0" y="18288"/>
                  </a:lnTo>
                  <a:close/>
                </a:path>
              </a:pathLst>
            </a:custGeom>
            <a:solidFill>
              <a:srgbClr val="0A34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52" name="object 163">
              <a:extLst>
                <a:ext uri="{FF2B5EF4-FFF2-40B4-BE49-F238E27FC236}">
                  <a16:creationId xmlns:a16="http://schemas.microsoft.com/office/drawing/2014/main" id="{3ACF4BB8-0B3D-13C4-AACB-2E6F73BDB7F0}"/>
                </a:ext>
              </a:extLst>
            </p:cNvPr>
            <p:cNvSpPr>
              <a:spLocks/>
            </p:cNvSpPr>
            <p:nvPr/>
          </p:nvSpPr>
          <p:spPr bwMode="auto">
            <a:xfrm>
              <a:off x="7601712" y="3240023"/>
              <a:ext cx="1419225" cy="48895"/>
            </a:xfrm>
            <a:custGeom>
              <a:avLst/>
              <a:gdLst>
                <a:gd name="T0" fmla="*/ 1418844 w 1419225"/>
                <a:gd name="T1" fmla="*/ 0 h 48895"/>
                <a:gd name="T2" fmla="*/ 0 w 1419225"/>
                <a:gd name="T3" fmla="*/ 0 h 48895"/>
                <a:gd name="T4" fmla="*/ 0 w 1419225"/>
                <a:gd name="T5" fmla="*/ 27432 h 48895"/>
                <a:gd name="T6" fmla="*/ 0 w 1419225"/>
                <a:gd name="T7" fmla="*/ 48768 h 48895"/>
                <a:gd name="T8" fmla="*/ 1418844 w 1419225"/>
                <a:gd name="T9" fmla="*/ 48768 h 48895"/>
                <a:gd name="T10" fmla="*/ 1418844 w 1419225"/>
                <a:gd name="T11" fmla="*/ 27432 h 48895"/>
                <a:gd name="T12" fmla="*/ 1418844 w 1419225"/>
                <a:gd name="T13" fmla="*/ 0 h 488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8895">
                  <a:moveTo>
                    <a:pt x="1418844" y="0"/>
                  </a:moveTo>
                  <a:lnTo>
                    <a:pt x="0" y="0"/>
                  </a:lnTo>
                  <a:lnTo>
                    <a:pt x="0" y="27432"/>
                  </a:lnTo>
                  <a:lnTo>
                    <a:pt x="0" y="48768"/>
                  </a:lnTo>
                  <a:lnTo>
                    <a:pt x="1418844" y="48768"/>
                  </a:lnTo>
                  <a:lnTo>
                    <a:pt x="1418844" y="27432"/>
                  </a:lnTo>
                  <a:lnTo>
                    <a:pt x="1418844" y="0"/>
                  </a:lnTo>
                  <a:close/>
                </a:path>
              </a:pathLst>
            </a:custGeom>
            <a:solidFill>
              <a:srgbClr val="0A346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53" name="object 164">
              <a:extLst>
                <a:ext uri="{FF2B5EF4-FFF2-40B4-BE49-F238E27FC236}">
                  <a16:creationId xmlns:a16="http://schemas.microsoft.com/office/drawing/2014/main" id="{D91256E1-3BF6-762C-9C34-A7DE6D6978DE}"/>
                </a:ext>
              </a:extLst>
            </p:cNvPr>
            <p:cNvSpPr>
              <a:spLocks/>
            </p:cNvSpPr>
            <p:nvPr/>
          </p:nvSpPr>
          <p:spPr bwMode="auto">
            <a:xfrm>
              <a:off x="7601712" y="3200399"/>
              <a:ext cx="1419225" cy="40005"/>
            </a:xfrm>
            <a:custGeom>
              <a:avLst/>
              <a:gdLst>
                <a:gd name="T0" fmla="*/ 1418844 w 1419225"/>
                <a:gd name="T1" fmla="*/ 0 h 40005"/>
                <a:gd name="T2" fmla="*/ 0 w 1419225"/>
                <a:gd name="T3" fmla="*/ 0 h 40005"/>
                <a:gd name="T4" fmla="*/ 0 w 1419225"/>
                <a:gd name="T5" fmla="*/ 18288 h 40005"/>
                <a:gd name="T6" fmla="*/ 0 w 1419225"/>
                <a:gd name="T7" fmla="*/ 39624 h 40005"/>
                <a:gd name="T8" fmla="*/ 1418844 w 1419225"/>
                <a:gd name="T9" fmla="*/ 39624 h 40005"/>
                <a:gd name="T10" fmla="*/ 1418844 w 1419225"/>
                <a:gd name="T11" fmla="*/ 18288 h 40005"/>
                <a:gd name="T12" fmla="*/ 1418844 w 1419225"/>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5">
                  <a:moveTo>
                    <a:pt x="1418844" y="0"/>
                  </a:moveTo>
                  <a:lnTo>
                    <a:pt x="0" y="0"/>
                  </a:lnTo>
                  <a:lnTo>
                    <a:pt x="0" y="18288"/>
                  </a:lnTo>
                  <a:lnTo>
                    <a:pt x="0" y="39624"/>
                  </a:lnTo>
                  <a:lnTo>
                    <a:pt x="1418844" y="39624"/>
                  </a:lnTo>
                  <a:lnTo>
                    <a:pt x="1418844" y="18288"/>
                  </a:lnTo>
                  <a:lnTo>
                    <a:pt x="1418844" y="0"/>
                  </a:lnTo>
                  <a:close/>
                </a:path>
              </a:pathLst>
            </a:custGeom>
            <a:solidFill>
              <a:srgbClr val="0A366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54" name="object 165">
              <a:extLst>
                <a:ext uri="{FF2B5EF4-FFF2-40B4-BE49-F238E27FC236}">
                  <a16:creationId xmlns:a16="http://schemas.microsoft.com/office/drawing/2014/main" id="{BD29D9D8-754C-E2C2-EF14-9B0135B57191}"/>
                </a:ext>
              </a:extLst>
            </p:cNvPr>
            <p:cNvSpPr>
              <a:spLocks/>
            </p:cNvSpPr>
            <p:nvPr/>
          </p:nvSpPr>
          <p:spPr bwMode="auto">
            <a:xfrm>
              <a:off x="7601712" y="3183635"/>
              <a:ext cx="1419225" cy="17145"/>
            </a:xfrm>
            <a:custGeom>
              <a:avLst/>
              <a:gdLst>
                <a:gd name="T0" fmla="*/ 0 w 1419225"/>
                <a:gd name="T1" fmla="*/ 16765 h 17144"/>
                <a:gd name="T2" fmla="*/ 0 w 1419225"/>
                <a:gd name="T3" fmla="*/ 0 h 17144"/>
                <a:gd name="T4" fmla="*/ 1418843 w 1419225"/>
                <a:gd name="T5" fmla="*/ 0 h 17144"/>
                <a:gd name="T6" fmla="*/ 1418843 w 1419225"/>
                <a:gd name="T7" fmla="*/ 16765 h 17144"/>
                <a:gd name="T8" fmla="*/ 0 w 1419225"/>
                <a:gd name="T9" fmla="*/ 16765 h 1714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7144">
                  <a:moveTo>
                    <a:pt x="0" y="16764"/>
                  </a:moveTo>
                  <a:lnTo>
                    <a:pt x="0" y="0"/>
                  </a:lnTo>
                  <a:lnTo>
                    <a:pt x="1418843" y="0"/>
                  </a:lnTo>
                  <a:lnTo>
                    <a:pt x="1418843" y="16764"/>
                  </a:lnTo>
                  <a:lnTo>
                    <a:pt x="0" y="16764"/>
                  </a:lnTo>
                  <a:close/>
                </a:path>
              </a:pathLst>
            </a:custGeom>
            <a:solidFill>
              <a:srgbClr val="0A366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55" name="object 166">
              <a:extLst>
                <a:ext uri="{FF2B5EF4-FFF2-40B4-BE49-F238E27FC236}">
                  <a16:creationId xmlns:a16="http://schemas.microsoft.com/office/drawing/2014/main" id="{6AD66A0B-E920-F9AF-072C-A50AAD140FC0}"/>
                </a:ext>
              </a:extLst>
            </p:cNvPr>
            <p:cNvSpPr>
              <a:spLocks/>
            </p:cNvSpPr>
            <p:nvPr/>
          </p:nvSpPr>
          <p:spPr bwMode="auto">
            <a:xfrm>
              <a:off x="7601712" y="3160775"/>
              <a:ext cx="1419225" cy="22860"/>
            </a:xfrm>
            <a:custGeom>
              <a:avLst/>
              <a:gdLst>
                <a:gd name="T0" fmla="*/ 0 w 1419225"/>
                <a:gd name="T1" fmla="*/ 22859 h 22860"/>
                <a:gd name="T2" fmla="*/ 0 w 1419225"/>
                <a:gd name="T3" fmla="*/ 0 h 22860"/>
                <a:gd name="T4" fmla="*/ 1418843 w 1419225"/>
                <a:gd name="T5" fmla="*/ 0 h 22860"/>
                <a:gd name="T6" fmla="*/ 1418843 w 1419225"/>
                <a:gd name="T7" fmla="*/ 22859 h 22860"/>
                <a:gd name="T8" fmla="*/ 0 w 1419225"/>
                <a:gd name="T9" fmla="*/ 22859 h 228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2860">
                  <a:moveTo>
                    <a:pt x="0" y="22859"/>
                  </a:moveTo>
                  <a:lnTo>
                    <a:pt x="0" y="0"/>
                  </a:lnTo>
                  <a:lnTo>
                    <a:pt x="1418843" y="0"/>
                  </a:lnTo>
                  <a:lnTo>
                    <a:pt x="1418843" y="22859"/>
                  </a:lnTo>
                  <a:lnTo>
                    <a:pt x="0" y="22859"/>
                  </a:lnTo>
                  <a:close/>
                </a:path>
              </a:pathLst>
            </a:custGeom>
            <a:solidFill>
              <a:srgbClr val="0A36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56" name="object 167">
              <a:extLst>
                <a:ext uri="{FF2B5EF4-FFF2-40B4-BE49-F238E27FC236}">
                  <a16:creationId xmlns:a16="http://schemas.microsoft.com/office/drawing/2014/main" id="{9B56EFBE-EEF6-9041-2791-F9AFB4DD6623}"/>
                </a:ext>
              </a:extLst>
            </p:cNvPr>
            <p:cNvSpPr>
              <a:spLocks/>
            </p:cNvSpPr>
            <p:nvPr/>
          </p:nvSpPr>
          <p:spPr bwMode="auto">
            <a:xfrm>
              <a:off x="7601712" y="3134867"/>
              <a:ext cx="1419225" cy="26034"/>
            </a:xfrm>
            <a:custGeom>
              <a:avLst/>
              <a:gdLst>
                <a:gd name="T0" fmla="*/ 0 w 1419225"/>
                <a:gd name="T1" fmla="*/ 25907 h 26035"/>
                <a:gd name="T2" fmla="*/ 0 w 1419225"/>
                <a:gd name="T3" fmla="*/ 0 h 26035"/>
                <a:gd name="T4" fmla="*/ 1418843 w 1419225"/>
                <a:gd name="T5" fmla="*/ 0 h 26035"/>
                <a:gd name="T6" fmla="*/ 1418843 w 1419225"/>
                <a:gd name="T7" fmla="*/ 25907 h 26035"/>
                <a:gd name="T8" fmla="*/ 0 w 1419225"/>
                <a:gd name="T9" fmla="*/ 25907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6035">
                  <a:moveTo>
                    <a:pt x="0" y="25908"/>
                  </a:moveTo>
                  <a:lnTo>
                    <a:pt x="0" y="0"/>
                  </a:lnTo>
                  <a:lnTo>
                    <a:pt x="1418843" y="0"/>
                  </a:lnTo>
                  <a:lnTo>
                    <a:pt x="1418843" y="25908"/>
                  </a:lnTo>
                  <a:lnTo>
                    <a:pt x="0" y="25908"/>
                  </a:lnTo>
                  <a:close/>
                </a:path>
              </a:pathLst>
            </a:custGeom>
            <a:solidFill>
              <a:srgbClr val="0A38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57" name="object 168">
              <a:extLst>
                <a:ext uri="{FF2B5EF4-FFF2-40B4-BE49-F238E27FC236}">
                  <a16:creationId xmlns:a16="http://schemas.microsoft.com/office/drawing/2014/main" id="{E3511909-90E6-DD49-F290-F0A0B955EC26}"/>
                </a:ext>
              </a:extLst>
            </p:cNvPr>
            <p:cNvSpPr>
              <a:spLocks/>
            </p:cNvSpPr>
            <p:nvPr/>
          </p:nvSpPr>
          <p:spPr bwMode="auto">
            <a:xfrm>
              <a:off x="7601712" y="3093719"/>
              <a:ext cx="1419225" cy="41275"/>
            </a:xfrm>
            <a:custGeom>
              <a:avLst/>
              <a:gdLst>
                <a:gd name="T0" fmla="*/ 1418844 w 1419225"/>
                <a:gd name="T1" fmla="*/ 0 h 41275"/>
                <a:gd name="T2" fmla="*/ 0 w 1419225"/>
                <a:gd name="T3" fmla="*/ 0 h 41275"/>
                <a:gd name="T4" fmla="*/ 0 w 1419225"/>
                <a:gd name="T5" fmla="*/ 18288 h 41275"/>
                <a:gd name="T6" fmla="*/ 0 w 1419225"/>
                <a:gd name="T7" fmla="*/ 41148 h 41275"/>
                <a:gd name="T8" fmla="*/ 1418844 w 1419225"/>
                <a:gd name="T9" fmla="*/ 41148 h 41275"/>
                <a:gd name="T10" fmla="*/ 1418844 w 1419225"/>
                <a:gd name="T11" fmla="*/ 18288 h 41275"/>
                <a:gd name="T12" fmla="*/ 1418844 w 1419225"/>
                <a:gd name="T13" fmla="*/ 0 h 4127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1275">
                  <a:moveTo>
                    <a:pt x="1418844" y="0"/>
                  </a:moveTo>
                  <a:lnTo>
                    <a:pt x="0" y="0"/>
                  </a:lnTo>
                  <a:lnTo>
                    <a:pt x="0" y="18288"/>
                  </a:lnTo>
                  <a:lnTo>
                    <a:pt x="0" y="41148"/>
                  </a:lnTo>
                  <a:lnTo>
                    <a:pt x="1418844" y="41148"/>
                  </a:lnTo>
                  <a:lnTo>
                    <a:pt x="1418844" y="18288"/>
                  </a:lnTo>
                  <a:lnTo>
                    <a:pt x="1418844" y="0"/>
                  </a:lnTo>
                  <a:close/>
                </a:path>
              </a:pathLst>
            </a:custGeom>
            <a:solidFill>
              <a:srgbClr val="0A387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58" name="object 169">
              <a:extLst>
                <a:ext uri="{FF2B5EF4-FFF2-40B4-BE49-F238E27FC236}">
                  <a16:creationId xmlns:a16="http://schemas.microsoft.com/office/drawing/2014/main" id="{89A29874-C65B-8B3A-4547-C10632E0A76B}"/>
                </a:ext>
              </a:extLst>
            </p:cNvPr>
            <p:cNvSpPr>
              <a:spLocks/>
            </p:cNvSpPr>
            <p:nvPr/>
          </p:nvSpPr>
          <p:spPr bwMode="auto">
            <a:xfrm>
              <a:off x="7601712" y="3054095"/>
              <a:ext cx="1419225" cy="40005"/>
            </a:xfrm>
            <a:custGeom>
              <a:avLst/>
              <a:gdLst>
                <a:gd name="T0" fmla="*/ 1418844 w 1419225"/>
                <a:gd name="T1" fmla="*/ 0 h 40005"/>
                <a:gd name="T2" fmla="*/ 0 w 1419225"/>
                <a:gd name="T3" fmla="*/ 0 h 40005"/>
                <a:gd name="T4" fmla="*/ 0 w 1419225"/>
                <a:gd name="T5" fmla="*/ 22860 h 40005"/>
                <a:gd name="T6" fmla="*/ 0 w 1419225"/>
                <a:gd name="T7" fmla="*/ 39624 h 40005"/>
                <a:gd name="T8" fmla="*/ 1418844 w 1419225"/>
                <a:gd name="T9" fmla="*/ 39624 h 40005"/>
                <a:gd name="T10" fmla="*/ 1418844 w 1419225"/>
                <a:gd name="T11" fmla="*/ 22860 h 40005"/>
                <a:gd name="T12" fmla="*/ 1418844 w 1419225"/>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5">
                  <a:moveTo>
                    <a:pt x="1418844" y="0"/>
                  </a:moveTo>
                  <a:lnTo>
                    <a:pt x="0" y="0"/>
                  </a:lnTo>
                  <a:lnTo>
                    <a:pt x="0" y="22860"/>
                  </a:lnTo>
                  <a:lnTo>
                    <a:pt x="0" y="39624"/>
                  </a:lnTo>
                  <a:lnTo>
                    <a:pt x="1418844" y="39624"/>
                  </a:lnTo>
                  <a:lnTo>
                    <a:pt x="1418844" y="22860"/>
                  </a:lnTo>
                  <a:lnTo>
                    <a:pt x="1418844" y="0"/>
                  </a:lnTo>
                  <a:close/>
                </a:path>
              </a:pathLst>
            </a:custGeom>
            <a:solidFill>
              <a:srgbClr val="0C3A7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59" name="object 170">
              <a:extLst>
                <a:ext uri="{FF2B5EF4-FFF2-40B4-BE49-F238E27FC236}">
                  <a16:creationId xmlns:a16="http://schemas.microsoft.com/office/drawing/2014/main" id="{B1AC8F54-D17C-D4B7-1842-6BD011B8830E}"/>
                </a:ext>
              </a:extLst>
            </p:cNvPr>
            <p:cNvSpPr>
              <a:spLocks/>
            </p:cNvSpPr>
            <p:nvPr/>
          </p:nvSpPr>
          <p:spPr bwMode="auto">
            <a:xfrm>
              <a:off x="7601712" y="3041903"/>
              <a:ext cx="1419225" cy="12700"/>
            </a:xfrm>
            <a:custGeom>
              <a:avLst/>
              <a:gdLst>
                <a:gd name="T0" fmla="*/ 0 w 1419225"/>
                <a:gd name="T1" fmla="*/ 12192 h 12700"/>
                <a:gd name="T2" fmla="*/ 0 w 1419225"/>
                <a:gd name="T3" fmla="*/ 0 h 12700"/>
                <a:gd name="T4" fmla="*/ 1418843 w 1419225"/>
                <a:gd name="T5" fmla="*/ 0 h 12700"/>
                <a:gd name="T6" fmla="*/ 1418843 w 1419225"/>
                <a:gd name="T7" fmla="*/ 12192 h 12700"/>
                <a:gd name="T8" fmla="*/ 0 w 1419225"/>
                <a:gd name="T9" fmla="*/ 12192 h 127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2700">
                  <a:moveTo>
                    <a:pt x="0" y="12192"/>
                  </a:moveTo>
                  <a:lnTo>
                    <a:pt x="0" y="0"/>
                  </a:lnTo>
                  <a:lnTo>
                    <a:pt x="1418843" y="0"/>
                  </a:lnTo>
                  <a:lnTo>
                    <a:pt x="1418843" y="12192"/>
                  </a:lnTo>
                  <a:lnTo>
                    <a:pt x="0" y="12192"/>
                  </a:lnTo>
                  <a:close/>
                </a:path>
              </a:pathLst>
            </a:custGeom>
            <a:solidFill>
              <a:srgbClr val="0C3A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60" name="object 171">
              <a:extLst>
                <a:ext uri="{FF2B5EF4-FFF2-40B4-BE49-F238E27FC236}">
                  <a16:creationId xmlns:a16="http://schemas.microsoft.com/office/drawing/2014/main" id="{530FF7AF-A670-73DA-5523-5D816C2B55BD}"/>
                </a:ext>
              </a:extLst>
            </p:cNvPr>
            <p:cNvSpPr>
              <a:spLocks/>
            </p:cNvSpPr>
            <p:nvPr/>
          </p:nvSpPr>
          <p:spPr bwMode="auto">
            <a:xfrm>
              <a:off x="7601712" y="3028187"/>
              <a:ext cx="1419225" cy="13970"/>
            </a:xfrm>
            <a:custGeom>
              <a:avLst/>
              <a:gdLst>
                <a:gd name="T0" fmla="*/ 0 w 1419225"/>
                <a:gd name="T1" fmla="*/ 13716 h 13969"/>
                <a:gd name="T2" fmla="*/ 0 w 1419225"/>
                <a:gd name="T3" fmla="*/ 0 h 13969"/>
                <a:gd name="T4" fmla="*/ 1418843 w 1419225"/>
                <a:gd name="T5" fmla="*/ 0 h 13969"/>
                <a:gd name="T6" fmla="*/ 1418843 w 1419225"/>
                <a:gd name="T7" fmla="*/ 13716 h 13969"/>
                <a:gd name="T8" fmla="*/ 0 w 1419225"/>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5"/>
                  </a:moveTo>
                  <a:lnTo>
                    <a:pt x="0" y="0"/>
                  </a:lnTo>
                  <a:lnTo>
                    <a:pt x="1418843" y="0"/>
                  </a:lnTo>
                  <a:lnTo>
                    <a:pt x="1418843" y="13715"/>
                  </a:lnTo>
                  <a:lnTo>
                    <a:pt x="0" y="13715"/>
                  </a:lnTo>
                  <a:close/>
                </a:path>
              </a:pathLst>
            </a:custGeom>
            <a:solidFill>
              <a:srgbClr val="0C3B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61" name="object 172">
              <a:extLst>
                <a:ext uri="{FF2B5EF4-FFF2-40B4-BE49-F238E27FC236}">
                  <a16:creationId xmlns:a16="http://schemas.microsoft.com/office/drawing/2014/main" id="{36FE1EDE-0774-C960-C234-467E87B1A46B}"/>
                </a:ext>
              </a:extLst>
            </p:cNvPr>
            <p:cNvSpPr>
              <a:spLocks/>
            </p:cNvSpPr>
            <p:nvPr/>
          </p:nvSpPr>
          <p:spPr bwMode="auto">
            <a:xfrm>
              <a:off x="7601712" y="2988563"/>
              <a:ext cx="1419225" cy="40005"/>
            </a:xfrm>
            <a:custGeom>
              <a:avLst/>
              <a:gdLst>
                <a:gd name="T0" fmla="*/ 1418844 w 1419225"/>
                <a:gd name="T1" fmla="*/ 0 h 40005"/>
                <a:gd name="T2" fmla="*/ 0 w 1419225"/>
                <a:gd name="T3" fmla="*/ 0 h 40005"/>
                <a:gd name="T4" fmla="*/ 0 w 1419225"/>
                <a:gd name="T5" fmla="*/ 12192 h 40005"/>
                <a:gd name="T6" fmla="*/ 0 w 1419225"/>
                <a:gd name="T7" fmla="*/ 16764 h 40005"/>
                <a:gd name="T8" fmla="*/ 0 w 1419225"/>
                <a:gd name="T9" fmla="*/ 39624 h 40005"/>
                <a:gd name="T10" fmla="*/ 1418844 w 1419225"/>
                <a:gd name="T11" fmla="*/ 39624 h 40005"/>
                <a:gd name="T12" fmla="*/ 1418844 w 1419225"/>
                <a:gd name="T13" fmla="*/ 16764 h 40005"/>
                <a:gd name="T14" fmla="*/ 1418844 w 1419225"/>
                <a:gd name="T15" fmla="*/ 12192 h 40005"/>
                <a:gd name="T16" fmla="*/ 1418844 w 1419225"/>
                <a:gd name="T17" fmla="*/ 0 h 4000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0005">
                  <a:moveTo>
                    <a:pt x="1418844" y="0"/>
                  </a:moveTo>
                  <a:lnTo>
                    <a:pt x="0" y="0"/>
                  </a:lnTo>
                  <a:lnTo>
                    <a:pt x="0" y="12192"/>
                  </a:lnTo>
                  <a:lnTo>
                    <a:pt x="0" y="16764"/>
                  </a:lnTo>
                  <a:lnTo>
                    <a:pt x="0" y="39624"/>
                  </a:lnTo>
                  <a:lnTo>
                    <a:pt x="1418844" y="39624"/>
                  </a:lnTo>
                  <a:lnTo>
                    <a:pt x="1418844" y="16764"/>
                  </a:lnTo>
                  <a:lnTo>
                    <a:pt x="1418844" y="12192"/>
                  </a:lnTo>
                  <a:lnTo>
                    <a:pt x="1418844" y="0"/>
                  </a:lnTo>
                  <a:close/>
                </a:path>
              </a:pathLst>
            </a:custGeom>
            <a:solidFill>
              <a:srgbClr val="0C3B7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62" name="object 173">
              <a:extLst>
                <a:ext uri="{FF2B5EF4-FFF2-40B4-BE49-F238E27FC236}">
                  <a16:creationId xmlns:a16="http://schemas.microsoft.com/office/drawing/2014/main" id="{9F985CB2-964A-B397-C896-98117D9A15C5}"/>
                </a:ext>
              </a:extLst>
            </p:cNvPr>
            <p:cNvSpPr>
              <a:spLocks/>
            </p:cNvSpPr>
            <p:nvPr/>
          </p:nvSpPr>
          <p:spPr bwMode="auto">
            <a:xfrm>
              <a:off x="7601712" y="2974847"/>
              <a:ext cx="1419225" cy="13970"/>
            </a:xfrm>
            <a:custGeom>
              <a:avLst/>
              <a:gdLst>
                <a:gd name="T0" fmla="*/ 0 w 1419225"/>
                <a:gd name="T1" fmla="*/ 13717 h 13969"/>
                <a:gd name="T2" fmla="*/ 0 w 1419225"/>
                <a:gd name="T3" fmla="*/ 0 h 13969"/>
                <a:gd name="T4" fmla="*/ 1418843 w 1419225"/>
                <a:gd name="T5" fmla="*/ 0 h 13969"/>
                <a:gd name="T6" fmla="*/ 1418843 w 1419225"/>
                <a:gd name="T7" fmla="*/ 13717 h 13969"/>
                <a:gd name="T8" fmla="*/ 0 w 1419225"/>
                <a:gd name="T9" fmla="*/ 13717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6"/>
                  </a:moveTo>
                  <a:lnTo>
                    <a:pt x="0" y="0"/>
                  </a:lnTo>
                  <a:lnTo>
                    <a:pt x="1418843" y="0"/>
                  </a:lnTo>
                  <a:lnTo>
                    <a:pt x="1418843" y="13716"/>
                  </a:lnTo>
                  <a:lnTo>
                    <a:pt x="0" y="13716"/>
                  </a:lnTo>
                  <a:close/>
                </a:path>
              </a:pathLst>
            </a:custGeom>
            <a:solidFill>
              <a:srgbClr val="0C3B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63" name="object 174">
              <a:extLst>
                <a:ext uri="{FF2B5EF4-FFF2-40B4-BE49-F238E27FC236}">
                  <a16:creationId xmlns:a16="http://schemas.microsoft.com/office/drawing/2014/main" id="{214731BF-A55B-31B6-DF48-AA6ED176B1E6}"/>
                </a:ext>
              </a:extLst>
            </p:cNvPr>
            <p:cNvSpPr>
              <a:spLocks/>
            </p:cNvSpPr>
            <p:nvPr/>
          </p:nvSpPr>
          <p:spPr bwMode="auto">
            <a:xfrm>
              <a:off x="7601712" y="2951987"/>
              <a:ext cx="1419225" cy="22860"/>
            </a:xfrm>
            <a:custGeom>
              <a:avLst/>
              <a:gdLst>
                <a:gd name="T0" fmla="*/ 1418844 w 1419225"/>
                <a:gd name="T1" fmla="*/ 0 h 22860"/>
                <a:gd name="T2" fmla="*/ 0 w 1419225"/>
                <a:gd name="T3" fmla="*/ 0 h 22860"/>
                <a:gd name="T4" fmla="*/ 0 w 1419225"/>
                <a:gd name="T5" fmla="*/ 18288 h 22860"/>
                <a:gd name="T6" fmla="*/ 0 w 1419225"/>
                <a:gd name="T7" fmla="*/ 22860 h 22860"/>
                <a:gd name="T8" fmla="*/ 1418844 w 1419225"/>
                <a:gd name="T9" fmla="*/ 22860 h 22860"/>
                <a:gd name="T10" fmla="*/ 1418844 w 1419225"/>
                <a:gd name="T11" fmla="*/ 18288 h 22860"/>
                <a:gd name="T12" fmla="*/ 1418844 w 1419225"/>
                <a:gd name="T13" fmla="*/ 0 h 228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22860">
                  <a:moveTo>
                    <a:pt x="1418844" y="0"/>
                  </a:moveTo>
                  <a:lnTo>
                    <a:pt x="0" y="0"/>
                  </a:lnTo>
                  <a:lnTo>
                    <a:pt x="0" y="18288"/>
                  </a:lnTo>
                  <a:lnTo>
                    <a:pt x="0" y="22860"/>
                  </a:lnTo>
                  <a:lnTo>
                    <a:pt x="1418844" y="22860"/>
                  </a:lnTo>
                  <a:lnTo>
                    <a:pt x="1418844" y="18288"/>
                  </a:lnTo>
                  <a:lnTo>
                    <a:pt x="1418844" y="0"/>
                  </a:lnTo>
                  <a:close/>
                </a:path>
              </a:pathLst>
            </a:custGeom>
            <a:solidFill>
              <a:srgbClr val="0C3D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64" name="object 175">
              <a:extLst>
                <a:ext uri="{FF2B5EF4-FFF2-40B4-BE49-F238E27FC236}">
                  <a16:creationId xmlns:a16="http://schemas.microsoft.com/office/drawing/2014/main" id="{93E3F1D2-579C-3EA2-8F94-2B02E22508FE}"/>
                </a:ext>
              </a:extLst>
            </p:cNvPr>
            <p:cNvSpPr>
              <a:spLocks/>
            </p:cNvSpPr>
            <p:nvPr/>
          </p:nvSpPr>
          <p:spPr bwMode="auto">
            <a:xfrm>
              <a:off x="7601712" y="2916935"/>
              <a:ext cx="1419225" cy="35560"/>
            </a:xfrm>
            <a:custGeom>
              <a:avLst/>
              <a:gdLst>
                <a:gd name="T0" fmla="*/ 1418844 w 1419225"/>
                <a:gd name="T1" fmla="*/ 0 h 35560"/>
                <a:gd name="T2" fmla="*/ 0 w 1419225"/>
                <a:gd name="T3" fmla="*/ 0 h 35560"/>
                <a:gd name="T4" fmla="*/ 0 w 1419225"/>
                <a:gd name="T5" fmla="*/ 18288 h 35560"/>
                <a:gd name="T6" fmla="*/ 0 w 1419225"/>
                <a:gd name="T7" fmla="*/ 35052 h 35560"/>
                <a:gd name="T8" fmla="*/ 1418844 w 1419225"/>
                <a:gd name="T9" fmla="*/ 35052 h 35560"/>
                <a:gd name="T10" fmla="*/ 1418844 w 1419225"/>
                <a:gd name="T11" fmla="*/ 18288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8288"/>
                  </a:lnTo>
                  <a:lnTo>
                    <a:pt x="0" y="35052"/>
                  </a:lnTo>
                  <a:lnTo>
                    <a:pt x="1418844" y="35052"/>
                  </a:lnTo>
                  <a:lnTo>
                    <a:pt x="1418844" y="18288"/>
                  </a:lnTo>
                  <a:lnTo>
                    <a:pt x="1418844" y="0"/>
                  </a:lnTo>
                  <a:close/>
                </a:path>
              </a:pathLst>
            </a:custGeom>
            <a:solidFill>
              <a:srgbClr val="0C3D7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65" name="object 176">
              <a:extLst>
                <a:ext uri="{FF2B5EF4-FFF2-40B4-BE49-F238E27FC236}">
                  <a16:creationId xmlns:a16="http://schemas.microsoft.com/office/drawing/2014/main" id="{FA0F3A0C-B5B2-FF64-D627-0DBCA49C74E6}"/>
                </a:ext>
              </a:extLst>
            </p:cNvPr>
            <p:cNvSpPr>
              <a:spLocks/>
            </p:cNvSpPr>
            <p:nvPr/>
          </p:nvSpPr>
          <p:spPr bwMode="auto">
            <a:xfrm>
              <a:off x="7601712" y="2895599"/>
              <a:ext cx="1419225" cy="21590"/>
            </a:xfrm>
            <a:custGeom>
              <a:avLst/>
              <a:gdLst>
                <a:gd name="T0" fmla="*/ 0 w 1419225"/>
                <a:gd name="T1" fmla="*/ 21336 h 21589"/>
                <a:gd name="T2" fmla="*/ 0 w 1419225"/>
                <a:gd name="T3" fmla="*/ 0 h 21589"/>
                <a:gd name="T4" fmla="*/ 1418843 w 1419225"/>
                <a:gd name="T5" fmla="*/ 0 h 21589"/>
                <a:gd name="T6" fmla="*/ 1418843 w 1419225"/>
                <a:gd name="T7" fmla="*/ 21336 h 21589"/>
                <a:gd name="T8" fmla="*/ 0 w 1419225"/>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5"/>
                  </a:moveTo>
                  <a:lnTo>
                    <a:pt x="0" y="0"/>
                  </a:lnTo>
                  <a:lnTo>
                    <a:pt x="1418843" y="0"/>
                  </a:lnTo>
                  <a:lnTo>
                    <a:pt x="1418843" y="21335"/>
                  </a:lnTo>
                  <a:lnTo>
                    <a:pt x="0" y="21335"/>
                  </a:lnTo>
                  <a:close/>
                </a:path>
              </a:pathLst>
            </a:custGeom>
            <a:solidFill>
              <a:srgbClr val="0C3D7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66" name="object 177">
              <a:extLst>
                <a:ext uri="{FF2B5EF4-FFF2-40B4-BE49-F238E27FC236}">
                  <a16:creationId xmlns:a16="http://schemas.microsoft.com/office/drawing/2014/main" id="{A8525501-24A2-1EB0-B17F-E4D0C652C2AD}"/>
                </a:ext>
              </a:extLst>
            </p:cNvPr>
            <p:cNvSpPr>
              <a:spLocks/>
            </p:cNvSpPr>
            <p:nvPr/>
          </p:nvSpPr>
          <p:spPr bwMode="auto">
            <a:xfrm>
              <a:off x="7601712" y="2881883"/>
              <a:ext cx="1419225" cy="13970"/>
            </a:xfrm>
            <a:custGeom>
              <a:avLst/>
              <a:gdLst>
                <a:gd name="T0" fmla="*/ 0 w 1419225"/>
                <a:gd name="T1" fmla="*/ 13717 h 13969"/>
                <a:gd name="T2" fmla="*/ 0 w 1419225"/>
                <a:gd name="T3" fmla="*/ 0 h 13969"/>
                <a:gd name="T4" fmla="*/ 1418843 w 1419225"/>
                <a:gd name="T5" fmla="*/ 0 h 13969"/>
                <a:gd name="T6" fmla="*/ 1418843 w 1419225"/>
                <a:gd name="T7" fmla="*/ 13717 h 13969"/>
                <a:gd name="T8" fmla="*/ 0 w 1419225"/>
                <a:gd name="T9" fmla="*/ 13717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6"/>
                  </a:moveTo>
                  <a:lnTo>
                    <a:pt x="0" y="0"/>
                  </a:lnTo>
                  <a:lnTo>
                    <a:pt x="1418843" y="0"/>
                  </a:lnTo>
                  <a:lnTo>
                    <a:pt x="1418843" y="13716"/>
                  </a:lnTo>
                  <a:lnTo>
                    <a:pt x="0" y="13716"/>
                  </a:lnTo>
                  <a:close/>
                </a:path>
              </a:pathLst>
            </a:custGeom>
            <a:solidFill>
              <a:srgbClr val="0C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67" name="object 178">
              <a:extLst>
                <a:ext uri="{FF2B5EF4-FFF2-40B4-BE49-F238E27FC236}">
                  <a16:creationId xmlns:a16="http://schemas.microsoft.com/office/drawing/2014/main" id="{E006C5D8-1037-8CB0-9798-4AAFF117330A}"/>
                </a:ext>
              </a:extLst>
            </p:cNvPr>
            <p:cNvSpPr>
              <a:spLocks/>
            </p:cNvSpPr>
            <p:nvPr/>
          </p:nvSpPr>
          <p:spPr bwMode="auto">
            <a:xfrm>
              <a:off x="7601712" y="2846831"/>
              <a:ext cx="1419225" cy="35560"/>
            </a:xfrm>
            <a:custGeom>
              <a:avLst/>
              <a:gdLst>
                <a:gd name="T0" fmla="*/ 1418844 w 1419225"/>
                <a:gd name="T1" fmla="*/ 0 h 35560"/>
                <a:gd name="T2" fmla="*/ 0 w 1419225"/>
                <a:gd name="T3" fmla="*/ 0 h 35560"/>
                <a:gd name="T4" fmla="*/ 0 w 1419225"/>
                <a:gd name="T5" fmla="*/ 21336 h 35560"/>
                <a:gd name="T6" fmla="*/ 0 w 1419225"/>
                <a:gd name="T7" fmla="*/ 35052 h 35560"/>
                <a:gd name="T8" fmla="*/ 1418844 w 1419225"/>
                <a:gd name="T9" fmla="*/ 35052 h 35560"/>
                <a:gd name="T10" fmla="*/ 1418844 w 1419225"/>
                <a:gd name="T11" fmla="*/ 2133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21336"/>
                  </a:lnTo>
                  <a:lnTo>
                    <a:pt x="0" y="35052"/>
                  </a:lnTo>
                  <a:lnTo>
                    <a:pt x="1418844" y="35052"/>
                  </a:lnTo>
                  <a:lnTo>
                    <a:pt x="1418844" y="21336"/>
                  </a:lnTo>
                  <a:lnTo>
                    <a:pt x="1418844" y="0"/>
                  </a:lnTo>
                  <a:close/>
                </a:path>
              </a:pathLst>
            </a:custGeom>
            <a:solidFill>
              <a:srgbClr val="0E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68" name="object 179">
              <a:extLst>
                <a:ext uri="{FF2B5EF4-FFF2-40B4-BE49-F238E27FC236}">
                  <a16:creationId xmlns:a16="http://schemas.microsoft.com/office/drawing/2014/main" id="{1C9023E3-C351-FCF9-D999-05471B3BF5A9}"/>
                </a:ext>
              </a:extLst>
            </p:cNvPr>
            <p:cNvSpPr>
              <a:spLocks/>
            </p:cNvSpPr>
            <p:nvPr/>
          </p:nvSpPr>
          <p:spPr bwMode="auto">
            <a:xfrm>
              <a:off x="7601712" y="2828543"/>
              <a:ext cx="1419225" cy="18415"/>
            </a:xfrm>
            <a:custGeom>
              <a:avLst/>
              <a:gdLst>
                <a:gd name="T0" fmla="*/ 0 w 1419225"/>
                <a:gd name="T1" fmla="*/ 18289 h 18414"/>
                <a:gd name="T2" fmla="*/ 0 w 1419225"/>
                <a:gd name="T3" fmla="*/ 0 h 18414"/>
                <a:gd name="T4" fmla="*/ 1418843 w 1419225"/>
                <a:gd name="T5" fmla="*/ 0 h 18414"/>
                <a:gd name="T6" fmla="*/ 1418843 w 1419225"/>
                <a:gd name="T7" fmla="*/ 18289 h 18414"/>
                <a:gd name="T8" fmla="*/ 0 w 1419225"/>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8"/>
                  </a:moveTo>
                  <a:lnTo>
                    <a:pt x="0" y="0"/>
                  </a:lnTo>
                  <a:lnTo>
                    <a:pt x="1418843" y="0"/>
                  </a:lnTo>
                  <a:lnTo>
                    <a:pt x="1418843" y="18288"/>
                  </a:lnTo>
                  <a:lnTo>
                    <a:pt x="0" y="18288"/>
                  </a:lnTo>
                  <a:close/>
                </a:path>
              </a:pathLst>
            </a:custGeom>
            <a:solidFill>
              <a:srgbClr val="0E3F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69" name="object 180">
              <a:extLst>
                <a:ext uri="{FF2B5EF4-FFF2-40B4-BE49-F238E27FC236}">
                  <a16:creationId xmlns:a16="http://schemas.microsoft.com/office/drawing/2014/main" id="{E523566B-A949-5FF8-9376-2200593DA9FB}"/>
                </a:ext>
              </a:extLst>
            </p:cNvPr>
            <p:cNvSpPr>
              <a:spLocks/>
            </p:cNvSpPr>
            <p:nvPr/>
          </p:nvSpPr>
          <p:spPr bwMode="auto">
            <a:xfrm>
              <a:off x="7601712" y="2810255"/>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E41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70" name="object 181">
              <a:extLst>
                <a:ext uri="{FF2B5EF4-FFF2-40B4-BE49-F238E27FC236}">
                  <a16:creationId xmlns:a16="http://schemas.microsoft.com/office/drawing/2014/main" id="{8FEA255B-C6A9-DE03-5C62-85E4885023DF}"/>
                </a:ext>
              </a:extLst>
            </p:cNvPr>
            <p:cNvSpPr>
              <a:spLocks/>
            </p:cNvSpPr>
            <p:nvPr/>
          </p:nvSpPr>
          <p:spPr bwMode="auto">
            <a:xfrm>
              <a:off x="7601712" y="2775203"/>
              <a:ext cx="1419225" cy="35560"/>
            </a:xfrm>
            <a:custGeom>
              <a:avLst/>
              <a:gdLst>
                <a:gd name="T0" fmla="*/ 1418844 w 1419225"/>
                <a:gd name="T1" fmla="*/ 0 h 35560"/>
                <a:gd name="T2" fmla="*/ 0 w 1419225"/>
                <a:gd name="T3" fmla="*/ 0 h 35560"/>
                <a:gd name="T4" fmla="*/ 0 w 1419225"/>
                <a:gd name="T5" fmla="*/ 13716 h 35560"/>
                <a:gd name="T6" fmla="*/ 0 w 1419225"/>
                <a:gd name="T7" fmla="*/ 35052 h 35560"/>
                <a:gd name="T8" fmla="*/ 1418844 w 1419225"/>
                <a:gd name="T9" fmla="*/ 35052 h 35560"/>
                <a:gd name="T10" fmla="*/ 1418844 w 1419225"/>
                <a:gd name="T11" fmla="*/ 1371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3716"/>
                  </a:lnTo>
                  <a:lnTo>
                    <a:pt x="0" y="35052"/>
                  </a:lnTo>
                  <a:lnTo>
                    <a:pt x="1418844" y="35052"/>
                  </a:lnTo>
                  <a:lnTo>
                    <a:pt x="1418844" y="13716"/>
                  </a:lnTo>
                  <a:lnTo>
                    <a:pt x="1418844" y="0"/>
                  </a:lnTo>
                  <a:close/>
                </a:path>
              </a:pathLst>
            </a:custGeom>
            <a:solidFill>
              <a:srgbClr val="0E41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71" name="object 182">
              <a:extLst>
                <a:ext uri="{FF2B5EF4-FFF2-40B4-BE49-F238E27FC236}">
                  <a16:creationId xmlns:a16="http://schemas.microsoft.com/office/drawing/2014/main" id="{C078F806-81F5-CA81-6E10-29568AB924BE}"/>
                </a:ext>
              </a:extLst>
            </p:cNvPr>
            <p:cNvSpPr>
              <a:spLocks/>
            </p:cNvSpPr>
            <p:nvPr/>
          </p:nvSpPr>
          <p:spPr bwMode="auto">
            <a:xfrm>
              <a:off x="7601712" y="2761487"/>
              <a:ext cx="1419225" cy="13970"/>
            </a:xfrm>
            <a:custGeom>
              <a:avLst/>
              <a:gdLst>
                <a:gd name="T0" fmla="*/ 0 w 1419225"/>
                <a:gd name="T1" fmla="*/ 13716 h 13969"/>
                <a:gd name="T2" fmla="*/ 0 w 1419225"/>
                <a:gd name="T3" fmla="*/ 0 h 13969"/>
                <a:gd name="T4" fmla="*/ 1418843 w 1419225"/>
                <a:gd name="T5" fmla="*/ 0 h 13969"/>
                <a:gd name="T6" fmla="*/ 1418843 w 1419225"/>
                <a:gd name="T7" fmla="*/ 13716 h 13969"/>
                <a:gd name="T8" fmla="*/ 0 w 1419225"/>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5"/>
                  </a:moveTo>
                  <a:lnTo>
                    <a:pt x="0" y="0"/>
                  </a:lnTo>
                  <a:lnTo>
                    <a:pt x="1418843" y="0"/>
                  </a:lnTo>
                  <a:lnTo>
                    <a:pt x="1418843" y="13715"/>
                  </a:lnTo>
                  <a:lnTo>
                    <a:pt x="0" y="13715"/>
                  </a:lnTo>
                  <a:close/>
                </a:path>
              </a:pathLst>
            </a:custGeom>
            <a:solidFill>
              <a:srgbClr val="0F42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72" name="object 183">
              <a:extLst>
                <a:ext uri="{FF2B5EF4-FFF2-40B4-BE49-F238E27FC236}">
                  <a16:creationId xmlns:a16="http://schemas.microsoft.com/office/drawing/2014/main" id="{1B41AAC0-D445-4C00-E58A-F0EFF565F5FD}"/>
                </a:ext>
              </a:extLst>
            </p:cNvPr>
            <p:cNvSpPr>
              <a:spLocks/>
            </p:cNvSpPr>
            <p:nvPr/>
          </p:nvSpPr>
          <p:spPr bwMode="auto">
            <a:xfrm>
              <a:off x="7601712" y="2740151"/>
              <a:ext cx="1419225" cy="21590"/>
            </a:xfrm>
            <a:custGeom>
              <a:avLst/>
              <a:gdLst>
                <a:gd name="T0" fmla="*/ 0 w 1419225"/>
                <a:gd name="T1" fmla="*/ 21337 h 21589"/>
                <a:gd name="T2" fmla="*/ 0 w 1419225"/>
                <a:gd name="T3" fmla="*/ 0 h 21589"/>
                <a:gd name="T4" fmla="*/ 1418843 w 1419225"/>
                <a:gd name="T5" fmla="*/ 0 h 21589"/>
                <a:gd name="T6" fmla="*/ 1418843 w 1419225"/>
                <a:gd name="T7" fmla="*/ 21337 h 21589"/>
                <a:gd name="T8" fmla="*/ 0 w 1419225"/>
                <a:gd name="T9" fmla="*/ 21337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6"/>
                  </a:moveTo>
                  <a:lnTo>
                    <a:pt x="0" y="0"/>
                  </a:lnTo>
                  <a:lnTo>
                    <a:pt x="1418843" y="0"/>
                  </a:lnTo>
                  <a:lnTo>
                    <a:pt x="1418843" y="21336"/>
                  </a:lnTo>
                  <a:lnTo>
                    <a:pt x="0" y="21336"/>
                  </a:lnTo>
                  <a:close/>
                </a:path>
              </a:pathLst>
            </a:custGeom>
            <a:solidFill>
              <a:srgbClr val="0F428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73" name="object 184">
              <a:extLst>
                <a:ext uri="{FF2B5EF4-FFF2-40B4-BE49-F238E27FC236}">
                  <a16:creationId xmlns:a16="http://schemas.microsoft.com/office/drawing/2014/main" id="{BFD37CBB-90A7-F0BF-C144-40A87FF687E5}"/>
                </a:ext>
              </a:extLst>
            </p:cNvPr>
            <p:cNvSpPr>
              <a:spLocks/>
            </p:cNvSpPr>
            <p:nvPr/>
          </p:nvSpPr>
          <p:spPr bwMode="auto">
            <a:xfrm>
              <a:off x="7601712" y="2708147"/>
              <a:ext cx="1419225" cy="32384"/>
            </a:xfrm>
            <a:custGeom>
              <a:avLst/>
              <a:gdLst>
                <a:gd name="T0" fmla="*/ 1418844 w 1419225"/>
                <a:gd name="T1" fmla="*/ 0 h 32385"/>
                <a:gd name="T2" fmla="*/ 0 w 1419225"/>
                <a:gd name="T3" fmla="*/ 0 h 32385"/>
                <a:gd name="T4" fmla="*/ 0 w 1419225"/>
                <a:gd name="T5" fmla="*/ 13716 h 32385"/>
                <a:gd name="T6" fmla="*/ 0 w 1419225"/>
                <a:gd name="T7" fmla="*/ 27431 h 32385"/>
                <a:gd name="T8" fmla="*/ 0 w 1419225"/>
                <a:gd name="T9" fmla="*/ 32003 h 32385"/>
                <a:gd name="T10" fmla="*/ 1418844 w 1419225"/>
                <a:gd name="T11" fmla="*/ 32003 h 32385"/>
                <a:gd name="T12" fmla="*/ 1418844 w 1419225"/>
                <a:gd name="T13" fmla="*/ 27431 h 32385"/>
                <a:gd name="T14" fmla="*/ 1418844 w 1419225"/>
                <a:gd name="T15" fmla="*/ 13716 h 32385"/>
                <a:gd name="T16" fmla="*/ 1418844 w 1419225"/>
                <a:gd name="T17" fmla="*/ 0 h 32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32385">
                  <a:moveTo>
                    <a:pt x="1418844" y="0"/>
                  </a:moveTo>
                  <a:lnTo>
                    <a:pt x="0" y="0"/>
                  </a:lnTo>
                  <a:lnTo>
                    <a:pt x="0" y="13716"/>
                  </a:lnTo>
                  <a:lnTo>
                    <a:pt x="0" y="27432"/>
                  </a:lnTo>
                  <a:lnTo>
                    <a:pt x="0" y="32004"/>
                  </a:lnTo>
                  <a:lnTo>
                    <a:pt x="1418844" y="32004"/>
                  </a:lnTo>
                  <a:lnTo>
                    <a:pt x="1418844" y="27432"/>
                  </a:lnTo>
                  <a:lnTo>
                    <a:pt x="1418844" y="13716"/>
                  </a:lnTo>
                  <a:lnTo>
                    <a:pt x="1418844" y="0"/>
                  </a:lnTo>
                  <a:close/>
                </a:path>
              </a:pathLst>
            </a:custGeom>
            <a:solidFill>
              <a:srgbClr val="0F42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74" name="object 185">
              <a:extLst>
                <a:ext uri="{FF2B5EF4-FFF2-40B4-BE49-F238E27FC236}">
                  <a16:creationId xmlns:a16="http://schemas.microsoft.com/office/drawing/2014/main" id="{8A0CEF1E-E5C3-62D8-0DDF-B47977929D55}"/>
                </a:ext>
              </a:extLst>
            </p:cNvPr>
            <p:cNvSpPr>
              <a:spLocks/>
            </p:cNvSpPr>
            <p:nvPr/>
          </p:nvSpPr>
          <p:spPr bwMode="auto">
            <a:xfrm>
              <a:off x="7601712" y="2703575"/>
              <a:ext cx="1419225" cy="5080"/>
            </a:xfrm>
            <a:custGeom>
              <a:avLst/>
              <a:gdLst>
                <a:gd name="T0" fmla="*/ 0 w 1419225"/>
                <a:gd name="T1" fmla="*/ 4572 h 5080"/>
                <a:gd name="T2" fmla="*/ 0 w 1419225"/>
                <a:gd name="T3" fmla="*/ 0 h 5080"/>
                <a:gd name="T4" fmla="*/ 1418843 w 1419225"/>
                <a:gd name="T5" fmla="*/ 0 h 5080"/>
                <a:gd name="T6" fmla="*/ 1418843 w 1419225"/>
                <a:gd name="T7" fmla="*/ 4572 h 5080"/>
                <a:gd name="T8" fmla="*/ 0 w 1419225"/>
                <a:gd name="T9" fmla="*/ 4572 h 508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5080">
                  <a:moveTo>
                    <a:pt x="0" y="4572"/>
                  </a:moveTo>
                  <a:lnTo>
                    <a:pt x="0" y="0"/>
                  </a:lnTo>
                  <a:lnTo>
                    <a:pt x="1418843" y="0"/>
                  </a:lnTo>
                  <a:lnTo>
                    <a:pt x="1418843" y="4572"/>
                  </a:lnTo>
                  <a:lnTo>
                    <a:pt x="0" y="4572"/>
                  </a:lnTo>
                  <a:close/>
                </a:path>
              </a:pathLst>
            </a:custGeom>
            <a:solidFill>
              <a:srgbClr val="0F44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75" name="object 186">
              <a:extLst>
                <a:ext uri="{FF2B5EF4-FFF2-40B4-BE49-F238E27FC236}">
                  <a16:creationId xmlns:a16="http://schemas.microsoft.com/office/drawing/2014/main" id="{CF319180-7AE5-F914-7085-9A3C4E150086}"/>
                </a:ext>
              </a:extLst>
            </p:cNvPr>
            <p:cNvSpPr>
              <a:spLocks/>
            </p:cNvSpPr>
            <p:nvPr/>
          </p:nvSpPr>
          <p:spPr bwMode="auto">
            <a:xfrm>
              <a:off x="7601712" y="2656331"/>
              <a:ext cx="1419225" cy="47625"/>
            </a:xfrm>
            <a:custGeom>
              <a:avLst/>
              <a:gdLst>
                <a:gd name="T0" fmla="*/ 1418844 w 1419225"/>
                <a:gd name="T1" fmla="*/ 0 h 47625"/>
                <a:gd name="T2" fmla="*/ 0 w 1419225"/>
                <a:gd name="T3" fmla="*/ 0 h 47625"/>
                <a:gd name="T4" fmla="*/ 0 w 1419225"/>
                <a:gd name="T5" fmla="*/ 12192 h 47625"/>
                <a:gd name="T6" fmla="*/ 0 w 1419225"/>
                <a:gd name="T7" fmla="*/ 25908 h 47625"/>
                <a:gd name="T8" fmla="*/ 0 w 1419225"/>
                <a:gd name="T9" fmla="*/ 47244 h 47625"/>
                <a:gd name="T10" fmla="*/ 1418844 w 1419225"/>
                <a:gd name="T11" fmla="*/ 47244 h 47625"/>
                <a:gd name="T12" fmla="*/ 1418844 w 1419225"/>
                <a:gd name="T13" fmla="*/ 25908 h 47625"/>
                <a:gd name="T14" fmla="*/ 1418844 w 1419225"/>
                <a:gd name="T15" fmla="*/ 12192 h 47625"/>
                <a:gd name="T16" fmla="*/ 1418844 w 1419225"/>
                <a:gd name="T17" fmla="*/ 0 h 476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7625">
                  <a:moveTo>
                    <a:pt x="1418844" y="0"/>
                  </a:moveTo>
                  <a:lnTo>
                    <a:pt x="0" y="0"/>
                  </a:lnTo>
                  <a:lnTo>
                    <a:pt x="0" y="12192"/>
                  </a:lnTo>
                  <a:lnTo>
                    <a:pt x="0" y="25908"/>
                  </a:lnTo>
                  <a:lnTo>
                    <a:pt x="0" y="47244"/>
                  </a:lnTo>
                  <a:lnTo>
                    <a:pt x="1418844" y="47244"/>
                  </a:lnTo>
                  <a:lnTo>
                    <a:pt x="1418844" y="25908"/>
                  </a:lnTo>
                  <a:lnTo>
                    <a:pt x="1418844" y="12192"/>
                  </a:lnTo>
                  <a:lnTo>
                    <a:pt x="1418844" y="0"/>
                  </a:lnTo>
                  <a:close/>
                </a:path>
              </a:pathLst>
            </a:custGeom>
            <a:solidFill>
              <a:srgbClr val="0F448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76" name="object 187">
              <a:extLst>
                <a:ext uri="{FF2B5EF4-FFF2-40B4-BE49-F238E27FC236}">
                  <a16:creationId xmlns:a16="http://schemas.microsoft.com/office/drawing/2014/main" id="{403B0E44-D0B5-EC9F-CBFB-BD8882F70C81}"/>
                </a:ext>
              </a:extLst>
            </p:cNvPr>
            <p:cNvSpPr>
              <a:spLocks/>
            </p:cNvSpPr>
            <p:nvPr/>
          </p:nvSpPr>
          <p:spPr bwMode="auto">
            <a:xfrm>
              <a:off x="7601712" y="2615183"/>
              <a:ext cx="1419225" cy="41275"/>
            </a:xfrm>
            <a:custGeom>
              <a:avLst/>
              <a:gdLst>
                <a:gd name="T0" fmla="*/ 0 w 1419225"/>
                <a:gd name="T1" fmla="*/ 41148 h 41275"/>
                <a:gd name="T2" fmla="*/ 0 w 1419225"/>
                <a:gd name="T3" fmla="*/ 0 h 41275"/>
                <a:gd name="T4" fmla="*/ 1418843 w 1419225"/>
                <a:gd name="T5" fmla="*/ 0 h 41275"/>
                <a:gd name="T6" fmla="*/ 1418843 w 1419225"/>
                <a:gd name="T7" fmla="*/ 41148 h 41275"/>
                <a:gd name="T8" fmla="*/ 0 w 1419225"/>
                <a:gd name="T9" fmla="*/ 41148 h 4127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41275">
                  <a:moveTo>
                    <a:pt x="0" y="41148"/>
                  </a:moveTo>
                  <a:lnTo>
                    <a:pt x="0" y="0"/>
                  </a:lnTo>
                  <a:lnTo>
                    <a:pt x="1418843" y="0"/>
                  </a:lnTo>
                  <a:lnTo>
                    <a:pt x="1418843" y="41148"/>
                  </a:lnTo>
                  <a:lnTo>
                    <a:pt x="0" y="41148"/>
                  </a:lnTo>
                  <a:close/>
                </a:path>
              </a:pathLst>
            </a:custGeom>
            <a:solidFill>
              <a:srgbClr val="0F448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77" name="object 188">
              <a:extLst>
                <a:ext uri="{FF2B5EF4-FFF2-40B4-BE49-F238E27FC236}">
                  <a16:creationId xmlns:a16="http://schemas.microsoft.com/office/drawing/2014/main" id="{6FB23AE5-8502-92C1-A959-45D2207310A6}"/>
                </a:ext>
              </a:extLst>
            </p:cNvPr>
            <p:cNvSpPr>
              <a:spLocks/>
            </p:cNvSpPr>
            <p:nvPr/>
          </p:nvSpPr>
          <p:spPr bwMode="auto">
            <a:xfrm>
              <a:off x="7601712" y="2508503"/>
              <a:ext cx="1419225" cy="1905"/>
            </a:xfrm>
            <a:custGeom>
              <a:avLst/>
              <a:gdLst>
                <a:gd name="T0" fmla="*/ 0 w 1419225"/>
                <a:gd name="T1" fmla="*/ 1524 h 1905"/>
                <a:gd name="T2" fmla="*/ 0 w 1419225"/>
                <a:gd name="T3" fmla="*/ 0 h 1905"/>
                <a:gd name="T4" fmla="*/ 1418843 w 1419225"/>
                <a:gd name="T5" fmla="*/ 0 h 1905"/>
                <a:gd name="T6" fmla="*/ 1418843 w 1419225"/>
                <a:gd name="T7" fmla="*/ 1524 h 1905"/>
                <a:gd name="T8" fmla="*/ 0 w 1419225"/>
                <a:gd name="T9" fmla="*/ 1524 h 190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905">
                  <a:moveTo>
                    <a:pt x="0" y="1524"/>
                  </a:moveTo>
                  <a:lnTo>
                    <a:pt x="0" y="0"/>
                  </a:lnTo>
                  <a:lnTo>
                    <a:pt x="1418843" y="0"/>
                  </a:lnTo>
                  <a:lnTo>
                    <a:pt x="1418843" y="1524"/>
                  </a:lnTo>
                  <a:lnTo>
                    <a:pt x="0" y="1524"/>
                  </a:lnTo>
                  <a:close/>
                </a:path>
              </a:pathLst>
            </a:custGeom>
            <a:solidFill>
              <a:srgbClr val="0F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78" name="object 189">
              <a:extLst>
                <a:ext uri="{FF2B5EF4-FFF2-40B4-BE49-F238E27FC236}">
                  <a16:creationId xmlns:a16="http://schemas.microsoft.com/office/drawing/2014/main" id="{529722AA-4D50-E840-85B2-EDBC62DAD622}"/>
                </a:ext>
              </a:extLst>
            </p:cNvPr>
            <p:cNvSpPr>
              <a:spLocks/>
            </p:cNvSpPr>
            <p:nvPr/>
          </p:nvSpPr>
          <p:spPr bwMode="auto">
            <a:xfrm>
              <a:off x="7601712" y="2482595"/>
              <a:ext cx="1419225" cy="26034"/>
            </a:xfrm>
            <a:custGeom>
              <a:avLst/>
              <a:gdLst>
                <a:gd name="T0" fmla="*/ 0 w 1419225"/>
                <a:gd name="T1" fmla="*/ 0 h 26035"/>
                <a:gd name="T2" fmla="*/ 1418843 w 1419225"/>
                <a:gd name="T3" fmla="*/ 0 h 26035"/>
                <a:gd name="T4" fmla="*/ 1418843 w 1419225"/>
                <a:gd name="T5" fmla="*/ 25906 h 26035"/>
                <a:gd name="T6" fmla="*/ 0 w 1419225"/>
                <a:gd name="T7" fmla="*/ 25906 h 26035"/>
                <a:gd name="T8" fmla="*/ 0 w 1419225"/>
                <a:gd name="T9" fmla="*/ 0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6035">
                  <a:moveTo>
                    <a:pt x="0" y="0"/>
                  </a:moveTo>
                  <a:lnTo>
                    <a:pt x="1418843" y="0"/>
                  </a:lnTo>
                  <a:lnTo>
                    <a:pt x="1418843" y="25907"/>
                  </a:lnTo>
                  <a:lnTo>
                    <a:pt x="0" y="25907"/>
                  </a:lnTo>
                  <a:lnTo>
                    <a:pt x="0" y="0"/>
                  </a:lnTo>
                  <a:close/>
                </a:path>
              </a:pathLst>
            </a:custGeom>
            <a:solidFill>
              <a:srgbClr val="0E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grpSp>
      <p:sp>
        <p:nvSpPr>
          <p:cNvPr id="23562" name="object 190">
            <a:extLst>
              <a:ext uri="{FF2B5EF4-FFF2-40B4-BE49-F238E27FC236}">
                <a16:creationId xmlns:a16="http://schemas.microsoft.com/office/drawing/2014/main" id="{87CA2021-7032-D4EC-25FF-3625E88580DC}"/>
              </a:ext>
            </a:extLst>
          </p:cNvPr>
          <p:cNvSpPr txBox="1">
            <a:spLocks noChangeArrowheads="1"/>
          </p:cNvSpPr>
          <p:nvPr/>
        </p:nvSpPr>
        <p:spPr bwMode="auto">
          <a:xfrm>
            <a:off x="8024813" y="2547938"/>
            <a:ext cx="1212850" cy="226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860" rIns="0" bIns="0">
            <a:spAutoFit/>
          </a:bodyPr>
          <a:lstStyle>
            <a:lvl1pPr marL="65088">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88"/>
              </a:spcBef>
              <a:buNone/>
            </a:pPr>
            <a:r>
              <a:rPr lang="en-US" altLang="en-US" sz="1400">
                <a:solidFill>
                  <a:srgbClr val="FFFFFF"/>
                </a:solidFill>
                <a:latin typeface="Gadugi" panose="020B0502040204020203" pitchFamily="34" charset="0"/>
              </a:rPr>
              <a:t>Victimisation</a:t>
            </a:r>
            <a:endParaRPr lang="en-US" altLang="en-US" sz="1400">
              <a:latin typeface="Gadugi" panose="020B0502040204020203" pitchFamily="34" charset="0"/>
            </a:endParaRPr>
          </a:p>
        </p:txBody>
      </p:sp>
      <p:grpSp>
        <p:nvGrpSpPr>
          <p:cNvPr id="23563" name="object 191">
            <a:extLst>
              <a:ext uri="{FF2B5EF4-FFF2-40B4-BE49-F238E27FC236}">
                <a16:creationId xmlns:a16="http://schemas.microsoft.com/office/drawing/2014/main" id="{BACE3034-C939-1957-3FAD-ED929F78630E}"/>
              </a:ext>
            </a:extLst>
          </p:cNvPr>
          <p:cNvGrpSpPr>
            <a:grpSpLocks/>
          </p:cNvGrpSpPr>
          <p:nvPr/>
        </p:nvGrpSpPr>
        <p:grpSpPr bwMode="auto">
          <a:xfrm>
            <a:off x="9358313" y="2317751"/>
            <a:ext cx="1212850" cy="728663"/>
            <a:chOff x="9162288" y="2482595"/>
            <a:chExt cx="1417320" cy="852169"/>
          </a:xfrm>
        </p:grpSpPr>
        <p:sp>
          <p:nvSpPr>
            <p:cNvPr id="23759" name="object 192">
              <a:extLst>
                <a:ext uri="{FF2B5EF4-FFF2-40B4-BE49-F238E27FC236}">
                  <a16:creationId xmlns:a16="http://schemas.microsoft.com/office/drawing/2014/main" id="{DDC92E53-60AB-1F76-A907-E2597A161BE6}"/>
                </a:ext>
              </a:extLst>
            </p:cNvPr>
            <p:cNvSpPr>
              <a:spLocks/>
            </p:cNvSpPr>
            <p:nvPr/>
          </p:nvSpPr>
          <p:spPr bwMode="auto">
            <a:xfrm>
              <a:off x="9162288" y="3325367"/>
              <a:ext cx="1417320" cy="9525"/>
            </a:xfrm>
            <a:custGeom>
              <a:avLst/>
              <a:gdLst>
                <a:gd name="T0" fmla="*/ 0 w 1417320"/>
                <a:gd name="T1" fmla="*/ 0 h 9525"/>
                <a:gd name="T2" fmla="*/ 1417319 w 1417320"/>
                <a:gd name="T3" fmla="*/ 0 h 9525"/>
                <a:gd name="T4" fmla="*/ 1417319 w 1417320"/>
                <a:gd name="T5" fmla="*/ 9143 h 9525"/>
                <a:gd name="T6" fmla="*/ 0 w 1417320"/>
                <a:gd name="T7" fmla="*/ 9143 h 9525"/>
                <a:gd name="T8" fmla="*/ 0 w 1417320"/>
                <a:gd name="T9" fmla="*/ 0 h 95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9525">
                  <a:moveTo>
                    <a:pt x="0" y="0"/>
                  </a:moveTo>
                  <a:lnTo>
                    <a:pt x="1417319" y="0"/>
                  </a:lnTo>
                  <a:lnTo>
                    <a:pt x="1417319" y="9143"/>
                  </a:lnTo>
                  <a:lnTo>
                    <a:pt x="0" y="9143"/>
                  </a:lnTo>
                  <a:lnTo>
                    <a:pt x="0" y="0"/>
                  </a:lnTo>
                  <a:close/>
                </a:path>
              </a:pathLst>
            </a:custGeom>
            <a:solidFill>
              <a:srgbClr val="083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60" name="object 193">
              <a:extLst>
                <a:ext uri="{FF2B5EF4-FFF2-40B4-BE49-F238E27FC236}">
                  <a16:creationId xmlns:a16="http://schemas.microsoft.com/office/drawing/2014/main" id="{A4A5C4DB-2AA3-0606-F849-174BE15C9377}"/>
                </a:ext>
              </a:extLst>
            </p:cNvPr>
            <p:cNvSpPr>
              <a:spLocks/>
            </p:cNvSpPr>
            <p:nvPr/>
          </p:nvSpPr>
          <p:spPr bwMode="auto">
            <a:xfrm>
              <a:off x="9162288" y="3307079"/>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833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61" name="object 194">
              <a:extLst>
                <a:ext uri="{FF2B5EF4-FFF2-40B4-BE49-F238E27FC236}">
                  <a16:creationId xmlns:a16="http://schemas.microsoft.com/office/drawing/2014/main" id="{C62EF150-F812-BAA9-787F-F34C30A83821}"/>
                </a:ext>
              </a:extLst>
            </p:cNvPr>
            <p:cNvSpPr>
              <a:spLocks/>
            </p:cNvSpPr>
            <p:nvPr/>
          </p:nvSpPr>
          <p:spPr bwMode="auto">
            <a:xfrm>
              <a:off x="9162288" y="3288791"/>
              <a:ext cx="1417320" cy="18415"/>
            </a:xfrm>
            <a:custGeom>
              <a:avLst/>
              <a:gdLst>
                <a:gd name="T0" fmla="*/ 0 w 1417320"/>
                <a:gd name="T1" fmla="*/ 18289 h 18414"/>
                <a:gd name="T2" fmla="*/ 0 w 1417320"/>
                <a:gd name="T3" fmla="*/ 0 h 18414"/>
                <a:gd name="T4" fmla="*/ 1417319 w 1417320"/>
                <a:gd name="T5" fmla="*/ 0 h 18414"/>
                <a:gd name="T6" fmla="*/ 1417319 w 1417320"/>
                <a:gd name="T7" fmla="*/ 18289 h 18414"/>
                <a:gd name="T8" fmla="*/ 0 w 1417320"/>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8"/>
                  </a:moveTo>
                  <a:lnTo>
                    <a:pt x="0" y="0"/>
                  </a:lnTo>
                  <a:lnTo>
                    <a:pt x="1417319" y="0"/>
                  </a:lnTo>
                  <a:lnTo>
                    <a:pt x="1417319" y="18288"/>
                  </a:lnTo>
                  <a:lnTo>
                    <a:pt x="0" y="18288"/>
                  </a:lnTo>
                  <a:close/>
                </a:path>
              </a:pathLst>
            </a:custGeom>
            <a:solidFill>
              <a:srgbClr val="0A34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62" name="object 195">
              <a:extLst>
                <a:ext uri="{FF2B5EF4-FFF2-40B4-BE49-F238E27FC236}">
                  <a16:creationId xmlns:a16="http://schemas.microsoft.com/office/drawing/2014/main" id="{388BAA81-E4F2-6BA2-9B89-773FE8064C79}"/>
                </a:ext>
              </a:extLst>
            </p:cNvPr>
            <p:cNvSpPr>
              <a:spLocks/>
            </p:cNvSpPr>
            <p:nvPr/>
          </p:nvSpPr>
          <p:spPr bwMode="auto">
            <a:xfrm>
              <a:off x="9162288" y="3240023"/>
              <a:ext cx="1417320" cy="48895"/>
            </a:xfrm>
            <a:custGeom>
              <a:avLst/>
              <a:gdLst>
                <a:gd name="T0" fmla="*/ 1417320 w 1417320"/>
                <a:gd name="T1" fmla="*/ 0 h 48895"/>
                <a:gd name="T2" fmla="*/ 0 w 1417320"/>
                <a:gd name="T3" fmla="*/ 0 h 48895"/>
                <a:gd name="T4" fmla="*/ 0 w 1417320"/>
                <a:gd name="T5" fmla="*/ 27432 h 48895"/>
                <a:gd name="T6" fmla="*/ 0 w 1417320"/>
                <a:gd name="T7" fmla="*/ 48768 h 48895"/>
                <a:gd name="T8" fmla="*/ 1417320 w 1417320"/>
                <a:gd name="T9" fmla="*/ 48768 h 48895"/>
                <a:gd name="T10" fmla="*/ 1417320 w 1417320"/>
                <a:gd name="T11" fmla="*/ 27432 h 48895"/>
                <a:gd name="T12" fmla="*/ 1417320 w 1417320"/>
                <a:gd name="T13" fmla="*/ 0 h 488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8895">
                  <a:moveTo>
                    <a:pt x="1417320" y="0"/>
                  </a:moveTo>
                  <a:lnTo>
                    <a:pt x="0" y="0"/>
                  </a:lnTo>
                  <a:lnTo>
                    <a:pt x="0" y="27432"/>
                  </a:lnTo>
                  <a:lnTo>
                    <a:pt x="0" y="48768"/>
                  </a:lnTo>
                  <a:lnTo>
                    <a:pt x="1417320" y="48768"/>
                  </a:lnTo>
                  <a:lnTo>
                    <a:pt x="1417320" y="27432"/>
                  </a:lnTo>
                  <a:lnTo>
                    <a:pt x="1417320" y="0"/>
                  </a:lnTo>
                  <a:close/>
                </a:path>
              </a:pathLst>
            </a:custGeom>
            <a:solidFill>
              <a:srgbClr val="0A346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63" name="object 196">
              <a:extLst>
                <a:ext uri="{FF2B5EF4-FFF2-40B4-BE49-F238E27FC236}">
                  <a16:creationId xmlns:a16="http://schemas.microsoft.com/office/drawing/2014/main" id="{A17DDE69-C7B7-FAED-CF16-998EE64FB08F}"/>
                </a:ext>
              </a:extLst>
            </p:cNvPr>
            <p:cNvSpPr>
              <a:spLocks/>
            </p:cNvSpPr>
            <p:nvPr/>
          </p:nvSpPr>
          <p:spPr bwMode="auto">
            <a:xfrm>
              <a:off x="9162288" y="3200399"/>
              <a:ext cx="1417320" cy="40005"/>
            </a:xfrm>
            <a:custGeom>
              <a:avLst/>
              <a:gdLst>
                <a:gd name="T0" fmla="*/ 1417320 w 1417320"/>
                <a:gd name="T1" fmla="*/ 0 h 40005"/>
                <a:gd name="T2" fmla="*/ 0 w 1417320"/>
                <a:gd name="T3" fmla="*/ 0 h 40005"/>
                <a:gd name="T4" fmla="*/ 0 w 1417320"/>
                <a:gd name="T5" fmla="*/ 18288 h 40005"/>
                <a:gd name="T6" fmla="*/ 0 w 1417320"/>
                <a:gd name="T7" fmla="*/ 39624 h 40005"/>
                <a:gd name="T8" fmla="*/ 1417320 w 1417320"/>
                <a:gd name="T9" fmla="*/ 39624 h 40005"/>
                <a:gd name="T10" fmla="*/ 1417320 w 1417320"/>
                <a:gd name="T11" fmla="*/ 18288 h 40005"/>
                <a:gd name="T12" fmla="*/ 1417320 w 1417320"/>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0005">
                  <a:moveTo>
                    <a:pt x="1417320" y="0"/>
                  </a:moveTo>
                  <a:lnTo>
                    <a:pt x="0" y="0"/>
                  </a:lnTo>
                  <a:lnTo>
                    <a:pt x="0" y="18288"/>
                  </a:lnTo>
                  <a:lnTo>
                    <a:pt x="0" y="39624"/>
                  </a:lnTo>
                  <a:lnTo>
                    <a:pt x="1417320" y="39624"/>
                  </a:lnTo>
                  <a:lnTo>
                    <a:pt x="1417320" y="18288"/>
                  </a:lnTo>
                  <a:lnTo>
                    <a:pt x="1417320" y="0"/>
                  </a:lnTo>
                  <a:close/>
                </a:path>
              </a:pathLst>
            </a:custGeom>
            <a:solidFill>
              <a:srgbClr val="0A366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64" name="object 197">
              <a:extLst>
                <a:ext uri="{FF2B5EF4-FFF2-40B4-BE49-F238E27FC236}">
                  <a16:creationId xmlns:a16="http://schemas.microsoft.com/office/drawing/2014/main" id="{A8BA1942-B3F7-3FBA-97A4-3C5B068F5EE7}"/>
                </a:ext>
              </a:extLst>
            </p:cNvPr>
            <p:cNvSpPr>
              <a:spLocks/>
            </p:cNvSpPr>
            <p:nvPr/>
          </p:nvSpPr>
          <p:spPr bwMode="auto">
            <a:xfrm>
              <a:off x="9162288" y="3183635"/>
              <a:ext cx="1417320" cy="17145"/>
            </a:xfrm>
            <a:custGeom>
              <a:avLst/>
              <a:gdLst>
                <a:gd name="T0" fmla="*/ 0 w 1417320"/>
                <a:gd name="T1" fmla="*/ 16765 h 17144"/>
                <a:gd name="T2" fmla="*/ 0 w 1417320"/>
                <a:gd name="T3" fmla="*/ 0 h 17144"/>
                <a:gd name="T4" fmla="*/ 1417319 w 1417320"/>
                <a:gd name="T5" fmla="*/ 0 h 17144"/>
                <a:gd name="T6" fmla="*/ 1417319 w 1417320"/>
                <a:gd name="T7" fmla="*/ 16765 h 17144"/>
                <a:gd name="T8" fmla="*/ 0 w 1417320"/>
                <a:gd name="T9" fmla="*/ 16765 h 1714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7144">
                  <a:moveTo>
                    <a:pt x="0" y="16764"/>
                  </a:moveTo>
                  <a:lnTo>
                    <a:pt x="0" y="0"/>
                  </a:lnTo>
                  <a:lnTo>
                    <a:pt x="1417319" y="0"/>
                  </a:lnTo>
                  <a:lnTo>
                    <a:pt x="1417319" y="16764"/>
                  </a:lnTo>
                  <a:lnTo>
                    <a:pt x="0" y="16764"/>
                  </a:lnTo>
                  <a:close/>
                </a:path>
              </a:pathLst>
            </a:custGeom>
            <a:solidFill>
              <a:srgbClr val="0A366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65" name="object 198">
              <a:extLst>
                <a:ext uri="{FF2B5EF4-FFF2-40B4-BE49-F238E27FC236}">
                  <a16:creationId xmlns:a16="http://schemas.microsoft.com/office/drawing/2014/main" id="{62BE3AD3-CBE2-645A-4758-CD282301D0B3}"/>
                </a:ext>
              </a:extLst>
            </p:cNvPr>
            <p:cNvSpPr>
              <a:spLocks/>
            </p:cNvSpPr>
            <p:nvPr/>
          </p:nvSpPr>
          <p:spPr bwMode="auto">
            <a:xfrm>
              <a:off x="9162288" y="3160775"/>
              <a:ext cx="1417320" cy="22860"/>
            </a:xfrm>
            <a:custGeom>
              <a:avLst/>
              <a:gdLst>
                <a:gd name="T0" fmla="*/ 0 w 1417320"/>
                <a:gd name="T1" fmla="*/ 22859 h 22860"/>
                <a:gd name="T2" fmla="*/ 0 w 1417320"/>
                <a:gd name="T3" fmla="*/ 0 h 22860"/>
                <a:gd name="T4" fmla="*/ 1417319 w 1417320"/>
                <a:gd name="T5" fmla="*/ 0 h 22860"/>
                <a:gd name="T6" fmla="*/ 1417319 w 1417320"/>
                <a:gd name="T7" fmla="*/ 22859 h 22860"/>
                <a:gd name="T8" fmla="*/ 0 w 1417320"/>
                <a:gd name="T9" fmla="*/ 22859 h 228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2860">
                  <a:moveTo>
                    <a:pt x="0" y="22859"/>
                  </a:moveTo>
                  <a:lnTo>
                    <a:pt x="0" y="0"/>
                  </a:lnTo>
                  <a:lnTo>
                    <a:pt x="1417319" y="0"/>
                  </a:lnTo>
                  <a:lnTo>
                    <a:pt x="1417319" y="22859"/>
                  </a:lnTo>
                  <a:lnTo>
                    <a:pt x="0" y="22859"/>
                  </a:lnTo>
                  <a:close/>
                </a:path>
              </a:pathLst>
            </a:custGeom>
            <a:solidFill>
              <a:srgbClr val="0A36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66" name="object 199">
              <a:extLst>
                <a:ext uri="{FF2B5EF4-FFF2-40B4-BE49-F238E27FC236}">
                  <a16:creationId xmlns:a16="http://schemas.microsoft.com/office/drawing/2014/main" id="{41FC2577-F088-0322-AC85-E8B3B827CE64}"/>
                </a:ext>
              </a:extLst>
            </p:cNvPr>
            <p:cNvSpPr>
              <a:spLocks/>
            </p:cNvSpPr>
            <p:nvPr/>
          </p:nvSpPr>
          <p:spPr bwMode="auto">
            <a:xfrm>
              <a:off x="9162288" y="3134867"/>
              <a:ext cx="1417320" cy="26034"/>
            </a:xfrm>
            <a:custGeom>
              <a:avLst/>
              <a:gdLst>
                <a:gd name="T0" fmla="*/ 0 w 1417320"/>
                <a:gd name="T1" fmla="*/ 25907 h 26035"/>
                <a:gd name="T2" fmla="*/ 0 w 1417320"/>
                <a:gd name="T3" fmla="*/ 0 h 26035"/>
                <a:gd name="T4" fmla="*/ 1417319 w 1417320"/>
                <a:gd name="T5" fmla="*/ 0 h 26035"/>
                <a:gd name="T6" fmla="*/ 1417319 w 1417320"/>
                <a:gd name="T7" fmla="*/ 25907 h 26035"/>
                <a:gd name="T8" fmla="*/ 0 w 1417320"/>
                <a:gd name="T9" fmla="*/ 25907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6035">
                  <a:moveTo>
                    <a:pt x="0" y="25908"/>
                  </a:moveTo>
                  <a:lnTo>
                    <a:pt x="0" y="0"/>
                  </a:lnTo>
                  <a:lnTo>
                    <a:pt x="1417319" y="0"/>
                  </a:lnTo>
                  <a:lnTo>
                    <a:pt x="1417319" y="25908"/>
                  </a:lnTo>
                  <a:lnTo>
                    <a:pt x="0" y="25908"/>
                  </a:lnTo>
                  <a:close/>
                </a:path>
              </a:pathLst>
            </a:custGeom>
            <a:solidFill>
              <a:srgbClr val="0A38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67" name="object 200">
              <a:extLst>
                <a:ext uri="{FF2B5EF4-FFF2-40B4-BE49-F238E27FC236}">
                  <a16:creationId xmlns:a16="http://schemas.microsoft.com/office/drawing/2014/main" id="{52F0C61C-D143-2869-D320-2BE54858EFB7}"/>
                </a:ext>
              </a:extLst>
            </p:cNvPr>
            <p:cNvSpPr>
              <a:spLocks/>
            </p:cNvSpPr>
            <p:nvPr/>
          </p:nvSpPr>
          <p:spPr bwMode="auto">
            <a:xfrm>
              <a:off x="9162288" y="3093719"/>
              <a:ext cx="1417320" cy="41275"/>
            </a:xfrm>
            <a:custGeom>
              <a:avLst/>
              <a:gdLst>
                <a:gd name="T0" fmla="*/ 1417320 w 1417320"/>
                <a:gd name="T1" fmla="*/ 0 h 41275"/>
                <a:gd name="T2" fmla="*/ 0 w 1417320"/>
                <a:gd name="T3" fmla="*/ 0 h 41275"/>
                <a:gd name="T4" fmla="*/ 0 w 1417320"/>
                <a:gd name="T5" fmla="*/ 18288 h 41275"/>
                <a:gd name="T6" fmla="*/ 0 w 1417320"/>
                <a:gd name="T7" fmla="*/ 41148 h 41275"/>
                <a:gd name="T8" fmla="*/ 1417320 w 1417320"/>
                <a:gd name="T9" fmla="*/ 41148 h 41275"/>
                <a:gd name="T10" fmla="*/ 1417320 w 1417320"/>
                <a:gd name="T11" fmla="*/ 18288 h 41275"/>
                <a:gd name="T12" fmla="*/ 1417320 w 1417320"/>
                <a:gd name="T13" fmla="*/ 0 h 4127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1275">
                  <a:moveTo>
                    <a:pt x="1417320" y="0"/>
                  </a:moveTo>
                  <a:lnTo>
                    <a:pt x="0" y="0"/>
                  </a:lnTo>
                  <a:lnTo>
                    <a:pt x="0" y="18288"/>
                  </a:lnTo>
                  <a:lnTo>
                    <a:pt x="0" y="41148"/>
                  </a:lnTo>
                  <a:lnTo>
                    <a:pt x="1417320" y="41148"/>
                  </a:lnTo>
                  <a:lnTo>
                    <a:pt x="1417320" y="18288"/>
                  </a:lnTo>
                  <a:lnTo>
                    <a:pt x="1417320" y="0"/>
                  </a:lnTo>
                  <a:close/>
                </a:path>
              </a:pathLst>
            </a:custGeom>
            <a:solidFill>
              <a:srgbClr val="0A387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68" name="object 201">
              <a:extLst>
                <a:ext uri="{FF2B5EF4-FFF2-40B4-BE49-F238E27FC236}">
                  <a16:creationId xmlns:a16="http://schemas.microsoft.com/office/drawing/2014/main" id="{84E75B05-A87E-68E0-5D54-6ECE3D3FEEB1}"/>
                </a:ext>
              </a:extLst>
            </p:cNvPr>
            <p:cNvSpPr>
              <a:spLocks/>
            </p:cNvSpPr>
            <p:nvPr/>
          </p:nvSpPr>
          <p:spPr bwMode="auto">
            <a:xfrm>
              <a:off x="9162288" y="3054095"/>
              <a:ext cx="1417320" cy="40005"/>
            </a:xfrm>
            <a:custGeom>
              <a:avLst/>
              <a:gdLst>
                <a:gd name="T0" fmla="*/ 1417320 w 1417320"/>
                <a:gd name="T1" fmla="*/ 0 h 40005"/>
                <a:gd name="T2" fmla="*/ 0 w 1417320"/>
                <a:gd name="T3" fmla="*/ 0 h 40005"/>
                <a:gd name="T4" fmla="*/ 0 w 1417320"/>
                <a:gd name="T5" fmla="*/ 22860 h 40005"/>
                <a:gd name="T6" fmla="*/ 0 w 1417320"/>
                <a:gd name="T7" fmla="*/ 39624 h 40005"/>
                <a:gd name="T8" fmla="*/ 1417320 w 1417320"/>
                <a:gd name="T9" fmla="*/ 39624 h 40005"/>
                <a:gd name="T10" fmla="*/ 1417320 w 1417320"/>
                <a:gd name="T11" fmla="*/ 22860 h 40005"/>
                <a:gd name="T12" fmla="*/ 1417320 w 1417320"/>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0005">
                  <a:moveTo>
                    <a:pt x="1417320" y="0"/>
                  </a:moveTo>
                  <a:lnTo>
                    <a:pt x="0" y="0"/>
                  </a:lnTo>
                  <a:lnTo>
                    <a:pt x="0" y="22860"/>
                  </a:lnTo>
                  <a:lnTo>
                    <a:pt x="0" y="39624"/>
                  </a:lnTo>
                  <a:lnTo>
                    <a:pt x="1417320" y="39624"/>
                  </a:lnTo>
                  <a:lnTo>
                    <a:pt x="1417320" y="22860"/>
                  </a:lnTo>
                  <a:lnTo>
                    <a:pt x="1417320" y="0"/>
                  </a:lnTo>
                  <a:close/>
                </a:path>
              </a:pathLst>
            </a:custGeom>
            <a:solidFill>
              <a:srgbClr val="0C3A7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69" name="object 202">
              <a:extLst>
                <a:ext uri="{FF2B5EF4-FFF2-40B4-BE49-F238E27FC236}">
                  <a16:creationId xmlns:a16="http://schemas.microsoft.com/office/drawing/2014/main" id="{549EDDD6-56E8-9530-F25C-99DC8F21E9FB}"/>
                </a:ext>
              </a:extLst>
            </p:cNvPr>
            <p:cNvSpPr>
              <a:spLocks/>
            </p:cNvSpPr>
            <p:nvPr/>
          </p:nvSpPr>
          <p:spPr bwMode="auto">
            <a:xfrm>
              <a:off x="9162288" y="3041903"/>
              <a:ext cx="1417320" cy="12700"/>
            </a:xfrm>
            <a:custGeom>
              <a:avLst/>
              <a:gdLst>
                <a:gd name="T0" fmla="*/ 0 w 1417320"/>
                <a:gd name="T1" fmla="*/ 12192 h 12700"/>
                <a:gd name="T2" fmla="*/ 0 w 1417320"/>
                <a:gd name="T3" fmla="*/ 0 h 12700"/>
                <a:gd name="T4" fmla="*/ 1417319 w 1417320"/>
                <a:gd name="T5" fmla="*/ 0 h 12700"/>
                <a:gd name="T6" fmla="*/ 1417319 w 1417320"/>
                <a:gd name="T7" fmla="*/ 12192 h 12700"/>
                <a:gd name="T8" fmla="*/ 0 w 1417320"/>
                <a:gd name="T9" fmla="*/ 12192 h 127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2700">
                  <a:moveTo>
                    <a:pt x="0" y="12192"/>
                  </a:moveTo>
                  <a:lnTo>
                    <a:pt x="0" y="0"/>
                  </a:lnTo>
                  <a:lnTo>
                    <a:pt x="1417319" y="0"/>
                  </a:lnTo>
                  <a:lnTo>
                    <a:pt x="1417319" y="12192"/>
                  </a:lnTo>
                  <a:lnTo>
                    <a:pt x="0" y="12192"/>
                  </a:lnTo>
                  <a:close/>
                </a:path>
              </a:pathLst>
            </a:custGeom>
            <a:solidFill>
              <a:srgbClr val="0C3A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70" name="object 203">
              <a:extLst>
                <a:ext uri="{FF2B5EF4-FFF2-40B4-BE49-F238E27FC236}">
                  <a16:creationId xmlns:a16="http://schemas.microsoft.com/office/drawing/2014/main" id="{DB09AB7E-C04F-D8C7-E750-14E88CCC41DD}"/>
                </a:ext>
              </a:extLst>
            </p:cNvPr>
            <p:cNvSpPr>
              <a:spLocks/>
            </p:cNvSpPr>
            <p:nvPr/>
          </p:nvSpPr>
          <p:spPr bwMode="auto">
            <a:xfrm>
              <a:off x="9162288" y="3028187"/>
              <a:ext cx="1417320" cy="13970"/>
            </a:xfrm>
            <a:custGeom>
              <a:avLst/>
              <a:gdLst>
                <a:gd name="T0" fmla="*/ 0 w 1417320"/>
                <a:gd name="T1" fmla="*/ 13716 h 13969"/>
                <a:gd name="T2" fmla="*/ 0 w 1417320"/>
                <a:gd name="T3" fmla="*/ 0 h 13969"/>
                <a:gd name="T4" fmla="*/ 1417319 w 1417320"/>
                <a:gd name="T5" fmla="*/ 0 h 13969"/>
                <a:gd name="T6" fmla="*/ 1417319 w 1417320"/>
                <a:gd name="T7" fmla="*/ 13716 h 13969"/>
                <a:gd name="T8" fmla="*/ 0 w 1417320"/>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5"/>
                  </a:moveTo>
                  <a:lnTo>
                    <a:pt x="0" y="0"/>
                  </a:lnTo>
                  <a:lnTo>
                    <a:pt x="1417319" y="0"/>
                  </a:lnTo>
                  <a:lnTo>
                    <a:pt x="1417319" y="13715"/>
                  </a:lnTo>
                  <a:lnTo>
                    <a:pt x="0" y="13715"/>
                  </a:lnTo>
                  <a:close/>
                </a:path>
              </a:pathLst>
            </a:custGeom>
            <a:solidFill>
              <a:srgbClr val="0C3B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71" name="object 204">
              <a:extLst>
                <a:ext uri="{FF2B5EF4-FFF2-40B4-BE49-F238E27FC236}">
                  <a16:creationId xmlns:a16="http://schemas.microsoft.com/office/drawing/2014/main" id="{DC4298AC-7CAF-2B25-59F0-EDC3E01BF793}"/>
                </a:ext>
              </a:extLst>
            </p:cNvPr>
            <p:cNvSpPr>
              <a:spLocks/>
            </p:cNvSpPr>
            <p:nvPr/>
          </p:nvSpPr>
          <p:spPr bwMode="auto">
            <a:xfrm>
              <a:off x="9162288" y="2988563"/>
              <a:ext cx="1417320" cy="40005"/>
            </a:xfrm>
            <a:custGeom>
              <a:avLst/>
              <a:gdLst>
                <a:gd name="T0" fmla="*/ 1417320 w 1417320"/>
                <a:gd name="T1" fmla="*/ 0 h 40005"/>
                <a:gd name="T2" fmla="*/ 0 w 1417320"/>
                <a:gd name="T3" fmla="*/ 0 h 40005"/>
                <a:gd name="T4" fmla="*/ 0 w 1417320"/>
                <a:gd name="T5" fmla="*/ 12192 h 40005"/>
                <a:gd name="T6" fmla="*/ 0 w 1417320"/>
                <a:gd name="T7" fmla="*/ 16764 h 40005"/>
                <a:gd name="T8" fmla="*/ 0 w 1417320"/>
                <a:gd name="T9" fmla="*/ 39624 h 40005"/>
                <a:gd name="T10" fmla="*/ 1417320 w 1417320"/>
                <a:gd name="T11" fmla="*/ 39624 h 40005"/>
                <a:gd name="T12" fmla="*/ 1417320 w 1417320"/>
                <a:gd name="T13" fmla="*/ 16764 h 40005"/>
                <a:gd name="T14" fmla="*/ 1417320 w 1417320"/>
                <a:gd name="T15" fmla="*/ 12192 h 40005"/>
                <a:gd name="T16" fmla="*/ 1417320 w 1417320"/>
                <a:gd name="T17" fmla="*/ 0 h 4000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40005">
                  <a:moveTo>
                    <a:pt x="1417320" y="0"/>
                  </a:moveTo>
                  <a:lnTo>
                    <a:pt x="0" y="0"/>
                  </a:lnTo>
                  <a:lnTo>
                    <a:pt x="0" y="12192"/>
                  </a:lnTo>
                  <a:lnTo>
                    <a:pt x="0" y="16764"/>
                  </a:lnTo>
                  <a:lnTo>
                    <a:pt x="0" y="39624"/>
                  </a:lnTo>
                  <a:lnTo>
                    <a:pt x="1417320" y="39624"/>
                  </a:lnTo>
                  <a:lnTo>
                    <a:pt x="1417320" y="16764"/>
                  </a:lnTo>
                  <a:lnTo>
                    <a:pt x="1417320" y="12192"/>
                  </a:lnTo>
                  <a:lnTo>
                    <a:pt x="1417320" y="0"/>
                  </a:lnTo>
                  <a:close/>
                </a:path>
              </a:pathLst>
            </a:custGeom>
            <a:solidFill>
              <a:srgbClr val="0C3B7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72" name="object 205">
              <a:extLst>
                <a:ext uri="{FF2B5EF4-FFF2-40B4-BE49-F238E27FC236}">
                  <a16:creationId xmlns:a16="http://schemas.microsoft.com/office/drawing/2014/main" id="{EF31A09B-723D-690E-950D-FA8EF218B2C5}"/>
                </a:ext>
              </a:extLst>
            </p:cNvPr>
            <p:cNvSpPr>
              <a:spLocks/>
            </p:cNvSpPr>
            <p:nvPr/>
          </p:nvSpPr>
          <p:spPr bwMode="auto">
            <a:xfrm>
              <a:off x="9162288" y="2974847"/>
              <a:ext cx="1417320" cy="13970"/>
            </a:xfrm>
            <a:custGeom>
              <a:avLst/>
              <a:gdLst>
                <a:gd name="T0" fmla="*/ 0 w 1417320"/>
                <a:gd name="T1" fmla="*/ 13717 h 13969"/>
                <a:gd name="T2" fmla="*/ 0 w 1417320"/>
                <a:gd name="T3" fmla="*/ 0 h 13969"/>
                <a:gd name="T4" fmla="*/ 1417319 w 1417320"/>
                <a:gd name="T5" fmla="*/ 0 h 13969"/>
                <a:gd name="T6" fmla="*/ 1417319 w 1417320"/>
                <a:gd name="T7" fmla="*/ 13717 h 13969"/>
                <a:gd name="T8" fmla="*/ 0 w 1417320"/>
                <a:gd name="T9" fmla="*/ 13717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6"/>
                  </a:moveTo>
                  <a:lnTo>
                    <a:pt x="0" y="0"/>
                  </a:lnTo>
                  <a:lnTo>
                    <a:pt x="1417319" y="0"/>
                  </a:lnTo>
                  <a:lnTo>
                    <a:pt x="1417319" y="13716"/>
                  </a:lnTo>
                  <a:lnTo>
                    <a:pt x="0" y="13716"/>
                  </a:lnTo>
                  <a:close/>
                </a:path>
              </a:pathLst>
            </a:custGeom>
            <a:solidFill>
              <a:srgbClr val="0C3B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73" name="object 206">
              <a:extLst>
                <a:ext uri="{FF2B5EF4-FFF2-40B4-BE49-F238E27FC236}">
                  <a16:creationId xmlns:a16="http://schemas.microsoft.com/office/drawing/2014/main" id="{DDB13D46-3899-FDE5-DB09-9D9A1A516E27}"/>
                </a:ext>
              </a:extLst>
            </p:cNvPr>
            <p:cNvSpPr>
              <a:spLocks/>
            </p:cNvSpPr>
            <p:nvPr/>
          </p:nvSpPr>
          <p:spPr bwMode="auto">
            <a:xfrm>
              <a:off x="9162288" y="2951987"/>
              <a:ext cx="1417320" cy="22860"/>
            </a:xfrm>
            <a:custGeom>
              <a:avLst/>
              <a:gdLst>
                <a:gd name="T0" fmla="*/ 1417320 w 1417320"/>
                <a:gd name="T1" fmla="*/ 0 h 22860"/>
                <a:gd name="T2" fmla="*/ 0 w 1417320"/>
                <a:gd name="T3" fmla="*/ 0 h 22860"/>
                <a:gd name="T4" fmla="*/ 0 w 1417320"/>
                <a:gd name="T5" fmla="*/ 18288 h 22860"/>
                <a:gd name="T6" fmla="*/ 0 w 1417320"/>
                <a:gd name="T7" fmla="*/ 22860 h 22860"/>
                <a:gd name="T8" fmla="*/ 1417320 w 1417320"/>
                <a:gd name="T9" fmla="*/ 22860 h 22860"/>
                <a:gd name="T10" fmla="*/ 1417320 w 1417320"/>
                <a:gd name="T11" fmla="*/ 18288 h 22860"/>
                <a:gd name="T12" fmla="*/ 1417320 w 1417320"/>
                <a:gd name="T13" fmla="*/ 0 h 228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22860">
                  <a:moveTo>
                    <a:pt x="1417320" y="0"/>
                  </a:moveTo>
                  <a:lnTo>
                    <a:pt x="0" y="0"/>
                  </a:lnTo>
                  <a:lnTo>
                    <a:pt x="0" y="18288"/>
                  </a:lnTo>
                  <a:lnTo>
                    <a:pt x="0" y="22860"/>
                  </a:lnTo>
                  <a:lnTo>
                    <a:pt x="1417320" y="22860"/>
                  </a:lnTo>
                  <a:lnTo>
                    <a:pt x="1417320" y="18288"/>
                  </a:lnTo>
                  <a:lnTo>
                    <a:pt x="1417320" y="0"/>
                  </a:lnTo>
                  <a:close/>
                </a:path>
              </a:pathLst>
            </a:custGeom>
            <a:solidFill>
              <a:srgbClr val="0C3D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74" name="object 207">
              <a:extLst>
                <a:ext uri="{FF2B5EF4-FFF2-40B4-BE49-F238E27FC236}">
                  <a16:creationId xmlns:a16="http://schemas.microsoft.com/office/drawing/2014/main" id="{23D8F1D5-65B0-65C2-8C7C-67F125B35DAE}"/>
                </a:ext>
              </a:extLst>
            </p:cNvPr>
            <p:cNvSpPr>
              <a:spLocks/>
            </p:cNvSpPr>
            <p:nvPr/>
          </p:nvSpPr>
          <p:spPr bwMode="auto">
            <a:xfrm>
              <a:off x="9162288" y="2916935"/>
              <a:ext cx="1417320" cy="35560"/>
            </a:xfrm>
            <a:custGeom>
              <a:avLst/>
              <a:gdLst>
                <a:gd name="T0" fmla="*/ 1417320 w 1417320"/>
                <a:gd name="T1" fmla="*/ 0 h 35560"/>
                <a:gd name="T2" fmla="*/ 0 w 1417320"/>
                <a:gd name="T3" fmla="*/ 0 h 35560"/>
                <a:gd name="T4" fmla="*/ 0 w 1417320"/>
                <a:gd name="T5" fmla="*/ 18288 h 35560"/>
                <a:gd name="T6" fmla="*/ 0 w 1417320"/>
                <a:gd name="T7" fmla="*/ 35052 h 35560"/>
                <a:gd name="T8" fmla="*/ 1417320 w 1417320"/>
                <a:gd name="T9" fmla="*/ 35052 h 35560"/>
                <a:gd name="T10" fmla="*/ 1417320 w 1417320"/>
                <a:gd name="T11" fmla="*/ 18288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18288"/>
                  </a:lnTo>
                  <a:lnTo>
                    <a:pt x="0" y="35052"/>
                  </a:lnTo>
                  <a:lnTo>
                    <a:pt x="1417320" y="35052"/>
                  </a:lnTo>
                  <a:lnTo>
                    <a:pt x="1417320" y="18288"/>
                  </a:lnTo>
                  <a:lnTo>
                    <a:pt x="1417320" y="0"/>
                  </a:lnTo>
                  <a:close/>
                </a:path>
              </a:pathLst>
            </a:custGeom>
            <a:solidFill>
              <a:srgbClr val="0C3D7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75" name="object 208">
              <a:extLst>
                <a:ext uri="{FF2B5EF4-FFF2-40B4-BE49-F238E27FC236}">
                  <a16:creationId xmlns:a16="http://schemas.microsoft.com/office/drawing/2014/main" id="{8B4910F9-9E47-CBFE-2698-A55946D587E9}"/>
                </a:ext>
              </a:extLst>
            </p:cNvPr>
            <p:cNvSpPr>
              <a:spLocks/>
            </p:cNvSpPr>
            <p:nvPr/>
          </p:nvSpPr>
          <p:spPr bwMode="auto">
            <a:xfrm>
              <a:off x="9162288" y="2895599"/>
              <a:ext cx="1417320" cy="21590"/>
            </a:xfrm>
            <a:custGeom>
              <a:avLst/>
              <a:gdLst>
                <a:gd name="T0" fmla="*/ 0 w 1417320"/>
                <a:gd name="T1" fmla="*/ 21336 h 21589"/>
                <a:gd name="T2" fmla="*/ 0 w 1417320"/>
                <a:gd name="T3" fmla="*/ 0 h 21589"/>
                <a:gd name="T4" fmla="*/ 1417319 w 1417320"/>
                <a:gd name="T5" fmla="*/ 0 h 21589"/>
                <a:gd name="T6" fmla="*/ 1417319 w 1417320"/>
                <a:gd name="T7" fmla="*/ 21336 h 21589"/>
                <a:gd name="T8" fmla="*/ 0 w 1417320"/>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1589">
                  <a:moveTo>
                    <a:pt x="0" y="21335"/>
                  </a:moveTo>
                  <a:lnTo>
                    <a:pt x="0" y="0"/>
                  </a:lnTo>
                  <a:lnTo>
                    <a:pt x="1417319" y="0"/>
                  </a:lnTo>
                  <a:lnTo>
                    <a:pt x="1417319" y="21335"/>
                  </a:lnTo>
                  <a:lnTo>
                    <a:pt x="0" y="21335"/>
                  </a:lnTo>
                  <a:close/>
                </a:path>
              </a:pathLst>
            </a:custGeom>
            <a:solidFill>
              <a:srgbClr val="0C3D7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76" name="object 209">
              <a:extLst>
                <a:ext uri="{FF2B5EF4-FFF2-40B4-BE49-F238E27FC236}">
                  <a16:creationId xmlns:a16="http://schemas.microsoft.com/office/drawing/2014/main" id="{97B4A0A4-AB59-D86A-DA17-8BBD67ED2ADD}"/>
                </a:ext>
              </a:extLst>
            </p:cNvPr>
            <p:cNvSpPr>
              <a:spLocks/>
            </p:cNvSpPr>
            <p:nvPr/>
          </p:nvSpPr>
          <p:spPr bwMode="auto">
            <a:xfrm>
              <a:off x="9162288" y="2881883"/>
              <a:ext cx="1417320" cy="13970"/>
            </a:xfrm>
            <a:custGeom>
              <a:avLst/>
              <a:gdLst>
                <a:gd name="T0" fmla="*/ 0 w 1417320"/>
                <a:gd name="T1" fmla="*/ 13717 h 13969"/>
                <a:gd name="T2" fmla="*/ 0 w 1417320"/>
                <a:gd name="T3" fmla="*/ 0 h 13969"/>
                <a:gd name="T4" fmla="*/ 1417319 w 1417320"/>
                <a:gd name="T5" fmla="*/ 0 h 13969"/>
                <a:gd name="T6" fmla="*/ 1417319 w 1417320"/>
                <a:gd name="T7" fmla="*/ 13717 h 13969"/>
                <a:gd name="T8" fmla="*/ 0 w 1417320"/>
                <a:gd name="T9" fmla="*/ 13717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6"/>
                  </a:moveTo>
                  <a:lnTo>
                    <a:pt x="0" y="0"/>
                  </a:lnTo>
                  <a:lnTo>
                    <a:pt x="1417319" y="0"/>
                  </a:lnTo>
                  <a:lnTo>
                    <a:pt x="1417319" y="13716"/>
                  </a:lnTo>
                  <a:lnTo>
                    <a:pt x="0" y="13716"/>
                  </a:lnTo>
                  <a:close/>
                </a:path>
              </a:pathLst>
            </a:custGeom>
            <a:solidFill>
              <a:srgbClr val="0C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77" name="object 210">
              <a:extLst>
                <a:ext uri="{FF2B5EF4-FFF2-40B4-BE49-F238E27FC236}">
                  <a16:creationId xmlns:a16="http://schemas.microsoft.com/office/drawing/2014/main" id="{ACB5E532-E2E8-1E45-F239-4434D815FA52}"/>
                </a:ext>
              </a:extLst>
            </p:cNvPr>
            <p:cNvSpPr>
              <a:spLocks/>
            </p:cNvSpPr>
            <p:nvPr/>
          </p:nvSpPr>
          <p:spPr bwMode="auto">
            <a:xfrm>
              <a:off x="9162288" y="2846831"/>
              <a:ext cx="1417320" cy="35560"/>
            </a:xfrm>
            <a:custGeom>
              <a:avLst/>
              <a:gdLst>
                <a:gd name="T0" fmla="*/ 1417320 w 1417320"/>
                <a:gd name="T1" fmla="*/ 0 h 35560"/>
                <a:gd name="T2" fmla="*/ 0 w 1417320"/>
                <a:gd name="T3" fmla="*/ 0 h 35560"/>
                <a:gd name="T4" fmla="*/ 0 w 1417320"/>
                <a:gd name="T5" fmla="*/ 21336 h 35560"/>
                <a:gd name="T6" fmla="*/ 0 w 1417320"/>
                <a:gd name="T7" fmla="*/ 35052 h 35560"/>
                <a:gd name="T8" fmla="*/ 1417320 w 1417320"/>
                <a:gd name="T9" fmla="*/ 35052 h 35560"/>
                <a:gd name="T10" fmla="*/ 1417320 w 1417320"/>
                <a:gd name="T11" fmla="*/ 21336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21336"/>
                  </a:lnTo>
                  <a:lnTo>
                    <a:pt x="0" y="35052"/>
                  </a:lnTo>
                  <a:lnTo>
                    <a:pt x="1417320" y="35052"/>
                  </a:lnTo>
                  <a:lnTo>
                    <a:pt x="1417320" y="21336"/>
                  </a:lnTo>
                  <a:lnTo>
                    <a:pt x="1417320" y="0"/>
                  </a:lnTo>
                  <a:close/>
                </a:path>
              </a:pathLst>
            </a:custGeom>
            <a:solidFill>
              <a:srgbClr val="0E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78" name="object 211">
              <a:extLst>
                <a:ext uri="{FF2B5EF4-FFF2-40B4-BE49-F238E27FC236}">
                  <a16:creationId xmlns:a16="http://schemas.microsoft.com/office/drawing/2014/main" id="{357F4EF3-1B93-99E7-2379-241897AE56F6}"/>
                </a:ext>
              </a:extLst>
            </p:cNvPr>
            <p:cNvSpPr>
              <a:spLocks/>
            </p:cNvSpPr>
            <p:nvPr/>
          </p:nvSpPr>
          <p:spPr bwMode="auto">
            <a:xfrm>
              <a:off x="9162288" y="2828543"/>
              <a:ext cx="1417320" cy="18415"/>
            </a:xfrm>
            <a:custGeom>
              <a:avLst/>
              <a:gdLst>
                <a:gd name="T0" fmla="*/ 0 w 1417320"/>
                <a:gd name="T1" fmla="*/ 18289 h 18414"/>
                <a:gd name="T2" fmla="*/ 0 w 1417320"/>
                <a:gd name="T3" fmla="*/ 0 h 18414"/>
                <a:gd name="T4" fmla="*/ 1417319 w 1417320"/>
                <a:gd name="T5" fmla="*/ 0 h 18414"/>
                <a:gd name="T6" fmla="*/ 1417319 w 1417320"/>
                <a:gd name="T7" fmla="*/ 18289 h 18414"/>
                <a:gd name="T8" fmla="*/ 0 w 1417320"/>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8"/>
                  </a:moveTo>
                  <a:lnTo>
                    <a:pt x="0" y="0"/>
                  </a:lnTo>
                  <a:lnTo>
                    <a:pt x="1417319" y="0"/>
                  </a:lnTo>
                  <a:lnTo>
                    <a:pt x="1417319" y="18288"/>
                  </a:lnTo>
                  <a:lnTo>
                    <a:pt x="0" y="18288"/>
                  </a:lnTo>
                  <a:close/>
                </a:path>
              </a:pathLst>
            </a:custGeom>
            <a:solidFill>
              <a:srgbClr val="0E3F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79" name="object 212">
              <a:extLst>
                <a:ext uri="{FF2B5EF4-FFF2-40B4-BE49-F238E27FC236}">
                  <a16:creationId xmlns:a16="http://schemas.microsoft.com/office/drawing/2014/main" id="{E0D207C9-FC34-C35E-725F-5B11E1A2CD90}"/>
                </a:ext>
              </a:extLst>
            </p:cNvPr>
            <p:cNvSpPr>
              <a:spLocks/>
            </p:cNvSpPr>
            <p:nvPr/>
          </p:nvSpPr>
          <p:spPr bwMode="auto">
            <a:xfrm>
              <a:off x="9162288" y="2810255"/>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E41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80" name="object 213">
              <a:extLst>
                <a:ext uri="{FF2B5EF4-FFF2-40B4-BE49-F238E27FC236}">
                  <a16:creationId xmlns:a16="http://schemas.microsoft.com/office/drawing/2014/main" id="{82F5C4B0-30FA-D47E-054D-809C5B52D385}"/>
                </a:ext>
              </a:extLst>
            </p:cNvPr>
            <p:cNvSpPr>
              <a:spLocks/>
            </p:cNvSpPr>
            <p:nvPr/>
          </p:nvSpPr>
          <p:spPr bwMode="auto">
            <a:xfrm>
              <a:off x="9162288" y="2775203"/>
              <a:ext cx="1417320" cy="35560"/>
            </a:xfrm>
            <a:custGeom>
              <a:avLst/>
              <a:gdLst>
                <a:gd name="T0" fmla="*/ 1417320 w 1417320"/>
                <a:gd name="T1" fmla="*/ 0 h 35560"/>
                <a:gd name="T2" fmla="*/ 0 w 1417320"/>
                <a:gd name="T3" fmla="*/ 0 h 35560"/>
                <a:gd name="T4" fmla="*/ 0 w 1417320"/>
                <a:gd name="T5" fmla="*/ 13716 h 35560"/>
                <a:gd name="T6" fmla="*/ 0 w 1417320"/>
                <a:gd name="T7" fmla="*/ 35052 h 35560"/>
                <a:gd name="T8" fmla="*/ 1417320 w 1417320"/>
                <a:gd name="T9" fmla="*/ 35052 h 35560"/>
                <a:gd name="T10" fmla="*/ 1417320 w 1417320"/>
                <a:gd name="T11" fmla="*/ 13716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13716"/>
                  </a:lnTo>
                  <a:lnTo>
                    <a:pt x="0" y="35052"/>
                  </a:lnTo>
                  <a:lnTo>
                    <a:pt x="1417320" y="35052"/>
                  </a:lnTo>
                  <a:lnTo>
                    <a:pt x="1417320" y="13716"/>
                  </a:lnTo>
                  <a:lnTo>
                    <a:pt x="1417320" y="0"/>
                  </a:lnTo>
                  <a:close/>
                </a:path>
              </a:pathLst>
            </a:custGeom>
            <a:solidFill>
              <a:srgbClr val="0E41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81" name="object 214">
              <a:extLst>
                <a:ext uri="{FF2B5EF4-FFF2-40B4-BE49-F238E27FC236}">
                  <a16:creationId xmlns:a16="http://schemas.microsoft.com/office/drawing/2014/main" id="{BC778CB0-17D3-A3A9-8DFE-E013A503E807}"/>
                </a:ext>
              </a:extLst>
            </p:cNvPr>
            <p:cNvSpPr>
              <a:spLocks/>
            </p:cNvSpPr>
            <p:nvPr/>
          </p:nvSpPr>
          <p:spPr bwMode="auto">
            <a:xfrm>
              <a:off x="9162288" y="2761487"/>
              <a:ext cx="1417320" cy="13970"/>
            </a:xfrm>
            <a:custGeom>
              <a:avLst/>
              <a:gdLst>
                <a:gd name="T0" fmla="*/ 0 w 1417320"/>
                <a:gd name="T1" fmla="*/ 13716 h 13969"/>
                <a:gd name="T2" fmla="*/ 0 w 1417320"/>
                <a:gd name="T3" fmla="*/ 0 h 13969"/>
                <a:gd name="T4" fmla="*/ 1417319 w 1417320"/>
                <a:gd name="T5" fmla="*/ 0 h 13969"/>
                <a:gd name="T6" fmla="*/ 1417319 w 1417320"/>
                <a:gd name="T7" fmla="*/ 13716 h 13969"/>
                <a:gd name="T8" fmla="*/ 0 w 1417320"/>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5"/>
                  </a:moveTo>
                  <a:lnTo>
                    <a:pt x="0" y="0"/>
                  </a:lnTo>
                  <a:lnTo>
                    <a:pt x="1417319" y="0"/>
                  </a:lnTo>
                  <a:lnTo>
                    <a:pt x="1417319" y="13715"/>
                  </a:lnTo>
                  <a:lnTo>
                    <a:pt x="0" y="13715"/>
                  </a:lnTo>
                  <a:close/>
                </a:path>
              </a:pathLst>
            </a:custGeom>
            <a:solidFill>
              <a:srgbClr val="0F42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82" name="object 215">
              <a:extLst>
                <a:ext uri="{FF2B5EF4-FFF2-40B4-BE49-F238E27FC236}">
                  <a16:creationId xmlns:a16="http://schemas.microsoft.com/office/drawing/2014/main" id="{4D293D45-0914-C39B-324B-F26B896A3196}"/>
                </a:ext>
              </a:extLst>
            </p:cNvPr>
            <p:cNvSpPr>
              <a:spLocks/>
            </p:cNvSpPr>
            <p:nvPr/>
          </p:nvSpPr>
          <p:spPr bwMode="auto">
            <a:xfrm>
              <a:off x="9162288" y="2740151"/>
              <a:ext cx="1417320" cy="21590"/>
            </a:xfrm>
            <a:custGeom>
              <a:avLst/>
              <a:gdLst>
                <a:gd name="T0" fmla="*/ 0 w 1417320"/>
                <a:gd name="T1" fmla="*/ 21337 h 21589"/>
                <a:gd name="T2" fmla="*/ 0 w 1417320"/>
                <a:gd name="T3" fmla="*/ 0 h 21589"/>
                <a:gd name="T4" fmla="*/ 1417319 w 1417320"/>
                <a:gd name="T5" fmla="*/ 0 h 21589"/>
                <a:gd name="T6" fmla="*/ 1417319 w 1417320"/>
                <a:gd name="T7" fmla="*/ 21337 h 21589"/>
                <a:gd name="T8" fmla="*/ 0 w 1417320"/>
                <a:gd name="T9" fmla="*/ 21337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1589">
                  <a:moveTo>
                    <a:pt x="0" y="21336"/>
                  </a:moveTo>
                  <a:lnTo>
                    <a:pt x="0" y="0"/>
                  </a:lnTo>
                  <a:lnTo>
                    <a:pt x="1417319" y="0"/>
                  </a:lnTo>
                  <a:lnTo>
                    <a:pt x="1417319" y="21336"/>
                  </a:lnTo>
                  <a:lnTo>
                    <a:pt x="0" y="21336"/>
                  </a:lnTo>
                  <a:close/>
                </a:path>
              </a:pathLst>
            </a:custGeom>
            <a:solidFill>
              <a:srgbClr val="0F428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83" name="object 216">
              <a:extLst>
                <a:ext uri="{FF2B5EF4-FFF2-40B4-BE49-F238E27FC236}">
                  <a16:creationId xmlns:a16="http://schemas.microsoft.com/office/drawing/2014/main" id="{704E9D76-A59E-94B3-783F-98C6895EA416}"/>
                </a:ext>
              </a:extLst>
            </p:cNvPr>
            <p:cNvSpPr>
              <a:spLocks/>
            </p:cNvSpPr>
            <p:nvPr/>
          </p:nvSpPr>
          <p:spPr bwMode="auto">
            <a:xfrm>
              <a:off x="9162288" y="2708147"/>
              <a:ext cx="1417320" cy="32384"/>
            </a:xfrm>
            <a:custGeom>
              <a:avLst/>
              <a:gdLst>
                <a:gd name="T0" fmla="*/ 1417320 w 1417320"/>
                <a:gd name="T1" fmla="*/ 0 h 32385"/>
                <a:gd name="T2" fmla="*/ 0 w 1417320"/>
                <a:gd name="T3" fmla="*/ 0 h 32385"/>
                <a:gd name="T4" fmla="*/ 0 w 1417320"/>
                <a:gd name="T5" fmla="*/ 13716 h 32385"/>
                <a:gd name="T6" fmla="*/ 0 w 1417320"/>
                <a:gd name="T7" fmla="*/ 27431 h 32385"/>
                <a:gd name="T8" fmla="*/ 0 w 1417320"/>
                <a:gd name="T9" fmla="*/ 32003 h 32385"/>
                <a:gd name="T10" fmla="*/ 1417320 w 1417320"/>
                <a:gd name="T11" fmla="*/ 32003 h 32385"/>
                <a:gd name="T12" fmla="*/ 1417320 w 1417320"/>
                <a:gd name="T13" fmla="*/ 27431 h 32385"/>
                <a:gd name="T14" fmla="*/ 1417320 w 1417320"/>
                <a:gd name="T15" fmla="*/ 13716 h 32385"/>
                <a:gd name="T16" fmla="*/ 1417320 w 1417320"/>
                <a:gd name="T17" fmla="*/ 0 h 32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32385">
                  <a:moveTo>
                    <a:pt x="1417320" y="0"/>
                  </a:moveTo>
                  <a:lnTo>
                    <a:pt x="0" y="0"/>
                  </a:lnTo>
                  <a:lnTo>
                    <a:pt x="0" y="13716"/>
                  </a:lnTo>
                  <a:lnTo>
                    <a:pt x="0" y="27432"/>
                  </a:lnTo>
                  <a:lnTo>
                    <a:pt x="0" y="32004"/>
                  </a:lnTo>
                  <a:lnTo>
                    <a:pt x="1417320" y="32004"/>
                  </a:lnTo>
                  <a:lnTo>
                    <a:pt x="1417320" y="27432"/>
                  </a:lnTo>
                  <a:lnTo>
                    <a:pt x="1417320" y="13716"/>
                  </a:lnTo>
                  <a:lnTo>
                    <a:pt x="1417320" y="0"/>
                  </a:lnTo>
                  <a:close/>
                </a:path>
              </a:pathLst>
            </a:custGeom>
            <a:solidFill>
              <a:srgbClr val="0F42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84" name="object 217">
              <a:extLst>
                <a:ext uri="{FF2B5EF4-FFF2-40B4-BE49-F238E27FC236}">
                  <a16:creationId xmlns:a16="http://schemas.microsoft.com/office/drawing/2014/main" id="{E13E8395-9685-A6FE-988F-0FD64F7242A1}"/>
                </a:ext>
              </a:extLst>
            </p:cNvPr>
            <p:cNvSpPr>
              <a:spLocks/>
            </p:cNvSpPr>
            <p:nvPr/>
          </p:nvSpPr>
          <p:spPr bwMode="auto">
            <a:xfrm>
              <a:off x="9162288" y="2703575"/>
              <a:ext cx="1417320" cy="5080"/>
            </a:xfrm>
            <a:custGeom>
              <a:avLst/>
              <a:gdLst>
                <a:gd name="T0" fmla="*/ 0 w 1417320"/>
                <a:gd name="T1" fmla="*/ 4572 h 5080"/>
                <a:gd name="T2" fmla="*/ 0 w 1417320"/>
                <a:gd name="T3" fmla="*/ 0 h 5080"/>
                <a:gd name="T4" fmla="*/ 1417319 w 1417320"/>
                <a:gd name="T5" fmla="*/ 0 h 5080"/>
                <a:gd name="T6" fmla="*/ 1417319 w 1417320"/>
                <a:gd name="T7" fmla="*/ 4572 h 5080"/>
                <a:gd name="T8" fmla="*/ 0 w 1417320"/>
                <a:gd name="T9" fmla="*/ 4572 h 508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5080">
                  <a:moveTo>
                    <a:pt x="0" y="4572"/>
                  </a:moveTo>
                  <a:lnTo>
                    <a:pt x="0" y="0"/>
                  </a:lnTo>
                  <a:lnTo>
                    <a:pt x="1417319" y="0"/>
                  </a:lnTo>
                  <a:lnTo>
                    <a:pt x="1417319" y="4572"/>
                  </a:lnTo>
                  <a:lnTo>
                    <a:pt x="0" y="4572"/>
                  </a:lnTo>
                  <a:close/>
                </a:path>
              </a:pathLst>
            </a:custGeom>
            <a:solidFill>
              <a:srgbClr val="0F44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85" name="object 218">
              <a:extLst>
                <a:ext uri="{FF2B5EF4-FFF2-40B4-BE49-F238E27FC236}">
                  <a16:creationId xmlns:a16="http://schemas.microsoft.com/office/drawing/2014/main" id="{47AD6320-6CF6-A4CF-CE89-999D9F32582A}"/>
                </a:ext>
              </a:extLst>
            </p:cNvPr>
            <p:cNvSpPr>
              <a:spLocks/>
            </p:cNvSpPr>
            <p:nvPr/>
          </p:nvSpPr>
          <p:spPr bwMode="auto">
            <a:xfrm>
              <a:off x="9162288" y="2656331"/>
              <a:ext cx="1417320" cy="47625"/>
            </a:xfrm>
            <a:custGeom>
              <a:avLst/>
              <a:gdLst>
                <a:gd name="T0" fmla="*/ 1417320 w 1417320"/>
                <a:gd name="T1" fmla="*/ 0 h 47625"/>
                <a:gd name="T2" fmla="*/ 0 w 1417320"/>
                <a:gd name="T3" fmla="*/ 0 h 47625"/>
                <a:gd name="T4" fmla="*/ 0 w 1417320"/>
                <a:gd name="T5" fmla="*/ 12192 h 47625"/>
                <a:gd name="T6" fmla="*/ 0 w 1417320"/>
                <a:gd name="T7" fmla="*/ 25908 h 47625"/>
                <a:gd name="T8" fmla="*/ 0 w 1417320"/>
                <a:gd name="T9" fmla="*/ 47244 h 47625"/>
                <a:gd name="T10" fmla="*/ 1417320 w 1417320"/>
                <a:gd name="T11" fmla="*/ 47244 h 47625"/>
                <a:gd name="T12" fmla="*/ 1417320 w 1417320"/>
                <a:gd name="T13" fmla="*/ 25908 h 47625"/>
                <a:gd name="T14" fmla="*/ 1417320 w 1417320"/>
                <a:gd name="T15" fmla="*/ 12192 h 47625"/>
                <a:gd name="T16" fmla="*/ 1417320 w 1417320"/>
                <a:gd name="T17" fmla="*/ 0 h 476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47625">
                  <a:moveTo>
                    <a:pt x="1417320" y="0"/>
                  </a:moveTo>
                  <a:lnTo>
                    <a:pt x="0" y="0"/>
                  </a:lnTo>
                  <a:lnTo>
                    <a:pt x="0" y="12192"/>
                  </a:lnTo>
                  <a:lnTo>
                    <a:pt x="0" y="25908"/>
                  </a:lnTo>
                  <a:lnTo>
                    <a:pt x="0" y="47244"/>
                  </a:lnTo>
                  <a:lnTo>
                    <a:pt x="1417320" y="47244"/>
                  </a:lnTo>
                  <a:lnTo>
                    <a:pt x="1417320" y="25908"/>
                  </a:lnTo>
                  <a:lnTo>
                    <a:pt x="1417320" y="12192"/>
                  </a:lnTo>
                  <a:lnTo>
                    <a:pt x="1417320" y="0"/>
                  </a:lnTo>
                  <a:close/>
                </a:path>
              </a:pathLst>
            </a:custGeom>
            <a:solidFill>
              <a:srgbClr val="0F448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86" name="object 219">
              <a:extLst>
                <a:ext uri="{FF2B5EF4-FFF2-40B4-BE49-F238E27FC236}">
                  <a16:creationId xmlns:a16="http://schemas.microsoft.com/office/drawing/2014/main" id="{471DF7B7-7CFE-73E6-DCD1-02FFE91BF95C}"/>
                </a:ext>
              </a:extLst>
            </p:cNvPr>
            <p:cNvSpPr>
              <a:spLocks/>
            </p:cNvSpPr>
            <p:nvPr/>
          </p:nvSpPr>
          <p:spPr bwMode="auto">
            <a:xfrm>
              <a:off x="9162288" y="2510027"/>
              <a:ext cx="1417320" cy="146685"/>
            </a:xfrm>
            <a:custGeom>
              <a:avLst/>
              <a:gdLst>
                <a:gd name="T0" fmla="*/ 1417320 w 1417320"/>
                <a:gd name="T1" fmla="*/ 0 h 146685"/>
                <a:gd name="T2" fmla="*/ 0 w 1417320"/>
                <a:gd name="T3" fmla="*/ 0 h 146685"/>
                <a:gd name="T4" fmla="*/ 0 w 1417320"/>
                <a:gd name="T5" fmla="*/ 105156 h 146685"/>
                <a:gd name="T6" fmla="*/ 0 w 1417320"/>
                <a:gd name="T7" fmla="*/ 146304 h 146685"/>
                <a:gd name="T8" fmla="*/ 1417320 w 1417320"/>
                <a:gd name="T9" fmla="*/ 146304 h 146685"/>
                <a:gd name="T10" fmla="*/ 1417320 w 1417320"/>
                <a:gd name="T11" fmla="*/ 105156 h 146685"/>
                <a:gd name="T12" fmla="*/ 1417320 w 1417320"/>
                <a:gd name="T13" fmla="*/ 0 h 14668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146685">
                  <a:moveTo>
                    <a:pt x="1417320" y="0"/>
                  </a:moveTo>
                  <a:lnTo>
                    <a:pt x="0" y="0"/>
                  </a:lnTo>
                  <a:lnTo>
                    <a:pt x="0" y="105156"/>
                  </a:lnTo>
                  <a:lnTo>
                    <a:pt x="0" y="146304"/>
                  </a:lnTo>
                  <a:lnTo>
                    <a:pt x="1417320" y="146304"/>
                  </a:lnTo>
                  <a:lnTo>
                    <a:pt x="1417320" y="105156"/>
                  </a:lnTo>
                  <a:lnTo>
                    <a:pt x="1417320" y="0"/>
                  </a:lnTo>
                  <a:close/>
                </a:path>
              </a:pathLst>
            </a:custGeom>
            <a:solidFill>
              <a:srgbClr val="0F448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87" name="object 220">
              <a:extLst>
                <a:ext uri="{FF2B5EF4-FFF2-40B4-BE49-F238E27FC236}">
                  <a16:creationId xmlns:a16="http://schemas.microsoft.com/office/drawing/2014/main" id="{F8592C0B-8BC1-CCBD-D9A0-9D11CAA5C0D8}"/>
                </a:ext>
              </a:extLst>
            </p:cNvPr>
            <p:cNvSpPr>
              <a:spLocks/>
            </p:cNvSpPr>
            <p:nvPr/>
          </p:nvSpPr>
          <p:spPr bwMode="auto">
            <a:xfrm>
              <a:off x="9162288" y="2508503"/>
              <a:ext cx="1417320" cy="1905"/>
            </a:xfrm>
            <a:custGeom>
              <a:avLst/>
              <a:gdLst>
                <a:gd name="T0" fmla="*/ 0 w 1417320"/>
                <a:gd name="T1" fmla="*/ 1524 h 1905"/>
                <a:gd name="T2" fmla="*/ 0 w 1417320"/>
                <a:gd name="T3" fmla="*/ 0 h 1905"/>
                <a:gd name="T4" fmla="*/ 1417319 w 1417320"/>
                <a:gd name="T5" fmla="*/ 0 h 1905"/>
                <a:gd name="T6" fmla="*/ 1417319 w 1417320"/>
                <a:gd name="T7" fmla="*/ 1524 h 1905"/>
                <a:gd name="T8" fmla="*/ 0 w 1417320"/>
                <a:gd name="T9" fmla="*/ 1524 h 190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905">
                  <a:moveTo>
                    <a:pt x="0" y="1524"/>
                  </a:moveTo>
                  <a:lnTo>
                    <a:pt x="0" y="0"/>
                  </a:lnTo>
                  <a:lnTo>
                    <a:pt x="1417319" y="0"/>
                  </a:lnTo>
                  <a:lnTo>
                    <a:pt x="1417319" y="1524"/>
                  </a:lnTo>
                  <a:lnTo>
                    <a:pt x="0" y="1524"/>
                  </a:lnTo>
                  <a:close/>
                </a:path>
              </a:pathLst>
            </a:custGeom>
            <a:solidFill>
              <a:srgbClr val="0F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88" name="object 221">
              <a:extLst>
                <a:ext uri="{FF2B5EF4-FFF2-40B4-BE49-F238E27FC236}">
                  <a16:creationId xmlns:a16="http://schemas.microsoft.com/office/drawing/2014/main" id="{D6EC9EF0-35BE-F85D-7D8C-9F781848BA96}"/>
                </a:ext>
              </a:extLst>
            </p:cNvPr>
            <p:cNvSpPr>
              <a:spLocks/>
            </p:cNvSpPr>
            <p:nvPr/>
          </p:nvSpPr>
          <p:spPr bwMode="auto">
            <a:xfrm>
              <a:off x="9162288" y="2482595"/>
              <a:ext cx="1417320" cy="26034"/>
            </a:xfrm>
            <a:custGeom>
              <a:avLst/>
              <a:gdLst>
                <a:gd name="T0" fmla="*/ 0 w 1417320"/>
                <a:gd name="T1" fmla="*/ 0 h 26035"/>
                <a:gd name="T2" fmla="*/ 1417319 w 1417320"/>
                <a:gd name="T3" fmla="*/ 0 h 26035"/>
                <a:gd name="T4" fmla="*/ 1417319 w 1417320"/>
                <a:gd name="T5" fmla="*/ 25906 h 26035"/>
                <a:gd name="T6" fmla="*/ 0 w 1417320"/>
                <a:gd name="T7" fmla="*/ 25906 h 26035"/>
                <a:gd name="T8" fmla="*/ 0 w 1417320"/>
                <a:gd name="T9" fmla="*/ 0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6035">
                  <a:moveTo>
                    <a:pt x="0" y="0"/>
                  </a:moveTo>
                  <a:lnTo>
                    <a:pt x="1417319" y="0"/>
                  </a:lnTo>
                  <a:lnTo>
                    <a:pt x="1417319" y="25907"/>
                  </a:lnTo>
                  <a:lnTo>
                    <a:pt x="0" y="25907"/>
                  </a:lnTo>
                  <a:lnTo>
                    <a:pt x="0" y="0"/>
                  </a:lnTo>
                  <a:close/>
                </a:path>
              </a:pathLst>
            </a:custGeom>
            <a:solidFill>
              <a:srgbClr val="0E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89" name="object 222">
              <a:extLst>
                <a:ext uri="{FF2B5EF4-FFF2-40B4-BE49-F238E27FC236}">
                  <a16:creationId xmlns:a16="http://schemas.microsoft.com/office/drawing/2014/main" id="{C3D82560-8C0D-2247-AC37-D33CA8B4F20C}"/>
                </a:ext>
              </a:extLst>
            </p:cNvPr>
            <p:cNvSpPr>
              <a:spLocks/>
            </p:cNvSpPr>
            <p:nvPr/>
          </p:nvSpPr>
          <p:spPr bwMode="auto">
            <a:xfrm>
              <a:off x="9162288" y="3325367"/>
              <a:ext cx="1417320" cy="9525"/>
            </a:xfrm>
            <a:custGeom>
              <a:avLst/>
              <a:gdLst>
                <a:gd name="T0" fmla="*/ 0 w 1417320"/>
                <a:gd name="T1" fmla="*/ 0 h 9525"/>
                <a:gd name="T2" fmla="*/ 1417319 w 1417320"/>
                <a:gd name="T3" fmla="*/ 0 h 9525"/>
                <a:gd name="T4" fmla="*/ 1417319 w 1417320"/>
                <a:gd name="T5" fmla="*/ 9143 h 9525"/>
                <a:gd name="T6" fmla="*/ 0 w 1417320"/>
                <a:gd name="T7" fmla="*/ 9143 h 9525"/>
                <a:gd name="T8" fmla="*/ 0 w 1417320"/>
                <a:gd name="T9" fmla="*/ 0 h 95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9525">
                  <a:moveTo>
                    <a:pt x="0" y="0"/>
                  </a:moveTo>
                  <a:lnTo>
                    <a:pt x="1417319" y="0"/>
                  </a:lnTo>
                  <a:lnTo>
                    <a:pt x="1417319" y="9143"/>
                  </a:lnTo>
                  <a:lnTo>
                    <a:pt x="0" y="9143"/>
                  </a:lnTo>
                  <a:lnTo>
                    <a:pt x="0" y="0"/>
                  </a:lnTo>
                  <a:close/>
                </a:path>
              </a:pathLst>
            </a:custGeom>
            <a:solidFill>
              <a:srgbClr val="083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90" name="object 223">
              <a:extLst>
                <a:ext uri="{FF2B5EF4-FFF2-40B4-BE49-F238E27FC236}">
                  <a16:creationId xmlns:a16="http://schemas.microsoft.com/office/drawing/2014/main" id="{A7367536-51AD-3F7B-9B31-4697510AE1E3}"/>
                </a:ext>
              </a:extLst>
            </p:cNvPr>
            <p:cNvSpPr>
              <a:spLocks/>
            </p:cNvSpPr>
            <p:nvPr/>
          </p:nvSpPr>
          <p:spPr bwMode="auto">
            <a:xfrm>
              <a:off x="9162288" y="3307079"/>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833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91" name="object 224">
              <a:extLst>
                <a:ext uri="{FF2B5EF4-FFF2-40B4-BE49-F238E27FC236}">
                  <a16:creationId xmlns:a16="http://schemas.microsoft.com/office/drawing/2014/main" id="{95455FD0-8824-5D96-6938-4A7C0EDD3374}"/>
                </a:ext>
              </a:extLst>
            </p:cNvPr>
            <p:cNvSpPr>
              <a:spLocks/>
            </p:cNvSpPr>
            <p:nvPr/>
          </p:nvSpPr>
          <p:spPr bwMode="auto">
            <a:xfrm>
              <a:off x="9162288" y="3288791"/>
              <a:ext cx="1417320" cy="18415"/>
            </a:xfrm>
            <a:custGeom>
              <a:avLst/>
              <a:gdLst>
                <a:gd name="T0" fmla="*/ 0 w 1417320"/>
                <a:gd name="T1" fmla="*/ 18289 h 18414"/>
                <a:gd name="T2" fmla="*/ 0 w 1417320"/>
                <a:gd name="T3" fmla="*/ 0 h 18414"/>
                <a:gd name="T4" fmla="*/ 1417319 w 1417320"/>
                <a:gd name="T5" fmla="*/ 0 h 18414"/>
                <a:gd name="T6" fmla="*/ 1417319 w 1417320"/>
                <a:gd name="T7" fmla="*/ 18289 h 18414"/>
                <a:gd name="T8" fmla="*/ 0 w 1417320"/>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8"/>
                  </a:moveTo>
                  <a:lnTo>
                    <a:pt x="0" y="0"/>
                  </a:lnTo>
                  <a:lnTo>
                    <a:pt x="1417319" y="0"/>
                  </a:lnTo>
                  <a:lnTo>
                    <a:pt x="1417319" y="18288"/>
                  </a:lnTo>
                  <a:lnTo>
                    <a:pt x="0" y="18288"/>
                  </a:lnTo>
                  <a:close/>
                </a:path>
              </a:pathLst>
            </a:custGeom>
            <a:solidFill>
              <a:srgbClr val="0A34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92" name="object 225">
              <a:extLst>
                <a:ext uri="{FF2B5EF4-FFF2-40B4-BE49-F238E27FC236}">
                  <a16:creationId xmlns:a16="http://schemas.microsoft.com/office/drawing/2014/main" id="{C2F9FFB0-C1CD-A04C-23DD-63E8FFB24D07}"/>
                </a:ext>
              </a:extLst>
            </p:cNvPr>
            <p:cNvSpPr>
              <a:spLocks/>
            </p:cNvSpPr>
            <p:nvPr/>
          </p:nvSpPr>
          <p:spPr bwMode="auto">
            <a:xfrm>
              <a:off x="9162288" y="3240023"/>
              <a:ext cx="1417320" cy="48895"/>
            </a:xfrm>
            <a:custGeom>
              <a:avLst/>
              <a:gdLst>
                <a:gd name="T0" fmla="*/ 1417320 w 1417320"/>
                <a:gd name="T1" fmla="*/ 0 h 48895"/>
                <a:gd name="T2" fmla="*/ 0 w 1417320"/>
                <a:gd name="T3" fmla="*/ 0 h 48895"/>
                <a:gd name="T4" fmla="*/ 0 w 1417320"/>
                <a:gd name="T5" fmla="*/ 27432 h 48895"/>
                <a:gd name="T6" fmla="*/ 0 w 1417320"/>
                <a:gd name="T7" fmla="*/ 48768 h 48895"/>
                <a:gd name="T8" fmla="*/ 1417320 w 1417320"/>
                <a:gd name="T9" fmla="*/ 48768 h 48895"/>
                <a:gd name="T10" fmla="*/ 1417320 w 1417320"/>
                <a:gd name="T11" fmla="*/ 27432 h 48895"/>
                <a:gd name="T12" fmla="*/ 1417320 w 1417320"/>
                <a:gd name="T13" fmla="*/ 0 h 488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8895">
                  <a:moveTo>
                    <a:pt x="1417320" y="0"/>
                  </a:moveTo>
                  <a:lnTo>
                    <a:pt x="0" y="0"/>
                  </a:lnTo>
                  <a:lnTo>
                    <a:pt x="0" y="27432"/>
                  </a:lnTo>
                  <a:lnTo>
                    <a:pt x="0" y="48768"/>
                  </a:lnTo>
                  <a:lnTo>
                    <a:pt x="1417320" y="48768"/>
                  </a:lnTo>
                  <a:lnTo>
                    <a:pt x="1417320" y="27432"/>
                  </a:lnTo>
                  <a:lnTo>
                    <a:pt x="1417320" y="0"/>
                  </a:lnTo>
                  <a:close/>
                </a:path>
              </a:pathLst>
            </a:custGeom>
            <a:solidFill>
              <a:srgbClr val="0A346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93" name="object 226">
              <a:extLst>
                <a:ext uri="{FF2B5EF4-FFF2-40B4-BE49-F238E27FC236}">
                  <a16:creationId xmlns:a16="http://schemas.microsoft.com/office/drawing/2014/main" id="{12011E2F-4150-9F32-746D-143ABA124318}"/>
                </a:ext>
              </a:extLst>
            </p:cNvPr>
            <p:cNvSpPr>
              <a:spLocks/>
            </p:cNvSpPr>
            <p:nvPr/>
          </p:nvSpPr>
          <p:spPr bwMode="auto">
            <a:xfrm>
              <a:off x="9162288" y="3200399"/>
              <a:ext cx="1417320" cy="40005"/>
            </a:xfrm>
            <a:custGeom>
              <a:avLst/>
              <a:gdLst>
                <a:gd name="T0" fmla="*/ 1417320 w 1417320"/>
                <a:gd name="T1" fmla="*/ 0 h 40005"/>
                <a:gd name="T2" fmla="*/ 0 w 1417320"/>
                <a:gd name="T3" fmla="*/ 0 h 40005"/>
                <a:gd name="T4" fmla="*/ 0 w 1417320"/>
                <a:gd name="T5" fmla="*/ 18288 h 40005"/>
                <a:gd name="T6" fmla="*/ 0 w 1417320"/>
                <a:gd name="T7" fmla="*/ 39624 h 40005"/>
                <a:gd name="T8" fmla="*/ 1417320 w 1417320"/>
                <a:gd name="T9" fmla="*/ 39624 h 40005"/>
                <a:gd name="T10" fmla="*/ 1417320 w 1417320"/>
                <a:gd name="T11" fmla="*/ 18288 h 40005"/>
                <a:gd name="T12" fmla="*/ 1417320 w 1417320"/>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0005">
                  <a:moveTo>
                    <a:pt x="1417320" y="0"/>
                  </a:moveTo>
                  <a:lnTo>
                    <a:pt x="0" y="0"/>
                  </a:lnTo>
                  <a:lnTo>
                    <a:pt x="0" y="18288"/>
                  </a:lnTo>
                  <a:lnTo>
                    <a:pt x="0" y="39624"/>
                  </a:lnTo>
                  <a:lnTo>
                    <a:pt x="1417320" y="39624"/>
                  </a:lnTo>
                  <a:lnTo>
                    <a:pt x="1417320" y="18288"/>
                  </a:lnTo>
                  <a:lnTo>
                    <a:pt x="1417320" y="0"/>
                  </a:lnTo>
                  <a:close/>
                </a:path>
              </a:pathLst>
            </a:custGeom>
            <a:solidFill>
              <a:srgbClr val="0A366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94" name="object 227">
              <a:extLst>
                <a:ext uri="{FF2B5EF4-FFF2-40B4-BE49-F238E27FC236}">
                  <a16:creationId xmlns:a16="http://schemas.microsoft.com/office/drawing/2014/main" id="{B7EB4C52-854F-CFC8-951A-B849AAF576F1}"/>
                </a:ext>
              </a:extLst>
            </p:cNvPr>
            <p:cNvSpPr>
              <a:spLocks/>
            </p:cNvSpPr>
            <p:nvPr/>
          </p:nvSpPr>
          <p:spPr bwMode="auto">
            <a:xfrm>
              <a:off x="9162288" y="3183635"/>
              <a:ext cx="1417320" cy="17145"/>
            </a:xfrm>
            <a:custGeom>
              <a:avLst/>
              <a:gdLst>
                <a:gd name="T0" fmla="*/ 0 w 1417320"/>
                <a:gd name="T1" fmla="*/ 16765 h 17144"/>
                <a:gd name="T2" fmla="*/ 0 w 1417320"/>
                <a:gd name="T3" fmla="*/ 0 h 17144"/>
                <a:gd name="T4" fmla="*/ 1417319 w 1417320"/>
                <a:gd name="T5" fmla="*/ 0 h 17144"/>
                <a:gd name="T6" fmla="*/ 1417319 w 1417320"/>
                <a:gd name="T7" fmla="*/ 16765 h 17144"/>
                <a:gd name="T8" fmla="*/ 0 w 1417320"/>
                <a:gd name="T9" fmla="*/ 16765 h 1714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7144">
                  <a:moveTo>
                    <a:pt x="0" y="16764"/>
                  </a:moveTo>
                  <a:lnTo>
                    <a:pt x="0" y="0"/>
                  </a:lnTo>
                  <a:lnTo>
                    <a:pt x="1417319" y="0"/>
                  </a:lnTo>
                  <a:lnTo>
                    <a:pt x="1417319" y="16764"/>
                  </a:lnTo>
                  <a:lnTo>
                    <a:pt x="0" y="16764"/>
                  </a:lnTo>
                  <a:close/>
                </a:path>
              </a:pathLst>
            </a:custGeom>
            <a:solidFill>
              <a:srgbClr val="0A366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95" name="object 228">
              <a:extLst>
                <a:ext uri="{FF2B5EF4-FFF2-40B4-BE49-F238E27FC236}">
                  <a16:creationId xmlns:a16="http://schemas.microsoft.com/office/drawing/2014/main" id="{9531448C-174A-8440-7C2F-5B6226519748}"/>
                </a:ext>
              </a:extLst>
            </p:cNvPr>
            <p:cNvSpPr>
              <a:spLocks/>
            </p:cNvSpPr>
            <p:nvPr/>
          </p:nvSpPr>
          <p:spPr bwMode="auto">
            <a:xfrm>
              <a:off x="9162288" y="3160775"/>
              <a:ext cx="1417320" cy="22860"/>
            </a:xfrm>
            <a:custGeom>
              <a:avLst/>
              <a:gdLst>
                <a:gd name="T0" fmla="*/ 0 w 1417320"/>
                <a:gd name="T1" fmla="*/ 22859 h 22860"/>
                <a:gd name="T2" fmla="*/ 0 w 1417320"/>
                <a:gd name="T3" fmla="*/ 0 h 22860"/>
                <a:gd name="T4" fmla="*/ 1417319 w 1417320"/>
                <a:gd name="T5" fmla="*/ 0 h 22860"/>
                <a:gd name="T6" fmla="*/ 1417319 w 1417320"/>
                <a:gd name="T7" fmla="*/ 22859 h 22860"/>
                <a:gd name="T8" fmla="*/ 0 w 1417320"/>
                <a:gd name="T9" fmla="*/ 22859 h 228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2860">
                  <a:moveTo>
                    <a:pt x="0" y="22859"/>
                  </a:moveTo>
                  <a:lnTo>
                    <a:pt x="0" y="0"/>
                  </a:lnTo>
                  <a:lnTo>
                    <a:pt x="1417319" y="0"/>
                  </a:lnTo>
                  <a:lnTo>
                    <a:pt x="1417319" y="22859"/>
                  </a:lnTo>
                  <a:lnTo>
                    <a:pt x="0" y="22859"/>
                  </a:lnTo>
                  <a:close/>
                </a:path>
              </a:pathLst>
            </a:custGeom>
            <a:solidFill>
              <a:srgbClr val="0A36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96" name="object 229">
              <a:extLst>
                <a:ext uri="{FF2B5EF4-FFF2-40B4-BE49-F238E27FC236}">
                  <a16:creationId xmlns:a16="http://schemas.microsoft.com/office/drawing/2014/main" id="{AFEF8A50-2F82-148C-25D6-25CFDEE32E55}"/>
                </a:ext>
              </a:extLst>
            </p:cNvPr>
            <p:cNvSpPr>
              <a:spLocks/>
            </p:cNvSpPr>
            <p:nvPr/>
          </p:nvSpPr>
          <p:spPr bwMode="auto">
            <a:xfrm>
              <a:off x="9162288" y="3134867"/>
              <a:ext cx="1417320" cy="26034"/>
            </a:xfrm>
            <a:custGeom>
              <a:avLst/>
              <a:gdLst>
                <a:gd name="T0" fmla="*/ 0 w 1417320"/>
                <a:gd name="T1" fmla="*/ 25907 h 26035"/>
                <a:gd name="T2" fmla="*/ 0 w 1417320"/>
                <a:gd name="T3" fmla="*/ 0 h 26035"/>
                <a:gd name="T4" fmla="*/ 1417319 w 1417320"/>
                <a:gd name="T5" fmla="*/ 0 h 26035"/>
                <a:gd name="T6" fmla="*/ 1417319 w 1417320"/>
                <a:gd name="T7" fmla="*/ 25907 h 26035"/>
                <a:gd name="T8" fmla="*/ 0 w 1417320"/>
                <a:gd name="T9" fmla="*/ 25907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6035">
                  <a:moveTo>
                    <a:pt x="0" y="25908"/>
                  </a:moveTo>
                  <a:lnTo>
                    <a:pt x="0" y="0"/>
                  </a:lnTo>
                  <a:lnTo>
                    <a:pt x="1417319" y="0"/>
                  </a:lnTo>
                  <a:lnTo>
                    <a:pt x="1417319" y="25908"/>
                  </a:lnTo>
                  <a:lnTo>
                    <a:pt x="0" y="25908"/>
                  </a:lnTo>
                  <a:close/>
                </a:path>
              </a:pathLst>
            </a:custGeom>
            <a:solidFill>
              <a:srgbClr val="0A38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97" name="object 230">
              <a:extLst>
                <a:ext uri="{FF2B5EF4-FFF2-40B4-BE49-F238E27FC236}">
                  <a16:creationId xmlns:a16="http://schemas.microsoft.com/office/drawing/2014/main" id="{A8103858-BCBC-1EBB-1242-0B35D7C15BD3}"/>
                </a:ext>
              </a:extLst>
            </p:cNvPr>
            <p:cNvSpPr>
              <a:spLocks/>
            </p:cNvSpPr>
            <p:nvPr/>
          </p:nvSpPr>
          <p:spPr bwMode="auto">
            <a:xfrm>
              <a:off x="9162288" y="3093719"/>
              <a:ext cx="1417320" cy="41275"/>
            </a:xfrm>
            <a:custGeom>
              <a:avLst/>
              <a:gdLst>
                <a:gd name="T0" fmla="*/ 1417320 w 1417320"/>
                <a:gd name="T1" fmla="*/ 0 h 41275"/>
                <a:gd name="T2" fmla="*/ 0 w 1417320"/>
                <a:gd name="T3" fmla="*/ 0 h 41275"/>
                <a:gd name="T4" fmla="*/ 0 w 1417320"/>
                <a:gd name="T5" fmla="*/ 18288 h 41275"/>
                <a:gd name="T6" fmla="*/ 0 w 1417320"/>
                <a:gd name="T7" fmla="*/ 41148 h 41275"/>
                <a:gd name="T8" fmla="*/ 1417320 w 1417320"/>
                <a:gd name="T9" fmla="*/ 41148 h 41275"/>
                <a:gd name="T10" fmla="*/ 1417320 w 1417320"/>
                <a:gd name="T11" fmla="*/ 18288 h 41275"/>
                <a:gd name="T12" fmla="*/ 1417320 w 1417320"/>
                <a:gd name="T13" fmla="*/ 0 h 4127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1275">
                  <a:moveTo>
                    <a:pt x="1417320" y="0"/>
                  </a:moveTo>
                  <a:lnTo>
                    <a:pt x="0" y="0"/>
                  </a:lnTo>
                  <a:lnTo>
                    <a:pt x="0" y="18288"/>
                  </a:lnTo>
                  <a:lnTo>
                    <a:pt x="0" y="41148"/>
                  </a:lnTo>
                  <a:lnTo>
                    <a:pt x="1417320" y="41148"/>
                  </a:lnTo>
                  <a:lnTo>
                    <a:pt x="1417320" y="18288"/>
                  </a:lnTo>
                  <a:lnTo>
                    <a:pt x="1417320" y="0"/>
                  </a:lnTo>
                  <a:close/>
                </a:path>
              </a:pathLst>
            </a:custGeom>
            <a:solidFill>
              <a:srgbClr val="0A387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98" name="object 231">
              <a:extLst>
                <a:ext uri="{FF2B5EF4-FFF2-40B4-BE49-F238E27FC236}">
                  <a16:creationId xmlns:a16="http://schemas.microsoft.com/office/drawing/2014/main" id="{70400521-E8F7-201C-4697-6E99ED10619D}"/>
                </a:ext>
              </a:extLst>
            </p:cNvPr>
            <p:cNvSpPr>
              <a:spLocks/>
            </p:cNvSpPr>
            <p:nvPr/>
          </p:nvSpPr>
          <p:spPr bwMode="auto">
            <a:xfrm>
              <a:off x="9162288" y="3054095"/>
              <a:ext cx="1417320" cy="40005"/>
            </a:xfrm>
            <a:custGeom>
              <a:avLst/>
              <a:gdLst>
                <a:gd name="T0" fmla="*/ 1417320 w 1417320"/>
                <a:gd name="T1" fmla="*/ 0 h 40005"/>
                <a:gd name="T2" fmla="*/ 0 w 1417320"/>
                <a:gd name="T3" fmla="*/ 0 h 40005"/>
                <a:gd name="T4" fmla="*/ 0 w 1417320"/>
                <a:gd name="T5" fmla="*/ 22860 h 40005"/>
                <a:gd name="T6" fmla="*/ 0 w 1417320"/>
                <a:gd name="T7" fmla="*/ 39624 h 40005"/>
                <a:gd name="T8" fmla="*/ 1417320 w 1417320"/>
                <a:gd name="T9" fmla="*/ 39624 h 40005"/>
                <a:gd name="T10" fmla="*/ 1417320 w 1417320"/>
                <a:gd name="T11" fmla="*/ 22860 h 40005"/>
                <a:gd name="T12" fmla="*/ 1417320 w 1417320"/>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0005">
                  <a:moveTo>
                    <a:pt x="1417320" y="0"/>
                  </a:moveTo>
                  <a:lnTo>
                    <a:pt x="0" y="0"/>
                  </a:lnTo>
                  <a:lnTo>
                    <a:pt x="0" y="22860"/>
                  </a:lnTo>
                  <a:lnTo>
                    <a:pt x="0" y="39624"/>
                  </a:lnTo>
                  <a:lnTo>
                    <a:pt x="1417320" y="39624"/>
                  </a:lnTo>
                  <a:lnTo>
                    <a:pt x="1417320" y="22860"/>
                  </a:lnTo>
                  <a:lnTo>
                    <a:pt x="1417320" y="0"/>
                  </a:lnTo>
                  <a:close/>
                </a:path>
              </a:pathLst>
            </a:custGeom>
            <a:solidFill>
              <a:srgbClr val="0C3A7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99" name="object 232">
              <a:extLst>
                <a:ext uri="{FF2B5EF4-FFF2-40B4-BE49-F238E27FC236}">
                  <a16:creationId xmlns:a16="http://schemas.microsoft.com/office/drawing/2014/main" id="{80481A17-03C2-2B84-CCE1-865A1DC3AED6}"/>
                </a:ext>
              </a:extLst>
            </p:cNvPr>
            <p:cNvSpPr>
              <a:spLocks/>
            </p:cNvSpPr>
            <p:nvPr/>
          </p:nvSpPr>
          <p:spPr bwMode="auto">
            <a:xfrm>
              <a:off x="9162288" y="3041903"/>
              <a:ext cx="1417320" cy="12700"/>
            </a:xfrm>
            <a:custGeom>
              <a:avLst/>
              <a:gdLst>
                <a:gd name="T0" fmla="*/ 0 w 1417320"/>
                <a:gd name="T1" fmla="*/ 12192 h 12700"/>
                <a:gd name="T2" fmla="*/ 0 w 1417320"/>
                <a:gd name="T3" fmla="*/ 0 h 12700"/>
                <a:gd name="T4" fmla="*/ 1417319 w 1417320"/>
                <a:gd name="T5" fmla="*/ 0 h 12700"/>
                <a:gd name="T6" fmla="*/ 1417319 w 1417320"/>
                <a:gd name="T7" fmla="*/ 12192 h 12700"/>
                <a:gd name="T8" fmla="*/ 0 w 1417320"/>
                <a:gd name="T9" fmla="*/ 12192 h 127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2700">
                  <a:moveTo>
                    <a:pt x="0" y="12192"/>
                  </a:moveTo>
                  <a:lnTo>
                    <a:pt x="0" y="0"/>
                  </a:lnTo>
                  <a:lnTo>
                    <a:pt x="1417319" y="0"/>
                  </a:lnTo>
                  <a:lnTo>
                    <a:pt x="1417319" y="12192"/>
                  </a:lnTo>
                  <a:lnTo>
                    <a:pt x="0" y="12192"/>
                  </a:lnTo>
                  <a:close/>
                </a:path>
              </a:pathLst>
            </a:custGeom>
            <a:solidFill>
              <a:srgbClr val="0C3A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00" name="object 233">
              <a:extLst>
                <a:ext uri="{FF2B5EF4-FFF2-40B4-BE49-F238E27FC236}">
                  <a16:creationId xmlns:a16="http://schemas.microsoft.com/office/drawing/2014/main" id="{CFD45796-CAF0-2471-CE7F-15A8BE46AA9C}"/>
                </a:ext>
              </a:extLst>
            </p:cNvPr>
            <p:cNvSpPr>
              <a:spLocks/>
            </p:cNvSpPr>
            <p:nvPr/>
          </p:nvSpPr>
          <p:spPr bwMode="auto">
            <a:xfrm>
              <a:off x="9162288" y="3028187"/>
              <a:ext cx="1417320" cy="13970"/>
            </a:xfrm>
            <a:custGeom>
              <a:avLst/>
              <a:gdLst>
                <a:gd name="T0" fmla="*/ 0 w 1417320"/>
                <a:gd name="T1" fmla="*/ 13716 h 13969"/>
                <a:gd name="T2" fmla="*/ 0 w 1417320"/>
                <a:gd name="T3" fmla="*/ 0 h 13969"/>
                <a:gd name="T4" fmla="*/ 1417319 w 1417320"/>
                <a:gd name="T5" fmla="*/ 0 h 13969"/>
                <a:gd name="T6" fmla="*/ 1417319 w 1417320"/>
                <a:gd name="T7" fmla="*/ 13716 h 13969"/>
                <a:gd name="T8" fmla="*/ 0 w 1417320"/>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5"/>
                  </a:moveTo>
                  <a:lnTo>
                    <a:pt x="0" y="0"/>
                  </a:lnTo>
                  <a:lnTo>
                    <a:pt x="1417319" y="0"/>
                  </a:lnTo>
                  <a:lnTo>
                    <a:pt x="1417319" y="13715"/>
                  </a:lnTo>
                  <a:lnTo>
                    <a:pt x="0" y="13715"/>
                  </a:lnTo>
                  <a:close/>
                </a:path>
              </a:pathLst>
            </a:custGeom>
            <a:solidFill>
              <a:srgbClr val="0C3B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01" name="object 234">
              <a:extLst>
                <a:ext uri="{FF2B5EF4-FFF2-40B4-BE49-F238E27FC236}">
                  <a16:creationId xmlns:a16="http://schemas.microsoft.com/office/drawing/2014/main" id="{3D0940BF-EB8E-49ED-DFB4-4C879A7865B3}"/>
                </a:ext>
              </a:extLst>
            </p:cNvPr>
            <p:cNvSpPr>
              <a:spLocks/>
            </p:cNvSpPr>
            <p:nvPr/>
          </p:nvSpPr>
          <p:spPr bwMode="auto">
            <a:xfrm>
              <a:off x="9162288" y="2988563"/>
              <a:ext cx="1417320" cy="40005"/>
            </a:xfrm>
            <a:custGeom>
              <a:avLst/>
              <a:gdLst>
                <a:gd name="T0" fmla="*/ 1417320 w 1417320"/>
                <a:gd name="T1" fmla="*/ 0 h 40005"/>
                <a:gd name="T2" fmla="*/ 0 w 1417320"/>
                <a:gd name="T3" fmla="*/ 0 h 40005"/>
                <a:gd name="T4" fmla="*/ 0 w 1417320"/>
                <a:gd name="T5" fmla="*/ 12192 h 40005"/>
                <a:gd name="T6" fmla="*/ 0 w 1417320"/>
                <a:gd name="T7" fmla="*/ 16764 h 40005"/>
                <a:gd name="T8" fmla="*/ 0 w 1417320"/>
                <a:gd name="T9" fmla="*/ 39624 h 40005"/>
                <a:gd name="T10" fmla="*/ 1417320 w 1417320"/>
                <a:gd name="T11" fmla="*/ 39624 h 40005"/>
                <a:gd name="T12" fmla="*/ 1417320 w 1417320"/>
                <a:gd name="T13" fmla="*/ 16764 h 40005"/>
                <a:gd name="T14" fmla="*/ 1417320 w 1417320"/>
                <a:gd name="T15" fmla="*/ 12192 h 40005"/>
                <a:gd name="T16" fmla="*/ 1417320 w 1417320"/>
                <a:gd name="T17" fmla="*/ 0 h 4000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40005">
                  <a:moveTo>
                    <a:pt x="1417320" y="0"/>
                  </a:moveTo>
                  <a:lnTo>
                    <a:pt x="0" y="0"/>
                  </a:lnTo>
                  <a:lnTo>
                    <a:pt x="0" y="12192"/>
                  </a:lnTo>
                  <a:lnTo>
                    <a:pt x="0" y="16764"/>
                  </a:lnTo>
                  <a:lnTo>
                    <a:pt x="0" y="39624"/>
                  </a:lnTo>
                  <a:lnTo>
                    <a:pt x="1417320" y="39624"/>
                  </a:lnTo>
                  <a:lnTo>
                    <a:pt x="1417320" y="16764"/>
                  </a:lnTo>
                  <a:lnTo>
                    <a:pt x="1417320" y="12192"/>
                  </a:lnTo>
                  <a:lnTo>
                    <a:pt x="1417320" y="0"/>
                  </a:lnTo>
                  <a:close/>
                </a:path>
              </a:pathLst>
            </a:custGeom>
            <a:solidFill>
              <a:srgbClr val="0C3B7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02" name="object 235">
              <a:extLst>
                <a:ext uri="{FF2B5EF4-FFF2-40B4-BE49-F238E27FC236}">
                  <a16:creationId xmlns:a16="http://schemas.microsoft.com/office/drawing/2014/main" id="{406C907E-4F53-99C6-2777-D17B50DA6B4A}"/>
                </a:ext>
              </a:extLst>
            </p:cNvPr>
            <p:cNvSpPr>
              <a:spLocks/>
            </p:cNvSpPr>
            <p:nvPr/>
          </p:nvSpPr>
          <p:spPr bwMode="auto">
            <a:xfrm>
              <a:off x="9162288" y="2974847"/>
              <a:ext cx="1417320" cy="13970"/>
            </a:xfrm>
            <a:custGeom>
              <a:avLst/>
              <a:gdLst>
                <a:gd name="T0" fmla="*/ 0 w 1417320"/>
                <a:gd name="T1" fmla="*/ 13717 h 13969"/>
                <a:gd name="T2" fmla="*/ 0 w 1417320"/>
                <a:gd name="T3" fmla="*/ 0 h 13969"/>
                <a:gd name="T4" fmla="*/ 1417319 w 1417320"/>
                <a:gd name="T5" fmla="*/ 0 h 13969"/>
                <a:gd name="T6" fmla="*/ 1417319 w 1417320"/>
                <a:gd name="T7" fmla="*/ 13717 h 13969"/>
                <a:gd name="T8" fmla="*/ 0 w 1417320"/>
                <a:gd name="T9" fmla="*/ 13717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6"/>
                  </a:moveTo>
                  <a:lnTo>
                    <a:pt x="0" y="0"/>
                  </a:lnTo>
                  <a:lnTo>
                    <a:pt x="1417319" y="0"/>
                  </a:lnTo>
                  <a:lnTo>
                    <a:pt x="1417319" y="13716"/>
                  </a:lnTo>
                  <a:lnTo>
                    <a:pt x="0" y="13716"/>
                  </a:lnTo>
                  <a:close/>
                </a:path>
              </a:pathLst>
            </a:custGeom>
            <a:solidFill>
              <a:srgbClr val="0C3B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03" name="object 236">
              <a:extLst>
                <a:ext uri="{FF2B5EF4-FFF2-40B4-BE49-F238E27FC236}">
                  <a16:creationId xmlns:a16="http://schemas.microsoft.com/office/drawing/2014/main" id="{289CF06C-F0E4-8279-B3AD-B8D778F7F567}"/>
                </a:ext>
              </a:extLst>
            </p:cNvPr>
            <p:cNvSpPr>
              <a:spLocks/>
            </p:cNvSpPr>
            <p:nvPr/>
          </p:nvSpPr>
          <p:spPr bwMode="auto">
            <a:xfrm>
              <a:off x="9162288" y="2951987"/>
              <a:ext cx="1417320" cy="22860"/>
            </a:xfrm>
            <a:custGeom>
              <a:avLst/>
              <a:gdLst>
                <a:gd name="T0" fmla="*/ 1417320 w 1417320"/>
                <a:gd name="T1" fmla="*/ 0 h 22860"/>
                <a:gd name="T2" fmla="*/ 0 w 1417320"/>
                <a:gd name="T3" fmla="*/ 0 h 22860"/>
                <a:gd name="T4" fmla="*/ 0 w 1417320"/>
                <a:gd name="T5" fmla="*/ 18288 h 22860"/>
                <a:gd name="T6" fmla="*/ 0 w 1417320"/>
                <a:gd name="T7" fmla="*/ 22860 h 22860"/>
                <a:gd name="T8" fmla="*/ 1417320 w 1417320"/>
                <a:gd name="T9" fmla="*/ 22860 h 22860"/>
                <a:gd name="T10" fmla="*/ 1417320 w 1417320"/>
                <a:gd name="T11" fmla="*/ 18288 h 22860"/>
                <a:gd name="T12" fmla="*/ 1417320 w 1417320"/>
                <a:gd name="T13" fmla="*/ 0 h 228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22860">
                  <a:moveTo>
                    <a:pt x="1417320" y="0"/>
                  </a:moveTo>
                  <a:lnTo>
                    <a:pt x="0" y="0"/>
                  </a:lnTo>
                  <a:lnTo>
                    <a:pt x="0" y="18288"/>
                  </a:lnTo>
                  <a:lnTo>
                    <a:pt x="0" y="22860"/>
                  </a:lnTo>
                  <a:lnTo>
                    <a:pt x="1417320" y="22860"/>
                  </a:lnTo>
                  <a:lnTo>
                    <a:pt x="1417320" y="18288"/>
                  </a:lnTo>
                  <a:lnTo>
                    <a:pt x="1417320" y="0"/>
                  </a:lnTo>
                  <a:close/>
                </a:path>
              </a:pathLst>
            </a:custGeom>
            <a:solidFill>
              <a:srgbClr val="0C3D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04" name="object 237">
              <a:extLst>
                <a:ext uri="{FF2B5EF4-FFF2-40B4-BE49-F238E27FC236}">
                  <a16:creationId xmlns:a16="http://schemas.microsoft.com/office/drawing/2014/main" id="{04075621-3099-4140-7C55-35C29D47E5C5}"/>
                </a:ext>
              </a:extLst>
            </p:cNvPr>
            <p:cNvSpPr>
              <a:spLocks/>
            </p:cNvSpPr>
            <p:nvPr/>
          </p:nvSpPr>
          <p:spPr bwMode="auto">
            <a:xfrm>
              <a:off x="9162288" y="2916935"/>
              <a:ext cx="1417320" cy="35560"/>
            </a:xfrm>
            <a:custGeom>
              <a:avLst/>
              <a:gdLst>
                <a:gd name="T0" fmla="*/ 1417320 w 1417320"/>
                <a:gd name="T1" fmla="*/ 0 h 35560"/>
                <a:gd name="T2" fmla="*/ 0 w 1417320"/>
                <a:gd name="T3" fmla="*/ 0 h 35560"/>
                <a:gd name="T4" fmla="*/ 0 w 1417320"/>
                <a:gd name="T5" fmla="*/ 18288 h 35560"/>
                <a:gd name="T6" fmla="*/ 0 w 1417320"/>
                <a:gd name="T7" fmla="*/ 35052 h 35560"/>
                <a:gd name="T8" fmla="*/ 1417320 w 1417320"/>
                <a:gd name="T9" fmla="*/ 35052 h 35560"/>
                <a:gd name="T10" fmla="*/ 1417320 w 1417320"/>
                <a:gd name="T11" fmla="*/ 18288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18288"/>
                  </a:lnTo>
                  <a:lnTo>
                    <a:pt x="0" y="35052"/>
                  </a:lnTo>
                  <a:lnTo>
                    <a:pt x="1417320" y="35052"/>
                  </a:lnTo>
                  <a:lnTo>
                    <a:pt x="1417320" y="18288"/>
                  </a:lnTo>
                  <a:lnTo>
                    <a:pt x="1417320" y="0"/>
                  </a:lnTo>
                  <a:close/>
                </a:path>
              </a:pathLst>
            </a:custGeom>
            <a:solidFill>
              <a:srgbClr val="0C3D7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05" name="object 238">
              <a:extLst>
                <a:ext uri="{FF2B5EF4-FFF2-40B4-BE49-F238E27FC236}">
                  <a16:creationId xmlns:a16="http://schemas.microsoft.com/office/drawing/2014/main" id="{8F5DD34A-DD6B-0816-6424-7D9A94221B98}"/>
                </a:ext>
              </a:extLst>
            </p:cNvPr>
            <p:cNvSpPr>
              <a:spLocks/>
            </p:cNvSpPr>
            <p:nvPr/>
          </p:nvSpPr>
          <p:spPr bwMode="auto">
            <a:xfrm>
              <a:off x="9162288" y="2895599"/>
              <a:ext cx="1417320" cy="21590"/>
            </a:xfrm>
            <a:custGeom>
              <a:avLst/>
              <a:gdLst>
                <a:gd name="T0" fmla="*/ 0 w 1417320"/>
                <a:gd name="T1" fmla="*/ 21336 h 21589"/>
                <a:gd name="T2" fmla="*/ 0 w 1417320"/>
                <a:gd name="T3" fmla="*/ 0 h 21589"/>
                <a:gd name="T4" fmla="*/ 1417319 w 1417320"/>
                <a:gd name="T5" fmla="*/ 0 h 21589"/>
                <a:gd name="T6" fmla="*/ 1417319 w 1417320"/>
                <a:gd name="T7" fmla="*/ 21336 h 21589"/>
                <a:gd name="T8" fmla="*/ 0 w 1417320"/>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1589">
                  <a:moveTo>
                    <a:pt x="0" y="21335"/>
                  </a:moveTo>
                  <a:lnTo>
                    <a:pt x="0" y="0"/>
                  </a:lnTo>
                  <a:lnTo>
                    <a:pt x="1417319" y="0"/>
                  </a:lnTo>
                  <a:lnTo>
                    <a:pt x="1417319" y="21335"/>
                  </a:lnTo>
                  <a:lnTo>
                    <a:pt x="0" y="21335"/>
                  </a:lnTo>
                  <a:close/>
                </a:path>
              </a:pathLst>
            </a:custGeom>
            <a:solidFill>
              <a:srgbClr val="0C3D7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06" name="object 239">
              <a:extLst>
                <a:ext uri="{FF2B5EF4-FFF2-40B4-BE49-F238E27FC236}">
                  <a16:creationId xmlns:a16="http://schemas.microsoft.com/office/drawing/2014/main" id="{66AB7222-ACA7-629C-E956-B496CE75DF54}"/>
                </a:ext>
              </a:extLst>
            </p:cNvPr>
            <p:cNvSpPr>
              <a:spLocks/>
            </p:cNvSpPr>
            <p:nvPr/>
          </p:nvSpPr>
          <p:spPr bwMode="auto">
            <a:xfrm>
              <a:off x="9162288" y="2881883"/>
              <a:ext cx="1417320" cy="13970"/>
            </a:xfrm>
            <a:custGeom>
              <a:avLst/>
              <a:gdLst>
                <a:gd name="T0" fmla="*/ 0 w 1417320"/>
                <a:gd name="T1" fmla="*/ 13717 h 13969"/>
                <a:gd name="T2" fmla="*/ 0 w 1417320"/>
                <a:gd name="T3" fmla="*/ 0 h 13969"/>
                <a:gd name="T4" fmla="*/ 1417319 w 1417320"/>
                <a:gd name="T5" fmla="*/ 0 h 13969"/>
                <a:gd name="T6" fmla="*/ 1417319 w 1417320"/>
                <a:gd name="T7" fmla="*/ 13717 h 13969"/>
                <a:gd name="T8" fmla="*/ 0 w 1417320"/>
                <a:gd name="T9" fmla="*/ 13717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6"/>
                  </a:moveTo>
                  <a:lnTo>
                    <a:pt x="0" y="0"/>
                  </a:lnTo>
                  <a:lnTo>
                    <a:pt x="1417319" y="0"/>
                  </a:lnTo>
                  <a:lnTo>
                    <a:pt x="1417319" y="13716"/>
                  </a:lnTo>
                  <a:lnTo>
                    <a:pt x="0" y="13716"/>
                  </a:lnTo>
                  <a:close/>
                </a:path>
              </a:pathLst>
            </a:custGeom>
            <a:solidFill>
              <a:srgbClr val="0C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07" name="object 240">
              <a:extLst>
                <a:ext uri="{FF2B5EF4-FFF2-40B4-BE49-F238E27FC236}">
                  <a16:creationId xmlns:a16="http://schemas.microsoft.com/office/drawing/2014/main" id="{1E1A8A8D-1184-9E42-98CD-CBCC21CB2205}"/>
                </a:ext>
              </a:extLst>
            </p:cNvPr>
            <p:cNvSpPr>
              <a:spLocks/>
            </p:cNvSpPr>
            <p:nvPr/>
          </p:nvSpPr>
          <p:spPr bwMode="auto">
            <a:xfrm>
              <a:off x="9162288" y="2846831"/>
              <a:ext cx="1417320" cy="35560"/>
            </a:xfrm>
            <a:custGeom>
              <a:avLst/>
              <a:gdLst>
                <a:gd name="T0" fmla="*/ 1417320 w 1417320"/>
                <a:gd name="T1" fmla="*/ 0 h 35560"/>
                <a:gd name="T2" fmla="*/ 0 w 1417320"/>
                <a:gd name="T3" fmla="*/ 0 h 35560"/>
                <a:gd name="T4" fmla="*/ 0 w 1417320"/>
                <a:gd name="T5" fmla="*/ 21336 h 35560"/>
                <a:gd name="T6" fmla="*/ 0 w 1417320"/>
                <a:gd name="T7" fmla="*/ 35052 h 35560"/>
                <a:gd name="T8" fmla="*/ 1417320 w 1417320"/>
                <a:gd name="T9" fmla="*/ 35052 h 35560"/>
                <a:gd name="T10" fmla="*/ 1417320 w 1417320"/>
                <a:gd name="T11" fmla="*/ 21336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21336"/>
                  </a:lnTo>
                  <a:lnTo>
                    <a:pt x="0" y="35052"/>
                  </a:lnTo>
                  <a:lnTo>
                    <a:pt x="1417320" y="35052"/>
                  </a:lnTo>
                  <a:lnTo>
                    <a:pt x="1417320" y="21336"/>
                  </a:lnTo>
                  <a:lnTo>
                    <a:pt x="1417320" y="0"/>
                  </a:lnTo>
                  <a:close/>
                </a:path>
              </a:pathLst>
            </a:custGeom>
            <a:solidFill>
              <a:srgbClr val="0E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08" name="object 241">
              <a:extLst>
                <a:ext uri="{FF2B5EF4-FFF2-40B4-BE49-F238E27FC236}">
                  <a16:creationId xmlns:a16="http://schemas.microsoft.com/office/drawing/2014/main" id="{CA7903FC-1CFE-9CD0-FF64-05DACD3159B6}"/>
                </a:ext>
              </a:extLst>
            </p:cNvPr>
            <p:cNvSpPr>
              <a:spLocks/>
            </p:cNvSpPr>
            <p:nvPr/>
          </p:nvSpPr>
          <p:spPr bwMode="auto">
            <a:xfrm>
              <a:off x="9162288" y="2828543"/>
              <a:ext cx="1417320" cy="18415"/>
            </a:xfrm>
            <a:custGeom>
              <a:avLst/>
              <a:gdLst>
                <a:gd name="T0" fmla="*/ 0 w 1417320"/>
                <a:gd name="T1" fmla="*/ 18289 h 18414"/>
                <a:gd name="T2" fmla="*/ 0 w 1417320"/>
                <a:gd name="T3" fmla="*/ 0 h 18414"/>
                <a:gd name="T4" fmla="*/ 1417319 w 1417320"/>
                <a:gd name="T5" fmla="*/ 0 h 18414"/>
                <a:gd name="T6" fmla="*/ 1417319 w 1417320"/>
                <a:gd name="T7" fmla="*/ 18289 h 18414"/>
                <a:gd name="T8" fmla="*/ 0 w 1417320"/>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8"/>
                  </a:moveTo>
                  <a:lnTo>
                    <a:pt x="0" y="0"/>
                  </a:lnTo>
                  <a:lnTo>
                    <a:pt x="1417319" y="0"/>
                  </a:lnTo>
                  <a:lnTo>
                    <a:pt x="1417319" y="18288"/>
                  </a:lnTo>
                  <a:lnTo>
                    <a:pt x="0" y="18288"/>
                  </a:lnTo>
                  <a:close/>
                </a:path>
              </a:pathLst>
            </a:custGeom>
            <a:solidFill>
              <a:srgbClr val="0E3F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09" name="object 242">
              <a:extLst>
                <a:ext uri="{FF2B5EF4-FFF2-40B4-BE49-F238E27FC236}">
                  <a16:creationId xmlns:a16="http://schemas.microsoft.com/office/drawing/2014/main" id="{CC45651E-88F5-8446-9A0E-82B82F7C4C3A}"/>
                </a:ext>
              </a:extLst>
            </p:cNvPr>
            <p:cNvSpPr>
              <a:spLocks/>
            </p:cNvSpPr>
            <p:nvPr/>
          </p:nvSpPr>
          <p:spPr bwMode="auto">
            <a:xfrm>
              <a:off x="9162288" y="2810255"/>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E41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10" name="object 243">
              <a:extLst>
                <a:ext uri="{FF2B5EF4-FFF2-40B4-BE49-F238E27FC236}">
                  <a16:creationId xmlns:a16="http://schemas.microsoft.com/office/drawing/2014/main" id="{8F10CD79-3C78-F5BF-26D1-817718A5BB90}"/>
                </a:ext>
              </a:extLst>
            </p:cNvPr>
            <p:cNvSpPr>
              <a:spLocks/>
            </p:cNvSpPr>
            <p:nvPr/>
          </p:nvSpPr>
          <p:spPr bwMode="auto">
            <a:xfrm>
              <a:off x="9162288" y="2775203"/>
              <a:ext cx="1417320" cy="35560"/>
            </a:xfrm>
            <a:custGeom>
              <a:avLst/>
              <a:gdLst>
                <a:gd name="T0" fmla="*/ 1417320 w 1417320"/>
                <a:gd name="T1" fmla="*/ 0 h 35560"/>
                <a:gd name="T2" fmla="*/ 0 w 1417320"/>
                <a:gd name="T3" fmla="*/ 0 h 35560"/>
                <a:gd name="T4" fmla="*/ 0 w 1417320"/>
                <a:gd name="T5" fmla="*/ 13716 h 35560"/>
                <a:gd name="T6" fmla="*/ 0 w 1417320"/>
                <a:gd name="T7" fmla="*/ 35052 h 35560"/>
                <a:gd name="T8" fmla="*/ 1417320 w 1417320"/>
                <a:gd name="T9" fmla="*/ 35052 h 35560"/>
                <a:gd name="T10" fmla="*/ 1417320 w 1417320"/>
                <a:gd name="T11" fmla="*/ 13716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13716"/>
                  </a:lnTo>
                  <a:lnTo>
                    <a:pt x="0" y="35052"/>
                  </a:lnTo>
                  <a:lnTo>
                    <a:pt x="1417320" y="35052"/>
                  </a:lnTo>
                  <a:lnTo>
                    <a:pt x="1417320" y="13716"/>
                  </a:lnTo>
                  <a:lnTo>
                    <a:pt x="1417320" y="0"/>
                  </a:lnTo>
                  <a:close/>
                </a:path>
              </a:pathLst>
            </a:custGeom>
            <a:solidFill>
              <a:srgbClr val="0E41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11" name="object 244">
              <a:extLst>
                <a:ext uri="{FF2B5EF4-FFF2-40B4-BE49-F238E27FC236}">
                  <a16:creationId xmlns:a16="http://schemas.microsoft.com/office/drawing/2014/main" id="{F164C213-C9B7-F268-7C34-7C71BB1BCB92}"/>
                </a:ext>
              </a:extLst>
            </p:cNvPr>
            <p:cNvSpPr>
              <a:spLocks/>
            </p:cNvSpPr>
            <p:nvPr/>
          </p:nvSpPr>
          <p:spPr bwMode="auto">
            <a:xfrm>
              <a:off x="9162288" y="2761487"/>
              <a:ext cx="1417320" cy="13970"/>
            </a:xfrm>
            <a:custGeom>
              <a:avLst/>
              <a:gdLst>
                <a:gd name="T0" fmla="*/ 0 w 1417320"/>
                <a:gd name="T1" fmla="*/ 13716 h 13969"/>
                <a:gd name="T2" fmla="*/ 0 w 1417320"/>
                <a:gd name="T3" fmla="*/ 0 h 13969"/>
                <a:gd name="T4" fmla="*/ 1417319 w 1417320"/>
                <a:gd name="T5" fmla="*/ 0 h 13969"/>
                <a:gd name="T6" fmla="*/ 1417319 w 1417320"/>
                <a:gd name="T7" fmla="*/ 13716 h 13969"/>
                <a:gd name="T8" fmla="*/ 0 w 1417320"/>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5"/>
                  </a:moveTo>
                  <a:lnTo>
                    <a:pt x="0" y="0"/>
                  </a:lnTo>
                  <a:lnTo>
                    <a:pt x="1417319" y="0"/>
                  </a:lnTo>
                  <a:lnTo>
                    <a:pt x="1417319" y="13715"/>
                  </a:lnTo>
                  <a:lnTo>
                    <a:pt x="0" y="13715"/>
                  </a:lnTo>
                  <a:close/>
                </a:path>
              </a:pathLst>
            </a:custGeom>
            <a:solidFill>
              <a:srgbClr val="0F42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12" name="object 245">
              <a:extLst>
                <a:ext uri="{FF2B5EF4-FFF2-40B4-BE49-F238E27FC236}">
                  <a16:creationId xmlns:a16="http://schemas.microsoft.com/office/drawing/2014/main" id="{081A967A-6344-8250-9651-1D9140DDD62B}"/>
                </a:ext>
              </a:extLst>
            </p:cNvPr>
            <p:cNvSpPr>
              <a:spLocks/>
            </p:cNvSpPr>
            <p:nvPr/>
          </p:nvSpPr>
          <p:spPr bwMode="auto">
            <a:xfrm>
              <a:off x="9162288" y="2740151"/>
              <a:ext cx="1417320" cy="21590"/>
            </a:xfrm>
            <a:custGeom>
              <a:avLst/>
              <a:gdLst>
                <a:gd name="T0" fmla="*/ 0 w 1417320"/>
                <a:gd name="T1" fmla="*/ 21337 h 21589"/>
                <a:gd name="T2" fmla="*/ 0 w 1417320"/>
                <a:gd name="T3" fmla="*/ 0 h 21589"/>
                <a:gd name="T4" fmla="*/ 1417319 w 1417320"/>
                <a:gd name="T5" fmla="*/ 0 h 21589"/>
                <a:gd name="T6" fmla="*/ 1417319 w 1417320"/>
                <a:gd name="T7" fmla="*/ 21337 h 21589"/>
                <a:gd name="T8" fmla="*/ 0 w 1417320"/>
                <a:gd name="T9" fmla="*/ 21337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1589">
                  <a:moveTo>
                    <a:pt x="0" y="21336"/>
                  </a:moveTo>
                  <a:lnTo>
                    <a:pt x="0" y="0"/>
                  </a:lnTo>
                  <a:lnTo>
                    <a:pt x="1417319" y="0"/>
                  </a:lnTo>
                  <a:lnTo>
                    <a:pt x="1417319" y="21336"/>
                  </a:lnTo>
                  <a:lnTo>
                    <a:pt x="0" y="21336"/>
                  </a:lnTo>
                  <a:close/>
                </a:path>
              </a:pathLst>
            </a:custGeom>
            <a:solidFill>
              <a:srgbClr val="0F428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13" name="object 246">
              <a:extLst>
                <a:ext uri="{FF2B5EF4-FFF2-40B4-BE49-F238E27FC236}">
                  <a16:creationId xmlns:a16="http://schemas.microsoft.com/office/drawing/2014/main" id="{EE5CA419-C662-5E51-CEC6-3D1AB6BB7855}"/>
                </a:ext>
              </a:extLst>
            </p:cNvPr>
            <p:cNvSpPr>
              <a:spLocks/>
            </p:cNvSpPr>
            <p:nvPr/>
          </p:nvSpPr>
          <p:spPr bwMode="auto">
            <a:xfrm>
              <a:off x="9162288" y="2708147"/>
              <a:ext cx="1417320" cy="32384"/>
            </a:xfrm>
            <a:custGeom>
              <a:avLst/>
              <a:gdLst>
                <a:gd name="T0" fmla="*/ 1417320 w 1417320"/>
                <a:gd name="T1" fmla="*/ 0 h 32385"/>
                <a:gd name="T2" fmla="*/ 0 w 1417320"/>
                <a:gd name="T3" fmla="*/ 0 h 32385"/>
                <a:gd name="T4" fmla="*/ 0 w 1417320"/>
                <a:gd name="T5" fmla="*/ 13716 h 32385"/>
                <a:gd name="T6" fmla="*/ 0 w 1417320"/>
                <a:gd name="T7" fmla="*/ 27431 h 32385"/>
                <a:gd name="T8" fmla="*/ 0 w 1417320"/>
                <a:gd name="T9" fmla="*/ 32003 h 32385"/>
                <a:gd name="T10" fmla="*/ 1417320 w 1417320"/>
                <a:gd name="T11" fmla="*/ 32003 h 32385"/>
                <a:gd name="T12" fmla="*/ 1417320 w 1417320"/>
                <a:gd name="T13" fmla="*/ 27431 h 32385"/>
                <a:gd name="T14" fmla="*/ 1417320 w 1417320"/>
                <a:gd name="T15" fmla="*/ 13716 h 32385"/>
                <a:gd name="T16" fmla="*/ 1417320 w 1417320"/>
                <a:gd name="T17" fmla="*/ 0 h 32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32385">
                  <a:moveTo>
                    <a:pt x="1417320" y="0"/>
                  </a:moveTo>
                  <a:lnTo>
                    <a:pt x="0" y="0"/>
                  </a:lnTo>
                  <a:lnTo>
                    <a:pt x="0" y="13716"/>
                  </a:lnTo>
                  <a:lnTo>
                    <a:pt x="0" y="27432"/>
                  </a:lnTo>
                  <a:lnTo>
                    <a:pt x="0" y="32004"/>
                  </a:lnTo>
                  <a:lnTo>
                    <a:pt x="1417320" y="32004"/>
                  </a:lnTo>
                  <a:lnTo>
                    <a:pt x="1417320" y="27432"/>
                  </a:lnTo>
                  <a:lnTo>
                    <a:pt x="1417320" y="13716"/>
                  </a:lnTo>
                  <a:lnTo>
                    <a:pt x="1417320" y="0"/>
                  </a:lnTo>
                  <a:close/>
                </a:path>
              </a:pathLst>
            </a:custGeom>
            <a:solidFill>
              <a:srgbClr val="0F42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14" name="object 247">
              <a:extLst>
                <a:ext uri="{FF2B5EF4-FFF2-40B4-BE49-F238E27FC236}">
                  <a16:creationId xmlns:a16="http://schemas.microsoft.com/office/drawing/2014/main" id="{B73209F7-1D6A-865F-3686-F0BDDC123999}"/>
                </a:ext>
              </a:extLst>
            </p:cNvPr>
            <p:cNvSpPr>
              <a:spLocks/>
            </p:cNvSpPr>
            <p:nvPr/>
          </p:nvSpPr>
          <p:spPr bwMode="auto">
            <a:xfrm>
              <a:off x="9162288" y="2703575"/>
              <a:ext cx="1417320" cy="5080"/>
            </a:xfrm>
            <a:custGeom>
              <a:avLst/>
              <a:gdLst>
                <a:gd name="T0" fmla="*/ 0 w 1417320"/>
                <a:gd name="T1" fmla="*/ 4572 h 5080"/>
                <a:gd name="T2" fmla="*/ 0 w 1417320"/>
                <a:gd name="T3" fmla="*/ 0 h 5080"/>
                <a:gd name="T4" fmla="*/ 1417319 w 1417320"/>
                <a:gd name="T5" fmla="*/ 0 h 5080"/>
                <a:gd name="T6" fmla="*/ 1417319 w 1417320"/>
                <a:gd name="T7" fmla="*/ 4572 h 5080"/>
                <a:gd name="T8" fmla="*/ 0 w 1417320"/>
                <a:gd name="T9" fmla="*/ 4572 h 508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5080">
                  <a:moveTo>
                    <a:pt x="0" y="4572"/>
                  </a:moveTo>
                  <a:lnTo>
                    <a:pt x="0" y="0"/>
                  </a:lnTo>
                  <a:lnTo>
                    <a:pt x="1417319" y="0"/>
                  </a:lnTo>
                  <a:lnTo>
                    <a:pt x="1417319" y="4572"/>
                  </a:lnTo>
                  <a:lnTo>
                    <a:pt x="0" y="4572"/>
                  </a:lnTo>
                  <a:close/>
                </a:path>
              </a:pathLst>
            </a:custGeom>
            <a:solidFill>
              <a:srgbClr val="0F44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15" name="object 248">
              <a:extLst>
                <a:ext uri="{FF2B5EF4-FFF2-40B4-BE49-F238E27FC236}">
                  <a16:creationId xmlns:a16="http://schemas.microsoft.com/office/drawing/2014/main" id="{0B82C255-A3FF-A6C0-A017-14467E2EDB4E}"/>
                </a:ext>
              </a:extLst>
            </p:cNvPr>
            <p:cNvSpPr>
              <a:spLocks/>
            </p:cNvSpPr>
            <p:nvPr/>
          </p:nvSpPr>
          <p:spPr bwMode="auto">
            <a:xfrm>
              <a:off x="9162288" y="2656331"/>
              <a:ext cx="1417320" cy="47625"/>
            </a:xfrm>
            <a:custGeom>
              <a:avLst/>
              <a:gdLst>
                <a:gd name="T0" fmla="*/ 1417320 w 1417320"/>
                <a:gd name="T1" fmla="*/ 0 h 47625"/>
                <a:gd name="T2" fmla="*/ 0 w 1417320"/>
                <a:gd name="T3" fmla="*/ 0 h 47625"/>
                <a:gd name="T4" fmla="*/ 0 w 1417320"/>
                <a:gd name="T5" fmla="*/ 12192 h 47625"/>
                <a:gd name="T6" fmla="*/ 0 w 1417320"/>
                <a:gd name="T7" fmla="*/ 25908 h 47625"/>
                <a:gd name="T8" fmla="*/ 0 w 1417320"/>
                <a:gd name="T9" fmla="*/ 47244 h 47625"/>
                <a:gd name="T10" fmla="*/ 1417320 w 1417320"/>
                <a:gd name="T11" fmla="*/ 47244 h 47625"/>
                <a:gd name="T12" fmla="*/ 1417320 w 1417320"/>
                <a:gd name="T13" fmla="*/ 25908 h 47625"/>
                <a:gd name="T14" fmla="*/ 1417320 w 1417320"/>
                <a:gd name="T15" fmla="*/ 12192 h 47625"/>
                <a:gd name="T16" fmla="*/ 1417320 w 1417320"/>
                <a:gd name="T17" fmla="*/ 0 h 476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47625">
                  <a:moveTo>
                    <a:pt x="1417320" y="0"/>
                  </a:moveTo>
                  <a:lnTo>
                    <a:pt x="0" y="0"/>
                  </a:lnTo>
                  <a:lnTo>
                    <a:pt x="0" y="12192"/>
                  </a:lnTo>
                  <a:lnTo>
                    <a:pt x="0" y="25908"/>
                  </a:lnTo>
                  <a:lnTo>
                    <a:pt x="0" y="47244"/>
                  </a:lnTo>
                  <a:lnTo>
                    <a:pt x="1417320" y="47244"/>
                  </a:lnTo>
                  <a:lnTo>
                    <a:pt x="1417320" y="25908"/>
                  </a:lnTo>
                  <a:lnTo>
                    <a:pt x="1417320" y="12192"/>
                  </a:lnTo>
                  <a:lnTo>
                    <a:pt x="1417320" y="0"/>
                  </a:lnTo>
                  <a:close/>
                </a:path>
              </a:pathLst>
            </a:custGeom>
            <a:solidFill>
              <a:srgbClr val="0F448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16" name="object 249">
              <a:extLst>
                <a:ext uri="{FF2B5EF4-FFF2-40B4-BE49-F238E27FC236}">
                  <a16:creationId xmlns:a16="http://schemas.microsoft.com/office/drawing/2014/main" id="{1B65CB27-F242-509E-97C3-564F8341C341}"/>
                </a:ext>
              </a:extLst>
            </p:cNvPr>
            <p:cNvSpPr>
              <a:spLocks/>
            </p:cNvSpPr>
            <p:nvPr/>
          </p:nvSpPr>
          <p:spPr bwMode="auto">
            <a:xfrm>
              <a:off x="9162288" y="2615183"/>
              <a:ext cx="1417320" cy="41275"/>
            </a:xfrm>
            <a:custGeom>
              <a:avLst/>
              <a:gdLst>
                <a:gd name="T0" fmla="*/ 0 w 1417320"/>
                <a:gd name="T1" fmla="*/ 41148 h 41275"/>
                <a:gd name="T2" fmla="*/ 0 w 1417320"/>
                <a:gd name="T3" fmla="*/ 0 h 41275"/>
                <a:gd name="T4" fmla="*/ 1417319 w 1417320"/>
                <a:gd name="T5" fmla="*/ 0 h 41275"/>
                <a:gd name="T6" fmla="*/ 1417319 w 1417320"/>
                <a:gd name="T7" fmla="*/ 41148 h 41275"/>
                <a:gd name="T8" fmla="*/ 0 w 1417320"/>
                <a:gd name="T9" fmla="*/ 41148 h 4127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41275">
                  <a:moveTo>
                    <a:pt x="0" y="41148"/>
                  </a:moveTo>
                  <a:lnTo>
                    <a:pt x="0" y="0"/>
                  </a:lnTo>
                  <a:lnTo>
                    <a:pt x="1417319" y="0"/>
                  </a:lnTo>
                  <a:lnTo>
                    <a:pt x="1417319" y="41148"/>
                  </a:lnTo>
                  <a:lnTo>
                    <a:pt x="0" y="41148"/>
                  </a:lnTo>
                  <a:close/>
                </a:path>
              </a:pathLst>
            </a:custGeom>
            <a:solidFill>
              <a:srgbClr val="0F448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17" name="object 250">
              <a:extLst>
                <a:ext uri="{FF2B5EF4-FFF2-40B4-BE49-F238E27FC236}">
                  <a16:creationId xmlns:a16="http://schemas.microsoft.com/office/drawing/2014/main" id="{DE1ECD7F-3D3D-628F-81DE-A7BA62B624C5}"/>
                </a:ext>
              </a:extLst>
            </p:cNvPr>
            <p:cNvSpPr>
              <a:spLocks/>
            </p:cNvSpPr>
            <p:nvPr/>
          </p:nvSpPr>
          <p:spPr bwMode="auto">
            <a:xfrm>
              <a:off x="9162288" y="2508503"/>
              <a:ext cx="1417320" cy="1905"/>
            </a:xfrm>
            <a:custGeom>
              <a:avLst/>
              <a:gdLst>
                <a:gd name="T0" fmla="*/ 0 w 1417320"/>
                <a:gd name="T1" fmla="*/ 1524 h 1905"/>
                <a:gd name="T2" fmla="*/ 0 w 1417320"/>
                <a:gd name="T3" fmla="*/ 0 h 1905"/>
                <a:gd name="T4" fmla="*/ 1417319 w 1417320"/>
                <a:gd name="T5" fmla="*/ 0 h 1905"/>
                <a:gd name="T6" fmla="*/ 1417319 w 1417320"/>
                <a:gd name="T7" fmla="*/ 1524 h 1905"/>
                <a:gd name="T8" fmla="*/ 0 w 1417320"/>
                <a:gd name="T9" fmla="*/ 1524 h 190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905">
                  <a:moveTo>
                    <a:pt x="0" y="1524"/>
                  </a:moveTo>
                  <a:lnTo>
                    <a:pt x="0" y="0"/>
                  </a:lnTo>
                  <a:lnTo>
                    <a:pt x="1417319" y="0"/>
                  </a:lnTo>
                  <a:lnTo>
                    <a:pt x="1417319" y="1524"/>
                  </a:lnTo>
                  <a:lnTo>
                    <a:pt x="0" y="1524"/>
                  </a:lnTo>
                  <a:close/>
                </a:path>
              </a:pathLst>
            </a:custGeom>
            <a:solidFill>
              <a:srgbClr val="0F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18" name="object 251">
              <a:extLst>
                <a:ext uri="{FF2B5EF4-FFF2-40B4-BE49-F238E27FC236}">
                  <a16:creationId xmlns:a16="http://schemas.microsoft.com/office/drawing/2014/main" id="{2DB83E46-E5E2-2565-0260-EC3AA2D57CED}"/>
                </a:ext>
              </a:extLst>
            </p:cNvPr>
            <p:cNvSpPr>
              <a:spLocks/>
            </p:cNvSpPr>
            <p:nvPr/>
          </p:nvSpPr>
          <p:spPr bwMode="auto">
            <a:xfrm>
              <a:off x="9162288" y="2482595"/>
              <a:ext cx="1417320" cy="26034"/>
            </a:xfrm>
            <a:custGeom>
              <a:avLst/>
              <a:gdLst>
                <a:gd name="T0" fmla="*/ 0 w 1417320"/>
                <a:gd name="T1" fmla="*/ 0 h 26035"/>
                <a:gd name="T2" fmla="*/ 1417319 w 1417320"/>
                <a:gd name="T3" fmla="*/ 0 h 26035"/>
                <a:gd name="T4" fmla="*/ 1417319 w 1417320"/>
                <a:gd name="T5" fmla="*/ 25906 h 26035"/>
                <a:gd name="T6" fmla="*/ 0 w 1417320"/>
                <a:gd name="T7" fmla="*/ 25906 h 26035"/>
                <a:gd name="T8" fmla="*/ 0 w 1417320"/>
                <a:gd name="T9" fmla="*/ 0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6035">
                  <a:moveTo>
                    <a:pt x="0" y="0"/>
                  </a:moveTo>
                  <a:lnTo>
                    <a:pt x="1417319" y="0"/>
                  </a:lnTo>
                  <a:lnTo>
                    <a:pt x="1417319" y="25907"/>
                  </a:lnTo>
                  <a:lnTo>
                    <a:pt x="0" y="25907"/>
                  </a:lnTo>
                  <a:lnTo>
                    <a:pt x="0" y="0"/>
                  </a:lnTo>
                  <a:close/>
                </a:path>
              </a:pathLst>
            </a:custGeom>
            <a:solidFill>
              <a:srgbClr val="0E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grpSp>
      <p:sp>
        <p:nvSpPr>
          <p:cNvPr id="23564" name="object 252">
            <a:extLst>
              <a:ext uri="{FF2B5EF4-FFF2-40B4-BE49-F238E27FC236}">
                <a16:creationId xmlns:a16="http://schemas.microsoft.com/office/drawing/2014/main" id="{A8758450-D6FD-843B-B88E-B3832F9C5630}"/>
              </a:ext>
            </a:extLst>
          </p:cNvPr>
          <p:cNvSpPr txBox="1">
            <a:spLocks noChangeArrowheads="1"/>
          </p:cNvSpPr>
          <p:nvPr/>
        </p:nvSpPr>
        <p:spPr bwMode="auto">
          <a:xfrm>
            <a:off x="9358313" y="2547938"/>
            <a:ext cx="1212850" cy="226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860" rIns="0" bIns="0">
            <a:spAutoFit/>
          </a:bodyPr>
          <a:lstStyle>
            <a:lvl1pPr marL="9207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88"/>
              </a:spcBef>
              <a:buNone/>
            </a:pPr>
            <a:r>
              <a:rPr lang="en-US" altLang="en-US" sz="1400">
                <a:solidFill>
                  <a:srgbClr val="FFFFFF"/>
                </a:solidFill>
                <a:latin typeface="Gadugi" panose="020B0502040204020203" pitchFamily="34" charset="0"/>
              </a:rPr>
              <a:t>Hate Crimes</a:t>
            </a:r>
            <a:endParaRPr lang="en-US" altLang="en-US" sz="1400">
              <a:latin typeface="Gadugi" panose="020B0502040204020203" pitchFamily="34" charset="0"/>
            </a:endParaRPr>
          </a:p>
        </p:txBody>
      </p:sp>
      <p:grpSp>
        <p:nvGrpSpPr>
          <p:cNvPr id="23565" name="object 253">
            <a:extLst>
              <a:ext uri="{FF2B5EF4-FFF2-40B4-BE49-F238E27FC236}">
                <a16:creationId xmlns:a16="http://schemas.microsoft.com/office/drawing/2014/main" id="{1EB0FE39-A33C-7E12-20C4-F457577AB197}"/>
              </a:ext>
            </a:extLst>
          </p:cNvPr>
          <p:cNvGrpSpPr>
            <a:grpSpLocks/>
          </p:cNvGrpSpPr>
          <p:nvPr/>
        </p:nvGrpSpPr>
        <p:grpSpPr bwMode="auto">
          <a:xfrm>
            <a:off x="8024813" y="3168651"/>
            <a:ext cx="1212850" cy="727075"/>
            <a:chOff x="7601712" y="3476243"/>
            <a:chExt cx="1419225" cy="850900"/>
          </a:xfrm>
        </p:grpSpPr>
        <p:sp>
          <p:nvSpPr>
            <p:cNvPr id="23699" name="object 254">
              <a:extLst>
                <a:ext uri="{FF2B5EF4-FFF2-40B4-BE49-F238E27FC236}">
                  <a16:creationId xmlns:a16="http://schemas.microsoft.com/office/drawing/2014/main" id="{696A9AD1-B5F5-4E82-4350-608B7C65F877}"/>
                </a:ext>
              </a:extLst>
            </p:cNvPr>
            <p:cNvSpPr>
              <a:spLocks/>
            </p:cNvSpPr>
            <p:nvPr/>
          </p:nvSpPr>
          <p:spPr bwMode="auto">
            <a:xfrm>
              <a:off x="7601712" y="4317491"/>
              <a:ext cx="1419225" cy="9525"/>
            </a:xfrm>
            <a:custGeom>
              <a:avLst/>
              <a:gdLst>
                <a:gd name="T0" fmla="*/ 0 w 1419225"/>
                <a:gd name="T1" fmla="*/ 0 h 9525"/>
                <a:gd name="T2" fmla="*/ 1418843 w 1419225"/>
                <a:gd name="T3" fmla="*/ 0 h 9525"/>
                <a:gd name="T4" fmla="*/ 1418843 w 1419225"/>
                <a:gd name="T5" fmla="*/ 9143 h 9525"/>
                <a:gd name="T6" fmla="*/ 0 w 1419225"/>
                <a:gd name="T7" fmla="*/ 9143 h 9525"/>
                <a:gd name="T8" fmla="*/ 0 w 1419225"/>
                <a:gd name="T9" fmla="*/ 0 h 95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9525">
                  <a:moveTo>
                    <a:pt x="0" y="0"/>
                  </a:moveTo>
                  <a:lnTo>
                    <a:pt x="1418843" y="0"/>
                  </a:lnTo>
                  <a:lnTo>
                    <a:pt x="1418843" y="9143"/>
                  </a:lnTo>
                  <a:lnTo>
                    <a:pt x="0" y="9143"/>
                  </a:lnTo>
                  <a:lnTo>
                    <a:pt x="0" y="0"/>
                  </a:lnTo>
                  <a:close/>
                </a:path>
              </a:pathLst>
            </a:custGeom>
            <a:solidFill>
              <a:srgbClr val="083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00" name="object 255">
              <a:extLst>
                <a:ext uri="{FF2B5EF4-FFF2-40B4-BE49-F238E27FC236}">
                  <a16:creationId xmlns:a16="http://schemas.microsoft.com/office/drawing/2014/main" id="{B20204D7-49B6-0D9F-5FD7-008EB5CA40A8}"/>
                </a:ext>
              </a:extLst>
            </p:cNvPr>
            <p:cNvSpPr>
              <a:spLocks/>
            </p:cNvSpPr>
            <p:nvPr/>
          </p:nvSpPr>
          <p:spPr bwMode="auto">
            <a:xfrm>
              <a:off x="7601712" y="4299203"/>
              <a:ext cx="1419225" cy="18415"/>
            </a:xfrm>
            <a:custGeom>
              <a:avLst/>
              <a:gdLst>
                <a:gd name="T0" fmla="*/ 0 w 1419225"/>
                <a:gd name="T1" fmla="*/ 18289 h 18414"/>
                <a:gd name="T2" fmla="*/ 0 w 1419225"/>
                <a:gd name="T3" fmla="*/ 0 h 18414"/>
                <a:gd name="T4" fmla="*/ 1418843 w 1419225"/>
                <a:gd name="T5" fmla="*/ 0 h 18414"/>
                <a:gd name="T6" fmla="*/ 1418843 w 1419225"/>
                <a:gd name="T7" fmla="*/ 18289 h 18414"/>
                <a:gd name="T8" fmla="*/ 0 w 1419225"/>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8"/>
                  </a:moveTo>
                  <a:lnTo>
                    <a:pt x="0" y="0"/>
                  </a:lnTo>
                  <a:lnTo>
                    <a:pt x="1418843" y="0"/>
                  </a:lnTo>
                  <a:lnTo>
                    <a:pt x="1418843" y="18288"/>
                  </a:lnTo>
                  <a:lnTo>
                    <a:pt x="0" y="18288"/>
                  </a:lnTo>
                  <a:close/>
                </a:path>
              </a:pathLst>
            </a:custGeom>
            <a:solidFill>
              <a:srgbClr val="0833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01" name="object 256">
              <a:extLst>
                <a:ext uri="{FF2B5EF4-FFF2-40B4-BE49-F238E27FC236}">
                  <a16:creationId xmlns:a16="http://schemas.microsoft.com/office/drawing/2014/main" id="{590EFA22-F725-4AD8-0A5E-9EA4E1C880C7}"/>
                </a:ext>
              </a:extLst>
            </p:cNvPr>
            <p:cNvSpPr>
              <a:spLocks/>
            </p:cNvSpPr>
            <p:nvPr/>
          </p:nvSpPr>
          <p:spPr bwMode="auto">
            <a:xfrm>
              <a:off x="7601712" y="4280915"/>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A34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02" name="object 257">
              <a:extLst>
                <a:ext uri="{FF2B5EF4-FFF2-40B4-BE49-F238E27FC236}">
                  <a16:creationId xmlns:a16="http://schemas.microsoft.com/office/drawing/2014/main" id="{91CAC1E2-33DE-ACBF-1681-854E1E6413A5}"/>
                </a:ext>
              </a:extLst>
            </p:cNvPr>
            <p:cNvSpPr>
              <a:spLocks/>
            </p:cNvSpPr>
            <p:nvPr/>
          </p:nvSpPr>
          <p:spPr bwMode="auto">
            <a:xfrm>
              <a:off x="7601712" y="4232147"/>
              <a:ext cx="1419225" cy="48895"/>
            </a:xfrm>
            <a:custGeom>
              <a:avLst/>
              <a:gdLst>
                <a:gd name="T0" fmla="*/ 1418844 w 1419225"/>
                <a:gd name="T1" fmla="*/ 0 h 48895"/>
                <a:gd name="T2" fmla="*/ 0 w 1419225"/>
                <a:gd name="T3" fmla="*/ 0 h 48895"/>
                <a:gd name="T4" fmla="*/ 0 w 1419225"/>
                <a:gd name="T5" fmla="*/ 27432 h 48895"/>
                <a:gd name="T6" fmla="*/ 0 w 1419225"/>
                <a:gd name="T7" fmla="*/ 48768 h 48895"/>
                <a:gd name="T8" fmla="*/ 1418844 w 1419225"/>
                <a:gd name="T9" fmla="*/ 48768 h 48895"/>
                <a:gd name="T10" fmla="*/ 1418844 w 1419225"/>
                <a:gd name="T11" fmla="*/ 27432 h 48895"/>
                <a:gd name="T12" fmla="*/ 1418844 w 1419225"/>
                <a:gd name="T13" fmla="*/ 0 h 488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8895">
                  <a:moveTo>
                    <a:pt x="1418844" y="0"/>
                  </a:moveTo>
                  <a:lnTo>
                    <a:pt x="0" y="0"/>
                  </a:lnTo>
                  <a:lnTo>
                    <a:pt x="0" y="27432"/>
                  </a:lnTo>
                  <a:lnTo>
                    <a:pt x="0" y="48768"/>
                  </a:lnTo>
                  <a:lnTo>
                    <a:pt x="1418844" y="48768"/>
                  </a:lnTo>
                  <a:lnTo>
                    <a:pt x="1418844" y="27432"/>
                  </a:lnTo>
                  <a:lnTo>
                    <a:pt x="1418844" y="0"/>
                  </a:lnTo>
                  <a:close/>
                </a:path>
              </a:pathLst>
            </a:custGeom>
            <a:solidFill>
              <a:srgbClr val="0A346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03" name="object 258">
              <a:extLst>
                <a:ext uri="{FF2B5EF4-FFF2-40B4-BE49-F238E27FC236}">
                  <a16:creationId xmlns:a16="http://schemas.microsoft.com/office/drawing/2014/main" id="{96F82FAB-8985-B4DF-36FD-8D780D28C1C4}"/>
                </a:ext>
              </a:extLst>
            </p:cNvPr>
            <p:cNvSpPr>
              <a:spLocks/>
            </p:cNvSpPr>
            <p:nvPr/>
          </p:nvSpPr>
          <p:spPr bwMode="auto">
            <a:xfrm>
              <a:off x="7601712" y="4192523"/>
              <a:ext cx="1419225" cy="40005"/>
            </a:xfrm>
            <a:custGeom>
              <a:avLst/>
              <a:gdLst>
                <a:gd name="T0" fmla="*/ 1418844 w 1419225"/>
                <a:gd name="T1" fmla="*/ 0 h 40004"/>
                <a:gd name="T2" fmla="*/ 0 w 1419225"/>
                <a:gd name="T3" fmla="*/ 0 h 40004"/>
                <a:gd name="T4" fmla="*/ 0 w 1419225"/>
                <a:gd name="T5" fmla="*/ 18288 h 40004"/>
                <a:gd name="T6" fmla="*/ 0 w 1419225"/>
                <a:gd name="T7" fmla="*/ 39625 h 40004"/>
                <a:gd name="T8" fmla="*/ 1418844 w 1419225"/>
                <a:gd name="T9" fmla="*/ 39625 h 40004"/>
                <a:gd name="T10" fmla="*/ 1418844 w 1419225"/>
                <a:gd name="T11" fmla="*/ 18288 h 40004"/>
                <a:gd name="T12" fmla="*/ 1418844 w 1419225"/>
                <a:gd name="T13" fmla="*/ 0 h 4000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4">
                  <a:moveTo>
                    <a:pt x="1418844" y="0"/>
                  </a:moveTo>
                  <a:lnTo>
                    <a:pt x="0" y="0"/>
                  </a:lnTo>
                  <a:lnTo>
                    <a:pt x="0" y="18288"/>
                  </a:lnTo>
                  <a:lnTo>
                    <a:pt x="0" y="39624"/>
                  </a:lnTo>
                  <a:lnTo>
                    <a:pt x="1418844" y="39624"/>
                  </a:lnTo>
                  <a:lnTo>
                    <a:pt x="1418844" y="18288"/>
                  </a:lnTo>
                  <a:lnTo>
                    <a:pt x="1418844" y="0"/>
                  </a:lnTo>
                  <a:close/>
                </a:path>
              </a:pathLst>
            </a:custGeom>
            <a:solidFill>
              <a:srgbClr val="0A366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04" name="object 259">
              <a:extLst>
                <a:ext uri="{FF2B5EF4-FFF2-40B4-BE49-F238E27FC236}">
                  <a16:creationId xmlns:a16="http://schemas.microsoft.com/office/drawing/2014/main" id="{E2A6248E-893A-548E-0CA6-29FF0DD64C18}"/>
                </a:ext>
              </a:extLst>
            </p:cNvPr>
            <p:cNvSpPr>
              <a:spLocks/>
            </p:cNvSpPr>
            <p:nvPr/>
          </p:nvSpPr>
          <p:spPr bwMode="auto">
            <a:xfrm>
              <a:off x="7601712" y="4175759"/>
              <a:ext cx="1419225" cy="17145"/>
            </a:xfrm>
            <a:custGeom>
              <a:avLst/>
              <a:gdLst>
                <a:gd name="T0" fmla="*/ 0 w 1419225"/>
                <a:gd name="T1" fmla="*/ 16764 h 17145"/>
                <a:gd name="T2" fmla="*/ 0 w 1419225"/>
                <a:gd name="T3" fmla="*/ 0 h 17145"/>
                <a:gd name="T4" fmla="*/ 1418843 w 1419225"/>
                <a:gd name="T5" fmla="*/ 0 h 17145"/>
                <a:gd name="T6" fmla="*/ 1418843 w 1419225"/>
                <a:gd name="T7" fmla="*/ 16764 h 17145"/>
                <a:gd name="T8" fmla="*/ 0 w 1419225"/>
                <a:gd name="T9" fmla="*/ 16764 h 171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7145">
                  <a:moveTo>
                    <a:pt x="0" y="16764"/>
                  </a:moveTo>
                  <a:lnTo>
                    <a:pt x="0" y="0"/>
                  </a:lnTo>
                  <a:lnTo>
                    <a:pt x="1418843" y="0"/>
                  </a:lnTo>
                  <a:lnTo>
                    <a:pt x="1418843" y="16764"/>
                  </a:lnTo>
                  <a:lnTo>
                    <a:pt x="0" y="16764"/>
                  </a:lnTo>
                  <a:close/>
                </a:path>
              </a:pathLst>
            </a:custGeom>
            <a:solidFill>
              <a:srgbClr val="0A366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05" name="object 260">
              <a:extLst>
                <a:ext uri="{FF2B5EF4-FFF2-40B4-BE49-F238E27FC236}">
                  <a16:creationId xmlns:a16="http://schemas.microsoft.com/office/drawing/2014/main" id="{588B227A-538E-02AB-8D8B-E5E49C10F8BA}"/>
                </a:ext>
              </a:extLst>
            </p:cNvPr>
            <p:cNvSpPr>
              <a:spLocks/>
            </p:cNvSpPr>
            <p:nvPr/>
          </p:nvSpPr>
          <p:spPr bwMode="auto">
            <a:xfrm>
              <a:off x="7601712" y="4152899"/>
              <a:ext cx="1419225" cy="22860"/>
            </a:xfrm>
            <a:custGeom>
              <a:avLst/>
              <a:gdLst>
                <a:gd name="T0" fmla="*/ 0 w 1419225"/>
                <a:gd name="T1" fmla="*/ 22859 h 22860"/>
                <a:gd name="T2" fmla="*/ 0 w 1419225"/>
                <a:gd name="T3" fmla="*/ 0 h 22860"/>
                <a:gd name="T4" fmla="*/ 1418843 w 1419225"/>
                <a:gd name="T5" fmla="*/ 0 h 22860"/>
                <a:gd name="T6" fmla="*/ 1418843 w 1419225"/>
                <a:gd name="T7" fmla="*/ 22859 h 22860"/>
                <a:gd name="T8" fmla="*/ 0 w 1419225"/>
                <a:gd name="T9" fmla="*/ 22859 h 228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2860">
                  <a:moveTo>
                    <a:pt x="0" y="22859"/>
                  </a:moveTo>
                  <a:lnTo>
                    <a:pt x="0" y="0"/>
                  </a:lnTo>
                  <a:lnTo>
                    <a:pt x="1418843" y="0"/>
                  </a:lnTo>
                  <a:lnTo>
                    <a:pt x="1418843" y="22859"/>
                  </a:lnTo>
                  <a:lnTo>
                    <a:pt x="0" y="22859"/>
                  </a:lnTo>
                  <a:close/>
                </a:path>
              </a:pathLst>
            </a:custGeom>
            <a:solidFill>
              <a:srgbClr val="0A36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06" name="object 261">
              <a:extLst>
                <a:ext uri="{FF2B5EF4-FFF2-40B4-BE49-F238E27FC236}">
                  <a16:creationId xmlns:a16="http://schemas.microsoft.com/office/drawing/2014/main" id="{2E80EF39-FE87-0720-1396-C43A776C76EE}"/>
                </a:ext>
              </a:extLst>
            </p:cNvPr>
            <p:cNvSpPr>
              <a:spLocks/>
            </p:cNvSpPr>
            <p:nvPr/>
          </p:nvSpPr>
          <p:spPr bwMode="auto">
            <a:xfrm>
              <a:off x="7601712" y="4126991"/>
              <a:ext cx="1419225" cy="26034"/>
            </a:xfrm>
            <a:custGeom>
              <a:avLst/>
              <a:gdLst>
                <a:gd name="T0" fmla="*/ 0 w 1419225"/>
                <a:gd name="T1" fmla="*/ 25907 h 26035"/>
                <a:gd name="T2" fmla="*/ 0 w 1419225"/>
                <a:gd name="T3" fmla="*/ 0 h 26035"/>
                <a:gd name="T4" fmla="*/ 1418843 w 1419225"/>
                <a:gd name="T5" fmla="*/ 0 h 26035"/>
                <a:gd name="T6" fmla="*/ 1418843 w 1419225"/>
                <a:gd name="T7" fmla="*/ 25907 h 26035"/>
                <a:gd name="T8" fmla="*/ 0 w 1419225"/>
                <a:gd name="T9" fmla="*/ 25907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6035">
                  <a:moveTo>
                    <a:pt x="0" y="25908"/>
                  </a:moveTo>
                  <a:lnTo>
                    <a:pt x="0" y="0"/>
                  </a:lnTo>
                  <a:lnTo>
                    <a:pt x="1418843" y="0"/>
                  </a:lnTo>
                  <a:lnTo>
                    <a:pt x="1418843" y="25908"/>
                  </a:lnTo>
                  <a:lnTo>
                    <a:pt x="0" y="25908"/>
                  </a:lnTo>
                  <a:close/>
                </a:path>
              </a:pathLst>
            </a:custGeom>
            <a:solidFill>
              <a:srgbClr val="0A38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07" name="object 262">
              <a:extLst>
                <a:ext uri="{FF2B5EF4-FFF2-40B4-BE49-F238E27FC236}">
                  <a16:creationId xmlns:a16="http://schemas.microsoft.com/office/drawing/2014/main" id="{FDDDEC4E-CE4E-F202-FA7C-5C31ED3C8E8A}"/>
                </a:ext>
              </a:extLst>
            </p:cNvPr>
            <p:cNvSpPr>
              <a:spLocks/>
            </p:cNvSpPr>
            <p:nvPr/>
          </p:nvSpPr>
          <p:spPr bwMode="auto">
            <a:xfrm>
              <a:off x="7601712" y="4085843"/>
              <a:ext cx="1419225" cy="41275"/>
            </a:xfrm>
            <a:custGeom>
              <a:avLst/>
              <a:gdLst>
                <a:gd name="T0" fmla="*/ 1418844 w 1419225"/>
                <a:gd name="T1" fmla="*/ 0 h 41275"/>
                <a:gd name="T2" fmla="*/ 0 w 1419225"/>
                <a:gd name="T3" fmla="*/ 0 h 41275"/>
                <a:gd name="T4" fmla="*/ 0 w 1419225"/>
                <a:gd name="T5" fmla="*/ 18288 h 41275"/>
                <a:gd name="T6" fmla="*/ 0 w 1419225"/>
                <a:gd name="T7" fmla="*/ 41148 h 41275"/>
                <a:gd name="T8" fmla="*/ 1418844 w 1419225"/>
                <a:gd name="T9" fmla="*/ 41148 h 41275"/>
                <a:gd name="T10" fmla="*/ 1418844 w 1419225"/>
                <a:gd name="T11" fmla="*/ 18288 h 41275"/>
                <a:gd name="T12" fmla="*/ 1418844 w 1419225"/>
                <a:gd name="T13" fmla="*/ 0 h 4127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1275">
                  <a:moveTo>
                    <a:pt x="1418844" y="0"/>
                  </a:moveTo>
                  <a:lnTo>
                    <a:pt x="0" y="0"/>
                  </a:lnTo>
                  <a:lnTo>
                    <a:pt x="0" y="18288"/>
                  </a:lnTo>
                  <a:lnTo>
                    <a:pt x="0" y="41148"/>
                  </a:lnTo>
                  <a:lnTo>
                    <a:pt x="1418844" y="41148"/>
                  </a:lnTo>
                  <a:lnTo>
                    <a:pt x="1418844" y="18288"/>
                  </a:lnTo>
                  <a:lnTo>
                    <a:pt x="1418844" y="0"/>
                  </a:lnTo>
                  <a:close/>
                </a:path>
              </a:pathLst>
            </a:custGeom>
            <a:solidFill>
              <a:srgbClr val="0A387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08" name="object 263">
              <a:extLst>
                <a:ext uri="{FF2B5EF4-FFF2-40B4-BE49-F238E27FC236}">
                  <a16:creationId xmlns:a16="http://schemas.microsoft.com/office/drawing/2014/main" id="{33EDC7DB-C459-271D-36E8-E917AF5BFE65}"/>
                </a:ext>
              </a:extLst>
            </p:cNvPr>
            <p:cNvSpPr>
              <a:spLocks/>
            </p:cNvSpPr>
            <p:nvPr/>
          </p:nvSpPr>
          <p:spPr bwMode="auto">
            <a:xfrm>
              <a:off x="7601712" y="4046219"/>
              <a:ext cx="1419225" cy="40005"/>
            </a:xfrm>
            <a:custGeom>
              <a:avLst/>
              <a:gdLst>
                <a:gd name="T0" fmla="*/ 1418844 w 1419225"/>
                <a:gd name="T1" fmla="*/ 0 h 40004"/>
                <a:gd name="T2" fmla="*/ 0 w 1419225"/>
                <a:gd name="T3" fmla="*/ 0 h 40004"/>
                <a:gd name="T4" fmla="*/ 0 w 1419225"/>
                <a:gd name="T5" fmla="*/ 22861 h 40004"/>
                <a:gd name="T6" fmla="*/ 0 w 1419225"/>
                <a:gd name="T7" fmla="*/ 39625 h 40004"/>
                <a:gd name="T8" fmla="*/ 1418844 w 1419225"/>
                <a:gd name="T9" fmla="*/ 39625 h 40004"/>
                <a:gd name="T10" fmla="*/ 1418844 w 1419225"/>
                <a:gd name="T11" fmla="*/ 22861 h 40004"/>
                <a:gd name="T12" fmla="*/ 1418844 w 1419225"/>
                <a:gd name="T13" fmla="*/ 0 h 4000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4">
                  <a:moveTo>
                    <a:pt x="1418844" y="0"/>
                  </a:moveTo>
                  <a:lnTo>
                    <a:pt x="0" y="0"/>
                  </a:lnTo>
                  <a:lnTo>
                    <a:pt x="0" y="22860"/>
                  </a:lnTo>
                  <a:lnTo>
                    <a:pt x="0" y="39624"/>
                  </a:lnTo>
                  <a:lnTo>
                    <a:pt x="1418844" y="39624"/>
                  </a:lnTo>
                  <a:lnTo>
                    <a:pt x="1418844" y="22860"/>
                  </a:lnTo>
                  <a:lnTo>
                    <a:pt x="1418844" y="0"/>
                  </a:lnTo>
                  <a:close/>
                </a:path>
              </a:pathLst>
            </a:custGeom>
            <a:solidFill>
              <a:srgbClr val="0C3A7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09" name="object 264">
              <a:extLst>
                <a:ext uri="{FF2B5EF4-FFF2-40B4-BE49-F238E27FC236}">
                  <a16:creationId xmlns:a16="http://schemas.microsoft.com/office/drawing/2014/main" id="{8A80F24B-ED9B-320E-BBD8-100E8699059C}"/>
                </a:ext>
              </a:extLst>
            </p:cNvPr>
            <p:cNvSpPr>
              <a:spLocks/>
            </p:cNvSpPr>
            <p:nvPr/>
          </p:nvSpPr>
          <p:spPr bwMode="auto">
            <a:xfrm>
              <a:off x="7601712" y="4034027"/>
              <a:ext cx="1419225" cy="12700"/>
            </a:xfrm>
            <a:custGeom>
              <a:avLst/>
              <a:gdLst>
                <a:gd name="T0" fmla="*/ 0 w 1419225"/>
                <a:gd name="T1" fmla="*/ 12191 h 12700"/>
                <a:gd name="T2" fmla="*/ 0 w 1419225"/>
                <a:gd name="T3" fmla="*/ 0 h 12700"/>
                <a:gd name="T4" fmla="*/ 1418843 w 1419225"/>
                <a:gd name="T5" fmla="*/ 0 h 12700"/>
                <a:gd name="T6" fmla="*/ 1418843 w 1419225"/>
                <a:gd name="T7" fmla="*/ 12191 h 12700"/>
                <a:gd name="T8" fmla="*/ 0 w 1419225"/>
                <a:gd name="T9" fmla="*/ 12191 h 127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2700">
                  <a:moveTo>
                    <a:pt x="0" y="12191"/>
                  </a:moveTo>
                  <a:lnTo>
                    <a:pt x="0" y="0"/>
                  </a:lnTo>
                  <a:lnTo>
                    <a:pt x="1418843" y="0"/>
                  </a:lnTo>
                  <a:lnTo>
                    <a:pt x="1418843" y="12191"/>
                  </a:lnTo>
                  <a:lnTo>
                    <a:pt x="0" y="12191"/>
                  </a:lnTo>
                  <a:close/>
                </a:path>
              </a:pathLst>
            </a:custGeom>
            <a:solidFill>
              <a:srgbClr val="0C3A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10" name="object 265">
              <a:extLst>
                <a:ext uri="{FF2B5EF4-FFF2-40B4-BE49-F238E27FC236}">
                  <a16:creationId xmlns:a16="http://schemas.microsoft.com/office/drawing/2014/main" id="{8F1416C9-9D7E-1FB4-399D-73B6D7D56B4F}"/>
                </a:ext>
              </a:extLst>
            </p:cNvPr>
            <p:cNvSpPr>
              <a:spLocks/>
            </p:cNvSpPr>
            <p:nvPr/>
          </p:nvSpPr>
          <p:spPr bwMode="auto">
            <a:xfrm>
              <a:off x="7601712" y="4020311"/>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C3B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11" name="object 266">
              <a:extLst>
                <a:ext uri="{FF2B5EF4-FFF2-40B4-BE49-F238E27FC236}">
                  <a16:creationId xmlns:a16="http://schemas.microsoft.com/office/drawing/2014/main" id="{6FBF7306-49E7-B855-9DD8-CD13884770EB}"/>
                </a:ext>
              </a:extLst>
            </p:cNvPr>
            <p:cNvSpPr>
              <a:spLocks/>
            </p:cNvSpPr>
            <p:nvPr/>
          </p:nvSpPr>
          <p:spPr bwMode="auto">
            <a:xfrm>
              <a:off x="7601712" y="3980687"/>
              <a:ext cx="1419225" cy="40005"/>
            </a:xfrm>
            <a:custGeom>
              <a:avLst/>
              <a:gdLst>
                <a:gd name="T0" fmla="*/ 1418844 w 1419225"/>
                <a:gd name="T1" fmla="*/ 0 h 40004"/>
                <a:gd name="T2" fmla="*/ 0 w 1419225"/>
                <a:gd name="T3" fmla="*/ 0 h 40004"/>
                <a:gd name="T4" fmla="*/ 0 w 1419225"/>
                <a:gd name="T5" fmla="*/ 12192 h 40004"/>
                <a:gd name="T6" fmla="*/ 0 w 1419225"/>
                <a:gd name="T7" fmla="*/ 16764 h 40004"/>
                <a:gd name="T8" fmla="*/ 0 w 1419225"/>
                <a:gd name="T9" fmla="*/ 39625 h 40004"/>
                <a:gd name="T10" fmla="*/ 1418844 w 1419225"/>
                <a:gd name="T11" fmla="*/ 39625 h 40004"/>
                <a:gd name="T12" fmla="*/ 1418844 w 1419225"/>
                <a:gd name="T13" fmla="*/ 16764 h 40004"/>
                <a:gd name="T14" fmla="*/ 1418844 w 1419225"/>
                <a:gd name="T15" fmla="*/ 12192 h 40004"/>
                <a:gd name="T16" fmla="*/ 1418844 w 1419225"/>
                <a:gd name="T17" fmla="*/ 0 h 4000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0004">
                  <a:moveTo>
                    <a:pt x="1418844" y="0"/>
                  </a:moveTo>
                  <a:lnTo>
                    <a:pt x="0" y="0"/>
                  </a:lnTo>
                  <a:lnTo>
                    <a:pt x="0" y="12192"/>
                  </a:lnTo>
                  <a:lnTo>
                    <a:pt x="0" y="16764"/>
                  </a:lnTo>
                  <a:lnTo>
                    <a:pt x="0" y="39624"/>
                  </a:lnTo>
                  <a:lnTo>
                    <a:pt x="1418844" y="39624"/>
                  </a:lnTo>
                  <a:lnTo>
                    <a:pt x="1418844" y="16764"/>
                  </a:lnTo>
                  <a:lnTo>
                    <a:pt x="1418844" y="12192"/>
                  </a:lnTo>
                  <a:lnTo>
                    <a:pt x="1418844" y="0"/>
                  </a:lnTo>
                  <a:close/>
                </a:path>
              </a:pathLst>
            </a:custGeom>
            <a:solidFill>
              <a:srgbClr val="0C3B7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12" name="object 267">
              <a:extLst>
                <a:ext uri="{FF2B5EF4-FFF2-40B4-BE49-F238E27FC236}">
                  <a16:creationId xmlns:a16="http://schemas.microsoft.com/office/drawing/2014/main" id="{650477C1-4B28-8931-D4C7-1990A0860160}"/>
                </a:ext>
              </a:extLst>
            </p:cNvPr>
            <p:cNvSpPr>
              <a:spLocks/>
            </p:cNvSpPr>
            <p:nvPr/>
          </p:nvSpPr>
          <p:spPr bwMode="auto">
            <a:xfrm>
              <a:off x="7601712" y="3966971"/>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C3B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13" name="object 268">
              <a:extLst>
                <a:ext uri="{FF2B5EF4-FFF2-40B4-BE49-F238E27FC236}">
                  <a16:creationId xmlns:a16="http://schemas.microsoft.com/office/drawing/2014/main" id="{E5963CA2-9006-307E-BBA7-7E08F7D758F4}"/>
                </a:ext>
              </a:extLst>
            </p:cNvPr>
            <p:cNvSpPr>
              <a:spLocks/>
            </p:cNvSpPr>
            <p:nvPr/>
          </p:nvSpPr>
          <p:spPr bwMode="auto">
            <a:xfrm>
              <a:off x="7601712" y="3944111"/>
              <a:ext cx="1419225" cy="22860"/>
            </a:xfrm>
            <a:custGeom>
              <a:avLst/>
              <a:gdLst>
                <a:gd name="T0" fmla="*/ 1418844 w 1419225"/>
                <a:gd name="T1" fmla="*/ 0 h 22860"/>
                <a:gd name="T2" fmla="*/ 0 w 1419225"/>
                <a:gd name="T3" fmla="*/ 0 h 22860"/>
                <a:gd name="T4" fmla="*/ 0 w 1419225"/>
                <a:gd name="T5" fmla="*/ 18288 h 22860"/>
                <a:gd name="T6" fmla="*/ 0 w 1419225"/>
                <a:gd name="T7" fmla="*/ 22860 h 22860"/>
                <a:gd name="T8" fmla="*/ 1418844 w 1419225"/>
                <a:gd name="T9" fmla="*/ 22860 h 22860"/>
                <a:gd name="T10" fmla="*/ 1418844 w 1419225"/>
                <a:gd name="T11" fmla="*/ 18288 h 22860"/>
                <a:gd name="T12" fmla="*/ 1418844 w 1419225"/>
                <a:gd name="T13" fmla="*/ 0 h 228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22860">
                  <a:moveTo>
                    <a:pt x="1418844" y="0"/>
                  </a:moveTo>
                  <a:lnTo>
                    <a:pt x="0" y="0"/>
                  </a:lnTo>
                  <a:lnTo>
                    <a:pt x="0" y="18288"/>
                  </a:lnTo>
                  <a:lnTo>
                    <a:pt x="0" y="22860"/>
                  </a:lnTo>
                  <a:lnTo>
                    <a:pt x="1418844" y="22860"/>
                  </a:lnTo>
                  <a:lnTo>
                    <a:pt x="1418844" y="18288"/>
                  </a:lnTo>
                  <a:lnTo>
                    <a:pt x="1418844" y="0"/>
                  </a:lnTo>
                  <a:close/>
                </a:path>
              </a:pathLst>
            </a:custGeom>
            <a:solidFill>
              <a:srgbClr val="0C3D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14" name="object 269">
              <a:extLst>
                <a:ext uri="{FF2B5EF4-FFF2-40B4-BE49-F238E27FC236}">
                  <a16:creationId xmlns:a16="http://schemas.microsoft.com/office/drawing/2014/main" id="{54468365-CE32-C33B-C6AF-6C2C8ABFAEA1}"/>
                </a:ext>
              </a:extLst>
            </p:cNvPr>
            <p:cNvSpPr>
              <a:spLocks/>
            </p:cNvSpPr>
            <p:nvPr/>
          </p:nvSpPr>
          <p:spPr bwMode="auto">
            <a:xfrm>
              <a:off x="7601712" y="3909059"/>
              <a:ext cx="1419225" cy="35560"/>
            </a:xfrm>
            <a:custGeom>
              <a:avLst/>
              <a:gdLst>
                <a:gd name="T0" fmla="*/ 1418844 w 1419225"/>
                <a:gd name="T1" fmla="*/ 0 h 35560"/>
                <a:gd name="T2" fmla="*/ 0 w 1419225"/>
                <a:gd name="T3" fmla="*/ 0 h 35560"/>
                <a:gd name="T4" fmla="*/ 0 w 1419225"/>
                <a:gd name="T5" fmla="*/ 18288 h 35560"/>
                <a:gd name="T6" fmla="*/ 0 w 1419225"/>
                <a:gd name="T7" fmla="*/ 35052 h 35560"/>
                <a:gd name="T8" fmla="*/ 1418844 w 1419225"/>
                <a:gd name="T9" fmla="*/ 35052 h 35560"/>
                <a:gd name="T10" fmla="*/ 1418844 w 1419225"/>
                <a:gd name="T11" fmla="*/ 18288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8288"/>
                  </a:lnTo>
                  <a:lnTo>
                    <a:pt x="0" y="35052"/>
                  </a:lnTo>
                  <a:lnTo>
                    <a:pt x="1418844" y="35052"/>
                  </a:lnTo>
                  <a:lnTo>
                    <a:pt x="1418844" y="18288"/>
                  </a:lnTo>
                  <a:lnTo>
                    <a:pt x="1418844" y="0"/>
                  </a:lnTo>
                  <a:close/>
                </a:path>
              </a:pathLst>
            </a:custGeom>
            <a:solidFill>
              <a:srgbClr val="0C3D7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15" name="object 270">
              <a:extLst>
                <a:ext uri="{FF2B5EF4-FFF2-40B4-BE49-F238E27FC236}">
                  <a16:creationId xmlns:a16="http://schemas.microsoft.com/office/drawing/2014/main" id="{C750C909-35EE-61E7-D43A-B1AA1F0DBFA8}"/>
                </a:ext>
              </a:extLst>
            </p:cNvPr>
            <p:cNvSpPr>
              <a:spLocks/>
            </p:cNvSpPr>
            <p:nvPr/>
          </p:nvSpPr>
          <p:spPr bwMode="auto">
            <a:xfrm>
              <a:off x="7601712" y="3887723"/>
              <a:ext cx="1419225" cy="21590"/>
            </a:xfrm>
            <a:custGeom>
              <a:avLst/>
              <a:gdLst>
                <a:gd name="T0" fmla="*/ 0 w 1419225"/>
                <a:gd name="T1" fmla="*/ 21336 h 21589"/>
                <a:gd name="T2" fmla="*/ 0 w 1419225"/>
                <a:gd name="T3" fmla="*/ 0 h 21589"/>
                <a:gd name="T4" fmla="*/ 1418843 w 1419225"/>
                <a:gd name="T5" fmla="*/ 0 h 21589"/>
                <a:gd name="T6" fmla="*/ 1418843 w 1419225"/>
                <a:gd name="T7" fmla="*/ 21336 h 21589"/>
                <a:gd name="T8" fmla="*/ 0 w 1419225"/>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5"/>
                  </a:moveTo>
                  <a:lnTo>
                    <a:pt x="0" y="0"/>
                  </a:lnTo>
                  <a:lnTo>
                    <a:pt x="1418843" y="0"/>
                  </a:lnTo>
                  <a:lnTo>
                    <a:pt x="1418843" y="21335"/>
                  </a:lnTo>
                  <a:lnTo>
                    <a:pt x="0" y="21335"/>
                  </a:lnTo>
                  <a:close/>
                </a:path>
              </a:pathLst>
            </a:custGeom>
            <a:solidFill>
              <a:srgbClr val="0C3D7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16" name="object 271">
              <a:extLst>
                <a:ext uri="{FF2B5EF4-FFF2-40B4-BE49-F238E27FC236}">
                  <a16:creationId xmlns:a16="http://schemas.microsoft.com/office/drawing/2014/main" id="{55AF0D62-B768-DD83-180D-1F640049DCF6}"/>
                </a:ext>
              </a:extLst>
            </p:cNvPr>
            <p:cNvSpPr>
              <a:spLocks/>
            </p:cNvSpPr>
            <p:nvPr/>
          </p:nvSpPr>
          <p:spPr bwMode="auto">
            <a:xfrm>
              <a:off x="7601712" y="3874007"/>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C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17" name="object 272">
              <a:extLst>
                <a:ext uri="{FF2B5EF4-FFF2-40B4-BE49-F238E27FC236}">
                  <a16:creationId xmlns:a16="http://schemas.microsoft.com/office/drawing/2014/main" id="{A9E0A344-CD48-F306-6AE6-AB629E06DCC1}"/>
                </a:ext>
              </a:extLst>
            </p:cNvPr>
            <p:cNvSpPr>
              <a:spLocks/>
            </p:cNvSpPr>
            <p:nvPr/>
          </p:nvSpPr>
          <p:spPr bwMode="auto">
            <a:xfrm>
              <a:off x="7601712" y="3838955"/>
              <a:ext cx="1419225" cy="35560"/>
            </a:xfrm>
            <a:custGeom>
              <a:avLst/>
              <a:gdLst>
                <a:gd name="T0" fmla="*/ 1418844 w 1419225"/>
                <a:gd name="T1" fmla="*/ 0 h 35560"/>
                <a:gd name="T2" fmla="*/ 0 w 1419225"/>
                <a:gd name="T3" fmla="*/ 0 h 35560"/>
                <a:gd name="T4" fmla="*/ 0 w 1419225"/>
                <a:gd name="T5" fmla="*/ 21336 h 35560"/>
                <a:gd name="T6" fmla="*/ 0 w 1419225"/>
                <a:gd name="T7" fmla="*/ 35052 h 35560"/>
                <a:gd name="T8" fmla="*/ 1418844 w 1419225"/>
                <a:gd name="T9" fmla="*/ 35052 h 35560"/>
                <a:gd name="T10" fmla="*/ 1418844 w 1419225"/>
                <a:gd name="T11" fmla="*/ 2133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21336"/>
                  </a:lnTo>
                  <a:lnTo>
                    <a:pt x="0" y="35052"/>
                  </a:lnTo>
                  <a:lnTo>
                    <a:pt x="1418844" y="35052"/>
                  </a:lnTo>
                  <a:lnTo>
                    <a:pt x="1418844" y="21336"/>
                  </a:lnTo>
                  <a:lnTo>
                    <a:pt x="1418844" y="0"/>
                  </a:lnTo>
                  <a:close/>
                </a:path>
              </a:pathLst>
            </a:custGeom>
            <a:solidFill>
              <a:srgbClr val="0E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18" name="object 273">
              <a:extLst>
                <a:ext uri="{FF2B5EF4-FFF2-40B4-BE49-F238E27FC236}">
                  <a16:creationId xmlns:a16="http://schemas.microsoft.com/office/drawing/2014/main" id="{466703C0-3F29-D85C-56F4-20944D1A70D0}"/>
                </a:ext>
              </a:extLst>
            </p:cNvPr>
            <p:cNvSpPr>
              <a:spLocks/>
            </p:cNvSpPr>
            <p:nvPr/>
          </p:nvSpPr>
          <p:spPr bwMode="auto">
            <a:xfrm>
              <a:off x="7601712" y="3820667"/>
              <a:ext cx="1419225" cy="18415"/>
            </a:xfrm>
            <a:custGeom>
              <a:avLst/>
              <a:gdLst>
                <a:gd name="T0" fmla="*/ 0 w 1419225"/>
                <a:gd name="T1" fmla="*/ 18289 h 18414"/>
                <a:gd name="T2" fmla="*/ 0 w 1419225"/>
                <a:gd name="T3" fmla="*/ 0 h 18414"/>
                <a:gd name="T4" fmla="*/ 1418843 w 1419225"/>
                <a:gd name="T5" fmla="*/ 0 h 18414"/>
                <a:gd name="T6" fmla="*/ 1418843 w 1419225"/>
                <a:gd name="T7" fmla="*/ 18289 h 18414"/>
                <a:gd name="T8" fmla="*/ 0 w 1419225"/>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8"/>
                  </a:moveTo>
                  <a:lnTo>
                    <a:pt x="0" y="0"/>
                  </a:lnTo>
                  <a:lnTo>
                    <a:pt x="1418843" y="0"/>
                  </a:lnTo>
                  <a:lnTo>
                    <a:pt x="1418843" y="18288"/>
                  </a:lnTo>
                  <a:lnTo>
                    <a:pt x="0" y="18288"/>
                  </a:lnTo>
                  <a:close/>
                </a:path>
              </a:pathLst>
            </a:custGeom>
            <a:solidFill>
              <a:srgbClr val="0E3F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19" name="object 274">
              <a:extLst>
                <a:ext uri="{FF2B5EF4-FFF2-40B4-BE49-F238E27FC236}">
                  <a16:creationId xmlns:a16="http://schemas.microsoft.com/office/drawing/2014/main" id="{179691AD-8DE0-184A-1250-ABCB2F9425C2}"/>
                </a:ext>
              </a:extLst>
            </p:cNvPr>
            <p:cNvSpPr>
              <a:spLocks/>
            </p:cNvSpPr>
            <p:nvPr/>
          </p:nvSpPr>
          <p:spPr bwMode="auto">
            <a:xfrm>
              <a:off x="7601712" y="3802379"/>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E41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20" name="object 275">
              <a:extLst>
                <a:ext uri="{FF2B5EF4-FFF2-40B4-BE49-F238E27FC236}">
                  <a16:creationId xmlns:a16="http://schemas.microsoft.com/office/drawing/2014/main" id="{D4FEDACF-C1D2-9FFE-A694-8743E608EC4A}"/>
                </a:ext>
              </a:extLst>
            </p:cNvPr>
            <p:cNvSpPr>
              <a:spLocks/>
            </p:cNvSpPr>
            <p:nvPr/>
          </p:nvSpPr>
          <p:spPr bwMode="auto">
            <a:xfrm>
              <a:off x="7601712" y="3767327"/>
              <a:ext cx="1419225" cy="35560"/>
            </a:xfrm>
            <a:custGeom>
              <a:avLst/>
              <a:gdLst>
                <a:gd name="T0" fmla="*/ 1418844 w 1419225"/>
                <a:gd name="T1" fmla="*/ 0 h 35560"/>
                <a:gd name="T2" fmla="*/ 0 w 1419225"/>
                <a:gd name="T3" fmla="*/ 0 h 35560"/>
                <a:gd name="T4" fmla="*/ 0 w 1419225"/>
                <a:gd name="T5" fmla="*/ 13716 h 35560"/>
                <a:gd name="T6" fmla="*/ 0 w 1419225"/>
                <a:gd name="T7" fmla="*/ 35052 h 35560"/>
                <a:gd name="T8" fmla="*/ 1418844 w 1419225"/>
                <a:gd name="T9" fmla="*/ 35052 h 35560"/>
                <a:gd name="T10" fmla="*/ 1418844 w 1419225"/>
                <a:gd name="T11" fmla="*/ 1371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3716"/>
                  </a:lnTo>
                  <a:lnTo>
                    <a:pt x="0" y="35052"/>
                  </a:lnTo>
                  <a:lnTo>
                    <a:pt x="1418844" y="35052"/>
                  </a:lnTo>
                  <a:lnTo>
                    <a:pt x="1418844" y="13716"/>
                  </a:lnTo>
                  <a:lnTo>
                    <a:pt x="1418844" y="0"/>
                  </a:lnTo>
                  <a:close/>
                </a:path>
              </a:pathLst>
            </a:custGeom>
            <a:solidFill>
              <a:srgbClr val="0E41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21" name="object 276">
              <a:extLst>
                <a:ext uri="{FF2B5EF4-FFF2-40B4-BE49-F238E27FC236}">
                  <a16:creationId xmlns:a16="http://schemas.microsoft.com/office/drawing/2014/main" id="{52417F56-D7D5-8903-F5B0-C5479FF17332}"/>
                </a:ext>
              </a:extLst>
            </p:cNvPr>
            <p:cNvSpPr>
              <a:spLocks/>
            </p:cNvSpPr>
            <p:nvPr/>
          </p:nvSpPr>
          <p:spPr bwMode="auto">
            <a:xfrm>
              <a:off x="7601712" y="3753611"/>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F42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22" name="object 277">
              <a:extLst>
                <a:ext uri="{FF2B5EF4-FFF2-40B4-BE49-F238E27FC236}">
                  <a16:creationId xmlns:a16="http://schemas.microsoft.com/office/drawing/2014/main" id="{C6085959-F0D6-8D2C-089F-C9EFBF706C22}"/>
                </a:ext>
              </a:extLst>
            </p:cNvPr>
            <p:cNvSpPr>
              <a:spLocks/>
            </p:cNvSpPr>
            <p:nvPr/>
          </p:nvSpPr>
          <p:spPr bwMode="auto">
            <a:xfrm>
              <a:off x="7601712" y="3732275"/>
              <a:ext cx="1419225" cy="21590"/>
            </a:xfrm>
            <a:custGeom>
              <a:avLst/>
              <a:gdLst>
                <a:gd name="T0" fmla="*/ 0 w 1419225"/>
                <a:gd name="T1" fmla="*/ 21336 h 21589"/>
                <a:gd name="T2" fmla="*/ 0 w 1419225"/>
                <a:gd name="T3" fmla="*/ 0 h 21589"/>
                <a:gd name="T4" fmla="*/ 1418843 w 1419225"/>
                <a:gd name="T5" fmla="*/ 0 h 21589"/>
                <a:gd name="T6" fmla="*/ 1418843 w 1419225"/>
                <a:gd name="T7" fmla="*/ 21336 h 21589"/>
                <a:gd name="T8" fmla="*/ 0 w 1419225"/>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5"/>
                  </a:moveTo>
                  <a:lnTo>
                    <a:pt x="0" y="0"/>
                  </a:lnTo>
                  <a:lnTo>
                    <a:pt x="1418843" y="0"/>
                  </a:lnTo>
                  <a:lnTo>
                    <a:pt x="1418843" y="21335"/>
                  </a:lnTo>
                  <a:lnTo>
                    <a:pt x="0" y="21335"/>
                  </a:lnTo>
                  <a:close/>
                </a:path>
              </a:pathLst>
            </a:custGeom>
            <a:solidFill>
              <a:srgbClr val="0F428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23" name="object 278">
              <a:extLst>
                <a:ext uri="{FF2B5EF4-FFF2-40B4-BE49-F238E27FC236}">
                  <a16:creationId xmlns:a16="http://schemas.microsoft.com/office/drawing/2014/main" id="{F228C428-CE25-F09B-2496-1C96EF720E71}"/>
                </a:ext>
              </a:extLst>
            </p:cNvPr>
            <p:cNvSpPr>
              <a:spLocks/>
            </p:cNvSpPr>
            <p:nvPr/>
          </p:nvSpPr>
          <p:spPr bwMode="auto">
            <a:xfrm>
              <a:off x="7601712" y="3700271"/>
              <a:ext cx="1419225" cy="32384"/>
            </a:xfrm>
            <a:custGeom>
              <a:avLst/>
              <a:gdLst>
                <a:gd name="T0" fmla="*/ 1418844 w 1419225"/>
                <a:gd name="T1" fmla="*/ 0 h 32385"/>
                <a:gd name="T2" fmla="*/ 0 w 1419225"/>
                <a:gd name="T3" fmla="*/ 0 h 32385"/>
                <a:gd name="T4" fmla="*/ 0 w 1419225"/>
                <a:gd name="T5" fmla="*/ 13716 h 32385"/>
                <a:gd name="T6" fmla="*/ 0 w 1419225"/>
                <a:gd name="T7" fmla="*/ 27431 h 32385"/>
                <a:gd name="T8" fmla="*/ 0 w 1419225"/>
                <a:gd name="T9" fmla="*/ 32003 h 32385"/>
                <a:gd name="T10" fmla="*/ 1418844 w 1419225"/>
                <a:gd name="T11" fmla="*/ 32003 h 32385"/>
                <a:gd name="T12" fmla="*/ 1418844 w 1419225"/>
                <a:gd name="T13" fmla="*/ 27431 h 32385"/>
                <a:gd name="T14" fmla="*/ 1418844 w 1419225"/>
                <a:gd name="T15" fmla="*/ 13716 h 32385"/>
                <a:gd name="T16" fmla="*/ 1418844 w 1419225"/>
                <a:gd name="T17" fmla="*/ 0 h 32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32385">
                  <a:moveTo>
                    <a:pt x="1418844" y="0"/>
                  </a:moveTo>
                  <a:lnTo>
                    <a:pt x="0" y="0"/>
                  </a:lnTo>
                  <a:lnTo>
                    <a:pt x="0" y="13716"/>
                  </a:lnTo>
                  <a:lnTo>
                    <a:pt x="0" y="27432"/>
                  </a:lnTo>
                  <a:lnTo>
                    <a:pt x="0" y="32004"/>
                  </a:lnTo>
                  <a:lnTo>
                    <a:pt x="1418844" y="32004"/>
                  </a:lnTo>
                  <a:lnTo>
                    <a:pt x="1418844" y="27432"/>
                  </a:lnTo>
                  <a:lnTo>
                    <a:pt x="1418844" y="13716"/>
                  </a:lnTo>
                  <a:lnTo>
                    <a:pt x="1418844" y="0"/>
                  </a:lnTo>
                  <a:close/>
                </a:path>
              </a:pathLst>
            </a:custGeom>
            <a:solidFill>
              <a:srgbClr val="0F42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24" name="object 279">
              <a:extLst>
                <a:ext uri="{FF2B5EF4-FFF2-40B4-BE49-F238E27FC236}">
                  <a16:creationId xmlns:a16="http://schemas.microsoft.com/office/drawing/2014/main" id="{70C24CC5-65E6-25C3-7471-8362FDCCCFFE}"/>
                </a:ext>
              </a:extLst>
            </p:cNvPr>
            <p:cNvSpPr>
              <a:spLocks/>
            </p:cNvSpPr>
            <p:nvPr/>
          </p:nvSpPr>
          <p:spPr bwMode="auto">
            <a:xfrm>
              <a:off x="7601712" y="3695699"/>
              <a:ext cx="1419225" cy="5080"/>
            </a:xfrm>
            <a:custGeom>
              <a:avLst/>
              <a:gdLst>
                <a:gd name="T0" fmla="*/ 0 w 1419225"/>
                <a:gd name="T1" fmla="*/ 4573 h 5079"/>
                <a:gd name="T2" fmla="*/ 0 w 1419225"/>
                <a:gd name="T3" fmla="*/ 0 h 5079"/>
                <a:gd name="T4" fmla="*/ 1418843 w 1419225"/>
                <a:gd name="T5" fmla="*/ 0 h 5079"/>
                <a:gd name="T6" fmla="*/ 1418843 w 1419225"/>
                <a:gd name="T7" fmla="*/ 4573 h 5079"/>
                <a:gd name="T8" fmla="*/ 0 w 1419225"/>
                <a:gd name="T9" fmla="*/ 4573 h 507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5079">
                  <a:moveTo>
                    <a:pt x="0" y="4572"/>
                  </a:moveTo>
                  <a:lnTo>
                    <a:pt x="0" y="0"/>
                  </a:lnTo>
                  <a:lnTo>
                    <a:pt x="1418843" y="0"/>
                  </a:lnTo>
                  <a:lnTo>
                    <a:pt x="1418843" y="4572"/>
                  </a:lnTo>
                  <a:lnTo>
                    <a:pt x="0" y="4572"/>
                  </a:lnTo>
                  <a:close/>
                </a:path>
              </a:pathLst>
            </a:custGeom>
            <a:solidFill>
              <a:srgbClr val="0F44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25" name="object 280">
              <a:extLst>
                <a:ext uri="{FF2B5EF4-FFF2-40B4-BE49-F238E27FC236}">
                  <a16:creationId xmlns:a16="http://schemas.microsoft.com/office/drawing/2014/main" id="{2ADD901A-5AFC-8838-08DD-BC93DA51BF4B}"/>
                </a:ext>
              </a:extLst>
            </p:cNvPr>
            <p:cNvSpPr>
              <a:spLocks/>
            </p:cNvSpPr>
            <p:nvPr/>
          </p:nvSpPr>
          <p:spPr bwMode="auto">
            <a:xfrm>
              <a:off x="7601712" y="3648455"/>
              <a:ext cx="1419225" cy="47625"/>
            </a:xfrm>
            <a:custGeom>
              <a:avLst/>
              <a:gdLst>
                <a:gd name="T0" fmla="*/ 1418844 w 1419225"/>
                <a:gd name="T1" fmla="*/ 0 h 47625"/>
                <a:gd name="T2" fmla="*/ 0 w 1419225"/>
                <a:gd name="T3" fmla="*/ 0 h 47625"/>
                <a:gd name="T4" fmla="*/ 0 w 1419225"/>
                <a:gd name="T5" fmla="*/ 12192 h 47625"/>
                <a:gd name="T6" fmla="*/ 0 w 1419225"/>
                <a:gd name="T7" fmla="*/ 25908 h 47625"/>
                <a:gd name="T8" fmla="*/ 0 w 1419225"/>
                <a:gd name="T9" fmla="*/ 47244 h 47625"/>
                <a:gd name="T10" fmla="*/ 1418844 w 1419225"/>
                <a:gd name="T11" fmla="*/ 47244 h 47625"/>
                <a:gd name="T12" fmla="*/ 1418844 w 1419225"/>
                <a:gd name="T13" fmla="*/ 25908 h 47625"/>
                <a:gd name="T14" fmla="*/ 1418844 w 1419225"/>
                <a:gd name="T15" fmla="*/ 12192 h 47625"/>
                <a:gd name="T16" fmla="*/ 1418844 w 1419225"/>
                <a:gd name="T17" fmla="*/ 0 h 476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7625">
                  <a:moveTo>
                    <a:pt x="1418844" y="0"/>
                  </a:moveTo>
                  <a:lnTo>
                    <a:pt x="0" y="0"/>
                  </a:lnTo>
                  <a:lnTo>
                    <a:pt x="0" y="12192"/>
                  </a:lnTo>
                  <a:lnTo>
                    <a:pt x="0" y="25908"/>
                  </a:lnTo>
                  <a:lnTo>
                    <a:pt x="0" y="47244"/>
                  </a:lnTo>
                  <a:lnTo>
                    <a:pt x="1418844" y="47244"/>
                  </a:lnTo>
                  <a:lnTo>
                    <a:pt x="1418844" y="25908"/>
                  </a:lnTo>
                  <a:lnTo>
                    <a:pt x="1418844" y="12192"/>
                  </a:lnTo>
                  <a:lnTo>
                    <a:pt x="1418844" y="0"/>
                  </a:lnTo>
                  <a:close/>
                </a:path>
              </a:pathLst>
            </a:custGeom>
            <a:solidFill>
              <a:srgbClr val="0F448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26" name="object 281">
              <a:extLst>
                <a:ext uri="{FF2B5EF4-FFF2-40B4-BE49-F238E27FC236}">
                  <a16:creationId xmlns:a16="http://schemas.microsoft.com/office/drawing/2014/main" id="{2549362C-6260-9C8D-ADC3-5BB2AD9215B7}"/>
                </a:ext>
              </a:extLst>
            </p:cNvPr>
            <p:cNvSpPr>
              <a:spLocks/>
            </p:cNvSpPr>
            <p:nvPr/>
          </p:nvSpPr>
          <p:spPr bwMode="auto">
            <a:xfrm>
              <a:off x="7601712" y="3502151"/>
              <a:ext cx="1419225" cy="146685"/>
            </a:xfrm>
            <a:custGeom>
              <a:avLst/>
              <a:gdLst>
                <a:gd name="T0" fmla="*/ 1418844 w 1419225"/>
                <a:gd name="T1" fmla="*/ 0 h 146685"/>
                <a:gd name="T2" fmla="*/ 0 w 1419225"/>
                <a:gd name="T3" fmla="*/ 0 h 146685"/>
                <a:gd name="T4" fmla="*/ 0 w 1419225"/>
                <a:gd name="T5" fmla="*/ 105156 h 146685"/>
                <a:gd name="T6" fmla="*/ 0 w 1419225"/>
                <a:gd name="T7" fmla="*/ 146304 h 146685"/>
                <a:gd name="T8" fmla="*/ 1418844 w 1419225"/>
                <a:gd name="T9" fmla="*/ 146304 h 146685"/>
                <a:gd name="T10" fmla="*/ 1418844 w 1419225"/>
                <a:gd name="T11" fmla="*/ 105156 h 146685"/>
                <a:gd name="T12" fmla="*/ 1418844 w 1419225"/>
                <a:gd name="T13" fmla="*/ 0 h 14668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146685">
                  <a:moveTo>
                    <a:pt x="1418844" y="0"/>
                  </a:moveTo>
                  <a:lnTo>
                    <a:pt x="0" y="0"/>
                  </a:lnTo>
                  <a:lnTo>
                    <a:pt x="0" y="105156"/>
                  </a:lnTo>
                  <a:lnTo>
                    <a:pt x="0" y="146304"/>
                  </a:lnTo>
                  <a:lnTo>
                    <a:pt x="1418844" y="146304"/>
                  </a:lnTo>
                  <a:lnTo>
                    <a:pt x="1418844" y="105156"/>
                  </a:lnTo>
                  <a:lnTo>
                    <a:pt x="1418844" y="0"/>
                  </a:lnTo>
                  <a:close/>
                </a:path>
              </a:pathLst>
            </a:custGeom>
            <a:solidFill>
              <a:srgbClr val="0F448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27" name="object 282">
              <a:extLst>
                <a:ext uri="{FF2B5EF4-FFF2-40B4-BE49-F238E27FC236}">
                  <a16:creationId xmlns:a16="http://schemas.microsoft.com/office/drawing/2014/main" id="{EBFE5621-0513-8FD6-3E33-1BBC502D51C8}"/>
                </a:ext>
              </a:extLst>
            </p:cNvPr>
            <p:cNvSpPr>
              <a:spLocks/>
            </p:cNvSpPr>
            <p:nvPr/>
          </p:nvSpPr>
          <p:spPr bwMode="auto">
            <a:xfrm>
              <a:off x="7601712" y="3500627"/>
              <a:ext cx="1419225" cy="1905"/>
            </a:xfrm>
            <a:custGeom>
              <a:avLst/>
              <a:gdLst>
                <a:gd name="T0" fmla="*/ 0 w 1419225"/>
                <a:gd name="T1" fmla="*/ 1525 h 1904"/>
                <a:gd name="T2" fmla="*/ 0 w 1419225"/>
                <a:gd name="T3" fmla="*/ 0 h 1904"/>
                <a:gd name="T4" fmla="*/ 1418843 w 1419225"/>
                <a:gd name="T5" fmla="*/ 0 h 1904"/>
                <a:gd name="T6" fmla="*/ 1418843 w 1419225"/>
                <a:gd name="T7" fmla="*/ 1525 h 1904"/>
                <a:gd name="T8" fmla="*/ 0 w 1419225"/>
                <a:gd name="T9" fmla="*/ 1525 h 190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904">
                  <a:moveTo>
                    <a:pt x="0" y="1524"/>
                  </a:moveTo>
                  <a:lnTo>
                    <a:pt x="0" y="0"/>
                  </a:lnTo>
                  <a:lnTo>
                    <a:pt x="1418843" y="0"/>
                  </a:lnTo>
                  <a:lnTo>
                    <a:pt x="1418843" y="1524"/>
                  </a:lnTo>
                  <a:lnTo>
                    <a:pt x="0" y="1524"/>
                  </a:lnTo>
                  <a:close/>
                </a:path>
              </a:pathLst>
            </a:custGeom>
            <a:solidFill>
              <a:srgbClr val="0F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28" name="object 283">
              <a:extLst>
                <a:ext uri="{FF2B5EF4-FFF2-40B4-BE49-F238E27FC236}">
                  <a16:creationId xmlns:a16="http://schemas.microsoft.com/office/drawing/2014/main" id="{065D1A8C-4E8E-D629-9465-C125CBE7B19D}"/>
                </a:ext>
              </a:extLst>
            </p:cNvPr>
            <p:cNvSpPr>
              <a:spLocks/>
            </p:cNvSpPr>
            <p:nvPr/>
          </p:nvSpPr>
          <p:spPr bwMode="auto">
            <a:xfrm>
              <a:off x="7601712" y="3476243"/>
              <a:ext cx="1419225" cy="24765"/>
            </a:xfrm>
            <a:custGeom>
              <a:avLst/>
              <a:gdLst>
                <a:gd name="T0" fmla="*/ 0 w 1419225"/>
                <a:gd name="T1" fmla="*/ 0 h 24764"/>
                <a:gd name="T2" fmla="*/ 1418843 w 1419225"/>
                <a:gd name="T3" fmla="*/ 0 h 24764"/>
                <a:gd name="T4" fmla="*/ 1418843 w 1419225"/>
                <a:gd name="T5" fmla="*/ 24384 h 24764"/>
                <a:gd name="T6" fmla="*/ 0 w 1419225"/>
                <a:gd name="T7" fmla="*/ 24384 h 24764"/>
                <a:gd name="T8" fmla="*/ 0 w 1419225"/>
                <a:gd name="T9" fmla="*/ 0 h 2476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4764">
                  <a:moveTo>
                    <a:pt x="0" y="0"/>
                  </a:moveTo>
                  <a:lnTo>
                    <a:pt x="1418843" y="0"/>
                  </a:lnTo>
                  <a:lnTo>
                    <a:pt x="1418843" y="24383"/>
                  </a:lnTo>
                  <a:lnTo>
                    <a:pt x="0" y="24383"/>
                  </a:lnTo>
                  <a:lnTo>
                    <a:pt x="0" y="0"/>
                  </a:lnTo>
                  <a:close/>
                </a:path>
              </a:pathLst>
            </a:custGeom>
            <a:solidFill>
              <a:srgbClr val="0E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29" name="object 284">
              <a:extLst>
                <a:ext uri="{FF2B5EF4-FFF2-40B4-BE49-F238E27FC236}">
                  <a16:creationId xmlns:a16="http://schemas.microsoft.com/office/drawing/2014/main" id="{AB89567E-3114-1BBE-9BF3-D5C377F7C22A}"/>
                </a:ext>
              </a:extLst>
            </p:cNvPr>
            <p:cNvSpPr>
              <a:spLocks/>
            </p:cNvSpPr>
            <p:nvPr/>
          </p:nvSpPr>
          <p:spPr bwMode="auto">
            <a:xfrm>
              <a:off x="7601712" y="4317491"/>
              <a:ext cx="1419225" cy="9525"/>
            </a:xfrm>
            <a:custGeom>
              <a:avLst/>
              <a:gdLst>
                <a:gd name="T0" fmla="*/ 0 w 1419225"/>
                <a:gd name="T1" fmla="*/ 0 h 9525"/>
                <a:gd name="T2" fmla="*/ 1418843 w 1419225"/>
                <a:gd name="T3" fmla="*/ 0 h 9525"/>
                <a:gd name="T4" fmla="*/ 1418843 w 1419225"/>
                <a:gd name="T5" fmla="*/ 9143 h 9525"/>
                <a:gd name="T6" fmla="*/ 0 w 1419225"/>
                <a:gd name="T7" fmla="*/ 9143 h 9525"/>
                <a:gd name="T8" fmla="*/ 0 w 1419225"/>
                <a:gd name="T9" fmla="*/ 0 h 95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9525">
                  <a:moveTo>
                    <a:pt x="0" y="0"/>
                  </a:moveTo>
                  <a:lnTo>
                    <a:pt x="1418843" y="0"/>
                  </a:lnTo>
                  <a:lnTo>
                    <a:pt x="1418843" y="9143"/>
                  </a:lnTo>
                  <a:lnTo>
                    <a:pt x="0" y="9143"/>
                  </a:lnTo>
                  <a:lnTo>
                    <a:pt x="0" y="0"/>
                  </a:lnTo>
                  <a:close/>
                </a:path>
              </a:pathLst>
            </a:custGeom>
            <a:solidFill>
              <a:srgbClr val="083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30" name="object 285">
              <a:extLst>
                <a:ext uri="{FF2B5EF4-FFF2-40B4-BE49-F238E27FC236}">
                  <a16:creationId xmlns:a16="http://schemas.microsoft.com/office/drawing/2014/main" id="{3EDE326D-5267-DD65-AADF-71B55BD18066}"/>
                </a:ext>
              </a:extLst>
            </p:cNvPr>
            <p:cNvSpPr>
              <a:spLocks/>
            </p:cNvSpPr>
            <p:nvPr/>
          </p:nvSpPr>
          <p:spPr bwMode="auto">
            <a:xfrm>
              <a:off x="7601712" y="4299203"/>
              <a:ext cx="1419225" cy="18415"/>
            </a:xfrm>
            <a:custGeom>
              <a:avLst/>
              <a:gdLst>
                <a:gd name="T0" fmla="*/ 0 w 1419225"/>
                <a:gd name="T1" fmla="*/ 18289 h 18414"/>
                <a:gd name="T2" fmla="*/ 0 w 1419225"/>
                <a:gd name="T3" fmla="*/ 0 h 18414"/>
                <a:gd name="T4" fmla="*/ 1418843 w 1419225"/>
                <a:gd name="T5" fmla="*/ 0 h 18414"/>
                <a:gd name="T6" fmla="*/ 1418843 w 1419225"/>
                <a:gd name="T7" fmla="*/ 18289 h 18414"/>
                <a:gd name="T8" fmla="*/ 0 w 1419225"/>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8"/>
                  </a:moveTo>
                  <a:lnTo>
                    <a:pt x="0" y="0"/>
                  </a:lnTo>
                  <a:lnTo>
                    <a:pt x="1418843" y="0"/>
                  </a:lnTo>
                  <a:lnTo>
                    <a:pt x="1418843" y="18288"/>
                  </a:lnTo>
                  <a:lnTo>
                    <a:pt x="0" y="18288"/>
                  </a:lnTo>
                  <a:close/>
                </a:path>
              </a:pathLst>
            </a:custGeom>
            <a:solidFill>
              <a:srgbClr val="0833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31" name="object 286">
              <a:extLst>
                <a:ext uri="{FF2B5EF4-FFF2-40B4-BE49-F238E27FC236}">
                  <a16:creationId xmlns:a16="http://schemas.microsoft.com/office/drawing/2014/main" id="{A26D8674-E245-8DA2-3E16-19BBA8CAD5AC}"/>
                </a:ext>
              </a:extLst>
            </p:cNvPr>
            <p:cNvSpPr>
              <a:spLocks/>
            </p:cNvSpPr>
            <p:nvPr/>
          </p:nvSpPr>
          <p:spPr bwMode="auto">
            <a:xfrm>
              <a:off x="7601712" y="4280915"/>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A34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32" name="object 287">
              <a:extLst>
                <a:ext uri="{FF2B5EF4-FFF2-40B4-BE49-F238E27FC236}">
                  <a16:creationId xmlns:a16="http://schemas.microsoft.com/office/drawing/2014/main" id="{DE1A4A4A-CA6B-C869-439C-A82DDF2F1033}"/>
                </a:ext>
              </a:extLst>
            </p:cNvPr>
            <p:cNvSpPr>
              <a:spLocks/>
            </p:cNvSpPr>
            <p:nvPr/>
          </p:nvSpPr>
          <p:spPr bwMode="auto">
            <a:xfrm>
              <a:off x="7601712" y="4232147"/>
              <a:ext cx="1419225" cy="48895"/>
            </a:xfrm>
            <a:custGeom>
              <a:avLst/>
              <a:gdLst>
                <a:gd name="T0" fmla="*/ 1418844 w 1419225"/>
                <a:gd name="T1" fmla="*/ 0 h 48895"/>
                <a:gd name="T2" fmla="*/ 0 w 1419225"/>
                <a:gd name="T3" fmla="*/ 0 h 48895"/>
                <a:gd name="T4" fmla="*/ 0 w 1419225"/>
                <a:gd name="T5" fmla="*/ 27432 h 48895"/>
                <a:gd name="T6" fmla="*/ 0 w 1419225"/>
                <a:gd name="T7" fmla="*/ 48768 h 48895"/>
                <a:gd name="T8" fmla="*/ 1418844 w 1419225"/>
                <a:gd name="T9" fmla="*/ 48768 h 48895"/>
                <a:gd name="T10" fmla="*/ 1418844 w 1419225"/>
                <a:gd name="T11" fmla="*/ 27432 h 48895"/>
                <a:gd name="T12" fmla="*/ 1418844 w 1419225"/>
                <a:gd name="T13" fmla="*/ 0 h 488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8895">
                  <a:moveTo>
                    <a:pt x="1418844" y="0"/>
                  </a:moveTo>
                  <a:lnTo>
                    <a:pt x="0" y="0"/>
                  </a:lnTo>
                  <a:lnTo>
                    <a:pt x="0" y="27432"/>
                  </a:lnTo>
                  <a:lnTo>
                    <a:pt x="0" y="48768"/>
                  </a:lnTo>
                  <a:lnTo>
                    <a:pt x="1418844" y="48768"/>
                  </a:lnTo>
                  <a:lnTo>
                    <a:pt x="1418844" y="27432"/>
                  </a:lnTo>
                  <a:lnTo>
                    <a:pt x="1418844" y="0"/>
                  </a:lnTo>
                  <a:close/>
                </a:path>
              </a:pathLst>
            </a:custGeom>
            <a:solidFill>
              <a:srgbClr val="0A346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33" name="object 288">
              <a:extLst>
                <a:ext uri="{FF2B5EF4-FFF2-40B4-BE49-F238E27FC236}">
                  <a16:creationId xmlns:a16="http://schemas.microsoft.com/office/drawing/2014/main" id="{76242FD4-F77A-9E9A-C606-0B1C306B0AAC}"/>
                </a:ext>
              </a:extLst>
            </p:cNvPr>
            <p:cNvSpPr>
              <a:spLocks/>
            </p:cNvSpPr>
            <p:nvPr/>
          </p:nvSpPr>
          <p:spPr bwMode="auto">
            <a:xfrm>
              <a:off x="7601712" y="4192523"/>
              <a:ext cx="1419225" cy="40005"/>
            </a:xfrm>
            <a:custGeom>
              <a:avLst/>
              <a:gdLst>
                <a:gd name="T0" fmla="*/ 1418844 w 1419225"/>
                <a:gd name="T1" fmla="*/ 0 h 40004"/>
                <a:gd name="T2" fmla="*/ 0 w 1419225"/>
                <a:gd name="T3" fmla="*/ 0 h 40004"/>
                <a:gd name="T4" fmla="*/ 0 w 1419225"/>
                <a:gd name="T5" fmla="*/ 18288 h 40004"/>
                <a:gd name="T6" fmla="*/ 0 w 1419225"/>
                <a:gd name="T7" fmla="*/ 39625 h 40004"/>
                <a:gd name="T8" fmla="*/ 1418844 w 1419225"/>
                <a:gd name="T9" fmla="*/ 39625 h 40004"/>
                <a:gd name="T10" fmla="*/ 1418844 w 1419225"/>
                <a:gd name="T11" fmla="*/ 18288 h 40004"/>
                <a:gd name="T12" fmla="*/ 1418844 w 1419225"/>
                <a:gd name="T13" fmla="*/ 0 h 4000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4">
                  <a:moveTo>
                    <a:pt x="1418844" y="0"/>
                  </a:moveTo>
                  <a:lnTo>
                    <a:pt x="0" y="0"/>
                  </a:lnTo>
                  <a:lnTo>
                    <a:pt x="0" y="18288"/>
                  </a:lnTo>
                  <a:lnTo>
                    <a:pt x="0" y="39624"/>
                  </a:lnTo>
                  <a:lnTo>
                    <a:pt x="1418844" y="39624"/>
                  </a:lnTo>
                  <a:lnTo>
                    <a:pt x="1418844" y="18288"/>
                  </a:lnTo>
                  <a:lnTo>
                    <a:pt x="1418844" y="0"/>
                  </a:lnTo>
                  <a:close/>
                </a:path>
              </a:pathLst>
            </a:custGeom>
            <a:solidFill>
              <a:srgbClr val="0A366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34" name="object 289">
              <a:extLst>
                <a:ext uri="{FF2B5EF4-FFF2-40B4-BE49-F238E27FC236}">
                  <a16:creationId xmlns:a16="http://schemas.microsoft.com/office/drawing/2014/main" id="{C9E0250B-4EE7-15C7-CF0D-8EB2C61DC758}"/>
                </a:ext>
              </a:extLst>
            </p:cNvPr>
            <p:cNvSpPr>
              <a:spLocks/>
            </p:cNvSpPr>
            <p:nvPr/>
          </p:nvSpPr>
          <p:spPr bwMode="auto">
            <a:xfrm>
              <a:off x="7601712" y="4175759"/>
              <a:ext cx="1419225" cy="17145"/>
            </a:xfrm>
            <a:custGeom>
              <a:avLst/>
              <a:gdLst>
                <a:gd name="T0" fmla="*/ 0 w 1419225"/>
                <a:gd name="T1" fmla="*/ 16764 h 17145"/>
                <a:gd name="T2" fmla="*/ 0 w 1419225"/>
                <a:gd name="T3" fmla="*/ 0 h 17145"/>
                <a:gd name="T4" fmla="*/ 1418843 w 1419225"/>
                <a:gd name="T5" fmla="*/ 0 h 17145"/>
                <a:gd name="T6" fmla="*/ 1418843 w 1419225"/>
                <a:gd name="T7" fmla="*/ 16764 h 17145"/>
                <a:gd name="T8" fmla="*/ 0 w 1419225"/>
                <a:gd name="T9" fmla="*/ 16764 h 171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7145">
                  <a:moveTo>
                    <a:pt x="0" y="16764"/>
                  </a:moveTo>
                  <a:lnTo>
                    <a:pt x="0" y="0"/>
                  </a:lnTo>
                  <a:lnTo>
                    <a:pt x="1418843" y="0"/>
                  </a:lnTo>
                  <a:lnTo>
                    <a:pt x="1418843" y="16764"/>
                  </a:lnTo>
                  <a:lnTo>
                    <a:pt x="0" y="16764"/>
                  </a:lnTo>
                  <a:close/>
                </a:path>
              </a:pathLst>
            </a:custGeom>
            <a:solidFill>
              <a:srgbClr val="0A366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35" name="object 290">
              <a:extLst>
                <a:ext uri="{FF2B5EF4-FFF2-40B4-BE49-F238E27FC236}">
                  <a16:creationId xmlns:a16="http://schemas.microsoft.com/office/drawing/2014/main" id="{3513912E-2365-E35E-E7AA-5AD95C195AAC}"/>
                </a:ext>
              </a:extLst>
            </p:cNvPr>
            <p:cNvSpPr>
              <a:spLocks/>
            </p:cNvSpPr>
            <p:nvPr/>
          </p:nvSpPr>
          <p:spPr bwMode="auto">
            <a:xfrm>
              <a:off x="7601712" y="4152899"/>
              <a:ext cx="1419225" cy="22860"/>
            </a:xfrm>
            <a:custGeom>
              <a:avLst/>
              <a:gdLst>
                <a:gd name="T0" fmla="*/ 0 w 1419225"/>
                <a:gd name="T1" fmla="*/ 22859 h 22860"/>
                <a:gd name="T2" fmla="*/ 0 w 1419225"/>
                <a:gd name="T3" fmla="*/ 0 h 22860"/>
                <a:gd name="T4" fmla="*/ 1418843 w 1419225"/>
                <a:gd name="T5" fmla="*/ 0 h 22860"/>
                <a:gd name="T6" fmla="*/ 1418843 w 1419225"/>
                <a:gd name="T7" fmla="*/ 22859 h 22860"/>
                <a:gd name="T8" fmla="*/ 0 w 1419225"/>
                <a:gd name="T9" fmla="*/ 22859 h 228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2860">
                  <a:moveTo>
                    <a:pt x="0" y="22859"/>
                  </a:moveTo>
                  <a:lnTo>
                    <a:pt x="0" y="0"/>
                  </a:lnTo>
                  <a:lnTo>
                    <a:pt x="1418843" y="0"/>
                  </a:lnTo>
                  <a:lnTo>
                    <a:pt x="1418843" y="22859"/>
                  </a:lnTo>
                  <a:lnTo>
                    <a:pt x="0" y="22859"/>
                  </a:lnTo>
                  <a:close/>
                </a:path>
              </a:pathLst>
            </a:custGeom>
            <a:solidFill>
              <a:srgbClr val="0A36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36" name="object 291">
              <a:extLst>
                <a:ext uri="{FF2B5EF4-FFF2-40B4-BE49-F238E27FC236}">
                  <a16:creationId xmlns:a16="http://schemas.microsoft.com/office/drawing/2014/main" id="{B202B267-6B68-FD0F-D1BF-37020BA5CFED}"/>
                </a:ext>
              </a:extLst>
            </p:cNvPr>
            <p:cNvSpPr>
              <a:spLocks/>
            </p:cNvSpPr>
            <p:nvPr/>
          </p:nvSpPr>
          <p:spPr bwMode="auto">
            <a:xfrm>
              <a:off x="7601712" y="4126991"/>
              <a:ext cx="1419225" cy="26034"/>
            </a:xfrm>
            <a:custGeom>
              <a:avLst/>
              <a:gdLst>
                <a:gd name="T0" fmla="*/ 0 w 1419225"/>
                <a:gd name="T1" fmla="*/ 25907 h 26035"/>
                <a:gd name="T2" fmla="*/ 0 w 1419225"/>
                <a:gd name="T3" fmla="*/ 0 h 26035"/>
                <a:gd name="T4" fmla="*/ 1418843 w 1419225"/>
                <a:gd name="T5" fmla="*/ 0 h 26035"/>
                <a:gd name="T6" fmla="*/ 1418843 w 1419225"/>
                <a:gd name="T7" fmla="*/ 25907 h 26035"/>
                <a:gd name="T8" fmla="*/ 0 w 1419225"/>
                <a:gd name="T9" fmla="*/ 25907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6035">
                  <a:moveTo>
                    <a:pt x="0" y="25908"/>
                  </a:moveTo>
                  <a:lnTo>
                    <a:pt x="0" y="0"/>
                  </a:lnTo>
                  <a:lnTo>
                    <a:pt x="1418843" y="0"/>
                  </a:lnTo>
                  <a:lnTo>
                    <a:pt x="1418843" y="25908"/>
                  </a:lnTo>
                  <a:lnTo>
                    <a:pt x="0" y="25908"/>
                  </a:lnTo>
                  <a:close/>
                </a:path>
              </a:pathLst>
            </a:custGeom>
            <a:solidFill>
              <a:srgbClr val="0A38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37" name="object 292">
              <a:extLst>
                <a:ext uri="{FF2B5EF4-FFF2-40B4-BE49-F238E27FC236}">
                  <a16:creationId xmlns:a16="http://schemas.microsoft.com/office/drawing/2014/main" id="{BC4F6BB4-989A-FFF4-C773-15C3F17B2DE3}"/>
                </a:ext>
              </a:extLst>
            </p:cNvPr>
            <p:cNvSpPr>
              <a:spLocks/>
            </p:cNvSpPr>
            <p:nvPr/>
          </p:nvSpPr>
          <p:spPr bwMode="auto">
            <a:xfrm>
              <a:off x="7601712" y="4085843"/>
              <a:ext cx="1419225" cy="41275"/>
            </a:xfrm>
            <a:custGeom>
              <a:avLst/>
              <a:gdLst>
                <a:gd name="T0" fmla="*/ 1418844 w 1419225"/>
                <a:gd name="T1" fmla="*/ 0 h 41275"/>
                <a:gd name="T2" fmla="*/ 0 w 1419225"/>
                <a:gd name="T3" fmla="*/ 0 h 41275"/>
                <a:gd name="T4" fmla="*/ 0 w 1419225"/>
                <a:gd name="T5" fmla="*/ 18288 h 41275"/>
                <a:gd name="T6" fmla="*/ 0 w 1419225"/>
                <a:gd name="T7" fmla="*/ 41148 h 41275"/>
                <a:gd name="T8" fmla="*/ 1418844 w 1419225"/>
                <a:gd name="T9" fmla="*/ 41148 h 41275"/>
                <a:gd name="T10" fmla="*/ 1418844 w 1419225"/>
                <a:gd name="T11" fmla="*/ 18288 h 41275"/>
                <a:gd name="T12" fmla="*/ 1418844 w 1419225"/>
                <a:gd name="T13" fmla="*/ 0 h 4127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1275">
                  <a:moveTo>
                    <a:pt x="1418844" y="0"/>
                  </a:moveTo>
                  <a:lnTo>
                    <a:pt x="0" y="0"/>
                  </a:lnTo>
                  <a:lnTo>
                    <a:pt x="0" y="18288"/>
                  </a:lnTo>
                  <a:lnTo>
                    <a:pt x="0" y="41148"/>
                  </a:lnTo>
                  <a:lnTo>
                    <a:pt x="1418844" y="41148"/>
                  </a:lnTo>
                  <a:lnTo>
                    <a:pt x="1418844" y="18288"/>
                  </a:lnTo>
                  <a:lnTo>
                    <a:pt x="1418844" y="0"/>
                  </a:lnTo>
                  <a:close/>
                </a:path>
              </a:pathLst>
            </a:custGeom>
            <a:solidFill>
              <a:srgbClr val="0A387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38" name="object 293">
              <a:extLst>
                <a:ext uri="{FF2B5EF4-FFF2-40B4-BE49-F238E27FC236}">
                  <a16:creationId xmlns:a16="http://schemas.microsoft.com/office/drawing/2014/main" id="{16DED3DF-6C91-B514-2256-D7F29D5D0DB9}"/>
                </a:ext>
              </a:extLst>
            </p:cNvPr>
            <p:cNvSpPr>
              <a:spLocks/>
            </p:cNvSpPr>
            <p:nvPr/>
          </p:nvSpPr>
          <p:spPr bwMode="auto">
            <a:xfrm>
              <a:off x="7601712" y="4046219"/>
              <a:ext cx="1419225" cy="40005"/>
            </a:xfrm>
            <a:custGeom>
              <a:avLst/>
              <a:gdLst>
                <a:gd name="T0" fmla="*/ 1418844 w 1419225"/>
                <a:gd name="T1" fmla="*/ 0 h 40004"/>
                <a:gd name="T2" fmla="*/ 0 w 1419225"/>
                <a:gd name="T3" fmla="*/ 0 h 40004"/>
                <a:gd name="T4" fmla="*/ 0 w 1419225"/>
                <a:gd name="T5" fmla="*/ 22861 h 40004"/>
                <a:gd name="T6" fmla="*/ 0 w 1419225"/>
                <a:gd name="T7" fmla="*/ 39625 h 40004"/>
                <a:gd name="T8" fmla="*/ 1418844 w 1419225"/>
                <a:gd name="T9" fmla="*/ 39625 h 40004"/>
                <a:gd name="T10" fmla="*/ 1418844 w 1419225"/>
                <a:gd name="T11" fmla="*/ 22861 h 40004"/>
                <a:gd name="T12" fmla="*/ 1418844 w 1419225"/>
                <a:gd name="T13" fmla="*/ 0 h 4000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4">
                  <a:moveTo>
                    <a:pt x="1418844" y="0"/>
                  </a:moveTo>
                  <a:lnTo>
                    <a:pt x="0" y="0"/>
                  </a:lnTo>
                  <a:lnTo>
                    <a:pt x="0" y="22860"/>
                  </a:lnTo>
                  <a:lnTo>
                    <a:pt x="0" y="39624"/>
                  </a:lnTo>
                  <a:lnTo>
                    <a:pt x="1418844" y="39624"/>
                  </a:lnTo>
                  <a:lnTo>
                    <a:pt x="1418844" y="22860"/>
                  </a:lnTo>
                  <a:lnTo>
                    <a:pt x="1418844" y="0"/>
                  </a:lnTo>
                  <a:close/>
                </a:path>
              </a:pathLst>
            </a:custGeom>
            <a:solidFill>
              <a:srgbClr val="0C3A7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39" name="object 294">
              <a:extLst>
                <a:ext uri="{FF2B5EF4-FFF2-40B4-BE49-F238E27FC236}">
                  <a16:creationId xmlns:a16="http://schemas.microsoft.com/office/drawing/2014/main" id="{01844553-5766-813B-A156-C67846CE7E2E}"/>
                </a:ext>
              </a:extLst>
            </p:cNvPr>
            <p:cNvSpPr>
              <a:spLocks/>
            </p:cNvSpPr>
            <p:nvPr/>
          </p:nvSpPr>
          <p:spPr bwMode="auto">
            <a:xfrm>
              <a:off x="7601712" y="4034027"/>
              <a:ext cx="1419225" cy="12700"/>
            </a:xfrm>
            <a:custGeom>
              <a:avLst/>
              <a:gdLst>
                <a:gd name="T0" fmla="*/ 0 w 1419225"/>
                <a:gd name="T1" fmla="*/ 12191 h 12700"/>
                <a:gd name="T2" fmla="*/ 0 w 1419225"/>
                <a:gd name="T3" fmla="*/ 0 h 12700"/>
                <a:gd name="T4" fmla="*/ 1418843 w 1419225"/>
                <a:gd name="T5" fmla="*/ 0 h 12700"/>
                <a:gd name="T6" fmla="*/ 1418843 w 1419225"/>
                <a:gd name="T7" fmla="*/ 12191 h 12700"/>
                <a:gd name="T8" fmla="*/ 0 w 1419225"/>
                <a:gd name="T9" fmla="*/ 12191 h 127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2700">
                  <a:moveTo>
                    <a:pt x="0" y="12191"/>
                  </a:moveTo>
                  <a:lnTo>
                    <a:pt x="0" y="0"/>
                  </a:lnTo>
                  <a:lnTo>
                    <a:pt x="1418843" y="0"/>
                  </a:lnTo>
                  <a:lnTo>
                    <a:pt x="1418843" y="12191"/>
                  </a:lnTo>
                  <a:lnTo>
                    <a:pt x="0" y="12191"/>
                  </a:lnTo>
                  <a:close/>
                </a:path>
              </a:pathLst>
            </a:custGeom>
            <a:solidFill>
              <a:srgbClr val="0C3A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40" name="object 295">
              <a:extLst>
                <a:ext uri="{FF2B5EF4-FFF2-40B4-BE49-F238E27FC236}">
                  <a16:creationId xmlns:a16="http://schemas.microsoft.com/office/drawing/2014/main" id="{C3264122-C309-D156-8E20-4E5B246E3044}"/>
                </a:ext>
              </a:extLst>
            </p:cNvPr>
            <p:cNvSpPr>
              <a:spLocks/>
            </p:cNvSpPr>
            <p:nvPr/>
          </p:nvSpPr>
          <p:spPr bwMode="auto">
            <a:xfrm>
              <a:off x="7601712" y="4020311"/>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C3B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41" name="object 296">
              <a:extLst>
                <a:ext uri="{FF2B5EF4-FFF2-40B4-BE49-F238E27FC236}">
                  <a16:creationId xmlns:a16="http://schemas.microsoft.com/office/drawing/2014/main" id="{0D352EDB-500D-058C-3D31-B1E01478585F}"/>
                </a:ext>
              </a:extLst>
            </p:cNvPr>
            <p:cNvSpPr>
              <a:spLocks/>
            </p:cNvSpPr>
            <p:nvPr/>
          </p:nvSpPr>
          <p:spPr bwMode="auto">
            <a:xfrm>
              <a:off x="7601712" y="3980687"/>
              <a:ext cx="1419225" cy="40005"/>
            </a:xfrm>
            <a:custGeom>
              <a:avLst/>
              <a:gdLst>
                <a:gd name="T0" fmla="*/ 1418844 w 1419225"/>
                <a:gd name="T1" fmla="*/ 0 h 40004"/>
                <a:gd name="T2" fmla="*/ 0 w 1419225"/>
                <a:gd name="T3" fmla="*/ 0 h 40004"/>
                <a:gd name="T4" fmla="*/ 0 w 1419225"/>
                <a:gd name="T5" fmla="*/ 12192 h 40004"/>
                <a:gd name="T6" fmla="*/ 0 w 1419225"/>
                <a:gd name="T7" fmla="*/ 16764 h 40004"/>
                <a:gd name="T8" fmla="*/ 0 w 1419225"/>
                <a:gd name="T9" fmla="*/ 39625 h 40004"/>
                <a:gd name="T10" fmla="*/ 1418844 w 1419225"/>
                <a:gd name="T11" fmla="*/ 39625 h 40004"/>
                <a:gd name="T12" fmla="*/ 1418844 w 1419225"/>
                <a:gd name="T13" fmla="*/ 16764 h 40004"/>
                <a:gd name="T14" fmla="*/ 1418844 w 1419225"/>
                <a:gd name="T15" fmla="*/ 12192 h 40004"/>
                <a:gd name="T16" fmla="*/ 1418844 w 1419225"/>
                <a:gd name="T17" fmla="*/ 0 h 4000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0004">
                  <a:moveTo>
                    <a:pt x="1418844" y="0"/>
                  </a:moveTo>
                  <a:lnTo>
                    <a:pt x="0" y="0"/>
                  </a:lnTo>
                  <a:lnTo>
                    <a:pt x="0" y="12192"/>
                  </a:lnTo>
                  <a:lnTo>
                    <a:pt x="0" y="16764"/>
                  </a:lnTo>
                  <a:lnTo>
                    <a:pt x="0" y="39624"/>
                  </a:lnTo>
                  <a:lnTo>
                    <a:pt x="1418844" y="39624"/>
                  </a:lnTo>
                  <a:lnTo>
                    <a:pt x="1418844" y="16764"/>
                  </a:lnTo>
                  <a:lnTo>
                    <a:pt x="1418844" y="12192"/>
                  </a:lnTo>
                  <a:lnTo>
                    <a:pt x="1418844" y="0"/>
                  </a:lnTo>
                  <a:close/>
                </a:path>
              </a:pathLst>
            </a:custGeom>
            <a:solidFill>
              <a:srgbClr val="0C3B7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42" name="object 297">
              <a:extLst>
                <a:ext uri="{FF2B5EF4-FFF2-40B4-BE49-F238E27FC236}">
                  <a16:creationId xmlns:a16="http://schemas.microsoft.com/office/drawing/2014/main" id="{A595B5C4-FAE7-7023-9C1C-185588E1E0E5}"/>
                </a:ext>
              </a:extLst>
            </p:cNvPr>
            <p:cNvSpPr>
              <a:spLocks/>
            </p:cNvSpPr>
            <p:nvPr/>
          </p:nvSpPr>
          <p:spPr bwMode="auto">
            <a:xfrm>
              <a:off x="7601712" y="3966971"/>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C3B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43" name="object 298">
              <a:extLst>
                <a:ext uri="{FF2B5EF4-FFF2-40B4-BE49-F238E27FC236}">
                  <a16:creationId xmlns:a16="http://schemas.microsoft.com/office/drawing/2014/main" id="{09D868EE-45E8-739C-FFD5-EDAE45B08BE6}"/>
                </a:ext>
              </a:extLst>
            </p:cNvPr>
            <p:cNvSpPr>
              <a:spLocks/>
            </p:cNvSpPr>
            <p:nvPr/>
          </p:nvSpPr>
          <p:spPr bwMode="auto">
            <a:xfrm>
              <a:off x="7601712" y="3944111"/>
              <a:ext cx="1419225" cy="22860"/>
            </a:xfrm>
            <a:custGeom>
              <a:avLst/>
              <a:gdLst>
                <a:gd name="T0" fmla="*/ 1418844 w 1419225"/>
                <a:gd name="T1" fmla="*/ 0 h 22860"/>
                <a:gd name="T2" fmla="*/ 0 w 1419225"/>
                <a:gd name="T3" fmla="*/ 0 h 22860"/>
                <a:gd name="T4" fmla="*/ 0 w 1419225"/>
                <a:gd name="T5" fmla="*/ 18288 h 22860"/>
                <a:gd name="T6" fmla="*/ 0 w 1419225"/>
                <a:gd name="T7" fmla="*/ 22860 h 22860"/>
                <a:gd name="T8" fmla="*/ 1418844 w 1419225"/>
                <a:gd name="T9" fmla="*/ 22860 h 22860"/>
                <a:gd name="T10" fmla="*/ 1418844 w 1419225"/>
                <a:gd name="T11" fmla="*/ 18288 h 22860"/>
                <a:gd name="T12" fmla="*/ 1418844 w 1419225"/>
                <a:gd name="T13" fmla="*/ 0 h 228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22860">
                  <a:moveTo>
                    <a:pt x="1418844" y="0"/>
                  </a:moveTo>
                  <a:lnTo>
                    <a:pt x="0" y="0"/>
                  </a:lnTo>
                  <a:lnTo>
                    <a:pt x="0" y="18288"/>
                  </a:lnTo>
                  <a:lnTo>
                    <a:pt x="0" y="22860"/>
                  </a:lnTo>
                  <a:lnTo>
                    <a:pt x="1418844" y="22860"/>
                  </a:lnTo>
                  <a:lnTo>
                    <a:pt x="1418844" y="18288"/>
                  </a:lnTo>
                  <a:lnTo>
                    <a:pt x="1418844" y="0"/>
                  </a:lnTo>
                  <a:close/>
                </a:path>
              </a:pathLst>
            </a:custGeom>
            <a:solidFill>
              <a:srgbClr val="0C3D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44" name="object 299">
              <a:extLst>
                <a:ext uri="{FF2B5EF4-FFF2-40B4-BE49-F238E27FC236}">
                  <a16:creationId xmlns:a16="http://schemas.microsoft.com/office/drawing/2014/main" id="{0D9C4DB6-7CCB-9351-97FB-FC9DA89856A2}"/>
                </a:ext>
              </a:extLst>
            </p:cNvPr>
            <p:cNvSpPr>
              <a:spLocks/>
            </p:cNvSpPr>
            <p:nvPr/>
          </p:nvSpPr>
          <p:spPr bwMode="auto">
            <a:xfrm>
              <a:off x="7601712" y="3909059"/>
              <a:ext cx="1419225" cy="35560"/>
            </a:xfrm>
            <a:custGeom>
              <a:avLst/>
              <a:gdLst>
                <a:gd name="T0" fmla="*/ 1418844 w 1419225"/>
                <a:gd name="T1" fmla="*/ 0 h 35560"/>
                <a:gd name="T2" fmla="*/ 0 w 1419225"/>
                <a:gd name="T3" fmla="*/ 0 h 35560"/>
                <a:gd name="T4" fmla="*/ 0 w 1419225"/>
                <a:gd name="T5" fmla="*/ 18288 h 35560"/>
                <a:gd name="T6" fmla="*/ 0 w 1419225"/>
                <a:gd name="T7" fmla="*/ 35052 h 35560"/>
                <a:gd name="T8" fmla="*/ 1418844 w 1419225"/>
                <a:gd name="T9" fmla="*/ 35052 h 35560"/>
                <a:gd name="T10" fmla="*/ 1418844 w 1419225"/>
                <a:gd name="T11" fmla="*/ 18288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8288"/>
                  </a:lnTo>
                  <a:lnTo>
                    <a:pt x="0" y="35052"/>
                  </a:lnTo>
                  <a:lnTo>
                    <a:pt x="1418844" y="35052"/>
                  </a:lnTo>
                  <a:lnTo>
                    <a:pt x="1418844" y="18288"/>
                  </a:lnTo>
                  <a:lnTo>
                    <a:pt x="1418844" y="0"/>
                  </a:lnTo>
                  <a:close/>
                </a:path>
              </a:pathLst>
            </a:custGeom>
            <a:solidFill>
              <a:srgbClr val="0C3D7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45" name="object 300">
              <a:extLst>
                <a:ext uri="{FF2B5EF4-FFF2-40B4-BE49-F238E27FC236}">
                  <a16:creationId xmlns:a16="http://schemas.microsoft.com/office/drawing/2014/main" id="{1A9EBF29-8E5A-051A-DB7A-162EC1587DC1}"/>
                </a:ext>
              </a:extLst>
            </p:cNvPr>
            <p:cNvSpPr>
              <a:spLocks/>
            </p:cNvSpPr>
            <p:nvPr/>
          </p:nvSpPr>
          <p:spPr bwMode="auto">
            <a:xfrm>
              <a:off x="7601712" y="3887723"/>
              <a:ext cx="1419225" cy="21590"/>
            </a:xfrm>
            <a:custGeom>
              <a:avLst/>
              <a:gdLst>
                <a:gd name="T0" fmla="*/ 0 w 1419225"/>
                <a:gd name="T1" fmla="*/ 21336 h 21589"/>
                <a:gd name="T2" fmla="*/ 0 w 1419225"/>
                <a:gd name="T3" fmla="*/ 0 h 21589"/>
                <a:gd name="T4" fmla="*/ 1418843 w 1419225"/>
                <a:gd name="T5" fmla="*/ 0 h 21589"/>
                <a:gd name="T6" fmla="*/ 1418843 w 1419225"/>
                <a:gd name="T7" fmla="*/ 21336 h 21589"/>
                <a:gd name="T8" fmla="*/ 0 w 1419225"/>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5"/>
                  </a:moveTo>
                  <a:lnTo>
                    <a:pt x="0" y="0"/>
                  </a:lnTo>
                  <a:lnTo>
                    <a:pt x="1418843" y="0"/>
                  </a:lnTo>
                  <a:lnTo>
                    <a:pt x="1418843" y="21335"/>
                  </a:lnTo>
                  <a:lnTo>
                    <a:pt x="0" y="21335"/>
                  </a:lnTo>
                  <a:close/>
                </a:path>
              </a:pathLst>
            </a:custGeom>
            <a:solidFill>
              <a:srgbClr val="0C3D7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46" name="object 301">
              <a:extLst>
                <a:ext uri="{FF2B5EF4-FFF2-40B4-BE49-F238E27FC236}">
                  <a16:creationId xmlns:a16="http://schemas.microsoft.com/office/drawing/2014/main" id="{EC36DDF3-185C-B585-4F96-6B2C8221172D}"/>
                </a:ext>
              </a:extLst>
            </p:cNvPr>
            <p:cNvSpPr>
              <a:spLocks/>
            </p:cNvSpPr>
            <p:nvPr/>
          </p:nvSpPr>
          <p:spPr bwMode="auto">
            <a:xfrm>
              <a:off x="7601712" y="3874007"/>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C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47" name="object 302">
              <a:extLst>
                <a:ext uri="{FF2B5EF4-FFF2-40B4-BE49-F238E27FC236}">
                  <a16:creationId xmlns:a16="http://schemas.microsoft.com/office/drawing/2014/main" id="{1F5106B6-D171-B342-AA02-A80BB114F7A7}"/>
                </a:ext>
              </a:extLst>
            </p:cNvPr>
            <p:cNvSpPr>
              <a:spLocks/>
            </p:cNvSpPr>
            <p:nvPr/>
          </p:nvSpPr>
          <p:spPr bwMode="auto">
            <a:xfrm>
              <a:off x="7601712" y="3838955"/>
              <a:ext cx="1419225" cy="35560"/>
            </a:xfrm>
            <a:custGeom>
              <a:avLst/>
              <a:gdLst>
                <a:gd name="T0" fmla="*/ 1418844 w 1419225"/>
                <a:gd name="T1" fmla="*/ 0 h 35560"/>
                <a:gd name="T2" fmla="*/ 0 w 1419225"/>
                <a:gd name="T3" fmla="*/ 0 h 35560"/>
                <a:gd name="T4" fmla="*/ 0 w 1419225"/>
                <a:gd name="T5" fmla="*/ 21336 h 35560"/>
                <a:gd name="T6" fmla="*/ 0 w 1419225"/>
                <a:gd name="T7" fmla="*/ 35052 h 35560"/>
                <a:gd name="T8" fmla="*/ 1418844 w 1419225"/>
                <a:gd name="T9" fmla="*/ 35052 h 35560"/>
                <a:gd name="T10" fmla="*/ 1418844 w 1419225"/>
                <a:gd name="T11" fmla="*/ 2133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21336"/>
                  </a:lnTo>
                  <a:lnTo>
                    <a:pt x="0" y="35052"/>
                  </a:lnTo>
                  <a:lnTo>
                    <a:pt x="1418844" y="35052"/>
                  </a:lnTo>
                  <a:lnTo>
                    <a:pt x="1418844" y="21336"/>
                  </a:lnTo>
                  <a:lnTo>
                    <a:pt x="1418844" y="0"/>
                  </a:lnTo>
                  <a:close/>
                </a:path>
              </a:pathLst>
            </a:custGeom>
            <a:solidFill>
              <a:srgbClr val="0E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48" name="object 303">
              <a:extLst>
                <a:ext uri="{FF2B5EF4-FFF2-40B4-BE49-F238E27FC236}">
                  <a16:creationId xmlns:a16="http://schemas.microsoft.com/office/drawing/2014/main" id="{60675642-E901-E0FF-7236-DA11391D2857}"/>
                </a:ext>
              </a:extLst>
            </p:cNvPr>
            <p:cNvSpPr>
              <a:spLocks/>
            </p:cNvSpPr>
            <p:nvPr/>
          </p:nvSpPr>
          <p:spPr bwMode="auto">
            <a:xfrm>
              <a:off x="7601712" y="3820667"/>
              <a:ext cx="1419225" cy="18415"/>
            </a:xfrm>
            <a:custGeom>
              <a:avLst/>
              <a:gdLst>
                <a:gd name="T0" fmla="*/ 0 w 1419225"/>
                <a:gd name="T1" fmla="*/ 18289 h 18414"/>
                <a:gd name="T2" fmla="*/ 0 w 1419225"/>
                <a:gd name="T3" fmla="*/ 0 h 18414"/>
                <a:gd name="T4" fmla="*/ 1418843 w 1419225"/>
                <a:gd name="T5" fmla="*/ 0 h 18414"/>
                <a:gd name="T6" fmla="*/ 1418843 w 1419225"/>
                <a:gd name="T7" fmla="*/ 18289 h 18414"/>
                <a:gd name="T8" fmla="*/ 0 w 1419225"/>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8"/>
                  </a:moveTo>
                  <a:lnTo>
                    <a:pt x="0" y="0"/>
                  </a:lnTo>
                  <a:lnTo>
                    <a:pt x="1418843" y="0"/>
                  </a:lnTo>
                  <a:lnTo>
                    <a:pt x="1418843" y="18288"/>
                  </a:lnTo>
                  <a:lnTo>
                    <a:pt x="0" y="18288"/>
                  </a:lnTo>
                  <a:close/>
                </a:path>
              </a:pathLst>
            </a:custGeom>
            <a:solidFill>
              <a:srgbClr val="0E3F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49" name="object 304">
              <a:extLst>
                <a:ext uri="{FF2B5EF4-FFF2-40B4-BE49-F238E27FC236}">
                  <a16:creationId xmlns:a16="http://schemas.microsoft.com/office/drawing/2014/main" id="{6A768FBB-3422-D25E-2327-239B3825F167}"/>
                </a:ext>
              </a:extLst>
            </p:cNvPr>
            <p:cNvSpPr>
              <a:spLocks/>
            </p:cNvSpPr>
            <p:nvPr/>
          </p:nvSpPr>
          <p:spPr bwMode="auto">
            <a:xfrm>
              <a:off x="7601712" y="3802379"/>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E41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50" name="object 305">
              <a:extLst>
                <a:ext uri="{FF2B5EF4-FFF2-40B4-BE49-F238E27FC236}">
                  <a16:creationId xmlns:a16="http://schemas.microsoft.com/office/drawing/2014/main" id="{26C0D14D-A2F4-54C5-C1CA-E54FA1C738EC}"/>
                </a:ext>
              </a:extLst>
            </p:cNvPr>
            <p:cNvSpPr>
              <a:spLocks/>
            </p:cNvSpPr>
            <p:nvPr/>
          </p:nvSpPr>
          <p:spPr bwMode="auto">
            <a:xfrm>
              <a:off x="7601712" y="3767327"/>
              <a:ext cx="1419225" cy="35560"/>
            </a:xfrm>
            <a:custGeom>
              <a:avLst/>
              <a:gdLst>
                <a:gd name="T0" fmla="*/ 1418844 w 1419225"/>
                <a:gd name="T1" fmla="*/ 0 h 35560"/>
                <a:gd name="T2" fmla="*/ 0 w 1419225"/>
                <a:gd name="T3" fmla="*/ 0 h 35560"/>
                <a:gd name="T4" fmla="*/ 0 w 1419225"/>
                <a:gd name="T5" fmla="*/ 13716 h 35560"/>
                <a:gd name="T6" fmla="*/ 0 w 1419225"/>
                <a:gd name="T7" fmla="*/ 35052 h 35560"/>
                <a:gd name="T8" fmla="*/ 1418844 w 1419225"/>
                <a:gd name="T9" fmla="*/ 35052 h 35560"/>
                <a:gd name="T10" fmla="*/ 1418844 w 1419225"/>
                <a:gd name="T11" fmla="*/ 1371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3716"/>
                  </a:lnTo>
                  <a:lnTo>
                    <a:pt x="0" y="35052"/>
                  </a:lnTo>
                  <a:lnTo>
                    <a:pt x="1418844" y="35052"/>
                  </a:lnTo>
                  <a:lnTo>
                    <a:pt x="1418844" y="13716"/>
                  </a:lnTo>
                  <a:lnTo>
                    <a:pt x="1418844" y="0"/>
                  </a:lnTo>
                  <a:close/>
                </a:path>
              </a:pathLst>
            </a:custGeom>
            <a:solidFill>
              <a:srgbClr val="0E41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51" name="object 306">
              <a:extLst>
                <a:ext uri="{FF2B5EF4-FFF2-40B4-BE49-F238E27FC236}">
                  <a16:creationId xmlns:a16="http://schemas.microsoft.com/office/drawing/2014/main" id="{317EAD72-AB16-1F68-9045-BD3CF667F5A9}"/>
                </a:ext>
              </a:extLst>
            </p:cNvPr>
            <p:cNvSpPr>
              <a:spLocks/>
            </p:cNvSpPr>
            <p:nvPr/>
          </p:nvSpPr>
          <p:spPr bwMode="auto">
            <a:xfrm>
              <a:off x="7601712" y="3753611"/>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F42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52" name="object 307">
              <a:extLst>
                <a:ext uri="{FF2B5EF4-FFF2-40B4-BE49-F238E27FC236}">
                  <a16:creationId xmlns:a16="http://schemas.microsoft.com/office/drawing/2014/main" id="{13ECCEEC-CF6A-8DAA-65C7-42571E1611C4}"/>
                </a:ext>
              </a:extLst>
            </p:cNvPr>
            <p:cNvSpPr>
              <a:spLocks/>
            </p:cNvSpPr>
            <p:nvPr/>
          </p:nvSpPr>
          <p:spPr bwMode="auto">
            <a:xfrm>
              <a:off x="7601712" y="3732275"/>
              <a:ext cx="1419225" cy="21590"/>
            </a:xfrm>
            <a:custGeom>
              <a:avLst/>
              <a:gdLst>
                <a:gd name="T0" fmla="*/ 0 w 1419225"/>
                <a:gd name="T1" fmla="*/ 21336 h 21589"/>
                <a:gd name="T2" fmla="*/ 0 w 1419225"/>
                <a:gd name="T3" fmla="*/ 0 h 21589"/>
                <a:gd name="T4" fmla="*/ 1418843 w 1419225"/>
                <a:gd name="T5" fmla="*/ 0 h 21589"/>
                <a:gd name="T6" fmla="*/ 1418843 w 1419225"/>
                <a:gd name="T7" fmla="*/ 21336 h 21589"/>
                <a:gd name="T8" fmla="*/ 0 w 1419225"/>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5"/>
                  </a:moveTo>
                  <a:lnTo>
                    <a:pt x="0" y="0"/>
                  </a:lnTo>
                  <a:lnTo>
                    <a:pt x="1418843" y="0"/>
                  </a:lnTo>
                  <a:lnTo>
                    <a:pt x="1418843" y="21335"/>
                  </a:lnTo>
                  <a:lnTo>
                    <a:pt x="0" y="21335"/>
                  </a:lnTo>
                  <a:close/>
                </a:path>
              </a:pathLst>
            </a:custGeom>
            <a:solidFill>
              <a:srgbClr val="0F428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53" name="object 308">
              <a:extLst>
                <a:ext uri="{FF2B5EF4-FFF2-40B4-BE49-F238E27FC236}">
                  <a16:creationId xmlns:a16="http://schemas.microsoft.com/office/drawing/2014/main" id="{0816F0EA-01AD-8219-A6B7-53CF41437FA0}"/>
                </a:ext>
              </a:extLst>
            </p:cNvPr>
            <p:cNvSpPr>
              <a:spLocks/>
            </p:cNvSpPr>
            <p:nvPr/>
          </p:nvSpPr>
          <p:spPr bwMode="auto">
            <a:xfrm>
              <a:off x="7601712" y="3700271"/>
              <a:ext cx="1419225" cy="32384"/>
            </a:xfrm>
            <a:custGeom>
              <a:avLst/>
              <a:gdLst>
                <a:gd name="T0" fmla="*/ 1418844 w 1419225"/>
                <a:gd name="T1" fmla="*/ 0 h 32385"/>
                <a:gd name="T2" fmla="*/ 0 w 1419225"/>
                <a:gd name="T3" fmla="*/ 0 h 32385"/>
                <a:gd name="T4" fmla="*/ 0 w 1419225"/>
                <a:gd name="T5" fmla="*/ 13716 h 32385"/>
                <a:gd name="T6" fmla="*/ 0 w 1419225"/>
                <a:gd name="T7" fmla="*/ 27431 h 32385"/>
                <a:gd name="T8" fmla="*/ 0 w 1419225"/>
                <a:gd name="T9" fmla="*/ 32003 h 32385"/>
                <a:gd name="T10" fmla="*/ 1418844 w 1419225"/>
                <a:gd name="T11" fmla="*/ 32003 h 32385"/>
                <a:gd name="T12" fmla="*/ 1418844 w 1419225"/>
                <a:gd name="T13" fmla="*/ 27431 h 32385"/>
                <a:gd name="T14" fmla="*/ 1418844 w 1419225"/>
                <a:gd name="T15" fmla="*/ 13716 h 32385"/>
                <a:gd name="T16" fmla="*/ 1418844 w 1419225"/>
                <a:gd name="T17" fmla="*/ 0 h 32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32385">
                  <a:moveTo>
                    <a:pt x="1418844" y="0"/>
                  </a:moveTo>
                  <a:lnTo>
                    <a:pt x="0" y="0"/>
                  </a:lnTo>
                  <a:lnTo>
                    <a:pt x="0" y="13716"/>
                  </a:lnTo>
                  <a:lnTo>
                    <a:pt x="0" y="27432"/>
                  </a:lnTo>
                  <a:lnTo>
                    <a:pt x="0" y="32004"/>
                  </a:lnTo>
                  <a:lnTo>
                    <a:pt x="1418844" y="32004"/>
                  </a:lnTo>
                  <a:lnTo>
                    <a:pt x="1418844" y="27432"/>
                  </a:lnTo>
                  <a:lnTo>
                    <a:pt x="1418844" y="13716"/>
                  </a:lnTo>
                  <a:lnTo>
                    <a:pt x="1418844" y="0"/>
                  </a:lnTo>
                  <a:close/>
                </a:path>
              </a:pathLst>
            </a:custGeom>
            <a:solidFill>
              <a:srgbClr val="0F42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54" name="object 309">
              <a:extLst>
                <a:ext uri="{FF2B5EF4-FFF2-40B4-BE49-F238E27FC236}">
                  <a16:creationId xmlns:a16="http://schemas.microsoft.com/office/drawing/2014/main" id="{67BAF878-4398-A516-BEC5-C611CBC66EEE}"/>
                </a:ext>
              </a:extLst>
            </p:cNvPr>
            <p:cNvSpPr>
              <a:spLocks/>
            </p:cNvSpPr>
            <p:nvPr/>
          </p:nvSpPr>
          <p:spPr bwMode="auto">
            <a:xfrm>
              <a:off x="7601712" y="3695699"/>
              <a:ext cx="1419225" cy="5080"/>
            </a:xfrm>
            <a:custGeom>
              <a:avLst/>
              <a:gdLst>
                <a:gd name="T0" fmla="*/ 0 w 1419225"/>
                <a:gd name="T1" fmla="*/ 4573 h 5079"/>
                <a:gd name="T2" fmla="*/ 0 w 1419225"/>
                <a:gd name="T3" fmla="*/ 0 h 5079"/>
                <a:gd name="T4" fmla="*/ 1418843 w 1419225"/>
                <a:gd name="T5" fmla="*/ 0 h 5079"/>
                <a:gd name="T6" fmla="*/ 1418843 w 1419225"/>
                <a:gd name="T7" fmla="*/ 4573 h 5079"/>
                <a:gd name="T8" fmla="*/ 0 w 1419225"/>
                <a:gd name="T9" fmla="*/ 4573 h 507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5079">
                  <a:moveTo>
                    <a:pt x="0" y="4572"/>
                  </a:moveTo>
                  <a:lnTo>
                    <a:pt x="0" y="0"/>
                  </a:lnTo>
                  <a:lnTo>
                    <a:pt x="1418843" y="0"/>
                  </a:lnTo>
                  <a:lnTo>
                    <a:pt x="1418843" y="4572"/>
                  </a:lnTo>
                  <a:lnTo>
                    <a:pt x="0" y="4572"/>
                  </a:lnTo>
                  <a:close/>
                </a:path>
              </a:pathLst>
            </a:custGeom>
            <a:solidFill>
              <a:srgbClr val="0F44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55" name="object 310">
              <a:extLst>
                <a:ext uri="{FF2B5EF4-FFF2-40B4-BE49-F238E27FC236}">
                  <a16:creationId xmlns:a16="http://schemas.microsoft.com/office/drawing/2014/main" id="{EC5C3315-8153-ABF4-42D0-718EADAD76C2}"/>
                </a:ext>
              </a:extLst>
            </p:cNvPr>
            <p:cNvSpPr>
              <a:spLocks/>
            </p:cNvSpPr>
            <p:nvPr/>
          </p:nvSpPr>
          <p:spPr bwMode="auto">
            <a:xfrm>
              <a:off x="7601712" y="3648455"/>
              <a:ext cx="1419225" cy="47625"/>
            </a:xfrm>
            <a:custGeom>
              <a:avLst/>
              <a:gdLst>
                <a:gd name="T0" fmla="*/ 1418844 w 1419225"/>
                <a:gd name="T1" fmla="*/ 0 h 47625"/>
                <a:gd name="T2" fmla="*/ 0 w 1419225"/>
                <a:gd name="T3" fmla="*/ 0 h 47625"/>
                <a:gd name="T4" fmla="*/ 0 w 1419225"/>
                <a:gd name="T5" fmla="*/ 12192 h 47625"/>
                <a:gd name="T6" fmla="*/ 0 w 1419225"/>
                <a:gd name="T7" fmla="*/ 25908 h 47625"/>
                <a:gd name="T8" fmla="*/ 0 w 1419225"/>
                <a:gd name="T9" fmla="*/ 47244 h 47625"/>
                <a:gd name="T10" fmla="*/ 1418844 w 1419225"/>
                <a:gd name="T11" fmla="*/ 47244 h 47625"/>
                <a:gd name="T12" fmla="*/ 1418844 w 1419225"/>
                <a:gd name="T13" fmla="*/ 25908 h 47625"/>
                <a:gd name="T14" fmla="*/ 1418844 w 1419225"/>
                <a:gd name="T15" fmla="*/ 12192 h 47625"/>
                <a:gd name="T16" fmla="*/ 1418844 w 1419225"/>
                <a:gd name="T17" fmla="*/ 0 h 476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7625">
                  <a:moveTo>
                    <a:pt x="1418844" y="0"/>
                  </a:moveTo>
                  <a:lnTo>
                    <a:pt x="0" y="0"/>
                  </a:lnTo>
                  <a:lnTo>
                    <a:pt x="0" y="12192"/>
                  </a:lnTo>
                  <a:lnTo>
                    <a:pt x="0" y="25908"/>
                  </a:lnTo>
                  <a:lnTo>
                    <a:pt x="0" y="47244"/>
                  </a:lnTo>
                  <a:lnTo>
                    <a:pt x="1418844" y="47244"/>
                  </a:lnTo>
                  <a:lnTo>
                    <a:pt x="1418844" y="25908"/>
                  </a:lnTo>
                  <a:lnTo>
                    <a:pt x="1418844" y="12192"/>
                  </a:lnTo>
                  <a:lnTo>
                    <a:pt x="1418844" y="0"/>
                  </a:lnTo>
                  <a:close/>
                </a:path>
              </a:pathLst>
            </a:custGeom>
            <a:solidFill>
              <a:srgbClr val="0F448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56" name="object 311">
              <a:extLst>
                <a:ext uri="{FF2B5EF4-FFF2-40B4-BE49-F238E27FC236}">
                  <a16:creationId xmlns:a16="http://schemas.microsoft.com/office/drawing/2014/main" id="{A7BF1157-C6EF-C097-D040-C39387D70FE4}"/>
                </a:ext>
              </a:extLst>
            </p:cNvPr>
            <p:cNvSpPr>
              <a:spLocks/>
            </p:cNvSpPr>
            <p:nvPr/>
          </p:nvSpPr>
          <p:spPr bwMode="auto">
            <a:xfrm>
              <a:off x="7601712" y="3607307"/>
              <a:ext cx="1419225" cy="41275"/>
            </a:xfrm>
            <a:custGeom>
              <a:avLst/>
              <a:gdLst>
                <a:gd name="T0" fmla="*/ 0 w 1419225"/>
                <a:gd name="T1" fmla="*/ 41148 h 41275"/>
                <a:gd name="T2" fmla="*/ 0 w 1419225"/>
                <a:gd name="T3" fmla="*/ 0 h 41275"/>
                <a:gd name="T4" fmla="*/ 1418843 w 1419225"/>
                <a:gd name="T5" fmla="*/ 0 h 41275"/>
                <a:gd name="T6" fmla="*/ 1418843 w 1419225"/>
                <a:gd name="T7" fmla="*/ 41148 h 41275"/>
                <a:gd name="T8" fmla="*/ 0 w 1419225"/>
                <a:gd name="T9" fmla="*/ 41148 h 4127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41275">
                  <a:moveTo>
                    <a:pt x="0" y="41148"/>
                  </a:moveTo>
                  <a:lnTo>
                    <a:pt x="0" y="0"/>
                  </a:lnTo>
                  <a:lnTo>
                    <a:pt x="1418843" y="0"/>
                  </a:lnTo>
                  <a:lnTo>
                    <a:pt x="1418843" y="41148"/>
                  </a:lnTo>
                  <a:lnTo>
                    <a:pt x="0" y="41148"/>
                  </a:lnTo>
                  <a:close/>
                </a:path>
              </a:pathLst>
            </a:custGeom>
            <a:solidFill>
              <a:srgbClr val="0F448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57" name="object 312">
              <a:extLst>
                <a:ext uri="{FF2B5EF4-FFF2-40B4-BE49-F238E27FC236}">
                  <a16:creationId xmlns:a16="http://schemas.microsoft.com/office/drawing/2014/main" id="{E5BFEE60-A227-835C-8056-B555030DA110}"/>
                </a:ext>
              </a:extLst>
            </p:cNvPr>
            <p:cNvSpPr>
              <a:spLocks/>
            </p:cNvSpPr>
            <p:nvPr/>
          </p:nvSpPr>
          <p:spPr bwMode="auto">
            <a:xfrm>
              <a:off x="7601712" y="3500627"/>
              <a:ext cx="1419225" cy="1905"/>
            </a:xfrm>
            <a:custGeom>
              <a:avLst/>
              <a:gdLst>
                <a:gd name="T0" fmla="*/ 0 w 1419225"/>
                <a:gd name="T1" fmla="*/ 1525 h 1904"/>
                <a:gd name="T2" fmla="*/ 0 w 1419225"/>
                <a:gd name="T3" fmla="*/ 0 h 1904"/>
                <a:gd name="T4" fmla="*/ 1418843 w 1419225"/>
                <a:gd name="T5" fmla="*/ 0 h 1904"/>
                <a:gd name="T6" fmla="*/ 1418843 w 1419225"/>
                <a:gd name="T7" fmla="*/ 1525 h 1904"/>
                <a:gd name="T8" fmla="*/ 0 w 1419225"/>
                <a:gd name="T9" fmla="*/ 1525 h 190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904">
                  <a:moveTo>
                    <a:pt x="0" y="1524"/>
                  </a:moveTo>
                  <a:lnTo>
                    <a:pt x="0" y="0"/>
                  </a:lnTo>
                  <a:lnTo>
                    <a:pt x="1418843" y="0"/>
                  </a:lnTo>
                  <a:lnTo>
                    <a:pt x="1418843" y="1524"/>
                  </a:lnTo>
                  <a:lnTo>
                    <a:pt x="0" y="1524"/>
                  </a:lnTo>
                  <a:close/>
                </a:path>
              </a:pathLst>
            </a:custGeom>
            <a:solidFill>
              <a:srgbClr val="0F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58" name="object 313">
              <a:extLst>
                <a:ext uri="{FF2B5EF4-FFF2-40B4-BE49-F238E27FC236}">
                  <a16:creationId xmlns:a16="http://schemas.microsoft.com/office/drawing/2014/main" id="{C705A6FF-2798-4FA9-8804-D55B8D576F24}"/>
                </a:ext>
              </a:extLst>
            </p:cNvPr>
            <p:cNvSpPr>
              <a:spLocks/>
            </p:cNvSpPr>
            <p:nvPr/>
          </p:nvSpPr>
          <p:spPr bwMode="auto">
            <a:xfrm>
              <a:off x="7601712" y="3476243"/>
              <a:ext cx="1419225" cy="24765"/>
            </a:xfrm>
            <a:custGeom>
              <a:avLst/>
              <a:gdLst>
                <a:gd name="T0" fmla="*/ 0 w 1419225"/>
                <a:gd name="T1" fmla="*/ 0 h 24764"/>
                <a:gd name="T2" fmla="*/ 1418843 w 1419225"/>
                <a:gd name="T3" fmla="*/ 0 h 24764"/>
                <a:gd name="T4" fmla="*/ 1418843 w 1419225"/>
                <a:gd name="T5" fmla="*/ 24384 h 24764"/>
                <a:gd name="T6" fmla="*/ 0 w 1419225"/>
                <a:gd name="T7" fmla="*/ 24384 h 24764"/>
                <a:gd name="T8" fmla="*/ 0 w 1419225"/>
                <a:gd name="T9" fmla="*/ 0 h 2476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4764">
                  <a:moveTo>
                    <a:pt x="0" y="0"/>
                  </a:moveTo>
                  <a:lnTo>
                    <a:pt x="1418843" y="0"/>
                  </a:lnTo>
                  <a:lnTo>
                    <a:pt x="1418843" y="24383"/>
                  </a:lnTo>
                  <a:lnTo>
                    <a:pt x="0" y="24383"/>
                  </a:lnTo>
                  <a:lnTo>
                    <a:pt x="0" y="0"/>
                  </a:lnTo>
                  <a:close/>
                </a:path>
              </a:pathLst>
            </a:custGeom>
            <a:solidFill>
              <a:srgbClr val="0E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grpSp>
      <p:sp>
        <p:nvSpPr>
          <p:cNvPr id="23566" name="object 314">
            <a:extLst>
              <a:ext uri="{FF2B5EF4-FFF2-40B4-BE49-F238E27FC236}">
                <a16:creationId xmlns:a16="http://schemas.microsoft.com/office/drawing/2014/main" id="{12A089E6-5307-E07E-028C-472DD282E1EF}"/>
              </a:ext>
            </a:extLst>
          </p:cNvPr>
          <p:cNvSpPr txBox="1">
            <a:spLocks noChangeArrowheads="1"/>
          </p:cNvSpPr>
          <p:nvPr/>
        </p:nvSpPr>
        <p:spPr bwMode="auto">
          <a:xfrm>
            <a:off x="8024813" y="3281364"/>
            <a:ext cx="1212850" cy="441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860" rIns="0" bIns="0">
            <a:spAutoFit/>
          </a:bodyPr>
          <a:lstStyle>
            <a:lvl1pPr marL="115888" indent="217488">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88"/>
              </a:spcBef>
              <a:buNone/>
            </a:pPr>
            <a:r>
              <a:rPr lang="en-US" altLang="en-US" sz="1400">
                <a:solidFill>
                  <a:srgbClr val="FFFFFF"/>
                </a:solidFill>
                <a:latin typeface="Gadugi" panose="020B0502040204020203" pitchFamily="34" charset="0"/>
              </a:rPr>
              <a:t>Sexual Misconduct</a:t>
            </a:r>
            <a:endParaRPr lang="en-US" altLang="en-US" sz="1400">
              <a:latin typeface="Gadugi" panose="020B0502040204020203" pitchFamily="34" charset="0"/>
            </a:endParaRPr>
          </a:p>
        </p:txBody>
      </p:sp>
      <p:grpSp>
        <p:nvGrpSpPr>
          <p:cNvPr id="23567" name="object 315">
            <a:extLst>
              <a:ext uri="{FF2B5EF4-FFF2-40B4-BE49-F238E27FC236}">
                <a16:creationId xmlns:a16="http://schemas.microsoft.com/office/drawing/2014/main" id="{E25824D9-42F0-AF89-2DC2-5F5D02EB44C6}"/>
              </a:ext>
            </a:extLst>
          </p:cNvPr>
          <p:cNvGrpSpPr>
            <a:grpSpLocks/>
          </p:cNvGrpSpPr>
          <p:nvPr/>
        </p:nvGrpSpPr>
        <p:grpSpPr bwMode="auto">
          <a:xfrm>
            <a:off x="9358313" y="3168651"/>
            <a:ext cx="1212850" cy="727075"/>
            <a:chOff x="9162288" y="3476243"/>
            <a:chExt cx="1417320" cy="850900"/>
          </a:xfrm>
        </p:grpSpPr>
        <p:sp>
          <p:nvSpPr>
            <p:cNvPr id="23639" name="object 316">
              <a:extLst>
                <a:ext uri="{FF2B5EF4-FFF2-40B4-BE49-F238E27FC236}">
                  <a16:creationId xmlns:a16="http://schemas.microsoft.com/office/drawing/2014/main" id="{DBA61F44-22DA-47B1-E711-6D23DAA14B8F}"/>
                </a:ext>
              </a:extLst>
            </p:cNvPr>
            <p:cNvSpPr>
              <a:spLocks/>
            </p:cNvSpPr>
            <p:nvPr/>
          </p:nvSpPr>
          <p:spPr bwMode="auto">
            <a:xfrm>
              <a:off x="9162288" y="4317491"/>
              <a:ext cx="1417320" cy="9525"/>
            </a:xfrm>
            <a:custGeom>
              <a:avLst/>
              <a:gdLst>
                <a:gd name="T0" fmla="*/ 0 w 1417320"/>
                <a:gd name="T1" fmla="*/ 0 h 9525"/>
                <a:gd name="T2" fmla="*/ 1417319 w 1417320"/>
                <a:gd name="T3" fmla="*/ 0 h 9525"/>
                <a:gd name="T4" fmla="*/ 1417319 w 1417320"/>
                <a:gd name="T5" fmla="*/ 9143 h 9525"/>
                <a:gd name="T6" fmla="*/ 0 w 1417320"/>
                <a:gd name="T7" fmla="*/ 9143 h 9525"/>
                <a:gd name="T8" fmla="*/ 0 w 1417320"/>
                <a:gd name="T9" fmla="*/ 0 h 95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9525">
                  <a:moveTo>
                    <a:pt x="0" y="0"/>
                  </a:moveTo>
                  <a:lnTo>
                    <a:pt x="1417319" y="0"/>
                  </a:lnTo>
                  <a:lnTo>
                    <a:pt x="1417319" y="9143"/>
                  </a:lnTo>
                  <a:lnTo>
                    <a:pt x="0" y="9143"/>
                  </a:lnTo>
                  <a:lnTo>
                    <a:pt x="0" y="0"/>
                  </a:lnTo>
                  <a:close/>
                </a:path>
              </a:pathLst>
            </a:custGeom>
            <a:solidFill>
              <a:srgbClr val="083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40" name="object 317">
              <a:extLst>
                <a:ext uri="{FF2B5EF4-FFF2-40B4-BE49-F238E27FC236}">
                  <a16:creationId xmlns:a16="http://schemas.microsoft.com/office/drawing/2014/main" id="{735AD364-C7E1-82A3-FF7D-19CEB833A95C}"/>
                </a:ext>
              </a:extLst>
            </p:cNvPr>
            <p:cNvSpPr>
              <a:spLocks/>
            </p:cNvSpPr>
            <p:nvPr/>
          </p:nvSpPr>
          <p:spPr bwMode="auto">
            <a:xfrm>
              <a:off x="9162288" y="4299203"/>
              <a:ext cx="1417320" cy="18415"/>
            </a:xfrm>
            <a:custGeom>
              <a:avLst/>
              <a:gdLst>
                <a:gd name="T0" fmla="*/ 0 w 1417320"/>
                <a:gd name="T1" fmla="*/ 18289 h 18414"/>
                <a:gd name="T2" fmla="*/ 0 w 1417320"/>
                <a:gd name="T3" fmla="*/ 0 h 18414"/>
                <a:gd name="T4" fmla="*/ 1417319 w 1417320"/>
                <a:gd name="T5" fmla="*/ 0 h 18414"/>
                <a:gd name="T6" fmla="*/ 1417319 w 1417320"/>
                <a:gd name="T7" fmla="*/ 18289 h 18414"/>
                <a:gd name="T8" fmla="*/ 0 w 1417320"/>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8"/>
                  </a:moveTo>
                  <a:lnTo>
                    <a:pt x="0" y="0"/>
                  </a:lnTo>
                  <a:lnTo>
                    <a:pt x="1417319" y="0"/>
                  </a:lnTo>
                  <a:lnTo>
                    <a:pt x="1417319" y="18288"/>
                  </a:lnTo>
                  <a:lnTo>
                    <a:pt x="0" y="18288"/>
                  </a:lnTo>
                  <a:close/>
                </a:path>
              </a:pathLst>
            </a:custGeom>
            <a:solidFill>
              <a:srgbClr val="0833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41" name="object 318">
              <a:extLst>
                <a:ext uri="{FF2B5EF4-FFF2-40B4-BE49-F238E27FC236}">
                  <a16:creationId xmlns:a16="http://schemas.microsoft.com/office/drawing/2014/main" id="{2105CEC0-3F01-642A-10A5-ED1A81A29E6C}"/>
                </a:ext>
              </a:extLst>
            </p:cNvPr>
            <p:cNvSpPr>
              <a:spLocks/>
            </p:cNvSpPr>
            <p:nvPr/>
          </p:nvSpPr>
          <p:spPr bwMode="auto">
            <a:xfrm>
              <a:off x="9162288" y="4280915"/>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A34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42" name="object 319">
              <a:extLst>
                <a:ext uri="{FF2B5EF4-FFF2-40B4-BE49-F238E27FC236}">
                  <a16:creationId xmlns:a16="http://schemas.microsoft.com/office/drawing/2014/main" id="{9524B136-046D-122D-B0C9-D098E93C453D}"/>
                </a:ext>
              </a:extLst>
            </p:cNvPr>
            <p:cNvSpPr>
              <a:spLocks/>
            </p:cNvSpPr>
            <p:nvPr/>
          </p:nvSpPr>
          <p:spPr bwMode="auto">
            <a:xfrm>
              <a:off x="9162288" y="4232147"/>
              <a:ext cx="1417320" cy="48895"/>
            </a:xfrm>
            <a:custGeom>
              <a:avLst/>
              <a:gdLst>
                <a:gd name="T0" fmla="*/ 1417320 w 1417320"/>
                <a:gd name="T1" fmla="*/ 0 h 48895"/>
                <a:gd name="T2" fmla="*/ 0 w 1417320"/>
                <a:gd name="T3" fmla="*/ 0 h 48895"/>
                <a:gd name="T4" fmla="*/ 0 w 1417320"/>
                <a:gd name="T5" fmla="*/ 27432 h 48895"/>
                <a:gd name="T6" fmla="*/ 0 w 1417320"/>
                <a:gd name="T7" fmla="*/ 48768 h 48895"/>
                <a:gd name="T8" fmla="*/ 1417320 w 1417320"/>
                <a:gd name="T9" fmla="*/ 48768 h 48895"/>
                <a:gd name="T10" fmla="*/ 1417320 w 1417320"/>
                <a:gd name="T11" fmla="*/ 27432 h 48895"/>
                <a:gd name="T12" fmla="*/ 1417320 w 1417320"/>
                <a:gd name="T13" fmla="*/ 0 h 488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8895">
                  <a:moveTo>
                    <a:pt x="1417320" y="0"/>
                  </a:moveTo>
                  <a:lnTo>
                    <a:pt x="0" y="0"/>
                  </a:lnTo>
                  <a:lnTo>
                    <a:pt x="0" y="27432"/>
                  </a:lnTo>
                  <a:lnTo>
                    <a:pt x="0" y="48768"/>
                  </a:lnTo>
                  <a:lnTo>
                    <a:pt x="1417320" y="48768"/>
                  </a:lnTo>
                  <a:lnTo>
                    <a:pt x="1417320" y="27432"/>
                  </a:lnTo>
                  <a:lnTo>
                    <a:pt x="1417320" y="0"/>
                  </a:lnTo>
                  <a:close/>
                </a:path>
              </a:pathLst>
            </a:custGeom>
            <a:solidFill>
              <a:srgbClr val="0A346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43" name="object 320">
              <a:extLst>
                <a:ext uri="{FF2B5EF4-FFF2-40B4-BE49-F238E27FC236}">
                  <a16:creationId xmlns:a16="http://schemas.microsoft.com/office/drawing/2014/main" id="{75D98157-9FB1-DCEC-9EFC-236717356222}"/>
                </a:ext>
              </a:extLst>
            </p:cNvPr>
            <p:cNvSpPr>
              <a:spLocks/>
            </p:cNvSpPr>
            <p:nvPr/>
          </p:nvSpPr>
          <p:spPr bwMode="auto">
            <a:xfrm>
              <a:off x="9162288" y="4192523"/>
              <a:ext cx="1417320" cy="40005"/>
            </a:xfrm>
            <a:custGeom>
              <a:avLst/>
              <a:gdLst>
                <a:gd name="T0" fmla="*/ 1417320 w 1417320"/>
                <a:gd name="T1" fmla="*/ 0 h 40004"/>
                <a:gd name="T2" fmla="*/ 0 w 1417320"/>
                <a:gd name="T3" fmla="*/ 0 h 40004"/>
                <a:gd name="T4" fmla="*/ 0 w 1417320"/>
                <a:gd name="T5" fmla="*/ 18288 h 40004"/>
                <a:gd name="T6" fmla="*/ 0 w 1417320"/>
                <a:gd name="T7" fmla="*/ 39625 h 40004"/>
                <a:gd name="T8" fmla="*/ 1417320 w 1417320"/>
                <a:gd name="T9" fmla="*/ 39625 h 40004"/>
                <a:gd name="T10" fmla="*/ 1417320 w 1417320"/>
                <a:gd name="T11" fmla="*/ 18288 h 40004"/>
                <a:gd name="T12" fmla="*/ 1417320 w 1417320"/>
                <a:gd name="T13" fmla="*/ 0 h 4000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0004">
                  <a:moveTo>
                    <a:pt x="1417320" y="0"/>
                  </a:moveTo>
                  <a:lnTo>
                    <a:pt x="0" y="0"/>
                  </a:lnTo>
                  <a:lnTo>
                    <a:pt x="0" y="18288"/>
                  </a:lnTo>
                  <a:lnTo>
                    <a:pt x="0" y="39624"/>
                  </a:lnTo>
                  <a:lnTo>
                    <a:pt x="1417320" y="39624"/>
                  </a:lnTo>
                  <a:lnTo>
                    <a:pt x="1417320" y="18288"/>
                  </a:lnTo>
                  <a:lnTo>
                    <a:pt x="1417320" y="0"/>
                  </a:lnTo>
                  <a:close/>
                </a:path>
              </a:pathLst>
            </a:custGeom>
            <a:solidFill>
              <a:srgbClr val="0A366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44" name="object 321">
              <a:extLst>
                <a:ext uri="{FF2B5EF4-FFF2-40B4-BE49-F238E27FC236}">
                  <a16:creationId xmlns:a16="http://schemas.microsoft.com/office/drawing/2014/main" id="{E2B79DC6-B924-3587-866F-8FE2C9E03CB6}"/>
                </a:ext>
              </a:extLst>
            </p:cNvPr>
            <p:cNvSpPr>
              <a:spLocks/>
            </p:cNvSpPr>
            <p:nvPr/>
          </p:nvSpPr>
          <p:spPr bwMode="auto">
            <a:xfrm>
              <a:off x="9162288" y="4175759"/>
              <a:ext cx="1417320" cy="17145"/>
            </a:xfrm>
            <a:custGeom>
              <a:avLst/>
              <a:gdLst>
                <a:gd name="T0" fmla="*/ 0 w 1417320"/>
                <a:gd name="T1" fmla="*/ 16764 h 17145"/>
                <a:gd name="T2" fmla="*/ 0 w 1417320"/>
                <a:gd name="T3" fmla="*/ 0 h 17145"/>
                <a:gd name="T4" fmla="*/ 1417319 w 1417320"/>
                <a:gd name="T5" fmla="*/ 0 h 17145"/>
                <a:gd name="T6" fmla="*/ 1417319 w 1417320"/>
                <a:gd name="T7" fmla="*/ 16764 h 17145"/>
                <a:gd name="T8" fmla="*/ 0 w 1417320"/>
                <a:gd name="T9" fmla="*/ 16764 h 171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7145">
                  <a:moveTo>
                    <a:pt x="0" y="16764"/>
                  </a:moveTo>
                  <a:lnTo>
                    <a:pt x="0" y="0"/>
                  </a:lnTo>
                  <a:lnTo>
                    <a:pt x="1417319" y="0"/>
                  </a:lnTo>
                  <a:lnTo>
                    <a:pt x="1417319" y="16764"/>
                  </a:lnTo>
                  <a:lnTo>
                    <a:pt x="0" y="16764"/>
                  </a:lnTo>
                  <a:close/>
                </a:path>
              </a:pathLst>
            </a:custGeom>
            <a:solidFill>
              <a:srgbClr val="0A366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45" name="object 322">
              <a:extLst>
                <a:ext uri="{FF2B5EF4-FFF2-40B4-BE49-F238E27FC236}">
                  <a16:creationId xmlns:a16="http://schemas.microsoft.com/office/drawing/2014/main" id="{BCF5B6CC-5744-336D-4BCA-66D599BE42AE}"/>
                </a:ext>
              </a:extLst>
            </p:cNvPr>
            <p:cNvSpPr>
              <a:spLocks/>
            </p:cNvSpPr>
            <p:nvPr/>
          </p:nvSpPr>
          <p:spPr bwMode="auto">
            <a:xfrm>
              <a:off x="9162288" y="4152899"/>
              <a:ext cx="1417320" cy="22860"/>
            </a:xfrm>
            <a:custGeom>
              <a:avLst/>
              <a:gdLst>
                <a:gd name="T0" fmla="*/ 0 w 1417320"/>
                <a:gd name="T1" fmla="*/ 22859 h 22860"/>
                <a:gd name="T2" fmla="*/ 0 w 1417320"/>
                <a:gd name="T3" fmla="*/ 0 h 22860"/>
                <a:gd name="T4" fmla="*/ 1417319 w 1417320"/>
                <a:gd name="T5" fmla="*/ 0 h 22860"/>
                <a:gd name="T6" fmla="*/ 1417319 w 1417320"/>
                <a:gd name="T7" fmla="*/ 22859 h 22860"/>
                <a:gd name="T8" fmla="*/ 0 w 1417320"/>
                <a:gd name="T9" fmla="*/ 22859 h 228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2860">
                  <a:moveTo>
                    <a:pt x="0" y="22859"/>
                  </a:moveTo>
                  <a:lnTo>
                    <a:pt x="0" y="0"/>
                  </a:lnTo>
                  <a:lnTo>
                    <a:pt x="1417319" y="0"/>
                  </a:lnTo>
                  <a:lnTo>
                    <a:pt x="1417319" y="22859"/>
                  </a:lnTo>
                  <a:lnTo>
                    <a:pt x="0" y="22859"/>
                  </a:lnTo>
                  <a:close/>
                </a:path>
              </a:pathLst>
            </a:custGeom>
            <a:solidFill>
              <a:srgbClr val="0A36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46" name="object 323">
              <a:extLst>
                <a:ext uri="{FF2B5EF4-FFF2-40B4-BE49-F238E27FC236}">
                  <a16:creationId xmlns:a16="http://schemas.microsoft.com/office/drawing/2014/main" id="{859F14E8-4526-A9BE-2D72-5DABDEB63385}"/>
                </a:ext>
              </a:extLst>
            </p:cNvPr>
            <p:cNvSpPr>
              <a:spLocks/>
            </p:cNvSpPr>
            <p:nvPr/>
          </p:nvSpPr>
          <p:spPr bwMode="auto">
            <a:xfrm>
              <a:off x="9162288" y="4126991"/>
              <a:ext cx="1417320" cy="26034"/>
            </a:xfrm>
            <a:custGeom>
              <a:avLst/>
              <a:gdLst>
                <a:gd name="T0" fmla="*/ 0 w 1417320"/>
                <a:gd name="T1" fmla="*/ 25907 h 26035"/>
                <a:gd name="T2" fmla="*/ 0 w 1417320"/>
                <a:gd name="T3" fmla="*/ 0 h 26035"/>
                <a:gd name="T4" fmla="*/ 1417319 w 1417320"/>
                <a:gd name="T5" fmla="*/ 0 h 26035"/>
                <a:gd name="T6" fmla="*/ 1417319 w 1417320"/>
                <a:gd name="T7" fmla="*/ 25907 h 26035"/>
                <a:gd name="T8" fmla="*/ 0 w 1417320"/>
                <a:gd name="T9" fmla="*/ 25907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6035">
                  <a:moveTo>
                    <a:pt x="0" y="25908"/>
                  </a:moveTo>
                  <a:lnTo>
                    <a:pt x="0" y="0"/>
                  </a:lnTo>
                  <a:lnTo>
                    <a:pt x="1417319" y="0"/>
                  </a:lnTo>
                  <a:lnTo>
                    <a:pt x="1417319" y="25908"/>
                  </a:lnTo>
                  <a:lnTo>
                    <a:pt x="0" y="25908"/>
                  </a:lnTo>
                  <a:close/>
                </a:path>
              </a:pathLst>
            </a:custGeom>
            <a:solidFill>
              <a:srgbClr val="0A38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47" name="object 324">
              <a:extLst>
                <a:ext uri="{FF2B5EF4-FFF2-40B4-BE49-F238E27FC236}">
                  <a16:creationId xmlns:a16="http://schemas.microsoft.com/office/drawing/2014/main" id="{87D62DA5-1D67-4DF2-AB03-79F0944A1004}"/>
                </a:ext>
              </a:extLst>
            </p:cNvPr>
            <p:cNvSpPr>
              <a:spLocks/>
            </p:cNvSpPr>
            <p:nvPr/>
          </p:nvSpPr>
          <p:spPr bwMode="auto">
            <a:xfrm>
              <a:off x="9162288" y="4085843"/>
              <a:ext cx="1417320" cy="41275"/>
            </a:xfrm>
            <a:custGeom>
              <a:avLst/>
              <a:gdLst>
                <a:gd name="T0" fmla="*/ 1417320 w 1417320"/>
                <a:gd name="T1" fmla="*/ 0 h 41275"/>
                <a:gd name="T2" fmla="*/ 0 w 1417320"/>
                <a:gd name="T3" fmla="*/ 0 h 41275"/>
                <a:gd name="T4" fmla="*/ 0 w 1417320"/>
                <a:gd name="T5" fmla="*/ 18288 h 41275"/>
                <a:gd name="T6" fmla="*/ 0 w 1417320"/>
                <a:gd name="T7" fmla="*/ 41148 h 41275"/>
                <a:gd name="T8" fmla="*/ 1417320 w 1417320"/>
                <a:gd name="T9" fmla="*/ 41148 h 41275"/>
                <a:gd name="T10" fmla="*/ 1417320 w 1417320"/>
                <a:gd name="T11" fmla="*/ 18288 h 41275"/>
                <a:gd name="T12" fmla="*/ 1417320 w 1417320"/>
                <a:gd name="T13" fmla="*/ 0 h 4127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1275">
                  <a:moveTo>
                    <a:pt x="1417320" y="0"/>
                  </a:moveTo>
                  <a:lnTo>
                    <a:pt x="0" y="0"/>
                  </a:lnTo>
                  <a:lnTo>
                    <a:pt x="0" y="18288"/>
                  </a:lnTo>
                  <a:lnTo>
                    <a:pt x="0" y="41148"/>
                  </a:lnTo>
                  <a:lnTo>
                    <a:pt x="1417320" y="41148"/>
                  </a:lnTo>
                  <a:lnTo>
                    <a:pt x="1417320" y="18288"/>
                  </a:lnTo>
                  <a:lnTo>
                    <a:pt x="1417320" y="0"/>
                  </a:lnTo>
                  <a:close/>
                </a:path>
              </a:pathLst>
            </a:custGeom>
            <a:solidFill>
              <a:srgbClr val="0A387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48" name="object 325">
              <a:extLst>
                <a:ext uri="{FF2B5EF4-FFF2-40B4-BE49-F238E27FC236}">
                  <a16:creationId xmlns:a16="http://schemas.microsoft.com/office/drawing/2014/main" id="{BB71D985-E7A5-3265-0A3A-33BE92F6A7F2}"/>
                </a:ext>
              </a:extLst>
            </p:cNvPr>
            <p:cNvSpPr>
              <a:spLocks/>
            </p:cNvSpPr>
            <p:nvPr/>
          </p:nvSpPr>
          <p:spPr bwMode="auto">
            <a:xfrm>
              <a:off x="9162288" y="4046219"/>
              <a:ext cx="1417320" cy="40005"/>
            </a:xfrm>
            <a:custGeom>
              <a:avLst/>
              <a:gdLst>
                <a:gd name="T0" fmla="*/ 1417320 w 1417320"/>
                <a:gd name="T1" fmla="*/ 0 h 40004"/>
                <a:gd name="T2" fmla="*/ 0 w 1417320"/>
                <a:gd name="T3" fmla="*/ 0 h 40004"/>
                <a:gd name="T4" fmla="*/ 0 w 1417320"/>
                <a:gd name="T5" fmla="*/ 22861 h 40004"/>
                <a:gd name="T6" fmla="*/ 0 w 1417320"/>
                <a:gd name="T7" fmla="*/ 39625 h 40004"/>
                <a:gd name="T8" fmla="*/ 1417320 w 1417320"/>
                <a:gd name="T9" fmla="*/ 39625 h 40004"/>
                <a:gd name="T10" fmla="*/ 1417320 w 1417320"/>
                <a:gd name="T11" fmla="*/ 22861 h 40004"/>
                <a:gd name="T12" fmla="*/ 1417320 w 1417320"/>
                <a:gd name="T13" fmla="*/ 0 h 4000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0004">
                  <a:moveTo>
                    <a:pt x="1417320" y="0"/>
                  </a:moveTo>
                  <a:lnTo>
                    <a:pt x="0" y="0"/>
                  </a:lnTo>
                  <a:lnTo>
                    <a:pt x="0" y="22860"/>
                  </a:lnTo>
                  <a:lnTo>
                    <a:pt x="0" y="39624"/>
                  </a:lnTo>
                  <a:lnTo>
                    <a:pt x="1417320" y="39624"/>
                  </a:lnTo>
                  <a:lnTo>
                    <a:pt x="1417320" y="22860"/>
                  </a:lnTo>
                  <a:lnTo>
                    <a:pt x="1417320" y="0"/>
                  </a:lnTo>
                  <a:close/>
                </a:path>
              </a:pathLst>
            </a:custGeom>
            <a:solidFill>
              <a:srgbClr val="0C3A7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49" name="object 326">
              <a:extLst>
                <a:ext uri="{FF2B5EF4-FFF2-40B4-BE49-F238E27FC236}">
                  <a16:creationId xmlns:a16="http://schemas.microsoft.com/office/drawing/2014/main" id="{41A68D97-4D4B-7ED5-4268-8327DD035BF0}"/>
                </a:ext>
              </a:extLst>
            </p:cNvPr>
            <p:cNvSpPr>
              <a:spLocks/>
            </p:cNvSpPr>
            <p:nvPr/>
          </p:nvSpPr>
          <p:spPr bwMode="auto">
            <a:xfrm>
              <a:off x="9162288" y="4034027"/>
              <a:ext cx="1417320" cy="12700"/>
            </a:xfrm>
            <a:custGeom>
              <a:avLst/>
              <a:gdLst>
                <a:gd name="T0" fmla="*/ 0 w 1417320"/>
                <a:gd name="T1" fmla="*/ 12191 h 12700"/>
                <a:gd name="T2" fmla="*/ 0 w 1417320"/>
                <a:gd name="T3" fmla="*/ 0 h 12700"/>
                <a:gd name="T4" fmla="*/ 1417319 w 1417320"/>
                <a:gd name="T5" fmla="*/ 0 h 12700"/>
                <a:gd name="T6" fmla="*/ 1417319 w 1417320"/>
                <a:gd name="T7" fmla="*/ 12191 h 12700"/>
                <a:gd name="T8" fmla="*/ 0 w 1417320"/>
                <a:gd name="T9" fmla="*/ 12191 h 127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2700">
                  <a:moveTo>
                    <a:pt x="0" y="12191"/>
                  </a:moveTo>
                  <a:lnTo>
                    <a:pt x="0" y="0"/>
                  </a:lnTo>
                  <a:lnTo>
                    <a:pt x="1417319" y="0"/>
                  </a:lnTo>
                  <a:lnTo>
                    <a:pt x="1417319" y="12191"/>
                  </a:lnTo>
                  <a:lnTo>
                    <a:pt x="0" y="12191"/>
                  </a:lnTo>
                  <a:close/>
                </a:path>
              </a:pathLst>
            </a:custGeom>
            <a:solidFill>
              <a:srgbClr val="0C3A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50" name="object 327">
              <a:extLst>
                <a:ext uri="{FF2B5EF4-FFF2-40B4-BE49-F238E27FC236}">
                  <a16:creationId xmlns:a16="http://schemas.microsoft.com/office/drawing/2014/main" id="{D09F79E1-5E91-18E8-3800-83000E0835BF}"/>
                </a:ext>
              </a:extLst>
            </p:cNvPr>
            <p:cNvSpPr>
              <a:spLocks/>
            </p:cNvSpPr>
            <p:nvPr/>
          </p:nvSpPr>
          <p:spPr bwMode="auto">
            <a:xfrm>
              <a:off x="9162288" y="4020311"/>
              <a:ext cx="1417320" cy="13970"/>
            </a:xfrm>
            <a:custGeom>
              <a:avLst/>
              <a:gdLst>
                <a:gd name="T0" fmla="*/ 0 w 1417320"/>
                <a:gd name="T1" fmla="*/ 13716 h 13970"/>
                <a:gd name="T2" fmla="*/ 0 w 1417320"/>
                <a:gd name="T3" fmla="*/ 0 h 13970"/>
                <a:gd name="T4" fmla="*/ 1417319 w 1417320"/>
                <a:gd name="T5" fmla="*/ 0 h 13970"/>
                <a:gd name="T6" fmla="*/ 1417319 w 1417320"/>
                <a:gd name="T7" fmla="*/ 13716 h 13970"/>
                <a:gd name="T8" fmla="*/ 0 w 1417320"/>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70">
                  <a:moveTo>
                    <a:pt x="0" y="13716"/>
                  </a:moveTo>
                  <a:lnTo>
                    <a:pt x="0" y="0"/>
                  </a:lnTo>
                  <a:lnTo>
                    <a:pt x="1417319" y="0"/>
                  </a:lnTo>
                  <a:lnTo>
                    <a:pt x="1417319" y="13716"/>
                  </a:lnTo>
                  <a:lnTo>
                    <a:pt x="0" y="13716"/>
                  </a:lnTo>
                  <a:close/>
                </a:path>
              </a:pathLst>
            </a:custGeom>
            <a:solidFill>
              <a:srgbClr val="0C3B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51" name="object 328">
              <a:extLst>
                <a:ext uri="{FF2B5EF4-FFF2-40B4-BE49-F238E27FC236}">
                  <a16:creationId xmlns:a16="http://schemas.microsoft.com/office/drawing/2014/main" id="{42326712-8AF3-D478-37D3-3F4882A35320}"/>
                </a:ext>
              </a:extLst>
            </p:cNvPr>
            <p:cNvSpPr>
              <a:spLocks/>
            </p:cNvSpPr>
            <p:nvPr/>
          </p:nvSpPr>
          <p:spPr bwMode="auto">
            <a:xfrm>
              <a:off x="9162288" y="3980687"/>
              <a:ext cx="1417320" cy="40005"/>
            </a:xfrm>
            <a:custGeom>
              <a:avLst/>
              <a:gdLst>
                <a:gd name="T0" fmla="*/ 1417320 w 1417320"/>
                <a:gd name="T1" fmla="*/ 0 h 40004"/>
                <a:gd name="T2" fmla="*/ 0 w 1417320"/>
                <a:gd name="T3" fmla="*/ 0 h 40004"/>
                <a:gd name="T4" fmla="*/ 0 w 1417320"/>
                <a:gd name="T5" fmla="*/ 12192 h 40004"/>
                <a:gd name="T6" fmla="*/ 0 w 1417320"/>
                <a:gd name="T7" fmla="*/ 16764 h 40004"/>
                <a:gd name="T8" fmla="*/ 0 w 1417320"/>
                <a:gd name="T9" fmla="*/ 39625 h 40004"/>
                <a:gd name="T10" fmla="*/ 1417320 w 1417320"/>
                <a:gd name="T11" fmla="*/ 39625 h 40004"/>
                <a:gd name="T12" fmla="*/ 1417320 w 1417320"/>
                <a:gd name="T13" fmla="*/ 16764 h 40004"/>
                <a:gd name="T14" fmla="*/ 1417320 w 1417320"/>
                <a:gd name="T15" fmla="*/ 12192 h 40004"/>
                <a:gd name="T16" fmla="*/ 1417320 w 1417320"/>
                <a:gd name="T17" fmla="*/ 0 h 4000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40004">
                  <a:moveTo>
                    <a:pt x="1417320" y="0"/>
                  </a:moveTo>
                  <a:lnTo>
                    <a:pt x="0" y="0"/>
                  </a:lnTo>
                  <a:lnTo>
                    <a:pt x="0" y="12192"/>
                  </a:lnTo>
                  <a:lnTo>
                    <a:pt x="0" y="16764"/>
                  </a:lnTo>
                  <a:lnTo>
                    <a:pt x="0" y="39624"/>
                  </a:lnTo>
                  <a:lnTo>
                    <a:pt x="1417320" y="39624"/>
                  </a:lnTo>
                  <a:lnTo>
                    <a:pt x="1417320" y="16764"/>
                  </a:lnTo>
                  <a:lnTo>
                    <a:pt x="1417320" y="12192"/>
                  </a:lnTo>
                  <a:lnTo>
                    <a:pt x="1417320" y="0"/>
                  </a:lnTo>
                  <a:close/>
                </a:path>
              </a:pathLst>
            </a:custGeom>
            <a:solidFill>
              <a:srgbClr val="0C3B7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52" name="object 329">
              <a:extLst>
                <a:ext uri="{FF2B5EF4-FFF2-40B4-BE49-F238E27FC236}">
                  <a16:creationId xmlns:a16="http://schemas.microsoft.com/office/drawing/2014/main" id="{30C9910C-1A71-268C-4F5A-149CA1C0CB2F}"/>
                </a:ext>
              </a:extLst>
            </p:cNvPr>
            <p:cNvSpPr>
              <a:spLocks/>
            </p:cNvSpPr>
            <p:nvPr/>
          </p:nvSpPr>
          <p:spPr bwMode="auto">
            <a:xfrm>
              <a:off x="9162288" y="3966971"/>
              <a:ext cx="1417320" cy="13970"/>
            </a:xfrm>
            <a:custGeom>
              <a:avLst/>
              <a:gdLst>
                <a:gd name="T0" fmla="*/ 0 w 1417320"/>
                <a:gd name="T1" fmla="*/ 13716 h 13970"/>
                <a:gd name="T2" fmla="*/ 0 w 1417320"/>
                <a:gd name="T3" fmla="*/ 0 h 13970"/>
                <a:gd name="T4" fmla="*/ 1417319 w 1417320"/>
                <a:gd name="T5" fmla="*/ 0 h 13970"/>
                <a:gd name="T6" fmla="*/ 1417319 w 1417320"/>
                <a:gd name="T7" fmla="*/ 13716 h 13970"/>
                <a:gd name="T8" fmla="*/ 0 w 1417320"/>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70">
                  <a:moveTo>
                    <a:pt x="0" y="13716"/>
                  </a:moveTo>
                  <a:lnTo>
                    <a:pt x="0" y="0"/>
                  </a:lnTo>
                  <a:lnTo>
                    <a:pt x="1417319" y="0"/>
                  </a:lnTo>
                  <a:lnTo>
                    <a:pt x="1417319" y="13716"/>
                  </a:lnTo>
                  <a:lnTo>
                    <a:pt x="0" y="13716"/>
                  </a:lnTo>
                  <a:close/>
                </a:path>
              </a:pathLst>
            </a:custGeom>
            <a:solidFill>
              <a:srgbClr val="0C3B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53" name="object 330">
              <a:extLst>
                <a:ext uri="{FF2B5EF4-FFF2-40B4-BE49-F238E27FC236}">
                  <a16:creationId xmlns:a16="http://schemas.microsoft.com/office/drawing/2014/main" id="{3CE14323-284D-EA0F-5EB7-BD8680DFDA98}"/>
                </a:ext>
              </a:extLst>
            </p:cNvPr>
            <p:cNvSpPr>
              <a:spLocks/>
            </p:cNvSpPr>
            <p:nvPr/>
          </p:nvSpPr>
          <p:spPr bwMode="auto">
            <a:xfrm>
              <a:off x="9162288" y="3944111"/>
              <a:ext cx="1417320" cy="22860"/>
            </a:xfrm>
            <a:custGeom>
              <a:avLst/>
              <a:gdLst>
                <a:gd name="T0" fmla="*/ 1417320 w 1417320"/>
                <a:gd name="T1" fmla="*/ 0 h 22860"/>
                <a:gd name="T2" fmla="*/ 0 w 1417320"/>
                <a:gd name="T3" fmla="*/ 0 h 22860"/>
                <a:gd name="T4" fmla="*/ 0 w 1417320"/>
                <a:gd name="T5" fmla="*/ 18288 h 22860"/>
                <a:gd name="T6" fmla="*/ 0 w 1417320"/>
                <a:gd name="T7" fmla="*/ 22860 h 22860"/>
                <a:gd name="T8" fmla="*/ 1417320 w 1417320"/>
                <a:gd name="T9" fmla="*/ 22860 h 22860"/>
                <a:gd name="T10" fmla="*/ 1417320 w 1417320"/>
                <a:gd name="T11" fmla="*/ 18288 h 22860"/>
                <a:gd name="T12" fmla="*/ 1417320 w 1417320"/>
                <a:gd name="T13" fmla="*/ 0 h 228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22860">
                  <a:moveTo>
                    <a:pt x="1417320" y="0"/>
                  </a:moveTo>
                  <a:lnTo>
                    <a:pt x="0" y="0"/>
                  </a:lnTo>
                  <a:lnTo>
                    <a:pt x="0" y="18288"/>
                  </a:lnTo>
                  <a:lnTo>
                    <a:pt x="0" y="22860"/>
                  </a:lnTo>
                  <a:lnTo>
                    <a:pt x="1417320" y="22860"/>
                  </a:lnTo>
                  <a:lnTo>
                    <a:pt x="1417320" y="18288"/>
                  </a:lnTo>
                  <a:lnTo>
                    <a:pt x="1417320" y="0"/>
                  </a:lnTo>
                  <a:close/>
                </a:path>
              </a:pathLst>
            </a:custGeom>
            <a:solidFill>
              <a:srgbClr val="0C3D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54" name="object 331">
              <a:extLst>
                <a:ext uri="{FF2B5EF4-FFF2-40B4-BE49-F238E27FC236}">
                  <a16:creationId xmlns:a16="http://schemas.microsoft.com/office/drawing/2014/main" id="{D5AE38B7-F854-D387-9A3F-CE6C4DBFB31D}"/>
                </a:ext>
              </a:extLst>
            </p:cNvPr>
            <p:cNvSpPr>
              <a:spLocks/>
            </p:cNvSpPr>
            <p:nvPr/>
          </p:nvSpPr>
          <p:spPr bwMode="auto">
            <a:xfrm>
              <a:off x="9162288" y="3909059"/>
              <a:ext cx="1417320" cy="35560"/>
            </a:xfrm>
            <a:custGeom>
              <a:avLst/>
              <a:gdLst>
                <a:gd name="T0" fmla="*/ 1417320 w 1417320"/>
                <a:gd name="T1" fmla="*/ 0 h 35560"/>
                <a:gd name="T2" fmla="*/ 0 w 1417320"/>
                <a:gd name="T3" fmla="*/ 0 h 35560"/>
                <a:gd name="T4" fmla="*/ 0 w 1417320"/>
                <a:gd name="T5" fmla="*/ 18288 h 35560"/>
                <a:gd name="T6" fmla="*/ 0 w 1417320"/>
                <a:gd name="T7" fmla="*/ 35052 h 35560"/>
                <a:gd name="T8" fmla="*/ 1417320 w 1417320"/>
                <a:gd name="T9" fmla="*/ 35052 h 35560"/>
                <a:gd name="T10" fmla="*/ 1417320 w 1417320"/>
                <a:gd name="T11" fmla="*/ 18288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18288"/>
                  </a:lnTo>
                  <a:lnTo>
                    <a:pt x="0" y="35052"/>
                  </a:lnTo>
                  <a:lnTo>
                    <a:pt x="1417320" y="35052"/>
                  </a:lnTo>
                  <a:lnTo>
                    <a:pt x="1417320" y="18288"/>
                  </a:lnTo>
                  <a:lnTo>
                    <a:pt x="1417320" y="0"/>
                  </a:lnTo>
                  <a:close/>
                </a:path>
              </a:pathLst>
            </a:custGeom>
            <a:solidFill>
              <a:srgbClr val="0C3D7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55" name="object 332">
              <a:extLst>
                <a:ext uri="{FF2B5EF4-FFF2-40B4-BE49-F238E27FC236}">
                  <a16:creationId xmlns:a16="http://schemas.microsoft.com/office/drawing/2014/main" id="{9C16605E-F384-A54D-DABB-08B8C211257C}"/>
                </a:ext>
              </a:extLst>
            </p:cNvPr>
            <p:cNvSpPr>
              <a:spLocks/>
            </p:cNvSpPr>
            <p:nvPr/>
          </p:nvSpPr>
          <p:spPr bwMode="auto">
            <a:xfrm>
              <a:off x="9162288" y="3887723"/>
              <a:ext cx="1417320" cy="21590"/>
            </a:xfrm>
            <a:custGeom>
              <a:avLst/>
              <a:gdLst>
                <a:gd name="T0" fmla="*/ 0 w 1417320"/>
                <a:gd name="T1" fmla="*/ 21336 h 21589"/>
                <a:gd name="T2" fmla="*/ 0 w 1417320"/>
                <a:gd name="T3" fmla="*/ 0 h 21589"/>
                <a:gd name="T4" fmla="*/ 1417319 w 1417320"/>
                <a:gd name="T5" fmla="*/ 0 h 21589"/>
                <a:gd name="T6" fmla="*/ 1417319 w 1417320"/>
                <a:gd name="T7" fmla="*/ 21336 h 21589"/>
                <a:gd name="T8" fmla="*/ 0 w 1417320"/>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1589">
                  <a:moveTo>
                    <a:pt x="0" y="21335"/>
                  </a:moveTo>
                  <a:lnTo>
                    <a:pt x="0" y="0"/>
                  </a:lnTo>
                  <a:lnTo>
                    <a:pt x="1417319" y="0"/>
                  </a:lnTo>
                  <a:lnTo>
                    <a:pt x="1417319" y="21335"/>
                  </a:lnTo>
                  <a:lnTo>
                    <a:pt x="0" y="21335"/>
                  </a:lnTo>
                  <a:close/>
                </a:path>
              </a:pathLst>
            </a:custGeom>
            <a:solidFill>
              <a:srgbClr val="0C3D7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56" name="object 333">
              <a:extLst>
                <a:ext uri="{FF2B5EF4-FFF2-40B4-BE49-F238E27FC236}">
                  <a16:creationId xmlns:a16="http://schemas.microsoft.com/office/drawing/2014/main" id="{E2A91EF7-DCEA-C5AA-5247-69967952C025}"/>
                </a:ext>
              </a:extLst>
            </p:cNvPr>
            <p:cNvSpPr>
              <a:spLocks/>
            </p:cNvSpPr>
            <p:nvPr/>
          </p:nvSpPr>
          <p:spPr bwMode="auto">
            <a:xfrm>
              <a:off x="9162288" y="3874007"/>
              <a:ext cx="1417320" cy="13970"/>
            </a:xfrm>
            <a:custGeom>
              <a:avLst/>
              <a:gdLst>
                <a:gd name="T0" fmla="*/ 0 w 1417320"/>
                <a:gd name="T1" fmla="*/ 13716 h 13970"/>
                <a:gd name="T2" fmla="*/ 0 w 1417320"/>
                <a:gd name="T3" fmla="*/ 0 h 13970"/>
                <a:gd name="T4" fmla="*/ 1417319 w 1417320"/>
                <a:gd name="T5" fmla="*/ 0 h 13970"/>
                <a:gd name="T6" fmla="*/ 1417319 w 1417320"/>
                <a:gd name="T7" fmla="*/ 13716 h 13970"/>
                <a:gd name="T8" fmla="*/ 0 w 1417320"/>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70">
                  <a:moveTo>
                    <a:pt x="0" y="13716"/>
                  </a:moveTo>
                  <a:lnTo>
                    <a:pt x="0" y="0"/>
                  </a:lnTo>
                  <a:lnTo>
                    <a:pt x="1417319" y="0"/>
                  </a:lnTo>
                  <a:lnTo>
                    <a:pt x="1417319" y="13716"/>
                  </a:lnTo>
                  <a:lnTo>
                    <a:pt x="0" y="13716"/>
                  </a:lnTo>
                  <a:close/>
                </a:path>
              </a:pathLst>
            </a:custGeom>
            <a:solidFill>
              <a:srgbClr val="0C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57" name="object 334">
              <a:extLst>
                <a:ext uri="{FF2B5EF4-FFF2-40B4-BE49-F238E27FC236}">
                  <a16:creationId xmlns:a16="http://schemas.microsoft.com/office/drawing/2014/main" id="{43E58413-53DB-570C-CD9C-D0BDD76F036F}"/>
                </a:ext>
              </a:extLst>
            </p:cNvPr>
            <p:cNvSpPr>
              <a:spLocks/>
            </p:cNvSpPr>
            <p:nvPr/>
          </p:nvSpPr>
          <p:spPr bwMode="auto">
            <a:xfrm>
              <a:off x="9162288" y="3838955"/>
              <a:ext cx="1417320" cy="35560"/>
            </a:xfrm>
            <a:custGeom>
              <a:avLst/>
              <a:gdLst>
                <a:gd name="T0" fmla="*/ 1417320 w 1417320"/>
                <a:gd name="T1" fmla="*/ 0 h 35560"/>
                <a:gd name="T2" fmla="*/ 0 w 1417320"/>
                <a:gd name="T3" fmla="*/ 0 h 35560"/>
                <a:gd name="T4" fmla="*/ 0 w 1417320"/>
                <a:gd name="T5" fmla="*/ 21336 h 35560"/>
                <a:gd name="T6" fmla="*/ 0 w 1417320"/>
                <a:gd name="T7" fmla="*/ 35052 h 35560"/>
                <a:gd name="T8" fmla="*/ 1417320 w 1417320"/>
                <a:gd name="T9" fmla="*/ 35052 h 35560"/>
                <a:gd name="T10" fmla="*/ 1417320 w 1417320"/>
                <a:gd name="T11" fmla="*/ 21336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21336"/>
                  </a:lnTo>
                  <a:lnTo>
                    <a:pt x="0" y="35052"/>
                  </a:lnTo>
                  <a:lnTo>
                    <a:pt x="1417320" y="35052"/>
                  </a:lnTo>
                  <a:lnTo>
                    <a:pt x="1417320" y="21336"/>
                  </a:lnTo>
                  <a:lnTo>
                    <a:pt x="1417320" y="0"/>
                  </a:lnTo>
                  <a:close/>
                </a:path>
              </a:pathLst>
            </a:custGeom>
            <a:solidFill>
              <a:srgbClr val="0E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58" name="object 335">
              <a:extLst>
                <a:ext uri="{FF2B5EF4-FFF2-40B4-BE49-F238E27FC236}">
                  <a16:creationId xmlns:a16="http://schemas.microsoft.com/office/drawing/2014/main" id="{B3839E13-C47A-8F78-32BA-92203A637781}"/>
                </a:ext>
              </a:extLst>
            </p:cNvPr>
            <p:cNvSpPr>
              <a:spLocks/>
            </p:cNvSpPr>
            <p:nvPr/>
          </p:nvSpPr>
          <p:spPr bwMode="auto">
            <a:xfrm>
              <a:off x="9162288" y="3820667"/>
              <a:ext cx="1417320" cy="18415"/>
            </a:xfrm>
            <a:custGeom>
              <a:avLst/>
              <a:gdLst>
                <a:gd name="T0" fmla="*/ 0 w 1417320"/>
                <a:gd name="T1" fmla="*/ 18289 h 18414"/>
                <a:gd name="T2" fmla="*/ 0 w 1417320"/>
                <a:gd name="T3" fmla="*/ 0 h 18414"/>
                <a:gd name="T4" fmla="*/ 1417319 w 1417320"/>
                <a:gd name="T5" fmla="*/ 0 h 18414"/>
                <a:gd name="T6" fmla="*/ 1417319 w 1417320"/>
                <a:gd name="T7" fmla="*/ 18289 h 18414"/>
                <a:gd name="T8" fmla="*/ 0 w 1417320"/>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8"/>
                  </a:moveTo>
                  <a:lnTo>
                    <a:pt x="0" y="0"/>
                  </a:lnTo>
                  <a:lnTo>
                    <a:pt x="1417319" y="0"/>
                  </a:lnTo>
                  <a:lnTo>
                    <a:pt x="1417319" y="18288"/>
                  </a:lnTo>
                  <a:lnTo>
                    <a:pt x="0" y="18288"/>
                  </a:lnTo>
                  <a:close/>
                </a:path>
              </a:pathLst>
            </a:custGeom>
            <a:solidFill>
              <a:srgbClr val="0E3F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59" name="object 336">
              <a:extLst>
                <a:ext uri="{FF2B5EF4-FFF2-40B4-BE49-F238E27FC236}">
                  <a16:creationId xmlns:a16="http://schemas.microsoft.com/office/drawing/2014/main" id="{A8ED2FF1-71F8-1047-B022-2B4326067032}"/>
                </a:ext>
              </a:extLst>
            </p:cNvPr>
            <p:cNvSpPr>
              <a:spLocks/>
            </p:cNvSpPr>
            <p:nvPr/>
          </p:nvSpPr>
          <p:spPr bwMode="auto">
            <a:xfrm>
              <a:off x="9162288" y="3802379"/>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E41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60" name="object 337">
              <a:extLst>
                <a:ext uri="{FF2B5EF4-FFF2-40B4-BE49-F238E27FC236}">
                  <a16:creationId xmlns:a16="http://schemas.microsoft.com/office/drawing/2014/main" id="{D7285485-70B5-58A6-2FFC-EBB4178A7ADA}"/>
                </a:ext>
              </a:extLst>
            </p:cNvPr>
            <p:cNvSpPr>
              <a:spLocks/>
            </p:cNvSpPr>
            <p:nvPr/>
          </p:nvSpPr>
          <p:spPr bwMode="auto">
            <a:xfrm>
              <a:off x="9162288" y="3767327"/>
              <a:ext cx="1417320" cy="35560"/>
            </a:xfrm>
            <a:custGeom>
              <a:avLst/>
              <a:gdLst>
                <a:gd name="T0" fmla="*/ 1417320 w 1417320"/>
                <a:gd name="T1" fmla="*/ 0 h 35560"/>
                <a:gd name="T2" fmla="*/ 0 w 1417320"/>
                <a:gd name="T3" fmla="*/ 0 h 35560"/>
                <a:gd name="T4" fmla="*/ 0 w 1417320"/>
                <a:gd name="T5" fmla="*/ 13716 h 35560"/>
                <a:gd name="T6" fmla="*/ 0 w 1417320"/>
                <a:gd name="T7" fmla="*/ 35052 h 35560"/>
                <a:gd name="T8" fmla="*/ 1417320 w 1417320"/>
                <a:gd name="T9" fmla="*/ 35052 h 35560"/>
                <a:gd name="T10" fmla="*/ 1417320 w 1417320"/>
                <a:gd name="T11" fmla="*/ 13716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13716"/>
                  </a:lnTo>
                  <a:lnTo>
                    <a:pt x="0" y="35052"/>
                  </a:lnTo>
                  <a:lnTo>
                    <a:pt x="1417320" y="35052"/>
                  </a:lnTo>
                  <a:lnTo>
                    <a:pt x="1417320" y="13716"/>
                  </a:lnTo>
                  <a:lnTo>
                    <a:pt x="1417320" y="0"/>
                  </a:lnTo>
                  <a:close/>
                </a:path>
              </a:pathLst>
            </a:custGeom>
            <a:solidFill>
              <a:srgbClr val="0E41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61" name="object 338">
              <a:extLst>
                <a:ext uri="{FF2B5EF4-FFF2-40B4-BE49-F238E27FC236}">
                  <a16:creationId xmlns:a16="http://schemas.microsoft.com/office/drawing/2014/main" id="{79941F63-D00D-68E9-A88F-D8CE3601E8CA}"/>
                </a:ext>
              </a:extLst>
            </p:cNvPr>
            <p:cNvSpPr>
              <a:spLocks/>
            </p:cNvSpPr>
            <p:nvPr/>
          </p:nvSpPr>
          <p:spPr bwMode="auto">
            <a:xfrm>
              <a:off x="9162288" y="3753611"/>
              <a:ext cx="1417320" cy="13970"/>
            </a:xfrm>
            <a:custGeom>
              <a:avLst/>
              <a:gdLst>
                <a:gd name="T0" fmla="*/ 0 w 1417320"/>
                <a:gd name="T1" fmla="*/ 13716 h 13970"/>
                <a:gd name="T2" fmla="*/ 0 w 1417320"/>
                <a:gd name="T3" fmla="*/ 0 h 13970"/>
                <a:gd name="T4" fmla="*/ 1417319 w 1417320"/>
                <a:gd name="T5" fmla="*/ 0 h 13970"/>
                <a:gd name="T6" fmla="*/ 1417319 w 1417320"/>
                <a:gd name="T7" fmla="*/ 13716 h 13970"/>
                <a:gd name="T8" fmla="*/ 0 w 1417320"/>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70">
                  <a:moveTo>
                    <a:pt x="0" y="13716"/>
                  </a:moveTo>
                  <a:lnTo>
                    <a:pt x="0" y="0"/>
                  </a:lnTo>
                  <a:lnTo>
                    <a:pt x="1417319" y="0"/>
                  </a:lnTo>
                  <a:lnTo>
                    <a:pt x="1417319" y="13716"/>
                  </a:lnTo>
                  <a:lnTo>
                    <a:pt x="0" y="13716"/>
                  </a:lnTo>
                  <a:close/>
                </a:path>
              </a:pathLst>
            </a:custGeom>
            <a:solidFill>
              <a:srgbClr val="0F42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62" name="object 339">
              <a:extLst>
                <a:ext uri="{FF2B5EF4-FFF2-40B4-BE49-F238E27FC236}">
                  <a16:creationId xmlns:a16="http://schemas.microsoft.com/office/drawing/2014/main" id="{55615E64-D7FB-46E4-60BD-F5E3B979BD8C}"/>
                </a:ext>
              </a:extLst>
            </p:cNvPr>
            <p:cNvSpPr>
              <a:spLocks/>
            </p:cNvSpPr>
            <p:nvPr/>
          </p:nvSpPr>
          <p:spPr bwMode="auto">
            <a:xfrm>
              <a:off x="9162288" y="3732275"/>
              <a:ext cx="1417320" cy="21590"/>
            </a:xfrm>
            <a:custGeom>
              <a:avLst/>
              <a:gdLst>
                <a:gd name="T0" fmla="*/ 0 w 1417320"/>
                <a:gd name="T1" fmla="*/ 21336 h 21589"/>
                <a:gd name="T2" fmla="*/ 0 w 1417320"/>
                <a:gd name="T3" fmla="*/ 0 h 21589"/>
                <a:gd name="T4" fmla="*/ 1417319 w 1417320"/>
                <a:gd name="T5" fmla="*/ 0 h 21589"/>
                <a:gd name="T6" fmla="*/ 1417319 w 1417320"/>
                <a:gd name="T7" fmla="*/ 21336 h 21589"/>
                <a:gd name="T8" fmla="*/ 0 w 1417320"/>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1589">
                  <a:moveTo>
                    <a:pt x="0" y="21335"/>
                  </a:moveTo>
                  <a:lnTo>
                    <a:pt x="0" y="0"/>
                  </a:lnTo>
                  <a:lnTo>
                    <a:pt x="1417319" y="0"/>
                  </a:lnTo>
                  <a:lnTo>
                    <a:pt x="1417319" y="21335"/>
                  </a:lnTo>
                  <a:lnTo>
                    <a:pt x="0" y="21335"/>
                  </a:lnTo>
                  <a:close/>
                </a:path>
              </a:pathLst>
            </a:custGeom>
            <a:solidFill>
              <a:srgbClr val="0F428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63" name="object 340">
              <a:extLst>
                <a:ext uri="{FF2B5EF4-FFF2-40B4-BE49-F238E27FC236}">
                  <a16:creationId xmlns:a16="http://schemas.microsoft.com/office/drawing/2014/main" id="{D836F0E4-3583-27F1-AFA8-9A4A09FD7FDF}"/>
                </a:ext>
              </a:extLst>
            </p:cNvPr>
            <p:cNvSpPr>
              <a:spLocks/>
            </p:cNvSpPr>
            <p:nvPr/>
          </p:nvSpPr>
          <p:spPr bwMode="auto">
            <a:xfrm>
              <a:off x="9162288" y="3700271"/>
              <a:ext cx="1417320" cy="32384"/>
            </a:xfrm>
            <a:custGeom>
              <a:avLst/>
              <a:gdLst>
                <a:gd name="T0" fmla="*/ 1417320 w 1417320"/>
                <a:gd name="T1" fmla="*/ 0 h 32385"/>
                <a:gd name="T2" fmla="*/ 0 w 1417320"/>
                <a:gd name="T3" fmla="*/ 0 h 32385"/>
                <a:gd name="T4" fmla="*/ 0 w 1417320"/>
                <a:gd name="T5" fmla="*/ 13716 h 32385"/>
                <a:gd name="T6" fmla="*/ 0 w 1417320"/>
                <a:gd name="T7" fmla="*/ 27431 h 32385"/>
                <a:gd name="T8" fmla="*/ 0 w 1417320"/>
                <a:gd name="T9" fmla="*/ 32003 h 32385"/>
                <a:gd name="T10" fmla="*/ 1417320 w 1417320"/>
                <a:gd name="T11" fmla="*/ 32003 h 32385"/>
                <a:gd name="T12" fmla="*/ 1417320 w 1417320"/>
                <a:gd name="T13" fmla="*/ 27431 h 32385"/>
                <a:gd name="T14" fmla="*/ 1417320 w 1417320"/>
                <a:gd name="T15" fmla="*/ 13716 h 32385"/>
                <a:gd name="T16" fmla="*/ 1417320 w 1417320"/>
                <a:gd name="T17" fmla="*/ 0 h 32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32385">
                  <a:moveTo>
                    <a:pt x="1417320" y="0"/>
                  </a:moveTo>
                  <a:lnTo>
                    <a:pt x="0" y="0"/>
                  </a:lnTo>
                  <a:lnTo>
                    <a:pt x="0" y="13716"/>
                  </a:lnTo>
                  <a:lnTo>
                    <a:pt x="0" y="27432"/>
                  </a:lnTo>
                  <a:lnTo>
                    <a:pt x="0" y="32004"/>
                  </a:lnTo>
                  <a:lnTo>
                    <a:pt x="1417320" y="32004"/>
                  </a:lnTo>
                  <a:lnTo>
                    <a:pt x="1417320" y="27432"/>
                  </a:lnTo>
                  <a:lnTo>
                    <a:pt x="1417320" y="13716"/>
                  </a:lnTo>
                  <a:lnTo>
                    <a:pt x="1417320" y="0"/>
                  </a:lnTo>
                  <a:close/>
                </a:path>
              </a:pathLst>
            </a:custGeom>
            <a:solidFill>
              <a:srgbClr val="0F42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64" name="object 341">
              <a:extLst>
                <a:ext uri="{FF2B5EF4-FFF2-40B4-BE49-F238E27FC236}">
                  <a16:creationId xmlns:a16="http://schemas.microsoft.com/office/drawing/2014/main" id="{3588FA41-F3B6-D3C8-B71C-A6E9A6419615}"/>
                </a:ext>
              </a:extLst>
            </p:cNvPr>
            <p:cNvSpPr>
              <a:spLocks/>
            </p:cNvSpPr>
            <p:nvPr/>
          </p:nvSpPr>
          <p:spPr bwMode="auto">
            <a:xfrm>
              <a:off x="9162288" y="3695699"/>
              <a:ext cx="1417320" cy="5080"/>
            </a:xfrm>
            <a:custGeom>
              <a:avLst/>
              <a:gdLst>
                <a:gd name="T0" fmla="*/ 0 w 1417320"/>
                <a:gd name="T1" fmla="*/ 4573 h 5079"/>
                <a:gd name="T2" fmla="*/ 0 w 1417320"/>
                <a:gd name="T3" fmla="*/ 0 h 5079"/>
                <a:gd name="T4" fmla="*/ 1417319 w 1417320"/>
                <a:gd name="T5" fmla="*/ 0 h 5079"/>
                <a:gd name="T6" fmla="*/ 1417319 w 1417320"/>
                <a:gd name="T7" fmla="*/ 4573 h 5079"/>
                <a:gd name="T8" fmla="*/ 0 w 1417320"/>
                <a:gd name="T9" fmla="*/ 4573 h 507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5079">
                  <a:moveTo>
                    <a:pt x="0" y="4572"/>
                  </a:moveTo>
                  <a:lnTo>
                    <a:pt x="0" y="0"/>
                  </a:lnTo>
                  <a:lnTo>
                    <a:pt x="1417319" y="0"/>
                  </a:lnTo>
                  <a:lnTo>
                    <a:pt x="1417319" y="4572"/>
                  </a:lnTo>
                  <a:lnTo>
                    <a:pt x="0" y="4572"/>
                  </a:lnTo>
                  <a:close/>
                </a:path>
              </a:pathLst>
            </a:custGeom>
            <a:solidFill>
              <a:srgbClr val="0F44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65" name="object 342">
              <a:extLst>
                <a:ext uri="{FF2B5EF4-FFF2-40B4-BE49-F238E27FC236}">
                  <a16:creationId xmlns:a16="http://schemas.microsoft.com/office/drawing/2014/main" id="{C21B5969-8C1A-4281-6914-CB64DB2DDB38}"/>
                </a:ext>
              </a:extLst>
            </p:cNvPr>
            <p:cNvSpPr>
              <a:spLocks/>
            </p:cNvSpPr>
            <p:nvPr/>
          </p:nvSpPr>
          <p:spPr bwMode="auto">
            <a:xfrm>
              <a:off x="9162288" y="3648455"/>
              <a:ext cx="1417320" cy="47625"/>
            </a:xfrm>
            <a:custGeom>
              <a:avLst/>
              <a:gdLst>
                <a:gd name="T0" fmla="*/ 1417320 w 1417320"/>
                <a:gd name="T1" fmla="*/ 0 h 47625"/>
                <a:gd name="T2" fmla="*/ 0 w 1417320"/>
                <a:gd name="T3" fmla="*/ 0 h 47625"/>
                <a:gd name="T4" fmla="*/ 0 w 1417320"/>
                <a:gd name="T5" fmla="*/ 12192 h 47625"/>
                <a:gd name="T6" fmla="*/ 0 w 1417320"/>
                <a:gd name="T7" fmla="*/ 25908 h 47625"/>
                <a:gd name="T8" fmla="*/ 0 w 1417320"/>
                <a:gd name="T9" fmla="*/ 47244 h 47625"/>
                <a:gd name="T10" fmla="*/ 1417320 w 1417320"/>
                <a:gd name="T11" fmla="*/ 47244 h 47625"/>
                <a:gd name="T12" fmla="*/ 1417320 w 1417320"/>
                <a:gd name="T13" fmla="*/ 25908 h 47625"/>
                <a:gd name="T14" fmla="*/ 1417320 w 1417320"/>
                <a:gd name="T15" fmla="*/ 12192 h 47625"/>
                <a:gd name="T16" fmla="*/ 1417320 w 1417320"/>
                <a:gd name="T17" fmla="*/ 0 h 476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47625">
                  <a:moveTo>
                    <a:pt x="1417320" y="0"/>
                  </a:moveTo>
                  <a:lnTo>
                    <a:pt x="0" y="0"/>
                  </a:lnTo>
                  <a:lnTo>
                    <a:pt x="0" y="12192"/>
                  </a:lnTo>
                  <a:lnTo>
                    <a:pt x="0" y="25908"/>
                  </a:lnTo>
                  <a:lnTo>
                    <a:pt x="0" y="47244"/>
                  </a:lnTo>
                  <a:lnTo>
                    <a:pt x="1417320" y="47244"/>
                  </a:lnTo>
                  <a:lnTo>
                    <a:pt x="1417320" y="25908"/>
                  </a:lnTo>
                  <a:lnTo>
                    <a:pt x="1417320" y="12192"/>
                  </a:lnTo>
                  <a:lnTo>
                    <a:pt x="1417320" y="0"/>
                  </a:lnTo>
                  <a:close/>
                </a:path>
              </a:pathLst>
            </a:custGeom>
            <a:solidFill>
              <a:srgbClr val="0F448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66" name="object 343">
              <a:extLst>
                <a:ext uri="{FF2B5EF4-FFF2-40B4-BE49-F238E27FC236}">
                  <a16:creationId xmlns:a16="http://schemas.microsoft.com/office/drawing/2014/main" id="{42BDE413-DF03-C83F-63A0-F6F22ED37CA7}"/>
                </a:ext>
              </a:extLst>
            </p:cNvPr>
            <p:cNvSpPr>
              <a:spLocks/>
            </p:cNvSpPr>
            <p:nvPr/>
          </p:nvSpPr>
          <p:spPr bwMode="auto">
            <a:xfrm>
              <a:off x="9162288" y="3502151"/>
              <a:ext cx="1417320" cy="146685"/>
            </a:xfrm>
            <a:custGeom>
              <a:avLst/>
              <a:gdLst>
                <a:gd name="T0" fmla="*/ 1417320 w 1417320"/>
                <a:gd name="T1" fmla="*/ 0 h 146685"/>
                <a:gd name="T2" fmla="*/ 0 w 1417320"/>
                <a:gd name="T3" fmla="*/ 0 h 146685"/>
                <a:gd name="T4" fmla="*/ 0 w 1417320"/>
                <a:gd name="T5" fmla="*/ 105156 h 146685"/>
                <a:gd name="T6" fmla="*/ 0 w 1417320"/>
                <a:gd name="T7" fmla="*/ 146304 h 146685"/>
                <a:gd name="T8" fmla="*/ 1417320 w 1417320"/>
                <a:gd name="T9" fmla="*/ 146304 h 146685"/>
                <a:gd name="T10" fmla="*/ 1417320 w 1417320"/>
                <a:gd name="T11" fmla="*/ 105156 h 146685"/>
                <a:gd name="T12" fmla="*/ 1417320 w 1417320"/>
                <a:gd name="T13" fmla="*/ 0 h 14668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146685">
                  <a:moveTo>
                    <a:pt x="1417320" y="0"/>
                  </a:moveTo>
                  <a:lnTo>
                    <a:pt x="0" y="0"/>
                  </a:lnTo>
                  <a:lnTo>
                    <a:pt x="0" y="105156"/>
                  </a:lnTo>
                  <a:lnTo>
                    <a:pt x="0" y="146304"/>
                  </a:lnTo>
                  <a:lnTo>
                    <a:pt x="1417320" y="146304"/>
                  </a:lnTo>
                  <a:lnTo>
                    <a:pt x="1417320" y="105156"/>
                  </a:lnTo>
                  <a:lnTo>
                    <a:pt x="1417320" y="0"/>
                  </a:lnTo>
                  <a:close/>
                </a:path>
              </a:pathLst>
            </a:custGeom>
            <a:solidFill>
              <a:srgbClr val="0F448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67" name="object 344">
              <a:extLst>
                <a:ext uri="{FF2B5EF4-FFF2-40B4-BE49-F238E27FC236}">
                  <a16:creationId xmlns:a16="http://schemas.microsoft.com/office/drawing/2014/main" id="{A0ECE98E-1AF8-F5DF-9578-A19017537F6B}"/>
                </a:ext>
              </a:extLst>
            </p:cNvPr>
            <p:cNvSpPr>
              <a:spLocks/>
            </p:cNvSpPr>
            <p:nvPr/>
          </p:nvSpPr>
          <p:spPr bwMode="auto">
            <a:xfrm>
              <a:off x="9162288" y="3500627"/>
              <a:ext cx="1417320" cy="1905"/>
            </a:xfrm>
            <a:custGeom>
              <a:avLst/>
              <a:gdLst>
                <a:gd name="T0" fmla="*/ 0 w 1417320"/>
                <a:gd name="T1" fmla="*/ 1525 h 1904"/>
                <a:gd name="T2" fmla="*/ 0 w 1417320"/>
                <a:gd name="T3" fmla="*/ 0 h 1904"/>
                <a:gd name="T4" fmla="*/ 1417319 w 1417320"/>
                <a:gd name="T5" fmla="*/ 0 h 1904"/>
                <a:gd name="T6" fmla="*/ 1417319 w 1417320"/>
                <a:gd name="T7" fmla="*/ 1525 h 1904"/>
                <a:gd name="T8" fmla="*/ 0 w 1417320"/>
                <a:gd name="T9" fmla="*/ 1525 h 190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904">
                  <a:moveTo>
                    <a:pt x="0" y="1524"/>
                  </a:moveTo>
                  <a:lnTo>
                    <a:pt x="0" y="0"/>
                  </a:lnTo>
                  <a:lnTo>
                    <a:pt x="1417319" y="0"/>
                  </a:lnTo>
                  <a:lnTo>
                    <a:pt x="1417319" y="1524"/>
                  </a:lnTo>
                  <a:lnTo>
                    <a:pt x="0" y="1524"/>
                  </a:lnTo>
                  <a:close/>
                </a:path>
              </a:pathLst>
            </a:custGeom>
            <a:solidFill>
              <a:srgbClr val="0F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68" name="object 345">
              <a:extLst>
                <a:ext uri="{FF2B5EF4-FFF2-40B4-BE49-F238E27FC236}">
                  <a16:creationId xmlns:a16="http://schemas.microsoft.com/office/drawing/2014/main" id="{79137084-2719-1FF4-FD3D-94F214051AF2}"/>
                </a:ext>
              </a:extLst>
            </p:cNvPr>
            <p:cNvSpPr>
              <a:spLocks/>
            </p:cNvSpPr>
            <p:nvPr/>
          </p:nvSpPr>
          <p:spPr bwMode="auto">
            <a:xfrm>
              <a:off x="9162288" y="3476243"/>
              <a:ext cx="1417320" cy="24765"/>
            </a:xfrm>
            <a:custGeom>
              <a:avLst/>
              <a:gdLst>
                <a:gd name="T0" fmla="*/ 0 w 1417320"/>
                <a:gd name="T1" fmla="*/ 0 h 24764"/>
                <a:gd name="T2" fmla="*/ 1417319 w 1417320"/>
                <a:gd name="T3" fmla="*/ 0 h 24764"/>
                <a:gd name="T4" fmla="*/ 1417319 w 1417320"/>
                <a:gd name="T5" fmla="*/ 24384 h 24764"/>
                <a:gd name="T6" fmla="*/ 0 w 1417320"/>
                <a:gd name="T7" fmla="*/ 24384 h 24764"/>
                <a:gd name="T8" fmla="*/ 0 w 1417320"/>
                <a:gd name="T9" fmla="*/ 0 h 2476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4764">
                  <a:moveTo>
                    <a:pt x="0" y="0"/>
                  </a:moveTo>
                  <a:lnTo>
                    <a:pt x="1417319" y="0"/>
                  </a:lnTo>
                  <a:lnTo>
                    <a:pt x="1417319" y="24383"/>
                  </a:lnTo>
                  <a:lnTo>
                    <a:pt x="0" y="24383"/>
                  </a:lnTo>
                  <a:lnTo>
                    <a:pt x="0" y="0"/>
                  </a:lnTo>
                  <a:close/>
                </a:path>
              </a:pathLst>
            </a:custGeom>
            <a:solidFill>
              <a:srgbClr val="0E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69" name="object 346">
              <a:extLst>
                <a:ext uri="{FF2B5EF4-FFF2-40B4-BE49-F238E27FC236}">
                  <a16:creationId xmlns:a16="http://schemas.microsoft.com/office/drawing/2014/main" id="{2AF37DFA-1BE0-2CDA-AFC6-816599C11BA0}"/>
                </a:ext>
              </a:extLst>
            </p:cNvPr>
            <p:cNvSpPr>
              <a:spLocks/>
            </p:cNvSpPr>
            <p:nvPr/>
          </p:nvSpPr>
          <p:spPr bwMode="auto">
            <a:xfrm>
              <a:off x="9162288" y="4317491"/>
              <a:ext cx="1417320" cy="9525"/>
            </a:xfrm>
            <a:custGeom>
              <a:avLst/>
              <a:gdLst>
                <a:gd name="T0" fmla="*/ 0 w 1417320"/>
                <a:gd name="T1" fmla="*/ 0 h 9525"/>
                <a:gd name="T2" fmla="*/ 1417319 w 1417320"/>
                <a:gd name="T3" fmla="*/ 0 h 9525"/>
                <a:gd name="T4" fmla="*/ 1417319 w 1417320"/>
                <a:gd name="T5" fmla="*/ 9143 h 9525"/>
                <a:gd name="T6" fmla="*/ 0 w 1417320"/>
                <a:gd name="T7" fmla="*/ 9143 h 9525"/>
                <a:gd name="T8" fmla="*/ 0 w 1417320"/>
                <a:gd name="T9" fmla="*/ 0 h 95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9525">
                  <a:moveTo>
                    <a:pt x="0" y="0"/>
                  </a:moveTo>
                  <a:lnTo>
                    <a:pt x="1417319" y="0"/>
                  </a:lnTo>
                  <a:lnTo>
                    <a:pt x="1417319" y="9143"/>
                  </a:lnTo>
                  <a:lnTo>
                    <a:pt x="0" y="9143"/>
                  </a:lnTo>
                  <a:lnTo>
                    <a:pt x="0" y="0"/>
                  </a:lnTo>
                  <a:close/>
                </a:path>
              </a:pathLst>
            </a:custGeom>
            <a:solidFill>
              <a:srgbClr val="083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70" name="object 347">
              <a:extLst>
                <a:ext uri="{FF2B5EF4-FFF2-40B4-BE49-F238E27FC236}">
                  <a16:creationId xmlns:a16="http://schemas.microsoft.com/office/drawing/2014/main" id="{F20DFB17-D9B6-820E-C97B-3501A73DB144}"/>
                </a:ext>
              </a:extLst>
            </p:cNvPr>
            <p:cNvSpPr>
              <a:spLocks/>
            </p:cNvSpPr>
            <p:nvPr/>
          </p:nvSpPr>
          <p:spPr bwMode="auto">
            <a:xfrm>
              <a:off x="9162288" y="4299203"/>
              <a:ext cx="1417320" cy="18415"/>
            </a:xfrm>
            <a:custGeom>
              <a:avLst/>
              <a:gdLst>
                <a:gd name="T0" fmla="*/ 0 w 1417320"/>
                <a:gd name="T1" fmla="*/ 18289 h 18414"/>
                <a:gd name="T2" fmla="*/ 0 w 1417320"/>
                <a:gd name="T3" fmla="*/ 0 h 18414"/>
                <a:gd name="T4" fmla="*/ 1417319 w 1417320"/>
                <a:gd name="T5" fmla="*/ 0 h 18414"/>
                <a:gd name="T6" fmla="*/ 1417319 w 1417320"/>
                <a:gd name="T7" fmla="*/ 18289 h 18414"/>
                <a:gd name="T8" fmla="*/ 0 w 1417320"/>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8"/>
                  </a:moveTo>
                  <a:lnTo>
                    <a:pt x="0" y="0"/>
                  </a:lnTo>
                  <a:lnTo>
                    <a:pt x="1417319" y="0"/>
                  </a:lnTo>
                  <a:lnTo>
                    <a:pt x="1417319" y="18288"/>
                  </a:lnTo>
                  <a:lnTo>
                    <a:pt x="0" y="18288"/>
                  </a:lnTo>
                  <a:close/>
                </a:path>
              </a:pathLst>
            </a:custGeom>
            <a:solidFill>
              <a:srgbClr val="0833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71" name="object 348">
              <a:extLst>
                <a:ext uri="{FF2B5EF4-FFF2-40B4-BE49-F238E27FC236}">
                  <a16:creationId xmlns:a16="http://schemas.microsoft.com/office/drawing/2014/main" id="{2D9F30A0-FA8D-D49C-DED3-881172F78CEA}"/>
                </a:ext>
              </a:extLst>
            </p:cNvPr>
            <p:cNvSpPr>
              <a:spLocks/>
            </p:cNvSpPr>
            <p:nvPr/>
          </p:nvSpPr>
          <p:spPr bwMode="auto">
            <a:xfrm>
              <a:off x="9162288" y="4280915"/>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A34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72" name="object 349">
              <a:extLst>
                <a:ext uri="{FF2B5EF4-FFF2-40B4-BE49-F238E27FC236}">
                  <a16:creationId xmlns:a16="http://schemas.microsoft.com/office/drawing/2014/main" id="{6D2E8E45-A59A-FEE2-DF2F-6B9B519BCB69}"/>
                </a:ext>
              </a:extLst>
            </p:cNvPr>
            <p:cNvSpPr>
              <a:spLocks/>
            </p:cNvSpPr>
            <p:nvPr/>
          </p:nvSpPr>
          <p:spPr bwMode="auto">
            <a:xfrm>
              <a:off x="9162288" y="4232147"/>
              <a:ext cx="1417320" cy="48895"/>
            </a:xfrm>
            <a:custGeom>
              <a:avLst/>
              <a:gdLst>
                <a:gd name="T0" fmla="*/ 1417320 w 1417320"/>
                <a:gd name="T1" fmla="*/ 0 h 48895"/>
                <a:gd name="T2" fmla="*/ 0 w 1417320"/>
                <a:gd name="T3" fmla="*/ 0 h 48895"/>
                <a:gd name="T4" fmla="*/ 0 w 1417320"/>
                <a:gd name="T5" fmla="*/ 27432 h 48895"/>
                <a:gd name="T6" fmla="*/ 0 w 1417320"/>
                <a:gd name="T7" fmla="*/ 48768 h 48895"/>
                <a:gd name="T8" fmla="*/ 1417320 w 1417320"/>
                <a:gd name="T9" fmla="*/ 48768 h 48895"/>
                <a:gd name="T10" fmla="*/ 1417320 w 1417320"/>
                <a:gd name="T11" fmla="*/ 27432 h 48895"/>
                <a:gd name="T12" fmla="*/ 1417320 w 1417320"/>
                <a:gd name="T13" fmla="*/ 0 h 488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8895">
                  <a:moveTo>
                    <a:pt x="1417320" y="0"/>
                  </a:moveTo>
                  <a:lnTo>
                    <a:pt x="0" y="0"/>
                  </a:lnTo>
                  <a:lnTo>
                    <a:pt x="0" y="27432"/>
                  </a:lnTo>
                  <a:lnTo>
                    <a:pt x="0" y="48768"/>
                  </a:lnTo>
                  <a:lnTo>
                    <a:pt x="1417320" y="48768"/>
                  </a:lnTo>
                  <a:lnTo>
                    <a:pt x="1417320" y="27432"/>
                  </a:lnTo>
                  <a:lnTo>
                    <a:pt x="1417320" y="0"/>
                  </a:lnTo>
                  <a:close/>
                </a:path>
              </a:pathLst>
            </a:custGeom>
            <a:solidFill>
              <a:srgbClr val="0A346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73" name="object 350">
              <a:extLst>
                <a:ext uri="{FF2B5EF4-FFF2-40B4-BE49-F238E27FC236}">
                  <a16:creationId xmlns:a16="http://schemas.microsoft.com/office/drawing/2014/main" id="{09630508-AA71-BCCF-1658-9584E51D7034}"/>
                </a:ext>
              </a:extLst>
            </p:cNvPr>
            <p:cNvSpPr>
              <a:spLocks/>
            </p:cNvSpPr>
            <p:nvPr/>
          </p:nvSpPr>
          <p:spPr bwMode="auto">
            <a:xfrm>
              <a:off x="9162288" y="4192523"/>
              <a:ext cx="1417320" cy="40005"/>
            </a:xfrm>
            <a:custGeom>
              <a:avLst/>
              <a:gdLst>
                <a:gd name="T0" fmla="*/ 1417320 w 1417320"/>
                <a:gd name="T1" fmla="*/ 0 h 40004"/>
                <a:gd name="T2" fmla="*/ 0 w 1417320"/>
                <a:gd name="T3" fmla="*/ 0 h 40004"/>
                <a:gd name="T4" fmla="*/ 0 w 1417320"/>
                <a:gd name="T5" fmla="*/ 18288 h 40004"/>
                <a:gd name="T6" fmla="*/ 0 w 1417320"/>
                <a:gd name="T7" fmla="*/ 39625 h 40004"/>
                <a:gd name="T8" fmla="*/ 1417320 w 1417320"/>
                <a:gd name="T9" fmla="*/ 39625 h 40004"/>
                <a:gd name="T10" fmla="*/ 1417320 w 1417320"/>
                <a:gd name="T11" fmla="*/ 18288 h 40004"/>
                <a:gd name="T12" fmla="*/ 1417320 w 1417320"/>
                <a:gd name="T13" fmla="*/ 0 h 4000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0004">
                  <a:moveTo>
                    <a:pt x="1417320" y="0"/>
                  </a:moveTo>
                  <a:lnTo>
                    <a:pt x="0" y="0"/>
                  </a:lnTo>
                  <a:lnTo>
                    <a:pt x="0" y="18288"/>
                  </a:lnTo>
                  <a:lnTo>
                    <a:pt x="0" y="39624"/>
                  </a:lnTo>
                  <a:lnTo>
                    <a:pt x="1417320" y="39624"/>
                  </a:lnTo>
                  <a:lnTo>
                    <a:pt x="1417320" y="18288"/>
                  </a:lnTo>
                  <a:lnTo>
                    <a:pt x="1417320" y="0"/>
                  </a:lnTo>
                  <a:close/>
                </a:path>
              </a:pathLst>
            </a:custGeom>
            <a:solidFill>
              <a:srgbClr val="0A366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74" name="object 351">
              <a:extLst>
                <a:ext uri="{FF2B5EF4-FFF2-40B4-BE49-F238E27FC236}">
                  <a16:creationId xmlns:a16="http://schemas.microsoft.com/office/drawing/2014/main" id="{8D39619B-7975-5A9B-5B6A-328D4A99C844}"/>
                </a:ext>
              </a:extLst>
            </p:cNvPr>
            <p:cNvSpPr>
              <a:spLocks/>
            </p:cNvSpPr>
            <p:nvPr/>
          </p:nvSpPr>
          <p:spPr bwMode="auto">
            <a:xfrm>
              <a:off x="9162288" y="4175759"/>
              <a:ext cx="1417320" cy="17145"/>
            </a:xfrm>
            <a:custGeom>
              <a:avLst/>
              <a:gdLst>
                <a:gd name="T0" fmla="*/ 0 w 1417320"/>
                <a:gd name="T1" fmla="*/ 16764 h 17145"/>
                <a:gd name="T2" fmla="*/ 0 w 1417320"/>
                <a:gd name="T3" fmla="*/ 0 h 17145"/>
                <a:gd name="T4" fmla="*/ 1417319 w 1417320"/>
                <a:gd name="T5" fmla="*/ 0 h 17145"/>
                <a:gd name="T6" fmla="*/ 1417319 w 1417320"/>
                <a:gd name="T7" fmla="*/ 16764 h 17145"/>
                <a:gd name="T8" fmla="*/ 0 w 1417320"/>
                <a:gd name="T9" fmla="*/ 16764 h 171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7145">
                  <a:moveTo>
                    <a:pt x="0" y="16764"/>
                  </a:moveTo>
                  <a:lnTo>
                    <a:pt x="0" y="0"/>
                  </a:lnTo>
                  <a:lnTo>
                    <a:pt x="1417319" y="0"/>
                  </a:lnTo>
                  <a:lnTo>
                    <a:pt x="1417319" y="16764"/>
                  </a:lnTo>
                  <a:lnTo>
                    <a:pt x="0" y="16764"/>
                  </a:lnTo>
                  <a:close/>
                </a:path>
              </a:pathLst>
            </a:custGeom>
            <a:solidFill>
              <a:srgbClr val="0A366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75" name="object 352">
              <a:extLst>
                <a:ext uri="{FF2B5EF4-FFF2-40B4-BE49-F238E27FC236}">
                  <a16:creationId xmlns:a16="http://schemas.microsoft.com/office/drawing/2014/main" id="{A772AE47-1E03-F99D-32D7-68B2B2F7CAC9}"/>
                </a:ext>
              </a:extLst>
            </p:cNvPr>
            <p:cNvSpPr>
              <a:spLocks/>
            </p:cNvSpPr>
            <p:nvPr/>
          </p:nvSpPr>
          <p:spPr bwMode="auto">
            <a:xfrm>
              <a:off x="9162288" y="4152899"/>
              <a:ext cx="1417320" cy="22860"/>
            </a:xfrm>
            <a:custGeom>
              <a:avLst/>
              <a:gdLst>
                <a:gd name="T0" fmla="*/ 0 w 1417320"/>
                <a:gd name="T1" fmla="*/ 22859 h 22860"/>
                <a:gd name="T2" fmla="*/ 0 w 1417320"/>
                <a:gd name="T3" fmla="*/ 0 h 22860"/>
                <a:gd name="T4" fmla="*/ 1417319 w 1417320"/>
                <a:gd name="T5" fmla="*/ 0 h 22860"/>
                <a:gd name="T6" fmla="*/ 1417319 w 1417320"/>
                <a:gd name="T7" fmla="*/ 22859 h 22860"/>
                <a:gd name="T8" fmla="*/ 0 w 1417320"/>
                <a:gd name="T9" fmla="*/ 22859 h 228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2860">
                  <a:moveTo>
                    <a:pt x="0" y="22859"/>
                  </a:moveTo>
                  <a:lnTo>
                    <a:pt x="0" y="0"/>
                  </a:lnTo>
                  <a:lnTo>
                    <a:pt x="1417319" y="0"/>
                  </a:lnTo>
                  <a:lnTo>
                    <a:pt x="1417319" y="22859"/>
                  </a:lnTo>
                  <a:lnTo>
                    <a:pt x="0" y="22859"/>
                  </a:lnTo>
                  <a:close/>
                </a:path>
              </a:pathLst>
            </a:custGeom>
            <a:solidFill>
              <a:srgbClr val="0A36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76" name="object 353">
              <a:extLst>
                <a:ext uri="{FF2B5EF4-FFF2-40B4-BE49-F238E27FC236}">
                  <a16:creationId xmlns:a16="http://schemas.microsoft.com/office/drawing/2014/main" id="{6D1BEABC-88A3-6782-AA5C-C323DEACA063}"/>
                </a:ext>
              </a:extLst>
            </p:cNvPr>
            <p:cNvSpPr>
              <a:spLocks/>
            </p:cNvSpPr>
            <p:nvPr/>
          </p:nvSpPr>
          <p:spPr bwMode="auto">
            <a:xfrm>
              <a:off x="9162288" y="4126991"/>
              <a:ext cx="1417320" cy="26034"/>
            </a:xfrm>
            <a:custGeom>
              <a:avLst/>
              <a:gdLst>
                <a:gd name="T0" fmla="*/ 0 w 1417320"/>
                <a:gd name="T1" fmla="*/ 25907 h 26035"/>
                <a:gd name="T2" fmla="*/ 0 w 1417320"/>
                <a:gd name="T3" fmla="*/ 0 h 26035"/>
                <a:gd name="T4" fmla="*/ 1417319 w 1417320"/>
                <a:gd name="T5" fmla="*/ 0 h 26035"/>
                <a:gd name="T6" fmla="*/ 1417319 w 1417320"/>
                <a:gd name="T7" fmla="*/ 25907 h 26035"/>
                <a:gd name="T8" fmla="*/ 0 w 1417320"/>
                <a:gd name="T9" fmla="*/ 25907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6035">
                  <a:moveTo>
                    <a:pt x="0" y="25908"/>
                  </a:moveTo>
                  <a:lnTo>
                    <a:pt x="0" y="0"/>
                  </a:lnTo>
                  <a:lnTo>
                    <a:pt x="1417319" y="0"/>
                  </a:lnTo>
                  <a:lnTo>
                    <a:pt x="1417319" y="25908"/>
                  </a:lnTo>
                  <a:lnTo>
                    <a:pt x="0" y="25908"/>
                  </a:lnTo>
                  <a:close/>
                </a:path>
              </a:pathLst>
            </a:custGeom>
            <a:solidFill>
              <a:srgbClr val="0A38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77" name="object 354">
              <a:extLst>
                <a:ext uri="{FF2B5EF4-FFF2-40B4-BE49-F238E27FC236}">
                  <a16:creationId xmlns:a16="http://schemas.microsoft.com/office/drawing/2014/main" id="{61F4147C-8805-F0D9-03C2-2589938E2419}"/>
                </a:ext>
              </a:extLst>
            </p:cNvPr>
            <p:cNvSpPr>
              <a:spLocks/>
            </p:cNvSpPr>
            <p:nvPr/>
          </p:nvSpPr>
          <p:spPr bwMode="auto">
            <a:xfrm>
              <a:off x="9162288" y="4085843"/>
              <a:ext cx="1417320" cy="41275"/>
            </a:xfrm>
            <a:custGeom>
              <a:avLst/>
              <a:gdLst>
                <a:gd name="T0" fmla="*/ 1417320 w 1417320"/>
                <a:gd name="T1" fmla="*/ 0 h 41275"/>
                <a:gd name="T2" fmla="*/ 0 w 1417320"/>
                <a:gd name="T3" fmla="*/ 0 h 41275"/>
                <a:gd name="T4" fmla="*/ 0 w 1417320"/>
                <a:gd name="T5" fmla="*/ 18288 h 41275"/>
                <a:gd name="T6" fmla="*/ 0 w 1417320"/>
                <a:gd name="T7" fmla="*/ 41148 h 41275"/>
                <a:gd name="T8" fmla="*/ 1417320 w 1417320"/>
                <a:gd name="T9" fmla="*/ 41148 h 41275"/>
                <a:gd name="T10" fmla="*/ 1417320 w 1417320"/>
                <a:gd name="T11" fmla="*/ 18288 h 41275"/>
                <a:gd name="T12" fmla="*/ 1417320 w 1417320"/>
                <a:gd name="T13" fmla="*/ 0 h 4127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1275">
                  <a:moveTo>
                    <a:pt x="1417320" y="0"/>
                  </a:moveTo>
                  <a:lnTo>
                    <a:pt x="0" y="0"/>
                  </a:lnTo>
                  <a:lnTo>
                    <a:pt x="0" y="18288"/>
                  </a:lnTo>
                  <a:lnTo>
                    <a:pt x="0" y="41148"/>
                  </a:lnTo>
                  <a:lnTo>
                    <a:pt x="1417320" y="41148"/>
                  </a:lnTo>
                  <a:lnTo>
                    <a:pt x="1417320" y="18288"/>
                  </a:lnTo>
                  <a:lnTo>
                    <a:pt x="1417320" y="0"/>
                  </a:lnTo>
                  <a:close/>
                </a:path>
              </a:pathLst>
            </a:custGeom>
            <a:solidFill>
              <a:srgbClr val="0A387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78" name="object 355">
              <a:extLst>
                <a:ext uri="{FF2B5EF4-FFF2-40B4-BE49-F238E27FC236}">
                  <a16:creationId xmlns:a16="http://schemas.microsoft.com/office/drawing/2014/main" id="{A3D23AFD-67C4-F61A-0EB9-F958488E9E5E}"/>
                </a:ext>
              </a:extLst>
            </p:cNvPr>
            <p:cNvSpPr>
              <a:spLocks/>
            </p:cNvSpPr>
            <p:nvPr/>
          </p:nvSpPr>
          <p:spPr bwMode="auto">
            <a:xfrm>
              <a:off x="9162288" y="4046219"/>
              <a:ext cx="1417320" cy="40005"/>
            </a:xfrm>
            <a:custGeom>
              <a:avLst/>
              <a:gdLst>
                <a:gd name="T0" fmla="*/ 1417320 w 1417320"/>
                <a:gd name="T1" fmla="*/ 0 h 40004"/>
                <a:gd name="T2" fmla="*/ 0 w 1417320"/>
                <a:gd name="T3" fmla="*/ 0 h 40004"/>
                <a:gd name="T4" fmla="*/ 0 w 1417320"/>
                <a:gd name="T5" fmla="*/ 22861 h 40004"/>
                <a:gd name="T6" fmla="*/ 0 w 1417320"/>
                <a:gd name="T7" fmla="*/ 39625 h 40004"/>
                <a:gd name="T8" fmla="*/ 1417320 w 1417320"/>
                <a:gd name="T9" fmla="*/ 39625 h 40004"/>
                <a:gd name="T10" fmla="*/ 1417320 w 1417320"/>
                <a:gd name="T11" fmla="*/ 22861 h 40004"/>
                <a:gd name="T12" fmla="*/ 1417320 w 1417320"/>
                <a:gd name="T13" fmla="*/ 0 h 4000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0004">
                  <a:moveTo>
                    <a:pt x="1417320" y="0"/>
                  </a:moveTo>
                  <a:lnTo>
                    <a:pt x="0" y="0"/>
                  </a:lnTo>
                  <a:lnTo>
                    <a:pt x="0" y="22860"/>
                  </a:lnTo>
                  <a:lnTo>
                    <a:pt x="0" y="39624"/>
                  </a:lnTo>
                  <a:lnTo>
                    <a:pt x="1417320" y="39624"/>
                  </a:lnTo>
                  <a:lnTo>
                    <a:pt x="1417320" y="22860"/>
                  </a:lnTo>
                  <a:lnTo>
                    <a:pt x="1417320" y="0"/>
                  </a:lnTo>
                  <a:close/>
                </a:path>
              </a:pathLst>
            </a:custGeom>
            <a:solidFill>
              <a:srgbClr val="0C3A7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79" name="object 356">
              <a:extLst>
                <a:ext uri="{FF2B5EF4-FFF2-40B4-BE49-F238E27FC236}">
                  <a16:creationId xmlns:a16="http://schemas.microsoft.com/office/drawing/2014/main" id="{F601EFCC-C11B-8159-0313-F3490B615D68}"/>
                </a:ext>
              </a:extLst>
            </p:cNvPr>
            <p:cNvSpPr>
              <a:spLocks/>
            </p:cNvSpPr>
            <p:nvPr/>
          </p:nvSpPr>
          <p:spPr bwMode="auto">
            <a:xfrm>
              <a:off x="9162288" y="4034027"/>
              <a:ext cx="1417320" cy="12700"/>
            </a:xfrm>
            <a:custGeom>
              <a:avLst/>
              <a:gdLst>
                <a:gd name="T0" fmla="*/ 0 w 1417320"/>
                <a:gd name="T1" fmla="*/ 12191 h 12700"/>
                <a:gd name="T2" fmla="*/ 0 w 1417320"/>
                <a:gd name="T3" fmla="*/ 0 h 12700"/>
                <a:gd name="T4" fmla="*/ 1417319 w 1417320"/>
                <a:gd name="T5" fmla="*/ 0 h 12700"/>
                <a:gd name="T6" fmla="*/ 1417319 w 1417320"/>
                <a:gd name="T7" fmla="*/ 12191 h 12700"/>
                <a:gd name="T8" fmla="*/ 0 w 1417320"/>
                <a:gd name="T9" fmla="*/ 12191 h 127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2700">
                  <a:moveTo>
                    <a:pt x="0" y="12191"/>
                  </a:moveTo>
                  <a:lnTo>
                    <a:pt x="0" y="0"/>
                  </a:lnTo>
                  <a:lnTo>
                    <a:pt x="1417319" y="0"/>
                  </a:lnTo>
                  <a:lnTo>
                    <a:pt x="1417319" y="12191"/>
                  </a:lnTo>
                  <a:lnTo>
                    <a:pt x="0" y="12191"/>
                  </a:lnTo>
                  <a:close/>
                </a:path>
              </a:pathLst>
            </a:custGeom>
            <a:solidFill>
              <a:srgbClr val="0C3A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80" name="object 357">
              <a:extLst>
                <a:ext uri="{FF2B5EF4-FFF2-40B4-BE49-F238E27FC236}">
                  <a16:creationId xmlns:a16="http://schemas.microsoft.com/office/drawing/2014/main" id="{72369C91-82F2-1E55-54C6-88A874D2FB85}"/>
                </a:ext>
              </a:extLst>
            </p:cNvPr>
            <p:cNvSpPr>
              <a:spLocks/>
            </p:cNvSpPr>
            <p:nvPr/>
          </p:nvSpPr>
          <p:spPr bwMode="auto">
            <a:xfrm>
              <a:off x="9162288" y="4020311"/>
              <a:ext cx="1417320" cy="13970"/>
            </a:xfrm>
            <a:custGeom>
              <a:avLst/>
              <a:gdLst>
                <a:gd name="T0" fmla="*/ 0 w 1417320"/>
                <a:gd name="T1" fmla="*/ 13716 h 13970"/>
                <a:gd name="T2" fmla="*/ 0 w 1417320"/>
                <a:gd name="T3" fmla="*/ 0 h 13970"/>
                <a:gd name="T4" fmla="*/ 1417319 w 1417320"/>
                <a:gd name="T5" fmla="*/ 0 h 13970"/>
                <a:gd name="T6" fmla="*/ 1417319 w 1417320"/>
                <a:gd name="T7" fmla="*/ 13716 h 13970"/>
                <a:gd name="T8" fmla="*/ 0 w 1417320"/>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70">
                  <a:moveTo>
                    <a:pt x="0" y="13716"/>
                  </a:moveTo>
                  <a:lnTo>
                    <a:pt x="0" y="0"/>
                  </a:lnTo>
                  <a:lnTo>
                    <a:pt x="1417319" y="0"/>
                  </a:lnTo>
                  <a:lnTo>
                    <a:pt x="1417319" y="13716"/>
                  </a:lnTo>
                  <a:lnTo>
                    <a:pt x="0" y="13716"/>
                  </a:lnTo>
                  <a:close/>
                </a:path>
              </a:pathLst>
            </a:custGeom>
            <a:solidFill>
              <a:srgbClr val="0C3B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81" name="object 358">
              <a:extLst>
                <a:ext uri="{FF2B5EF4-FFF2-40B4-BE49-F238E27FC236}">
                  <a16:creationId xmlns:a16="http://schemas.microsoft.com/office/drawing/2014/main" id="{46CE3F61-F7AA-B25D-088D-5FCE86D4C157}"/>
                </a:ext>
              </a:extLst>
            </p:cNvPr>
            <p:cNvSpPr>
              <a:spLocks/>
            </p:cNvSpPr>
            <p:nvPr/>
          </p:nvSpPr>
          <p:spPr bwMode="auto">
            <a:xfrm>
              <a:off x="9162288" y="3980687"/>
              <a:ext cx="1417320" cy="40005"/>
            </a:xfrm>
            <a:custGeom>
              <a:avLst/>
              <a:gdLst>
                <a:gd name="T0" fmla="*/ 1417320 w 1417320"/>
                <a:gd name="T1" fmla="*/ 0 h 40004"/>
                <a:gd name="T2" fmla="*/ 0 w 1417320"/>
                <a:gd name="T3" fmla="*/ 0 h 40004"/>
                <a:gd name="T4" fmla="*/ 0 w 1417320"/>
                <a:gd name="T5" fmla="*/ 12192 h 40004"/>
                <a:gd name="T6" fmla="*/ 0 w 1417320"/>
                <a:gd name="T7" fmla="*/ 16764 h 40004"/>
                <a:gd name="T8" fmla="*/ 0 w 1417320"/>
                <a:gd name="T9" fmla="*/ 39625 h 40004"/>
                <a:gd name="T10" fmla="*/ 1417320 w 1417320"/>
                <a:gd name="T11" fmla="*/ 39625 h 40004"/>
                <a:gd name="T12" fmla="*/ 1417320 w 1417320"/>
                <a:gd name="T13" fmla="*/ 16764 h 40004"/>
                <a:gd name="T14" fmla="*/ 1417320 w 1417320"/>
                <a:gd name="T15" fmla="*/ 12192 h 40004"/>
                <a:gd name="T16" fmla="*/ 1417320 w 1417320"/>
                <a:gd name="T17" fmla="*/ 0 h 4000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40004">
                  <a:moveTo>
                    <a:pt x="1417320" y="0"/>
                  </a:moveTo>
                  <a:lnTo>
                    <a:pt x="0" y="0"/>
                  </a:lnTo>
                  <a:lnTo>
                    <a:pt x="0" y="12192"/>
                  </a:lnTo>
                  <a:lnTo>
                    <a:pt x="0" y="16764"/>
                  </a:lnTo>
                  <a:lnTo>
                    <a:pt x="0" y="39624"/>
                  </a:lnTo>
                  <a:lnTo>
                    <a:pt x="1417320" y="39624"/>
                  </a:lnTo>
                  <a:lnTo>
                    <a:pt x="1417320" y="16764"/>
                  </a:lnTo>
                  <a:lnTo>
                    <a:pt x="1417320" y="12192"/>
                  </a:lnTo>
                  <a:lnTo>
                    <a:pt x="1417320" y="0"/>
                  </a:lnTo>
                  <a:close/>
                </a:path>
              </a:pathLst>
            </a:custGeom>
            <a:solidFill>
              <a:srgbClr val="0C3B7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82" name="object 359">
              <a:extLst>
                <a:ext uri="{FF2B5EF4-FFF2-40B4-BE49-F238E27FC236}">
                  <a16:creationId xmlns:a16="http://schemas.microsoft.com/office/drawing/2014/main" id="{1FF493BB-BBEB-571D-2EC9-A0379E201351}"/>
                </a:ext>
              </a:extLst>
            </p:cNvPr>
            <p:cNvSpPr>
              <a:spLocks/>
            </p:cNvSpPr>
            <p:nvPr/>
          </p:nvSpPr>
          <p:spPr bwMode="auto">
            <a:xfrm>
              <a:off x="9162288" y="3966971"/>
              <a:ext cx="1417320" cy="13970"/>
            </a:xfrm>
            <a:custGeom>
              <a:avLst/>
              <a:gdLst>
                <a:gd name="T0" fmla="*/ 0 w 1417320"/>
                <a:gd name="T1" fmla="*/ 13716 h 13970"/>
                <a:gd name="T2" fmla="*/ 0 w 1417320"/>
                <a:gd name="T3" fmla="*/ 0 h 13970"/>
                <a:gd name="T4" fmla="*/ 1417319 w 1417320"/>
                <a:gd name="T5" fmla="*/ 0 h 13970"/>
                <a:gd name="T6" fmla="*/ 1417319 w 1417320"/>
                <a:gd name="T7" fmla="*/ 13716 h 13970"/>
                <a:gd name="T8" fmla="*/ 0 w 1417320"/>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70">
                  <a:moveTo>
                    <a:pt x="0" y="13716"/>
                  </a:moveTo>
                  <a:lnTo>
                    <a:pt x="0" y="0"/>
                  </a:lnTo>
                  <a:lnTo>
                    <a:pt x="1417319" y="0"/>
                  </a:lnTo>
                  <a:lnTo>
                    <a:pt x="1417319" y="13716"/>
                  </a:lnTo>
                  <a:lnTo>
                    <a:pt x="0" y="13716"/>
                  </a:lnTo>
                  <a:close/>
                </a:path>
              </a:pathLst>
            </a:custGeom>
            <a:solidFill>
              <a:srgbClr val="0C3B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83" name="object 360">
              <a:extLst>
                <a:ext uri="{FF2B5EF4-FFF2-40B4-BE49-F238E27FC236}">
                  <a16:creationId xmlns:a16="http://schemas.microsoft.com/office/drawing/2014/main" id="{268CCC2A-438C-BE07-CC1E-E3F6B8321A76}"/>
                </a:ext>
              </a:extLst>
            </p:cNvPr>
            <p:cNvSpPr>
              <a:spLocks/>
            </p:cNvSpPr>
            <p:nvPr/>
          </p:nvSpPr>
          <p:spPr bwMode="auto">
            <a:xfrm>
              <a:off x="9162288" y="3944111"/>
              <a:ext cx="1417320" cy="22860"/>
            </a:xfrm>
            <a:custGeom>
              <a:avLst/>
              <a:gdLst>
                <a:gd name="T0" fmla="*/ 1417320 w 1417320"/>
                <a:gd name="T1" fmla="*/ 0 h 22860"/>
                <a:gd name="T2" fmla="*/ 0 w 1417320"/>
                <a:gd name="T3" fmla="*/ 0 h 22860"/>
                <a:gd name="T4" fmla="*/ 0 w 1417320"/>
                <a:gd name="T5" fmla="*/ 18288 h 22860"/>
                <a:gd name="T6" fmla="*/ 0 w 1417320"/>
                <a:gd name="T7" fmla="*/ 22860 h 22860"/>
                <a:gd name="T8" fmla="*/ 1417320 w 1417320"/>
                <a:gd name="T9" fmla="*/ 22860 h 22860"/>
                <a:gd name="T10" fmla="*/ 1417320 w 1417320"/>
                <a:gd name="T11" fmla="*/ 18288 h 22860"/>
                <a:gd name="T12" fmla="*/ 1417320 w 1417320"/>
                <a:gd name="T13" fmla="*/ 0 h 228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22860">
                  <a:moveTo>
                    <a:pt x="1417320" y="0"/>
                  </a:moveTo>
                  <a:lnTo>
                    <a:pt x="0" y="0"/>
                  </a:lnTo>
                  <a:lnTo>
                    <a:pt x="0" y="18288"/>
                  </a:lnTo>
                  <a:lnTo>
                    <a:pt x="0" y="22860"/>
                  </a:lnTo>
                  <a:lnTo>
                    <a:pt x="1417320" y="22860"/>
                  </a:lnTo>
                  <a:lnTo>
                    <a:pt x="1417320" y="18288"/>
                  </a:lnTo>
                  <a:lnTo>
                    <a:pt x="1417320" y="0"/>
                  </a:lnTo>
                  <a:close/>
                </a:path>
              </a:pathLst>
            </a:custGeom>
            <a:solidFill>
              <a:srgbClr val="0C3D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84" name="object 361">
              <a:extLst>
                <a:ext uri="{FF2B5EF4-FFF2-40B4-BE49-F238E27FC236}">
                  <a16:creationId xmlns:a16="http://schemas.microsoft.com/office/drawing/2014/main" id="{20899289-D710-5A1E-1AAD-C326A058DA97}"/>
                </a:ext>
              </a:extLst>
            </p:cNvPr>
            <p:cNvSpPr>
              <a:spLocks/>
            </p:cNvSpPr>
            <p:nvPr/>
          </p:nvSpPr>
          <p:spPr bwMode="auto">
            <a:xfrm>
              <a:off x="9162288" y="3909059"/>
              <a:ext cx="1417320" cy="35560"/>
            </a:xfrm>
            <a:custGeom>
              <a:avLst/>
              <a:gdLst>
                <a:gd name="T0" fmla="*/ 1417320 w 1417320"/>
                <a:gd name="T1" fmla="*/ 0 h 35560"/>
                <a:gd name="T2" fmla="*/ 0 w 1417320"/>
                <a:gd name="T3" fmla="*/ 0 h 35560"/>
                <a:gd name="T4" fmla="*/ 0 w 1417320"/>
                <a:gd name="T5" fmla="*/ 18288 h 35560"/>
                <a:gd name="T6" fmla="*/ 0 w 1417320"/>
                <a:gd name="T7" fmla="*/ 35052 h 35560"/>
                <a:gd name="T8" fmla="*/ 1417320 w 1417320"/>
                <a:gd name="T9" fmla="*/ 35052 h 35560"/>
                <a:gd name="T10" fmla="*/ 1417320 w 1417320"/>
                <a:gd name="T11" fmla="*/ 18288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18288"/>
                  </a:lnTo>
                  <a:lnTo>
                    <a:pt x="0" y="35052"/>
                  </a:lnTo>
                  <a:lnTo>
                    <a:pt x="1417320" y="35052"/>
                  </a:lnTo>
                  <a:lnTo>
                    <a:pt x="1417320" y="18288"/>
                  </a:lnTo>
                  <a:lnTo>
                    <a:pt x="1417320" y="0"/>
                  </a:lnTo>
                  <a:close/>
                </a:path>
              </a:pathLst>
            </a:custGeom>
            <a:solidFill>
              <a:srgbClr val="0C3D7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85" name="object 362">
              <a:extLst>
                <a:ext uri="{FF2B5EF4-FFF2-40B4-BE49-F238E27FC236}">
                  <a16:creationId xmlns:a16="http://schemas.microsoft.com/office/drawing/2014/main" id="{894BBCF8-D32F-5294-7BB2-922BDFF9369D}"/>
                </a:ext>
              </a:extLst>
            </p:cNvPr>
            <p:cNvSpPr>
              <a:spLocks/>
            </p:cNvSpPr>
            <p:nvPr/>
          </p:nvSpPr>
          <p:spPr bwMode="auto">
            <a:xfrm>
              <a:off x="9162288" y="3887723"/>
              <a:ext cx="1417320" cy="21590"/>
            </a:xfrm>
            <a:custGeom>
              <a:avLst/>
              <a:gdLst>
                <a:gd name="T0" fmla="*/ 0 w 1417320"/>
                <a:gd name="T1" fmla="*/ 21336 h 21589"/>
                <a:gd name="T2" fmla="*/ 0 w 1417320"/>
                <a:gd name="T3" fmla="*/ 0 h 21589"/>
                <a:gd name="T4" fmla="*/ 1417319 w 1417320"/>
                <a:gd name="T5" fmla="*/ 0 h 21589"/>
                <a:gd name="T6" fmla="*/ 1417319 w 1417320"/>
                <a:gd name="T7" fmla="*/ 21336 h 21589"/>
                <a:gd name="T8" fmla="*/ 0 w 1417320"/>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1589">
                  <a:moveTo>
                    <a:pt x="0" y="21335"/>
                  </a:moveTo>
                  <a:lnTo>
                    <a:pt x="0" y="0"/>
                  </a:lnTo>
                  <a:lnTo>
                    <a:pt x="1417319" y="0"/>
                  </a:lnTo>
                  <a:lnTo>
                    <a:pt x="1417319" y="21335"/>
                  </a:lnTo>
                  <a:lnTo>
                    <a:pt x="0" y="21335"/>
                  </a:lnTo>
                  <a:close/>
                </a:path>
              </a:pathLst>
            </a:custGeom>
            <a:solidFill>
              <a:srgbClr val="0C3D7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86" name="object 363">
              <a:extLst>
                <a:ext uri="{FF2B5EF4-FFF2-40B4-BE49-F238E27FC236}">
                  <a16:creationId xmlns:a16="http://schemas.microsoft.com/office/drawing/2014/main" id="{67B68F8C-D250-79E1-BDBB-8FE0BFA010A9}"/>
                </a:ext>
              </a:extLst>
            </p:cNvPr>
            <p:cNvSpPr>
              <a:spLocks/>
            </p:cNvSpPr>
            <p:nvPr/>
          </p:nvSpPr>
          <p:spPr bwMode="auto">
            <a:xfrm>
              <a:off x="9162288" y="3874007"/>
              <a:ext cx="1417320" cy="13970"/>
            </a:xfrm>
            <a:custGeom>
              <a:avLst/>
              <a:gdLst>
                <a:gd name="T0" fmla="*/ 0 w 1417320"/>
                <a:gd name="T1" fmla="*/ 13716 h 13970"/>
                <a:gd name="T2" fmla="*/ 0 w 1417320"/>
                <a:gd name="T3" fmla="*/ 0 h 13970"/>
                <a:gd name="T4" fmla="*/ 1417319 w 1417320"/>
                <a:gd name="T5" fmla="*/ 0 h 13970"/>
                <a:gd name="T6" fmla="*/ 1417319 w 1417320"/>
                <a:gd name="T7" fmla="*/ 13716 h 13970"/>
                <a:gd name="T8" fmla="*/ 0 w 1417320"/>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70">
                  <a:moveTo>
                    <a:pt x="0" y="13716"/>
                  </a:moveTo>
                  <a:lnTo>
                    <a:pt x="0" y="0"/>
                  </a:lnTo>
                  <a:lnTo>
                    <a:pt x="1417319" y="0"/>
                  </a:lnTo>
                  <a:lnTo>
                    <a:pt x="1417319" y="13716"/>
                  </a:lnTo>
                  <a:lnTo>
                    <a:pt x="0" y="13716"/>
                  </a:lnTo>
                  <a:close/>
                </a:path>
              </a:pathLst>
            </a:custGeom>
            <a:solidFill>
              <a:srgbClr val="0C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87" name="object 364">
              <a:extLst>
                <a:ext uri="{FF2B5EF4-FFF2-40B4-BE49-F238E27FC236}">
                  <a16:creationId xmlns:a16="http://schemas.microsoft.com/office/drawing/2014/main" id="{34642B29-8399-745C-3798-68864196F2E7}"/>
                </a:ext>
              </a:extLst>
            </p:cNvPr>
            <p:cNvSpPr>
              <a:spLocks/>
            </p:cNvSpPr>
            <p:nvPr/>
          </p:nvSpPr>
          <p:spPr bwMode="auto">
            <a:xfrm>
              <a:off x="9162288" y="3838955"/>
              <a:ext cx="1417320" cy="35560"/>
            </a:xfrm>
            <a:custGeom>
              <a:avLst/>
              <a:gdLst>
                <a:gd name="T0" fmla="*/ 1417320 w 1417320"/>
                <a:gd name="T1" fmla="*/ 0 h 35560"/>
                <a:gd name="T2" fmla="*/ 0 w 1417320"/>
                <a:gd name="T3" fmla="*/ 0 h 35560"/>
                <a:gd name="T4" fmla="*/ 0 w 1417320"/>
                <a:gd name="T5" fmla="*/ 21336 h 35560"/>
                <a:gd name="T6" fmla="*/ 0 w 1417320"/>
                <a:gd name="T7" fmla="*/ 35052 h 35560"/>
                <a:gd name="T8" fmla="*/ 1417320 w 1417320"/>
                <a:gd name="T9" fmla="*/ 35052 h 35560"/>
                <a:gd name="T10" fmla="*/ 1417320 w 1417320"/>
                <a:gd name="T11" fmla="*/ 21336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21336"/>
                  </a:lnTo>
                  <a:lnTo>
                    <a:pt x="0" y="35052"/>
                  </a:lnTo>
                  <a:lnTo>
                    <a:pt x="1417320" y="35052"/>
                  </a:lnTo>
                  <a:lnTo>
                    <a:pt x="1417320" y="21336"/>
                  </a:lnTo>
                  <a:lnTo>
                    <a:pt x="1417320" y="0"/>
                  </a:lnTo>
                  <a:close/>
                </a:path>
              </a:pathLst>
            </a:custGeom>
            <a:solidFill>
              <a:srgbClr val="0E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88" name="object 365">
              <a:extLst>
                <a:ext uri="{FF2B5EF4-FFF2-40B4-BE49-F238E27FC236}">
                  <a16:creationId xmlns:a16="http://schemas.microsoft.com/office/drawing/2014/main" id="{DF8C244B-504E-7923-69FA-4EB866D42804}"/>
                </a:ext>
              </a:extLst>
            </p:cNvPr>
            <p:cNvSpPr>
              <a:spLocks/>
            </p:cNvSpPr>
            <p:nvPr/>
          </p:nvSpPr>
          <p:spPr bwMode="auto">
            <a:xfrm>
              <a:off x="9162288" y="3820667"/>
              <a:ext cx="1417320" cy="18415"/>
            </a:xfrm>
            <a:custGeom>
              <a:avLst/>
              <a:gdLst>
                <a:gd name="T0" fmla="*/ 0 w 1417320"/>
                <a:gd name="T1" fmla="*/ 18289 h 18414"/>
                <a:gd name="T2" fmla="*/ 0 w 1417320"/>
                <a:gd name="T3" fmla="*/ 0 h 18414"/>
                <a:gd name="T4" fmla="*/ 1417319 w 1417320"/>
                <a:gd name="T5" fmla="*/ 0 h 18414"/>
                <a:gd name="T6" fmla="*/ 1417319 w 1417320"/>
                <a:gd name="T7" fmla="*/ 18289 h 18414"/>
                <a:gd name="T8" fmla="*/ 0 w 1417320"/>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8"/>
                  </a:moveTo>
                  <a:lnTo>
                    <a:pt x="0" y="0"/>
                  </a:lnTo>
                  <a:lnTo>
                    <a:pt x="1417319" y="0"/>
                  </a:lnTo>
                  <a:lnTo>
                    <a:pt x="1417319" y="18288"/>
                  </a:lnTo>
                  <a:lnTo>
                    <a:pt x="0" y="18288"/>
                  </a:lnTo>
                  <a:close/>
                </a:path>
              </a:pathLst>
            </a:custGeom>
            <a:solidFill>
              <a:srgbClr val="0E3F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89" name="object 366">
              <a:extLst>
                <a:ext uri="{FF2B5EF4-FFF2-40B4-BE49-F238E27FC236}">
                  <a16:creationId xmlns:a16="http://schemas.microsoft.com/office/drawing/2014/main" id="{0ED58035-41CA-BE88-2D4D-3B7E4C17DDCC}"/>
                </a:ext>
              </a:extLst>
            </p:cNvPr>
            <p:cNvSpPr>
              <a:spLocks/>
            </p:cNvSpPr>
            <p:nvPr/>
          </p:nvSpPr>
          <p:spPr bwMode="auto">
            <a:xfrm>
              <a:off x="9162288" y="3802379"/>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E41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90" name="object 367">
              <a:extLst>
                <a:ext uri="{FF2B5EF4-FFF2-40B4-BE49-F238E27FC236}">
                  <a16:creationId xmlns:a16="http://schemas.microsoft.com/office/drawing/2014/main" id="{87B379E8-06DC-767F-3831-4AB671EE3FAD}"/>
                </a:ext>
              </a:extLst>
            </p:cNvPr>
            <p:cNvSpPr>
              <a:spLocks/>
            </p:cNvSpPr>
            <p:nvPr/>
          </p:nvSpPr>
          <p:spPr bwMode="auto">
            <a:xfrm>
              <a:off x="9162288" y="3767327"/>
              <a:ext cx="1417320" cy="35560"/>
            </a:xfrm>
            <a:custGeom>
              <a:avLst/>
              <a:gdLst>
                <a:gd name="T0" fmla="*/ 1417320 w 1417320"/>
                <a:gd name="T1" fmla="*/ 0 h 35560"/>
                <a:gd name="T2" fmla="*/ 0 w 1417320"/>
                <a:gd name="T3" fmla="*/ 0 h 35560"/>
                <a:gd name="T4" fmla="*/ 0 w 1417320"/>
                <a:gd name="T5" fmla="*/ 13716 h 35560"/>
                <a:gd name="T6" fmla="*/ 0 w 1417320"/>
                <a:gd name="T7" fmla="*/ 35052 h 35560"/>
                <a:gd name="T8" fmla="*/ 1417320 w 1417320"/>
                <a:gd name="T9" fmla="*/ 35052 h 35560"/>
                <a:gd name="T10" fmla="*/ 1417320 w 1417320"/>
                <a:gd name="T11" fmla="*/ 13716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13716"/>
                  </a:lnTo>
                  <a:lnTo>
                    <a:pt x="0" y="35052"/>
                  </a:lnTo>
                  <a:lnTo>
                    <a:pt x="1417320" y="35052"/>
                  </a:lnTo>
                  <a:lnTo>
                    <a:pt x="1417320" y="13716"/>
                  </a:lnTo>
                  <a:lnTo>
                    <a:pt x="1417320" y="0"/>
                  </a:lnTo>
                  <a:close/>
                </a:path>
              </a:pathLst>
            </a:custGeom>
            <a:solidFill>
              <a:srgbClr val="0E41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91" name="object 368">
              <a:extLst>
                <a:ext uri="{FF2B5EF4-FFF2-40B4-BE49-F238E27FC236}">
                  <a16:creationId xmlns:a16="http://schemas.microsoft.com/office/drawing/2014/main" id="{AF13A79B-AE5F-6BC4-C73C-0A597E8CF5B7}"/>
                </a:ext>
              </a:extLst>
            </p:cNvPr>
            <p:cNvSpPr>
              <a:spLocks/>
            </p:cNvSpPr>
            <p:nvPr/>
          </p:nvSpPr>
          <p:spPr bwMode="auto">
            <a:xfrm>
              <a:off x="9162288" y="3753611"/>
              <a:ext cx="1417320" cy="13970"/>
            </a:xfrm>
            <a:custGeom>
              <a:avLst/>
              <a:gdLst>
                <a:gd name="T0" fmla="*/ 0 w 1417320"/>
                <a:gd name="T1" fmla="*/ 13716 h 13970"/>
                <a:gd name="T2" fmla="*/ 0 w 1417320"/>
                <a:gd name="T3" fmla="*/ 0 h 13970"/>
                <a:gd name="T4" fmla="*/ 1417319 w 1417320"/>
                <a:gd name="T5" fmla="*/ 0 h 13970"/>
                <a:gd name="T6" fmla="*/ 1417319 w 1417320"/>
                <a:gd name="T7" fmla="*/ 13716 h 13970"/>
                <a:gd name="T8" fmla="*/ 0 w 1417320"/>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70">
                  <a:moveTo>
                    <a:pt x="0" y="13716"/>
                  </a:moveTo>
                  <a:lnTo>
                    <a:pt x="0" y="0"/>
                  </a:lnTo>
                  <a:lnTo>
                    <a:pt x="1417319" y="0"/>
                  </a:lnTo>
                  <a:lnTo>
                    <a:pt x="1417319" y="13716"/>
                  </a:lnTo>
                  <a:lnTo>
                    <a:pt x="0" y="13716"/>
                  </a:lnTo>
                  <a:close/>
                </a:path>
              </a:pathLst>
            </a:custGeom>
            <a:solidFill>
              <a:srgbClr val="0F42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92" name="object 369">
              <a:extLst>
                <a:ext uri="{FF2B5EF4-FFF2-40B4-BE49-F238E27FC236}">
                  <a16:creationId xmlns:a16="http://schemas.microsoft.com/office/drawing/2014/main" id="{66B91EE3-C33F-F6DD-08C1-8524AB6FEDA2}"/>
                </a:ext>
              </a:extLst>
            </p:cNvPr>
            <p:cNvSpPr>
              <a:spLocks/>
            </p:cNvSpPr>
            <p:nvPr/>
          </p:nvSpPr>
          <p:spPr bwMode="auto">
            <a:xfrm>
              <a:off x="9162288" y="3732275"/>
              <a:ext cx="1417320" cy="21590"/>
            </a:xfrm>
            <a:custGeom>
              <a:avLst/>
              <a:gdLst>
                <a:gd name="T0" fmla="*/ 0 w 1417320"/>
                <a:gd name="T1" fmla="*/ 21336 h 21589"/>
                <a:gd name="T2" fmla="*/ 0 w 1417320"/>
                <a:gd name="T3" fmla="*/ 0 h 21589"/>
                <a:gd name="T4" fmla="*/ 1417319 w 1417320"/>
                <a:gd name="T5" fmla="*/ 0 h 21589"/>
                <a:gd name="T6" fmla="*/ 1417319 w 1417320"/>
                <a:gd name="T7" fmla="*/ 21336 h 21589"/>
                <a:gd name="T8" fmla="*/ 0 w 1417320"/>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1589">
                  <a:moveTo>
                    <a:pt x="0" y="21335"/>
                  </a:moveTo>
                  <a:lnTo>
                    <a:pt x="0" y="0"/>
                  </a:lnTo>
                  <a:lnTo>
                    <a:pt x="1417319" y="0"/>
                  </a:lnTo>
                  <a:lnTo>
                    <a:pt x="1417319" y="21335"/>
                  </a:lnTo>
                  <a:lnTo>
                    <a:pt x="0" y="21335"/>
                  </a:lnTo>
                  <a:close/>
                </a:path>
              </a:pathLst>
            </a:custGeom>
            <a:solidFill>
              <a:srgbClr val="0F428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93" name="object 370">
              <a:extLst>
                <a:ext uri="{FF2B5EF4-FFF2-40B4-BE49-F238E27FC236}">
                  <a16:creationId xmlns:a16="http://schemas.microsoft.com/office/drawing/2014/main" id="{F69BEAEE-A65D-A2AD-A2A7-B471B43F7CA9}"/>
                </a:ext>
              </a:extLst>
            </p:cNvPr>
            <p:cNvSpPr>
              <a:spLocks/>
            </p:cNvSpPr>
            <p:nvPr/>
          </p:nvSpPr>
          <p:spPr bwMode="auto">
            <a:xfrm>
              <a:off x="9162288" y="3700271"/>
              <a:ext cx="1417320" cy="32384"/>
            </a:xfrm>
            <a:custGeom>
              <a:avLst/>
              <a:gdLst>
                <a:gd name="T0" fmla="*/ 1417320 w 1417320"/>
                <a:gd name="T1" fmla="*/ 0 h 32385"/>
                <a:gd name="T2" fmla="*/ 0 w 1417320"/>
                <a:gd name="T3" fmla="*/ 0 h 32385"/>
                <a:gd name="T4" fmla="*/ 0 w 1417320"/>
                <a:gd name="T5" fmla="*/ 13716 h 32385"/>
                <a:gd name="T6" fmla="*/ 0 w 1417320"/>
                <a:gd name="T7" fmla="*/ 27431 h 32385"/>
                <a:gd name="T8" fmla="*/ 0 w 1417320"/>
                <a:gd name="T9" fmla="*/ 32003 h 32385"/>
                <a:gd name="T10" fmla="*/ 1417320 w 1417320"/>
                <a:gd name="T11" fmla="*/ 32003 h 32385"/>
                <a:gd name="T12" fmla="*/ 1417320 w 1417320"/>
                <a:gd name="T13" fmla="*/ 27431 h 32385"/>
                <a:gd name="T14" fmla="*/ 1417320 w 1417320"/>
                <a:gd name="T15" fmla="*/ 13716 h 32385"/>
                <a:gd name="T16" fmla="*/ 1417320 w 1417320"/>
                <a:gd name="T17" fmla="*/ 0 h 32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32385">
                  <a:moveTo>
                    <a:pt x="1417320" y="0"/>
                  </a:moveTo>
                  <a:lnTo>
                    <a:pt x="0" y="0"/>
                  </a:lnTo>
                  <a:lnTo>
                    <a:pt x="0" y="13716"/>
                  </a:lnTo>
                  <a:lnTo>
                    <a:pt x="0" y="27432"/>
                  </a:lnTo>
                  <a:lnTo>
                    <a:pt x="0" y="32004"/>
                  </a:lnTo>
                  <a:lnTo>
                    <a:pt x="1417320" y="32004"/>
                  </a:lnTo>
                  <a:lnTo>
                    <a:pt x="1417320" y="27432"/>
                  </a:lnTo>
                  <a:lnTo>
                    <a:pt x="1417320" y="13716"/>
                  </a:lnTo>
                  <a:lnTo>
                    <a:pt x="1417320" y="0"/>
                  </a:lnTo>
                  <a:close/>
                </a:path>
              </a:pathLst>
            </a:custGeom>
            <a:solidFill>
              <a:srgbClr val="0F42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94" name="object 371">
              <a:extLst>
                <a:ext uri="{FF2B5EF4-FFF2-40B4-BE49-F238E27FC236}">
                  <a16:creationId xmlns:a16="http://schemas.microsoft.com/office/drawing/2014/main" id="{B5225815-9DB5-EDF8-41B5-7FAE41431725}"/>
                </a:ext>
              </a:extLst>
            </p:cNvPr>
            <p:cNvSpPr>
              <a:spLocks/>
            </p:cNvSpPr>
            <p:nvPr/>
          </p:nvSpPr>
          <p:spPr bwMode="auto">
            <a:xfrm>
              <a:off x="9162288" y="3695699"/>
              <a:ext cx="1417320" cy="5080"/>
            </a:xfrm>
            <a:custGeom>
              <a:avLst/>
              <a:gdLst>
                <a:gd name="T0" fmla="*/ 0 w 1417320"/>
                <a:gd name="T1" fmla="*/ 4573 h 5079"/>
                <a:gd name="T2" fmla="*/ 0 w 1417320"/>
                <a:gd name="T3" fmla="*/ 0 h 5079"/>
                <a:gd name="T4" fmla="*/ 1417319 w 1417320"/>
                <a:gd name="T5" fmla="*/ 0 h 5079"/>
                <a:gd name="T6" fmla="*/ 1417319 w 1417320"/>
                <a:gd name="T7" fmla="*/ 4573 h 5079"/>
                <a:gd name="T8" fmla="*/ 0 w 1417320"/>
                <a:gd name="T9" fmla="*/ 4573 h 507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5079">
                  <a:moveTo>
                    <a:pt x="0" y="4572"/>
                  </a:moveTo>
                  <a:lnTo>
                    <a:pt x="0" y="0"/>
                  </a:lnTo>
                  <a:lnTo>
                    <a:pt x="1417319" y="0"/>
                  </a:lnTo>
                  <a:lnTo>
                    <a:pt x="1417319" y="4572"/>
                  </a:lnTo>
                  <a:lnTo>
                    <a:pt x="0" y="4572"/>
                  </a:lnTo>
                  <a:close/>
                </a:path>
              </a:pathLst>
            </a:custGeom>
            <a:solidFill>
              <a:srgbClr val="0F44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95" name="object 372">
              <a:extLst>
                <a:ext uri="{FF2B5EF4-FFF2-40B4-BE49-F238E27FC236}">
                  <a16:creationId xmlns:a16="http://schemas.microsoft.com/office/drawing/2014/main" id="{72D72449-21DC-BCAF-67A8-C1EDD827244D}"/>
                </a:ext>
              </a:extLst>
            </p:cNvPr>
            <p:cNvSpPr>
              <a:spLocks/>
            </p:cNvSpPr>
            <p:nvPr/>
          </p:nvSpPr>
          <p:spPr bwMode="auto">
            <a:xfrm>
              <a:off x="9162288" y="3648455"/>
              <a:ext cx="1417320" cy="47625"/>
            </a:xfrm>
            <a:custGeom>
              <a:avLst/>
              <a:gdLst>
                <a:gd name="T0" fmla="*/ 1417320 w 1417320"/>
                <a:gd name="T1" fmla="*/ 0 h 47625"/>
                <a:gd name="T2" fmla="*/ 0 w 1417320"/>
                <a:gd name="T3" fmla="*/ 0 h 47625"/>
                <a:gd name="T4" fmla="*/ 0 w 1417320"/>
                <a:gd name="T5" fmla="*/ 12192 h 47625"/>
                <a:gd name="T6" fmla="*/ 0 w 1417320"/>
                <a:gd name="T7" fmla="*/ 25908 h 47625"/>
                <a:gd name="T8" fmla="*/ 0 w 1417320"/>
                <a:gd name="T9" fmla="*/ 47244 h 47625"/>
                <a:gd name="T10" fmla="*/ 1417320 w 1417320"/>
                <a:gd name="T11" fmla="*/ 47244 h 47625"/>
                <a:gd name="T12" fmla="*/ 1417320 w 1417320"/>
                <a:gd name="T13" fmla="*/ 25908 h 47625"/>
                <a:gd name="T14" fmla="*/ 1417320 w 1417320"/>
                <a:gd name="T15" fmla="*/ 12192 h 47625"/>
                <a:gd name="T16" fmla="*/ 1417320 w 1417320"/>
                <a:gd name="T17" fmla="*/ 0 h 476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47625">
                  <a:moveTo>
                    <a:pt x="1417320" y="0"/>
                  </a:moveTo>
                  <a:lnTo>
                    <a:pt x="0" y="0"/>
                  </a:lnTo>
                  <a:lnTo>
                    <a:pt x="0" y="12192"/>
                  </a:lnTo>
                  <a:lnTo>
                    <a:pt x="0" y="25908"/>
                  </a:lnTo>
                  <a:lnTo>
                    <a:pt x="0" y="47244"/>
                  </a:lnTo>
                  <a:lnTo>
                    <a:pt x="1417320" y="47244"/>
                  </a:lnTo>
                  <a:lnTo>
                    <a:pt x="1417320" y="25908"/>
                  </a:lnTo>
                  <a:lnTo>
                    <a:pt x="1417320" y="12192"/>
                  </a:lnTo>
                  <a:lnTo>
                    <a:pt x="1417320" y="0"/>
                  </a:lnTo>
                  <a:close/>
                </a:path>
              </a:pathLst>
            </a:custGeom>
            <a:solidFill>
              <a:srgbClr val="0F448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96" name="object 373">
              <a:extLst>
                <a:ext uri="{FF2B5EF4-FFF2-40B4-BE49-F238E27FC236}">
                  <a16:creationId xmlns:a16="http://schemas.microsoft.com/office/drawing/2014/main" id="{70A3D5FF-11DF-1479-F676-55A65CE5AABE}"/>
                </a:ext>
              </a:extLst>
            </p:cNvPr>
            <p:cNvSpPr>
              <a:spLocks/>
            </p:cNvSpPr>
            <p:nvPr/>
          </p:nvSpPr>
          <p:spPr bwMode="auto">
            <a:xfrm>
              <a:off x="9162288" y="3607307"/>
              <a:ext cx="1417320" cy="41275"/>
            </a:xfrm>
            <a:custGeom>
              <a:avLst/>
              <a:gdLst>
                <a:gd name="T0" fmla="*/ 0 w 1417320"/>
                <a:gd name="T1" fmla="*/ 41148 h 41275"/>
                <a:gd name="T2" fmla="*/ 0 w 1417320"/>
                <a:gd name="T3" fmla="*/ 0 h 41275"/>
                <a:gd name="T4" fmla="*/ 1417319 w 1417320"/>
                <a:gd name="T5" fmla="*/ 0 h 41275"/>
                <a:gd name="T6" fmla="*/ 1417319 w 1417320"/>
                <a:gd name="T7" fmla="*/ 41148 h 41275"/>
                <a:gd name="T8" fmla="*/ 0 w 1417320"/>
                <a:gd name="T9" fmla="*/ 41148 h 4127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41275">
                  <a:moveTo>
                    <a:pt x="0" y="41148"/>
                  </a:moveTo>
                  <a:lnTo>
                    <a:pt x="0" y="0"/>
                  </a:lnTo>
                  <a:lnTo>
                    <a:pt x="1417319" y="0"/>
                  </a:lnTo>
                  <a:lnTo>
                    <a:pt x="1417319" y="41148"/>
                  </a:lnTo>
                  <a:lnTo>
                    <a:pt x="0" y="41148"/>
                  </a:lnTo>
                  <a:close/>
                </a:path>
              </a:pathLst>
            </a:custGeom>
            <a:solidFill>
              <a:srgbClr val="0F448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97" name="object 374">
              <a:extLst>
                <a:ext uri="{FF2B5EF4-FFF2-40B4-BE49-F238E27FC236}">
                  <a16:creationId xmlns:a16="http://schemas.microsoft.com/office/drawing/2014/main" id="{A085AB69-2A56-6B01-C506-96A3D82D8478}"/>
                </a:ext>
              </a:extLst>
            </p:cNvPr>
            <p:cNvSpPr>
              <a:spLocks/>
            </p:cNvSpPr>
            <p:nvPr/>
          </p:nvSpPr>
          <p:spPr bwMode="auto">
            <a:xfrm>
              <a:off x="9162288" y="3500627"/>
              <a:ext cx="1417320" cy="1905"/>
            </a:xfrm>
            <a:custGeom>
              <a:avLst/>
              <a:gdLst>
                <a:gd name="T0" fmla="*/ 0 w 1417320"/>
                <a:gd name="T1" fmla="*/ 1525 h 1904"/>
                <a:gd name="T2" fmla="*/ 0 w 1417320"/>
                <a:gd name="T3" fmla="*/ 0 h 1904"/>
                <a:gd name="T4" fmla="*/ 1417319 w 1417320"/>
                <a:gd name="T5" fmla="*/ 0 h 1904"/>
                <a:gd name="T6" fmla="*/ 1417319 w 1417320"/>
                <a:gd name="T7" fmla="*/ 1525 h 1904"/>
                <a:gd name="T8" fmla="*/ 0 w 1417320"/>
                <a:gd name="T9" fmla="*/ 1525 h 190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904">
                  <a:moveTo>
                    <a:pt x="0" y="1524"/>
                  </a:moveTo>
                  <a:lnTo>
                    <a:pt x="0" y="0"/>
                  </a:lnTo>
                  <a:lnTo>
                    <a:pt x="1417319" y="0"/>
                  </a:lnTo>
                  <a:lnTo>
                    <a:pt x="1417319" y="1524"/>
                  </a:lnTo>
                  <a:lnTo>
                    <a:pt x="0" y="1524"/>
                  </a:lnTo>
                  <a:close/>
                </a:path>
              </a:pathLst>
            </a:custGeom>
            <a:solidFill>
              <a:srgbClr val="0F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98" name="object 375">
              <a:extLst>
                <a:ext uri="{FF2B5EF4-FFF2-40B4-BE49-F238E27FC236}">
                  <a16:creationId xmlns:a16="http://schemas.microsoft.com/office/drawing/2014/main" id="{7320EC01-2F2A-0D7A-22F5-A95A767630B0}"/>
                </a:ext>
              </a:extLst>
            </p:cNvPr>
            <p:cNvSpPr>
              <a:spLocks/>
            </p:cNvSpPr>
            <p:nvPr/>
          </p:nvSpPr>
          <p:spPr bwMode="auto">
            <a:xfrm>
              <a:off x="9162288" y="3476243"/>
              <a:ext cx="1417320" cy="24765"/>
            </a:xfrm>
            <a:custGeom>
              <a:avLst/>
              <a:gdLst>
                <a:gd name="T0" fmla="*/ 0 w 1417320"/>
                <a:gd name="T1" fmla="*/ 0 h 24764"/>
                <a:gd name="T2" fmla="*/ 1417319 w 1417320"/>
                <a:gd name="T3" fmla="*/ 0 h 24764"/>
                <a:gd name="T4" fmla="*/ 1417319 w 1417320"/>
                <a:gd name="T5" fmla="*/ 24384 h 24764"/>
                <a:gd name="T6" fmla="*/ 0 w 1417320"/>
                <a:gd name="T7" fmla="*/ 24384 h 24764"/>
                <a:gd name="T8" fmla="*/ 0 w 1417320"/>
                <a:gd name="T9" fmla="*/ 0 h 2476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4764">
                  <a:moveTo>
                    <a:pt x="0" y="0"/>
                  </a:moveTo>
                  <a:lnTo>
                    <a:pt x="1417319" y="0"/>
                  </a:lnTo>
                  <a:lnTo>
                    <a:pt x="1417319" y="24383"/>
                  </a:lnTo>
                  <a:lnTo>
                    <a:pt x="0" y="24383"/>
                  </a:lnTo>
                  <a:lnTo>
                    <a:pt x="0" y="0"/>
                  </a:lnTo>
                  <a:close/>
                </a:path>
              </a:pathLst>
            </a:custGeom>
            <a:solidFill>
              <a:srgbClr val="0E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grpSp>
      <p:sp>
        <p:nvSpPr>
          <p:cNvPr id="23568" name="object 376">
            <a:extLst>
              <a:ext uri="{FF2B5EF4-FFF2-40B4-BE49-F238E27FC236}">
                <a16:creationId xmlns:a16="http://schemas.microsoft.com/office/drawing/2014/main" id="{26962589-CB1C-C242-8BCD-D2B43831F11E}"/>
              </a:ext>
            </a:extLst>
          </p:cNvPr>
          <p:cNvSpPr txBox="1">
            <a:spLocks noChangeArrowheads="1"/>
          </p:cNvSpPr>
          <p:nvPr/>
        </p:nvSpPr>
        <p:spPr bwMode="auto">
          <a:xfrm>
            <a:off x="9358313" y="3281364"/>
            <a:ext cx="1212850" cy="441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860" rIns="0" bIns="0">
            <a:spAutoFit/>
          </a:bodyPr>
          <a:lstStyle>
            <a:lvl1pPr marL="185738" indent="127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88"/>
              </a:spcBef>
              <a:buNone/>
            </a:pPr>
            <a:r>
              <a:rPr lang="en-US" altLang="en-US" sz="1400">
                <a:solidFill>
                  <a:srgbClr val="FFFFFF"/>
                </a:solidFill>
                <a:latin typeface="Gadugi" panose="020B0502040204020203" pitchFamily="34" charset="0"/>
              </a:rPr>
              <a:t>Antisocial Behaviour</a:t>
            </a:r>
            <a:endParaRPr lang="en-US" altLang="en-US" sz="1400">
              <a:latin typeface="Gadugi" panose="020B0502040204020203" pitchFamily="34" charset="0"/>
            </a:endParaRPr>
          </a:p>
        </p:txBody>
      </p:sp>
      <p:grpSp>
        <p:nvGrpSpPr>
          <p:cNvPr id="23569" name="object 377">
            <a:extLst>
              <a:ext uri="{FF2B5EF4-FFF2-40B4-BE49-F238E27FC236}">
                <a16:creationId xmlns:a16="http://schemas.microsoft.com/office/drawing/2014/main" id="{CBF3BDF8-0461-6F1D-68CE-96A26082E0B5}"/>
              </a:ext>
            </a:extLst>
          </p:cNvPr>
          <p:cNvGrpSpPr>
            <a:grpSpLocks/>
          </p:cNvGrpSpPr>
          <p:nvPr/>
        </p:nvGrpSpPr>
        <p:grpSpPr bwMode="auto">
          <a:xfrm>
            <a:off x="8855075" y="4081464"/>
            <a:ext cx="1214438" cy="727075"/>
            <a:chOff x="8382000" y="4468367"/>
            <a:chExt cx="1419225" cy="850900"/>
          </a:xfrm>
        </p:grpSpPr>
        <p:sp>
          <p:nvSpPr>
            <p:cNvPr id="23579" name="object 378">
              <a:extLst>
                <a:ext uri="{FF2B5EF4-FFF2-40B4-BE49-F238E27FC236}">
                  <a16:creationId xmlns:a16="http://schemas.microsoft.com/office/drawing/2014/main" id="{978D33C2-94B4-C153-AD04-EE3F53461EBF}"/>
                </a:ext>
              </a:extLst>
            </p:cNvPr>
            <p:cNvSpPr>
              <a:spLocks/>
            </p:cNvSpPr>
            <p:nvPr/>
          </p:nvSpPr>
          <p:spPr bwMode="auto">
            <a:xfrm>
              <a:off x="8382000" y="5309615"/>
              <a:ext cx="1419225" cy="9525"/>
            </a:xfrm>
            <a:custGeom>
              <a:avLst/>
              <a:gdLst>
                <a:gd name="T0" fmla="*/ 0 w 1419225"/>
                <a:gd name="T1" fmla="*/ 0 h 9525"/>
                <a:gd name="T2" fmla="*/ 1418843 w 1419225"/>
                <a:gd name="T3" fmla="*/ 0 h 9525"/>
                <a:gd name="T4" fmla="*/ 1418843 w 1419225"/>
                <a:gd name="T5" fmla="*/ 9144 h 9525"/>
                <a:gd name="T6" fmla="*/ 0 w 1419225"/>
                <a:gd name="T7" fmla="*/ 9144 h 9525"/>
                <a:gd name="T8" fmla="*/ 0 w 1419225"/>
                <a:gd name="T9" fmla="*/ 0 h 95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9525">
                  <a:moveTo>
                    <a:pt x="0" y="0"/>
                  </a:moveTo>
                  <a:lnTo>
                    <a:pt x="1418843" y="0"/>
                  </a:lnTo>
                  <a:lnTo>
                    <a:pt x="1418843" y="9144"/>
                  </a:lnTo>
                  <a:lnTo>
                    <a:pt x="0" y="9144"/>
                  </a:lnTo>
                  <a:lnTo>
                    <a:pt x="0" y="0"/>
                  </a:lnTo>
                  <a:close/>
                </a:path>
              </a:pathLst>
            </a:custGeom>
            <a:solidFill>
              <a:srgbClr val="083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80" name="object 379">
              <a:extLst>
                <a:ext uri="{FF2B5EF4-FFF2-40B4-BE49-F238E27FC236}">
                  <a16:creationId xmlns:a16="http://schemas.microsoft.com/office/drawing/2014/main" id="{E56BC230-4759-6ABC-BF1F-D4DF16EA0BC8}"/>
                </a:ext>
              </a:extLst>
            </p:cNvPr>
            <p:cNvSpPr>
              <a:spLocks/>
            </p:cNvSpPr>
            <p:nvPr/>
          </p:nvSpPr>
          <p:spPr bwMode="auto">
            <a:xfrm>
              <a:off x="8382000" y="5291327"/>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833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81" name="object 380">
              <a:extLst>
                <a:ext uri="{FF2B5EF4-FFF2-40B4-BE49-F238E27FC236}">
                  <a16:creationId xmlns:a16="http://schemas.microsoft.com/office/drawing/2014/main" id="{5CB1E3E9-260E-0649-002D-B0DB07552CF8}"/>
                </a:ext>
              </a:extLst>
            </p:cNvPr>
            <p:cNvSpPr>
              <a:spLocks/>
            </p:cNvSpPr>
            <p:nvPr/>
          </p:nvSpPr>
          <p:spPr bwMode="auto">
            <a:xfrm>
              <a:off x="8382000" y="5273039"/>
              <a:ext cx="1419225" cy="18415"/>
            </a:xfrm>
            <a:custGeom>
              <a:avLst/>
              <a:gdLst>
                <a:gd name="T0" fmla="*/ 0 w 1419225"/>
                <a:gd name="T1" fmla="*/ 18289 h 18414"/>
                <a:gd name="T2" fmla="*/ 0 w 1419225"/>
                <a:gd name="T3" fmla="*/ 0 h 18414"/>
                <a:gd name="T4" fmla="*/ 1418843 w 1419225"/>
                <a:gd name="T5" fmla="*/ 0 h 18414"/>
                <a:gd name="T6" fmla="*/ 1418843 w 1419225"/>
                <a:gd name="T7" fmla="*/ 18289 h 18414"/>
                <a:gd name="T8" fmla="*/ 0 w 1419225"/>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8"/>
                  </a:moveTo>
                  <a:lnTo>
                    <a:pt x="0" y="0"/>
                  </a:lnTo>
                  <a:lnTo>
                    <a:pt x="1418843" y="0"/>
                  </a:lnTo>
                  <a:lnTo>
                    <a:pt x="1418843" y="18288"/>
                  </a:lnTo>
                  <a:lnTo>
                    <a:pt x="0" y="18288"/>
                  </a:lnTo>
                  <a:close/>
                </a:path>
              </a:pathLst>
            </a:custGeom>
            <a:solidFill>
              <a:srgbClr val="0A34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82" name="object 381">
              <a:extLst>
                <a:ext uri="{FF2B5EF4-FFF2-40B4-BE49-F238E27FC236}">
                  <a16:creationId xmlns:a16="http://schemas.microsoft.com/office/drawing/2014/main" id="{468A6A1C-8ADD-C843-8A13-0DA8084DB232}"/>
                </a:ext>
              </a:extLst>
            </p:cNvPr>
            <p:cNvSpPr>
              <a:spLocks/>
            </p:cNvSpPr>
            <p:nvPr/>
          </p:nvSpPr>
          <p:spPr bwMode="auto">
            <a:xfrm>
              <a:off x="8382000" y="5224271"/>
              <a:ext cx="1419225" cy="48895"/>
            </a:xfrm>
            <a:custGeom>
              <a:avLst/>
              <a:gdLst>
                <a:gd name="T0" fmla="*/ 1418844 w 1419225"/>
                <a:gd name="T1" fmla="*/ 0 h 48895"/>
                <a:gd name="T2" fmla="*/ 0 w 1419225"/>
                <a:gd name="T3" fmla="*/ 0 h 48895"/>
                <a:gd name="T4" fmla="*/ 0 w 1419225"/>
                <a:gd name="T5" fmla="*/ 27432 h 48895"/>
                <a:gd name="T6" fmla="*/ 0 w 1419225"/>
                <a:gd name="T7" fmla="*/ 48768 h 48895"/>
                <a:gd name="T8" fmla="*/ 1418844 w 1419225"/>
                <a:gd name="T9" fmla="*/ 48768 h 48895"/>
                <a:gd name="T10" fmla="*/ 1418844 w 1419225"/>
                <a:gd name="T11" fmla="*/ 27432 h 48895"/>
                <a:gd name="T12" fmla="*/ 1418844 w 1419225"/>
                <a:gd name="T13" fmla="*/ 0 h 488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8895">
                  <a:moveTo>
                    <a:pt x="1418844" y="0"/>
                  </a:moveTo>
                  <a:lnTo>
                    <a:pt x="0" y="0"/>
                  </a:lnTo>
                  <a:lnTo>
                    <a:pt x="0" y="27432"/>
                  </a:lnTo>
                  <a:lnTo>
                    <a:pt x="0" y="48768"/>
                  </a:lnTo>
                  <a:lnTo>
                    <a:pt x="1418844" y="48768"/>
                  </a:lnTo>
                  <a:lnTo>
                    <a:pt x="1418844" y="27432"/>
                  </a:lnTo>
                  <a:lnTo>
                    <a:pt x="1418844" y="0"/>
                  </a:lnTo>
                  <a:close/>
                </a:path>
              </a:pathLst>
            </a:custGeom>
            <a:solidFill>
              <a:srgbClr val="0A346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83" name="object 382">
              <a:extLst>
                <a:ext uri="{FF2B5EF4-FFF2-40B4-BE49-F238E27FC236}">
                  <a16:creationId xmlns:a16="http://schemas.microsoft.com/office/drawing/2014/main" id="{07B5AB4A-88F4-67E6-3660-0A9291B9592E}"/>
                </a:ext>
              </a:extLst>
            </p:cNvPr>
            <p:cNvSpPr>
              <a:spLocks/>
            </p:cNvSpPr>
            <p:nvPr/>
          </p:nvSpPr>
          <p:spPr bwMode="auto">
            <a:xfrm>
              <a:off x="8382000" y="5184647"/>
              <a:ext cx="1419225" cy="40005"/>
            </a:xfrm>
            <a:custGeom>
              <a:avLst/>
              <a:gdLst>
                <a:gd name="T0" fmla="*/ 1418844 w 1419225"/>
                <a:gd name="T1" fmla="*/ 0 h 40004"/>
                <a:gd name="T2" fmla="*/ 0 w 1419225"/>
                <a:gd name="T3" fmla="*/ 0 h 40004"/>
                <a:gd name="T4" fmla="*/ 0 w 1419225"/>
                <a:gd name="T5" fmla="*/ 18288 h 40004"/>
                <a:gd name="T6" fmla="*/ 0 w 1419225"/>
                <a:gd name="T7" fmla="*/ 39625 h 40004"/>
                <a:gd name="T8" fmla="*/ 1418844 w 1419225"/>
                <a:gd name="T9" fmla="*/ 39625 h 40004"/>
                <a:gd name="T10" fmla="*/ 1418844 w 1419225"/>
                <a:gd name="T11" fmla="*/ 18288 h 40004"/>
                <a:gd name="T12" fmla="*/ 1418844 w 1419225"/>
                <a:gd name="T13" fmla="*/ 0 h 4000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4">
                  <a:moveTo>
                    <a:pt x="1418844" y="0"/>
                  </a:moveTo>
                  <a:lnTo>
                    <a:pt x="0" y="0"/>
                  </a:lnTo>
                  <a:lnTo>
                    <a:pt x="0" y="18288"/>
                  </a:lnTo>
                  <a:lnTo>
                    <a:pt x="0" y="39624"/>
                  </a:lnTo>
                  <a:lnTo>
                    <a:pt x="1418844" y="39624"/>
                  </a:lnTo>
                  <a:lnTo>
                    <a:pt x="1418844" y="18288"/>
                  </a:lnTo>
                  <a:lnTo>
                    <a:pt x="1418844" y="0"/>
                  </a:lnTo>
                  <a:close/>
                </a:path>
              </a:pathLst>
            </a:custGeom>
            <a:solidFill>
              <a:srgbClr val="0A366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84" name="object 383">
              <a:extLst>
                <a:ext uri="{FF2B5EF4-FFF2-40B4-BE49-F238E27FC236}">
                  <a16:creationId xmlns:a16="http://schemas.microsoft.com/office/drawing/2014/main" id="{6F74B5FB-A11B-5CA7-9A48-1D6D7D995C74}"/>
                </a:ext>
              </a:extLst>
            </p:cNvPr>
            <p:cNvSpPr>
              <a:spLocks/>
            </p:cNvSpPr>
            <p:nvPr/>
          </p:nvSpPr>
          <p:spPr bwMode="auto">
            <a:xfrm>
              <a:off x="8382000" y="5167883"/>
              <a:ext cx="1419225" cy="17145"/>
            </a:xfrm>
            <a:custGeom>
              <a:avLst/>
              <a:gdLst>
                <a:gd name="T0" fmla="*/ 0 w 1419225"/>
                <a:gd name="T1" fmla="*/ 16764 h 17145"/>
                <a:gd name="T2" fmla="*/ 0 w 1419225"/>
                <a:gd name="T3" fmla="*/ 0 h 17145"/>
                <a:gd name="T4" fmla="*/ 1418843 w 1419225"/>
                <a:gd name="T5" fmla="*/ 0 h 17145"/>
                <a:gd name="T6" fmla="*/ 1418843 w 1419225"/>
                <a:gd name="T7" fmla="*/ 16764 h 17145"/>
                <a:gd name="T8" fmla="*/ 0 w 1419225"/>
                <a:gd name="T9" fmla="*/ 16764 h 171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7145">
                  <a:moveTo>
                    <a:pt x="0" y="16764"/>
                  </a:moveTo>
                  <a:lnTo>
                    <a:pt x="0" y="0"/>
                  </a:lnTo>
                  <a:lnTo>
                    <a:pt x="1418843" y="0"/>
                  </a:lnTo>
                  <a:lnTo>
                    <a:pt x="1418843" y="16764"/>
                  </a:lnTo>
                  <a:lnTo>
                    <a:pt x="0" y="16764"/>
                  </a:lnTo>
                  <a:close/>
                </a:path>
              </a:pathLst>
            </a:custGeom>
            <a:solidFill>
              <a:srgbClr val="0A366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85" name="object 384">
              <a:extLst>
                <a:ext uri="{FF2B5EF4-FFF2-40B4-BE49-F238E27FC236}">
                  <a16:creationId xmlns:a16="http://schemas.microsoft.com/office/drawing/2014/main" id="{4E296374-32B8-4BE5-EBB1-C98D8EB939AF}"/>
                </a:ext>
              </a:extLst>
            </p:cNvPr>
            <p:cNvSpPr>
              <a:spLocks/>
            </p:cNvSpPr>
            <p:nvPr/>
          </p:nvSpPr>
          <p:spPr bwMode="auto">
            <a:xfrm>
              <a:off x="8382000" y="5145023"/>
              <a:ext cx="1419225" cy="22860"/>
            </a:xfrm>
            <a:custGeom>
              <a:avLst/>
              <a:gdLst>
                <a:gd name="T0" fmla="*/ 0 w 1419225"/>
                <a:gd name="T1" fmla="*/ 22860 h 22860"/>
                <a:gd name="T2" fmla="*/ 0 w 1419225"/>
                <a:gd name="T3" fmla="*/ 0 h 22860"/>
                <a:gd name="T4" fmla="*/ 1418843 w 1419225"/>
                <a:gd name="T5" fmla="*/ 0 h 22860"/>
                <a:gd name="T6" fmla="*/ 1418843 w 1419225"/>
                <a:gd name="T7" fmla="*/ 22860 h 22860"/>
                <a:gd name="T8" fmla="*/ 0 w 1419225"/>
                <a:gd name="T9" fmla="*/ 22860 h 228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2860">
                  <a:moveTo>
                    <a:pt x="0" y="22860"/>
                  </a:moveTo>
                  <a:lnTo>
                    <a:pt x="0" y="0"/>
                  </a:lnTo>
                  <a:lnTo>
                    <a:pt x="1418843" y="0"/>
                  </a:lnTo>
                  <a:lnTo>
                    <a:pt x="1418843" y="22860"/>
                  </a:lnTo>
                  <a:lnTo>
                    <a:pt x="0" y="22860"/>
                  </a:lnTo>
                  <a:close/>
                </a:path>
              </a:pathLst>
            </a:custGeom>
            <a:solidFill>
              <a:srgbClr val="0A36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86" name="object 385">
              <a:extLst>
                <a:ext uri="{FF2B5EF4-FFF2-40B4-BE49-F238E27FC236}">
                  <a16:creationId xmlns:a16="http://schemas.microsoft.com/office/drawing/2014/main" id="{6B7882CD-2245-469A-DF1F-22CD9916955D}"/>
                </a:ext>
              </a:extLst>
            </p:cNvPr>
            <p:cNvSpPr>
              <a:spLocks/>
            </p:cNvSpPr>
            <p:nvPr/>
          </p:nvSpPr>
          <p:spPr bwMode="auto">
            <a:xfrm>
              <a:off x="8382000" y="5119115"/>
              <a:ext cx="1419225" cy="26034"/>
            </a:xfrm>
            <a:custGeom>
              <a:avLst/>
              <a:gdLst>
                <a:gd name="T0" fmla="*/ 0 w 1419225"/>
                <a:gd name="T1" fmla="*/ 25906 h 26035"/>
                <a:gd name="T2" fmla="*/ 0 w 1419225"/>
                <a:gd name="T3" fmla="*/ 0 h 26035"/>
                <a:gd name="T4" fmla="*/ 1418843 w 1419225"/>
                <a:gd name="T5" fmla="*/ 0 h 26035"/>
                <a:gd name="T6" fmla="*/ 1418843 w 1419225"/>
                <a:gd name="T7" fmla="*/ 25906 h 26035"/>
                <a:gd name="T8" fmla="*/ 0 w 1419225"/>
                <a:gd name="T9" fmla="*/ 25906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6035">
                  <a:moveTo>
                    <a:pt x="0" y="25907"/>
                  </a:moveTo>
                  <a:lnTo>
                    <a:pt x="0" y="0"/>
                  </a:lnTo>
                  <a:lnTo>
                    <a:pt x="1418843" y="0"/>
                  </a:lnTo>
                  <a:lnTo>
                    <a:pt x="1418843" y="25907"/>
                  </a:lnTo>
                  <a:lnTo>
                    <a:pt x="0" y="25907"/>
                  </a:lnTo>
                  <a:close/>
                </a:path>
              </a:pathLst>
            </a:custGeom>
            <a:solidFill>
              <a:srgbClr val="0A38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87" name="object 386">
              <a:extLst>
                <a:ext uri="{FF2B5EF4-FFF2-40B4-BE49-F238E27FC236}">
                  <a16:creationId xmlns:a16="http://schemas.microsoft.com/office/drawing/2014/main" id="{66BAA390-9C57-46C1-8E4C-AF3EE4AFCAC6}"/>
                </a:ext>
              </a:extLst>
            </p:cNvPr>
            <p:cNvSpPr>
              <a:spLocks/>
            </p:cNvSpPr>
            <p:nvPr/>
          </p:nvSpPr>
          <p:spPr bwMode="auto">
            <a:xfrm>
              <a:off x="8382000" y="5077967"/>
              <a:ext cx="1419225" cy="41275"/>
            </a:xfrm>
            <a:custGeom>
              <a:avLst/>
              <a:gdLst>
                <a:gd name="T0" fmla="*/ 1418844 w 1419225"/>
                <a:gd name="T1" fmla="*/ 0 h 41275"/>
                <a:gd name="T2" fmla="*/ 0 w 1419225"/>
                <a:gd name="T3" fmla="*/ 0 h 41275"/>
                <a:gd name="T4" fmla="*/ 0 w 1419225"/>
                <a:gd name="T5" fmla="*/ 18288 h 41275"/>
                <a:gd name="T6" fmla="*/ 0 w 1419225"/>
                <a:gd name="T7" fmla="*/ 41148 h 41275"/>
                <a:gd name="T8" fmla="*/ 1418844 w 1419225"/>
                <a:gd name="T9" fmla="*/ 41148 h 41275"/>
                <a:gd name="T10" fmla="*/ 1418844 w 1419225"/>
                <a:gd name="T11" fmla="*/ 18288 h 41275"/>
                <a:gd name="T12" fmla="*/ 1418844 w 1419225"/>
                <a:gd name="T13" fmla="*/ 0 h 4127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1275">
                  <a:moveTo>
                    <a:pt x="1418844" y="0"/>
                  </a:moveTo>
                  <a:lnTo>
                    <a:pt x="0" y="0"/>
                  </a:lnTo>
                  <a:lnTo>
                    <a:pt x="0" y="18288"/>
                  </a:lnTo>
                  <a:lnTo>
                    <a:pt x="0" y="41148"/>
                  </a:lnTo>
                  <a:lnTo>
                    <a:pt x="1418844" y="41148"/>
                  </a:lnTo>
                  <a:lnTo>
                    <a:pt x="1418844" y="18288"/>
                  </a:lnTo>
                  <a:lnTo>
                    <a:pt x="1418844" y="0"/>
                  </a:lnTo>
                  <a:close/>
                </a:path>
              </a:pathLst>
            </a:custGeom>
            <a:solidFill>
              <a:srgbClr val="0A387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88" name="object 387">
              <a:extLst>
                <a:ext uri="{FF2B5EF4-FFF2-40B4-BE49-F238E27FC236}">
                  <a16:creationId xmlns:a16="http://schemas.microsoft.com/office/drawing/2014/main" id="{5668B89B-28DB-432D-0881-CC45C1579CF9}"/>
                </a:ext>
              </a:extLst>
            </p:cNvPr>
            <p:cNvSpPr>
              <a:spLocks/>
            </p:cNvSpPr>
            <p:nvPr/>
          </p:nvSpPr>
          <p:spPr bwMode="auto">
            <a:xfrm>
              <a:off x="8382000" y="5038343"/>
              <a:ext cx="1419225" cy="40005"/>
            </a:xfrm>
            <a:custGeom>
              <a:avLst/>
              <a:gdLst>
                <a:gd name="T0" fmla="*/ 1418844 w 1419225"/>
                <a:gd name="T1" fmla="*/ 0 h 40004"/>
                <a:gd name="T2" fmla="*/ 0 w 1419225"/>
                <a:gd name="T3" fmla="*/ 0 h 40004"/>
                <a:gd name="T4" fmla="*/ 0 w 1419225"/>
                <a:gd name="T5" fmla="*/ 22861 h 40004"/>
                <a:gd name="T6" fmla="*/ 0 w 1419225"/>
                <a:gd name="T7" fmla="*/ 39625 h 40004"/>
                <a:gd name="T8" fmla="*/ 1418844 w 1419225"/>
                <a:gd name="T9" fmla="*/ 39625 h 40004"/>
                <a:gd name="T10" fmla="*/ 1418844 w 1419225"/>
                <a:gd name="T11" fmla="*/ 22861 h 40004"/>
                <a:gd name="T12" fmla="*/ 1418844 w 1419225"/>
                <a:gd name="T13" fmla="*/ 0 h 4000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4">
                  <a:moveTo>
                    <a:pt x="1418844" y="0"/>
                  </a:moveTo>
                  <a:lnTo>
                    <a:pt x="0" y="0"/>
                  </a:lnTo>
                  <a:lnTo>
                    <a:pt x="0" y="22860"/>
                  </a:lnTo>
                  <a:lnTo>
                    <a:pt x="0" y="39624"/>
                  </a:lnTo>
                  <a:lnTo>
                    <a:pt x="1418844" y="39624"/>
                  </a:lnTo>
                  <a:lnTo>
                    <a:pt x="1418844" y="22860"/>
                  </a:lnTo>
                  <a:lnTo>
                    <a:pt x="1418844" y="0"/>
                  </a:lnTo>
                  <a:close/>
                </a:path>
              </a:pathLst>
            </a:custGeom>
            <a:solidFill>
              <a:srgbClr val="0C3A7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89" name="object 388">
              <a:extLst>
                <a:ext uri="{FF2B5EF4-FFF2-40B4-BE49-F238E27FC236}">
                  <a16:creationId xmlns:a16="http://schemas.microsoft.com/office/drawing/2014/main" id="{14454B7F-35CD-82A3-F177-4E747AA0E362}"/>
                </a:ext>
              </a:extLst>
            </p:cNvPr>
            <p:cNvSpPr>
              <a:spLocks/>
            </p:cNvSpPr>
            <p:nvPr/>
          </p:nvSpPr>
          <p:spPr bwMode="auto">
            <a:xfrm>
              <a:off x="8382000" y="5026151"/>
              <a:ext cx="1419225" cy="12700"/>
            </a:xfrm>
            <a:custGeom>
              <a:avLst/>
              <a:gdLst>
                <a:gd name="T0" fmla="*/ 0 w 1419225"/>
                <a:gd name="T1" fmla="*/ 12192 h 12700"/>
                <a:gd name="T2" fmla="*/ 0 w 1419225"/>
                <a:gd name="T3" fmla="*/ 0 h 12700"/>
                <a:gd name="T4" fmla="*/ 1418843 w 1419225"/>
                <a:gd name="T5" fmla="*/ 0 h 12700"/>
                <a:gd name="T6" fmla="*/ 1418843 w 1419225"/>
                <a:gd name="T7" fmla="*/ 12192 h 12700"/>
                <a:gd name="T8" fmla="*/ 0 w 1419225"/>
                <a:gd name="T9" fmla="*/ 12192 h 127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2700">
                  <a:moveTo>
                    <a:pt x="0" y="12192"/>
                  </a:moveTo>
                  <a:lnTo>
                    <a:pt x="0" y="0"/>
                  </a:lnTo>
                  <a:lnTo>
                    <a:pt x="1418843" y="0"/>
                  </a:lnTo>
                  <a:lnTo>
                    <a:pt x="1418843" y="12192"/>
                  </a:lnTo>
                  <a:lnTo>
                    <a:pt x="0" y="12192"/>
                  </a:lnTo>
                  <a:close/>
                </a:path>
              </a:pathLst>
            </a:custGeom>
            <a:solidFill>
              <a:srgbClr val="0C3A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90" name="object 389">
              <a:extLst>
                <a:ext uri="{FF2B5EF4-FFF2-40B4-BE49-F238E27FC236}">
                  <a16:creationId xmlns:a16="http://schemas.microsoft.com/office/drawing/2014/main" id="{C79BF956-6BE8-3A3D-35E4-293CFE72753B}"/>
                </a:ext>
              </a:extLst>
            </p:cNvPr>
            <p:cNvSpPr>
              <a:spLocks/>
            </p:cNvSpPr>
            <p:nvPr/>
          </p:nvSpPr>
          <p:spPr bwMode="auto">
            <a:xfrm>
              <a:off x="8382000" y="5012435"/>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C3B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91" name="object 390">
              <a:extLst>
                <a:ext uri="{FF2B5EF4-FFF2-40B4-BE49-F238E27FC236}">
                  <a16:creationId xmlns:a16="http://schemas.microsoft.com/office/drawing/2014/main" id="{0CA8A2E3-9C8F-7516-28C9-9B4F0FAE7FD0}"/>
                </a:ext>
              </a:extLst>
            </p:cNvPr>
            <p:cNvSpPr>
              <a:spLocks/>
            </p:cNvSpPr>
            <p:nvPr/>
          </p:nvSpPr>
          <p:spPr bwMode="auto">
            <a:xfrm>
              <a:off x="8382000" y="4972811"/>
              <a:ext cx="1419225" cy="40005"/>
            </a:xfrm>
            <a:custGeom>
              <a:avLst/>
              <a:gdLst>
                <a:gd name="T0" fmla="*/ 1418844 w 1419225"/>
                <a:gd name="T1" fmla="*/ 0 h 40004"/>
                <a:gd name="T2" fmla="*/ 0 w 1419225"/>
                <a:gd name="T3" fmla="*/ 0 h 40004"/>
                <a:gd name="T4" fmla="*/ 0 w 1419225"/>
                <a:gd name="T5" fmla="*/ 12192 h 40004"/>
                <a:gd name="T6" fmla="*/ 0 w 1419225"/>
                <a:gd name="T7" fmla="*/ 16764 h 40004"/>
                <a:gd name="T8" fmla="*/ 0 w 1419225"/>
                <a:gd name="T9" fmla="*/ 39625 h 40004"/>
                <a:gd name="T10" fmla="*/ 1418844 w 1419225"/>
                <a:gd name="T11" fmla="*/ 39625 h 40004"/>
                <a:gd name="T12" fmla="*/ 1418844 w 1419225"/>
                <a:gd name="T13" fmla="*/ 16764 h 40004"/>
                <a:gd name="T14" fmla="*/ 1418844 w 1419225"/>
                <a:gd name="T15" fmla="*/ 12192 h 40004"/>
                <a:gd name="T16" fmla="*/ 1418844 w 1419225"/>
                <a:gd name="T17" fmla="*/ 0 h 4000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0004">
                  <a:moveTo>
                    <a:pt x="1418844" y="0"/>
                  </a:moveTo>
                  <a:lnTo>
                    <a:pt x="0" y="0"/>
                  </a:lnTo>
                  <a:lnTo>
                    <a:pt x="0" y="12192"/>
                  </a:lnTo>
                  <a:lnTo>
                    <a:pt x="0" y="16764"/>
                  </a:lnTo>
                  <a:lnTo>
                    <a:pt x="0" y="39624"/>
                  </a:lnTo>
                  <a:lnTo>
                    <a:pt x="1418844" y="39624"/>
                  </a:lnTo>
                  <a:lnTo>
                    <a:pt x="1418844" y="16764"/>
                  </a:lnTo>
                  <a:lnTo>
                    <a:pt x="1418844" y="12192"/>
                  </a:lnTo>
                  <a:lnTo>
                    <a:pt x="1418844" y="0"/>
                  </a:lnTo>
                  <a:close/>
                </a:path>
              </a:pathLst>
            </a:custGeom>
            <a:solidFill>
              <a:srgbClr val="0C3B7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92" name="object 391">
              <a:extLst>
                <a:ext uri="{FF2B5EF4-FFF2-40B4-BE49-F238E27FC236}">
                  <a16:creationId xmlns:a16="http://schemas.microsoft.com/office/drawing/2014/main" id="{AAD59BF7-03BE-574D-B2C5-D9059F2F080F}"/>
                </a:ext>
              </a:extLst>
            </p:cNvPr>
            <p:cNvSpPr>
              <a:spLocks/>
            </p:cNvSpPr>
            <p:nvPr/>
          </p:nvSpPr>
          <p:spPr bwMode="auto">
            <a:xfrm>
              <a:off x="8382000" y="4959095"/>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C3B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93" name="object 392">
              <a:extLst>
                <a:ext uri="{FF2B5EF4-FFF2-40B4-BE49-F238E27FC236}">
                  <a16:creationId xmlns:a16="http://schemas.microsoft.com/office/drawing/2014/main" id="{CACA15DE-C66E-0183-048B-12E6605C1940}"/>
                </a:ext>
              </a:extLst>
            </p:cNvPr>
            <p:cNvSpPr>
              <a:spLocks/>
            </p:cNvSpPr>
            <p:nvPr/>
          </p:nvSpPr>
          <p:spPr bwMode="auto">
            <a:xfrm>
              <a:off x="8382000" y="4936235"/>
              <a:ext cx="1419225" cy="22860"/>
            </a:xfrm>
            <a:custGeom>
              <a:avLst/>
              <a:gdLst>
                <a:gd name="T0" fmla="*/ 1418844 w 1419225"/>
                <a:gd name="T1" fmla="*/ 0 h 22860"/>
                <a:gd name="T2" fmla="*/ 0 w 1419225"/>
                <a:gd name="T3" fmla="*/ 0 h 22860"/>
                <a:gd name="T4" fmla="*/ 0 w 1419225"/>
                <a:gd name="T5" fmla="*/ 18288 h 22860"/>
                <a:gd name="T6" fmla="*/ 0 w 1419225"/>
                <a:gd name="T7" fmla="*/ 22860 h 22860"/>
                <a:gd name="T8" fmla="*/ 1418844 w 1419225"/>
                <a:gd name="T9" fmla="*/ 22860 h 22860"/>
                <a:gd name="T10" fmla="*/ 1418844 w 1419225"/>
                <a:gd name="T11" fmla="*/ 18288 h 22860"/>
                <a:gd name="T12" fmla="*/ 1418844 w 1419225"/>
                <a:gd name="T13" fmla="*/ 0 h 228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22860">
                  <a:moveTo>
                    <a:pt x="1418844" y="0"/>
                  </a:moveTo>
                  <a:lnTo>
                    <a:pt x="0" y="0"/>
                  </a:lnTo>
                  <a:lnTo>
                    <a:pt x="0" y="18288"/>
                  </a:lnTo>
                  <a:lnTo>
                    <a:pt x="0" y="22860"/>
                  </a:lnTo>
                  <a:lnTo>
                    <a:pt x="1418844" y="22860"/>
                  </a:lnTo>
                  <a:lnTo>
                    <a:pt x="1418844" y="18288"/>
                  </a:lnTo>
                  <a:lnTo>
                    <a:pt x="1418844" y="0"/>
                  </a:lnTo>
                  <a:close/>
                </a:path>
              </a:pathLst>
            </a:custGeom>
            <a:solidFill>
              <a:srgbClr val="0C3D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94" name="object 393">
              <a:extLst>
                <a:ext uri="{FF2B5EF4-FFF2-40B4-BE49-F238E27FC236}">
                  <a16:creationId xmlns:a16="http://schemas.microsoft.com/office/drawing/2014/main" id="{A384821C-4294-F4CE-4389-BF471E11A86B}"/>
                </a:ext>
              </a:extLst>
            </p:cNvPr>
            <p:cNvSpPr>
              <a:spLocks/>
            </p:cNvSpPr>
            <p:nvPr/>
          </p:nvSpPr>
          <p:spPr bwMode="auto">
            <a:xfrm>
              <a:off x="8382000" y="4901183"/>
              <a:ext cx="1419225" cy="35560"/>
            </a:xfrm>
            <a:custGeom>
              <a:avLst/>
              <a:gdLst>
                <a:gd name="T0" fmla="*/ 1418844 w 1419225"/>
                <a:gd name="T1" fmla="*/ 0 h 35560"/>
                <a:gd name="T2" fmla="*/ 0 w 1419225"/>
                <a:gd name="T3" fmla="*/ 0 h 35560"/>
                <a:gd name="T4" fmla="*/ 0 w 1419225"/>
                <a:gd name="T5" fmla="*/ 18288 h 35560"/>
                <a:gd name="T6" fmla="*/ 0 w 1419225"/>
                <a:gd name="T7" fmla="*/ 35052 h 35560"/>
                <a:gd name="T8" fmla="*/ 1418844 w 1419225"/>
                <a:gd name="T9" fmla="*/ 35052 h 35560"/>
                <a:gd name="T10" fmla="*/ 1418844 w 1419225"/>
                <a:gd name="T11" fmla="*/ 18288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8288"/>
                  </a:lnTo>
                  <a:lnTo>
                    <a:pt x="0" y="35052"/>
                  </a:lnTo>
                  <a:lnTo>
                    <a:pt x="1418844" y="35052"/>
                  </a:lnTo>
                  <a:lnTo>
                    <a:pt x="1418844" y="18288"/>
                  </a:lnTo>
                  <a:lnTo>
                    <a:pt x="1418844" y="0"/>
                  </a:lnTo>
                  <a:close/>
                </a:path>
              </a:pathLst>
            </a:custGeom>
            <a:solidFill>
              <a:srgbClr val="0C3D7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95" name="object 394">
              <a:extLst>
                <a:ext uri="{FF2B5EF4-FFF2-40B4-BE49-F238E27FC236}">
                  <a16:creationId xmlns:a16="http://schemas.microsoft.com/office/drawing/2014/main" id="{FB50A848-49E6-2363-A91F-B67EAFC98B0B}"/>
                </a:ext>
              </a:extLst>
            </p:cNvPr>
            <p:cNvSpPr>
              <a:spLocks/>
            </p:cNvSpPr>
            <p:nvPr/>
          </p:nvSpPr>
          <p:spPr bwMode="auto">
            <a:xfrm>
              <a:off x="8382000" y="4879847"/>
              <a:ext cx="1419225" cy="21590"/>
            </a:xfrm>
            <a:custGeom>
              <a:avLst/>
              <a:gdLst>
                <a:gd name="T0" fmla="*/ 0 w 1419225"/>
                <a:gd name="T1" fmla="*/ 21336 h 21589"/>
                <a:gd name="T2" fmla="*/ 0 w 1419225"/>
                <a:gd name="T3" fmla="*/ 0 h 21589"/>
                <a:gd name="T4" fmla="*/ 1418843 w 1419225"/>
                <a:gd name="T5" fmla="*/ 0 h 21589"/>
                <a:gd name="T6" fmla="*/ 1418843 w 1419225"/>
                <a:gd name="T7" fmla="*/ 21336 h 21589"/>
                <a:gd name="T8" fmla="*/ 0 w 1419225"/>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5"/>
                  </a:moveTo>
                  <a:lnTo>
                    <a:pt x="0" y="0"/>
                  </a:lnTo>
                  <a:lnTo>
                    <a:pt x="1418843" y="0"/>
                  </a:lnTo>
                  <a:lnTo>
                    <a:pt x="1418843" y="21335"/>
                  </a:lnTo>
                  <a:lnTo>
                    <a:pt x="0" y="21335"/>
                  </a:lnTo>
                  <a:close/>
                </a:path>
              </a:pathLst>
            </a:custGeom>
            <a:solidFill>
              <a:srgbClr val="0C3D7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96" name="object 395">
              <a:extLst>
                <a:ext uri="{FF2B5EF4-FFF2-40B4-BE49-F238E27FC236}">
                  <a16:creationId xmlns:a16="http://schemas.microsoft.com/office/drawing/2014/main" id="{1D710C9D-D41E-51BA-520B-FCB4CEC62047}"/>
                </a:ext>
              </a:extLst>
            </p:cNvPr>
            <p:cNvSpPr>
              <a:spLocks/>
            </p:cNvSpPr>
            <p:nvPr/>
          </p:nvSpPr>
          <p:spPr bwMode="auto">
            <a:xfrm>
              <a:off x="8382000" y="4866131"/>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C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97" name="object 396">
              <a:extLst>
                <a:ext uri="{FF2B5EF4-FFF2-40B4-BE49-F238E27FC236}">
                  <a16:creationId xmlns:a16="http://schemas.microsoft.com/office/drawing/2014/main" id="{C999D0F0-4F0D-CA63-23CB-5B48831758A3}"/>
                </a:ext>
              </a:extLst>
            </p:cNvPr>
            <p:cNvSpPr>
              <a:spLocks/>
            </p:cNvSpPr>
            <p:nvPr/>
          </p:nvSpPr>
          <p:spPr bwMode="auto">
            <a:xfrm>
              <a:off x="8382000" y="4831079"/>
              <a:ext cx="1419225" cy="35560"/>
            </a:xfrm>
            <a:custGeom>
              <a:avLst/>
              <a:gdLst>
                <a:gd name="T0" fmla="*/ 1418844 w 1419225"/>
                <a:gd name="T1" fmla="*/ 0 h 35560"/>
                <a:gd name="T2" fmla="*/ 0 w 1419225"/>
                <a:gd name="T3" fmla="*/ 0 h 35560"/>
                <a:gd name="T4" fmla="*/ 0 w 1419225"/>
                <a:gd name="T5" fmla="*/ 21336 h 35560"/>
                <a:gd name="T6" fmla="*/ 0 w 1419225"/>
                <a:gd name="T7" fmla="*/ 35052 h 35560"/>
                <a:gd name="T8" fmla="*/ 1418844 w 1419225"/>
                <a:gd name="T9" fmla="*/ 35052 h 35560"/>
                <a:gd name="T10" fmla="*/ 1418844 w 1419225"/>
                <a:gd name="T11" fmla="*/ 2133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21336"/>
                  </a:lnTo>
                  <a:lnTo>
                    <a:pt x="0" y="35052"/>
                  </a:lnTo>
                  <a:lnTo>
                    <a:pt x="1418844" y="35052"/>
                  </a:lnTo>
                  <a:lnTo>
                    <a:pt x="1418844" y="21336"/>
                  </a:lnTo>
                  <a:lnTo>
                    <a:pt x="1418844" y="0"/>
                  </a:lnTo>
                  <a:close/>
                </a:path>
              </a:pathLst>
            </a:custGeom>
            <a:solidFill>
              <a:srgbClr val="0E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98" name="object 397">
              <a:extLst>
                <a:ext uri="{FF2B5EF4-FFF2-40B4-BE49-F238E27FC236}">
                  <a16:creationId xmlns:a16="http://schemas.microsoft.com/office/drawing/2014/main" id="{6F8A1F48-A6D4-2845-DABE-0F7E4231D5D9}"/>
                </a:ext>
              </a:extLst>
            </p:cNvPr>
            <p:cNvSpPr>
              <a:spLocks/>
            </p:cNvSpPr>
            <p:nvPr/>
          </p:nvSpPr>
          <p:spPr bwMode="auto">
            <a:xfrm>
              <a:off x="8382000" y="4812791"/>
              <a:ext cx="1419225" cy="18415"/>
            </a:xfrm>
            <a:custGeom>
              <a:avLst/>
              <a:gdLst>
                <a:gd name="T0" fmla="*/ 0 w 1419225"/>
                <a:gd name="T1" fmla="*/ 18289 h 18414"/>
                <a:gd name="T2" fmla="*/ 0 w 1419225"/>
                <a:gd name="T3" fmla="*/ 0 h 18414"/>
                <a:gd name="T4" fmla="*/ 1418843 w 1419225"/>
                <a:gd name="T5" fmla="*/ 0 h 18414"/>
                <a:gd name="T6" fmla="*/ 1418843 w 1419225"/>
                <a:gd name="T7" fmla="*/ 18289 h 18414"/>
                <a:gd name="T8" fmla="*/ 0 w 1419225"/>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8"/>
                  </a:moveTo>
                  <a:lnTo>
                    <a:pt x="0" y="0"/>
                  </a:lnTo>
                  <a:lnTo>
                    <a:pt x="1418843" y="0"/>
                  </a:lnTo>
                  <a:lnTo>
                    <a:pt x="1418843" y="18288"/>
                  </a:lnTo>
                  <a:lnTo>
                    <a:pt x="0" y="18288"/>
                  </a:lnTo>
                  <a:close/>
                </a:path>
              </a:pathLst>
            </a:custGeom>
            <a:solidFill>
              <a:srgbClr val="0E3F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99" name="object 398">
              <a:extLst>
                <a:ext uri="{FF2B5EF4-FFF2-40B4-BE49-F238E27FC236}">
                  <a16:creationId xmlns:a16="http://schemas.microsoft.com/office/drawing/2014/main" id="{EC62B21C-A699-E870-F963-A8AA5A456FB6}"/>
                </a:ext>
              </a:extLst>
            </p:cNvPr>
            <p:cNvSpPr>
              <a:spLocks/>
            </p:cNvSpPr>
            <p:nvPr/>
          </p:nvSpPr>
          <p:spPr bwMode="auto">
            <a:xfrm>
              <a:off x="8382000" y="4794503"/>
              <a:ext cx="1419225" cy="18415"/>
            </a:xfrm>
            <a:custGeom>
              <a:avLst/>
              <a:gdLst>
                <a:gd name="T0" fmla="*/ 0 w 1419225"/>
                <a:gd name="T1" fmla="*/ 18289 h 18414"/>
                <a:gd name="T2" fmla="*/ 0 w 1419225"/>
                <a:gd name="T3" fmla="*/ 0 h 18414"/>
                <a:gd name="T4" fmla="*/ 1418843 w 1419225"/>
                <a:gd name="T5" fmla="*/ 0 h 18414"/>
                <a:gd name="T6" fmla="*/ 1418843 w 1419225"/>
                <a:gd name="T7" fmla="*/ 18289 h 18414"/>
                <a:gd name="T8" fmla="*/ 0 w 1419225"/>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8"/>
                  </a:moveTo>
                  <a:lnTo>
                    <a:pt x="0" y="0"/>
                  </a:lnTo>
                  <a:lnTo>
                    <a:pt x="1418843" y="0"/>
                  </a:lnTo>
                  <a:lnTo>
                    <a:pt x="1418843" y="18288"/>
                  </a:lnTo>
                  <a:lnTo>
                    <a:pt x="0" y="18288"/>
                  </a:lnTo>
                  <a:close/>
                </a:path>
              </a:pathLst>
            </a:custGeom>
            <a:solidFill>
              <a:srgbClr val="0E41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00" name="object 399">
              <a:extLst>
                <a:ext uri="{FF2B5EF4-FFF2-40B4-BE49-F238E27FC236}">
                  <a16:creationId xmlns:a16="http://schemas.microsoft.com/office/drawing/2014/main" id="{7B15A7FB-B909-E642-9067-40B120DB7D4B}"/>
                </a:ext>
              </a:extLst>
            </p:cNvPr>
            <p:cNvSpPr>
              <a:spLocks/>
            </p:cNvSpPr>
            <p:nvPr/>
          </p:nvSpPr>
          <p:spPr bwMode="auto">
            <a:xfrm>
              <a:off x="8382000" y="4759451"/>
              <a:ext cx="1419225" cy="35560"/>
            </a:xfrm>
            <a:custGeom>
              <a:avLst/>
              <a:gdLst>
                <a:gd name="T0" fmla="*/ 1418844 w 1419225"/>
                <a:gd name="T1" fmla="*/ 0 h 35560"/>
                <a:gd name="T2" fmla="*/ 0 w 1419225"/>
                <a:gd name="T3" fmla="*/ 0 h 35560"/>
                <a:gd name="T4" fmla="*/ 0 w 1419225"/>
                <a:gd name="T5" fmla="*/ 13716 h 35560"/>
                <a:gd name="T6" fmla="*/ 0 w 1419225"/>
                <a:gd name="T7" fmla="*/ 35052 h 35560"/>
                <a:gd name="T8" fmla="*/ 1418844 w 1419225"/>
                <a:gd name="T9" fmla="*/ 35052 h 35560"/>
                <a:gd name="T10" fmla="*/ 1418844 w 1419225"/>
                <a:gd name="T11" fmla="*/ 1371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3716"/>
                  </a:lnTo>
                  <a:lnTo>
                    <a:pt x="0" y="35052"/>
                  </a:lnTo>
                  <a:lnTo>
                    <a:pt x="1418844" y="35052"/>
                  </a:lnTo>
                  <a:lnTo>
                    <a:pt x="1418844" y="13716"/>
                  </a:lnTo>
                  <a:lnTo>
                    <a:pt x="1418844" y="0"/>
                  </a:lnTo>
                  <a:close/>
                </a:path>
              </a:pathLst>
            </a:custGeom>
            <a:solidFill>
              <a:srgbClr val="0E41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01" name="object 400">
              <a:extLst>
                <a:ext uri="{FF2B5EF4-FFF2-40B4-BE49-F238E27FC236}">
                  <a16:creationId xmlns:a16="http://schemas.microsoft.com/office/drawing/2014/main" id="{A83B712D-A54F-EDB0-7797-4AD3E1B98062}"/>
                </a:ext>
              </a:extLst>
            </p:cNvPr>
            <p:cNvSpPr>
              <a:spLocks/>
            </p:cNvSpPr>
            <p:nvPr/>
          </p:nvSpPr>
          <p:spPr bwMode="auto">
            <a:xfrm>
              <a:off x="8382000" y="4745735"/>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F42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02" name="object 401">
              <a:extLst>
                <a:ext uri="{FF2B5EF4-FFF2-40B4-BE49-F238E27FC236}">
                  <a16:creationId xmlns:a16="http://schemas.microsoft.com/office/drawing/2014/main" id="{331527A6-3C9C-F24E-8F28-CC4B827621F7}"/>
                </a:ext>
              </a:extLst>
            </p:cNvPr>
            <p:cNvSpPr>
              <a:spLocks/>
            </p:cNvSpPr>
            <p:nvPr/>
          </p:nvSpPr>
          <p:spPr bwMode="auto">
            <a:xfrm>
              <a:off x="8382000" y="4724399"/>
              <a:ext cx="1419225" cy="21590"/>
            </a:xfrm>
            <a:custGeom>
              <a:avLst/>
              <a:gdLst>
                <a:gd name="T0" fmla="*/ 0 w 1419225"/>
                <a:gd name="T1" fmla="*/ 21336 h 21589"/>
                <a:gd name="T2" fmla="*/ 0 w 1419225"/>
                <a:gd name="T3" fmla="*/ 0 h 21589"/>
                <a:gd name="T4" fmla="*/ 1418843 w 1419225"/>
                <a:gd name="T5" fmla="*/ 0 h 21589"/>
                <a:gd name="T6" fmla="*/ 1418843 w 1419225"/>
                <a:gd name="T7" fmla="*/ 21336 h 21589"/>
                <a:gd name="T8" fmla="*/ 0 w 1419225"/>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5"/>
                  </a:moveTo>
                  <a:lnTo>
                    <a:pt x="0" y="0"/>
                  </a:lnTo>
                  <a:lnTo>
                    <a:pt x="1418843" y="0"/>
                  </a:lnTo>
                  <a:lnTo>
                    <a:pt x="1418843" y="21335"/>
                  </a:lnTo>
                  <a:lnTo>
                    <a:pt x="0" y="21335"/>
                  </a:lnTo>
                  <a:close/>
                </a:path>
              </a:pathLst>
            </a:custGeom>
            <a:solidFill>
              <a:srgbClr val="0F428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03" name="object 402">
              <a:extLst>
                <a:ext uri="{FF2B5EF4-FFF2-40B4-BE49-F238E27FC236}">
                  <a16:creationId xmlns:a16="http://schemas.microsoft.com/office/drawing/2014/main" id="{A57BAF03-7623-31DD-0E3A-C1A80B87B94E}"/>
                </a:ext>
              </a:extLst>
            </p:cNvPr>
            <p:cNvSpPr>
              <a:spLocks/>
            </p:cNvSpPr>
            <p:nvPr/>
          </p:nvSpPr>
          <p:spPr bwMode="auto">
            <a:xfrm>
              <a:off x="8382000" y="4692395"/>
              <a:ext cx="1419225" cy="32384"/>
            </a:xfrm>
            <a:custGeom>
              <a:avLst/>
              <a:gdLst>
                <a:gd name="T0" fmla="*/ 1418844 w 1419225"/>
                <a:gd name="T1" fmla="*/ 0 h 32385"/>
                <a:gd name="T2" fmla="*/ 0 w 1419225"/>
                <a:gd name="T3" fmla="*/ 0 h 32385"/>
                <a:gd name="T4" fmla="*/ 0 w 1419225"/>
                <a:gd name="T5" fmla="*/ 13716 h 32385"/>
                <a:gd name="T6" fmla="*/ 0 w 1419225"/>
                <a:gd name="T7" fmla="*/ 27431 h 32385"/>
                <a:gd name="T8" fmla="*/ 0 w 1419225"/>
                <a:gd name="T9" fmla="*/ 32003 h 32385"/>
                <a:gd name="T10" fmla="*/ 1418844 w 1419225"/>
                <a:gd name="T11" fmla="*/ 32003 h 32385"/>
                <a:gd name="T12" fmla="*/ 1418844 w 1419225"/>
                <a:gd name="T13" fmla="*/ 27431 h 32385"/>
                <a:gd name="T14" fmla="*/ 1418844 w 1419225"/>
                <a:gd name="T15" fmla="*/ 13716 h 32385"/>
                <a:gd name="T16" fmla="*/ 1418844 w 1419225"/>
                <a:gd name="T17" fmla="*/ 0 h 32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32385">
                  <a:moveTo>
                    <a:pt x="1418844" y="0"/>
                  </a:moveTo>
                  <a:lnTo>
                    <a:pt x="0" y="0"/>
                  </a:lnTo>
                  <a:lnTo>
                    <a:pt x="0" y="13716"/>
                  </a:lnTo>
                  <a:lnTo>
                    <a:pt x="0" y="27432"/>
                  </a:lnTo>
                  <a:lnTo>
                    <a:pt x="0" y="32004"/>
                  </a:lnTo>
                  <a:lnTo>
                    <a:pt x="1418844" y="32004"/>
                  </a:lnTo>
                  <a:lnTo>
                    <a:pt x="1418844" y="27432"/>
                  </a:lnTo>
                  <a:lnTo>
                    <a:pt x="1418844" y="13716"/>
                  </a:lnTo>
                  <a:lnTo>
                    <a:pt x="1418844" y="0"/>
                  </a:lnTo>
                  <a:close/>
                </a:path>
              </a:pathLst>
            </a:custGeom>
            <a:solidFill>
              <a:srgbClr val="0F42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04" name="object 403">
              <a:extLst>
                <a:ext uri="{FF2B5EF4-FFF2-40B4-BE49-F238E27FC236}">
                  <a16:creationId xmlns:a16="http://schemas.microsoft.com/office/drawing/2014/main" id="{CEE2A2A5-ED36-607F-C8ED-C7954B58815D}"/>
                </a:ext>
              </a:extLst>
            </p:cNvPr>
            <p:cNvSpPr>
              <a:spLocks/>
            </p:cNvSpPr>
            <p:nvPr/>
          </p:nvSpPr>
          <p:spPr bwMode="auto">
            <a:xfrm>
              <a:off x="8382000" y="4687823"/>
              <a:ext cx="1419225" cy="5080"/>
            </a:xfrm>
            <a:custGeom>
              <a:avLst/>
              <a:gdLst>
                <a:gd name="T0" fmla="*/ 0 w 1419225"/>
                <a:gd name="T1" fmla="*/ 4573 h 5079"/>
                <a:gd name="T2" fmla="*/ 0 w 1419225"/>
                <a:gd name="T3" fmla="*/ 0 h 5079"/>
                <a:gd name="T4" fmla="*/ 1418843 w 1419225"/>
                <a:gd name="T5" fmla="*/ 0 h 5079"/>
                <a:gd name="T6" fmla="*/ 1418843 w 1419225"/>
                <a:gd name="T7" fmla="*/ 4573 h 5079"/>
                <a:gd name="T8" fmla="*/ 0 w 1419225"/>
                <a:gd name="T9" fmla="*/ 4573 h 507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5079">
                  <a:moveTo>
                    <a:pt x="0" y="4572"/>
                  </a:moveTo>
                  <a:lnTo>
                    <a:pt x="0" y="0"/>
                  </a:lnTo>
                  <a:lnTo>
                    <a:pt x="1418843" y="0"/>
                  </a:lnTo>
                  <a:lnTo>
                    <a:pt x="1418843" y="4572"/>
                  </a:lnTo>
                  <a:lnTo>
                    <a:pt x="0" y="4572"/>
                  </a:lnTo>
                  <a:close/>
                </a:path>
              </a:pathLst>
            </a:custGeom>
            <a:solidFill>
              <a:srgbClr val="0F44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05" name="object 404">
              <a:extLst>
                <a:ext uri="{FF2B5EF4-FFF2-40B4-BE49-F238E27FC236}">
                  <a16:creationId xmlns:a16="http://schemas.microsoft.com/office/drawing/2014/main" id="{3D9B8E25-4605-E1D9-EE15-C0C590EEBD50}"/>
                </a:ext>
              </a:extLst>
            </p:cNvPr>
            <p:cNvSpPr>
              <a:spLocks/>
            </p:cNvSpPr>
            <p:nvPr/>
          </p:nvSpPr>
          <p:spPr bwMode="auto">
            <a:xfrm>
              <a:off x="8382000" y="4640579"/>
              <a:ext cx="1419225" cy="47625"/>
            </a:xfrm>
            <a:custGeom>
              <a:avLst/>
              <a:gdLst>
                <a:gd name="T0" fmla="*/ 1418844 w 1419225"/>
                <a:gd name="T1" fmla="*/ 0 h 47625"/>
                <a:gd name="T2" fmla="*/ 0 w 1419225"/>
                <a:gd name="T3" fmla="*/ 0 h 47625"/>
                <a:gd name="T4" fmla="*/ 0 w 1419225"/>
                <a:gd name="T5" fmla="*/ 12192 h 47625"/>
                <a:gd name="T6" fmla="*/ 0 w 1419225"/>
                <a:gd name="T7" fmla="*/ 25908 h 47625"/>
                <a:gd name="T8" fmla="*/ 0 w 1419225"/>
                <a:gd name="T9" fmla="*/ 47244 h 47625"/>
                <a:gd name="T10" fmla="*/ 1418844 w 1419225"/>
                <a:gd name="T11" fmla="*/ 47244 h 47625"/>
                <a:gd name="T12" fmla="*/ 1418844 w 1419225"/>
                <a:gd name="T13" fmla="*/ 25908 h 47625"/>
                <a:gd name="T14" fmla="*/ 1418844 w 1419225"/>
                <a:gd name="T15" fmla="*/ 12192 h 47625"/>
                <a:gd name="T16" fmla="*/ 1418844 w 1419225"/>
                <a:gd name="T17" fmla="*/ 0 h 476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7625">
                  <a:moveTo>
                    <a:pt x="1418844" y="0"/>
                  </a:moveTo>
                  <a:lnTo>
                    <a:pt x="0" y="0"/>
                  </a:lnTo>
                  <a:lnTo>
                    <a:pt x="0" y="12192"/>
                  </a:lnTo>
                  <a:lnTo>
                    <a:pt x="0" y="25908"/>
                  </a:lnTo>
                  <a:lnTo>
                    <a:pt x="0" y="47244"/>
                  </a:lnTo>
                  <a:lnTo>
                    <a:pt x="1418844" y="47244"/>
                  </a:lnTo>
                  <a:lnTo>
                    <a:pt x="1418844" y="25908"/>
                  </a:lnTo>
                  <a:lnTo>
                    <a:pt x="1418844" y="12192"/>
                  </a:lnTo>
                  <a:lnTo>
                    <a:pt x="1418844" y="0"/>
                  </a:lnTo>
                  <a:close/>
                </a:path>
              </a:pathLst>
            </a:custGeom>
            <a:solidFill>
              <a:srgbClr val="0F448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06" name="object 405">
              <a:extLst>
                <a:ext uri="{FF2B5EF4-FFF2-40B4-BE49-F238E27FC236}">
                  <a16:creationId xmlns:a16="http://schemas.microsoft.com/office/drawing/2014/main" id="{4CCB75F8-CCDF-70C7-8DAC-A26ED246F3B8}"/>
                </a:ext>
              </a:extLst>
            </p:cNvPr>
            <p:cNvSpPr>
              <a:spLocks/>
            </p:cNvSpPr>
            <p:nvPr/>
          </p:nvSpPr>
          <p:spPr bwMode="auto">
            <a:xfrm>
              <a:off x="8382000" y="4494275"/>
              <a:ext cx="1419225" cy="146685"/>
            </a:xfrm>
            <a:custGeom>
              <a:avLst/>
              <a:gdLst>
                <a:gd name="T0" fmla="*/ 1418844 w 1419225"/>
                <a:gd name="T1" fmla="*/ 0 h 146685"/>
                <a:gd name="T2" fmla="*/ 0 w 1419225"/>
                <a:gd name="T3" fmla="*/ 0 h 146685"/>
                <a:gd name="T4" fmla="*/ 0 w 1419225"/>
                <a:gd name="T5" fmla="*/ 105156 h 146685"/>
                <a:gd name="T6" fmla="*/ 0 w 1419225"/>
                <a:gd name="T7" fmla="*/ 146304 h 146685"/>
                <a:gd name="T8" fmla="*/ 1418844 w 1419225"/>
                <a:gd name="T9" fmla="*/ 146304 h 146685"/>
                <a:gd name="T10" fmla="*/ 1418844 w 1419225"/>
                <a:gd name="T11" fmla="*/ 105156 h 146685"/>
                <a:gd name="T12" fmla="*/ 1418844 w 1419225"/>
                <a:gd name="T13" fmla="*/ 0 h 14668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146685">
                  <a:moveTo>
                    <a:pt x="1418844" y="0"/>
                  </a:moveTo>
                  <a:lnTo>
                    <a:pt x="0" y="0"/>
                  </a:lnTo>
                  <a:lnTo>
                    <a:pt x="0" y="105156"/>
                  </a:lnTo>
                  <a:lnTo>
                    <a:pt x="0" y="146304"/>
                  </a:lnTo>
                  <a:lnTo>
                    <a:pt x="1418844" y="146304"/>
                  </a:lnTo>
                  <a:lnTo>
                    <a:pt x="1418844" y="105156"/>
                  </a:lnTo>
                  <a:lnTo>
                    <a:pt x="1418844" y="0"/>
                  </a:lnTo>
                  <a:close/>
                </a:path>
              </a:pathLst>
            </a:custGeom>
            <a:solidFill>
              <a:srgbClr val="0F448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07" name="object 406">
              <a:extLst>
                <a:ext uri="{FF2B5EF4-FFF2-40B4-BE49-F238E27FC236}">
                  <a16:creationId xmlns:a16="http://schemas.microsoft.com/office/drawing/2014/main" id="{84DE7CCD-3188-9A06-95FC-CAA904F93752}"/>
                </a:ext>
              </a:extLst>
            </p:cNvPr>
            <p:cNvSpPr>
              <a:spLocks/>
            </p:cNvSpPr>
            <p:nvPr/>
          </p:nvSpPr>
          <p:spPr bwMode="auto">
            <a:xfrm>
              <a:off x="8382000" y="4492751"/>
              <a:ext cx="1419225" cy="1905"/>
            </a:xfrm>
            <a:custGeom>
              <a:avLst/>
              <a:gdLst>
                <a:gd name="T0" fmla="*/ 0 w 1419225"/>
                <a:gd name="T1" fmla="*/ 1525 h 1904"/>
                <a:gd name="T2" fmla="*/ 0 w 1419225"/>
                <a:gd name="T3" fmla="*/ 0 h 1904"/>
                <a:gd name="T4" fmla="*/ 1418843 w 1419225"/>
                <a:gd name="T5" fmla="*/ 0 h 1904"/>
                <a:gd name="T6" fmla="*/ 1418843 w 1419225"/>
                <a:gd name="T7" fmla="*/ 1525 h 1904"/>
                <a:gd name="T8" fmla="*/ 0 w 1419225"/>
                <a:gd name="T9" fmla="*/ 1525 h 190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904">
                  <a:moveTo>
                    <a:pt x="0" y="1524"/>
                  </a:moveTo>
                  <a:lnTo>
                    <a:pt x="0" y="0"/>
                  </a:lnTo>
                  <a:lnTo>
                    <a:pt x="1418843" y="0"/>
                  </a:lnTo>
                  <a:lnTo>
                    <a:pt x="1418843" y="1524"/>
                  </a:lnTo>
                  <a:lnTo>
                    <a:pt x="0" y="1524"/>
                  </a:lnTo>
                  <a:close/>
                </a:path>
              </a:pathLst>
            </a:custGeom>
            <a:solidFill>
              <a:srgbClr val="0F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08" name="object 407">
              <a:extLst>
                <a:ext uri="{FF2B5EF4-FFF2-40B4-BE49-F238E27FC236}">
                  <a16:creationId xmlns:a16="http://schemas.microsoft.com/office/drawing/2014/main" id="{0F6C1BF0-3456-B463-3BE1-5514599A1C05}"/>
                </a:ext>
              </a:extLst>
            </p:cNvPr>
            <p:cNvSpPr>
              <a:spLocks/>
            </p:cNvSpPr>
            <p:nvPr/>
          </p:nvSpPr>
          <p:spPr bwMode="auto">
            <a:xfrm>
              <a:off x="8382000" y="4468367"/>
              <a:ext cx="1419225" cy="24765"/>
            </a:xfrm>
            <a:custGeom>
              <a:avLst/>
              <a:gdLst>
                <a:gd name="T0" fmla="*/ 0 w 1419225"/>
                <a:gd name="T1" fmla="*/ 0 h 24764"/>
                <a:gd name="T2" fmla="*/ 1418843 w 1419225"/>
                <a:gd name="T3" fmla="*/ 0 h 24764"/>
                <a:gd name="T4" fmla="*/ 1418843 w 1419225"/>
                <a:gd name="T5" fmla="*/ 24384 h 24764"/>
                <a:gd name="T6" fmla="*/ 0 w 1419225"/>
                <a:gd name="T7" fmla="*/ 24384 h 24764"/>
                <a:gd name="T8" fmla="*/ 0 w 1419225"/>
                <a:gd name="T9" fmla="*/ 0 h 2476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4764">
                  <a:moveTo>
                    <a:pt x="0" y="0"/>
                  </a:moveTo>
                  <a:lnTo>
                    <a:pt x="1418843" y="0"/>
                  </a:lnTo>
                  <a:lnTo>
                    <a:pt x="1418843" y="24383"/>
                  </a:lnTo>
                  <a:lnTo>
                    <a:pt x="0" y="24383"/>
                  </a:lnTo>
                  <a:lnTo>
                    <a:pt x="0" y="0"/>
                  </a:lnTo>
                  <a:close/>
                </a:path>
              </a:pathLst>
            </a:custGeom>
            <a:solidFill>
              <a:srgbClr val="0E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09" name="object 408">
              <a:extLst>
                <a:ext uri="{FF2B5EF4-FFF2-40B4-BE49-F238E27FC236}">
                  <a16:creationId xmlns:a16="http://schemas.microsoft.com/office/drawing/2014/main" id="{4E69EAEE-2871-1194-A3FC-7AA00D7F5E1A}"/>
                </a:ext>
              </a:extLst>
            </p:cNvPr>
            <p:cNvSpPr>
              <a:spLocks/>
            </p:cNvSpPr>
            <p:nvPr/>
          </p:nvSpPr>
          <p:spPr bwMode="auto">
            <a:xfrm>
              <a:off x="8382000" y="5309615"/>
              <a:ext cx="1419225" cy="9525"/>
            </a:xfrm>
            <a:custGeom>
              <a:avLst/>
              <a:gdLst>
                <a:gd name="T0" fmla="*/ 0 w 1419225"/>
                <a:gd name="T1" fmla="*/ 0 h 9525"/>
                <a:gd name="T2" fmla="*/ 1418843 w 1419225"/>
                <a:gd name="T3" fmla="*/ 0 h 9525"/>
                <a:gd name="T4" fmla="*/ 1418843 w 1419225"/>
                <a:gd name="T5" fmla="*/ 9144 h 9525"/>
                <a:gd name="T6" fmla="*/ 0 w 1419225"/>
                <a:gd name="T7" fmla="*/ 9144 h 9525"/>
                <a:gd name="T8" fmla="*/ 0 w 1419225"/>
                <a:gd name="T9" fmla="*/ 0 h 95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9525">
                  <a:moveTo>
                    <a:pt x="0" y="0"/>
                  </a:moveTo>
                  <a:lnTo>
                    <a:pt x="1418843" y="0"/>
                  </a:lnTo>
                  <a:lnTo>
                    <a:pt x="1418843" y="9144"/>
                  </a:lnTo>
                  <a:lnTo>
                    <a:pt x="0" y="9144"/>
                  </a:lnTo>
                  <a:lnTo>
                    <a:pt x="0" y="0"/>
                  </a:lnTo>
                  <a:close/>
                </a:path>
              </a:pathLst>
            </a:custGeom>
            <a:solidFill>
              <a:srgbClr val="083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10" name="object 409">
              <a:extLst>
                <a:ext uri="{FF2B5EF4-FFF2-40B4-BE49-F238E27FC236}">
                  <a16:creationId xmlns:a16="http://schemas.microsoft.com/office/drawing/2014/main" id="{D7B50720-A130-ABAC-36B2-6CDDAE53482D}"/>
                </a:ext>
              </a:extLst>
            </p:cNvPr>
            <p:cNvSpPr>
              <a:spLocks/>
            </p:cNvSpPr>
            <p:nvPr/>
          </p:nvSpPr>
          <p:spPr bwMode="auto">
            <a:xfrm>
              <a:off x="8382000" y="5291327"/>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833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11" name="object 410">
              <a:extLst>
                <a:ext uri="{FF2B5EF4-FFF2-40B4-BE49-F238E27FC236}">
                  <a16:creationId xmlns:a16="http://schemas.microsoft.com/office/drawing/2014/main" id="{15484B06-0947-E7F7-9643-4D303376439E}"/>
                </a:ext>
              </a:extLst>
            </p:cNvPr>
            <p:cNvSpPr>
              <a:spLocks/>
            </p:cNvSpPr>
            <p:nvPr/>
          </p:nvSpPr>
          <p:spPr bwMode="auto">
            <a:xfrm>
              <a:off x="8382000" y="5273039"/>
              <a:ext cx="1419225" cy="18415"/>
            </a:xfrm>
            <a:custGeom>
              <a:avLst/>
              <a:gdLst>
                <a:gd name="T0" fmla="*/ 0 w 1419225"/>
                <a:gd name="T1" fmla="*/ 18289 h 18414"/>
                <a:gd name="T2" fmla="*/ 0 w 1419225"/>
                <a:gd name="T3" fmla="*/ 0 h 18414"/>
                <a:gd name="T4" fmla="*/ 1418843 w 1419225"/>
                <a:gd name="T5" fmla="*/ 0 h 18414"/>
                <a:gd name="T6" fmla="*/ 1418843 w 1419225"/>
                <a:gd name="T7" fmla="*/ 18289 h 18414"/>
                <a:gd name="T8" fmla="*/ 0 w 1419225"/>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8"/>
                  </a:moveTo>
                  <a:lnTo>
                    <a:pt x="0" y="0"/>
                  </a:lnTo>
                  <a:lnTo>
                    <a:pt x="1418843" y="0"/>
                  </a:lnTo>
                  <a:lnTo>
                    <a:pt x="1418843" y="18288"/>
                  </a:lnTo>
                  <a:lnTo>
                    <a:pt x="0" y="18288"/>
                  </a:lnTo>
                  <a:close/>
                </a:path>
              </a:pathLst>
            </a:custGeom>
            <a:solidFill>
              <a:srgbClr val="0A34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12" name="object 411">
              <a:extLst>
                <a:ext uri="{FF2B5EF4-FFF2-40B4-BE49-F238E27FC236}">
                  <a16:creationId xmlns:a16="http://schemas.microsoft.com/office/drawing/2014/main" id="{527AC825-E066-9F89-CFDA-EAC77140834E}"/>
                </a:ext>
              </a:extLst>
            </p:cNvPr>
            <p:cNvSpPr>
              <a:spLocks/>
            </p:cNvSpPr>
            <p:nvPr/>
          </p:nvSpPr>
          <p:spPr bwMode="auto">
            <a:xfrm>
              <a:off x="8382000" y="5224271"/>
              <a:ext cx="1419225" cy="48895"/>
            </a:xfrm>
            <a:custGeom>
              <a:avLst/>
              <a:gdLst>
                <a:gd name="T0" fmla="*/ 1418844 w 1419225"/>
                <a:gd name="T1" fmla="*/ 0 h 48895"/>
                <a:gd name="T2" fmla="*/ 0 w 1419225"/>
                <a:gd name="T3" fmla="*/ 0 h 48895"/>
                <a:gd name="T4" fmla="*/ 0 w 1419225"/>
                <a:gd name="T5" fmla="*/ 27432 h 48895"/>
                <a:gd name="T6" fmla="*/ 0 w 1419225"/>
                <a:gd name="T7" fmla="*/ 48768 h 48895"/>
                <a:gd name="T8" fmla="*/ 1418844 w 1419225"/>
                <a:gd name="T9" fmla="*/ 48768 h 48895"/>
                <a:gd name="T10" fmla="*/ 1418844 w 1419225"/>
                <a:gd name="T11" fmla="*/ 27432 h 48895"/>
                <a:gd name="T12" fmla="*/ 1418844 w 1419225"/>
                <a:gd name="T13" fmla="*/ 0 h 488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8895">
                  <a:moveTo>
                    <a:pt x="1418844" y="0"/>
                  </a:moveTo>
                  <a:lnTo>
                    <a:pt x="0" y="0"/>
                  </a:lnTo>
                  <a:lnTo>
                    <a:pt x="0" y="27432"/>
                  </a:lnTo>
                  <a:lnTo>
                    <a:pt x="0" y="48768"/>
                  </a:lnTo>
                  <a:lnTo>
                    <a:pt x="1418844" y="48768"/>
                  </a:lnTo>
                  <a:lnTo>
                    <a:pt x="1418844" y="27432"/>
                  </a:lnTo>
                  <a:lnTo>
                    <a:pt x="1418844" y="0"/>
                  </a:lnTo>
                  <a:close/>
                </a:path>
              </a:pathLst>
            </a:custGeom>
            <a:solidFill>
              <a:srgbClr val="0A346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13" name="object 412">
              <a:extLst>
                <a:ext uri="{FF2B5EF4-FFF2-40B4-BE49-F238E27FC236}">
                  <a16:creationId xmlns:a16="http://schemas.microsoft.com/office/drawing/2014/main" id="{4CE558D7-ED94-3596-60E3-D825259263FB}"/>
                </a:ext>
              </a:extLst>
            </p:cNvPr>
            <p:cNvSpPr>
              <a:spLocks/>
            </p:cNvSpPr>
            <p:nvPr/>
          </p:nvSpPr>
          <p:spPr bwMode="auto">
            <a:xfrm>
              <a:off x="8382000" y="5184647"/>
              <a:ext cx="1419225" cy="40005"/>
            </a:xfrm>
            <a:custGeom>
              <a:avLst/>
              <a:gdLst>
                <a:gd name="T0" fmla="*/ 1418844 w 1419225"/>
                <a:gd name="T1" fmla="*/ 0 h 40004"/>
                <a:gd name="T2" fmla="*/ 0 w 1419225"/>
                <a:gd name="T3" fmla="*/ 0 h 40004"/>
                <a:gd name="T4" fmla="*/ 0 w 1419225"/>
                <a:gd name="T5" fmla="*/ 18288 h 40004"/>
                <a:gd name="T6" fmla="*/ 0 w 1419225"/>
                <a:gd name="T7" fmla="*/ 39625 h 40004"/>
                <a:gd name="T8" fmla="*/ 1418844 w 1419225"/>
                <a:gd name="T9" fmla="*/ 39625 h 40004"/>
                <a:gd name="T10" fmla="*/ 1418844 w 1419225"/>
                <a:gd name="T11" fmla="*/ 18288 h 40004"/>
                <a:gd name="T12" fmla="*/ 1418844 w 1419225"/>
                <a:gd name="T13" fmla="*/ 0 h 4000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4">
                  <a:moveTo>
                    <a:pt x="1418844" y="0"/>
                  </a:moveTo>
                  <a:lnTo>
                    <a:pt x="0" y="0"/>
                  </a:lnTo>
                  <a:lnTo>
                    <a:pt x="0" y="18288"/>
                  </a:lnTo>
                  <a:lnTo>
                    <a:pt x="0" y="39624"/>
                  </a:lnTo>
                  <a:lnTo>
                    <a:pt x="1418844" y="39624"/>
                  </a:lnTo>
                  <a:lnTo>
                    <a:pt x="1418844" y="18288"/>
                  </a:lnTo>
                  <a:lnTo>
                    <a:pt x="1418844" y="0"/>
                  </a:lnTo>
                  <a:close/>
                </a:path>
              </a:pathLst>
            </a:custGeom>
            <a:solidFill>
              <a:srgbClr val="0A366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14" name="object 413">
              <a:extLst>
                <a:ext uri="{FF2B5EF4-FFF2-40B4-BE49-F238E27FC236}">
                  <a16:creationId xmlns:a16="http://schemas.microsoft.com/office/drawing/2014/main" id="{7E832ED1-B5AA-091E-88E2-DD1BBB1215BF}"/>
                </a:ext>
              </a:extLst>
            </p:cNvPr>
            <p:cNvSpPr>
              <a:spLocks/>
            </p:cNvSpPr>
            <p:nvPr/>
          </p:nvSpPr>
          <p:spPr bwMode="auto">
            <a:xfrm>
              <a:off x="8382000" y="5167883"/>
              <a:ext cx="1419225" cy="17145"/>
            </a:xfrm>
            <a:custGeom>
              <a:avLst/>
              <a:gdLst>
                <a:gd name="T0" fmla="*/ 0 w 1419225"/>
                <a:gd name="T1" fmla="*/ 16764 h 17145"/>
                <a:gd name="T2" fmla="*/ 0 w 1419225"/>
                <a:gd name="T3" fmla="*/ 0 h 17145"/>
                <a:gd name="T4" fmla="*/ 1418843 w 1419225"/>
                <a:gd name="T5" fmla="*/ 0 h 17145"/>
                <a:gd name="T6" fmla="*/ 1418843 w 1419225"/>
                <a:gd name="T7" fmla="*/ 16764 h 17145"/>
                <a:gd name="T8" fmla="*/ 0 w 1419225"/>
                <a:gd name="T9" fmla="*/ 16764 h 171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7145">
                  <a:moveTo>
                    <a:pt x="0" y="16764"/>
                  </a:moveTo>
                  <a:lnTo>
                    <a:pt x="0" y="0"/>
                  </a:lnTo>
                  <a:lnTo>
                    <a:pt x="1418843" y="0"/>
                  </a:lnTo>
                  <a:lnTo>
                    <a:pt x="1418843" y="16764"/>
                  </a:lnTo>
                  <a:lnTo>
                    <a:pt x="0" y="16764"/>
                  </a:lnTo>
                  <a:close/>
                </a:path>
              </a:pathLst>
            </a:custGeom>
            <a:solidFill>
              <a:srgbClr val="0A366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15" name="object 414">
              <a:extLst>
                <a:ext uri="{FF2B5EF4-FFF2-40B4-BE49-F238E27FC236}">
                  <a16:creationId xmlns:a16="http://schemas.microsoft.com/office/drawing/2014/main" id="{D94E5DA1-68F2-8B60-E014-AA59D48F6D91}"/>
                </a:ext>
              </a:extLst>
            </p:cNvPr>
            <p:cNvSpPr>
              <a:spLocks/>
            </p:cNvSpPr>
            <p:nvPr/>
          </p:nvSpPr>
          <p:spPr bwMode="auto">
            <a:xfrm>
              <a:off x="8382000" y="5145023"/>
              <a:ext cx="1419225" cy="22860"/>
            </a:xfrm>
            <a:custGeom>
              <a:avLst/>
              <a:gdLst>
                <a:gd name="T0" fmla="*/ 0 w 1419225"/>
                <a:gd name="T1" fmla="*/ 22860 h 22860"/>
                <a:gd name="T2" fmla="*/ 0 w 1419225"/>
                <a:gd name="T3" fmla="*/ 0 h 22860"/>
                <a:gd name="T4" fmla="*/ 1418843 w 1419225"/>
                <a:gd name="T5" fmla="*/ 0 h 22860"/>
                <a:gd name="T6" fmla="*/ 1418843 w 1419225"/>
                <a:gd name="T7" fmla="*/ 22860 h 22860"/>
                <a:gd name="T8" fmla="*/ 0 w 1419225"/>
                <a:gd name="T9" fmla="*/ 22860 h 228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2860">
                  <a:moveTo>
                    <a:pt x="0" y="22860"/>
                  </a:moveTo>
                  <a:lnTo>
                    <a:pt x="0" y="0"/>
                  </a:lnTo>
                  <a:lnTo>
                    <a:pt x="1418843" y="0"/>
                  </a:lnTo>
                  <a:lnTo>
                    <a:pt x="1418843" y="22860"/>
                  </a:lnTo>
                  <a:lnTo>
                    <a:pt x="0" y="22860"/>
                  </a:lnTo>
                  <a:close/>
                </a:path>
              </a:pathLst>
            </a:custGeom>
            <a:solidFill>
              <a:srgbClr val="0A36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16" name="object 415">
              <a:extLst>
                <a:ext uri="{FF2B5EF4-FFF2-40B4-BE49-F238E27FC236}">
                  <a16:creationId xmlns:a16="http://schemas.microsoft.com/office/drawing/2014/main" id="{7D0076E3-41D0-B121-D37B-178B95E6B8C3}"/>
                </a:ext>
              </a:extLst>
            </p:cNvPr>
            <p:cNvSpPr>
              <a:spLocks/>
            </p:cNvSpPr>
            <p:nvPr/>
          </p:nvSpPr>
          <p:spPr bwMode="auto">
            <a:xfrm>
              <a:off x="8382000" y="5119115"/>
              <a:ext cx="1419225" cy="26034"/>
            </a:xfrm>
            <a:custGeom>
              <a:avLst/>
              <a:gdLst>
                <a:gd name="T0" fmla="*/ 0 w 1419225"/>
                <a:gd name="T1" fmla="*/ 25906 h 26035"/>
                <a:gd name="T2" fmla="*/ 0 w 1419225"/>
                <a:gd name="T3" fmla="*/ 0 h 26035"/>
                <a:gd name="T4" fmla="*/ 1418843 w 1419225"/>
                <a:gd name="T5" fmla="*/ 0 h 26035"/>
                <a:gd name="T6" fmla="*/ 1418843 w 1419225"/>
                <a:gd name="T7" fmla="*/ 25906 h 26035"/>
                <a:gd name="T8" fmla="*/ 0 w 1419225"/>
                <a:gd name="T9" fmla="*/ 25906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6035">
                  <a:moveTo>
                    <a:pt x="0" y="25907"/>
                  </a:moveTo>
                  <a:lnTo>
                    <a:pt x="0" y="0"/>
                  </a:lnTo>
                  <a:lnTo>
                    <a:pt x="1418843" y="0"/>
                  </a:lnTo>
                  <a:lnTo>
                    <a:pt x="1418843" y="25907"/>
                  </a:lnTo>
                  <a:lnTo>
                    <a:pt x="0" y="25907"/>
                  </a:lnTo>
                  <a:close/>
                </a:path>
              </a:pathLst>
            </a:custGeom>
            <a:solidFill>
              <a:srgbClr val="0A38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17" name="object 416">
              <a:extLst>
                <a:ext uri="{FF2B5EF4-FFF2-40B4-BE49-F238E27FC236}">
                  <a16:creationId xmlns:a16="http://schemas.microsoft.com/office/drawing/2014/main" id="{F53C50C4-1FCD-043C-90BE-6E7EEDDDD534}"/>
                </a:ext>
              </a:extLst>
            </p:cNvPr>
            <p:cNvSpPr>
              <a:spLocks/>
            </p:cNvSpPr>
            <p:nvPr/>
          </p:nvSpPr>
          <p:spPr bwMode="auto">
            <a:xfrm>
              <a:off x="8382000" y="5077967"/>
              <a:ext cx="1419225" cy="41275"/>
            </a:xfrm>
            <a:custGeom>
              <a:avLst/>
              <a:gdLst>
                <a:gd name="T0" fmla="*/ 1418844 w 1419225"/>
                <a:gd name="T1" fmla="*/ 0 h 41275"/>
                <a:gd name="T2" fmla="*/ 0 w 1419225"/>
                <a:gd name="T3" fmla="*/ 0 h 41275"/>
                <a:gd name="T4" fmla="*/ 0 w 1419225"/>
                <a:gd name="T5" fmla="*/ 18288 h 41275"/>
                <a:gd name="T6" fmla="*/ 0 w 1419225"/>
                <a:gd name="T7" fmla="*/ 41148 h 41275"/>
                <a:gd name="T8" fmla="*/ 1418844 w 1419225"/>
                <a:gd name="T9" fmla="*/ 41148 h 41275"/>
                <a:gd name="T10" fmla="*/ 1418844 w 1419225"/>
                <a:gd name="T11" fmla="*/ 18288 h 41275"/>
                <a:gd name="T12" fmla="*/ 1418844 w 1419225"/>
                <a:gd name="T13" fmla="*/ 0 h 4127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1275">
                  <a:moveTo>
                    <a:pt x="1418844" y="0"/>
                  </a:moveTo>
                  <a:lnTo>
                    <a:pt x="0" y="0"/>
                  </a:lnTo>
                  <a:lnTo>
                    <a:pt x="0" y="18288"/>
                  </a:lnTo>
                  <a:lnTo>
                    <a:pt x="0" y="41148"/>
                  </a:lnTo>
                  <a:lnTo>
                    <a:pt x="1418844" y="41148"/>
                  </a:lnTo>
                  <a:lnTo>
                    <a:pt x="1418844" y="18288"/>
                  </a:lnTo>
                  <a:lnTo>
                    <a:pt x="1418844" y="0"/>
                  </a:lnTo>
                  <a:close/>
                </a:path>
              </a:pathLst>
            </a:custGeom>
            <a:solidFill>
              <a:srgbClr val="0A387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18" name="object 417">
              <a:extLst>
                <a:ext uri="{FF2B5EF4-FFF2-40B4-BE49-F238E27FC236}">
                  <a16:creationId xmlns:a16="http://schemas.microsoft.com/office/drawing/2014/main" id="{7C895D0B-2B00-7664-A8F2-314B79A18037}"/>
                </a:ext>
              </a:extLst>
            </p:cNvPr>
            <p:cNvSpPr>
              <a:spLocks/>
            </p:cNvSpPr>
            <p:nvPr/>
          </p:nvSpPr>
          <p:spPr bwMode="auto">
            <a:xfrm>
              <a:off x="8382000" y="5038343"/>
              <a:ext cx="1419225" cy="40005"/>
            </a:xfrm>
            <a:custGeom>
              <a:avLst/>
              <a:gdLst>
                <a:gd name="T0" fmla="*/ 1418844 w 1419225"/>
                <a:gd name="T1" fmla="*/ 0 h 40004"/>
                <a:gd name="T2" fmla="*/ 0 w 1419225"/>
                <a:gd name="T3" fmla="*/ 0 h 40004"/>
                <a:gd name="T4" fmla="*/ 0 w 1419225"/>
                <a:gd name="T5" fmla="*/ 22861 h 40004"/>
                <a:gd name="T6" fmla="*/ 0 w 1419225"/>
                <a:gd name="T7" fmla="*/ 39625 h 40004"/>
                <a:gd name="T8" fmla="*/ 1418844 w 1419225"/>
                <a:gd name="T9" fmla="*/ 39625 h 40004"/>
                <a:gd name="T10" fmla="*/ 1418844 w 1419225"/>
                <a:gd name="T11" fmla="*/ 22861 h 40004"/>
                <a:gd name="T12" fmla="*/ 1418844 w 1419225"/>
                <a:gd name="T13" fmla="*/ 0 h 4000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4">
                  <a:moveTo>
                    <a:pt x="1418844" y="0"/>
                  </a:moveTo>
                  <a:lnTo>
                    <a:pt x="0" y="0"/>
                  </a:lnTo>
                  <a:lnTo>
                    <a:pt x="0" y="22860"/>
                  </a:lnTo>
                  <a:lnTo>
                    <a:pt x="0" y="39624"/>
                  </a:lnTo>
                  <a:lnTo>
                    <a:pt x="1418844" y="39624"/>
                  </a:lnTo>
                  <a:lnTo>
                    <a:pt x="1418844" y="22860"/>
                  </a:lnTo>
                  <a:lnTo>
                    <a:pt x="1418844" y="0"/>
                  </a:lnTo>
                  <a:close/>
                </a:path>
              </a:pathLst>
            </a:custGeom>
            <a:solidFill>
              <a:srgbClr val="0C3A7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19" name="object 418">
              <a:extLst>
                <a:ext uri="{FF2B5EF4-FFF2-40B4-BE49-F238E27FC236}">
                  <a16:creationId xmlns:a16="http://schemas.microsoft.com/office/drawing/2014/main" id="{FB73624E-7D66-09B2-3A88-2AF9AC66F150}"/>
                </a:ext>
              </a:extLst>
            </p:cNvPr>
            <p:cNvSpPr>
              <a:spLocks/>
            </p:cNvSpPr>
            <p:nvPr/>
          </p:nvSpPr>
          <p:spPr bwMode="auto">
            <a:xfrm>
              <a:off x="8382000" y="5026151"/>
              <a:ext cx="1419225" cy="12700"/>
            </a:xfrm>
            <a:custGeom>
              <a:avLst/>
              <a:gdLst>
                <a:gd name="T0" fmla="*/ 0 w 1419225"/>
                <a:gd name="T1" fmla="*/ 12192 h 12700"/>
                <a:gd name="T2" fmla="*/ 0 w 1419225"/>
                <a:gd name="T3" fmla="*/ 0 h 12700"/>
                <a:gd name="T4" fmla="*/ 1418843 w 1419225"/>
                <a:gd name="T5" fmla="*/ 0 h 12700"/>
                <a:gd name="T6" fmla="*/ 1418843 w 1419225"/>
                <a:gd name="T7" fmla="*/ 12192 h 12700"/>
                <a:gd name="T8" fmla="*/ 0 w 1419225"/>
                <a:gd name="T9" fmla="*/ 12192 h 127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2700">
                  <a:moveTo>
                    <a:pt x="0" y="12192"/>
                  </a:moveTo>
                  <a:lnTo>
                    <a:pt x="0" y="0"/>
                  </a:lnTo>
                  <a:lnTo>
                    <a:pt x="1418843" y="0"/>
                  </a:lnTo>
                  <a:lnTo>
                    <a:pt x="1418843" y="12192"/>
                  </a:lnTo>
                  <a:lnTo>
                    <a:pt x="0" y="12192"/>
                  </a:lnTo>
                  <a:close/>
                </a:path>
              </a:pathLst>
            </a:custGeom>
            <a:solidFill>
              <a:srgbClr val="0C3A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20" name="object 419">
              <a:extLst>
                <a:ext uri="{FF2B5EF4-FFF2-40B4-BE49-F238E27FC236}">
                  <a16:creationId xmlns:a16="http://schemas.microsoft.com/office/drawing/2014/main" id="{D03E9EB4-1A87-BBA4-B82E-5FCDC27244A0}"/>
                </a:ext>
              </a:extLst>
            </p:cNvPr>
            <p:cNvSpPr>
              <a:spLocks/>
            </p:cNvSpPr>
            <p:nvPr/>
          </p:nvSpPr>
          <p:spPr bwMode="auto">
            <a:xfrm>
              <a:off x="8382000" y="5012435"/>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C3B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21" name="object 420">
              <a:extLst>
                <a:ext uri="{FF2B5EF4-FFF2-40B4-BE49-F238E27FC236}">
                  <a16:creationId xmlns:a16="http://schemas.microsoft.com/office/drawing/2014/main" id="{EE4A3522-7DCD-7346-1CDC-811968DDCBC3}"/>
                </a:ext>
              </a:extLst>
            </p:cNvPr>
            <p:cNvSpPr>
              <a:spLocks/>
            </p:cNvSpPr>
            <p:nvPr/>
          </p:nvSpPr>
          <p:spPr bwMode="auto">
            <a:xfrm>
              <a:off x="8382000" y="4972811"/>
              <a:ext cx="1419225" cy="40005"/>
            </a:xfrm>
            <a:custGeom>
              <a:avLst/>
              <a:gdLst>
                <a:gd name="T0" fmla="*/ 1418844 w 1419225"/>
                <a:gd name="T1" fmla="*/ 0 h 40004"/>
                <a:gd name="T2" fmla="*/ 0 w 1419225"/>
                <a:gd name="T3" fmla="*/ 0 h 40004"/>
                <a:gd name="T4" fmla="*/ 0 w 1419225"/>
                <a:gd name="T5" fmla="*/ 12192 h 40004"/>
                <a:gd name="T6" fmla="*/ 0 w 1419225"/>
                <a:gd name="T7" fmla="*/ 16764 h 40004"/>
                <a:gd name="T8" fmla="*/ 0 w 1419225"/>
                <a:gd name="T9" fmla="*/ 39625 h 40004"/>
                <a:gd name="T10" fmla="*/ 1418844 w 1419225"/>
                <a:gd name="T11" fmla="*/ 39625 h 40004"/>
                <a:gd name="T12" fmla="*/ 1418844 w 1419225"/>
                <a:gd name="T13" fmla="*/ 16764 h 40004"/>
                <a:gd name="T14" fmla="*/ 1418844 w 1419225"/>
                <a:gd name="T15" fmla="*/ 12192 h 40004"/>
                <a:gd name="T16" fmla="*/ 1418844 w 1419225"/>
                <a:gd name="T17" fmla="*/ 0 h 4000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0004">
                  <a:moveTo>
                    <a:pt x="1418844" y="0"/>
                  </a:moveTo>
                  <a:lnTo>
                    <a:pt x="0" y="0"/>
                  </a:lnTo>
                  <a:lnTo>
                    <a:pt x="0" y="12192"/>
                  </a:lnTo>
                  <a:lnTo>
                    <a:pt x="0" y="16764"/>
                  </a:lnTo>
                  <a:lnTo>
                    <a:pt x="0" y="39624"/>
                  </a:lnTo>
                  <a:lnTo>
                    <a:pt x="1418844" y="39624"/>
                  </a:lnTo>
                  <a:lnTo>
                    <a:pt x="1418844" y="16764"/>
                  </a:lnTo>
                  <a:lnTo>
                    <a:pt x="1418844" y="12192"/>
                  </a:lnTo>
                  <a:lnTo>
                    <a:pt x="1418844" y="0"/>
                  </a:lnTo>
                  <a:close/>
                </a:path>
              </a:pathLst>
            </a:custGeom>
            <a:solidFill>
              <a:srgbClr val="0C3B7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22" name="object 421">
              <a:extLst>
                <a:ext uri="{FF2B5EF4-FFF2-40B4-BE49-F238E27FC236}">
                  <a16:creationId xmlns:a16="http://schemas.microsoft.com/office/drawing/2014/main" id="{A9073A9F-8CB8-D17F-A5B8-B7022DF9197D}"/>
                </a:ext>
              </a:extLst>
            </p:cNvPr>
            <p:cNvSpPr>
              <a:spLocks/>
            </p:cNvSpPr>
            <p:nvPr/>
          </p:nvSpPr>
          <p:spPr bwMode="auto">
            <a:xfrm>
              <a:off x="8382000" y="4959095"/>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C3B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23" name="object 422">
              <a:extLst>
                <a:ext uri="{FF2B5EF4-FFF2-40B4-BE49-F238E27FC236}">
                  <a16:creationId xmlns:a16="http://schemas.microsoft.com/office/drawing/2014/main" id="{89AFAC2E-3ACC-6AC7-7027-1FDBE6DE0503}"/>
                </a:ext>
              </a:extLst>
            </p:cNvPr>
            <p:cNvSpPr>
              <a:spLocks/>
            </p:cNvSpPr>
            <p:nvPr/>
          </p:nvSpPr>
          <p:spPr bwMode="auto">
            <a:xfrm>
              <a:off x="8382000" y="4936235"/>
              <a:ext cx="1419225" cy="22860"/>
            </a:xfrm>
            <a:custGeom>
              <a:avLst/>
              <a:gdLst>
                <a:gd name="T0" fmla="*/ 1418844 w 1419225"/>
                <a:gd name="T1" fmla="*/ 0 h 22860"/>
                <a:gd name="T2" fmla="*/ 0 w 1419225"/>
                <a:gd name="T3" fmla="*/ 0 h 22860"/>
                <a:gd name="T4" fmla="*/ 0 w 1419225"/>
                <a:gd name="T5" fmla="*/ 18288 h 22860"/>
                <a:gd name="T6" fmla="*/ 0 w 1419225"/>
                <a:gd name="T7" fmla="*/ 22860 h 22860"/>
                <a:gd name="T8" fmla="*/ 1418844 w 1419225"/>
                <a:gd name="T9" fmla="*/ 22860 h 22860"/>
                <a:gd name="T10" fmla="*/ 1418844 w 1419225"/>
                <a:gd name="T11" fmla="*/ 18288 h 22860"/>
                <a:gd name="T12" fmla="*/ 1418844 w 1419225"/>
                <a:gd name="T13" fmla="*/ 0 h 228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22860">
                  <a:moveTo>
                    <a:pt x="1418844" y="0"/>
                  </a:moveTo>
                  <a:lnTo>
                    <a:pt x="0" y="0"/>
                  </a:lnTo>
                  <a:lnTo>
                    <a:pt x="0" y="18288"/>
                  </a:lnTo>
                  <a:lnTo>
                    <a:pt x="0" y="22860"/>
                  </a:lnTo>
                  <a:lnTo>
                    <a:pt x="1418844" y="22860"/>
                  </a:lnTo>
                  <a:lnTo>
                    <a:pt x="1418844" y="18288"/>
                  </a:lnTo>
                  <a:lnTo>
                    <a:pt x="1418844" y="0"/>
                  </a:lnTo>
                  <a:close/>
                </a:path>
              </a:pathLst>
            </a:custGeom>
            <a:solidFill>
              <a:srgbClr val="0C3D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24" name="object 423">
              <a:extLst>
                <a:ext uri="{FF2B5EF4-FFF2-40B4-BE49-F238E27FC236}">
                  <a16:creationId xmlns:a16="http://schemas.microsoft.com/office/drawing/2014/main" id="{BC7DBE08-A716-DB86-5B1E-29E0D2EC04A6}"/>
                </a:ext>
              </a:extLst>
            </p:cNvPr>
            <p:cNvSpPr>
              <a:spLocks/>
            </p:cNvSpPr>
            <p:nvPr/>
          </p:nvSpPr>
          <p:spPr bwMode="auto">
            <a:xfrm>
              <a:off x="8382000" y="4901183"/>
              <a:ext cx="1419225" cy="35560"/>
            </a:xfrm>
            <a:custGeom>
              <a:avLst/>
              <a:gdLst>
                <a:gd name="T0" fmla="*/ 1418844 w 1419225"/>
                <a:gd name="T1" fmla="*/ 0 h 35560"/>
                <a:gd name="T2" fmla="*/ 0 w 1419225"/>
                <a:gd name="T3" fmla="*/ 0 h 35560"/>
                <a:gd name="T4" fmla="*/ 0 w 1419225"/>
                <a:gd name="T5" fmla="*/ 18288 h 35560"/>
                <a:gd name="T6" fmla="*/ 0 w 1419225"/>
                <a:gd name="T7" fmla="*/ 35052 h 35560"/>
                <a:gd name="T8" fmla="*/ 1418844 w 1419225"/>
                <a:gd name="T9" fmla="*/ 35052 h 35560"/>
                <a:gd name="T10" fmla="*/ 1418844 w 1419225"/>
                <a:gd name="T11" fmla="*/ 18288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8288"/>
                  </a:lnTo>
                  <a:lnTo>
                    <a:pt x="0" y="35052"/>
                  </a:lnTo>
                  <a:lnTo>
                    <a:pt x="1418844" y="35052"/>
                  </a:lnTo>
                  <a:lnTo>
                    <a:pt x="1418844" y="18288"/>
                  </a:lnTo>
                  <a:lnTo>
                    <a:pt x="1418844" y="0"/>
                  </a:lnTo>
                  <a:close/>
                </a:path>
              </a:pathLst>
            </a:custGeom>
            <a:solidFill>
              <a:srgbClr val="0C3D7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25" name="object 424">
              <a:extLst>
                <a:ext uri="{FF2B5EF4-FFF2-40B4-BE49-F238E27FC236}">
                  <a16:creationId xmlns:a16="http://schemas.microsoft.com/office/drawing/2014/main" id="{F0637512-C8D1-F106-1196-FA945E5BAB5A}"/>
                </a:ext>
              </a:extLst>
            </p:cNvPr>
            <p:cNvSpPr>
              <a:spLocks/>
            </p:cNvSpPr>
            <p:nvPr/>
          </p:nvSpPr>
          <p:spPr bwMode="auto">
            <a:xfrm>
              <a:off x="8382000" y="4879847"/>
              <a:ext cx="1419225" cy="21590"/>
            </a:xfrm>
            <a:custGeom>
              <a:avLst/>
              <a:gdLst>
                <a:gd name="T0" fmla="*/ 0 w 1419225"/>
                <a:gd name="T1" fmla="*/ 21336 h 21589"/>
                <a:gd name="T2" fmla="*/ 0 w 1419225"/>
                <a:gd name="T3" fmla="*/ 0 h 21589"/>
                <a:gd name="T4" fmla="*/ 1418843 w 1419225"/>
                <a:gd name="T5" fmla="*/ 0 h 21589"/>
                <a:gd name="T6" fmla="*/ 1418843 w 1419225"/>
                <a:gd name="T7" fmla="*/ 21336 h 21589"/>
                <a:gd name="T8" fmla="*/ 0 w 1419225"/>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5"/>
                  </a:moveTo>
                  <a:lnTo>
                    <a:pt x="0" y="0"/>
                  </a:lnTo>
                  <a:lnTo>
                    <a:pt x="1418843" y="0"/>
                  </a:lnTo>
                  <a:lnTo>
                    <a:pt x="1418843" y="21335"/>
                  </a:lnTo>
                  <a:lnTo>
                    <a:pt x="0" y="21335"/>
                  </a:lnTo>
                  <a:close/>
                </a:path>
              </a:pathLst>
            </a:custGeom>
            <a:solidFill>
              <a:srgbClr val="0C3D7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26" name="object 425">
              <a:extLst>
                <a:ext uri="{FF2B5EF4-FFF2-40B4-BE49-F238E27FC236}">
                  <a16:creationId xmlns:a16="http://schemas.microsoft.com/office/drawing/2014/main" id="{9FC14A7C-9CD5-B6D2-257B-C2B3CD857BB5}"/>
                </a:ext>
              </a:extLst>
            </p:cNvPr>
            <p:cNvSpPr>
              <a:spLocks/>
            </p:cNvSpPr>
            <p:nvPr/>
          </p:nvSpPr>
          <p:spPr bwMode="auto">
            <a:xfrm>
              <a:off x="8382000" y="4866131"/>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C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27" name="object 426">
              <a:extLst>
                <a:ext uri="{FF2B5EF4-FFF2-40B4-BE49-F238E27FC236}">
                  <a16:creationId xmlns:a16="http://schemas.microsoft.com/office/drawing/2014/main" id="{0FEE8EB7-473A-6898-5543-1B67692B9F19}"/>
                </a:ext>
              </a:extLst>
            </p:cNvPr>
            <p:cNvSpPr>
              <a:spLocks/>
            </p:cNvSpPr>
            <p:nvPr/>
          </p:nvSpPr>
          <p:spPr bwMode="auto">
            <a:xfrm>
              <a:off x="8382000" y="4831079"/>
              <a:ext cx="1419225" cy="35560"/>
            </a:xfrm>
            <a:custGeom>
              <a:avLst/>
              <a:gdLst>
                <a:gd name="T0" fmla="*/ 1418844 w 1419225"/>
                <a:gd name="T1" fmla="*/ 0 h 35560"/>
                <a:gd name="T2" fmla="*/ 0 w 1419225"/>
                <a:gd name="T3" fmla="*/ 0 h 35560"/>
                <a:gd name="T4" fmla="*/ 0 w 1419225"/>
                <a:gd name="T5" fmla="*/ 21336 h 35560"/>
                <a:gd name="T6" fmla="*/ 0 w 1419225"/>
                <a:gd name="T7" fmla="*/ 35052 h 35560"/>
                <a:gd name="T8" fmla="*/ 1418844 w 1419225"/>
                <a:gd name="T9" fmla="*/ 35052 h 35560"/>
                <a:gd name="T10" fmla="*/ 1418844 w 1419225"/>
                <a:gd name="T11" fmla="*/ 2133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21336"/>
                  </a:lnTo>
                  <a:lnTo>
                    <a:pt x="0" y="35052"/>
                  </a:lnTo>
                  <a:lnTo>
                    <a:pt x="1418844" y="35052"/>
                  </a:lnTo>
                  <a:lnTo>
                    <a:pt x="1418844" y="21336"/>
                  </a:lnTo>
                  <a:lnTo>
                    <a:pt x="1418844" y="0"/>
                  </a:lnTo>
                  <a:close/>
                </a:path>
              </a:pathLst>
            </a:custGeom>
            <a:solidFill>
              <a:srgbClr val="0E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28" name="object 427">
              <a:extLst>
                <a:ext uri="{FF2B5EF4-FFF2-40B4-BE49-F238E27FC236}">
                  <a16:creationId xmlns:a16="http://schemas.microsoft.com/office/drawing/2014/main" id="{92A5DF03-23A7-3935-C799-B1FD0E1403C7}"/>
                </a:ext>
              </a:extLst>
            </p:cNvPr>
            <p:cNvSpPr>
              <a:spLocks/>
            </p:cNvSpPr>
            <p:nvPr/>
          </p:nvSpPr>
          <p:spPr bwMode="auto">
            <a:xfrm>
              <a:off x="8382000" y="4812791"/>
              <a:ext cx="1419225" cy="18415"/>
            </a:xfrm>
            <a:custGeom>
              <a:avLst/>
              <a:gdLst>
                <a:gd name="T0" fmla="*/ 0 w 1419225"/>
                <a:gd name="T1" fmla="*/ 18289 h 18414"/>
                <a:gd name="T2" fmla="*/ 0 w 1419225"/>
                <a:gd name="T3" fmla="*/ 0 h 18414"/>
                <a:gd name="T4" fmla="*/ 1418843 w 1419225"/>
                <a:gd name="T5" fmla="*/ 0 h 18414"/>
                <a:gd name="T6" fmla="*/ 1418843 w 1419225"/>
                <a:gd name="T7" fmla="*/ 18289 h 18414"/>
                <a:gd name="T8" fmla="*/ 0 w 1419225"/>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8"/>
                  </a:moveTo>
                  <a:lnTo>
                    <a:pt x="0" y="0"/>
                  </a:lnTo>
                  <a:lnTo>
                    <a:pt x="1418843" y="0"/>
                  </a:lnTo>
                  <a:lnTo>
                    <a:pt x="1418843" y="18288"/>
                  </a:lnTo>
                  <a:lnTo>
                    <a:pt x="0" y="18288"/>
                  </a:lnTo>
                  <a:close/>
                </a:path>
              </a:pathLst>
            </a:custGeom>
            <a:solidFill>
              <a:srgbClr val="0E3F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29" name="object 428">
              <a:extLst>
                <a:ext uri="{FF2B5EF4-FFF2-40B4-BE49-F238E27FC236}">
                  <a16:creationId xmlns:a16="http://schemas.microsoft.com/office/drawing/2014/main" id="{442D72E0-35E4-F3D9-5157-1D861EEE23E6}"/>
                </a:ext>
              </a:extLst>
            </p:cNvPr>
            <p:cNvSpPr>
              <a:spLocks/>
            </p:cNvSpPr>
            <p:nvPr/>
          </p:nvSpPr>
          <p:spPr bwMode="auto">
            <a:xfrm>
              <a:off x="8382000" y="4794503"/>
              <a:ext cx="1419225" cy="18415"/>
            </a:xfrm>
            <a:custGeom>
              <a:avLst/>
              <a:gdLst>
                <a:gd name="T0" fmla="*/ 0 w 1419225"/>
                <a:gd name="T1" fmla="*/ 18289 h 18414"/>
                <a:gd name="T2" fmla="*/ 0 w 1419225"/>
                <a:gd name="T3" fmla="*/ 0 h 18414"/>
                <a:gd name="T4" fmla="*/ 1418843 w 1419225"/>
                <a:gd name="T5" fmla="*/ 0 h 18414"/>
                <a:gd name="T6" fmla="*/ 1418843 w 1419225"/>
                <a:gd name="T7" fmla="*/ 18289 h 18414"/>
                <a:gd name="T8" fmla="*/ 0 w 1419225"/>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8"/>
                  </a:moveTo>
                  <a:lnTo>
                    <a:pt x="0" y="0"/>
                  </a:lnTo>
                  <a:lnTo>
                    <a:pt x="1418843" y="0"/>
                  </a:lnTo>
                  <a:lnTo>
                    <a:pt x="1418843" y="18288"/>
                  </a:lnTo>
                  <a:lnTo>
                    <a:pt x="0" y="18288"/>
                  </a:lnTo>
                  <a:close/>
                </a:path>
              </a:pathLst>
            </a:custGeom>
            <a:solidFill>
              <a:srgbClr val="0E41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30" name="object 429">
              <a:extLst>
                <a:ext uri="{FF2B5EF4-FFF2-40B4-BE49-F238E27FC236}">
                  <a16:creationId xmlns:a16="http://schemas.microsoft.com/office/drawing/2014/main" id="{687EC742-CEB6-EE86-313C-A4C78796292A}"/>
                </a:ext>
              </a:extLst>
            </p:cNvPr>
            <p:cNvSpPr>
              <a:spLocks/>
            </p:cNvSpPr>
            <p:nvPr/>
          </p:nvSpPr>
          <p:spPr bwMode="auto">
            <a:xfrm>
              <a:off x="8382000" y="4759451"/>
              <a:ext cx="1419225" cy="35560"/>
            </a:xfrm>
            <a:custGeom>
              <a:avLst/>
              <a:gdLst>
                <a:gd name="T0" fmla="*/ 1418844 w 1419225"/>
                <a:gd name="T1" fmla="*/ 0 h 35560"/>
                <a:gd name="T2" fmla="*/ 0 w 1419225"/>
                <a:gd name="T3" fmla="*/ 0 h 35560"/>
                <a:gd name="T4" fmla="*/ 0 w 1419225"/>
                <a:gd name="T5" fmla="*/ 13716 h 35560"/>
                <a:gd name="T6" fmla="*/ 0 w 1419225"/>
                <a:gd name="T7" fmla="*/ 35052 h 35560"/>
                <a:gd name="T8" fmla="*/ 1418844 w 1419225"/>
                <a:gd name="T9" fmla="*/ 35052 h 35560"/>
                <a:gd name="T10" fmla="*/ 1418844 w 1419225"/>
                <a:gd name="T11" fmla="*/ 1371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3716"/>
                  </a:lnTo>
                  <a:lnTo>
                    <a:pt x="0" y="35052"/>
                  </a:lnTo>
                  <a:lnTo>
                    <a:pt x="1418844" y="35052"/>
                  </a:lnTo>
                  <a:lnTo>
                    <a:pt x="1418844" y="13716"/>
                  </a:lnTo>
                  <a:lnTo>
                    <a:pt x="1418844" y="0"/>
                  </a:lnTo>
                  <a:close/>
                </a:path>
              </a:pathLst>
            </a:custGeom>
            <a:solidFill>
              <a:srgbClr val="0E41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31" name="object 430">
              <a:extLst>
                <a:ext uri="{FF2B5EF4-FFF2-40B4-BE49-F238E27FC236}">
                  <a16:creationId xmlns:a16="http://schemas.microsoft.com/office/drawing/2014/main" id="{ED381883-8119-261A-F086-9DE562282B41}"/>
                </a:ext>
              </a:extLst>
            </p:cNvPr>
            <p:cNvSpPr>
              <a:spLocks/>
            </p:cNvSpPr>
            <p:nvPr/>
          </p:nvSpPr>
          <p:spPr bwMode="auto">
            <a:xfrm>
              <a:off x="8382000" y="4745735"/>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F42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32" name="object 431">
              <a:extLst>
                <a:ext uri="{FF2B5EF4-FFF2-40B4-BE49-F238E27FC236}">
                  <a16:creationId xmlns:a16="http://schemas.microsoft.com/office/drawing/2014/main" id="{3D2E63D0-9ACA-F610-2A34-71003DB27575}"/>
                </a:ext>
              </a:extLst>
            </p:cNvPr>
            <p:cNvSpPr>
              <a:spLocks/>
            </p:cNvSpPr>
            <p:nvPr/>
          </p:nvSpPr>
          <p:spPr bwMode="auto">
            <a:xfrm>
              <a:off x="8382000" y="4724399"/>
              <a:ext cx="1419225" cy="21590"/>
            </a:xfrm>
            <a:custGeom>
              <a:avLst/>
              <a:gdLst>
                <a:gd name="T0" fmla="*/ 0 w 1419225"/>
                <a:gd name="T1" fmla="*/ 21336 h 21589"/>
                <a:gd name="T2" fmla="*/ 0 w 1419225"/>
                <a:gd name="T3" fmla="*/ 0 h 21589"/>
                <a:gd name="T4" fmla="*/ 1418843 w 1419225"/>
                <a:gd name="T5" fmla="*/ 0 h 21589"/>
                <a:gd name="T6" fmla="*/ 1418843 w 1419225"/>
                <a:gd name="T7" fmla="*/ 21336 h 21589"/>
                <a:gd name="T8" fmla="*/ 0 w 1419225"/>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5"/>
                  </a:moveTo>
                  <a:lnTo>
                    <a:pt x="0" y="0"/>
                  </a:lnTo>
                  <a:lnTo>
                    <a:pt x="1418843" y="0"/>
                  </a:lnTo>
                  <a:lnTo>
                    <a:pt x="1418843" y="21335"/>
                  </a:lnTo>
                  <a:lnTo>
                    <a:pt x="0" y="21335"/>
                  </a:lnTo>
                  <a:close/>
                </a:path>
              </a:pathLst>
            </a:custGeom>
            <a:solidFill>
              <a:srgbClr val="0F428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33" name="object 432">
              <a:extLst>
                <a:ext uri="{FF2B5EF4-FFF2-40B4-BE49-F238E27FC236}">
                  <a16:creationId xmlns:a16="http://schemas.microsoft.com/office/drawing/2014/main" id="{52B89CD5-A093-B3D3-AE21-9E4DEA963301}"/>
                </a:ext>
              </a:extLst>
            </p:cNvPr>
            <p:cNvSpPr>
              <a:spLocks/>
            </p:cNvSpPr>
            <p:nvPr/>
          </p:nvSpPr>
          <p:spPr bwMode="auto">
            <a:xfrm>
              <a:off x="8382000" y="4692395"/>
              <a:ext cx="1419225" cy="32384"/>
            </a:xfrm>
            <a:custGeom>
              <a:avLst/>
              <a:gdLst>
                <a:gd name="T0" fmla="*/ 1418844 w 1419225"/>
                <a:gd name="T1" fmla="*/ 0 h 32385"/>
                <a:gd name="T2" fmla="*/ 0 w 1419225"/>
                <a:gd name="T3" fmla="*/ 0 h 32385"/>
                <a:gd name="T4" fmla="*/ 0 w 1419225"/>
                <a:gd name="T5" fmla="*/ 13716 h 32385"/>
                <a:gd name="T6" fmla="*/ 0 w 1419225"/>
                <a:gd name="T7" fmla="*/ 27431 h 32385"/>
                <a:gd name="T8" fmla="*/ 0 w 1419225"/>
                <a:gd name="T9" fmla="*/ 32003 h 32385"/>
                <a:gd name="T10" fmla="*/ 1418844 w 1419225"/>
                <a:gd name="T11" fmla="*/ 32003 h 32385"/>
                <a:gd name="T12" fmla="*/ 1418844 w 1419225"/>
                <a:gd name="T13" fmla="*/ 27431 h 32385"/>
                <a:gd name="T14" fmla="*/ 1418844 w 1419225"/>
                <a:gd name="T15" fmla="*/ 13716 h 32385"/>
                <a:gd name="T16" fmla="*/ 1418844 w 1419225"/>
                <a:gd name="T17" fmla="*/ 0 h 32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32385">
                  <a:moveTo>
                    <a:pt x="1418844" y="0"/>
                  </a:moveTo>
                  <a:lnTo>
                    <a:pt x="0" y="0"/>
                  </a:lnTo>
                  <a:lnTo>
                    <a:pt x="0" y="13716"/>
                  </a:lnTo>
                  <a:lnTo>
                    <a:pt x="0" y="27432"/>
                  </a:lnTo>
                  <a:lnTo>
                    <a:pt x="0" y="32004"/>
                  </a:lnTo>
                  <a:lnTo>
                    <a:pt x="1418844" y="32004"/>
                  </a:lnTo>
                  <a:lnTo>
                    <a:pt x="1418844" y="27432"/>
                  </a:lnTo>
                  <a:lnTo>
                    <a:pt x="1418844" y="13716"/>
                  </a:lnTo>
                  <a:lnTo>
                    <a:pt x="1418844" y="0"/>
                  </a:lnTo>
                  <a:close/>
                </a:path>
              </a:pathLst>
            </a:custGeom>
            <a:solidFill>
              <a:srgbClr val="0F42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34" name="object 433">
              <a:extLst>
                <a:ext uri="{FF2B5EF4-FFF2-40B4-BE49-F238E27FC236}">
                  <a16:creationId xmlns:a16="http://schemas.microsoft.com/office/drawing/2014/main" id="{5EB17A6F-7784-2919-1ED6-B91BEC7C4B1A}"/>
                </a:ext>
              </a:extLst>
            </p:cNvPr>
            <p:cNvSpPr>
              <a:spLocks/>
            </p:cNvSpPr>
            <p:nvPr/>
          </p:nvSpPr>
          <p:spPr bwMode="auto">
            <a:xfrm>
              <a:off x="8382000" y="4687823"/>
              <a:ext cx="1419225" cy="5080"/>
            </a:xfrm>
            <a:custGeom>
              <a:avLst/>
              <a:gdLst>
                <a:gd name="T0" fmla="*/ 0 w 1419225"/>
                <a:gd name="T1" fmla="*/ 4573 h 5079"/>
                <a:gd name="T2" fmla="*/ 0 w 1419225"/>
                <a:gd name="T3" fmla="*/ 0 h 5079"/>
                <a:gd name="T4" fmla="*/ 1418843 w 1419225"/>
                <a:gd name="T5" fmla="*/ 0 h 5079"/>
                <a:gd name="T6" fmla="*/ 1418843 w 1419225"/>
                <a:gd name="T7" fmla="*/ 4573 h 5079"/>
                <a:gd name="T8" fmla="*/ 0 w 1419225"/>
                <a:gd name="T9" fmla="*/ 4573 h 507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5079">
                  <a:moveTo>
                    <a:pt x="0" y="4572"/>
                  </a:moveTo>
                  <a:lnTo>
                    <a:pt x="0" y="0"/>
                  </a:lnTo>
                  <a:lnTo>
                    <a:pt x="1418843" y="0"/>
                  </a:lnTo>
                  <a:lnTo>
                    <a:pt x="1418843" y="4572"/>
                  </a:lnTo>
                  <a:lnTo>
                    <a:pt x="0" y="4572"/>
                  </a:lnTo>
                  <a:close/>
                </a:path>
              </a:pathLst>
            </a:custGeom>
            <a:solidFill>
              <a:srgbClr val="0F44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35" name="object 434">
              <a:extLst>
                <a:ext uri="{FF2B5EF4-FFF2-40B4-BE49-F238E27FC236}">
                  <a16:creationId xmlns:a16="http://schemas.microsoft.com/office/drawing/2014/main" id="{908C96FE-67F2-9E4C-1360-816B66B1A9F9}"/>
                </a:ext>
              </a:extLst>
            </p:cNvPr>
            <p:cNvSpPr>
              <a:spLocks/>
            </p:cNvSpPr>
            <p:nvPr/>
          </p:nvSpPr>
          <p:spPr bwMode="auto">
            <a:xfrm>
              <a:off x="8382000" y="4640579"/>
              <a:ext cx="1419225" cy="47625"/>
            </a:xfrm>
            <a:custGeom>
              <a:avLst/>
              <a:gdLst>
                <a:gd name="T0" fmla="*/ 1418844 w 1419225"/>
                <a:gd name="T1" fmla="*/ 0 h 47625"/>
                <a:gd name="T2" fmla="*/ 0 w 1419225"/>
                <a:gd name="T3" fmla="*/ 0 h 47625"/>
                <a:gd name="T4" fmla="*/ 0 w 1419225"/>
                <a:gd name="T5" fmla="*/ 12192 h 47625"/>
                <a:gd name="T6" fmla="*/ 0 w 1419225"/>
                <a:gd name="T7" fmla="*/ 25908 h 47625"/>
                <a:gd name="T8" fmla="*/ 0 w 1419225"/>
                <a:gd name="T9" fmla="*/ 47244 h 47625"/>
                <a:gd name="T10" fmla="*/ 1418844 w 1419225"/>
                <a:gd name="T11" fmla="*/ 47244 h 47625"/>
                <a:gd name="T12" fmla="*/ 1418844 w 1419225"/>
                <a:gd name="T13" fmla="*/ 25908 h 47625"/>
                <a:gd name="T14" fmla="*/ 1418844 w 1419225"/>
                <a:gd name="T15" fmla="*/ 12192 h 47625"/>
                <a:gd name="T16" fmla="*/ 1418844 w 1419225"/>
                <a:gd name="T17" fmla="*/ 0 h 476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7625">
                  <a:moveTo>
                    <a:pt x="1418844" y="0"/>
                  </a:moveTo>
                  <a:lnTo>
                    <a:pt x="0" y="0"/>
                  </a:lnTo>
                  <a:lnTo>
                    <a:pt x="0" y="12192"/>
                  </a:lnTo>
                  <a:lnTo>
                    <a:pt x="0" y="25908"/>
                  </a:lnTo>
                  <a:lnTo>
                    <a:pt x="0" y="47244"/>
                  </a:lnTo>
                  <a:lnTo>
                    <a:pt x="1418844" y="47244"/>
                  </a:lnTo>
                  <a:lnTo>
                    <a:pt x="1418844" y="25908"/>
                  </a:lnTo>
                  <a:lnTo>
                    <a:pt x="1418844" y="12192"/>
                  </a:lnTo>
                  <a:lnTo>
                    <a:pt x="1418844" y="0"/>
                  </a:lnTo>
                  <a:close/>
                </a:path>
              </a:pathLst>
            </a:custGeom>
            <a:solidFill>
              <a:srgbClr val="0F448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36" name="object 435">
              <a:extLst>
                <a:ext uri="{FF2B5EF4-FFF2-40B4-BE49-F238E27FC236}">
                  <a16:creationId xmlns:a16="http://schemas.microsoft.com/office/drawing/2014/main" id="{48DDF6F9-22D7-5EDA-CE5F-A657494D05E4}"/>
                </a:ext>
              </a:extLst>
            </p:cNvPr>
            <p:cNvSpPr>
              <a:spLocks/>
            </p:cNvSpPr>
            <p:nvPr/>
          </p:nvSpPr>
          <p:spPr bwMode="auto">
            <a:xfrm>
              <a:off x="8382000" y="4599431"/>
              <a:ext cx="1419225" cy="41275"/>
            </a:xfrm>
            <a:custGeom>
              <a:avLst/>
              <a:gdLst>
                <a:gd name="T0" fmla="*/ 0 w 1419225"/>
                <a:gd name="T1" fmla="*/ 41148 h 41275"/>
                <a:gd name="T2" fmla="*/ 0 w 1419225"/>
                <a:gd name="T3" fmla="*/ 0 h 41275"/>
                <a:gd name="T4" fmla="*/ 1418843 w 1419225"/>
                <a:gd name="T5" fmla="*/ 0 h 41275"/>
                <a:gd name="T6" fmla="*/ 1418843 w 1419225"/>
                <a:gd name="T7" fmla="*/ 41148 h 41275"/>
                <a:gd name="T8" fmla="*/ 0 w 1419225"/>
                <a:gd name="T9" fmla="*/ 41148 h 4127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41275">
                  <a:moveTo>
                    <a:pt x="0" y="41148"/>
                  </a:moveTo>
                  <a:lnTo>
                    <a:pt x="0" y="0"/>
                  </a:lnTo>
                  <a:lnTo>
                    <a:pt x="1418843" y="0"/>
                  </a:lnTo>
                  <a:lnTo>
                    <a:pt x="1418843" y="41148"/>
                  </a:lnTo>
                  <a:lnTo>
                    <a:pt x="0" y="41148"/>
                  </a:lnTo>
                  <a:close/>
                </a:path>
              </a:pathLst>
            </a:custGeom>
            <a:solidFill>
              <a:srgbClr val="0F448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37" name="object 436">
              <a:extLst>
                <a:ext uri="{FF2B5EF4-FFF2-40B4-BE49-F238E27FC236}">
                  <a16:creationId xmlns:a16="http://schemas.microsoft.com/office/drawing/2014/main" id="{3380A856-6C5D-D167-DB76-8E64BEF567EA}"/>
                </a:ext>
              </a:extLst>
            </p:cNvPr>
            <p:cNvSpPr>
              <a:spLocks/>
            </p:cNvSpPr>
            <p:nvPr/>
          </p:nvSpPr>
          <p:spPr bwMode="auto">
            <a:xfrm>
              <a:off x="8382000" y="4492751"/>
              <a:ext cx="1419225" cy="1905"/>
            </a:xfrm>
            <a:custGeom>
              <a:avLst/>
              <a:gdLst>
                <a:gd name="T0" fmla="*/ 0 w 1419225"/>
                <a:gd name="T1" fmla="*/ 1525 h 1904"/>
                <a:gd name="T2" fmla="*/ 0 w 1419225"/>
                <a:gd name="T3" fmla="*/ 0 h 1904"/>
                <a:gd name="T4" fmla="*/ 1418843 w 1419225"/>
                <a:gd name="T5" fmla="*/ 0 h 1904"/>
                <a:gd name="T6" fmla="*/ 1418843 w 1419225"/>
                <a:gd name="T7" fmla="*/ 1525 h 1904"/>
                <a:gd name="T8" fmla="*/ 0 w 1419225"/>
                <a:gd name="T9" fmla="*/ 1525 h 190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904">
                  <a:moveTo>
                    <a:pt x="0" y="1524"/>
                  </a:moveTo>
                  <a:lnTo>
                    <a:pt x="0" y="0"/>
                  </a:lnTo>
                  <a:lnTo>
                    <a:pt x="1418843" y="0"/>
                  </a:lnTo>
                  <a:lnTo>
                    <a:pt x="1418843" y="1524"/>
                  </a:lnTo>
                  <a:lnTo>
                    <a:pt x="0" y="1524"/>
                  </a:lnTo>
                  <a:close/>
                </a:path>
              </a:pathLst>
            </a:custGeom>
            <a:solidFill>
              <a:srgbClr val="0F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38" name="object 437">
              <a:extLst>
                <a:ext uri="{FF2B5EF4-FFF2-40B4-BE49-F238E27FC236}">
                  <a16:creationId xmlns:a16="http://schemas.microsoft.com/office/drawing/2014/main" id="{09159FF1-DE21-D43E-4042-895C0321ED4E}"/>
                </a:ext>
              </a:extLst>
            </p:cNvPr>
            <p:cNvSpPr>
              <a:spLocks/>
            </p:cNvSpPr>
            <p:nvPr/>
          </p:nvSpPr>
          <p:spPr bwMode="auto">
            <a:xfrm>
              <a:off x="8382000" y="4468367"/>
              <a:ext cx="1419225" cy="24765"/>
            </a:xfrm>
            <a:custGeom>
              <a:avLst/>
              <a:gdLst>
                <a:gd name="T0" fmla="*/ 0 w 1419225"/>
                <a:gd name="T1" fmla="*/ 0 h 24764"/>
                <a:gd name="T2" fmla="*/ 1418843 w 1419225"/>
                <a:gd name="T3" fmla="*/ 0 h 24764"/>
                <a:gd name="T4" fmla="*/ 1418843 w 1419225"/>
                <a:gd name="T5" fmla="*/ 24384 h 24764"/>
                <a:gd name="T6" fmla="*/ 0 w 1419225"/>
                <a:gd name="T7" fmla="*/ 24384 h 24764"/>
                <a:gd name="T8" fmla="*/ 0 w 1419225"/>
                <a:gd name="T9" fmla="*/ 0 h 2476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4764">
                  <a:moveTo>
                    <a:pt x="0" y="0"/>
                  </a:moveTo>
                  <a:lnTo>
                    <a:pt x="1418843" y="0"/>
                  </a:lnTo>
                  <a:lnTo>
                    <a:pt x="1418843" y="24383"/>
                  </a:lnTo>
                  <a:lnTo>
                    <a:pt x="0" y="24383"/>
                  </a:lnTo>
                  <a:lnTo>
                    <a:pt x="0" y="0"/>
                  </a:lnTo>
                  <a:close/>
                </a:path>
              </a:pathLst>
            </a:custGeom>
            <a:solidFill>
              <a:srgbClr val="0E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grpSp>
      <p:sp>
        <p:nvSpPr>
          <p:cNvPr id="23570" name="object 438">
            <a:extLst>
              <a:ext uri="{FF2B5EF4-FFF2-40B4-BE49-F238E27FC236}">
                <a16:creationId xmlns:a16="http://schemas.microsoft.com/office/drawing/2014/main" id="{D2B66CED-BE05-98DC-D36A-536226E7C737}"/>
              </a:ext>
            </a:extLst>
          </p:cNvPr>
          <p:cNvSpPr txBox="1">
            <a:spLocks noChangeArrowheads="1"/>
          </p:cNvSpPr>
          <p:nvPr/>
        </p:nvSpPr>
        <p:spPr bwMode="auto">
          <a:xfrm>
            <a:off x="8986838" y="4030664"/>
            <a:ext cx="950912" cy="441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860" rIns="0" bIns="0">
            <a:spAutoFit/>
          </a:bodyPr>
          <a:lstStyle>
            <a:lvl1pPr marL="114300" indent="-103188">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88"/>
              </a:spcBef>
              <a:buNone/>
            </a:pPr>
            <a:r>
              <a:rPr lang="en-US" altLang="en-US" sz="1400">
                <a:solidFill>
                  <a:srgbClr val="FFFFFF"/>
                </a:solidFill>
                <a:latin typeface="Gadugi" panose="020B0502040204020203" pitchFamily="34" charset="0"/>
              </a:rPr>
              <a:t>Damage to Property</a:t>
            </a:r>
            <a:endParaRPr lang="en-US" altLang="en-US" sz="1400">
              <a:latin typeface="Gadugi" panose="020B0502040204020203" pitchFamily="34" charset="0"/>
            </a:endParaRPr>
          </a:p>
        </p:txBody>
      </p:sp>
      <p:grpSp>
        <p:nvGrpSpPr>
          <p:cNvPr id="23571" name="object 439">
            <a:extLst>
              <a:ext uri="{FF2B5EF4-FFF2-40B4-BE49-F238E27FC236}">
                <a16:creationId xmlns:a16="http://schemas.microsoft.com/office/drawing/2014/main" id="{685226B0-7490-0086-C0CD-CB454096903E}"/>
              </a:ext>
            </a:extLst>
          </p:cNvPr>
          <p:cNvGrpSpPr>
            <a:grpSpLocks/>
          </p:cNvGrpSpPr>
          <p:nvPr/>
        </p:nvGrpSpPr>
        <p:grpSpPr bwMode="auto">
          <a:xfrm>
            <a:off x="8821738" y="5119688"/>
            <a:ext cx="1573212" cy="673100"/>
            <a:chOff x="6610350" y="4719065"/>
            <a:chExt cx="1839595" cy="786765"/>
          </a:xfrm>
        </p:grpSpPr>
        <p:sp>
          <p:nvSpPr>
            <p:cNvPr id="23577" name="object 440">
              <a:extLst>
                <a:ext uri="{FF2B5EF4-FFF2-40B4-BE49-F238E27FC236}">
                  <a16:creationId xmlns:a16="http://schemas.microsoft.com/office/drawing/2014/main" id="{E626B1E5-7BDE-7EA9-F120-AC9EFAAF5663}"/>
                </a:ext>
              </a:extLst>
            </p:cNvPr>
            <p:cNvSpPr>
              <a:spLocks/>
            </p:cNvSpPr>
            <p:nvPr/>
          </p:nvSpPr>
          <p:spPr bwMode="auto">
            <a:xfrm>
              <a:off x="6621779" y="4730495"/>
              <a:ext cx="1816735" cy="763905"/>
            </a:xfrm>
            <a:custGeom>
              <a:avLst/>
              <a:gdLst>
                <a:gd name="T0" fmla="*/ 843466 w 1816734"/>
                <a:gd name="T1" fmla="*/ 762567 h 763904"/>
                <a:gd name="T2" fmla="*/ 717621 w 1816734"/>
                <a:gd name="T3" fmla="*/ 755103 h 763904"/>
                <a:gd name="T4" fmla="*/ 597912 w 1816734"/>
                <a:gd name="T5" fmla="*/ 740671 h 763904"/>
                <a:gd name="T6" fmla="*/ 485571 w 1816734"/>
                <a:gd name="T7" fmla="*/ 719788 h 763904"/>
                <a:gd name="T8" fmla="*/ 381831 w 1816734"/>
                <a:gd name="T9" fmla="*/ 692971 h 763904"/>
                <a:gd name="T10" fmla="*/ 287924 w 1816734"/>
                <a:gd name="T11" fmla="*/ 660736 h 763904"/>
                <a:gd name="T12" fmla="*/ 205083 w 1816734"/>
                <a:gd name="T13" fmla="*/ 623601 h 763904"/>
                <a:gd name="T14" fmla="*/ 134539 w 1816734"/>
                <a:gd name="T15" fmla="*/ 582084 h 763904"/>
                <a:gd name="T16" fmla="*/ 35278 w 1816734"/>
                <a:gd name="T17" fmla="*/ 487968 h 763904"/>
                <a:gd name="T18" fmla="*/ 0 w 1816734"/>
                <a:gd name="T19" fmla="*/ 382525 h 763904"/>
                <a:gd name="T20" fmla="*/ 20075 w 1816734"/>
                <a:gd name="T21" fmla="*/ 302470 h 763904"/>
                <a:gd name="T22" fmla="*/ 104265 w 1816734"/>
                <a:gd name="T23" fmla="*/ 204868 h 763904"/>
                <a:gd name="T24" fmla="*/ 205083 w 1816734"/>
                <a:gd name="T25" fmla="*/ 140833 h 763904"/>
                <a:gd name="T26" fmla="*/ 287924 w 1816734"/>
                <a:gd name="T27" fmla="*/ 103500 h 763904"/>
                <a:gd name="T28" fmla="*/ 381831 w 1816734"/>
                <a:gd name="T29" fmla="*/ 71071 h 763904"/>
                <a:gd name="T30" fmla="*/ 485571 w 1816734"/>
                <a:gd name="T31" fmla="*/ 44073 h 763904"/>
                <a:gd name="T32" fmla="*/ 597912 w 1816734"/>
                <a:gd name="T33" fmla="*/ 23037 h 763904"/>
                <a:gd name="T34" fmla="*/ 717621 w 1816734"/>
                <a:gd name="T35" fmla="*/ 8492 h 763904"/>
                <a:gd name="T36" fmla="*/ 843466 w 1816734"/>
                <a:gd name="T37" fmla="*/ 965 h 763904"/>
                <a:gd name="T38" fmla="*/ 973142 w 1816734"/>
                <a:gd name="T39" fmla="*/ 965 h 763904"/>
                <a:gd name="T40" fmla="*/ 1098987 w 1816734"/>
                <a:gd name="T41" fmla="*/ 8492 h 763904"/>
                <a:gd name="T42" fmla="*/ 1218696 w 1816734"/>
                <a:gd name="T43" fmla="*/ 23037 h 763904"/>
                <a:gd name="T44" fmla="*/ 1331037 w 1816734"/>
                <a:gd name="T45" fmla="*/ 44073 h 763904"/>
                <a:gd name="T46" fmla="*/ 1434777 w 1816734"/>
                <a:gd name="T47" fmla="*/ 71071 h 763904"/>
                <a:gd name="T48" fmla="*/ 1528684 w 1816734"/>
                <a:gd name="T49" fmla="*/ 103500 h 763904"/>
                <a:gd name="T50" fmla="*/ 1611525 w 1816734"/>
                <a:gd name="T51" fmla="*/ 140833 h 763904"/>
                <a:gd name="T52" fmla="*/ 1682069 w 1816734"/>
                <a:gd name="T53" fmla="*/ 182539 h 763904"/>
                <a:gd name="T54" fmla="*/ 1781330 w 1816734"/>
                <a:gd name="T55" fmla="*/ 276958 h 763904"/>
                <a:gd name="T56" fmla="*/ 1816609 w 1816734"/>
                <a:gd name="T57" fmla="*/ 382525 h 763904"/>
                <a:gd name="T58" fmla="*/ 1796533 w 1816734"/>
                <a:gd name="T59" fmla="*/ 462507 h 763904"/>
                <a:gd name="T60" fmla="*/ 1712343 w 1816734"/>
                <a:gd name="T61" fmla="*/ 559843 h 763904"/>
                <a:gd name="T62" fmla="*/ 1611525 w 1816734"/>
                <a:gd name="T63" fmla="*/ 623601 h 763904"/>
                <a:gd name="T64" fmla="*/ 1528684 w 1816734"/>
                <a:gd name="T65" fmla="*/ 660736 h 763904"/>
                <a:gd name="T66" fmla="*/ 1434777 w 1816734"/>
                <a:gd name="T67" fmla="*/ 692971 h 763904"/>
                <a:gd name="T68" fmla="*/ 1331037 w 1816734"/>
                <a:gd name="T69" fmla="*/ 719788 h 763904"/>
                <a:gd name="T70" fmla="*/ 1218696 w 1816734"/>
                <a:gd name="T71" fmla="*/ 740671 h 763904"/>
                <a:gd name="T72" fmla="*/ 1098987 w 1816734"/>
                <a:gd name="T73" fmla="*/ 755103 h 763904"/>
                <a:gd name="T74" fmla="*/ 973142 w 1816734"/>
                <a:gd name="T75" fmla="*/ 762567 h 76390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1816734" h="763904">
                  <a:moveTo>
                    <a:pt x="908304" y="763524"/>
                  </a:moveTo>
                  <a:lnTo>
                    <a:pt x="843466" y="762566"/>
                  </a:lnTo>
                  <a:lnTo>
                    <a:pt x="779853" y="759738"/>
                  </a:lnTo>
                  <a:lnTo>
                    <a:pt x="717621" y="755102"/>
                  </a:lnTo>
                  <a:lnTo>
                    <a:pt x="656923" y="748725"/>
                  </a:lnTo>
                  <a:lnTo>
                    <a:pt x="597912" y="740670"/>
                  </a:lnTo>
                  <a:lnTo>
                    <a:pt x="540744" y="731003"/>
                  </a:lnTo>
                  <a:lnTo>
                    <a:pt x="485571" y="719787"/>
                  </a:lnTo>
                  <a:lnTo>
                    <a:pt x="432549" y="707088"/>
                  </a:lnTo>
                  <a:lnTo>
                    <a:pt x="381831" y="692970"/>
                  </a:lnTo>
                  <a:lnTo>
                    <a:pt x="333571" y="677497"/>
                  </a:lnTo>
                  <a:lnTo>
                    <a:pt x="287924" y="660735"/>
                  </a:lnTo>
                  <a:lnTo>
                    <a:pt x="245043" y="642748"/>
                  </a:lnTo>
                  <a:lnTo>
                    <a:pt x="205083" y="623600"/>
                  </a:lnTo>
                  <a:lnTo>
                    <a:pt x="168197" y="603357"/>
                  </a:lnTo>
                  <a:lnTo>
                    <a:pt x="134539" y="582083"/>
                  </a:lnTo>
                  <a:lnTo>
                    <a:pt x="77527" y="536699"/>
                  </a:lnTo>
                  <a:lnTo>
                    <a:pt x="35278" y="487967"/>
                  </a:lnTo>
                  <a:lnTo>
                    <a:pt x="9025" y="436402"/>
                  </a:lnTo>
                  <a:lnTo>
                    <a:pt x="0" y="382524"/>
                  </a:lnTo>
                  <a:lnTo>
                    <a:pt x="2281" y="355319"/>
                  </a:lnTo>
                  <a:lnTo>
                    <a:pt x="20075" y="302470"/>
                  </a:lnTo>
                  <a:lnTo>
                    <a:pt x="54480" y="252143"/>
                  </a:lnTo>
                  <a:lnTo>
                    <a:pt x="104265" y="204868"/>
                  </a:lnTo>
                  <a:lnTo>
                    <a:pt x="168197" y="161172"/>
                  </a:lnTo>
                  <a:lnTo>
                    <a:pt x="205083" y="140833"/>
                  </a:lnTo>
                  <a:lnTo>
                    <a:pt x="245043" y="121587"/>
                  </a:lnTo>
                  <a:lnTo>
                    <a:pt x="287924" y="103500"/>
                  </a:lnTo>
                  <a:lnTo>
                    <a:pt x="333571" y="86640"/>
                  </a:lnTo>
                  <a:lnTo>
                    <a:pt x="381831" y="71071"/>
                  </a:lnTo>
                  <a:lnTo>
                    <a:pt x="432549" y="56860"/>
                  </a:lnTo>
                  <a:lnTo>
                    <a:pt x="485571" y="44073"/>
                  </a:lnTo>
                  <a:lnTo>
                    <a:pt x="540744" y="32777"/>
                  </a:lnTo>
                  <a:lnTo>
                    <a:pt x="597912" y="23037"/>
                  </a:lnTo>
                  <a:lnTo>
                    <a:pt x="656923" y="14920"/>
                  </a:lnTo>
                  <a:lnTo>
                    <a:pt x="717621" y="8492"/>
                  </a:lnTo>
                  <a:lnTo>
                    <a:pt x="779853" y="3818"/>
                  </a:lnTo>
                  <a:lnTo>
                    <a:pt x="843466" y="965"/>
                  </a:lnTo>
                  <a:lnTo>
                    <a:pt x="908304" y="0"/>
                  </a:lnTo>
                  <a:lnTo>
                    <a:pt x="973141" y="965"/>
                  </a:lnTo>
                  <a:lnTo>
                    <a:pt x="1036754" y="3818"/>
                  </a:lnTo>
                  <a:lnTo>
                    <a:pt x="1098986" y="8492"/>
                  </a:lnTo>
                  <a:lnTo>
                    <a:pt x="1159684" y="14920"/>
                  </a:lnTo>
                  <a:lnTo>
                    <a:pt x="1218695" y="23037"/>
                  </a:lnTo>
                  <a:lnTo>
                    <a:pt x="1275863" y="32777"/>
                  </a:lnTo>
                  <a:lnTo>
                    <a:pt x="1331036" y="44073"/>
                  </a:lnTo>
                  <a:lnTo>
                    <a:pt x="1384058" y="56860"/>
                  </a:lnTo>
                  <a:lnTo>
                    <a:pt x="1434776" y="71071"/>
                  </a:lnTo>
                  <a:lnTo>
                    <a:pt x="1483036" y="86640"/>
                  </a:lnTo>
                  <a:lnTo>
                    <a:pt x="1528683" y="103500"/>
                  </a:lnTo>
                  <a:lnTo>
                    <a:pt x="1571564" y="121587"/>
                  </a:lnTo>
                  <a:lnTo>
                    <a:pt x="1611524" y="140833"/>
                  </a:lnTo>
                  <a:lnTo>
                    <a:pt x="1648410" y="161172"/>
                  </a:lnTo>
                  <a:lnTo>
                    <a:pt x="1682068" y="182539"/>
                  </a:lnTo>
                  <a:lnTo>
                    <a:pt x="1739080" y="228091"/>
                  </a:lnTo>
                  <a:lnTo>
                    <a:pt x="1781329" y="276958"/>
                  </a:lnTo>
                  <a:lnTo>
                    <a:pt x="1807583" y="328612"/>
                  </a:lnTo>
                  <a:lnTo>
                    <a:pt x="1816608" y="382524"/>
                  </a:lnTo>
                  <a:lnTo>
                    <a:pt x="1814326" y="409720"/>
                  </a:lnTo>
                  <a:lnTo>
                    <a:pt x="1796532" y="462506"/>
                  </a:lnTo>
                  <a:lnTo>
                    <a:pt x="1762127" y="512719"/>
                  </a:lnTo>
                  <a:lnTo>
                    <a:pt x="1712342" y="559842"/>
                  </a:lnTo>
                  <a:lnTo>
                    <a:pt x="1648410" y="603357"/>
                  </a:lnTo>
                  <a:lnTo>
                    <a:pt x="1611524" y="623600"/>
                  </a:lnTo>
                  <a:lnTo>
                    <a:pt x="1571564" y="642748"/>
                  </a:lnTo>
                  <a:lnTo>
                    <a:pt x="1528683" y="660735"/>
                  </a:lnTo>
                  <a:lnTo>
                    <a:pt x="1483036" y="677497"/>
                  </a:lnTo>
                  <a:lnTo>
                    <a:pt x="1434776" y="692970"/>
                  </a:lnTo>
                  <a:lnTo>
                    <a:pt x="1384058" y="707088"/>
                  </a:lnTo>
                  <a:lnTo>
                    <a:pt x="1331036" y="719787"/>
                  </a:lnTo>
                  <a:lnTo>
                    <a:pt x="1275863" y="731003"/>
                  </a:lnTo>
                  <a:lnTo>
                    <a:pt x="1218695" y="740670"/>
                  </a:lnTo>
                  <a:lnTo>
                    <a:pt x="1159684" y="748725"/>
                  </a:lnTo>
                  <a:lnTo>
                    <a:pt x="1098986" y="755102"/>
                  </a:lnTo>
                  <a:lnTo>
                    <a:pt x="1036754" y="759738"/>
                  </a:lnTo>
                  <a:lnTo>
                    <a:pt x="973141" y="762566"/>
                  </a:lnTo>
                  <a:lnTo>
                    <a:pt x="908304" y="763524"/>
                  </a:lnTo>
                  <a:close/>
                </a:path>
              </a:pathLst>
            </a:custGeom>
            <a:solidFill>
              <a:srgbClr val="8064A1"/>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78" name="object 441">
              <a:extLst>
                <a:ext uri="{FF2B5EF4-FFF2-40B4-BE49-F238E27FC236}">
                  <a16:creationId xmlns:a16="http://schemas.microsoft.com/office/drawing/2014/main" id="{B05614AD-361C-0D84-C446-415E872B51E6}"/>
                </a:ext>
              </a:extLst>
            </p:cNvPr>
            <p:cNvSpPr>
              <a:spLocks/>
            </p:cNvSpPr>
            <p:nvPr/>
          </p:nvSpPr>
          <p:spPr bwMode="auto">
            <a:xfrm>
              <a:off x="6621779" y="4730495"/>
              <a:ext cx="1816735" cy="763905"/>
            </a:xfrm>
            <a:custGeom>
              <a:avLst/>
              <a:gdLst>
                <a:gd name="T0" fmla="*/ 9025 w 1816734"/>
                <a:gd name="T1" fmla="*/ 328612 h 763904"/>
                <a:gd name="T2" fmla="*/ 77527 w 1816734"/>
                <a:gd name="T3" fmla="*/ 228091 h 763904"/>
                <a:gd name="T4" fmla="*/ 168197 w 1816734"/>
                <a:gd name="T5" fmla="*/ 161172 h 763904"/>
                <a:gd name="T6" fmla="*/ 245043 w 1816734"/>
                <a:gd name="T7" fmla="*/ 121587 h 763904"/>
                <a:gd name="T8" fmla="*/ 333571 w 1816734"/>
                <a:gd name="T9" fmla="*/ 86640 h 763904"/>
                <a:gd name="T10" fmla="*/ 432549 w 1816734"/>
                <a:gd name="T11" fmla="*/ 56860 h 763904"/>
                <a:gd name="T12" fmla="*/ 540744 w 1816734"/>
                <a:gd name="T13" fmla="*/ 32777 h 763904"/>
                <a:gd name="T14" fmla="*/ 656923 w 1816734"/>
                <a:gd name="T15" fmla="*/ 14920 h 763904"/>
                <a:gd name="T16" fmla="*/ 779853 w 1816734"/>
                <a:gd name="T17" fmla="*/ 3818 h 763904"/>
                <a:gd name="T18" fmla="*/ 908304 w 1816734"/>
                <a:gd name="T19" fmla="*/ 0 h 763904"/>
                <a:gd name="T20" fmla="*/ 1036755 w 1816734"/>
                <a:gd name="T21" fmla="*/ 3818 h 763904"/>
                <a:gd name="T22" fmla="*/ 1159685 w 1816734"/>
                <a:gd name="T23" fmla="*/ 14920 h 763904"/>
                <a:gd name="T24" fmla="*/ 1275864 w 1816734"/>
                <a:gd name="T25" fmla="*/ 32777 h 763904"/>
                <a:gd name="T26" fmla="*/ 1384059 w 1816734"/>
                <a:gd name="T27" fmla="*/ 56860 h 763904"/>
                <a:gd name="T28" fmla="*/ 1483037 w 1816734"/>
                <a:gd name="T29" fmla="*/ 86640 h 763904"/>
                <a:gd name="T30" fmla="*/ 1571565 w 1816734"/>
                <a:gd name="T31" fmla="*/ 121587 h 763904"/>
                <a:gd name="T32" fmla="*/ 1648411 w 1816734"/>
                <a:gd name="T33" fmla="*/ 161172 h 763904"/>
                <a:gd name="T34" fmla="*/ 1739081 w 1816734"/>
                <a:gd name="T35" fmla="*/ 228091 h 763904"/>
                <a:gd name="T36" fmla="*/ 1807584 w 1816734"/>
                <a:gd name="T37" fmla="*/ 328612 h 763904"/>
                <a:gd name="T38" fmla="*/ 1814327 w 1816734"/>
                <a:gd name="T39" fmla="*/ 409721 h 763904"/>
                <a:gd name="T40" fmla="*/ 1762128 w 1816734"/>
                <a:gd name="T41" fmla="*/ 512720 h 763904"/>
                <a:gd name="T42" fmla="*/ 1648411 w 1816734"/>
                <a:gd name="T43" fmla="*/ 603358 h 763904"/>
                <a:gd name="T44" fmla="*/ 1571565 w 1816734"/>
                <a:gd name="T45" fmla="*/ 642749 h 763904"/>
                <a:gd name="T46" fmla="*/ 1483037 w 1816734"/>
                <a:gd name="T47" fmla="*/ 677498 h 763904"/>
                <a:gd name="T48" fmla="*/ 1384059 w 1816734"/>
                <a:gd name="T49" fmla="*/ 707089 h 763904"/>
                <a:gd name="T50" fmla="*/ 1275864 w 1816734"/>
                <a:gd name="T51" fmla="*/ 731004 h 763904"/>
                <a:gd name="T52" fmla="*/ 1159685 w 1816734"/>
                <a:gd name="T53" fmla="*/ 748726 h 763904"/>
                <a:gd name="T54" fmla="*/ 1036755 w 1816734"/>
                <a:gd name="T55" fmla="*/ 759739 h 763904"/>
                <a:gd name="T56" fmla="*/ 908304 w 1816734"/>
                <a:gd name="T57" fmla="*/ 763525 h 763904"/>
                <a:gd name="T58" fmla="*/ 779853 w 1816734"/>
                <a:gd name="T59" fmla="*/ 759739 h 763904"/>
                <a:gd name="T60" fmla="*/ 656923 w 1816734"/>
                <a:gd name="T61" fmla="*/ 748726 h 763904"/>
                <a:gd name="T62" fmla="*/ 540744 w 1816734"/>
                <a:gd name="T63" fmla="*/ 731004 h 763904"/>
                <a:gd name="T64" fmla="*/ 432549 w 1816734"/>
                <a:gd name="T65" fmla="*/ 707089 h 763904"/>
                <a:gd name="T66" fmla="*/ 333571 w 1816734"/>
                <a:gd name="T67" fmla="*/ 677498 h 763904"/>
                <a:gd name="T68" fmla="*/ 245043 w 1816734"/>
                <a:gd name="T69" fmla="*/ 642749 h 763904"/>
                <a:gd name="T70" fmla="*/ 168197 w 1816734"/>
                <a:gd name="T71" fmla="*/ 603358 h 763904"/>
                <a:gd name="T72" fmla="*/ 77527 w 1816734"/>
                <a:gd name="T73" fmla="*/ 536700 h 763904"/>
                <a:gd name="T74" fmla="*/ 9025 w 1816734"/>
                <a:gd name="T75" fmla="*/ 436403 h 76390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1816734" h="763904">
                  <a:moveTo>
                    <a:pt x="0" y="382524"/>
                  </a:moveTo>
                  <a:lnTo>
                    <a:pt x="9025" y="328612"/>
                  </a:lnTo>
                  <a:lnTo>
                    <a:pt x="35278" y="276958"/>
                  </a:lnTo>
                  <a:lnTo>
                    <a:pt x="77527" y="228091"/>
                  </a:lnTo>
                  <a:lnTo>
                    <a:pt x="134539" y="182539"/>
                  </a:lnTo>
                  <a:lnTo>
                    <a:pt x="168197" y="161172"/>
                  </a:lnTo>
                  <a:lnTo>
                    <a:pt x="205083" y="140833"/>
                  </a:lnTo>
                  <a:lnTo>
                    <a:pt x="245043" y="121587"/>
                  </a:lnTo>
                  <a:lnTo>
                    <a:pt x="287924" y="103500"/>
                  </a:lnTo>
                  <a:lnTo>
                    <a:pt x="333571" y="86640"/>
                  </a:lnTo>
                  <a:lnTo>
                    <a:pt x="381831" y="71071"/>
                  </a:lnTo>
                  <a:lnTo>
                    <a:pt x="432549" y="56860"/>
                  </a:lnTo>
                  <a:lnTo>
                    <a:pt x="485571" y="44073"/>
                  </a:lnTo>
                  <a:lnTo>
                    <a:pt x="540744" y="32777"/>
                  </a:lnTo>
                  <a:lnTo>
                    <a:pt x="597912" y="23037"/>
                  </a:lnTo>
                  <a:lnTo>
                    <a:pt x="656923" y="14920"/>
                  </a:lnTo>
                  <a:lnTo>
                    <a:pt x="717621" y="8492"/>
                  </a:lnTo>
                  <a:lnTo>
                    <a:pt x="779853" y="3818"/>
                  </a:lnTo>
                  <a:lnTo>
                    <a:pt x="843466" y="965"/>
                  </a:lnTo>
                  <a:lnTo>
                    <a:pt x="908304" y="0"/>
                  </a:lnTo>
                  <a:lnTo>
                    <a:pt x="973141" y="965"/>
                  </a:lnTo>
                  <a:lnTo>
                    <a:pt x="1036754" y="3818"/>
                  </a:lnTo>
                  <a:lnTo>
                    <a:pt x="1098986" y="8492"/>
                  </a:lnTo>
                  <a:lnTo>
                    <a:pt x="1159684" y="14920"/>
                  </a:lnTo>
                  <a:lnTo>
                    <a:pt x="1218695" y="23037"/>
                  </a:lnTo>
                  <a:lnTo>
                    <a:pt x="1275863" y="32777"/>
                  </a:lnTo>
                  <a:lnTo>
                    <a:pt x="1331036" y="44073"/>
                  </a:lnTo>
                  <a:lnTo>
                    <a:pt x="1384058" y="56860"/>
                  </a:lnTo>
                  <a:lnTo>
                    <a:pt x="1434776" y="71071"/>
                  </a:lnTo>
                  <a:lnTo>
                    <a:pt x="1483036" y="86640"/>
                  </a:lnTo>
                  <a:lnTo>
                    <a:pt x="1528683" y="103500"/>
                  </a:lnTo>
                  <a:lnTo>
                    <a:pt x="1571564" y="121587"/>
                  </a:lnTo>
                  <a:lnTo>
                    <a:pt x="1611524" y="140833"/>
                  </a:lnTo>
                  <a:lnTo>
                    <a:pt x="1648410" y="161172"/>
                  </a:lnTo>
                  <a:lnTo>
                    <a:pt x="1682068" y="182539"/>
                  </a:lnTo>
                  <a:lnTo>
                    <a:pt x="1739080" y="228091"/>
                  </a:lnTo>
                  <a:lnTo>
                    <a:pt x="1781329" y="276958"/>
                  </a:lnTo>
                  <a:lnTo>
                    <a:pt x="1807583" y="328612"/>
                  </a:lnTo>
                  <a:lnTo>
                    <a:pt x="1816608" y="382524"/>
                  </a:lnTo>
                  <a:lnTo>
                    <a:pt x="1814326" y="409720"/>
                  </a:lnTo>
                  <a:lnTo>
                    <a:pt x="1796532" y="462506"/>
                  </a:lnTo>
                  <a:lnTo>
                    <a:pt x="1762127" y="512719"/>
                  </a:lnTo>
                  <a:lnTo>
                    <a:pt x="1712342" y="559842"/>
                  </a:lnTo>
                  <a:lnTo>
                    <a:pt x="1648410" y="603357"/>
                  </a:lnTo>
                  <a:lnTo>
                    <a:pt x="1611524" y="623600"/>
                  </a:lnTo>
                  <a:lnTo>
                    <a:pt x="1571564" y="642748"/>
                  </a:lnTo>
                  <a:lnTo>
                    <a:pt x="1528683" y="660735"/>
                  </a:lnTo>
                  <a:lnTo>
                    <a:pt x="1483036" y="677497"/>
                  </a:lnTo>
                  <a:lnTo>
                    <a:pt x="1434776" y="692970"/>
                  </a:lnTo>
                  <a:lnTo>
                    <a:pt x="1384058" y="707088"/>
                  </a:lnTo>
                  <a:lnTo>
                    <a:pt x="1331036" y="719787"/>
                  </a:lnTo>
                  <a:lnTo>
                    <a:pt x="1275863" y="731003"/>
                  </a:lnTo>
                  <a:lnTo>
                    <a:pt x="1218695" y="740670"/>
                  </a:lnTo>
                  <a:lnTo>
                    <a:pt x="1159684" y="748725"/>
                  </a:lnTo>
                  <a:lnTo>
                    <a:pt x="1098986" y="755102"/>
                  </a:lnTo>
                  <a:lnTo>
                    <a:pt x="1036754" y="759738"/>
                  </a:lnTo>
                  <a:lnTo>
                    <a:pt x="973141" y="762566"/>
                  </a:lnTo>
                  <a:lnTo>
                    <a:pt x="908304" y="763524"/>
                  </a:lnTo>
                  <a:lnTo>
                    <a:pt x="843466" y="762566"/>
                  </a:lnTo>
                  <a:lnTo>
                    <a:pt x="779853" y="759738"/>
                  </a:lnTo>
                  <a:lnTo>
                    <a:pt x="717621" y="755102"/>
                  </a:lnTo>
                  <a:lnTo>
                    <a:pt x="656923" y="748725"/>
                  </a:lnTo>
                  <a:lnTo>
                    <a:pt x="597912" y="740670"/>
                  </a:lnTo>
                  <a:lnTo>
                    <a:pt x="540744" y="731003"/>
                  </a:lnTo>
                  <a:lnTo>
                    <a:pt x="485571" y="719787"/>
                  </a:lnTo>
                  <a:lnTo>
                    <a:pt x="432549" y="707088"/>
                  </a:lnTo>
                  <a:lnTo>
                    <a:pt x="381831" y="692970"/>
                  </a:lnTo>
                  <a:lnTo>
                    <a:pt x="333571" y="677497"/>
                  </a:lnTo>
                  <a:lnTo>
                    <a:pt x="287924" y="660735"/>
                  </a:lnTo>
                  <a:lnTo>
                    <a:pt x="245043" y="642748"/>
                  </a:lnTo>
                  <a:lnTo>
                    <a:pt x="205083" y="623600"/>
                  </a:lnTo>
                  <a:lnTo>
                    <a:pt x="168197" y="603357"/>
                  </a:lnTo>
                  <a:lnTo>
                    <a:pt x="134539" y="582083"/>
                  </a:lnTo>
                  <a:lnTo>
                    <a:pt x="77527" y="536699"/>
                  </a:lnTo>
                  <a:lnTo>
                    <a:pt x="35278" y="487967"/>
                  </a:lnTo>
                  <a:lnTo>
                    <a:pt x="9025" y="436402"/>
                  </a:lnTo>
                  <a:lnTo>
                    <a:pt x="0" y="382524"/>
                  </a:lnTo>
                </a:path>
              </a:pathLst>
            </a:custGeom>
            <a:noFill/>
            <a:ln w="22859">
              <a:solidFill>
                <a:srgbClr val="312642"/>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23572" name="object 442">
            <a:extLst>
              <a:ext uri="{FF2B5EF4-FFF2-40B4-BE49-F238E27FC236}">
                <a16:creationId xmlns:a16="http://schemas.microsoft.com/office/drawing/2014/main" id="{FAB7977F-67B8-367F-A859-95F2A80BC948}"/>
              </a:ext>
            </a:extLst>
          </p:cNvPr>
          <p:cNvSpPr txBox="1">
            <a:spLocks noChangeArrowheads="1"/>
          </p:cNvSpPr>
          <p:nvPr/>
        </p:nvSpPr>
        <p:spPr bwMode="auto">
          <a:xfrm>
            <a:off x="9264651" y="5167314"/>
            <a:ext cx="804863" cy="1036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860" rIns="0" bIns="0">
            <a:spAutoFit/>
          </a:bodyPr>
          <a:lstStyle>
            <a:lvl1pPr marL="95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lnSpc>
                <a:spcPct val="102000"/>
              </a:lnSpc>
              <a:spcBef>
                <a:spcPts val="88"/>
              </a:spcBef>
              <a:buNone/>
            </a:pPr>
            <a:r>
              <a:rPr lang="en-US" altLang="en-US" sz="1300">
                <a:latin typeface="Gadugi" panose="020B0502040204020203" pitchFamily="34" charset="0"/>
              </a:rPr>
              <a:t>Find the Formal Student Complaint Form</a:t>
            </a:r>
          </a:p>
        </p:txBody>
      </p:sp>
      <p:grpSp>
        <p:nvGrpSpPr>
          <p:cNvPr id="23573" name="object 443">
            <a:extLst>
              <a:ext uri="{FF2B5EF4-FFF2-40B4-BE49-F238E27FC236}">
                <a16:creationId xmlns:a16="http://schemas.microsoft.com/office/drawing/2014/main" id="{CADBCAEC-510E-F3CC-1782-C5989FD074DB}"/>
              </a:ext>
            </a:extLst>
          </p:cNvPr>
          <p:cNvGrpSpPr>
            <a:grpSpLocks/>
          </p:cNvGrpSpPr>
          <p:nvPr/>
        </p:nvGrpSpPr>
        <p:grpSpPr bwMode="auto">
          <a:xfrm>
            <a:off x="4630738" y="161925"/>
            <a:ext cx="5859462" cy="319088"/>
            <a:chOff x="3640073" y="953261"/>
            <a:chExt cx="6852284" cy="373380"/>
          </a:xfrm>
        </p:grpSpPr>
        <p:sp>
          <p:nvSpPr>
            <p:cNvPr id="23575" name="object 444">
              <a:extLst>
                <a:ext uri="{FF2B5EF4-FFF2-40B4-BE49-F238E27FC236}">
                  <a16:creationId xmlns:a16="http://schemas.microsoft.com/office/drawing/2014/main" id="{26A7A681-F974-7304-9DBD-3FD5294AA5C5}"/>
                </a:ext>
              </a:extLst>
            </p:cNvPr>
            <p:cNvSpPr>
              <a:spLocks/>
            </p:cNvSpPr>
            <p:nvPr/>
          </p:nvSpPr>
          <p:spPr bwMode="auto">
            <a:xfrm>
              <a:off x="3651503" y="964691"/>
              <a:ext cx="6829425" cy="350520"/>
            </a:xfrm>
            <a:custGeom>
              <a:avLst/>
              <a:gdLst>
                <a:gd name="T0" fmla="*/ 6829043 w 6829425"/>
                <a:gd name="T1" fmla="*/ 350521 h 350519"/>
                <a:gd name="T2" fmla="*/ 0 w 6829425"/>
                <a:gd name="T3" fmla="*/ 350521 h 350519"/>
                <a:gd name="T4" fmla="*/ 0 w 6829425"/>
                <a:gd name="T5" fmla="*/ 0 h 350519"/>
                <a:gd name="T6" fmla="*/ 6829043 w 6829425"/>
                <a:gd name="T7" fmla="*/ 0 h 350519"/>
                <a:gd name="T8" fmla="*/ 6829043 w 6829425"/>
                <a:gd name="T9" fmla="*/ 350521 h 35051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29425" h="350519">
                  <a:moveTo>
                    <a:pt x="6829043" y="350520"/>
                  </a:moveTo>
                  <a:lnTo>
                    <a:pt x="0" y="350520"/>
                  </a:lnTo>
                  <a:lnTo>
                    <a:pt x="0" y="0"/>
                  </a:lnTo>
                  <a:lnTo>
                    <a:pt x="6829043" y="0"/>
                  </a:lnTo>
                  <a:lnTo>
                    <a:pt x="6829043" y="350520"/>
                  </a:lnTo>
                  <a:close/>
                </a:path>
              </a:pathLst>
            </a:custGeom>
            <a:solidFill>
              <a:srgbClr val="FFFF0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76" name="object 445">
              <a:extLst>
                <a:ext uri="{FF2B5EF4-FFF2-40B4-BE49-F238E27FC236}">
                  <a16:creationId xmlns:a16="http://schemas.microsoft.com/office/drawing/2014/main" id="{F33CF7EB-DA5F-09AA-D29E-AC80BEFA7C0A}"/>
                </a:ext>
              </a:extLst>
            </p:cNvPr>
            <p:cNvSpPr>
              <a:spLocks/>
            </p:cNvSpPr>
            <p:nvPr/>
          </p:nvSpPr>
          <p:spPr bwMode="auto">
            <a:xfrm>
              <a:off x="3651503" y="964691"/>
              <a:ext cx="6829425" cy="350520"/>
            </a:xfrm>
            <a:custGeom>
              <a:avLst/>
              <a:gdLst>
                <a:gd name="T0" fmla="*/ 0 w 6829425"/>
                <a:gd name="T1" fmla="*/ 0 h 350519"/>
                <a:gd name="T2" fmla="*/ 6829043 w 6829425"/>
                <a:gd name="T3" fmla="*/ 0 h 350519"/>
                <a:gd name="T4" fmla="*/ 6829043 w 6829425"/>
                <a:gd name="T5" fmla="*/ 350521 h 350519"/>
                <a:gd name="T6" fmla="*/ 0 w 6829425"/>
                <a:gd name="T7" fmla="*/ 350521 h 350519"/>
                <a:gd name="T8" fmla="*/ 0 w 6829425"/>
                <a:gd name="T9" fmla="*/ 0 h 35051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29425" h="350519">
                  <a:moveTo>
                    <a:pt x="0" y="0"/>
                  </a:moveTo>
                  <a:lnTo>
                    <a:pt x="6829043" y="0"/>
                  </a:lnTo>
                  <a:lnTo>
                    <a:pt x="6829043" y="350520"/>
                  </a:lnTo>
                  <a:lnTo>
                    <a:pt x="0" y="350520"/>
                  </a:lnTo>
                  <a:lnTo>
                    <a:pt x="0" y="0"/>
                  </a:lnTo>
                  <a:close/>
                </a:path>
              </a:pathLst>
            </a:custGeom>
            <a:noFill/>
            <a:ln w="22859">
              <a:solidFill>
                <a:srgbClr val="6B6B00"/>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23574" name="object 446">
            <a:extLst>
              <a:ext uri="{FF2B5EF4-FFF2-40B4-BE49-F238E27FC236}">
                <a16:creationId xmlns:a16="http://schemas.microsoft.com/office/drawing/2014/main" id="{C9BCE84B-B392-6879-FEBF-8F6E448A18A3}"/>
              </a:ext>
            </a:extLst>
          </p:cNvPr>
          <p:cNvSpPr>
            <a:spLocks noGrp="1"/>
          </p:cNvSpPr>
          <p:nvPr>
            <p:ph type="title"/>
          </p:nvPr>
        </p:nvSpPr>
        <p:spPr>
          <a:xfrm>
            <a:off x="4968875" y="196018"/>
            <a:ext cx="5181600" cy="204865"/>
          </a:xfrm>
        </p:spPr>
        <p:txBody>
          <a:bodyPr vert="horz" lIns="0" tIns="10860" rIns="0" bIns="0" rtlCol="0" anchor="ctr">
            <a:spAutoFit/>
          </a:bodyPr>
          <a:lstStyle/>
          <a:p>
            <a:pPr marL="9525">
              <a:spcBef>
                <a:spcPts val="88"/>
              </a:spcBef>
            </a:pPr>
            <a:r>
              <a:rPr lang="en-US" altLang="en-US" sz="1400">
                <a:solidFill>
                  <a:srgbClr val="FF0000"/>
                </a:solidFill>
                <a:latin typeface="Gadugi" panose="020B0502040204020203" pitchFamily="34" charset="0"/>
                <a:ea typeface="Gadugi" panose="020B0502040204020203" pitchFamily="34" charset="0"/>
                <a:cs typeface="Gadugi" panose="020B0502040204020203" pitchFamily="34" charset="0"/>
              </a:rPr>
              <a:t>To report an incident use the Formal Student Complaint Form</a:t>
            </a:r>
            <a:endParaRPr lang="en-US" altLang="en-US" sz="1400">
              <a:latin typeface="Gadugi" panose="020B0502040204020203" pitchFamily="34" charset="0"/>
              <a:ea typeface="Gadugi" panose="020B0502040204020203" pitchFamily="34" charset="0"/>
              <a:cs typeface="Gadugi" panose="020B0502040204020203"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BDEB60-402C-0947-A319-C7E0025F36B5}"/>
            </a:ext>
          </a:extLst>
        </p:cNvPr>
        <p:cNvGrpSpPr/>
        <p:nvPr/>
      </p:nvGrpSpPr>
      <p:grpSpPr>
        <a:xfrm>
          <a:off x="0" y="0"/>
          <a:ext cx="0" cy="0"/>
          <a:chOff x="0" y="0"/>
          <a:chExt cx="0" cy="0"/>
        </a:xfrm>
      </p:grpSpPr>
      <p:pic>
        <p:nvPicPr>
          <p:cNvPr id="2" name="object 2">
            <a:extLst>
              <a:ext uri="{FF2B5EF4-FFF2-40B4-BE49-F238E27FC236}">
                <a16:creationId xmlns:a16="http://schemas.microsoft.com/office/drawing/2014/main" id="{42E15922-743D-99B3-241A-3BB8251BC354}"/>
              </a:ext>
            </a:extLst>
          </p:cNvPr>
          <p:cNvPicPr/>
          <p:nvPr/>
        </p:nvPicPr>
        <p:blipFill>
          <a:blip r:embed="rId2" cstate="print"/>
          <a:stretch>
            <a:fillRect/>
          </a:stretch>
        </p:blipFill>
        <p:spPr>
          <a:xfrm>
            <a:off x="1312921" y="992050"/>
            <a:ext cx="9695865" cy="5453232"/>
          </a:xfrm>
          <a:prstGeom prst="rect">
            <a:avLst/>
          </a:prstGeom>
        </p:spPr>
      </p:pic>
      <p:sp>
        <p:nvSpPr>
          <p:cNvPr id="3" name="object 3">
            <a:extLst>
              <a:ext uri="{FF2B5EF4-FFF2-40B4-BE49-F238E27FC236}">
                <a16:creationId xmlns:a16="http://schemas.microsoft.com/office/drawing/2014/main" id="{2FA3015F-DD85-19DC-7F0B-8BDD100B5221}"/>
              </a:ext>
            </a:extLst>
          </p:cNvPr>
          <p:cNvSpPr txBox="1">
            <a:spLocks noGrp="1"/>
          </p:cNvSpPr>
          <p:nvPr>
            <p:ph type="title"/>
          </p:nvPr>
        </p:nvSpPr>
        <p:spPr>
          <a:xfrm>
            <a:off x="2302946" y="2578855"/>
            <a:ext cx="7576622" cy="550572"/>
          </a:xfrm>
          <a:prstGeom prst="rect">
            <a:avLst/>
          </a:prstGeom>
        </p:spPr>
        <p:txBody>
          <a:bodyPr vert="horz" wrap="square" lIns="0" tIns="13244" rIns="0" bIns="0" rtlCol="0" anchor="ctr">
            <a:spAutoFit/>
          </a:bodyPr>
          <a:lstStyle/>
          <a:p>
            <a:pPr marL="11516" algn="ctr">
              <a:lnSpc>
                <a:spcPct val="100000"/>
              </a:lnSpc>
              <a:spcBef>
                <a:spcPts val="104"/>
              </a:spcBef>
            </a:pPr>
            <a:r>
              <a:rPr sz="3491" dirty="0">
                <a:solidFill>
                  <a:srgbClr val="FFFFFF"/>
                </a:solidFill>
                <a:latin typeface="Gadugi"/>
                <a:cs typeface="Gadugi"/>
              </a:rPr>
              <a:t>Careers</a:t>
            </a:r>
            <a:r>
              <a:rPr lang="en-GB" sz="3491" dirty="0">
                <a:solidFill>
                  <a:srgbClr val="FFFFFF"/>
                </a:solidFill>
                <a:latin typeface="Gadugi"/>
                <a:cs typeface="Gadugi"/>
              </a:rPr>
              <a:t> Service</a:t>
            </a:r>
            <a:endParaRPr sz="3491" dirty="0">
              <a:latin typeface="Gadugi"/>
              <a:cs typeface="Gadugi"/>
            </a:endParaRPr>
          </a:p>
        </p:txBody>
      </p:sp>
      <p:sp>
        <p:nvSpPr>
          <p:cNvPr id="5" name="object 5">
            <a:extLst>
              <a:ext uri="{FF2B5EF4-FFF2-40B4-BE49-F238E27FC236}">
                <a16:creationId xmlns:a16="http://schemas.microsoft.com/office/drawing/2014/main" id="{4127332F-D1DF-0D3B-DAB7-C5DC2D097C1A}"/>
              </a:ext>
            </a:extLst>
          </p:cNvPr>
          <p:cNvSpPr txBox="1"/>
          <p:nvPr/>
        </p:nvSpPr>
        <p:spPr>
          <a:xfrm>
            <a:off x="3504668" y="3571709"/>
            <a:ext cx="5671989" cy="896079"/>
          </a:xfrm>
          <a:prstGeom prst="rect">
            <a:avLst/>
          </a:prstGeom>
          <a:solidFill>
            <a:srgbClr val="FFFFFF"/>
          </a:solidFill>
        </p:spPr>
        <p:txBody>
          <a:bodyPr vert="horz" wrap="square" lIns="0" tIns="33973" rIns="0" bIns="0" rtlCol="0">
            <a:spAutoFit/>
          </a:bodyPr>
          <a:lstStyle/>
          <a:p>
            <a:pPr algn="ctr">
              <a:spcBef>
                <a:spcPts val="268"/>
              </a:spcBef>
            </a:pPr>
            <a:r>
              <a:rPr lang="en-GB" sz="2800" dirty="0">
                <a:hlinkClick r:id="rId3"/>
              </a:rPr>
              <a:t>Careers Service | University of Wales Trinity Saint David</a:t>
            </a:r>
            <a:endParaRPr sz="2539" dirty="0">
              <a:latin typeface="Gadugi"/>
              <a:cs typeface="Gadugi"/>
            </a:endParaRPr>
          </a:p>
        </p:txBody>
      </p:sp>
      <p:sp>
        <p:nvSpPr>
          <p:cNvPr id="7" name="TextBox 6">
            <a:extLst>
              <a:ext uri="{FF2B5EF4-FFF2-40B4-BE49-F238E27FC236}">
                <a16:creationId xmlns:a16="http://schemas.microsoft.com/office/drawing/2014/main" id="{4F305614-5A4A-E110-91F2-1B03C76A8DAB}"/>
              </a:ext>
            </a:extLst>
          </p:cNvPr>
          <p:cNvSpPr txBox="1"/>
          <p:nvPr/>
        </p:nvSpPr>
        <p:spPr>
          <a:xfrm>
            <a:off x="4849586" y="4730626"/>
            <a:ext cx="3976007" cy="553998"/>
          </a:xfrm>
          <a:prstGeom prst="rect">
            <a:avLst/>
          </a:prstGeom>
          <a:noFill/>
        </p:spPr>
        <p:txBody>
          <a:bodyPr wrap="square">
            <a:spAutoFit/>
          </a:bodyPr>
          <a:lstStyle/>
          <a:p>
            <a:r>
              <a:rPr lang="en-GB" sz="3000" dirty="0">
                <a:solidFill>
                  <a:schemeClr val="bg1"/>
                </a:solidFill>
              </a:rPr>
              <a:t>careers@uwtsd.ac.uk</a:t>
            </a:r>
          </a:p>
        </p:txBody>
      </p:sp>
    </p:spTree>
    <p:extLst>
      <p:ext uri="{BB962C8B-B14F-4D97-AF65-F5344CB8AC3E}">
        <p14:creationId xmlns:p14="http://schemas.microsoft.com/office/powerpoint/2010/main" val="23033087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A633E1-516B-5A1D-A115-21C8FE6CAF55}"/>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0BECEE28-6843-9A6D-DFF4-59DF26948BD1}"/>
              </a:ext>
            </a:extLst>
          </p:cNvPr>
          <p:cNvSpPr txBox="1">
            <a:spLocks noGrp="1"/>
          </p:cNvSpPr>
          <p:nvPr>
            <p:ph type="title"/>
          </p:nvPr>
        </p:nvSpPr>
        <p:spPr>
          <a:xfrm>
            <a:off x="1572441" y="475369"/>
            <a:ext cx="10411750" cy="913476"/>
          </a:xfrm>
          <a:prstGeom prst="rect">
            <a:avLst/>
          </a:prstGeom>
        </p:spPr>
        <p:txBody>
          <a:bodyPr vert="horz" wrap="square" lIns="0" tIns="234082" rIns="0" bIns="0" rtlCol="0" anchor="ctr">
            <a:spAutoFit/>
          </a:bodyPr>
          <a:lstStyle/>
          <a:p>
            <a:pPr marL="3447997">
              <a:lnSpc>
                <a:spcPct val="100000"/>
              </a:lnSpc>
              <a:spcBef>
                <a:spcPts val="91"/>
              </a:spcBef>
            </a:pPr>
            <a:r>
              <a:rPr dirty="0"/>
              <a:t>How</a:t>
            </a:r>
            <a:r>
              <a:rPr spc="-36" dirty="0"/>
              <a:t> </a:t>
            </a:r>
            <a:r>
              <a:rPr dirty="0"/>
              <a:t>can</a:t>
            </a:r>
            <a:r>
              <a:rPr lang="en-GB" dirty="0"/>
              <a:t> they</a:t>
            </a:r>
            <a:r>
              <a:rPr spc="-32" dirty="0"/>
              <a:t> </a:t>
            </a:r>
            <a:r>
              <a:rPr dirty="0"/>
              <a:t>help</a:t>
            </a:r>
            <a:r>
              <a:rPr spc="-5" dirty="0"/>
              <a:t> </a:t>
            </a:r>
            <a:r>
              <a:rPr spc="-18" dirty="0"/>
              <a:t>you?</a:t>
            </a:r>
          </a:p>
        </p:txBody>
      </p:sp>
      <p:sp>
        <p:nvSpPr>
          <p:cNvPr id="3" name="object 3">
            <a:extLst>
              <a:ext uri="{FF2B5EF4-FFF2-40B4-BE49-F238E27FC236}">
                <a16:creationId xmlns:a16="http://schemas.microsoft.com/office/drawing/2014/main" id="{D50F3AD6-A8E6-01AD-3E88-DBFDD13D728F}"/>
              </a:ext>
            </a:extLst>
          </p:cNvPr>
          <p:cNvSpPr txBox="1"/>
          <p:nvPr/>
        </p:nvSpPr>
        <p:spPr>
          <a:xfrm>
            <a:off x="1793047" y="2867156"/>
            <a:ext cx="8322307" cy="1624711"/>
          </a:xfrm>
          <a:prstGeom prst="rect">
            <a:avLst/>
          </a:prstGeom>
        </p:spPr>
        <p:txBody>
          <a:bodyPr vert="horz" wrap="square" lIns="0" tIns="13243" rIns="0" bIns="0" rtlCol="0">
            <a:spAutoFit/>
          </a:bodyPr>
          <a:lstStyle/>
          <a:p>
            <a:pPr marL="283302" indent="-271786">
              <a:spcBef>
                <a:spcPts val="103"/>
              </a:spcBef>
              <a:buFont typeface="Arial"/>
              <a:buChar char="•"/>
              <a:tabLst>
                <a:tab pos="283302" algn="l"/>
              </a:tabLst>
            </a:pPr>
            <a:r>
              <a:rPr sz="1496" dirty="0">
                <a:latin typeface="Gadugi"/>
                <a:cs typeface="Gadugi"/>
              </a:rPr>
              <a:t>Plan</a:t>
            </a:r>
            <a:r>
              <a:rPr sz="1496" spc="-5" dirty="0">
                <a:latin typeface="Gadugi"/>
                <a:cs typeface="Gadugi"/>
              </a:rPr>
              <a:t> </a:t>
            </a:r>
            <a:r>
              <a:rPr sz="1496" dirty="0">
                <a:latin typeface="Gadugi"/>
                <a:cs typeface="Gadugi"/>
              </a:rPr>
              <a:t>your</a:t>
            </a:r>
            <a:r>
              <a:rPr sz="1496" spc="9" dirty="0">
                <a:latin typeface="Gadugi"/>
                <a:cs typeface="Gadugi"/>
              </a:rPr>
              <a:t> </a:t>
            </a:r>
            <a:r>
              <a:rPr sz="1496" dirty="0">
                <a:latin typeface="Gadugi"/>
                <a:cs typeface="Gadugi"/>
              </a:rPr>
              <a:t>career</a:t>
            </a:r>
            <a:r>
              <a:rPr sz="1496" spc="-5" dirty="0">
                <a:latin typeface="Gadugi"/>
                <a:cs typeface="Gadugi"/>
              </a:rPr>
              <a:t> </a:t>
            </a:r>
            <a:r>
              <a:rPr sz="1496" dirty="0">
                <a:latin typeface="Gadugi"/>
                <a:cs typeface="Gadugi"/>
              </a:rPr>
              <a:t>and</a:t>
            </a:r>
            <a:r>
              <a:rPr sz="1496" spc="-5" dirty="0">
                <a:latin typeface="Gadugi"/>
                <a:cs typeface="Gadugi"/>
              </a:rPr>
              <a:t> </a:t>
            </a:r>
            <a:r>
              <a:rPr sz="1496" dirty="0">
                <a:latin typeface="Gadugi"/>
                <a:cs typeface="Gadugi"/>
              </a:rPr>
              <a:t>set</a:t>
            </a:r>
            <a:r>
              <a:rPr sz="1496" spc="9" dirty="0">
                <a:latin typeface="Gadugi"/>
                <a:cs typeface="Gadugi"/>
              </a:rPr>
              <a:t> </a:t>
            </a:r>
            <a:r>
              <a:rPr sz="1496" dirty="0">
                <a:latin typeface="Gadugi"/>
                <a:cs typeface="Gadugi"/>
              </a:rPr>
              <a:t>new</a:t>
            </a:r>
            <a:r>
              <a:rPr sz="1496" spc="-14" dirty="0">
                <a:latin typeface="Gadugi"/>
                <a:cs typeface="Gadugi"/>
              </a:rPr>
              <a:t> </a:t>
            </a:r>
            <a:r>
              <a:rPr sz="1496" dirty="0">
                <a:latin typeface="Gadugi"/>
                <a:cs typeface="Gadugi"/>
              </a:rPr>
              <a:t>goals.(Create</a:t>
            </a:r>
            <a:r>
              <a:rPr sz="1496" spc="-14" dirty="0">
                <a:latin typeface="Gadugi"/>
                <a:cs typeface="Gadugi"/>
              </a:rPr>
              <a:t> </a:t>
            </a:r>
            <a:r>
              <a:rPr sz="1496" dirty="0">
                <a:latin typeface="Gadugi"/>
                <a:cs typeface="Gadugi"/>
              </a:rPr>
              <a:t>an</a:t>
            </a:r>
            <a:r>
              <a:rPr sz="1496" spc="18" dirty="0">
                <a:latin typeface="Gadugi"/>
                <a:cs typeface="Gadugi"/>
              </a:rPr>
              <a:t> </a:t>
            </a:r>
            <a:r>
              <a:rPr sz="1496" dirty="0">
                <a:latin typeface="Gadugi"/>
                <a:cs typeface="Gadugi"/>
              </a:rPr>
              <a:t>action</a:t>
            </a:r>
            <a:r>
              <a:rPr sz="1496" spc="-5" dirty="0">
                <a:latin typeface="Gadugi"/>
                <a:cs typeface="Gadugi"/>
              </a:rPr>
              <a:t> </a:t>
            </a:r>
            <a:r>
              <a:rPr sz="1496" spc="-9" dirty="0">
                <a:latin typeface="Gadugi"/>
                <a:cs typeface="Gadugi"/>
              </a:rPr>
              <a:t>plan)</a:t>
            </a:r>
            <a:endParaRPr sz="1496" dirty="0">
              <a:latin typeface="Gadugi"/>
              <a:cs typeface="Gadugi"/>
            </a:endParaRPr>
          </a:p>
          <a:p>
            <a:pPr marL="283302" indent="-271786">
              <a:spcBef>
                <a:spcPts val="23"/>
              </a:spcBef>
              <a:buFont typeface="Arial"/>
              <a:buChar char="•"/>
              <a:tabLst>
                <a:tab pos="283302" algn="l"/>
              </a:tabLst>
            </a:pPr>
            <a:r>
              <a:rPr sz="1496" dirty="0">
                <a:latin typeface="Gadugi"/>
                <a:cs typeface="Gadugi"/>
              </a:rPr>
              <a:t>Explore</a:t>
            </a:r>
            <a:r>
              <a:rPr sz="1496" spc="27" dirty="0">
                <a:latin typeface="Gadugi"/>
                <a:cs typeface="Gadugi"/>
              </a:rPr>
              <a:t> </a:t>
            </a:r>
            <a:r>
              <a:rPr sz="1496" dirty="0">
                <a:latin typeface="Gadugi"/>
                <a:cs typeface="Gadugi"/>
              </a:rPr>
              <a:t>opportunities</a:t>
            </a:r>
            <a:r>
              <a:rPr sz="1496" spc="-9" dirty="0">
                <a:latin typeface="Gadugi"/>
                <a:cs typeface="Gadugi"/>
              </a:rPr>
              <a:t> </a:t>
            </a:r>
            <a:r>
              <a:rPr sz="1496" dirty="0">
                <a:latin typeface="Gadugi"/>
                <a:cs typeface="Gadugi"/>
              </a:rPr>
              <a:t>in</a:t>
            </a:r>
            <a:r>
              <a:rPr sz="1496" spc="9" dirty="0">
                <a:latin typeface="Gadugi"/>
                <a:cs typeface="Gadugi"/>
              </a:rPr>
              <a:t> </a:t>
            </a:r>
            <a:r>
              <a:rPr sz="1496" dirty="0">
                <a:latin typeface="Gadugi"/>
                <a:cs typeface="Gadugi"/>
              </a:rPr>
              <a:t>employment and</a:t>
            </a:r>
            <a:r>
              <a:rPr sz="1496" spc="27" dirty="0">
                <a:latin typeface="Gadugi"/>
                <a:cs typeface="Gadugi"/>
              </a:rPr>
              <a:t>  </a:t>
            </a:r>
            <a:r>
              <a:rPr sz="1496" dirty="0">
                <a:latin typeface="Gadugi"/>
                <a:cs typeface="Gadugi"/>
              </a:rPr>
              <a:t>further</a:t>
            </a:r>
            <a:r>
              <a:rPr sz="1496" spc="23" dirty="0">
                <a:latin typeface="Gadugi"/>
                <a:cs typeface="Gadugi"/>
              </a:rPr>
              <a:t> </a:t>
            </a:r>
            <a:r>
              <a:rPr sz="1496" spc="-9" dirty="0">
                <a:latin typeface="Gadugi"/>
                <a:cs typeface="Gadugi"/>
              </a:rPr>
              <a:t>study</a:t>
            </a:r>
            <a:endParaRPr sz="1496" dirty="0">
              <a:latin typeface="Gadugi"/>
              <a:cs typeface="Gadugi"/>
            </a:endParaRPr>
          </a:p>
          <a:p>
            <a:pPr marL="283302" indent="-271786">
              <a:spcBef>
                <a:spcPts val="9"/>
              </a:spcBef>
              <a:buFont typeface="Arial"/>
              <a:buChar char="•"/>
              <a:tabLst>
                <a:tab pos="283302" algn="l"/>
              </a:tabLst>
            </a:pPr>
            <a:r>
              <a:rPr sz="1496" dirty="0">
                <a:latin typeface="Gadugi"/>
                <a:cs typeface="Gadugi"/>
              </a:rPr>
              <a:t>Create and</a:t>
            </a:r>
            <a:r>
              <a:rPr sz="1496" spc="-9" dirty="0">
                <a:latin typeface="Gadugi"/>
                <a:cs typeface="Gadugi"/>
              </a:rPr>
              <a:t> </a:t>
            </a:r>
            <a:r>
              <a:rPr sz="1496" dirty="0">
                <a:latin typeface="Gadugi"/>
                <a:cs typeface="Gadugi"/>
              </a:rPr>
              <a:t>adapt</a:t>
            </a:r>
            <a:r>
              <a:rPr sz="1496" spc="9" dirty="0">
                <a:latin typeface="Gadugi"/>
                <a:cs typeface="Gadugi"/>
              </a:rPr>
              <a:t> </a:t>
            </a:r>
            <a:r>
              <a:rPr sz="1496" dirty="0">
                <a:latin typeface="Gadugi"/>
                <a:cs typeface="Gadugi"/>
              </a:rPr>
              <a:t>your</a:t>
            </a:r>
            <a:r>
              <a:rPr sz="1496" spc="27" dirty="0">
                <a:latin typeface="Gadugi"/>
                <a:cs typeface="Gadugi"/>
              </a:rPr>
              <a:t> </a:t>
            </a:r>
            <a:r>
              <a:rPr sz="1496" dirty="0">
                <a:latin typeface="Gadugi"/>
                <a:cs typeface="Gadugi"/>
              </a:rPr>
              <a:t>CV</a:t>
            </a:r>
            <a:r>
              <a:rPr sz="1496" spc="5" dirty="0">
                <a:latin typeface="Gadugi"/>
                <a:cs typeface="Gadugi"/>
              </a:rPr>
              <a:t> </a:t>
            </a:r>
            <a:r>
              <a:rPr sz="1496" dirty="0">
                <a:latin typeface="Gadugi"/>
                <a:cs typeface="Gadugi"/>
              </a:rPr>
              <a:t>and</a:t>
            </a:r>
            <a:r>
              <a:rPr sz="1496" spc="-9" dirty="0">
                <a:latin typeface="Gadugi"/>
                <a:cs typeface="Gadugi"/>
              </a:rPr>
              <a:t> </a:t>
            </a:r>
            <a:r>
              <a:rPr sz="1496" dirty="0">
                <a:latin typeface="Gadugi"/>
                <a:cs typeface="Gadugi"/>
              </a:rPr>
              <a:t>cover</a:t>
            </a:r>
            <a:r>
              <a:rPr sz="1496" spc="9" dirty="0">
                <a:latin typeface="Gadugi"/>
                <a:cs typeface="Gadugi"/>
              </a:rPr>
              <a:t> </a:t>
            </a:r>
            <a:r>
              <a:rPr sz="1496" dirty="0">
                <a:latin typeface="Gadugi"/>
                <a:cs typeface="Gadugi"/>
              </a:rPr>
              <a:t>letter</a:t>
            </a:r>
            <a:r>
              <a:rPr sz="1496" spc="14" dirty="0">
                <a:latin typeface="Gadugi"/>
                <a:cs typeface="Gadugi"/>
              </a:rPr>
              <a:t> </a:t>
            </a:r>
            <a:r>
              <a:rPr sz="1496" dirty="0">
                <a:latin typeface="Gadugi"/>
                <a:cs typeface="Gadugi"/>
              </a:rPr>
              <a:t>to</a:t>
            </a:r>
            <a:r>
              <a:rPr sz="1496" spc="14" dirty="0">
                <a:latin typeface="Gadugi"/>
                <a:cs typeface="Gadugi"/>
              </a:rPr>
              <a:t> </a:t>
            </a:r>
            <a:r>
              <a:rPr sz="1496" dirty="0">
                <a:latin typeface="Gadugi"/>
                <a:cs typeface="Gadugi"/>
              </a:rPr>
              <a:t>different</a:t>
            </a:r>
            <a:r>
              <a:rPr sz="1496" spc="-9" dirty="0">
                <a:latin typeface="Gadugi"/>
                <a:cs typeface="Gadugi"/>
              </a:rPr>
              <a:t> </a:t>
            </a:r>
            <a:r>
              <a:rPr sz="1496" dirty="0">
                <a:latin typeface="Gadugi"/>
                <a:cs typeface="Gadugi"/>
              </a:rPr>
              <a:t>roles and</a:t>
            </a:r>
            <a:r>
              <a:rPr sz="1496" spc="-5" dirty="0">
                <a:latin typeface="Gadugi"/>
                <a:cs typeface="Gadugi"/>
              </a:rPr>
              <a:t> </a:t>
            </a:r>
            <a:r>
              <a:rPr sz="1496" dirty="0">
                <a:latin typeface="Gadugi"/>
                <a:cs typeface="Gadugi"/>
              </a:rPr>
              <a:t>help</a:t>
            </a:r>
            <a:r>
              <a:rPr sz="1496" spc="9" dirty="0">
                <a:latin typeface="Gadugi"/>
                <a:cs typeface="Gadugi"/>
              </a:rPr>
              <a:t> </a:t>
            </a:r>
            <a:r>
              <a:rPr sz="1496" dirty="0">
                <a:latin typeface="Gadugi"/>
                <a:cs typeface="Gadugi"/>
              </a:rPr>
              <a:t>with</a:t>
            </a:r>
            <a:r>
              <a:rPr sz="1496" spc="14" dirty="0">
                <a:latin typeface="Gadugi"/>
                <a:cs typeface="Gadugi"/>
              </a:rPr>
              <a:t> </a:t>
            </a:r>
            <a:r>
              <a:rPr sz="1496" dirty="0">
                <a:latin typeface="Gadugi"/>
                <a:cs typeface="Gadugi"/>
              </a:rPr>
              <a:t>personal</a:t>
            </a:r>
            <a:r>
              <a:rPr sz="1496" spc="-14" dirty="0">
                <a:latin typeface="Gadugi"/>
                <a:cs typeface="Gadugi"/>
              </a:rPr>
              <a:t> </a:t>
            </a:r>
            <a:r>
              <a:rPr sz="1496" spc="-9" dirty="0">
                <a:latin typeface="Gadugi"/>
                <a:cs typeface="Gadugi"/>
              </a:rPr>
              <a:t>statements.</a:t>
            </a:r>
            <a:endParaRPr sz="1496" dirty="0">
              <a:latin typeface="Gadugi"/>
              <a:cs typeface="Gadugi"/>
            </a:endParaRPr>
          </a:p>
          <a:p>
            <a:pPr marL="283302" indent="-271786">
              <a:spcBef>
                <a:spcPts val="23"/>
              </a:spcBef>
              <a:buFont typeface="Arial"/>
              <a:buChar char="•"/>
              <a:tabLst>
                <a:tab pos="283302" algn="l"/>
              </a:tabLst>
            </a:pPr>
            <a:r>
              <a:rPr sz="1496" dirty="0">
                <a:latin typeface="Gadugi"/>
                <a:cs typeface="Gadugi"/>
              </a:rPr>
              <a:t>Search</a:t>
            </a:r>
            <a:r>
              <a:rPr sz="1496" spc="-5" dirty="0">
                <a:latin typeface="Gadugi"/>
                <a:cs typeface="Gadugi"/>
              </a:rPr>
              <a:t> </a:t>
            </a:r>
            <a:r>
              <a:rPr sz="1496" dirty="0">
                <a:latin typeface="Gadugi"/>
                <a:cs typeface="Gadugi"/>
              </a:rPr>
              <a:t>for</a:t>
            </a:r>
            <a:r>
              <a:rPr sz="1496" spc="23" dirty="0">
                <a:latin typeface="Gadugi"/>
                <a:cs typeface="Gadugi"/>
              </a:rPr>
              <a:t> </a:t>
            </a:r>
            <a:r>
              <a:rPr sz="1496" dirty="0">
                <a:latin typeface="Gadugi"/>
                <a:cs typeface="Gadugi"/>
              </a:rPr>
              <a:t>jobs,</a:t>
            </a:r>
            <a:r>
              <a:rPr sz="1496" spc="-5" dirty="0">
                <a:latin typeface="Gadugi"/>
                <a:cs typeface="Gadugi"/>
              </a:rPr>
              <a:t> </a:t>
            </a:r>
            <a:r>
              <a:rPr sz="1496" dirty="0">
                <a:latin typeface="Gadugi"/>
                <a:cs typeface="Gadugi"/>
              </a:rPr>
              <a:t>internships</a:t>
            </a:r>
            <a:r>
              <a:rPr sz="1496" spc="-32" dirty="0">
                <a:latin typeface="Gadugi"/>
                <a:cs typeface="Gadugi"/>
              </a:rPr>
              <a:t> </a:t>
            </a:r>
            <a:r>
              <a:rPr sz="1496" dirty="0">
                <a:latin typeface="Gadugi"/>
                <a:cs typeface="Gadugi"/>
              </a:rPr>
              <a:t>and</a:t>
            </a:r>
            <a:r>
              <a:rPr sz="1496" spc="14" dirty="0">
                <a:latin typeface="Gadugi"/>
                <a:cs typeface="Gadugi"/>
              </a:rPr>
              <a:t> </a:t>
            </a:r>
            <a:r>
              <a:rPr sz="1496" dirty="0">
                <a:latin typeface="Gadugi"/>
                <a:cs typeface="Gadugi"/>
              </a:rPr>
              <a:t>volunteering</a:t>
            </a:r>
            <a:r>
              <a:rPr sz="1496" spc="-9" dirty="0">
                <a:latin typeface="Gadugi"/>
                <a:cs typeface="Gadugi"/>
              </a:rPr>
              <a:t> roles</a:t>
            </a:r>
            <a:endParaRPr sz="1496" dirty="0">
              <a:latin typeface="Gadugi"/>
              <a:cs typeface="Gadugi"/>
            </a:endParaRPr>
          </a:p>
          <a:p>
            <a:pPr marL="283302" indent="-271786">
              <a:spcBef>
                <a:spcPts val="14"/>
              </a:spcBef>
              <a:buFont typeface="Arial"/>
              <a:buChar char="•"/>
              <a:tabLst>
                <a:tab pos="283302" algn="l"/>
              </a:tabLst>
            </a:pPr>
            <a:r>
              <a:rPr sz="1496" dirty="0">
                <a:latin typeface="Gadugi"/>
                <a:cs typeface="Gadugi"/>
              </a:rPr>
              <a:t>Prepare</a:t>
            </a:r>
            <a:r>
              <a:rPr sz="1496" spc="5" dirty="0">
                <a:latin typeface="Gadugi"/>
                <a:cs typeface="Gadugi"/>
              </a:rPr>
              <a:t> </a:t>
            </a:r>
            <a:r>
              <a:rPr sz="1496" dirty="0">
                <a:latin typeface="Gadugi"/>
                <a:cs typeface="Gadugi"/>
              </a:rPr>
              <a:t>for</a:t>
            </a:r>
            <a:r>
              <a:rPr sz="1496" spc="14" dirty="0">
                <a:latin typeface="Gadugi"/>
                <a:cs typeface="Gadugi"/>
              </a:rPr>
              <a:t> </a:t>
            </a:r>
            <a:r>
              <a:rPr sz="1496" dirty="0">
                <a:latin typeface="Gadugi"/>
                <a:cs typeface="Gadugi"/>
              </a:rPr>
              <a:t>job</a:t>
            </a:r>
            <a:r>
              <a:rPr sz="1496" spc="14" dirty="0">
                <a:latin typeface="Gadugi"/>
                <a:cs typeface="Gadugi"/>
              </a:rPr>
              <a:t> </a:t>
            </a:r>
            <a:r>
              <a:rPr sz="1496" dirty="0">
                <a:latin typeface="Gadugi"/>
                <a:cs typeface="Gadugi"/>
              </a:rPr>
              <a:t>interviews</a:t>
            </a:r>
            <a:r>
              <a:rPr sz="1496" spc="-14" dirty="0">
                <a:latin typeface="Gadugi"/>
                <a:cs typeface="Gadugi"/>
              </a:rPr>
              <a:t> </a:t>
            </a:r>
            <a:r>
              <a:rPr sz="1496" dirty="0">
                <a:latin typeface="Gadugi"/>
                <a:cs typeface="Gadugi"/>
              </a:rPr>
              <a:t>or</a:t>
            </a:r>
            <a:r>
              <a:rPr sz="1496" spc="27" dirty="0">
                <a:latin typeface="Gadugi"/>
                <a:cs typeface="Gadugi"/>
              </a:rPr>
              <a:t> </a:t>
            </a:r>
            <a:r>
              <a:rPr sz="1496" dirty="0">
                <a:latin typeface="Gadugi"/>
                <a:cs typeface="Gadugi"/>
              </a:rPr>
              <a:t>any</a:t>
            </a:r>
            <a:r>
              <a:rPr sz="1496" spc="5" dirty="0">
                <a:latin typeface="Gadugi"/>
                <a:cs typeface="Gadugi"/>
              </a:rPr>
              <a:t> </a:t>
            </a:r>
            <a:r>
              <a:rPr sz="1496" dirty="0">
                <a:latin typeface="Gadugi"/>
                <a:cs typeface="Gadugi"/>
              </a:rPr>
              <a:t>other</a:t>
            </a:r>
            <a:r>
              <a:rPr sz="1496" spc="18" dirty="0">
                <a:latin typeface="Gadugi"/>
                <a:cs typeface="Gadugi"/>
              </a:rPr>
              <a:t> </a:t>
            </a:r>
            <a:r>
              <a:rPr sz="1496" spc="-9" dirty="0">
                <a:latin typeface="Gadugi"/>
                <a:cs typeface="Gadugi"/>
              </a:rPr>
              <a:t>assessment</a:t>
            </a:r>
            <a:endParaRPr sz="1496" dirty="0">
              <a:latin typeface="Gadugi"/>
              <a:cs typeface="Gadugi"/>
            </a:endParaRPr>
          </a:p>
          <a:p>
            <a:pPr marL="283302" indent="-271786">
              <a:spcBef>
                <a:spcPts val="18"/>
              </a:spcBef>
              <a:buFont typeface="Arial"/>
              <a:buChar char="•"/>
              <a:tabLst>
                <a:tab pos="283302" algn="l"/>
              </a:tabLst>
            </a:pPr>
            <a:r>
              <a:rPr sz="1496" dirty="0">
                <a:latin typeface="Gadugi"/>
                <a:cs typeface="Gadugi"/>
              </a:rPr>
              <a:t>Help</a:t>
            </a:r>
            <a:r>
              <a:rPr sz="1496" spc="-18" dirty="0">
                <a:latin typeface="Gadugi"/>
                <a:cs typeface="Gadugi"/>
              </a:rPr>
              <a:t> </a:t>
            </a:r>
            <a:r>
              <a:rPr sz="1496" dirty="0">
                <a:latin typeface="Gadugi"/>
                <a:cs typeface="Gadugi"/>
              </a:rPr>
              <a:t>with</a:t>
            </a:r>
            <a:r>
              <a:rPr sz="1496" spc="18" dirty="0">
                <a:latin typeface="Gadugi"/>
                <a:cs typeface="Gadugi"/>
              </a:rPr>
              <a:t> </a:t>
            </a:r>
            <a:r>
              <a:rPr sz="1496" dirty="0">
                <a:latin typeface="Gadugi"/>
                <a:cs typeface="Gadugi"/>
              </a:rPr>
              <a:t>your LinkedIn</a:t>
            </a:r>
            <a:r>
              <a:rPr sz="1496" spc="5" dirty="0">
                <a:latin typeface="Gadugi"/>
                <a:cs typeface="Gadugi"/>
              </a:rPr>
              <a:t> </a:t>
            </a:r>
            <a:r>
              <a:rPr sz="1496" spc="-9" dirty="0">
                <a:latin typeface="Gadugi"/>
                <a:cs typeface="Gadugi"/>
              </a:rPr>
              <a:t>profile</a:t>
            </a:r>
            <a:endParaRPr sz="1496" dirty="0">
              <a:latin typeface="Gadugi"/>
              <a:cs typeface="Gadugi"/>
            </a:endParaRPr>
          </a:p>
          <a:p>
            <a:pPr marL="283302" indent="-271786">
              <a:spcBef>
                <a:spcPts val="14"/>
              </a:spcBef>
              <a:buFont typeface="Arial"/>
              <a:buChar char="•"/>
              <a:tabLst>
                <a:tab pos="283302" algn="l"/>
              </a:tabLst>
            </a:pPr>
            <a:r>
              <a:rPr sz="1496" dirty="0">
                <a:latin typeface="Gadugi"/>
                <a:cs typeface="Gadugi"/>
              </a:rPr>
              <a:t>Understand</a:t>
            </a:r>
            <a:r>
              <a:rPr sz="1496" spc="9" dirty="0">
                <a:latin typeface="Gadugi"/>
                <a:cs typeface="Gadugi"/>
              </a:rPr>
              <a:t> </a:t>
            </a:r>
            <a:r>
              <a:rPr sz="1496" dirty="0">
                <a:latin typeface="Gadugi"/>
                <a:cs typeface="Gadugi"/>
              </a:rPr>
              <a:t>how to</a:t>
            </a:r>
            <a:r>
              <a:rPr sz="1496" spc="27" dirty="0">
                <a:latin typeface="Gadugi"/>
                <a:cs typeface="Gadugi"/>
              </a:rPr>
              <a:t> </a:t>
            </a:r>
            <a:r>
              <a:rPr sz="1496" dirty="0">
                <a:latin typeface="Gadugi"/>
                <a:cs typeface="Gadugi"/>
              </a:rPr>
              <a:t>use the Careers</a:t>
            </a:r>
            <a:r>
              <a:rPr sz="1496" spc="-18" dirty="0">
                <a:latin typeface="Gadugi"/>
                <a:cs typeface="Gadugi"/>
              </a:rPr>
              <a:t> </a:t>
            </a:r>
            <a:r>
              <a:rPr sz="1496" spc="-9" dirty="0">
                <a:latin typeface="Gadugi"/>
                <a:cs typeface="Gadugi"/>
              </a:rPr>
              <a:t>platform</a:t>
            </a:r>
            <a:endParaRPr sz="1496" dirty="0">
              <a:latin typeface="Gadugi"/>
              <a:cs typeface="Gadugi"/>
            </a:endParaRPr>
          </a:p>
        </p:txBody>
      </p:sp>
      <p:pic>
        <p:nvPicPr>
          <p:cNvPr id="4" name="object 4">
            <a:extLst>
              <a:ext uri="{FF2B5EF4-FFF2-40B4-BE49-F238E27FC236}">
                <a16:creationId xmlns:a16="http://schemas.microsoft.com/office/drawing/2014/main" id="{E634AA24-5B18-C355-15DB-2D7FADA1B133}"/>
              </a:ext>
            </a:extLst>
          </p:cNvPr>
          <p:cNvPicPr/>
          <p:nvPr/>
        </p:nvPicPr>
        <p:blipFill>
          <a:blip r:embed="rId2" cstate="print"/>
          <a:stretch>
            <a:fillRect/>
          </a:stretch>
        </p:blipFill>
        <p:spPr>
          <a:xfrm>
            <a:off x="2326406" y="587737"/>
            <a:ext cx="2375597" cy="1925077"/>
          </a:xfrm>
          <a:prstGeom prst="rect">
            <a:avLst/>
          </a:prstGeom>
        </p:spPr>
      </p:pic>
    </p:spTree>
    <p:extLst>
      <p:ext uri="{BB962C8B-B14F-4D97-AF65-F5344CB8AC3E}">
        <p14:creationId xmlns:p14="http://schemas.microsoft.com/office/powerpoint/2010/main" val="42426980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To understand</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Thematic Analysis</a:t>
            </a:r>
          </a:p>
          <a:p>
            <a:r>
              <a:rPr lang="en-GB" sz="2400" dirty="0">
                <a:latin typeface="Arial" panose="020B0604020202020204" pitchFamily="34" charset="0"/>
                <a:cs typeface="Arial" panose="020B0604020202020204" pitchFamily="34" charset="0"/>
              </a:rPr>
              <a:t>The stages of thematic analysis</a:t>
            </a:r>
          </a:p>
          <a:p>
            <a:r>
              <a:rPr lang="en-GB" sz="2400" dirty="0">
                <a:latin typeface="Arial" panose="020B0604020202020204" pitchFamily="34" charset="0"/>
                <a:cs typeface="Arial" panose="020B0604020202020204" pitchFamily="34" charset="0"/>
              </a:rPr>
              <a:t>How stages of thematic analysis inform how to write the finding/results section? </a:t>
            </a:r>
          </a:p>
          <a:p>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BF79E-BB6C-4459-91A5-6C19B6104F55}"/>
              </a:ext>
            </a:extLst>
          </p:cNvPr>
          <p:cNvSpPr>
            <a:spLocks noGrp="1"/>
          </p:cNvSpPr>
          <p:nvPr>
            <p:ph type="title"/>
          </p:nvPr>
        </p:nvSpPr>
        <p:spPr>
          <a:xfrm>
            <a:off x="2063552" y="332656"/>
            <a:ext cx="8229600" cy="800100"/>
          </a:xfrm>
        </p:spPr>
        <p:txBody>
          <a:bodyPr>
            <a:normAutofit/>
          </a:bodyPr>
          <a:lstStyle/>
          <a:p>
            <a:pPr algn="ctr"/>
            <a:r>
              <a:rPr lang="en-GB" sz="3300" b="1" dirty="0"/>
              <a:t>Thematic analysis </a:t>
            </a:r>
          </a:p>
        </p:txBody>
      </p:sp>
      <p:sp>
        <p:nvSpPr>
          <p:cNvPr id="3" name="Content Placeholder 2">
            <a:extLst>
              <a:ext uri="{FF2B5EF4-FFF2-40B4-BE49-F238E27FC236}">
                <a16:creationId xmlns:a16="http://schemas.microsoft.com/office/drawing/2014/main" id="{6098A898-6E23-4909-B75D-4169DADB5BDC}"/>
              </a:ext>
            </a:extLst>
          </p:cNvPr>
          <p:cNvSpPr>
            <a:spLocks noGrp="1"/>
          </p:cNvSpPr>
          <p:nvPr>
            <p:ph idx="1"/>
          </p:nvPr>
        </p:nvSpPr>
        <p:spPr>
          <a:xfrm>
            <a:off x="2073896" y="1807083"/>
            <a:ext cx="8229600" cy="3243834"/>
          </a:xfrm>
        </p:spPr>
        <p:txBody>
          <a:bodyPr>
            <a:normAutofit lnSpcReduction="10000"/>
          </a:bodyPr>
          <a:lstStyle/>
          <a:p>
            <a:r>
              <a:rPr lang="en-GB" dirty="0"/>
              <a:t>Thematic analysis involves the fragmentation, categorisation, organisation and reconnection of coded data before they are finally interpreted (</a:t>
            </a:r>
            <a:r>
              <a:rPr lang="en-GB" dirty="0" err="1"/>
              <a:t>Grbich</a:t>
            </a:r>
            <a:r>
              <a:rPr lang="en-GB" dirty="0"/>
              <a:t>, 2007). </a:t>
            </a:r>
          </a:p>
          <a:p>
            <a:endParaRPr lang="en-GB" dirty="0"/>
          </a:p>
          <a:p>
            <a:r>
              <a:rPr lang="en-GB" dirty="0"/>
              <a:t>It is a process of identification, analysis, reporting and interpretation of identified themes that are important within the transcribed data (Braun and Clarke, 2006). </a:t>
            </a:r>
          </a:p>
        </p:txBody>
      </p:sp>
    </p:spTree>
    <p:extLst>
      <p:ext uri="{BB962C8B-B14F-4D97-AF65-F5344CB8AC3E}">
        <p14:creationId xmlns:p14="http://schemas.microsoft.com/office/powerpoint/2010/main" val="7432020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070CE-587C-4046-B6BE-847A5C87B1B9}"/>
              </a:ext>
            </a:extLst>
          </p:cNvPr>
          <p:cNvSpPr>
            <a:spLocks noGrp="1"/>
          </p:cNvSpPr>
          <p:nvPr>
            <p:ph type="title"/>
          </p:nvPr>
        </p:nvSpPr>
        <p:spPr>
          <a:xfrm>
            <a:off x="2063552" y="404664"/>
            <a:ext cx="8229600" cy="800100"/>
          </a:xfrm>
        </p:spPr>
        <p:txBody>
          <a:bodyPr/>
          <a:lstStyle/>
          <a:p>
            <a:pPr algn="ctr"/>
            <a:r>
              <a:rPr lang="en-GB" b="1" dirty="0"/>
              <a:t>Thematic analysis </a:t>
            </a:r>
            <a:endParaRPr lang="en-GB" dirty="0"/>
          </a:p>
        </p:txBody>
      </p:sp>
      <p:sp>
        <p:nvSpPr>
          <p:cNvPr id="3" name="Content Placeholder 2">
            <a:extLst>
              <a:ext uri="{FF2B5EF4-FFF2-40B4-BE49-F238E27FC236}">
                <a16:creationId xmlns:a16="http://schemas.microsoft.com/office/drawing/2014/main" id="{40F0C979-7C32-40B8-B1EB-596D47C78D66}"/>
              </a:ext>
            </a:extLst>
          </p:cNvPr>
          <p:cNvSpPr>
            <a:spLocks noGrp="1"/>
          </p:cNvSpPr>
          <p:nvPr>
            <p:ph idx="1"/>
          </p:nvPr>
        </p:nvSpPr>
        <p:spPr>
          <a:xfrm>
            <a:off x="2073896" y="1340768"/>
            <a:ext cx="8229600" cy="4392488"/>
          </a:xfrm>
        </p:spPr>
        <p:txBody>
          <a:bodyPr>
            <a:noAutofit/>
          </a:bodyPr>
          <a:lstStyle/>
          <a:p>
            <a:r>
              <a:rPr lang="en-GB" sz="2400" dirty="0"/>
              <a:t>Themes are vital chunks of data embedded within a dataset which generally provide answers to the research questions</a:t>
            </a:r>
          </a:p>
          <a:p>
            <a:r>
              <a:rPr lang="en-GB" sz="2400" dirty="0"/>
              <a:t>This part of the research is exploratory in design, and thereby employed the use of an inductive analytical approach (bottom-up approach). </a:t>
            </a:r>
          </a:p>
          <a:p>
            <a:r>
              <a:rPr lang="en-GB" sz="2400" dirty="0"/>
              <a:t>This method of analysis provides the opportunity to discover chunks of data that repeatedly occur within the transcript.</a:t>
            </a:r>
          </a:p>
          <a:p>
            <a:pPr marL="82296" indent="0">
              <a:buNone/>
            </a:pPr>
            <a:r>
              <a:rPr lang="en-GB" sz="2400" dirty="0"/>
              <a:t>                                                                        </a:t>
            </a:r>
          </a:p>
          <a:p>
            <a:pPr marL="82296" indent="0">
              <a:buNone/>
            </a:pPr>
            <a:r>
              <a:rPr lang="en-GB" sz="2400" dirty="0"/>
              <a:t>                                                     (Braun and Clarke, 2006)</a:t>
            </a:r>
          </a:p>
        </p:txBody>
      </p:sp>
    </p:spTree>
    <p:extLst>
      <p:ext uri="{BB962C8B-B14F-4D97-AF65-F5344CB8AC3E}">
        <p14:creationId xmlns:p14="http://schemas.microsoft.com/office/powerpoint/2010/main" val="16294480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033AC-5261-4220-99AF-81E7992294D0}"/>
              </a:ext>
            </a:extLst>
          </p:cNvPr>
          <p:cNvSpPr>
            <a:spLocks noGrp="1"/>
          </p:cNvSpPr>
          <p:nvPr>
            <p:ph type="title"/>
          </p:nvPr>
        </p:nvSpPr>
        <p:spPr>
          <a:xfrm>
            <a:off x="2063552" y="332656"/>
            <a:ext cx="8229600" cy="800100"/>
          </a:xfrm>
        </p:spPr>
        <p:txBody>
          <a:bodyPr/>
          <a:lstStyle/>
          <a:p>
            <a:pPr algn="ctr"/>
            <a:r>
              <a:rPr lang="en-GB" b="1" dirty="0"/>
              <a:t>Theme</a:t>
            </a:r>
          </a:p>
        </p:txBody>
      </p:sp>
      <p:sp>
        <p:nvSpPr>
          <p:cNvPr id="3" name="Content Placeholder 2">
            <a:extLst>
              <a:ext uri="{FF2B5EF4-FFF2-40B4-BE49-F238E27FC236}">
                <a16:creationId xmlns:a16="http://schemas.microsoft.com/office/drawing/2014/main" id="{7FB6A346-5A7E-4CA7-ABC4-48D4976EFCEA}"/>
              </a:ext>
            </a:extLst>
          </p:cNvPr>
          <p:cNvSpPr>
            <a:spLocks noGrp="1"/>
          </p:cNvSpPr>
          <p:nvPr>
            <p:ph idx="1"/>
          </p:nvPr>
        </p:nvSpPr>
        <p:spPr>
          <a:xfrm>
            <a:off x="2049513" y="1628800"/>
            <a:ext cx="8229600" cy="3243834"/>
          </a:xfrm>
        </p:spPr>
        <p:txBody>
          <a:bodyPr>
            <a:noAutofit/>
          </a:bodyPr>
          <a:lstStyle/>
          <a:p>
            <a:r>
              <a:rPr lang="en-GB" dirty="0"/>
              <a:t>A </a:t>
            </a:r>
            <a:r>
              <a:rPr lang="en-GB" b="1" dirty="0"/>
              <a:t>theme</a:t>
            </a:r>
            <a:r>
              <a:rPr lang="en-GB" dirty="0"/>
              <a:t> captures something important about the data in relation to the </a:t>
            </a:r>
            <a:r>
              <a:rPr lang="en-GB" b="1" dirty="0"/>
              <a:t>research question</a:t>
            </a:r>
            <a:r>
              <a:rPr lang="en-GB" dirty="0"/>
              <a:t>, and represents some level of patterned response or meaning within the data set. </a:t>
            </a:r>
          </a:p>
          <a:p>
            <a:endParaRPr lang="en-GB" dirty="0"/>
          </a:p>
          <a:p>
            <a:r>
              <a:rPr lang="en-GB" dirty="0"/>
              <a:t>An important question to address in terms of coding is: what counts as a pattern/theme, or what ‘size’ does a theme need to be?</a:t>
            </a:r>
          </a:p>
        </p:txBody>
      </p:sp>
    </p:spTree>
    <p:extLst>
      <p:ext uri="{BB962C8B-B14F-4D97-AF65-F5344CB8AC3E}">
        <p14:creationId xmlns:p14="http://schemas.microsoft.com/office/powerpoint/2010/main" val="11290641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A00E2-9A01-4AA8-AC07-CEBF38F676F3}"/>
              </a:ext>
            </a:extLst>
          </p:cNvPr>
          <p:cNvSpPr>
            <a:spLocks noGrp="1"/>
          </p:cNvSpPr>
          <p:nvPr>
            <p:ph type="title"/>
          </p:nvPr>
        </p:nvSpPr>
        <p:spPr>
          <a:xfrm>
            <a:off x="2031262" y="332656"/>
            <a:ext cx="8229600" cy="800100"/>
          </a:xfrm>
        </p:spPr>
        <p:txBody>
          <a:bodyPr/>
          <a:lstStyle/>
          <a:p>
            <a:pPr algn="ctr"/>
            <a:r>
              <a:rPr lang="en-GB" b="1" dirty="0"/>
              <a:t>Theme</a:t>
            </a:r>
          </a:p>
        </p:txBody>
      </p:sp>
      <p:sp>
        <p:nvSpPr>
          <p:cNvPr id="3" name="Content Placeholder 2">
            <a:extLst>
              <a:ext uri="{FF2B5EF4-FFF2-40B4-BE49-F238E27FC236}">
                <a16:creationId xmlns:a16="http://schemas.microsoft.com/office/drawing/2014/main" id="{80924ED0-CE1D-4C93-8193-F1950DF64964}"/>
              </a:ext>
            </a:extLst>
          </p:cNvPr>
          <p:cNvSpPr>
            <a:spLocks noGrp="1"/>
          </p:cNvSpPr>
          <p:nvPr>
            <p:ph idx="1"/>
          </p:nvPr>
        </p:nvSpPr>
        <p:spPr>
          <a:xfrm>
            <a:off x="2081324" y="964953"/>
            <a:ext cx="8229600" cy="3243834"/>
          </a:xfrm>
        </p:spPr>
        <p:txBody>
          <a:bodyPr>
            <a:noAutofit/>
          </a:bodyPr>
          <a:lstStyle/>
          <a:p>
            <a:endParaRPr lang="en-GB" sz="2400" dirty="0"/>
          </a:p>
          <a:p>
            <a:r>
              <a:rPr lang="en-GB" sz="2400" dirty="0"/>
              <a:t>This is a question of </a:t>
            </a:r>
            <a:r>
              <a:rPr lang="en-GB" sz="2400" b="1" dirty="0"/>
              <a:t>prevalence</a:t>
            </a:r>
            <a:r>
              <a:rPr lang="en-GB" sz="2400" dirty="0"/>
              <a:t>, in terms of space within each data item and of prevalence across the entire data set.</a:t>
            </a:r>
          </a:p>
          <a:p>
            <a:r>
              <a:rPr lang="en-GB" sz="2400" dirty="0"/>
              <a:t>Ideally, there will be a number of instances of the theme across the data set, but more instances do not necessarily mean the theme itself is more crucial. </a:t>
            </a:r>
          </a:p>
          <a:p>
            <a:r>
              <a:rPr lang="en-GB" sz="2400" dirty="0"/>
              <a:t>As this is qualitative analysis, there is no hard and fast answer to the question of what proportion of your data set needs to display evidence of the theme for it to be considered a theme.</a:t>
            </a:r>
          </a:p>
          <a:p>
            <a:r>
              <a:rPr lang="en-GB" sz="2400" dirty="0"/>
              <a:t>The ‘</a:t>
            </a:r>
            <a:r>
              <a:rPr lang="en-GB" sz="2400" dirty="0" err="1"/>
              <a:t>keyness</a:t>
            </a:r>
            <a:r>
              <a:rPr lang="en-GB" sz="2400" dirty="0"/>
              <a:t>’ of a theme is not necessarily dependent on quantifiable measures, but rather on whether it </a:t>
            </a:r>
            <a:r>
              <a:rPr lang="en-GB" sz="2400" b="1" dirty="0"/>
              <a:t>captures something important in relation to the overall research question</a:t>
            </a:r>
            <a:r>
              <a:rPr lang="en-GB" sz="2400" dirty="0"/>
              <a:t>.</a:t>
            </a:r>
          </a:p>
          <a:p>
            <a:endParaRPr lang="en-GB" sz="2400" dirty="0"/>
          </a:p>
        </p:txBody>
      </p:sp>
    </p:spTree>
    <p:extLst>
      <p:ext uri="{BB962C8B-B14F-4D97-AF65-F5344CB8AC3E}">
        <p14:creationId xmlns:p14="http://schemas.microsoft.com/office/powerpoint/2010/main" val="30403674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C8100-DEAB-410A-98F2-68CEE829F784}"/>
              </a:ext>
            </a:extLst>
          </p:cNvPr>
          <p:cNvSpPr>
            <a:spLocks noGrp="1"/>
          </p:cNvSpPr>
          <p:nvPr>
            <p:ph type="title"/>
          </p:nvPr>
        </p:nvSpPr>
        <p:spPr>
          <a:xfrm>
            <a:off x="1702537" y="182263"/>
            <a:ext cx="8229600" cy="800100"/>
          </a:xfrm>
        </p:spPr>
        <p:txBody>
          <a:bodyPr>
            <a:normAutofit/>
          </a:bodyPr>
          <a:lstStyle/>
          <a:p>
            <a:pPr algn="ctr"/>
            <a:r>
              <a:rPr lang="en-GB" sz="3600" b="1" dirty="0"/>
              <a:t>Steps involved in Thematic analysis </a:t>
            </a:r>
            <a:endParaRPr lang="en-GB" sz="3600" dirty="0"/>
          </a:p>
        </p:txBody>
      </p:sp>
      <p:sp>
        <p:nvSpPr>
          <p:cNvPr id="3" name="Content Placeholder 2">
            <a:extLst>
              <a:ext uri="{FF2B5EF4-FFF2-40B4-BE49-F238E27FC236}">
                <a16:creationId xmlns:a16="http://schemas.microsoft.com/office/drawing/2014/main" id="{09A74FD7-47B1-4129-ABB4-480946EF99B8}"/>
              </a:ext>
            </a:extLst>
          </p:cNvPr>
          <p:cNvSpPr>
            <a:spLocks noGrp="1"/>
          </p:cNvSpPr>
          <p:nvPr>
            <p:ph idx="1"/>
          </p:nvPr>
        </p:nvSpPr>
        <p:spPr>
          <a:xfrm>
            <a:off x="1558138" y="1477670"/>
            <a:ext cx="8652662" cy="3755004"/>
          </a:xfrm>
        </p:spPr>
        <p:txBody>
          <a:bodyPr>
            <a:normAutofit lnSpcReduction="10000"/>
          </a:bodyPr>
          <a:lstStyle/>
          <a:p>
            <a:r>
              <a:rPr lang="en-GB" sz="2400" dirty="0"/>
              <a:t>The process starts when the analyst begins to notice, and look for, patterns of meaning and issues of potential interest in the data/this may be during data collection. </a:t>
            </a:r>
          </a:p>
          <a:p>
            <a:endParaRPr lang="en-GB" sz="2400" dirty="0"/>
          </a:p>
          <a:p>
            <a:r>
              <a:rPr lang="en-GB" sz="2400" dirty="0"/>
              <a:t>Writing is an integral part of analysis, not something that takes place at the end, as it does with statistical analyses. </a:t>
            </a:r>
          </a:p>
          <a:p>
            <a:endParaRPr lang="en-GB" sz="2400" dirty="0"/>
          </a:p>
          <a:p>
            <a:r>
              <a:rPr lang="en-GB" sz="2400" dirty="0"/>
              <a:t>Therefore, writing should begin in phase one, with the jotting down of ideas and potential coding schemes, and continue right through the entire coding/analysis process</a:t>
            </a:r>
          </a:p>
        </p:txBody>
      </p:sp>
    </p:spTree>
    <p:extLst>
      <p:ext uri="{BB962C8B-B14F-4D97-AF65-F5344CB8AC3E}">
        <p14:creationId xmlns:p14="http://schemas.microsoft.com/office/powerpoint/2010/main" val="5646061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804E9-D4D7-487C-810E-AA20B3FEDD76}"/>
              </a:ext>
            </a:extLst>
          </p:cNvPr>
          <p:cNvSpPr>
            <a:spLocks noGrp="1"/>
          </p:cNvSpPr>
          <p:nvPr>
            <p:ph type="title"/>
          </p:nvPr>
        </p:nvSpPr>
        <p:spPr>
          <a:xfrm>
            <a:off x="2018348" y="116632"/>
            <a:ext cx="8229600" cy="800100"/>
          </a:xfrm>
        </p:spPr>
        <p:txBody>
          <a:bodyPr>
            <a:normAutofit/>
          </a:bodyPr>
          <a:lstStyle/>
          <a:p>
            <a:pPr algn="ctr"/>
            <a:r>
              <a:rPr lang="en-GB" sz="3600" b="1" dirty="0"/>
              <a:t>Steps involved in Thematic analysis </a:t>
            </a:r>
          </a:p>
        </p:txBody>
      </p:sp>
      <p:sp>
        <p:nvSpPr>
          <p:cNvPr id="3" name="Content Placeholder 2">
            <a:extLst>
              <a:ext uri="{FF2B5EF4-FFF2-40B4-BE49-F238E27FC236}">
                <a16:creationId xmlns:a16="http://schemas.microsoft.com/office/drawing/2014/main" id="{9B45F8E9-C22C-4589-A63B-E94CF48EF5C1}"/>
              </a:ext>
            </a:extLst>
          </p:cNvPr>
          <p:cNvSpPr>
            <a:spLocks noGrp="1"/>
          </p:cNvSpPr>
          <p:nvPr>
            <p:ph idx="1"/>
          </p:nvPr>
        </p:nvSpPr>
        <p:spPr>
          <a:xfrm>
            <a:off x="2018348" y="1340768"/>
            <a:ext cx="8229600" cy="3960440"/>
          </a:xfrm>
        </p:spPr>
        <p:txBody>
          <a:bodyPr>
            <a:noAutofit/>
          </a:bodyPr>
          <a:lstStyle/>
          <a:p>
            <a:endParaRPr lang="en-GB" sz="2400" dirty="0"/>
          </a:p>
          <a:p>
            <a:r>
              <a:rPr lang="en-GB" sz="2400" dirty="0"/>
              <a:t>Analysis involves a constant moving back and forward between the entire data set, the coded extracts of data that you are analysing, and the analysis of the data that you are producing.</a:t>
            </a:r>
          </a:p>
          <a:p>
            <a:endParaRPr lang="en-GB" sz="2400" dirty="0"/>
          </a:p>
          <a:p>
            <a:r>
              <a:rPr lang="en-GB" sz="2400" dirty="0"/>
              <a:t>The endpoint is the reporting of the content and meaning of </a:t>
            </a:r>
            <a:r>
              <a:rPr lang="en-GB" sz="2400" b="1" dirty="0"/>
              <a:t>patterns</a:t>
            </a:r>
            <a:r>
              <a:rPr lang="en-GB" sz="2400" dirty="0"/>
              <a:t> (themes) in the data, where ‘</a:t>
            </a:r>
            <a:r>
              <a:rPr lang="en-GB" sz="2400" b="1" dirty="0"/>
              <a:t>themes</a:t>
            </a:r>
            <a:r>
              <a:rPr lang="en-GB" sz="2400" dirty="0"/>
              <a:t> are abstract (and often unclear) constructs the investigators identify before, during, and after analysis’.</a:t>
            </a:r>
          </a:p>
          <a:p>
            <a:endParaRPr lang="en-GB" sz="2400" dirty="0"/>
          </a:p>
        </p:txBody>
      </p:sp>
    </p:spTree>
    <p:extLst>
      <p:ext uri="{BB962C8B-B14F-4D97-AF65-F5344CB8AC3E}">
        <p14:creationId xmlns:p14="http://schemas.microsoft.com/office/powerpoint/2010/main" val="41707416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E4785AF-A180-5A9C-7F65-B3E431BD8EF1}"/>
              </a:ext>
            </a:extLst>
          </p:cNvPr>
          <p:cNvSpPr>
            <a:spLocks noGrp="1"/>
          </p:cNvSpPr>
          <p:nvPr>
            <p:ph sz="half" idx="2"/>
          </p:nvPr>
        </p:nvSpPr>
        <p:spPr/>
        <p:txBody>
          <a:bodyPr/>
          <a:lstStyle/>
          <a:p>
            <a:r>
              <a:rPr lang="en-GB" dirty="0"/>
              <a:t>Familiarisation</a:t>
            </a:r>
          </a:p>
          <a:p>
            <a:r>
              <a:rPr lang="en-GB" dirty="0"/>
              <a:t>Coding</a:t>
            </a:r>
          </a:p>
          <a:p>
            <a:r>
              <a:rPr lang="en-GB" dirty="0"/>
              <a:t>Generating themes</a:t>
            </a:r>
          </a:p>
          <a:p>
            <a:r>
              <a:rPr lang="en-GB" dirty="0"/>
              <a:t>Reviewing themes</a:t>
            </a:r>
          </a:p>
          <a:p>
            <a:r>
              <a:rPr lang="en-GB" dirty="0"/>
              <a:t>Defining and naming themes</a:t>
            </a:r>
          </a:p>
          <a:p>
            <a:r>
              <a:rPr lang="en-GB" dirty="0"/>
              <a:t>Writing up</a:t>
            </a:r>
          </a:p>
        </p:txBody>
      </p:sp>
      <p:sp>
        <p:nvSpPr>
          <p:cNvPr id="6" name="Title 5">
            <a:extLst>
              <a:ext uri="{FF2B5EF4-FFF2-40B4-BE49-F238E27FC236}">
                <a16:creationId xmlns:a16="http://schemas.microsoft.com/office/drawing/2014/main" id="{3D0E59B4-3E7E-D729-7456-C2C122294695}"/>
              </a:ext>
            </a:extLst>
          </p:cNvPr>
          <p:cNvSpPr>
            <a:spLocks noGrp="1"/>
          </p:cNvSpPr>
          <p:nvPr>
            <p:ph type="title"/>
          </p:nvPr>
        </p:nvSpPr>
        <p:spPr/>
        <p:txBody>
          <a:bodyPr>
            <a:normAutofit/>
          </a:bodyPr>
          <a:lstStyle/>
          <a:p>
            <a:r>
              <a:rPr lang="en-GB" b="1" dirty="0"/>
              <a:t>6 Stages of Thematic analysis (Braun and Clarke, 2008)</a:t>
            </a:r>
          </a:p>
        </p:txBody>
      </p:sp>
    </p:spTree>
    <p:extLst>
      <p:ext uri="{BB962C8B-B14F-4D97-AF65-F5344CB8AC3E}">
        <p14:creationId xmlns:p14="http://schemas.microsoft.com/office/powerpoint/2010/main" val="20744333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EDFD3-30ED-43CB-A45D-4D8E816DD713}"/>
              </a:ext>
            </a:extLst>
          </p:cNvPr>
          <p:cNvSpPr>
            <a:spLocks noGrp="1"/>
          </p:cNvSpPr>
          <p:nvPr>
            <p:ph type="title"/>
          </p:nvPr>
        </p:nvSpPr>
        <p:spPr>
          <a:xfrm>
            <a:off x="1631505" y="544674"/>
            <a:ext cx="8832601" cy="800100"/>
          </a:xfrm>
        </p:spPr>
        <p:txBody>
          <a:bodyPr>
            <a:noAutofit/>
          </a:bodyPr>
          <a:lstStyle/>
          <a:p>
            <a:r>
              <a:rPr lang="en-GB" sz="3200" b="1" dirty="0"/>
              <a:t>Phase 1: familiarizing yourself with your data</a:t>
            </a:r>
          </a:p>
        </p:txBody>
      </p:sp>
      <p:sp>
        <p:nvSpPr>
          <p:cNvPr id="3" name="Content Placeholder 2">
            <a:extLst>
              <a:ext uri="{FF2B5EF4-FFF2-40B4-BE49-F238E27FC236}">
                <a16:creationId xmlns:a16="http://schemas.microsoft.com/office/drawing/2014/main" id="{FB12A523-518F-4C8C-998C-EA2E5F4B4A18}"/>
              </a:ext>
            </a:extLst>
          </p:cNvPr>
          <p:cNvSpPr>
            <a:spLocks noGrp="1"/>
          </p:cNvSpPr>
          <p:nvPr>
            <p:ph idx="1"/>
          </p:nvPr>
        </p:nvSpPr>
        <p:spPr>
          <a:xfrm>
            <a:off x="1981200" y="1700808"/>
            <a:ext cx="8229600" cy="3736404"/>
          </a:xfrm>
        </p:spPr>
        <p:txBody>
          <a:bodyPr>
            <a:normAutofit fontScale="85000" lnSpcReduction="20000"/>
          </a:bodyPr>
          <a:lstStyle/>
          <a:p>
            <a:r>
              <a:rPr lang="en-GB" dirty="0"/>
              <a:t>When you engage in analysis, you may have collected the data yourself, or they may have been given to you. </a:t>
            </a:r>
          </a:p>
          <a:p>
            <a:r>
              <a:rPr lang="en-GB" dirty="0"/>
              <a:t>If you collected them through interactive means, you will come to the analysis with some prior knowledge of the data, and possibly some initial analytic interests or thoughts. </a:t>
            </a:r>
          </a:p>
          <a:p>
            <a:r>
              <a:rPr lang="en-GB" dirty="0"/>
              <a:t>Regardless, it is vital that you </a:t>
            </a:r>
            <a:r>
              <a:rPr lang="en-GB" b="1" dirty="0"/>
              <a:t>immerse</a:t>
            </a:r>
            <a:r>
              <a:rPr lang="en-GB" dirty="0"/>
              <a:t> yourself in the data to the extent that you are familiar with the depth and breadth of the content.</a:t>
            </a:r>
          </a:p>
          <a:p>
            <a:r>
              <a:rPr lang="en-GB" dirty="0"/>
              <a:t>Immersion usually involves ‘repeated reading’ of the data, and reading the data in an active way/ searching for meanings, patterns and so on.</a:t>
            </a:r>
            <a:br>
              <a:rPr lang="en-GB" dirty="0"/>
            </a:br>
            <a:endParaRPr lang="en-GB" dirty="0"/>
          </a:p>
        </p:txBody>
      </p:sp>
    </p:spTree>
    <p:extLst>
      <p:ext uri="{BB962C8B-B14F-4D97-AF65-F5344CB8AC3E}">
        <p14:creationId xmlns:p14="http://schemas.microsoft.com/office/powerpoint/2010/main" val="19741603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D96C1-D292-4094-BA51-A97E86BD1985}"/>
              </a:ext>
            </a:extLst>
          </p:cNvPr>
          <p:cNvSpPr>
            <a:spLocks noGrp="1"/>
          </p:cNvSpPr>
          <p:nvPr>
            <p:ph type="title"/>
          </p:nvPr>
        </p:nvSpPr>
        <p:spPr>
          <a:xfrm>
            <a:off x="2004060" y="529182"/>
            <a:ext cx="8229600" cy="800100"/>
          </a:xfrm>
        </p:spPr>
        <p:txBody>
          <a:bodyPr/>
          <a:lstStyle/>
          <a:p>
            <a:pPr algn="ctr"/>
            <a:r>
              <a:rPr lang="en-GB" b="1" dirty="0"/>
              <a:t>Transcription of verbal data</a:t>
            </a:r>
          </a:p>
        </p:txBody>
      </p:sp>
      <p:sp>
        <p:nvSpPr>
          <p:cNvPr id="3" name="Content Placeholder 2">
            <a:extLst>
              <a:ext uri="{FF2B5EF4-FFF2-40B4-BE49-F238E27FC236}">
                <a16:creationId xmlns:a16="http://schemas.microsoft.com/office/drawing/2014/main" id="{BDF47E78-534D-4039-BFEA-8B8B5A565A21}"/>
              </a:ext>
            </a:extLst>
          </p:cNvPr>
          <p:cNvSpPr>
            <a:spLocks noGrp="1"/>
          </p:cNvSpPr>
          <p:nvPr>
            <p:ph idx="1"/>
          </p:nvPr>
        </p:nvSpPr>
        <p:spPr>
          <a:xfrm>
            <a:off x="2007870" y="1700808"/>
            <a:ext cx="8229600" cy="3243834"/>
          </a:xfrm>
        </p:spPr>
        <p:txBody>
          <a:bodyPr>
            <a:normAutofit fontScale="85000" lnSpcReduction="20000"/>
          </a:bodyPr>
          <a:lstStyle/>
          <a:p>
            <a:r>
              <a:rPr lang="en-GB" dirty="0">
                <a:effectLst/>
              </a:rPr>
              <a:t>If you are working with verbal data, such as interviews, television programmes or political speeches, the data will need to be </a:t>
            </a:r>
            <a:r>
              <a:rPr lang="en-GB" b="1" dirty="0">
                <a:effectLst/>
              </a:rPr>
              <a:t>transcribed</a:t>
            </a:r>
            <a:r>
              <a:rPr lang="en-GB" dirty="0">
                <a:effectLst/>
              </a:rPr>
              <a:t> into </a:t>
            </a:r>
            <a:r>
              <a:rPr lang="en-GB" b="1" dirty="0">
                <a:effectLst/>
              </a:rPr>
              <a:t>written form </a:t>
            </a:r>
            <a:r>
              <a:rPr lang="en-GB" dirty="0">
                <a:effectLst/>
              </a:rPr>
              <a:t>in order to conduct a thematic analysis.</a:t>
            </a:r>
          </a:p>
          <a:p>
            <a:pPr marL="82296" indent="0">
              <a:buNone/>
            </a:pPr>
            <a:endParaRPr lang="en-GB" dirty="0">
              <a:effectLst/>
            </a:endParaRPr>
          </a:p>
          <a:p>
            <a:r>
              <a:rPr lang="en-GB" dirty="0">
                <a:effectLst/>
              </a:rPr>
              <a:t>The process of transcription, while it may seen time-consuming, frustrating, and at times boring, can be an excellent way to start familiarizing yourself with the data </a:t>
            </a:r>
          </a:p>
          <a:p>
            <a:pPr marL="0" indent="0">
              <a:buNone/>
            </a:pPr>
            <a:r>
              <a:rPr lang="en-GB" dirty="0"/>
              <a:t>                                                                        </a:t>
            </a:r>
          </a:p>
          <a:p>
            <a:pPr marL="0" indent="0">
              <a:buNone/>
            </a:pPr>
            <a:r>
              <a:rPr lang="en-GB" dirty="0">
                <a:effectLst/>
              </a:rPr>
              <a:t>                                                                     (Braun &amp; Clarke, 2006)</a:t>
            </a:r>
            <a:endParaRPr lang="en-GB" dirty="0"/>
          </a:p>
        </p:txBody>
      </p:sp>
    </p:spTree>
    <p:extLst>
      <p:ext uri="{BB962C8B-B14F-4D97-AF65-F5344CB8AC3E}">
        <p14:creationId xmlns:p14="http://schemas.microsoft.com/office/powerpoint/2010/main" val="13784911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E622280-8663-604B-A353-1C684904C6E8}"/>
              </a:ext>
            </a:extLst>
          </p:cNvPr>
          <p:cNvSpPr/>
          <p:nvPr/>
        </p:nvSpPr>
        <p:spPr>
          <a:xfrm>
            <a:off x="1524000" y="857250"/>
            <a:ext cx="4449276" cy="5143500"/>
          </a:xfrm>
          <a:prstGeom prst="rect">
            <a:avLst/>
          </a:prstGeom>
          <a:solidFill>
            <a:srgbClr val="A7C0F7">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8" name="Title 7">
            <a:extLst>
              <a:ext uri="{FF2B5EF4-FFF2-40B4-BE49-F238E27FC236}">
                <a16:creationId xmlns:a16="http://schemas.microsoft.com/office/drawing/2014/main" id="{88ED9453-277C-204F-BD72-DCE03B1E8BBA}"/>
              </a:ext>
            </a:extLst>
          </p:cNvPr>
          <p:cNvSpPr>
            <a:spLocks noGrp="1"/>
          </p:cNvSpPr>
          <p:nvPr>
            <p:ph type="title"/>
          </p:nvPr>
        </p:nvSpPr>
        <p:spPr>
          <a:xfrm>
            <a:off x="2225675" y="4986"/>
            <a:ext cx="7886700" cy="994172"/>
          </a:xfrm>
        </p:spPr>
        <p:txBody>
          <a:bodyPr>
            <a:normAutofit/>
          </a:bodyPr>
          <a:lstStyle/>
          <a:p>
            <a:r>
              <a:rPr lang="en-US" b="1" dirty="0"/>
              <a:t>Summary: Step 1 Familiarisation</a:t>
            </a:r>
          </a:p>
        </p:txBody>
      </p:sp>
      <p:sp>
        <p:nvSpPr>
          <p:cNvPr id="9" name="Content Placeholder 8">
            <a:extLst>
              <a:ext uri="{FF2B5EF4-FFF2-40B4-BE49-F238E27FC236}">
                <a16:creationId xmlns:a16="http://schemas.microsoft.com/office/drawing/2014/main" id="{2B0929D1-16D1-A695-47C4-AF69655847D6}"/>
              </a:ext>
            </a:extLst>
          </p:cNvPr>
          <p:cNvSpPr>
            <a:spLocks noGrp="1"/>
          </p:cNvSpPr>
          <p:nvPr>
            <p:ph sz="half" idx="2"/>
          </p:nvPr>
        </p:nvSpPr>
        <p:spPr>
          <a:xfrm>
            <a:off x="1728544" y="1556793"/>
            <a:ext cx="4040188" cy="3414365"/>
          </a:xfrm>
        </p:spPr>
        <p:txBody>
          <a:bodyPr/>
          <a:lstStyle/>
          <a:p>
            <a:r>
              <a:rPr lang="en-GB" dirty="0"/>
              <a:t>What do you think is involved in this step?</a:t>
            </a:r>
          </a:p>
        </p:txBody>
      </p:sp>
      <p:sp>
        <p:nvSpPr>
          <p:cNvPr id="11" name="Content Placeholder 10">
            <a:extLst>
              <a:ext uri="{FF2B5EF4-FFF2-40B4-BE49-F238E27FC236}">
                <a16:creationId xmlns:a16="http://schemas.microsoft.com/office/drawing/2014/main" id="{83C8AFB5-A917-DD50-2AFB-DB4838DCEBFD}"/>
              </a:ext>
            </a:extLst>
          </p:cNvPr>
          <p:cNvSpPr>
            <a:spLocks noGrp="1"/>
          </p:cNvSpPr>
          <p:nvPr>
            <p:ph sz="quarter" idx="4"/>
          </p:nvPr>
        </p:nvSpPr>
        <p:spPr>
          <a:xfrm>
            <a:off x="6112000" y="1522141"/>
            <a:ext cx="4041775" cy="3414365"/>
          </a:xfrm>
        </p:spPr>
        <p:txBody>
          <a:bodyPr/>
          <a:lstStyle/>
          <a:p>
            <a:r>
              <a:rPr lang="en-GB" dirty="0"/>
              <a:t>Get to know your data</a:t>
            </a:r>
          </a:p>
          <a:p>
            <a:r>
              <a:rPr lang="en-GB" dirty="0"/>
              <a:t>Start by transcribing the audio</a:t>
            </a:r>
          </a:p>
          <a:p>
            <a:r>
              <a:rPr lang="en-GB" dirty="0"/>
              <a:t>Read through it a few times</a:t>
            </a:r>
          </a:p>
          <a:p>
            <a:r>
              <a:rPr lang="en-GB" dirty="0"/>
              <a:t>Take some initial notes</a:t>
            </a:r>
          </a:p>
          <a:p>
            <a:pPr marL="0" indent="0">
              <a:buNone/>
            </a:pPr>
            <a:endParaRPr lang="en-GB" dirty="0"/>
          </a:p>
        </p:txBody>
      </p:sp>
    </p:spTree>
    <p:extLst>
      <p:ext uri="{BB962C8B-B14F-4D97-AF65-F5344CB8AC3E}">
        <p14:creationId xmlns:p14="http://schemas.microsoft.com/office/powerpoint/2010/main" val="17024846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1D09B-646F-45CF-984F-A95F57517092}"/>
              </a:ext>
            </a:extLst>
          </p:cNvPr>
          <p:cNvSpPr>
            <a:spLocks noGrp="1"/>
          </p:cNvSpPr>
          <p:nvPr>
            <p:ph type="title"/>
          </p:nvPr>
        </p:nvSpPr>
        <p:spPr>
          <a:xfrm>
            <a:off x="1667762" y="332656"/>
            <a:ext cx="8856476" cy="800100"/>
          </a:xfrm>
        </p:spPr>
        <p:txBody>
          <a:bodyPr>
            <a:noAutofit/>
          </a:bodyPr>
          <a:lstStyle/>
          <a:p>
            <a:r>
              <a:rPr lang="en-GB" sz="3200" b="1" dirty="0"/>
              <a:t>Phase 1: familiarizing yourself with your data</a:t>
            </a:r>
          </a:p>
        </p:txBody>
      </p:sp>
      <p:sp>
        <p:nvSpPr>
          <p:cNvPr id="3" name="Content Placeholder 2">
            <a:extLst>
              <a:ext uri="{FF2B5EF4-FFF2-40B4-BE49-F238E27FC236}">
                <a16:creationId xmlns:a16="http://schemas.microsoft.com/office/drawing/2014/main" id="{CAEED355-CD1A-42BA-833B-F4734A432612}"/>
              </a:ext>
            </a:extLst>
          </p:cNvPr>
          <p:cNvSpPr>
            <a:spLocks noGrp="1"/>
          </p:cNvSpPr>
          <p:nvPr>
            <p:ph idx="1"/>
          </p:nvPr>
        </p:nvSpPr>
        <p:spPr>
          <a:xfrm>
            <a:off x="1981200" y="1628800"/>
            <a:ext cx="8229600" cy="3243834"/>
          </a:xfrm>
        </p:spPr>
        <p:txBody>
          <a:bodyPr>
            <a:normAutofit fontScale="85000" lnSpcReduction="20000"/>
          </a:bodyPr>
          <a:lstStyle/>
          <a:p>
            <a:pPr marL="82296" indent="0">
              <a:buNone/>
            </a:pPr>
            <a:r>
              <a:rPr lang="en-GB" b="1" dirty="0"/>
              <a:t>Example thesis extract</a:t>
            </a:r>
          </a:p>
          <a:p>
            <a:r>
              <a:rPr lang="en-GB" dirty="0">
                <a:effectLst/>
                <a:latin typeface="Arial" panose="020B0604020202020204" pitchFamily="34" charset="0"/>
              </a:rPr>
              <a:t>The analysis of the focus group data started with an initial acquaintance with the data which happened while collecting the data during the interactive discussions among focus group members and while doing a verbatim transcribing of the data itself. </a:t>
            </a:r>
          </a:p>
          <a:p>
            <a:r>
              <a:rPr lang="en-GB" dirty="0">
                <a:effectLst/>
                <a:latin typeface="Arial" panose="020B0604020202020204" pitchFamily="34" charset="0"/>
              </a:rPr>
              <a:t>When the transcribing was completed, the data was read four times to gain further acquaintance with it before commencement of coding; and while doing so, the initial ideas that could be relevant to the subsequent stages of the analysis were carefully noted.</a:t>
            </a:r>
            <a:endParaRPr lang="en-GB" dirty="0"/>
          </a:p>
        </p:txBody>
      </p:sp>
    </p:spTree>
    <p:extLst>
      <p:ext uri="{BB962C8B-B14F-4D97-AF65-F5344CB8AC3E}">
        <p14:creationId xmlns:p14="http://schemas.microsoft.com/office/powerpoint/2010/main" val="38739333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5BAC8-AC46-45B7-B19F-EAE72083FFEF}"/>
              </a:ext>
            </a:extLst>
          </p:cNvPr>
          <p:cNvSpPr>
            <a:spLocks noGrp="1"/>
          </p:cNvSpPr>
          <p:nvPr>
            <p:ph type="title"/>
          </p:nvPr>
        </p:nvSpPr>
        <p:spPr>
          <a:xfrm>
            <a:off x="2112649" y="260648"/>
            <a:ext cx="8229600" cy="800100"/>
          </a:xfrm>
        </p:spPr>
        <p:txBody>
          <a:bodyPr>
            <a:normAutofit/>
          </a:bodyPr>
          <a:lstStyle/>
          <a:p>
            <a:pPr algn="ctr"/>
            <a:r>
              <a:rPr lang="en-GB" b="1" dirty="0"/>
              <a:t>Phase 2: Generating initial codes</a:t>
            </a:r>
          </a:p>
        </p:txBody>
      </p:sp>
      <p:sp>
        <p:nvSpPr>
          <p:cNvPr id="3" name="Content Placeholder 2">
            <a:extLst>
              <a:ext uri="{FF2B5EF4-FFF2-40B4-BE49-F238E27FC236}">
                <a16:creationId xmlns:a16="http://schemas.microsoft.com/office/drawing/2014/main" id="{AC2C4161-4167-4764-BEF4-4B7830AF4FB3}"/>
              </a:ext>
            </a:extLst>
          </p:cNvPr>
          <p:cNvSpPr>
            <a:spLocks noGrp="1"/>
          </p:cNvSpPr>
          <p:nvPr>
            <p:ph idx="1"/>
          </p:nvPr>
        </p:nvSpPr>
        <p:spPr>
          <a:xfrm>
            <a:off x="2061212" y="1340768"/>
            <a:ext cx="8229600" cy="3243834"/>
          </a:xfrm>
        </p:spPr>
        <p:txBody>
          <a:bodyPr>
            <a:noAutofit/>
          </a:bodyPr>
          <a:lstStyle/>
          <a:p>
            <a:r>
              <a:rPr lang="en-GB" sz="2400" dirty="0"/>
              <a:t>This phase begins when you have read and familiarized yourself with the data, and have generated an initial list of ideas about what is in the data and what is interesting about them. </a:t>
            </a:r>
          </a:p>
          <a:p>
            <a:endParaRPr lang="en-GB" sz="2400" dirty="0"/>
          </a:p>
          <a:p>
            <a:r>
              <a:rPr lang="en-GB" sz="2400" dirty="0"/>
              <a:t>This phase then involves the production of initial codes from the data. </a:t>
            </a:r>
          </a:p>
          <a:p>
            <a:pPr marL="82296" indent="0">
              <a:buNone/>
            </a:pPr>
            <a:endParaRPr lang="en-GB" sz="2400" dirty="0"/>
          </a:p>
          <a:p>
            <a:r>
              <a:rPr lang="en-GB" sz="2400" dirty="0"/>
              <a:t>Coding interesting features of the data in a systematic fashion across the entire data set, collating data relevant to each code.</a:t>
            </a:r>
            <a:br>
              <a:rPr lang="en-GB" sz="2400" dirty="0"/>
            </a:br>
            <a:endParaRPr lang="en-GB" sz="2400" dirty="0"/>
          </a:p>
        </p:txBody>
      </p:sp>
    </p:spTree>
    <p:extLst>
      <p:ext uri="{BB962C8B-B14F-4D97-AF65-F5344CB8AC3E}">
        <p14:creationId xmlns:p14="http://schemas.microsoft.com/office/powerpoint/2010/main" val="16977611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3AAA2-693D-4567-880A-0EBE29FA492E}"/>
              </a:ext>
            </a:extLst>
          </p:cNvPr>
          <p:cNvSpPr>
            <a:spLocks noGrp="1"/>
          </p:cNvSpPr>
          <p:nvPr>
            <p:ph type="title"/>
          </p:nvPr>
        </p:nvSpPr>
        <p:spPr>
          <a:xfrm>
            <a:off x="2002156" y="541515"/>
            <a:ext cx="8229600" cy="800100"/>
          </a:xfrm>
        </p:spPr>
        <p:txBody>
          <a:bodyPr/>
          <a:lstStyle/>
          <a:p>
            <a:r>
              <a:rPr lang="en-GB" b="1" dirty="0"/>
              <a:t>Generating initial codes</a:t>
            </a:r>
          </a:p>
        </p:txBody>
      </p:sp>
      <p:sp>
        <p:nvSpPr>
          <p:cNvPr id="3" name="Content Placeholder 2">
            <a:extLst>
              <a:ext uri="{FF2B5EF4-FFF2-40B4-BE49-F238E27FC236}">
                <a16:creationId xmlns:a16="http://schemas.microsoft.com/office/drawing/2014/main" id="{4A20CCD0-3E67-49B6-84E8-CD5BF25B1F05}"/>
              </a:ext>
            </a:extLst>
          </p:cNvPr>
          <p:cNvSpPr>
            <a:spLocks noGrp="1"/>
          </p:cNvSpPr>
          <p:nvPr>
            <p:ph idx="1"/>
          </p:nvPr>
        </p:nvSpPr>
        <p:spPr>
          <a:xfrm>
            <a:off x="2002156" y="1807083"/>
            <a:ext cx="8229600" cy="3243834"/>
          </a:xfrm>
        </p:spPr>
        <p:txBody>
          <a:bodyPr>
            <a:normAutofit lnSpcReduction="10000"/>
          </a:bodyPr>
          <a:lstStyle/>
          <a:p>
            <a:r>
              <a:rPr lang="en-GB" dirty="0"/>
              <a:t>Codes identify a feature of the data that appears interesting to the analyst, and refer to ‘the most basic segment, or element, of the raw data or information that can be assessed in a meaningful way regarding the phenomenon’</a:t>
            </a:r>
          </a:p>
          <a:p>
            <a:r>
              <a:rPr lang="en-GB" dirty="0"/>
              <a:t>The process of coding is part of analysis as you are organising your data into meaningful groups. </a:t>
            </a:r>
            <a:r>
              <a:rPr lang="en-GB" dirty="0">
                <a:effectLst/>
              </a:rPr>
              <a:t>(Braun &amp; Clarke, 2006)</a:t>
            </a:r>
            <a:endParaRPr lang="en-GB" dirty="0"/>
          </a:p>
        </p:txBody>
      </p:sp>
    </p:spTree>
    <p:extLst>
      <p:ext uri="{BB962C8B-B14F-4D97-AF65-F5344CB8AC3E}">
        <p14:creationId xmlns:p14="http://schemas.microsoft.com/office/powerpoint/2010/main" val="33859092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8ED9453-277C-204F-BD72-DCE03B1E8BBA}"/>
              </a:ext>
            </a:extLst>
          </p:cNvPr>
          <p:cNvSpPr>
            <a:spLocks noGrp="1"/>
          </p:cNvSpPr>
          <p:nvPr>
            <p:ph type="title"/>
          </p:nvPr>
        </p:nvSpPr>
        <p:spPr>
          <a:xfrm>
            <a:off x="2127801" y="0"/>
            <a:ext cx="7886700" cy="994172"/>
          </a:xfrm>
        </p:spPr>
        <p:txBody>
          <a:bodyPr/>
          <a:lstStyle/>
          <a:p>
            <a:r>
              <a:rPr lang="en-US" b="1" dirty="0"/>
              <a:t>Summary: Step 2 Coding</a:t>
            </a:r>
          </a:p>
        </p:txBody>
      </p:sp>
      <p:sp>
        <p:nvSpPr>
          <p:cNvPr id="9" name="Content Placeholder 8">
            <a:extLst>
              <a:ext uri="{FF2B5EF4-FFF2-40B4-BE49-F238E27FC236}">
                <a16:creationId xmlns:a16="http://schemas.microsoft.com/office/drawing/2014/main" id="{2B0929D1-16D1-A695-47C4-AF69655847D6}"/>
              </a:ext>
            </a:extLst>
          </p:cNvPr>
          <p:cNvSpPr>
            <a:spLocks noGrp="1"/>
          </p:cNvSpPr>
          <p:nvPr>
            <p:ph sz="half" idx="2"/>
          </p:nvPr>
        </p:nvSpPr>
        <p:spPr>
          <a:xfrm>
            <a:off x="1847528" y="1506936"/>
            <a:ext cx="4040188" cy="3414365"/>
          </a:xfrm>
        </p:spPr>
        <p:txBody>
          <a:bodyPr/>
          <a:lstStyle/>
          <a:p>
            <a:r>
              <a:rPr lang="en-GB" dirty="0"/>
              <a:t>What do you think is involved in this step?</a:t>
            </a:r>
          </a:p>
        </p:txBody>
      </p:sp>
      <p:sp>
        <p:nvSpPr>
          <p:cNvPr id="11" name="Content Placeholder 10">
            <a:extLst>
              <a:ext uri="{FF2B5EF4-FFF2-40B4-BE49-F238E27FC236}">
                <a16:creationId xmlns:a16="http://schemas.microsoft.com/office/drawing/2014/main" id="{83C8AFB5-A917-DD50-2AFB-DB4838DCEBFD}"/>
              </a:ext>
            </a:extLst>
          </p:cNvPr>
          <p:cNvSpPr>
            <a:spLocks noGrp="1"/>
          </p:cNvSpPr>
          <p:nvPr>
            <p:ph sz="quarter" idx="4"/>
          </p:nvPr>
        </p:nvSpPr>
        <p:spPr>
          <a:xfrm>
            <a:off x="6168009" y="1516858"/>
            <a:ext cx="4041775" cy="3414365"/>
          </a:xfrm>
        </p:spPr>
        <p:txBody>
          <a:bodyPr/>
          <a:lstStyle/>
          <a:p>
            <a:r>
              <a:rPr lang="en-GB" dirty="0"/>
              <a:t>Highlighting sections of the text- usually phrases or sentences</a:t>
            </a:r>
          </a:p>
          <a:p>
            <a:r>
              <a:rPr lang="en-GB" dirty="0"/>
              <a:t>Coming up with shorthand labels or ‘codes’</a:t>
            </a:r>
          </a:p>
          <a:p>
            <a:endParaRPr lang="en-GB" dirty="0"/>
          </a:p>
          <a:p>
            <a:pPr marL="0" indent="0">
              <a:buNone/>
            </a:pPr>
            <a:endParaRPr lang="en-GB" dirty="0"/>
          </a:p>
        </p:txBody>
      </p:sp>
    </p:spTree>
    <p:extLst>
      <p:ext uri="{BB962C8B-B14F-4D97-AF65-F5344CB8AC3E}">
        <p14:creationId xmlns:p14="http://schemas.microsoft.com/office/powerpoint/2010/main" val="3737194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ADF15-52DB-48FB-AAB7-12B74422F364}"/>
              </a:ext>
            </a:extLst>
          </p:cNvPr>
          <p:cNvSpPr>
            <a:spLocks noGrp="1"/>
          </p:cNvSpPr>
          <p:nvPr>
            <p:ph type="title"/>
          </p:nvPr>
        </p:nvSpPr>
        <p:spPr>
          <a:xfrm>
            <a:off x="2063552" y="260648"/>
            <a:ext cx="8229600" cy="800100"/>
          </a:xfrm>
        </p:spPr>
        <p:txBody>
          <a:bodyPr/>
          <a:lstStyle/>
          <a:p>
            <a:pPr algn="ctr"/>
            <a:r>
              <a:rPr lang="en-GB" b="1" dirty="0"/>
              <a:t>Activity</a:t>
            </a:r>
          </a:p>
        </p:txBody>
      </p:sp>
      <p:sp>
        <p:nvSpPr>
          <p:cNvPr id="3" name="Content Placeholder 2">
            <a:extLst>
              <a:ext uri="{FF2B5EF4-FFF2-40B4-BE49-F238E27FC236}">
                <a16:creationId xmlns:a16="http://schemas.microsoft.com/office/drawing/2014/main" id="{86CA8AB1-6B57-4136-BD59-E7DDF279CC6F}"/>
              </a:ext>
            </a:extLst>
          </p:cNvPr>
          <p:cNvSpPr>
            <a:spLocks noGrp="1"/>
          </p:cNvSpPr>
          <p:nvPr>
            <p:ph idx="1"/>
          </p:nvPr>
        </p:nvSpPr>
        <p:spPr>
          <a:xfrm>
            <a:off x="2135560" y="1628800"/>
            <a:ext cx="8229600" cy="3243834"/>
          </a:xfrm>
        </p:spPr>
        <p:txBody>
          <a:bodyPr>
            <a:normAutofit/>
          </a:bodyPr>
          <a:lstStyle/>
          <a:p>
            <a:pPr marL="0" indent="0">
              <a:buNone/>
            </a:pPr>
            <a:r>
              <a:rPr lang="en-GB" dirty="0"/>
              <a:t>Watch the video below then discuss</a:t>
            </a:r>
          </a:p>
          <a:p>
            <a:endParaRPr lang="en-GB" dirty="0">
              <a:hlinkClick r:id="" action="ppaction://noaction"/>
            </a:endParaRPr>
          </a:p>
          <a:p>
            <a:endParaRPr lang="en-GB" dirty="0"/>
          </a:p>
          <a:p>
            <a:r>
              <a:rPr lang="en-GB" dirty="0">
                <a:hlinkClick r:id="rId3"/>
              </a:rPr>
              <a:t>https://www.youtube.com/watch?v=0usNyQKIMNU</a:t>
            </a:r>
            <a:endParaRPr lang="en-GB" dirty="0"/>
          </a:p>
          <a:p>
            <a:endParaRPr lang="en-GB" dirty="0"/>
          </a:p>
          <a:p>
            <a:pPr algn="ctr"/>
            <a:r>
              <a:rPr lang="en-GB" b="1" dirty="0"/>
              <a:t>Feedback to the whole class</a:t>
            </a:r>
          </a:p>
          <a:p>
            <a:endParaRPr lang="en-GB" dirty="0"/>
          </a:p>
          <a:p>
            <a:endParaRPr lang="en-GB" dirty="0"/>
          </a:p>
        </p:txBody>
      </p:sp>
    </p:spTree>
    <p:extLst>
      <p:ext uri="{BB962C8B-B14F-4D97-AF65-F5344CB8AC3E}">
        <p14:creationId xmlns:p14="http://schemas.microsoft.com/office/powerpoint/2010/main" val="26958051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53370508-38F1-2BF9-A882-F299A6824FF4}"/>
              </a:ext>
            </a:extLst>
          </p:cNvPr>
          <p:cNvGraphicFramePr>
            <a:graphicFrameLocks noGrp="1"/>
          </p:cNvGraphicFramePr>
          <p:nvPr>
            <p:ph sz="quarter" idx="4"/>
          </p:nvPr>
        </p:nvGraphicFramePr>
        <p:xfrm>
          <a:off x="4799856" y="1697386"/>
          <a:ext cx="5544616" cy="3676771"/>
        </p:xfrm>
        <a:graphic>
          <a:graphicData uri="http://schemas.openxmlformats.org/drawingml/2006/table">
            <a:tbl>
              <a:tblPr firstRow="1" bandRow="1">
                <a:tableStyleId>{5C22544A-7EE6-4342-B048-85BDC9FD1C3A}</a:tableStyleId>
              </a:tblPr>
              <a:tblGrid>
                <a:gridCol w="3432415">
                  <a:extLst>
                    <a:ext uri="{9D8B030D-6E8A-4147-A177-3AD203B41FA5}">
                      <a16:colId xmlns:a16="http://schemas.microsoft.com/office/drawing/2014/main" val="831317029"/>
                    </a:ext>
                  </a:extLst>
                </a:gridCol>
                <a:gridCol w="2112201">
                  <a:extLst>
                    <a:ext uri="{9D8B030D-6E8A-4147-A177-3AD203B41FA5}">
                      <a16:colId xmlns:a16="http://schemas.microsoft.com/office/drawing/2014/main" val="1851805563"/>
                    </a:ext>
                  </a:extLst>
                </a:gridCol>
              </a:tblGrid>
              <a:tr h="590671">
                <a:tc>
                  <a:txBody>
                    <a:bodyPr/>
                    <a:lstStyle/>
                    <a:p>
                      <a:r>
                        <a:rPr lang="en-GB" sz="1400" dirty="0"/>
                        <a:t>Interview extract</a:t>
                      </a:r>
                    </a:p>
                  </a:txBody>
                  <a:tcPr marL="68580" marR="68580" marT="34290" marB="34290"/>
                </a:tc>
                <a:tc>
                  <a:txBody>
                    <a:bodyPr/>
                    <a:lstStyle/>
                    <a:p>
                      <a:r>
                        <a:rPr lang="en-GB" sz="1400" dirty="0"/>
                        <a:t>Codes</a:t>
                      </a:r>
                    </a:p>
                  </a:txBody>
                  <a:tcPr marL="68580" marR="68580" marT="34290" marB="34290"/>
                </a:tc>
                <a:extLst>
                  <a:ext uri="{0D108BD9-81ED-4DB2-BD59-A6C34878D82A}">
                    <a16:rowId xmlns:a16="http://schemas.microsoft.com/office/drawing/2014/main" val="3386701047"/>
                  </a:ext>
                </a:extLst>
              </a:tr>
              <a:tr h="2579219">
                <a:tc>
                  <a:txBody>
                    <a:bodyPr/>
                    <a:lstStyle/>
                    <a:p>
                      <a:pPr algn="just"/>
                      <a:r>
                        <a:rPr lang="en-GB" sz="1800" dirty="0"/>
                        <a:t>Personally, I’m not sure. I think the climate is changing, sure, but I don’t know why or how. People say you should trust the experts, but who’s to say they don’t have their own reasons for pushing this narrative? I’m not saying they’re wrong, I’m just saying there’s reasons not to trust them 100%. The facts keep changing- it used to be called global warning.</a:t>
                      </a:r>
                    </a:p>
                  </a:txBody>
                  <a:tcPr marL="68580" marR="68580" marT="34290" marB="34290"/>
                </a:tc>
                <a:tc>
                  <a:txBody>
                    <a:bodyPr/>
                    <a:lstStyle/>
                    <a:p>
                      <a:endParaRPr lang="en-GB" sz="1400" dirty="0"/>
                    </a:p>
                  </a:txBody>
                  <a:tcPr marL="68580" marR="68580" marT="34290" marB="34290"/>
                </a:tc>
                <a:extLst>
                  <a:ext uri="{0D108BD9-81ED-4DB2-BD59-A6C34878D82A}">
                    <a16:rowId xmlns:a16="http://schemas.microsoft.com/office/drawing/2014/main" val="1680971045"/>
                  </a:ext>
                </a:extLst>
              </a:tr>
            </a:tbl>
          </a:graphicData>
        </a:graphic>
      </p:graphicFrame>
      <p:sp>
        <p:nvSpPr>
          <p:cNvPr id="3" name="Text Placeholder 2">
            <a:extLst>
              <a:ext uri="{FF2B5EF4-FFF2-40B4-BE49-F238E27FC236}">
                <a16:creationId xmlns:a16="http://schemas.microsoft.com/office/drawing/2014/main" id="{5D5A7A7A-E93D-D35F-FFEF-42F06A7BA36E}"/>
              </a:ext>
            </a:extLst>
          </p:cNvPr>
          <p:cNvSpPr>
            <a:spLocks noGrp="1"/>
          </p:cNvSpPr>
          <p:nvPr>
            <p:ph type="body" sz="quarter" idx="3"/>
          </p:nvPr>
        </p:nvSpPr>
        <p:spPr>
          <a:xfrm>
            <a:off x="4871864" y="1306802"/>
            <a:ext cx="4969352" cy="387905"/>
          </a:xfrm>
        </p:spPr>
        <p:txBody>
          <a:bodyPr>
            <a:normAutofit fontScale="92500" lnSpcReduction="10000"/>
          </a:bodyPr>
          <a:lstStyle/>
          <a:p>
            <a:r>
              <a:rPr lang="en-GB" dirty="0"/>
              <a:t>Example:</a:t>
            </a:r>
          </a:p>
        </p:txBody>
      </p:sp>
      <p:sp>
        <p:nvSpPr>
          <p:cNvPr id="4" name="Content Placeholder 3">
            <a:extLst>
              <a:ext uri="{FF2B5EF4-FFF2-40B4-BE49-F238E27FC236}">
                <a16:creationId xmlns:a16="http://schemas.microsoft.com/office/drawing/2014/main" id="{6BA09A4A-37B2-704C-24C5-3DAD0A932B8C}"/>
              </a:ext>
            </a:extLst>
          </p:cNvPr>
          <p:cNvSpPr>
            <a:spLocks noGrp="1"/>
          </p:cNvSpPr>
          <p:nvPr>
            <p:ph sz="half" idx="2"/>
          </p:nvPr>
        </p:nvSpPr>
        <p:spPr>
          <a:xfrm>
            <a:off x="1847529" y="1606689"/>
            <a:ext cx="2870675" cy="3694519"/>
          </a:xfrm>
        </p:spPr>
        <p:txBody>
          <a:bodyPr>
            <a:noAutofit/>
          </a:bodyPr>
          <a:lstStyle/>
          <a:p>
            <a:pPr marL="0" indent="0">
              <a:buNone/>
            </a:pPr>
            <a:r>
              <a:rPr lang="en-GB" sz="1800" dirty="0"/>
              <a:t>Imagine we are researching perceptions of climate change among conservative voters aged 50 and up. We have collected data through a series of interviews.</a:t>
            </a:r>
          </a:p>
          <a:p>
            <a:pPr marL="0" indent="0">
              <a:buNone/>
            </a:pPr>
            <a:r>
              <a:rPr lang="en-GB" sz="1800" b="1" dirty="0"/>
              <a:t>Look at the interview extract.  Can you identify any ideas or feelings that we could code?</a:t>
            </a:r>
            <a:r>
              <a:rPr lang="en-GB" sz="1800" dirty="0"/>
              <a:t> </a:t>
            </a:r>
          </a:p>
        </p:txBody>
      </p:sp>
      <p:sp>
        <p:nvSpPr>
          <p:cNvPr id="6" name="Title 5">
            <a:extLst>
              <a:ext uri="{FF2B5EF4-FFF2-40B4-BE49-F238E27FC236}">
                <a16:creationId xmlns:a16="http://schemas.microsoft.com/office/drawing/2014/main" id="{2156F3E9-D127-A811-FC4A-B958A75D0947}"/>
              </a:ext>
            </a:extLst>
          </p:cNvPr>
          <p:cNvSpPr>
            <a:spLocks noGrp="1"/>
          </p:cNvSpPr>
          <p:nvPr>
            <p:ph type="title"/>
          </p:nvPr>
        </p:nvSpPr>
        <p:spPr/>
        <p:txBody>
          <a:bodyPr>
            <a:normAutofit/>
          </a:bodyPr>
          <a:lstStyle/>
          <a:p>
            <a:r>
              <a:rPr lang="en-GB" b="1" dirty="0"/>
              <a:t>Step 2 Coding- Activity example</a:t>
            </a:r>
          </a:p>
        </p:txBody>
      </p:sp>
    </p:spTree>
    <p:extLst>
      <p:ext uri="{BB962C8B-B14F-4D97-AF65-F5344CB8AC3E}">
        <p14:creationId xmlns:p14="http://schemas.microsoft.com/office/powerpoint/2010/main" val="2454556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53370508-38F1-2BF9-A882-F299A6824FF4}"/>
              </a:ext>
            </a:extLst>
          </p:cNvPr>
          <p:cNvGraphicFramePr>
            <a:graphicFrameLocks noGrp="1"/>
          </p:cNvGraphicFramePr>
          <p:nvPr>
            <p:ph sz="quarter" idx="4"/>
          </p:nvPr>
        </p:nvGraphicFramePr>
        <p:xfrm>
          <a:off x="4904985" y="2066848"/>
          <a:ext cx="5090486" cy="3522392"/>
        </p:xfrm>
        <a:graphic>
          <a:graphicData uri="http://schemas.openxmlformats.org/drawingml/2006/table">
            <a:tbl>
              <a:tblPr firstRow="1" bandRow="1">
                <a:tableStyleId>{5C22544A-7EE6-4342-B048-85BDC9FD1C3A}</a:tableStyleId>
              </a:tblPr>
              <a:tblGrid>
                <a:gridCol w="3167313">
                  <a:extLst>
                    <a:ext uri="{9D8B030D-6E8A-4147-A177-3AD203B41FA5}">
                      <a16:colId xmlns:a16="http://schemas.microsoft.com/office/drawing/2014/main" val="831317029"/>
                    </a:ext>
                  </a:extLst>
                </a:gridCol>
                <a:gridCol w="1923173">
                  <a:extLst>
                    <a:ext uri="{9D8B030D-6E8A-4147-A177-3AD203B41FA5}">
                      <a16:colId xmlns:a16="http://schemas.microsoft.com/office/drawing/2014/main" val="1851805563"/>
                    </a:ext>
                  </a:extLst>
                </a:gridCol>
              </a:tblGrid>
              <a:tr h="622649">
                <a:tc>
                  <a:txBody>
                    <a:bodyPr/>
                    <a:lstStyle/>
                    <a:p>
                      <a:r>
                        <a:rPr lang="en-GB" sz="1400" dirty="0"/>
                        <a:t>Interview extract</a:t>
                      </a:r>
                    </a:p>
                  </a:txBody>
                  <a:tcPr marL="68580" marR="68580" marT="34290" marB="34290"/>
                </a:tc>
                <a:tc>
                  <a:txBody>
                    <a:bodyPr/>
                    <a:lstStyle/>
                    <a:p>
                      <a:r>
                        <a:rPr lang="en-GB" sz="1400" dirty="0"/>
                        <a:t>Codes</a:t>
                      </a:r>
                    </a:p>
                  </a:txBody>
                  <a:tcPr marL="68580" marR="68580" marT="34290" marB="34290"/>
                </a:tc>
                <a:extLst>
                  <a:ext uri="{0D108BD9-81ED-4DB2-BD59-A6C34878D82A}">
                    <a16:rowId xmlns:a16="http://schemas.microsoft.com/office/drawing/2014/main" val="3386701047"/>
                  </a:ext>
                </a:extLst>
              </a:tr>
              <a:tr h="2899743">
                <a:tc>
                  <a:txBody>
                    <a:bodyPr/>
                    <a:lstStyle/>
                    <a:p>
                      <a:pPr algn="just"/>
                      <a:r>
                        <a:rPr lang="en-GB" sz="1600" dirty="0"/>
                        <a:t>Personally</a:t>
                      </a:r>
                      <a:r>
                        <a:rPr lang="en-GB" sz="1600" dirty="0">
                          <a:highlight>
                            <a:srgbClr val="A7C0F7"/>
                          </a:highlight>
                        </a:rPr>
                        <a:t>, I’m not sure</a:t>
                      </a:r>
                      <a:r>
                        <a:rPr lang="en-GB" sz="1600" dirty="0"/>
                        <a:t>. I </a:t>
                      </a:r>
                      <a:r>
                        <a:rPr lang="en-GB" sz="1600" dirty="0">
                          <a:highlight>
                            <a:srgbClr val="F4C327"/>
                          </a:highlight>
                        </a:rPr>
                        <a:t>think the climate is changing, </a:t>
                      </a:r>
                      <a:r>
                        <a:rPr lang="en-GB" sz="1600" dirty="0"/>
                        <a:t>sure, but </a:t>
                      </a:r>
                      <a:r>
                        <a:rPr lang="en-GB" sz="1600" dirty="0">
                          <a:highlight>
                            <a:srgbClr val="A7C0F7"/>
                          </a:highlight>
                        </a:rPr>
                        <a:t>I don’t know why or how. </a:t>
                      </a:r>
                      <a:r>
                        <a:rPr lang="en-GB" sz="1600" dirty="0"/>
                        <a:t>People say you should trust the experts, but </a:t>
                      </a:r>
                      <a:r>
                        <a:rPr lang="en-GB" sz="1600" dirty="0">
                          <a:highlight>
                            <a:srgbClr val="0067E6"/>
                          </a:highlight>
                        </a:rPr>
                        <a:t>who’s to say they don’t have their own reasons for pushing this narrative?</a:t>
                      </a:r>
                      <a:r>
                        <a:rPr lang="en-GB" sz="1600" dirty="0"/>
                        <a:t> I’m not saying they’re wrong, I’m just saying </a:t>
                      </a:r>
                      <a:r>
                        <a:rPr lang="en-GB" sz="1600" dirty="0">
                          <a:highlight>
                            <a:srgbClr val="0067E6"/>
                          </a:highlight>
                        </a:rPr>
                        <a:t>there’s reasons not to trust them 100%.</a:t>
                      </a:r>
                      <a:r>
                        <a:rPr lang="en-GB" sz="1600" dirty="0"/>
                        <a:t> The facts keep changing-</a:t>
                      </a:r>
                      <a:r>
                        <a:rPr lang="en-GB" sz="1600" dirty="0">
                          <a:highlight>
                            <a:srgbClr val="E7E6E6"/>
                          </a:highlight>
                        </a:rPr>
                        <a:t> it used to be called global warning.</a:t>
                      </a:r>
                    </a:p>
                  </a:txBody>
                  <a:tcPr marL="68580" marR="68580" marT="34290" marB="34290"/>
                </a:tc>
                <a:tc>
                  <a:txBody>
                    <a:bodyPr/>
                    <a:lstStyle/>
                    <a:p>
                      <a:pPr marL="285750" indent="-285750">
                        <a:buFont typeface="Arial" panose="020B0604020202020204" pitchFamily="34" charset="0"/>
                        <a:buChar char="•"/>
                      </a:pPr>
                      <a:r>
                        <a:rPr lang="en-GB" sz="1400" dirty="0">
                          <a:highlight>
                            <a:srgbClr val="A7C0F7"/>
                          </a:highlight>
                        </a:rPr>
                        <a:t>Uncertainty</a:t>
                      </a:r>
                      <a:r>
                        <a:rPr lang="en-GB" sz="1400" dirty="0"/>
                        <a:t> </a:t>
                      </a:r>
                    </a:p>
                    <a:p>
                      <a:pPr marL="285750" indent="-285750">
                        <a:buFont typeface="Arial" panose="020B0604020202020204" pitchFamily="34" charset="0"/>
                        <a:buChar char="•"/>
                      </a:pPr>
                      <a:r>
                        <a:rPr lang="en-GB" sz="1400" dirty="0">
                          <a:highlight>
                            <a:srgbClr val="F4C327"/>
                          </a:highlight>
                        </a:rPr>
                        <a:t>Acknowledgement of climate change</a:t>
                      </a:r>
                    </a:p>
                    <a:p>
                      <a:pPr marL="285750" indent="-285750">
                        <a:buFont typeface="Arial" panose="020B0604020202020204" pitchFamily="34" charset="0"/>
                        <a:buChar char="•"/>
                      </a:pPr>
                      <a:r>
                        <a:rPr lang="en-GB" sz="1400" dirty="0">
                          <a:highlight>
                            <a:srgbClr val="0067E6"/>
                          </a:highlight>
                        </a:rPr>
                        <a:t>Distrust of experts</a:t>
                      </a:r>
                    </a:p>
                    <a:p>
                      <a:pPr marL="285750" indent="-285750">
                        <a:buFont typeface="Arial" panose="020B0604020202020204" pitchFamily="34" charset="0"/>
                        <a:buChar char="•"/>
                      </a:pPr>
                      <a:r>
                        <a:rPr lang="en-GB" sz="1400" dirty="0">
                          <a:highlight>
                            <a:srgbClr val="E7E6E6"/>
                          </a:highlight>
                        </a:rPr>
                        <a:t>Changing terminology</a:t>
                      </a:r>
                    </a:p>
                  </a:txBody>
                  <a:tcPr marL="68580" marR="68580" marT="34290" marB="34290"/>
                </a:tc>
                <a:extLst>
                  <a:ext uri="{0D108BD9-81ED-4DB2-BD59-A6C34878D82A}">
                    <a16:rowId xmlns:a16="http://schemas.microsoft.com/office/drawing/2014/main" val="1680971045"/>
                  </a:ext>
                </a:extLst>
              </a:tr>
            </a:tbl>
          </a:graphicData>
        </a:graphic>
      </p:graphicFrame>
      <p:sp>
        <p:nvSpPr>
          <p:cNvPr id="3" name="Text Placeholder 2">
            <a:extLst>
              <a:ext uri="{FF2B5EF4-FFF2-40B4-BE49-F238E27FC236}">
                <a16:creationId xmlns:a16="http://schemas.microsoft.com/office/drawing/2014/main" id="{5D5A7A7A-E93D-D35F-FFEF-42F06A7BA36E}"/>
              </a:ext>
            </a:extLst>
          </p:cNvPr>
          <p:cNvSpPr>
            <a:spLocks noGrp="1"/>
          </p:cNvSpPr>
          <p:nvPr>
            <p:ph type="body" sz="quarter" idx="3"/>
          </p:nvPr>
        </p:nvSpPr>
        <p:spPr>
          <a:xfrm>
            <a:off x="5006672" y="1449662"/>
            <a:ext cx="4969352" cy="387905"/>
          </a:xfrm>
        </p:spPr>
        <p:txBody>
          <a:bodyPr>
            <a:normAutofit fontScale="92500" lnSpcReduction="10000"/>
          </a:bodyPr>
          <a:lstStyle/>
          <a:p>
            <a:r>
              <a:rPr lang="en-GB" dirty="0"/>
              <a:t>Example:</a:t>
            </a:r>
          </a:p>
        </p:txBody>
      </p:sp>
      <p:sp>
        <p:nvSpPr>
          <p:cNvPr id="4" name="Content Placeholder 3">
            <a:extLst>
              <a:ext uri="{FF2B5EF4-FFF2-40B4-BE49-F238E27FC236}">
                <a16:creationId xmlns:a16="http://schemas.microsoft.com/office/drawing/2014/main" id="{6BA09A4A-37B2-704C-24C5-3DAD0A932B8C}"/>
              </a:ext>
            </a:extLst>
          </p:cNvPr>
          <p:cNvSpPr>
            <a:spLocks noGrp="1"/>
          </p:cNvSpPr>
          <p:nvPr>
            <p:ph sz="half" idx="2"/>
          </p:nvPr>
        </p:nvSpPr>
        <p:spPr>
          <a:xfrm>
            <a:off x="1775521" y="2098196"/>
            <a:ext cx="2870675" cy="2788206"/>
          </a:xfrm>
        </p:spPr>
        <p:txBody>
          <a:bodyPr>
            <a:noAutofit/>
          </a:bodyPr>
          <a:lstStyle/>
          <a:p>
            <a:pPr marL="0" indent="0">
              <a:buNone/>
            </a:pPr>
            <a:r>
              <a:rPr lang="en-GB" sz="1600" dirty="0"/>
              <a:t>At this stage, be thorough.</a:t>
            </a:r>
          </a:p>
          <a:p>
            <a:pPr marL="0" indent="0">
              <a:buNone/>
            </a:pPr>
            <a:r>
              <a:rPr lang="en-GB" sz="1600" dirty="0"/>
              <a:t>-go through and highlight everything that jumps out as relevant or potentially interesting.</a:t>
            </a:r>
          </a:p>
          <a:p>
            <a:pPr marL="0" indent="0">
              <a:buNone/>
            </a:pPr>
            <a:r>
              <a:rPr lang="en-GB" sz="1600" dirty="0"/>
              <a:t>-You may find that you keep adding codes as you go through the text.</a:t>
            </a:r>
          </a:p>
          <a:p>
            <a:pPr marL="0" indent="0">
              <a:buNone/>
            </a:pPr>
            <a:r>
              <a:rPr lang="en-GB" sz="1600" b="1" dirty="0"/>
              <a:t>Look at the interview extract.  Can you identify any ideas or feelings that we could code?</a:t>
            </a:r>
            <a:r>
              <a:rPr lang="en-GB" sz="1600" dirty="0"/>
              <a:t> </a:t>
            </a:r>
          </a:p>
        </p:txBody>
      </p:sp>
      <p:sp>
        <p:nvSpPr>
          <p:cNvPr id="6" name="Title 5">
            <a:extLst>
              <a:ext uri="{FF2B5EF4-FFF2-40B4-BE49-F238E27FC236}">
                <a16:creationId xmlns:a16="http://schemas.microsoft.com/office/drawing/2014/main" id="{2156F3E9-D127-A811-FC4A-B958A75D0947}"/>
              </a:ext>
            </a:extLst>
          </p:cNvPr>
          <p:cNvSpPr>
            <a:spLocks noGrp="1"/>
          </p:cNvSpPr>
          <p:nvPr>
            <p:ph type="title"/>
          </p:nvPr>
        </p:nvSpPr>
        <p:spPr/>
        <p:txBody>
          <a:bodyPr/>
          <a:lstStyle/>
          <a:p>
            <a:r>
              <a:rPr lang="en-GB" b="1" dirty="0"/>
              <a:t>Step 2 Coding- example</a:t>
            </a:r>
          </a:p>
        </p:txBody>
      </p:sp>
    </p:spTree>
    <p:extLst>
      <p:ext uri="{BB962C8B-B14F-4D97-AF65-F5344CB8AC3E}">
        <p14:creationId xmlns:p14="http://schemas.microsoft.com/office/powerpoint/2010/main" val="21543406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53370508-38F1-2BF9-A882-F299A6824FF4}"/>
              </a:ext>
            </a:extLst>
          </p:cNvPr>
          <p:cNvGraphicFramePr>
            <a:graphicFrameLocks noGrp="1"/>
          </p:cNvGraphicFramePr>
          <p:nvPr>
            <p:ph sz="quarter" idx="4"/>
          </p:nvPr>
        </p:nvGraphicFramePr>
        <p:xfrm>
          <a:off x="4898858" y="2419351"/>
          <a:ext cx="5090486" cy="2706505"/>
        </p:xfrm>
        <a:graphic>
          <a:graphicData uri="http://schemas.openxmlformats.org/drawingml/2006/table">
            <a:tbl>
              <a:tblPr firstRow="1" bandRow="1">
                <a:tableStyleId>{5C22544A-7EE6-4342-B048-85BDC9FD1C3A}</a:tableStyleId>
              </a:tblPr>
              <a:tblGrid>
                <a:gridCol w="3167313">
                  <a:extLst>
                    <a:ext uri="{9D8B030D-6E8A-4147-A177-3AD203B41FA5}">
                      <a16:colId xmlns:a16="http://schemas.microsoft.com/office/drawing/2014/main" val="831317029"/>
                    </a:ext>
                  </a:extLst>
                </a:gridCol>
                <a:gridCol w="1923173">
                  <a:extLst>
                    <a:ext uri="{9D8B030D-6E8A-4147-A177-3AD203B41FA5}">
                      <a16:colId xmlns:a16="http://schemas.microsoft.com/office/drawing/2014/main" val="1851805563"/>
                    </a:ext>
                  </a:extLst>
                </a:gridCol>
              </a:tblGrid>
              <a:tr h="504325">
                <a:tc>
                  <a:txBody>
                    <a:bodyPr/>
                    <a:lstStyle/>
                    <a:p>
                      <a:r>
                        <a:rPr lang="en-GB" sz="1400" dirty="0"/>
                        <a:t>Interview extract</a:t>
                      </a:r>
                    </a:p>
                  </a:txBody>
                  <a:tcPr marL="68580" marR="68580" marT="34290" marB="34290"/>
                </a:tc>
                <a:tc>
                  <a:txBody>
                    <a:bodyPr/>
                    <a:lstStyle/>
                    <a:p>
                      <a:r>
                        <a:rPr lang="en-GB" sz="1400" dirty="0"/>
                        <a:t>Codes</a:t>
                      </a:r>
                    </a:p>
                  </a:txBody>
                  <a:tcPr marL="68580" marR="68580" marT="34290" marB="34290"/>
                </a:tc>
                <a:extLst>
                  <a:ext uri="{0D108BD9-81ED-4DB2-BD59-A6C34878D82A}">
                    <a16:rowId xmlns:a16="http://schemas.microsoft.com/office/drawing/2014/main" val="3386701047"/>
                  </a:ext>
                </a:extLst>
              </a:tr>
              <a:tr h="2125980">
                <a:tc>
                  <a:txBody>
                    <a:bodyPr/>
                    <a:lstStyle/>
                    <a:p>
                      <a:pPr algn="just"/>
                      <a:r>
                        <a:rPr lang="en-GB" sz="1400" dirty="0"/>
                        <a:t>Personally</a:t>
                      </a:r>
                      <a:r>
                        <a:rPr lang="en-GB" sz="1400" dirty="0">
                          <a:highlight>
                            <a:srgbClr val="A7C0F7"/>
                          </a:highlight>
                        </a:rPr>
                        <a:t>, I’m not sure</a:t>
                      </a:r>
                      <a:r>
                        <a:rPr lang="en-GB" sz="1400" dirty="0"/>
                        <a:t>. I </a:t>
                      </a:r>
                      <a:r>
                        <a:rPr lang="en-GB" sz="1400" dirty="0">
                          <a:highlight>
                            <a:srgbClr val="F4C327"/>
                          </a:highlight>
                        </a:rPr>
                        <a:t>think the climate is changing, </a:t>
                      </a:r>
                      <a:r>
                        <a:rPr lang="en-GB" sz="1400" dirty="0"/>
                        <a:t>sure, but </a:t>
                      </a:r>
                      <a:r>
                        <a:rPr lang="en-GB" sz="1400" dirty="0">
                          <a:highlight>
                            <a:srgbClr val="A7C0F7"/>
                          </a:highlight>
                        </a:rPr>
                        <a:t>I don’t know why or how. </a:t>
                      </a:r>
                      <a:r>
                        <a:rPr lang="en-GB" sz="1400" dirty="0"/>
                        <a:t>People say you should trust the experts, but </a:t>
                      </a:r>
                      <a:r>
                        <a:rPr lang="en-GB" sz="1400" dirty="0">
                          <a:highlight>
                            <a:srgbClr val="0067E6"/>
                          </a:highlight>
                        </a:rPr>
                        <a:t>who’s to say they don’t have their own reasons for pushing this narrative?</a:t>
                      </a:r>
                      <a:r>
                        <a:rPr lang="en-GB" sz="1400" dirty="0"/>
                        <a:t> I’m not saying they’re wrong, I’m just saying </a:t>
                      </a:r>
                      <a:r>
                        <a:rPr lang="en-GB" sz="1400" dirty="0">
                          <a:highlight>
                            <a:srgbClr val="0067E6"/>
                          </a:highlight>
                        </a:rPr>
                        <a:t>there’s reasons not to trust them 100%.</a:t>
                      </a:r>
                      <a:r>
                        <a:rPr lang="en-GB" sz="1400" dirty="0"/>
                        <a:t> The facts keep changing-</a:t>
                      </a:r>
                      <a:r>
                        <a:rPr lang="en-GB" sz="1400" dirty="0">
                          <a:highlight>
                            <a:srgbClr val="E7E6E6"/>
                          </a:highlight>
                        </a:rPr>
                        <a:t> it used to be called global warning.</a:t>
                      </a:r>
                    </a:p>
                  </a:txBody>
                  <a:tcPr marL="68580" marR="68580" marT="34290" marB="34290"/>
                </a:tc>
                <a:tc>
                  <a:txBody>
                    <a:bodyPr/>
                    <a:lstStyle/>
                    <a:p>
                      <a:pPr marL="285750" indent="-285750">
                        <a:buFont typeface="Arial" panose="020B0604020202020204" pitchFamily="34" charset="0"/>
                        <a:buChar char="•"/>
                      </a:pPr>
                      <a:r>
                        <a:rPr lang="en-GB" sz="1400" dirty="0">
                          <a:highlight>
                            <a:srgbClr val="A7C0F7"/>
                          </a:highlight>
                        </a:rPr>
                        <a:t>Uncertainty</a:t>
                      </a:r>
                      <a:r>
                        <a:rPr lang="en-GB" sz="1400" dirty="0"/>
                        <a:t> </a:t>
                      </a:r>
                    </a:p>
                    <a:p>
                      <a:pPr marL="285750" indent="-285750">
                        <a:buFont typeface="Arial" panose="020B0604020202020204" pitchFamily="34" charset="0"/>
                        <a:buChar char="•"/>
                      </a:pPr>
                      <a:r>
                        <a:rPr lang="en-GB" sz="1400" dirty="0">
                          <a:highlight>
                            <a:srgbClr val="F4C327"/>
                          </a:highlight>
                        </a:rPr>
                        <a:t>Acknowledgement of climate change</a:t>
                      </a:r>
                    </a:p>
                    <a:p>
                      <a:pPr marL="285750" indent="-285750">
                        <a:buFont typeface="Arial" panose="020B0604020202020204" pitchFamily="34" charset="0"/>
                        <a:buChar char="•"/>
                      </a:pPr>
                      <a:r>
                        <a:rPr lang="en-GB" sz="1400" dirty="0">
                          <a:highlight>
                            <a:srgbClr val="0067E6"/>
                          </a:highlight>
                        </a:rPr>
                        <a:t>Distrust of experts</a:t>
                      </a:r>
                    </a:p>
                    <a:p>
                      <a:pPr marL="285750" indent="-285750">
                        <a:buFont typeface="Arial" panose="020B0604020202020204" pitchFamily="34" charset="0"/>
                        <a:buChar char="•"/>
                      </a:pPr>
                      <a:r>
                        <a:rPr lang="en-GB" sz="1400" dirty="0">
                          <a:highlight>
                            <a:srgbClr val="E7E6E6"/>
                          </a:highlight>
                        </a:rPr>
                        <a:t>Changing terminology</a:t>
                      </a:r>
                    </a:p>
                  </a:txBody>
                  <a:tcPr marL="68580" marR="68580" marT="34290" marB="34290"/>
                </a:tc>
                <a:extLst>
                  <a:ext uri="{0D108BD9-81ED-4DB2-BD59-A6C34878D82A}">
                    <a16:rowId xmlns:a16="http://schemas.microsoft.com/office/drawing/2014/main" val="1680971045"/>
                  </a:ext>
                </a:extLst>
              </a:tr>
            </a:tbl>
          </a:graphicData>
        </a:graphic>
      </p:graphicFrame>
      <p:sp>
        <p:nvSpPr>
          <p:cNvPr id="3" name="Text Placeholder 2">
            <a:extLst>
              <a:ext uri="{FF2B5EF4-FFF2-40B4-BE49-F238E27FC236}">
                <a16:creationId xmlns:a16="http://schemas.microsoft.com/office/drawing/2014/main" id="{5D5A7A7A-E93D-D35F-FFEF-42F06A7BA36E}"/>
              </a:ext>
            </a:extLst>
          </p:cNvPr>
          <p:cNvSpPr>
            <a:spLocks noGrp="1"/>
          </p:cNvSpPr>
          <p:nvPr>
            <p:ph type="body" sz="quarter" idx="3"/>
          </p:nvPr>
        </p:nvSpPr>
        <p:spPr>
          <a:xfrm>
            <a:off x="5034213" y="1944858"/>
            <a:ext cx="4969352" cy="387905"/>
          </a:xfrm>
        </p:spPr>
        <p:txBody>
          <a:bodyPr>
            <a:normAutofit fontScale="92500" lnSpcReduction="10000"/>
          </a:bodyPr>
          <a:lstStyle/>
          <a:p>
            <a:r>
              <a:rPr lang="en-GB" dirty="0"/>
              <a:t>Example:</a:t>
            </a:r>
          </a:p>
        </p:txBody>
      </p:sp>
      <p:sp>
        <p:nvSpPr>
          <p:cNvPr id="4" name="Content Placeholder 3">
            <a:extLst>
              <a:ext uri="{FF2B5EF4-FFF2-40B4-BE49-F238E27FC236}">
                <a16:creationId xmlns:a16="http://schemas.microsoft.com/office/drawing/2014/main" id="{6BA09A4A-37B2-704C-24C5-3DAD0A932B8C}"/>
              </a:ext>
            </a:extLst>
          </p:cNvPr>
          <p:cNvSpPr>
            <a:spLocks noGrp="1"/>
          </p:cNvSpPr>
          <p:nvPr>
            <p:ph sz="half" idx="2"/>
          </p:nvPr>
        </p:nvSpPr>
        <p:spPr>
          <a:xfrm>
            <a:off x="2104937" y="2420861"/>
            <a:ext cx="2541259" cy="2788206"/>
          </a:xfrm>
        </p:spPr>
        <p:txBody>
          <a:bodyPr>
            <a:normAutofit fontScale="92500" lnSpcReduction="20000"/>
          </a:bodyPr>
          <a:lstStyle/>
          <a:p>
            <a:pPr marL="0" indent="0">
              <a:buNone/>
            </a:pPr>
            <a:r>
              <a:rPr lang="en-GB" dirty="0"/>
              <a:t>Then collate together all the data into groups identified by code. </a:t>
            </a:r>
          </a:p>
          <a:p>
            <a:pPr marL="0" indent="0">
              <a:buNone/>
            </a:pPr>
            <a:endParaRPr lang="en-GB" dirty="0"/>
          </a:p>
          <a:p>
            <a:pPr marL="0" indent="0">
              <a:buNone/>
            </a:pPr>
            <a:r>
              <a:rPr lang="en-GB" dirty="0"/>
              <a:t>This allows an overview of the main points and common meanings that recur.</a:t>
            </a:r>
          </a:p>
        </p:txBody>
      </p:sp>
      <p:sp>
        <p:nvSpPr>
          <p:cNvPr id="6" name="Title 5">
            <a:extLst>
              <a:ext uri="{FF2B5EF4-FFF2-40B4-BE49-F238E27FC236}">
                <a16:creationId xmlns:a16="http://schemas.microsoft.com/office/drawing/2014/main" id="{2156F3E9-D127-A811-FC4A-B958A75D0947}"/>
              </a:ext>
            </a:extLst>
          </p:cNvPr>
          <p:cNvSpPr>
            <a:spLocks noGrp="1"/>
          </p:cNvSpPr>
          <p:nvPr>
            <p:ph type="title"/>
          </p:nvPr>
        </p:nvSpPr>
        <p:spPr/>
        <p:txBody>
          <a:bodyPr/>
          <a:lstStyle/>
          <a:p>
            <a:r>
              <a:rPr lang="en-GB" b="1" dirty="0"/>
              <a:t>Step 2 Coding- example</a:t>
            </a:r>
          </a:p>
        </p:txBody>
      </p:sp>
    </p:spTree>
    <p:extLst>
      <p:ext uri="{BB962C8B-B14F-4D97-AF65-F5344CB8AC3E}">
        <p14:creationId xmlns:p14="http://schemas.microsoft.com/office/powerpoint/2010/main" val="1619937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A49FE-C804-42B3-84FF-CA7082E8268D}"/>
              </a:ext>
            </a:extLst>
          </p:cNvPr>
          <p:cNvSpPr>
            <a:spLocks noGrp="1"/>
          </p:cNvSpPr>
          <p:nvPr>
            <p:ph type="title"/>
          </p:nvPr>
        </p:nvSpPr>
        <p:spPr/>
        <p:txBody>
          <a:bodyPr/>
          <a:lstStyle/>
          <a:p>
            <a:pPr algn="ctr"/>
            <a:r>
              <a:rPr lang="en-GB" b="1" dirty="0"/>
              <a:t>Activity</a:t>
            </a:r>
          </a:p>
        </p:txBody>
      </p:sp>
      <p:sp>
        <p:nvSpPr>
          <p:cNvPr id="3" name="Content Placeholder 2">
            <a:extLst>
              <a:ext uri="{FF2B5EF4-FFF2-40B4-BE49-F238E27FC236}">
                <a16:creationId xmlns:a16="http://schemas.microsoft.com/office/drawing/2014/main" id="{EDC7D2D9-90D7-4AB9-BA7F-AFB5E66102D1}"/>
              </a:ext>
            </a:extLst>
          </p:cNvPr>
          <p:cNvSpPr>
            <a:spLocks noGrp="1"/>
          </p:cNvSpPr>
          <p:nvPr>
            <p:ph idx="1"/>
          </p:nvPr>
        </p:nvSpPr>
        <p:spPr/>
        <p:txBody>
          <a:bodyPr>
            <a:normAutofit/>
          </a:bodyPr>
          <a:lstStyle/>
          <a:p>
            <a:pPr marL="0" indent="0">
              <a:buNone/>
            </a:pPr>
            <a:r>
              <a:rPr lang="en-GB" sz="2600" dirty="0"/>
              <a:t>Watch the video below then discuss</a:t>
            </a:r>
          </a:p>
          <a:p>
            <a:endParaRPr lang="en-GB" sz="2600" dirty="0">
              <a:hlinkClick r:id="" action="ppaction://noaction"/>
            </a:endParaRPr>
          </a:p>
          <a:p>
            <a:endParaRPr lang="en-GB" sz="2600" dirty="0">
              <a:hlinkClick r:id="" action="ppaction://noaction"/>
            </a:endParaRPr>
          </a:p>
          <a:p>
            <a:r>
              <a:rPr lang="en-GB" sz="2600" dirty="0">
                <a:hlinkClick r:id="rId3"/>
              </a:rPr>
              <a:t>https://www.youtube.com/watch?v=lYzhgMZii3o</a:t>
            </a:r>
            <a:endParaRPr lang="en-GB" sz="2600" dirty="0"/>
          </a:p>
          <a:p>
            <a:pPr marL="82296" indent="0">
              <a:buNone/>
            </a:pPr>
            <a:endParaRPr lang="en-GB" sz="2600" dirty="0"/>
          </a:p>
          <a:p>
            <a:endParaRPr lang="en-GB" sz="2600" dirty="0"/>
          </a:p>
          <a:p>
            <a:pPr marL="0" indent="0" algn="ctr">
              <a:buNone/>
            </a:pPr>
            <a:r>
              <a:rPr lang="en-GB" sz="2600" b="1" dirty="0"/>
              <a:t>Feedback your findings to the whole class</a:t>
            </a:r>
          </a:p>
          <a:p>
            <a:endParaRPr lang="en-GB" dirty="0"/>
          </a:p>
        </p:txBody>
      </p:sp>
    </p:spTree>
    <p:extLst>
      <p:ext uri="{BB962C8B-B14F-4D97-AF65-F5344CB8AC3E}">
        <p14:creationId xmlns:p14="http://schemas.microsoft.com/office/powerpoint/2010/main" val="41178075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AECF9-167C-4270-B551-0812159FC0F5}"/>
              </a:ext>
            </a:extLst>
          </p:cNvPr>
          <p:cNvSpPr>
            <a:spLocks noGrp="1"/>
          </p:cNvSpPr>
          <p:nvPr>
            <p:ph type="title"/>
          </p:nvPr>
        </p:nvSpPr>
        <p:spPr>
          <a:xfrm>
            <a:off x="1994535" y="404664"/>
            <a:ext cx="8229600" cy="800100"/>
          </a:xfrm>
        </p:spPr>
        <p:txBody>
          <a:bodyPr>
            <a:normAutofit/>
          </a:bodyPr>
          <a:lstStyle/>
          <a:p>
            <a:pPr algn="ctr"/>
            <a:r>
              <a:rPr lang="en-GB" sz="3300" b="1" dirty="0"/>
              <a:t>Phase 3: Searching for themes</a:t>
            </a:r>
          </a:p>
        </p:txBody>
      </p:sp>
      <p:sp>
        <p:nvSpPr>
          <p:cNvPr id="3" name="Content Placeholder 2">
            <a:extLst>
              <a:ext uri="{FF2B5EF4-FFF2-40B4-BE49-F238E27FC236}">
                <a16:creationId xmlns:a16="http://schemas.microsoft.com/office/drawing/2014/main" id="{51C9608D-F9C4-46EB-ACD6-1745A384DA21}"/>
              </a:ext>
            </a:extLst>
          </p:cNvPr>
          <p:cNvSpPr>
            <a:spLocks noGrp="1"/>
          </p:cNvSpPr>
          <p:nvPr>
            <p:ph idx="1"/>
          </p:nvPr>
        </p:nvSpPr>
        <p:spPr>
          <a:xfrm>
            <a:off x="2026920" y="1807083"/>
            <a:ext cx="8229600" cy="3243834"/>
          </a:xfrm>
        </p:spPr>
        <p:txBody>
          <a:bodyPr>
            <a:normAutofit/>
          </a:bodyPr>
          <a:lstStyle/>
          <a:p>
            <a:r>
              <a:rPr lang="en-GB" sz="2400" dirty="0">
                <a:latin typeface="Times New Roman" panose="02020603050405020304" pitchFamily="18" charset="0"/>
              </a:rPr>
              <a:t>This phase  begins when all data have been initially coded and collated, and you have a long list of the different codes that you have identified across the data set. </a:t>
            </a:r>
          </a:p>
          <a:p>
            <a:pPr marL="82296" indent="0">
              <a:buNone/>
            </a:pPr>
            <a:endParaRPr lang="en-GB" sz="2400" dirty="0">
              <a:latin typeface="Times New Roman" panose="02020603050405020304" pitchFamily="18" charset="0"/>
            </a:endParaRPr>
          </a:p>
          <a:p>
            <a:r>
              <a:rPr lang="en-GB" sz="2400" dirty="0">
                <a:latin typeface="Times New Roman" panose="02020603050405020304" pitchFamily="18" charset="0"/>
              </a:rPr>
              <a:t>This phase, which re-focuses the analysis at the broader level of themes, rather than codes, involves sorting the different codes into potential themes, and collating all the relevant coded data extracts within the identified themes.</a:t>
            </a:r>
            <a:endParaRPr lang="en-GB" sz="2400" dirty="0"/>
          </a:p>
        </p:txBody>
      </p:sp>
    </p:spTree>
    <p:extLst>
      <p:ext uri="{BB962C8B-B14F-4D97-AF65-F5344CB8AC3E}">
        <p14:creationId xmlns:p14="http://schemas.microsoft.com/office/powerpoint/2010/main" val="20064506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9DE5B-136F-4288-9F75-B202096CB9DD}"/>
              </a:ext>
            </a:extLst>
          </p:cNvPr>
          <p:cNvSpPr>
            <a:spLocks noGrp="1"/>
          </p:cNvSpPr>
          <p:nvPr>
            <p:ph type="title"/>
          </p:nvPr>
        </p:nvSpPr>
        <p:spPr>
          <a:xfrm>
            <a:off x="2063552" y="116632"/>
            <a:ext cx="8229600" cy="800100"/>
          </a:xfrm>
        </p:spPr>
        <p:txBody>
          <a:bodyPr/>
          <a:lstStyle/>
          <a:p>
            <a:pPr algn="ctr"/>
            <a:r>
              <a:rPr lang="en-GB" b="1" dirty="0"/>
              <a:t>Searching for themes</a:t>
            </a:r>
            <a:endParaRPr lang="en-GB" dirty="0"/>
          </a:p>
        </p:txBody>
      </p:sp>
      <p:sp>
        <p:nvSpPr>
          <p:cNvPr id="3" name="Content Placeholder 2">
            <a:extLst>
              <a:ext uri="{FF2B5EF4-FFF2-40B4-BE49-F238E27FC236}">
                <a16:creationId xmlns:a16="http://schemas.microsoft.com/office/drawing/2014/main" id="{95CA5A14-3B94-423B-ADE5-01E4479ECFD9}"/>
              </a:ext>
            </a:extLst>
          </p:cNvPr>
          <p:cNvSpPr>
            <a:spLocks noGrp="1"/>
          </p:cNvSpPr>
          <p:nvPr>
            <p:ph idx="1"/>
          </p:nvPr>
        </p:nvSpPr>
        <p:spPr>
          <a:xfrm>
            <a:off x="2207568" y="929333"/>
            <a:ext cx="8229600" cy="3816424"/>
          </a:xfrm>
        </p:spPr>
        <p:txBody>
          <a:bodyPr>
            <a:noAutofit/>
          </a:bodyPr>
          <a:lstStyle/>
          <a:p>
            <a:r>
              <a:rPr lang="en-GB" sz="2400" dirty="0"/>
              <a:t>Essentially, you are starting to analyse your codes and consider how different codes may combine to form an overarching theme.</a:t>
            </a:r>
          </a:p>
          <a:p>
            <a:r>
              <a:rPr lang="en-GB" sz="2400" dirty="0"/>
              <a:t>It may be helpful at this phase to use </a:t>
            </a:r>
            <a:r>
              <a:rPr lang="en-GB" sz="2400" b="1" dirty="0"/>
              <a:t>visual representations </a:t>
            </a:r>
            <a:r>
              <a:rPr lang="en-GB" sz="2400" dirty="0"/>
              <a:t>to help you sort the different codes into themes. </a:t>
            </a:r>
          </a:p>
          <a:p>
            <a:r>
              <a:rPr lang="en-GB" sz="2400" dirty="0"/>
              <a:t>You might use tables, or mind-maps, or write the name of each code (and a brief description) on a separate piece of paper and play around with organizing them into theme-piles.</a:t>
            </a:r>
          </a:p>
          <a:p>
            <a:endParaRPr lang="en-GB" sz="2400" dirty="0"/>
          </a:p>
          <a:p>
            <a:pPr marL="0" indent="0">
              <a:buNone/>
            </a:pPr>
            <a:r>
              <a:rPr lang="en-GB" sz="2400" dirty="0"/>
              <a:t>                                                         (Braun and Clark, 2008) </a:t>
            </a:r>
          </a:p>
        </p:txBody>
      </p:sp>
    </p:spTree>
    <p:extLst>
      <p:ext uri="{BB962C8B-B14F-4D97-AF65-F5344CB8AC3E}">
        <p14:creationId xmlns:p14="http://schemas.microsoft.com/office/powerpoint/2010/main" val="16521161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29528-F7FE-4765-9BA7-239F54EEC05A}"/>
              </a:ext>
            </a:extLst>
          </p:cNvPr>
          <p:cNvSpPr>
            <a:spLocks noGrp="1"/>
          </p:cNvSpPr>
          <p:nvPr>
            <p:ph type="title"/>
          </p:nvPr>
        </p:nvSpPr>
        <p:spPr>
          <a:xfrm>
            <a:off x="2009775" y="332656"/>
            <a:ext cx="8229600" cy="800100"/>
          </a:xfrm>
        </p:spPr>
        <p:txBody>
          <a:bodyPr/>
          <a:lstStyle/>
          <a:p>
            <a:pPr algn="ctr"/>
            <a:r>
              <a:rPr lang="en-GB" b="1" dirty="0"/>
              <a:t>Searching for themes</a:t>
            </a:r>
            <a:endParaRPr lang="en-GB" dirty="0"/>
          </a:p>
        </p:txBody>
      </p:sp>
      <p:sp>
        <p:nvSpPr>
          <p:cNvPr id="3" name="Content Placeholder 2">
            <a:extLst>
              <a:ext uri="{FF2B5EF4-FFF2-40B4-BE49-F238E27FC236}">
                <a16:creationId xmlns:a16="http://schemas.microsoft.com/office/drawing/2014/main" id="{B841E305-1C00-4B7C-AE41-E99213D92E2F}"/>
              </a:ext>
            </a:extLst>
          </p:cNvPr>
          <p:cNvSpPr>
            <a:spLocks noGrp="1"/>
          </p:cNvSpPr>
          <p:nvPr>
            <p:ph idx="1"/>
          </p:nvPr>
        </p:nvSpPr>
        <p:spPr>
          <a:xfrm>
            <a:off x="1009498" y="1556792"/>
            <a:ext cx="8916750" cy="3744416"/>
          </a:xfrm>
        </p:spPr>
        <p:txBody>
          <a:bodyPr>
            <a:noAutofit/>
          </a:bodyPr>
          <a:lstStyle/>
          <a:p>
            <a:r>
              <a:rPr lang="en-GB" sz="2200" dirty="0"/>
              <a:t>This is when you start thinking about the relationship between codes, between themes, and between different levels of themes (</a:t>
            </a:r>
            <a:r>
              <a:rPr lang="en-GB" sz="2200" dirty="0" err="1"/>
              <a:t>eg</a:t>
            </a:r>
            <a:r>
              <a:rPr lang="en-GB" sz="2200" dirty="0"/>
              <a:t>, main overarching themes and sub-themes within them).</a:t>
            </a:r>
          </a:p>
          <a:p>
            <a:r>
              <a:rPr lang="en-GB" sz="2200" dirty="0"/>
              <a:t>Some initial codes may go on to form main </a:t>
            </a:r>
            <a:r>
              <a:rPr lang="en-GB" sz="2200" b="1" dirty="0"/>
              <a:t>themes,</a:t>
            </a:r>
            <a:r>
              <a:rPr lang="en-GB" sz="2200" dirty="0"/>
              <a:t> whereas others may form </a:t>
            </a:r>
            <a:r>
              <a:rPr lang="en-GB" sz="2200" b="1" dirty="0"/>
              <a:t>sub-themes</a:t>
            </a:r>
            <a:r>
              <a:rPr lang="en-GB" sz="2200" dirty="0"/>
              <a:t>, and others still may be discarded. </a:t>
            </a:r>
          </a:p>
          <a:p>
            <a:r>
              <a:rPr lang="en-GB" sz="2200" dirty="0"/>
              <a:t>At this stage, you may also have a set of codes that do not seem to belong anywhere, and it is perfectly acceptable to create a ‘theme’ called ‘</a:t>
            </a:r>
            <a:r>
              <a:rPr lang="en-GB" sz="2200" b="1" dirty="0"/>
              <a:t>miscellaneous</a:t>
            </a:r>
            <a:r>
              <a:rPr lang="en-GB" sz="2200" dirty="0"/>
              <a:t>’ to house the codes .</a:t>
            </a:r>
          </a:p>
          <a:p>
            <a:r>
              <a:rPr lang="en-GB" sz="2200" dirty="0"/>
              <a:t>You end this phase with a collection of candidate themes, and sub-themes, and all extracts of data that have been coded in relation to them. </a:t>
            </a:r>
          </a:p>
          <a:p>
            <a:r>
              <a:rPr lang="en-GB" sz="2200" dirty="0"/>
              <a:t>At this point, you will start to have a sense of the significance of individual themes.                                                     (Braun and Clarke, 2008)</a:t>
            </a:r>
          </a:p>
        </p:txBody>
      </p:sp>
    </p:spTree>
    <p:extLst>
      <p:ext uri="{BB962C8B-B14F-4D97-AF65-F5344CB8AC3E}">
        <p14:creationId xmlns:p14="http://schemas.microsoft.com/office/powerpoint/2010/main" val="36758929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8ED9453-277C-204F-BD72-DCE03B1E8BBA}"/>
              </a:ext>
            </a:extLst>
          </p:cNvPr>
          <p:cNvSpPr>
            <a:spLocks noGrp="1"/>
          </p:cNvSpPr>
          <p:nvPr>
            <p:ph type="title"/>
          </p:nvPr>
        </p:nvSpPr>
        <p:spPr>
          <a:xfrm>
            <a:off x="2225675" y="116632"/>
            <a:ext cx="7886700" cy="994172"/>
          </a:xfrm>
        </p:spPr>
        <p:txBody>
          <a:bodyPr/>
          <a:lstStyle/>
          <a:p>
            <a:r>
              <a:rPr lang="en-US" b="1" dirty="0"/>
              <a:t>Step 3 Generating Themes</a:t>
            </a:r>
          </a:p>
        </p:txBody>
      </p:sp>
      <p:sp>
        <p:nvSpPr>
          <p:cNvPr id="9" name="Content Placeholder 8">
            <a:extLst>
              <a:ext uri="{FF2B5EF4-FFF2-40B4-BE49-F238E27FC236}">
                <a16:creationId xmlns:a16="http://schemas.microsoft.com/office/drawing/2014/main" id="{2B0929D1-16D1-A695-47C4-AF69655847D6}"/>
              </a:ext>
            </a:extLst>
          </p:cNvPr>
          <p:cNvSpPr>
            <a:spLocks noGrp="1"/>
          </p:cNvSpPr>
          <p:nvPr>
            <p:ph sz="half" idx="2"/>
          </p:nvPr>
        </p:nvSpPr>
        <p:spPr/>
        <p:txBody>
          <a:bodyPr/>
          <a:lstStyle/>
          <a:p>
            <a:r>
              <a:rPr lang="en-GB" dirty="0"/>
              <a:t>What do you think is involved in this step?</a:t>
            </a:r>
          </a:p>
        </p:txBody>
      </p:sp>
      <p:sp>
        <p:nvSpPr>
          <p:cNvPr id="11" name="Content Placeholder 10">
            <a:extLst>
              <a:ext uri="{FF2B5EF4-FFF2-40B4-BE49-F238E27FC236}">
                <a16:creationId xmlns:a16="http://schemas.microsoft.com/office/drawing/2014/main" id="{83C8AFB5-A917-DD50-2AFB-DB4838DCEBFD}"/>
              </a:ext>
            </a:extLst>
          </p:cNvPr>
          <p:cNvSpPr>
            <a:spLocks noGrp="1"/>
          </p:cNvSpPr>
          <p:nvPr>
            <p:ph sz="quarter" idx="4"/>
          </p:nvPr>
        </p:nvSpPr>
        <p:spPr/>
        <p:txBody>
          <a:bodyPr/>
          <a:lstStyle/>
          <a:p>
            <a:r>
              <a:rPr lang="en-GB" dirty="0"/>
              <a:t>Look at the codes created</a:t>
            </a:r>
          </a:p>
          <a:p>
            <a:r>
              <a:rPr lang="en-GB" dirty="0"/>
              <a:t>Identify patterns</a:t>
            </a:r>
          </a:p>
          <a:p>
            <a:r>
              <a:rPr lang="en-GB" dirty="0"/>
              <a:t>Come up with themes</a:t>
            </a:r>
          </a:p>
          <a:p>
            <a:endParaRPr lang="en-GB" dirty="0"/>
          </a:p>
          <a:p>
            <a:r>
              <a:rPr lang="en-GB" b="1" i="1" dirty="0"/>
              <a:t>Themes</a:t>
            </a:r>
            <a:r>
              <a:rPr lang="en-GB" dirty="0"/>
              <a:t> are broader than </a:t>
            </a:r>
            <a:r>
              <a:rPr lang="en-GB" b="1" i="1" dirty="0"/>
              <a:t>codes</a:t>
            </a:r>
            <a:r>
              <a:rPr lang="en-GB" dirty="0"/>
              <a:t>. </a:t>
            </a:r>
            <a:r>
              <a:rPr lang="en-GB" b="1" i="1" dirty="0"/>
              <a:t>Several codes </a:t>
            </a:r>
            <a:r>
              <a:rPr lang="en-GB" dirty="0"/>
              <a:t>may combine into a </a:t>
            </a:r>
            <a:r>
              <a:rPr lang="en-GB" b="1" i="1" dirty="0"/>
              <a:t>single theme.</a:t>
            </a:r>
          </a:p>
          <a:p>
            <a:endParaRPr lang="en-GB" dirty="0"/>
          </a:p>
          <a:p>
            <a:pPr marL="0" indent="0">
              <a:buNone/>
            </a:pPr>
            <a:endParaRPr lang="en-GB" dirty="0"/>
          </a:p>
        </p:txBody>
      </p:sp>
    </p:spTree>
    <p:extLst>
      <p:ext uri="{BB962C8B-B14F-4D97-AF65-F5344CB8AC3E}">
        <p14:creationId xmlns:p14="http://schemas.microsoft.com/office/powerpoint/2010/main" val="13603438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9C0F803F-4CCF-A34F-3B54-3110243400C6}"/>
              </a:ext>
            </a:extLst>
          </p:cNvPr>
          <p:cNvGraphicFramePr>
            <a:graphicFrameLocks noGrp="1"/>
          </p:cNvGraphicFramePr>
          <p:nvPr>
            <p:ph sz="quarter" idx="4"/>
          </p:nvPr>
        </p:nvGraphicFramePr>
        <p:xfrm>
          <a:off x="6168008" y="1268760"/>
          <a:ext cx="4392488" cy="4248472"/>
        </p:xfrm>
        <a:graphic>
          <a:graphicData uri="http://schemas.openxmlformats.org/drawingml/2006/table">
            <a:tbl>
              <a:tblPr firstRow="1" bandRow="1">
                <a:tableStyleId>{5C22544A-7EE6-4342-B048-85BDC9FD1C3A}</a:tableStyleId>
              </a:tblPr>
              <a:tblGrid>
                <a:gridCol w="2196244">
                  <a:extLst>
                    <a:ext uri="{9D8B030D-6E8A-4147-A177-3AD203B41FA5}">
                      <a16:colId xmlns:a16="http://schemas.microsoft.com/office/drawing/2014/main" val="1378144998"/>
                    </a:ext>
                  </a:extLst>
                </a:gridCol>
                <a:gridCol w="2196244">
                  <a:extLst>
                    <a:ext uri="{9D8B030D-6E8A-4147-A177-3AD203B41FA5}">
                      <a16:colId xmlns:a16="http://schemas.microsoft.com/office/drawing/2014/main" val="1465415199"/>
                    </a:ext>
                  </a:extLst>
                </a:gridCol>
              </a:tblGrid>
              <a:tr h="364724">
                <a:tc>
                  <a:txBody>
                    <a:bodyPr/>
                    <a:lstStyle/>
                    <a:p>
                      <a:r>
                        <a:rPr lang="en-GB" sz="1400" dirty="0"/>
                        <a:t>Codes</a:t>
                      </a:r>
                    </a:p>
                  </a:txBody>
                  <a:tcPr marL="68580" marR="68580" marT="34290" marB="34290"/>
                </a:tc>
                <a:tc>
                  <a:txBody>
                    <a:bodyPr/>
                    <a:lstStyle/>
                    <a:p>
                      <a:r>
                        <a:rPr lang="en-GB" sz="1400" dirty="0"/>
                        <a:t>Theme</a:t>
                      </a:r>
                    </a:p>
                  </a:txBody>
                  <a:tcPr marL="68580" marR="68580" marT="34290" marB="34290"/>
                </a:tc>
                <a:extLst>
                  <a:ext uri="{0D108BD9-81ED-4DB2-BD59-A6C34878D82A}">
                    <a16:rowId xmlns:a16="http://schemas.microsoft.com/office/drawing/2014/main" val="1498925813"/>
                  </a:ext>
                </a:extLst>
              </a:tr>
              <a:tr h="1150454">
                <a:tc>
                  <a:txBody>
                    <a:bodyPr/>
                    <a:lstStyle/>
                    <a:p>
                      <a:pPr marL="285750" indent="-285750">
                        <a:buFont typeface="Arial" panose="020B0604020202020204" pitchFamily="34" charset="0"/>
                        <a:buChar char="•"/>
                      </a:pPr>
                      <a:r>
                        <a:rPr lang="en-GB" sz="1400" dirty="0"/>
                        <a:t>Uncertainty</a:t>
                      </a:r>
                    </a:p>
                    <a:p>
                      <a:pPr marL="285750" indent="-285750">
                        <a:buFont typeface="Arial" panose="020B0604020202020204" pitchFamily="34" charset="0"/>
                        <a:buChar char="•"/>
                      </a:pPr>
                      <a:r>
                        <a:rPr lang="en-GB" sz="1400" dirty="0"/>
                        <a:t>Leave it to the experts</a:t>
                      </a:r>
                    </a:p>
                    <a:p>
                      <a:pPr marL="285750" indent="-285750">
                        <a:buFont typeface="Arial" panose="020B0604020202020204" pitchFamily="34" charset="0"/>
                        <a:buChar char="•"/>
                      </a:pPr>
                      <a:r>
                        <a:rPr lang="en-GB" sz="1400" dirty="0"/>
                        <a:t>Alternative explanations</a:t>
                      </a:r>
                    </a:p>
                  </a:txBody>
                  <a:tcPr marL="68580" marR="68580" marT="34290" marB="34290"/>
                </a:tc>
                <a:tc>
                  <a:txBody>
                    <a:bodyPr/>
                    <a:lstStyle/>
                    <a:p>
                      <a:pPr algn="ctr"/>
                      <a:endParaRPr lang="en-GB" sz="1400" dirty="0"/>
                    </a:p>
                    <a:p>
                      <a:pPr algn="ctr"/>
                      <a:r>
                        <a:rPr lang="en-GB" sz="1400" dirty="0"/>
                        <a:t>Uncertainty</a:t>
                      </a:r>
                    </a:p>
                  </a:txBody>
                  <a:tcPr marL="68580" marR="68580" marT="34290" marB="34290"/>
                </a:tc>
                <a:extLst>
                  <a:ext uri="{0D108BD9-81ED-4DB2-BD59-A6C34878D82A}">
                    <a16:rowId xmlns:a16="http://schemas.microsoft.com/office/drawing/2014/main" val="736809765"/>
                  </a:ext>
                </a:extLst>
              </a:tr>
              <a:tr h="1582840">
                <a:tc>
                  <a:txBody>
                    <a:bodyPr/>
                    <a:lstStyle/>
                    <a:p>
                      <a:pPr marL="285750" indent="-285750">
                        <a:buFont typeface="Arial" panose="020B0604020202020204" pitchFamily="34" charset="0"/>
                        <a:buChar char="•"/>
                      </a:pPr>
                      <a:r>
                        <a:rPr lang="en-GB" sz="1400" dirty="0"/>
                        <a:t>Changing terminology</a:t>
                      </a:r>
                    </a:p>
                    <a:p>
                      <a:pPr marL="285750" indent="-285750">
                        <a:buFont typeface="Arial" panose="020B0604020202020204" pitchFamily="34" charset="0"/>
                        <a:buChar char="•"/>
                      </a:pPr>
                      <a:r>
                        <a:rPr lang="en-GB" sz="1400" dirty="0"/>
                        <a:t>Distrust of Scientists</a:t>
                      </a:r>
                    </a:p>
                    <a:p>
                      <a:pPr marL="285750" indent="-285750">
                        <a:buFont typeface="Arial" panose="020B0604020202020204" pitchFamily="34" charset="0"/>
                        <a:buChar char="•"/>
                      </a:pPr>
                      <a:r>
                        <a:rPr lang="en-GB" sz="1400" dirty="0"/>
                        <a:t>Resentment towards experts</a:t>
                      </a:r>
                    </a:p>
                    <a:p>
                      <a:pPr marL="285750" indent="-285750">
                        <a:buFont typeface="Arial" panose="020B0604020202020204" pitchFamily="34" charset="0"/>
                        <a:buChar char="•"/>
                      </a:pPr>
                      <a:r>
                        <a:rPr lang="en-GB" sz="1400" dirty="0"/>
                        <a:t>Fear of government control</a:t>
                      </a:r>
                    </a:p>
                  </a:txBody>
                  <a:tcPr marL="68580" marR="68580" marT="34290" marB="34290"/>
                </a:tc>
                <a:tc>
                  <a:txBody>
                    <a:bodyPr/>
                    <a:lstStyle/>
                    <a:p>
                      <a:pPr algn="ctr"/>
                      <a:endParaRPr lang="en-GB" sz="1400" dirty="0"/>
                    </a:p>
                    <a:p>
                      <a:pPr algn="ctr"/>
                      <a:endParaRPr lang="en-GB" sz="1400" dirty="0"/>
                    </a:p>
                    <a:p>
                      <a:pPr algn="ctr"/>
                      <a:r>
                        <a:rPr lang="en-GB" sz="1400" dirty="0"/>
                        <a:t>Distrust of experts</a:t>
                      </a:r>
                    </a:p>
                  </a:txBody>
                  <a:tcPr marL="68580" marR="68580" marT="34290" marB="34290"/>
                </a:tc>
                <a:extLst>
                  <a:ext uri="{0D108BD9-81ED-4DB2-BD59-A6C34878D82A}">
                    <a16:rowId xmlns:a16="http://schemas.microsoft.com/office/drawing/2014/main" val="1408307925"/>
                  </a:ext>
                </a:extLst>
              </a:tr>
              <a:tr h="1150454">
                <a:tc>
                  <a:txBody>
                    <a:bodyPr/>
                    <a:lstStyle/>
                    <a:p>
                      <a:pPr marL="285750" indent="-285750">
                        <a:buFont typeface="Arial" panose="020B0604020202020204" pitchFamily="34" charset="0"/>
                        <a:buChar char="•"/>
                      </a:pPr>
                      <a:r>
                        <a:rPr lang="en-GB" sz="1400" dirty="0"/>
                        <a:t>Incorrect facts</a:t>
                      </a:r>
                    </a:p>
                    <a:p>
                      <a:pPr marL="285750" indent="-285750">
                        <a:buFont typeface="Arial" panose="020B0604020202020204" pitchFamily="34" charset="0"/>
                        <a:buChar char="•"/>
                      </a:pPr>
                      <a:r>
                        <a:rPr lang="en-GB" sz="1400" dirty="0"/>
                        <a:t>Misunderstanding of science</a:t>
                      </a:r>
                    </a:p>
                    <a:p>
                      <a:pPr marL="285750" indent="-285750">
                        <a:buFont typeface="Arial" panose="020B0604020202020204" pitchFamily="34" charset="0"/>
                        <a:buChar char="•"/>
                      </a:pPr>
                      <a:r>
                        <a:rPr lang="en-GB" sz="1400" dirty="0"/>
                        <a:t>Biased media source</a:t>
                      </a:r>
                    </a:p>
                    <a:p>
                      <a:endParaRPr lang="en-GB" sz="1400" dirty="0"/>
                    </a:p>
                  </a:txBody>
                  <a:tcPr marL="68580" marR="68580" marT="34290" marB="34290"/>
                </a:tc>
                <a:tc>
                  <a:txBody>
                    <a:bodyPr/>
                    <a:lstStyle/>
                    <a:p>
                      <a:pPr algn="ctr"/>
                      <a:endParaRPr lang="en-GB" sz="1400" dirty="0"/>
                    </a:p>
                    <a:p>
                      <a:pPr algn="ctr"/>
                      <a:endParaRPr lang="en-GB" sz="1400" dirty="0"/>
                    </a:p>
                    <a:p>
                      <a:pPr algn="ctr"/>
                      <a:r>
                        <a:rPr lang="en-GB" sz="1400" dirty="0"/>
                        <a:t>Misinformation</a:t>
                      </a:r>
                    </a:p>
                  </a:txBody>
                  <a:tcPr marL="68580" marR="68580" marT="34290" marB="34290"/>
                </a:tc>
                <a:extLst>
                  <a:ext uri="{0D108BD9-81ED-4DB2-BD59-A6C34878D82A}">
                    <a16:rowId xmlns:a16="http://schemas.microsoft.com/office/drawing/2014/main" val="1062694510"/>
                  </a:ext>
                </a:extLst>
              </a:tr>
            </a:tbl>
          </a:graphicData>
        </a:graphic>
      </p:graphicFrame>
      <p:sp>
        <p:nvSpPr>
          <p:cNvPr id="4" name="Content Placeholder 3">
            <a:extLst>
              <a:ext uri="{FF2B5EF4-FFF2-40B4-BE49-F238E27FC236}">
                <a16:creationId xmlns:a16="http://schemas.microsoft.com/office/drawing/2014/main" id="{F54D973A-7B63-0475-8952-923D2FFBD311}"/>
              </a:ext>
            </a:extLst>
          </p:cNvPr>
          <p:cNvSpPr>
            <a:spLocks noGrp="1"/>
          </p:cNvSpPr>
          <p:nvPr>
            <p:ph sz="half" idx="2"/>
          </p:nvPr>
        </p:nvSpPr>
        <p:spPr>
          <a:xfrm>
            <a:off x="1919536" y="1721818"/>
            <a:ext cx="4040188" cy="3414365"/>
          </a:xfrm>
        </p:spPr>
        <p:txBody>
          <a:bodyPr>
            <a:normAutofit fontScale="92500"/>
          </a:bodyPr>
          <a:lstStyle/>
          <a:p>
            <a:r>
              <a:rPr lang="en-GB" dirty="0"/>
              <a:t>At this point you may find codes vague or not relevant- you may start discarding codes</a:t>
            </a:r>
          </a:p>
          <a:p>
            <a:r>
              <a:rPr lang="en-GB" dirty="0"/>
              <a:t>Other codes might become themes</a:t>
            </a:r>
          </a:p>
          <a:p>
            <a:r>
              <a:rPr lang="en-GB" dirty="0"/>
              <a:t>Remember, you want to create potential themes that tell you something useful about the data for YOUR purposes.</a:t>
            </a:r>
          </a:p>
          <a:p>
            <a:endParaRPr lang="en-GB" dirty="0"/>
          </a:p>
        </p:txBody>
      </p:sp>
      <p:sp>
        <p:nvSpPr>
          <p:cNvPr id="6" name="Title 5">
            <a:extLst>
              <a:ext uri="{FF2B5EF4-FFF2-40B4-BE49-F238E27FC236}">
                <a16:creationId xmlns:a16="http://schemas.microsoft.com/office/drawing/2014/main" id="{BDB25197-BEEC-7F85-4773-ED7FE007EAC7}"/>
              </a:ext>
            </a:extLst>
          </p:cNvPr>
          <p:cNvSpPr>
            <a:spLocks noGrp="1"/>
          </p:cNvSpPr>
          <p:nvPr>
            <p:ph type="title"/>
          </p:nvPr>
        </p:nvSpPr>
        <p:spPr>
          <a:xfrm>
            <a:off x="1775520" y="274638"/>
            <a:ext cx="8784976" cy="1143000"/>
          </a:xfrm>
        </p:spPr>
        <p:txBody>
          <a:bodyPr>
            <a:normAutofit/>
          </a:bodyPr>
          <a:lstStyle/>
          <a:p>
            <a:pPr algn="l"/>
            <a:r>
              <a:rPr lang="en-GB" sz="3600" b="1" dirty="0"/>
              <a:t>Step 3 Generating Themes- example</a:t>
            </a:r>
          </a:p>
        </p:txBody>
      </p:sp>
    </p:spTree>
    <p:extLst>
      <p:ext uri="{BB962C8B-B14F-4D97-AF65-F5344CB8AC3E}">
        <p14:creationId xmlns:p14="http://schemas.microsoft.com/office/powerpoint/2010/main" val="8748616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A7691-D8B7-4298-8E82-9E122FAA6E47}"/>
              </a:ext>
            </a:extLst>
          </p:cNvPr>
          <p:cNvSpPr>
            <a:spLocks noGrp="1"/>
          </p:cNvSpPr>
          <p:nvPr>
            <p:ph type="title"/>
          </p:nvPr>
        </p:nvSpPr>
        <p:spPr>
          <a:xfrm>
            <a:off x="2135560" y="232048"/>
            <a:ext cx="8229600" cy="800100"/>
          </a:xfrm>
        </p:spPr>
        <p:txBody>
          <a:bodyPr/>
          <a:lstStyle/>
          <a:p>
            <a:r>
              <a:rPr lang="en-GB" b="1" dirty="0"/>
              <a:t>Phase 4: Reviewing themes</a:t>
            </a:r>
          </a:p>
        </p:txBody>
      </p:sp>
      <p:sp>
        <p:nvSpPr>
          <p:cNvPr id="3" name="Content Placeholder 2">
            <a:extLst>
              <a:ext uri="{FF2B5EF4-FFF2-40B4-BE49-F238E27FC236}">
                <a16:creationId xmlns:a16="http://schemas.microsoft.com/office/drawing/2014/main" id="{E86E6428-FE9E-4449-8A1F-9DB5DBC2A27F}"/>
              </a:ext>
            </a:extLst>
          </p:cNvPr>
          <p:cNvSpPr>
            <a:spLocks noGrp="1"/>
          </p:cNvSpPr>
          <p:nvPr>
            <p:ph idx="1"/>
          </p:nvPr>
        </p:nvSpPr>
        <p:spPr>
          <a:xfrm>
            <a:off x="2147045" y="1340768"/>
            <a:ext cx="8229600" cy="3917032"/>
          </a:xfrm>
        </p:spPr>
        <p:txBody>
          <a:bodyPr>
            <a:noAutofit/>
          </a:bodyPr>
          <a:lstStyle/>
          <a:p>
            <a:r>
              <a:rPr lang="en-GB" sz="2400" dirty="0"/>
              <a:t>Phase 4 begins when you have devised a set of candidate themes, and it involves the </a:t>
            </a:r>
            <a:r>
              <a:rPr lang="en-GB" sz="2400" b="1" dirty="0"/>
              <a:t>refinement</a:t>
            </a:r>
            <a:r>
              <a:rPr lang="en-GB" sz="2400" dirty="0"/>
              <a:t> of those themes. </a:t>
            </a:r>
          </a:p>
          <a:p>
            <a:r>
              <a:rPr lang="en-GB" sz="2400" dirty="0"/>
              <a:t>During this phase, it will become evident that some candidate themes are not really themes (</a:t>
            </a:r>
            <a:r>
              <a:rPr lang="en-GB" sz="2400" dirty="0" err="1"/>
              <a:t>eg</a:t>
            </a:r>
            <a:r>
              <a:rPr lang="en-GB" sz="2400" dirty="0"/>
              <a:t>, if there are not enough data to support them, or the data are too diverse), </a:t>
            </a:r>
          </a:p>
          <a:p>
            <a:r>
              <a:rPr lang="en-GB" sz="2400" dirty="0"/>
              <a:t>while others might collapse into each other (</a:t>
            </a:r>
            <a:r>
              <a:rPr lang="en-GB" sz="2400" dirty="0" err="1"/>
              <a:t>eg</a:t>
            </a:r>
            <a:r>
              <a:rPr lang="en-GB" sz="2400" dirty="0"/>
              <a:t>, two apparently separate themes might form one theme). </a:t>
            </a:r>
          </a:p>
          <a:p>
            <a:endParaRPr lang="en-GB" sz="2400" dirty="0"/>
          </a:p>
          <a:p>
            <a:r>
              <a:rPr lang="en-GB" sz="2400" dirty="0"/>
              <a:t>Other themes might need to be broken down into separate themes</a:t>
            </a:r>
          </a:p>
        </p:txBody>
      </p:sp>
    </p:spTree>
    <p:extLst>
      <p:ext uri="{BB962C8B-B14F-4D97-AF65-F5344CB8AC3E}">
        <p14:creationId xmlns:p14="http://schemas.microsoft.com/office/powerpoint/2010/main" val="7548816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C355C-C62F-4492-9E6D-8D3054A83990}"/>
              </a:ext>
            </a:extLst>
          </p:cNvPr>
          <p:cNvSpPr>
            <a:spLocks noGrp="1"/>
          </p:cNvSpPr>
          <p:nvPr>
            <p:ph type="title"/>
          </p:nvPr>
        </p:nvSpPr>
        <p:spPr>
          <a:xfrm>
            <a:off x="1981200" y="468660"/>
            <a:ext cx="8460432" cy="800100"/>
          </a:xfrm>
        </p:spPr>
        <p:txBody>
          <a:bodyPr>
            <a:noAutofit/>
          </a:bodyPr>
          <a:lstStyle/>
          <a:p>
            <a:pPr algn="l"/>
            <a:r>
              <a:rPr lang="en-GB" sz="3600" b="1" dirty="0"/>
              <a:t>Phase 5: Defining and naming themes</a:t>
            </a:r>
            <a:endParaRPr lang="en-GB" sz="3600" dirty="0"/>
          </a:p>
        </p:txBody>
      </p:sp>
      <p:sp>
        <p:nvSpPr>
          <p:cNvPr id="3" name="Content Placeholder 2">
            <a:extLst>
              <a:ext uri="{FF2B5EF4-FFF2-40B4-BE49-F238E27FC236}">
                <a16:creationId xmlns:a16="http://schemas.microsoft.com/office/drawing/2014/main" id="{2CF165AE-4D52-4FF0-85EB-DA77162C0366}"/>
              </a:ext>
            </a:extLst>
          </p:cNvPr>
          <p:cNvSpPr>
            <a:spLocks noGrp="1"/>
          </p:cNvSpPr>
          <p:nvPr>
            <p:ph idx="1"/>
          </p:nvPr>
        </p:nvSpPr>
        <p:spPr>
          <a:xfrm>
            <a:off x="1981200" y="2345406"/>
            <a:ext cx="8229600" cy="3243834"/>
          </a:xfrm>
        </p:spPr>
        <p:txBody>
          <a:bodyPr>
            <a:normAutofit fontScale="85000" lnSpcReduction="10000"/>
          </a:bodyPr>
          <a:lstStyle/>
          <a:p>
            <a:r>
              <a:rPr lang="en-GB" dirty="0"/>
              <a:t>At this point, you then define and further refine the themes you will present for your analysis, and analyse the data within them.</a:t>
            </a:r>
          </a:p>
          <a:p>
            <a:endParaRPr lang="en-GB" dirty="0"/>
          </a:p>
          <a:p>
            <a:r>
              <a:rPr lang="en-GB" dirty="0"/>
              <a:t> By ‘define and refine’, we mean identifying the ‘essence’ of what each theme is about (as well as the themes overall), </a:t>
            </a:r>
          </a:p>
          <a:p>
            <a:endParaRPr lang="en-GB" dirty="0"/>
          </a:p>
          <a:p>
            <a:r>
              <a:rPr lang="en-GB" dirty="0"/>
              <a:t>and determining what aspect of the data each theme captures</a:t>
            </a:r>
          </a:p>
        </p:txBody>
      </p:sp>
    </p:spTree>
    <p:extLst>
      <p:ext uri="{BB962C8B-B14F-4D97-AF65-F5344CB8AC3E}">
        <p14:creationId xmlns:p14="http://schemas.microsoft.com/office/powerpoint/2010/main" val="109556242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E622280-8663-604B-A353-1C684904C6E8}"/>
              </a:ext>
            </a:extLst>
          </p:cNvPr>
          <p:cNvSpPr/>
          <p:nvPr/>
        </p:nvSpPr>
        <p:spPr>
          <a:xfrm>
            <a:off x="1524000" y="857250"/>
            <a:ext cx="4449276" cy="5143500"/>
          </a:xfrm>
          <a:prstGeom prst="rect">
            <a:avLst/>
          </a:prstGeom>
          <a:solidFill>
            <a:srgbClr val="A7C0F7">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 name="Text Placeholder 3">
            <a:extLst>
              <a:ext uri="{FF2B5EF4-FFF2-40B4-BE49-F238E27FC236}">
                <a16:creationId xmlns:a16="http://schemas.microsoft.com/office/drawing/2014/main" id="{0D4B39B0-4EB7-7441-97F5-36D2C844C866}"/>
              </a:ext>
            </a:extLst>
          </p:cNvPr>
          <p:cNvSpPr>
            <a:spLocks noGrp="1"/>
          </p:cNvSpPr>
          <p:nvPr>
            <p:ph type="body" sz="quarter" idx="3"/>
          </p:nvPr>
        </p:nvSpPr>
        <p:spPr>
          <a:xfrm>
            <a:off x="6198545" y="1340768"/>
            <a:ext cx="4041775" cy="639762"/>
          </a:xfrm>
        </p:spPr>
        <p:txBody>
          <a:bodyPr>
            <a:normAutofit fontScale="92500" lnSpcReduction="10000"/>
          </a:bodyPr>
          <a:lstStyle/>
          <a:p>
            <a:r>
              <a:rPr lang="en-US" dirty="0"/>
              <a:t>Step 5- Defining and naming themes</a:t>
            </a:r>
          </a:p>
        </p:txBody>
      </p:sp>
      <p:sp>
        <p:nvSpPr>
          <p:cNvPr id="2" name="Text Placeholder 1">
            <a:extLst>
              <a:ext uri="{FF2B5EF4-FFF2-40B4-BE49-F238E27FC236}">
                <a16:creationId xmlns:a16="http://schemas.microsoft.com/office/drawing/2014/main" id="{90019E33-E64C-B844-8D9A-2E36F32EC4CF}"/>
              </a:ext>
            </a:extLst>
          </p:cNvPr>
          <p:cNvSpPr>
            <a:spLocks noGrp="1"/>
          </p:cNvSpPr>
          <p:nvPr>
            <p:ph type="body" idx="1"/>
          </p:nvPr>
        </p:nvSpPr>
        <p:spPr>
          <a:xfrm>
            <a:off x="1847528" y="1264642"/>
            <a:ext cx="4040188" cy="639762"/>
          </a:xfrm>
        </p:spPr>
        <p:txBody>
          <a:bodyPr>
            <a:normAutofit fontScale="92500" lnSpcReduction="10000"/>
          </a:bodyPr>
          <a:lstStyle/>
          <a:p>
            <a:r>
              <a:rPr lang="en-US" dirty="0"/>
              <a:t>Step 4-Reviewing themes</a:t>
            </a:r>
          </a:p>
        </p:txBody>
      </p:sp>
      <p:sp>
        <p:nvSpPr>
          <p:cNvPr id="8" name="Title 7">
            <a:extLst>
              <a:ext uri="{FF2B5EF4-FFF2-40B4-BE49-F238E27FC236}">
                <a16:creationId xmlns:a16="http://schemas.microsoft.com/office/drawing/2014/main" id="{88ED9453-277C-204F-BD72-DCE03B1E8BBA}"/>
              </a:ext>
            </a:extLst>
          </p:cNvPr>
          <p:cNvSpPr>
            <a:spLocks noGrp="1"/>
          </p:cNvSpPr>
          <p:nvPr>
            <p:ph type="title"/>
          </p:nvPr>
        </p:nvSpPr>
        <p:spPr>
          <a:xfrm>
            <a:off x="2225675" y="0"/>
            <a:ext cx="7886700" cy="994172"/>
          </a:xfrm>
        </p:spPr>
        <p:txBody>
          <a:bodyPr/>
          <a:lstStyle/>
          <a:p>
            <a:r>
              <a:rPr lang="en-US" b="1" dirty="0"/>
              <a:t>Summary: Steps 4 and 5</a:t>
            </a:r>
          </a:p>
        </p:txBody>
      </p:sp>
      <p:sp>
        <p:nvSpPr>
          <p:cNvPr id="9" name="Content Placeholder 8">
            <a:extLst>
              <a:ext uri="{FF2B5EF4-FFF2-40B4-BE49-F238E27FC236}">
                <a16:creationId xmlns:a16="http://schemas.microsoft.com/office/drawing/2014/main" id="{2B0929D1-16D1-A695-47C4-AF69655847D6}"/>
              </a:ext>
            </a:extLst>
          </p:cNvPr>
          <p:cNvSpPr>
            <a:spLocks noGrp="1"/>
          </p:cNvSpPr>
          <p:nvPr>
            <p:ph sz="half" idx="2"/>
          </p:nvPr>
        </p:nvSpPr>
        <p:spPr>
          <a:xfrm>
            <a:off x="1728544" y="2060849"/>
            <a:ext cx="4040188" cy="3414365"/>
          </a:xfrm>
        </p:spPr>
        <p:txBody>
          <a:bodyPr>
            <a:normAutofit fontScale="55000" lnSpcReduction="20000"/>
          </a:bodyPr>
          <a:lstStyle/>
          <a:p>
            <a:pPr marL="0" indent="0">
              <a:buNone/>
            </a:pPr>
            <a:r>
              <a:rPr lang="en-GB" sz="2900" b="1" dirty="0"/>
              <a:t>What do you think is involved in this step?</a:t>
            </a:r>
          </a:p>
          <a:p>
            <a:r>
              <a:rPr lang="en-GB" sz="2900" dirty="0"/>
              <a:t>You need to make sure the data is useful and accurate </a:t>
            </a:r>
          </a:p>
          <a:p>
            <a:r>
              <a:rPr lang="en-GB" sz="2900" dirty="0"/>
              <a:t>Return to the dataset and compare your themes against it</a:t>
            </a:r>
          </a:p>
          <a:p>
            <a:pPr marL="0" indent="0">
              <a:buNone/>
            </a:pPr>
            <a:r>
              <a:rPr lang="en-GB" sz="2900" dirty="0"/>
              <a:t>Ask yourself: Am I missing anything? Are the themes really present? Can I change anything to make the themes better?</a:t>
            </a:r>
          </a:p>
          <a:p>
            <a:r>
              <a:rPr lang="en-GB" sz="2900" dirty="0"/>
              <a:t>You may separate themes, combine them, discard them or create new ones.</a:t>
            </a:r>
          </a:p>
          <a:p>
            <a:endParaRPr lang="en-GB" dirty="0"/>
          </a:p>
        </p:txBody>
      </p:sp>
      <p:sp>
        <p:nvSpPr>
          <p:cNvPr id="11" name="Content Placeholder 10">
            <a:extLst>
              <a:ext uri="{FF2B5EF4-FFF2-40B4-BE49-F238E27FC236}">
                <a16:creationId xmlns:a16="http://schemas.microsoft.com/office/drawing/2014/main" id="{83C8AFB5-A917-DD50-2AFB-DB4838DCEBFD}"/>
              </a:ext>
            </a:extLst>
          </p:cNvPr>
          <p:cNvSpPr>
            <a:spLocks noGrp="1"/>
          </p:cNvSpPr>
          <p:nvPr>
            <p:ph sz="quarter" idx="4"/>
          </p:nvPr>
        </p:nvSpPr>
        <p:spPr>
          <a:xfrm>
            <a:off x="6169026" y="1980531"/>
            <a:ext cx="4294431" cy="3824733"/>
          </a:xfrm>
        </p:spPr>
        <p:txBody>
          <a:bodyPr>
            <a:normAutofit fontScale="55000" lnSpcReduction="20000"/>
          </a:bodyPr>
          <a:lstStyle/>
          <a:p>
            <a:pPr marL="0" indent="0">
              <a:buNone/>
            </a:pPr>
            <a:r>
              <a:rPr lang="en-GB" sz="3300" b="1" dirty="0"/>
              <a:t>What do you think is involved in this step?</a:t>
            </a:r>
          </a:p>
          <a:p>
            <a:r>
              <a:rPr lang="en-GB" sz="3300" dirty="0"/>
              <a:t>When you have a final list of themes, name and define them.</a:t>
            </a:r>
          </a:p>
          <a:p>
            <a:r>
              <a:rPr lang="en-GB" sz="3300" dirty="0"/>
              <a:t>Think about what you mean by each theme and figure out how it helps you understand the data.</a:t>
            </a:r>
          </a:p>
          <a:p>
            <a:r>
              <a:rPr lang="en-GB" sz="3300" dirty="0"/>
              <a:t>Naming the theme involves coming up with short and easy to understand names.</a:t>
            </a:r>
          </a:p>
          <a:p>
            <a:pPr marL="0" indent="0">
              <a:buNone/>
            </a:pPr>
            <a:endParaRPr lang="en-GB" sz="3300" dirty="0"/>
          </a:p>
          <a:p>
            <a:pPr marL="0" indent="0">
              <a:buNone/>
            </a:pPr>
            <a:r>
              <a:rPr lang="en-GB" sz="3300" dirty="0"/>
              <a:t>If we look back at our previous example with the theme ‘distrust of experts’</a:t>
            </a:r>
          </a:p>
          <a:p>
            <a:pPr marL="0" indent="0">
              <a:buNone/>
            </a:pPr>
            <a:r>
              <a:rPr lang="en-GB" sz="3300" dirty="0"/>
              <a:t>1. Is it clear what we mean by ‘experts’?</a:t>
            </a:r>
          </a:p>
          <a:p>
            <a:pPr marL="0" indent="0">
              <a:buNone/>
            </a:pPr>
            <a:r>
              <a:rPr lang="en-GB" sz="3300" dirty="0"/>
              <a:t> </a:t>
            </a:r>
          </a:p>
          <a:p>
            <a:pPr marL="0" indent="0">
              <a:buNone/>
            </a:pPr>
            <a:endParaRPr lang="en-GB" dirty="0"/>
          </a:p>
        </p:txBody>
      </p:sp>
    </p:spTree>
    <p:extLst>
      <p:ext uri="{BB962C8B-B14F-4D97-AF65-F5344CB8AC3E}">
        <p14:creationId xmlns:p14="http://schemas.microsoft.com/office/powerpoint/2010/main" val="41470072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9395-C471-4231-8AB5-25C068D014C6}"/>
              </a:ext>
            </a:extLst>
          </p:cNvPr>
          <p:cNvSpPr>
            <a:spLocks noGrp="1"/>
          </p:cNvSpPr>
          <p:nvPr>
            <p:ph type="title"/>
          </p:nvPr>
        </p:nvSpPr>
        <p:spPr>
          <a:xfrm>
            <a:off x="1477670" y="332656"/>
            <a:ext cx="8887490" cy="800100"/>
          </a:xfrm>
        </p:spPr>
        <p:txBody>
          <a:bodyPr>
            <a:normAutofit/>
          </a:bodyPr>
          <a:lstStyle/>
          <a:p>
            <a:r>
              <a:rPr lang="en-GB" b="1" dirty="0"/>
              <a:t>Phase 6: Producing the report</a:t>
            </a:r>
          </a:p>
        </p:txBody>
      </p:sp>
      <p:sp>
        <p:nvSpPr>
          <p:cNvPr id="3" name="Content Placeholder 2">
            <a:extLst>
              <a:ext uri="{FF2B5EF4-FFF2-40B4-BE49-F238E27FC236}">
                <a16:creationId xmlns:a16="http://schemas.microsoft.com/office/drawing/2014/main" id="{6A880B3E-2CB4-4653-9E99-AA070C410A32}"/>
              </a:ext>
            </a:extLst>
          </p:cNvPr>
          <p:cNvSpPr>
            <a:spLocks noGrp="1"/>
          </p:cNvSpPr>
          <p:nvPr>
            <p:ph idx="1"/>
          </p:nvPr>
        </p:nvSpPr>
        <p:spPr>
          <a:xfrm>
            <a:off x="2137520" y="1628800"/>
            <a:ext cx="8229600" cy="3917032"/>
          </a:xfrm>
        </p:spPr>
        <p:txBody>
          <a:bodyPr>
            <a:normAutofit/>
          </a:bodyPr>
          <a:lstStyle/>
          <a:p>
            <a:r>
              <a:rPr lang="en-GB" dirty="0"/>
              <a:t>Phase 6 begins when you have a set of fully worked-out themes, and involves the final analysis and write-up of the report. </a:t>
            </a:r>
          </a:p>
          <a:p>
            <a:endParaRPr lang="en-GB" dirty="0"/>
          </a:p>
          <a:p>
            <a:r>
              <a:rPr lang="en-GB" dirty="0"/>
              <a:t>The task of the write-up of a thematic analysis, whether it is for publication or for a research assignment or dissertation, is to tell the complicated story of your data in a way which convinces the reader of the merit and validity of your analysis.</a:t>
            </a:r>
          </a:p>
        </p:txBody>
      </p:sp>
    </p:spTree>
    <p:extLst>
      <p:ext uri="{BB962C8B-B14F-4D97-AF65-F5344CB8AC3E}">
        <p14:creationId xmlns:p14="http://schemas.microsoft.com/office/powerpoint/2010/main" val="23987811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80F11-7A35-483D-B325-B071338DD70D}"/>
              </a:ext>
            </a:extLst>
          </p:cNvPr>
          <p:cNvSpPr>
            <a:spLocks noGrp="1"/>
          </p:cNvSpPr>
          <p:nvPr>
            <p:ph type="title"/>
          </p:nvPr>
        </p:nvSpPr>
        <p:spPr>
          <a:xfrm>
            <a:off x="2015756" y="550125"/>
            <a:ext cx="8229600" cy="800100"/>
          </a:xfrm>
        </p:spPr>
        <p:txBody>
          <a:bodyPr/>
          <a:lstStyle/>
          <a:p>
            <a:r>
              <a:rPr lang="en-GB" b="1" dirty="0"/>
              <a:t>Producing the report / Writing up</a:t>
            </a:r>
          </a:p>
        </p:txBody>
      </p:sp>
      <p:sp>
        <p:nvSpPr>
          <p:cNvPr id="3" name="Content Placeholder 2">
            <a:extLst>
              <a:ext uri="{FF2B5EF4-FFF2-40B4-BE49-F238E27FC236}">
                <a16:creationId xmlns:a16="http://schemas.microsoft.com/office/drawing/2014/main" id="{E817847C-BFAB-45BF-9BF7-1A3F39044165}"/>
              </a:ext>
            </a:extLst>
          </p:cNvPr>
          <p:cNvSpPr>
            <a:spLocks noGrp="1"/>
          </p:cNvSpPr>
          <p:nvPr>
            <p:ph idx="1"/>
          </p:nvPr>
        </p:nvSpPr>
        <p:spPr>
          <a:xfrm>
            <a:off x="2015756" y="1807083"/>
            <a:ext cx="8229600" cy="3243834"/>
          </a:xfrm>
        </p:spPr>
        <p:txBody>
          <a:bodyPr>
            <a:normAutofit lnSpcReduction="10000"/>
          </a:bodyPr>
          <a:lstStyle/>
          <a:p>
            <a:r>
              <a:rPr lang="en-GB" dirty="0"/>
              <a:t>It is important that the analysis (the write-up of it, including data extracts) provides a concise, coherent, logical, non-repetitive and interesting account of the story the data tell/ within and across themes. </a:t>
            </a:r>
          </a:p>
          <a:p>
            <a:endParaRPr lang="en-GB" dirty="0"/>
          </a:p>
          <a:p>
            <a:r>
              <a:rPr lang="en-GB" dirty="0"/>
              <a:t>Your write-up must provide sufficient evidence of the themes within the data / </a:t>
            </a:r>
            <a:r>
              <a:rPr lang="en-GB" dirty="0" err="1"/>
              <a:t>ie</a:t>
            </a:r>
            <a:r>
              <a:rPr lang="en-GB" dirty="0"/>
              <a:t>, enough data extracts to demonstrate the prevalence of the theme</a:t>
            </a:r>
          </a:p>
        </p:txBody>
      </p:sp>
    </p:spTree>
    <p:extLst>
      <p:ext uri="{BB962C8B-B14F-4D97-AF65-F5344CB8AC3E}">
        <p14:creationId xmlns:p14="http://schemas.microsoft.com/office/powerpoint/2010/main" val="2865992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1332E-9CBE-AB97-FA2F-F398C2B2995B}"/>
              </a:ext>
            </a:extLst>
          </p:cNvPr>
          <p:cNvSpPr>
            <a:spLocks noGrp="1"/>
          </p:cNvSpPr>
          <p:nvPr>
            <p:ph type="title"/>
          </p:nvPr>
        </p:nvSpPr>
        <p:spPr>
          <a:xfrm>
            <a:off x="1775520" y="116632"/>
            <a:ext cx="8784976" cy="648072"/>
          </a:xfrm>
        </p:spPr>
        <p:txBody>
          <a:bodyPr>
            <a:noAutofit/>
          </a:bodyPr>
          <a:lstStyle/>
          <a:p>
            <a:pPr algn="l"/>
            <a:r>
              <a:rPr lang="en-GB" sz="3600" b="1" dirty="0"/>
              <a:t>Languages use when reporting findings</a:t>
            </a:r>
          </a:p>
        </p:txBody>
      </p:sp>
      <p:graphicFrame>
        <p:nvGraphicFramePr>
          <p:cNvPr id="7" name="Table 6">
            <a:extLst>
              <a:ext uri="{FF2B5EF4-FFF2-40B4-BE49-F238E27FC236}">
                <a16:creationId xmlns:a16="http://schemas.microsoft.com/office/drawing/2014/main" id="{F09CF3B0-F089-E5C4-F0EC-86102A0EDB08}"/>
              </a:ext>
            </a:extLst>
          </p:cNvPr>
          <p:cNvGraphicFramePr>
            <a:graphicFrameLocks noGrp="1"/>
          </p:cNvGraphicFramePr>
          <p:nvPr/>
        </p:nvGraphicFramePr>
        <p:xfrm>
          <a:off x="1847528" y="870922"/>
          <a:ext cx="8712968" cy="4347337"/>
        </p:xfrm>
        <a:graphic>
          <a:graphicData uri="http://schemas.openxmlformats.org/drawingml/2006/table">
            <a:tbl>
              <a:tblPr firstRow="1" bandRow="1">
                <a:tableStyleId>{5C22544A-7EE6-4342-B048-85BDC9FD1C3A}</a:tableStyleId>
              </a:tblPr>
              <a:tblGrid>
                <a:gridCol w="4546111">
                  <a:extLst>
                    <a:ext uri="{9D8B030D-6E8A-4147-A177-3AD203B41FA5}">
                      <a16:colId xmlns:a16="http://schemas.microsoft.com/office/drawing/2014/main" val="297621831"/>
                    </a:ext>
                  </a:extLst>
                </a:gridCol>
                <a:gridCol w="4166857">
                  <a:extLst>
                    <a:ext uri="{9D8B030D-6E8A-4147-A177-3AD203B41FA5}">
                      <a16:colId xmlns:a16="http://schemas.microsoft.com/office/drawing/2014/main" val="2714753434"/>
                    </a:ext>
                  </a:extLst>
                </a:gridCol>
              </a:tblGrid>
              <a:tr h="159940">
                <a:tc>
                  <a:txBody>
                    <a:bodyPr/>
                    <a:lstStyle/>
                    <a:p>
                      <a:pPr>
                        <a:lnSpc>
                          <a:spcPct val="107000"/>
                        </a:lnSpc>
                        <a:spcAft>
                          <a:spcPts val="800"/>
                        </a:spcAft>
                      </a:pPr>
                      <a:r>
                        <a:rPr lang="en-GB" sz="1400" b="1" dirty="0">
                          <a:solidFill>
                            <a:schemeClr val="tx1"/>
                          </a:solidFill>
                          <a:effectLst/>
                        </a:rPr>
                        <a:t>Reporting themes</a:t>
                      </a:r>
                      <a:endParaRPr lang="en-GB" sz="1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3010" marR="43010" marT="0" marB="0"/>
                </a:tc>
                <a:tc>
                  <a:txBody>
                    <a:bodyPr/>
                    <a:lstStyle/>
                    <a:p>
                      <a:pPr>
                        <a:lnSpc>
                          <a:spcPct val="107000"/>
                        </a:lnSpc>
                        <a:spcAft>
                          <a:spcPts val="800"/>
                        </a:spcAft>
                      </a:pPr>
                      <a:r>
                        <a:rPr lang="en-GB" sz="1400" dirty="0">
                          <a:solidFill>
                            <a:schemeClr val="tx1"/>
                          </a:solidFill>
                          <a:effectLst/>
                        </a:rPr>
                        <a:t>Reporting participants’ views</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3010" marR="43010" marT="0" marB="0"/>
                </a:tc>
                <a:extLst>
                  <a:ext uri="{0D108BD9-81ED-4DB2-BD59-A6C34878D82A}">
                    <a16:rowId xmlns:a16="http://schemas.microsoft.com/office/drawing/2014/main" val="3441845552"/>
                  </a:ext>
                </a:extLst>
              </a:tr>
              <a:tr h="4129151">
                <a:tc>
                  <a:txBody>
                    <a:bodyPr/>
                    <a:lstStyle/>
                    <a:p>
                      <a:pPr>
                        <a:lnSpc>
                          <a:spcPct val="107000"/>
                        </a:lnSpc>
                        <a:spcAft>
                          <a:spcPts val="800"/>
                        </a:spcAft>
                      </a:pPr>
                      <a:r>
                        <a:rPr lang="en-GB" sz="1600" dirty="0">
                          <a:effectLst/>
                        </a:rPr>
                        <a:t>Another reported problem was …</a:t>
                      </a:r>
                      <a:br>
                        <a:rPr lang="en-GB" sz="1600" dirty="0">
                          <a:effectLst/>
                        </a:rPr>
                      </a:br>
                      <a:r>
                        <a:rPr lang="en-GB" sz="1600" dirty="0">
                          <a:effectLst/>
                        </a:rPr>
                        <a:t>Opinions differed as to whether …</a:t>
                      </a:r>
                      <a:br>
                        <a:rPr lang="en-GB" sz="1600" dirty="0">
                          <a:effectLst/>
                        </a:rPr>
                      </a:br>
                      <a:r>
                        <a:rPr lang="en-GB" sz="1600" dirty="0">
                          <a:effectLst/>
                        </a:rPr>
                        <a:t>Concerns were expressed about …</a:t>
                      </a:r>
                      <a:br>
                        <a:rPr lang="en-GB" sz="1600" dirty="0">
                          <a:effectLst/>
                        </a:rPr>
                      </a:br>
                      <a:r>
                        <a:rPr lang="en-GB" sz="1600" dirty="0">
                          <a:effectLst/>
                        </a:rPr>
                        <a:t>A variety of perspectives were expressed …</a:t>
                      </a:r>
                      <a:br>
                        <a:rPr lang="en-GB" sz="1600" dirty="0">
                          <a:effectLst/>
                        </a:rPr>
                      </a:br>
                      <a:r>
                        <a:rPr lang="en-GB" sz="1600" dirty="0">
                          <a:effectLst/>
                        </a:rPr>
                        <a:t>These views surfaced mainly in relation to …</a:t>
                      </a:r>
                      <a:br>
                        <a:rPr lang="en-GB" sz="1600" dirty="0">
                          <a:effectLst/>
                        </a:rPr>
                      </a:br>
                      <a:r>
                        <a:rPr lang="en-GB" sz="1600" dirty="0">
                          <a:effectLst/>
                        </a:rPr>
                        <a:t>Concerns regarding X were more widespread.</a:t>
                      </a:r>
                      <a:br>
                        <a:rPr lang="en-GB" sz="1600" dirty="0">
                          <a:effectLst/>
                        </a:rPr>
                      </a:br>
                      <a:r>
                        <a:rPr lang="en-GB" sz="1600" dirty="0">
                          <a:effectLst/>
                        </a:rPr>
                        <a:t>There was a sense of X amongst interviewees.</a:t>
                      </a:r>
                      <a:br>
                        <a:rPr lang="en-GB" sz="1600" dirty="0">
                          <a:effectLst/>
                        </a:rPr>
                      </a:br>
                      <a:r>
                        <a:rPr lang="en-GB" sz="1600" dirty="0">
                          <a:effectLst/>
                        </a:rPr>
                        <a:t>Five broad themes emerged from the analysis.</a:t>
                      </a:r>
                      <a:br>
                        <a:rPr lang="en-GB" sz="1600" dirty="0">
                          <a:effectLst/>
                        </a:rPr>
                      </a:br>
                      <a:r>
                        <a:rPr lang="en-GB" sz="1600" dirty="0">
                          <a:effectLst/>
                        </a:rPr>
                        <a:t>A common view amongst interviewees was that …</a:t>
                      </a:r>
                      <a:br>
                        <a:rPr lang="en-GB" sz="1600" dirty="0">
                          <a:effectLst/>
                        </a:rPr>
                      </a:br>
                      <a:r>
                        <a:rPr lang="en-GB" sz="1600" dirty="0">
                          <a:effectLst/>
                        </a:rPr>
                        <a:t>This theme came up for example in discussions of …</a:t>
                      </a:r>
                      <a:br>
                        <a:rPr lang="en-GB" sz="1600" dirty="0">
                          <a:effectLst/>
                        </a:rPr>
                      </a:br>
                      <a:r>
                        <a:rPr lang="en-GB" sz="1600" dirty="0">
                          <a:effectLst/>
                        </a:rPr>
                        <a:t>Two divergent and often conflicting discourses emerged …</a:t>
                      </a:r>
                      <a:br>
                        <a:rPr lang="en-GB" sz="1100" dirty="0">
                          <a:effectLst/>
                        </a:rPr>
                      </a:b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3010" marR="43010" marT="0" marB="0"/>
                </a:tc>
                <a:tc>
                  <a:txBody>
                    <a:bodyPr/>
                    <a:lstStyle/>
                    <a:p>
                      <a:pPr>
                        <a:lnSpc>
                          <a:spcPct val="107000"/>
                        </a:lnSpc>
                        <a:spcAft>
                          <a:spcPts val="800"/>
                        </a:spcAft>
                      </a:pPr>
                      <a:r>
                        <a:rPr lang="en-GB" sz="1600" dirty="0">
                          <a:effectLst/>
                        </a:rPr>
                        <a:t>It was suggested that …</a:t>
                      </a:r>
                      <a:br>
                        <a:rPr lang="en-GB" sz="1600" dirty="0">
                          <a:effectLst/>
                        </a:rPr>
                      </a:br>
                      <a:r>
                        <a:rPr lang="en-GB" sz="1600" dirty="0">
                          <a:effectLst/>
                        </a:rPr>
                        <a:t>One interviewee argued that …</a:t>
                      </a:r>
                      <a:br>
                        <a:rPr lang="en-GB" sz="1600" dirty="0">
                          <a:effectLst/>
                        </a:rPr>
                      </a:br>
                      <a:r>
                        <a:rPr lang="en-GB" sz="1600" dirty="0">
                          <a:effectLst/>
                        </a:rPr>
                        <a:t>There were some suggestions that …</a:t>
                      </a:r>
                      <a:br>
                        <a:rPr lang="en-GB" sz="1600" dirty="0">
                          <a:effectLst/>
                        </a:rPr>
                      </a:br>
                      <a:r>
                        <a:rPr lang="en-GB" sz="1600" dirty="0">
                          <a:effectLst/>
                        </a:rPr>
                        <a:t>In all cases, the informants reported that …</a:t>
                      </a:r>
                      <a:br>
                        <a:rPr lang="en-GB" sz="1600" dirty="0">
                          <a:effectLst/>
                        </a:rPr>
                      </a:br>
                      <a:r>
                        <a:rPr lang="en-GB" sz="1600" dirty="0">
                          <a:effectLst/>
                        </a:rPr>
                        <a:t>In their accounts of the events surrounding …</a:t>
                      </a:r>
                      <a:br>
                        <a:rPr lang="en-GB" sz="1600" dirty="0">
                          <a:effectLst/>
                        </a:rPr>
                      </a:br>
                      <a:r>
                        <a:rPr lang="en-GB" sz="1600" dirty="0">
                          <a:effectLst/>
                        </a:rPr>
                        <a:t>There were some negative comments about …</a:t>
                      </a:r>
                      <a:br>
                        <a:rPr lang="en-GB" sz="1600" dirty="0">
                          <a:effectLst/>
                        </a:rPr>
                      </a:br>
                      <a:r>
                        <a:rPr lang="en-GB" sz="1600" dirty="0">
                          <a:effectLst/>
                        </a:rPr>
                        <a:t>The participants on the whole demonstrated …</a:t>
                      </a:r>
                      <a:br>
                        <a:rPr lang="en-GB" sz="1600" dirty="0">
                          <a:effectLst/>
                        </a:rPr>
                      </a:br>
                      <a:r>
                        <a:rPr lang="en-GB" sz="1600" dirty="0">
                          <a:effectLst/>
                        </a:rPr>
                        <a:t>Some felt that … , while others considered that …</a:t>
                      </a:r>
                      <a:br>
                        <a:rPr lang="en-GB" sz="1600" dirty="0">
                          <a:effectLst/>
                        </a:rPr>
                      </a:br>
                      <a:r>
                        <a:rPr lang="en-GB" sz="1600" dirty="0">
                          <a:effectLst/>
                        </a:rPr>
                        <a:t>Some interviewees argued that … , while others …</a:t>
                      </a:r>
                      <a:br>
                        <a:rPr lang="en-GB" sz="1600" dirty="0">
                          <a:effectLst/>
                        </a:rPr>
                      </a:br>
                      <a:r>
                        <a:rPr lang="en-GB" sz="1600" dirty="0">
                          <a:effectLst/>
                        </a:rPr>
                        <a:t>This view was echoed by another informant who ..</a:t>
                      </a:r>
                      <a:br>
                        <a:rPr lang="en-GB" sz="1600" dirty="0">
                          <a:effectLst/>
                        </a:rPr>
                      </a:br>
                      <a:r>
                        <a:rPr lang="en-GB" sz="1600" dirty="0">
                          <a:effectLst/>
                        </a:rPr>
                        <a:t>Whilst a minority mentioned that…, all agreed that…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3010" marR="43010" marT="0" marB="0"/>
                </a:tc>
                <a:extLst>
                  <a:ext uri="{0D108BD9-81ED-4DB2-BD59-A6C34878D82A}">
                    <a16:rowId xmlns:a16="http://schemas.microsoft.com/office/drawing/2014/main" val="3820193854"/>
                  </a:ext>
                </a:extLst>
              </a:tr>
            </a:tbl>
          </a:graphicData>
        </a:graphic>
      </p:graphicFrame>
      <p:sp>
        <p:nvSpPr>
          <p:cNvPr id="8" name="TextBox 7">
            <a:extLst>
              <a:ext uri="{FF2B5EF4-FFF2-40B4-BE49-F238E27FC236}">
                <a16:creationId xmlns:a16="http://schemas.microsoft.com/office/drawing/2014/main" id="{8B4D7307-5285-BCDB-4F6C-905097C1581A}"/>
              </a:ext>
            </a:extLst>
          </p:cNvPr>
          <p:cNvSpPr txBox="1"/>
          <p:nvPr/>
        </p:nvSpPr>
        <p:spPr>
          <a:xfrm>
            <a:off x="3287688" y="5467261"/>
            <a:ext cx="6306666" cy="300082"/>
          </a:xfrm>
          <a:prstGeom prst="rect">
            <a:avLst/>
          </a:prstGeom>
          <a:noFill/>
        </p:spPr>
        <p:txBody>
          <a:bodyPr wrap="square" rtlCol="0">
            <a:spAutoFit/>
          </a:bodyPr>
          <a:lstStyle/>
          <a:p>
            <a:r>
              <a:rPr lang="en-GB" sz="1350" dirty="0"/>
              <a:t>Taken from the University of Manchester’s Academic Phrasebank</a:t>
            </a:r>
          </a:p>
        </p:txBody>
      </p:sp>
    </p:spTree>
    <p:extLst>
      <p:ext uri="{BB962C8B-B14F-4D97-AF65-F5344CB8AC3E}">
        <p14:creationId xmlns:p14="http://schemas.microsoft.com/office/powerpoint/2010/main" val="384962444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7FDDE-8504-4DF4-3B76-2ED0915291C4}"/>
              </a:ext>
            </a:extLst>
          </p:cNvPr>
          <p:cNvSpPr>
            <a:spLocks noGrp="1"/>
          </p:cNvSpPr>
          <p:nvPr>
            <p:ph type="title"/>
          </p:nvPr>
        </p:nvSpPr>
        <p:spPr>
          <a:xfrm>
            <a:off x="0" y="0"/>
            <a:ext cx="11481847" cy="1325563"/>
          </a:xfrm>
        </p:spPr>
        <p:txBody>
          <a:bodyPr/>
          <a:lstStyle/>
          <a:p>
            <a:pPr algn="ctr"/>
            <a:r>
              <a:rPr lang="en-GB" b="1" dirty="0">
                <a:latin typeface="+mn-lt"/>
              </a:rPr>
              <a:t>References</a:t>
            </a:r>
          </a:p>
        </p:txBody>
      </p:sp>
      <p:sp>
        <p:nvSpPr>
          <p:cNvPr id="3" name="Content Placeholder 2">
            <a:extLst>
              <a:ext uri="{FF2B5EF4-FFF2-40B4-BE49-F238E27FC236}">
                <a16:creationId xmlns:a16="http://schemas.microsoft.com/office/drawing/2014/main" id="{07E07C56-CDD8-AABB-8297-682F21E6B87E}"/>
              </a:ext>
            </a:extLst>
          </p:cNvPr>
          <p:cNvSpPr>
            <a:spLocks noGrp="1"/>
          </p:cNvSpPr>
          <p:nvPr>
            <p:ph idx="1"/>
          </p:nvPr>
        </p:nvSpPr>
        <p:spPr/>
        <p:txBody>
          <a:bodyPr>
            <a:noAutofit/>
          </a:bodyPr>
          <a:lstStyle/>
          <a:p>
            <a:r>
              <a:rPr lang="en-GB" sz="3000" dirty="0">
                <a:latin typeface="Google Sans"/>
              </a:rPr>
              <a:t>Braun, V., &amp; Clarke, V. (2006). Using thematic analysis in psychology. Qualitative Research in Psychology, 3, 77–101.</a:t>
            </a:r>
          </a:p>
          <a:p>
            <a:r>
              <a:rPr lang="en-GB" sz="3000" dirty="0">
                <a:solidFill>
                  <a:srgbClr val="040C28"/>
                </a:solidFill>
                <a:latin typeface="Google Sans"/>
              </a:rPr>
              <a:t>Clarke, V., Braun, V. and Hayfield, N. (2015) Thematic Analysis. In: Smith, J.A., Ed., Qualitative Psychology: A Practical Guide to Research Methods, SAGE Publications, London, 222-248</a:t>
            </a:r>
            <a:r>
              <a:rPr lang="en-GB" sz="3000" dirty="0">
                <a:solidFill>
                  <a:srgbClr val="232323"/>
                </a:solidFill>
                <a:latin typeface="Verdana" panose="020B0604030504040204" pitchFamily="34" charset="0"/>
              </a:rPr>
              <a:t>.</a:t>
            </a:r>
          </a:p>
          <a:p>
            <a:r>
              <a:rPr lang="en-GB" sz="3000" dirty="0">
                <a:solidFill>
                  <a:srgbClr val="040C28"/>
                </a:solidFill>
                <a:latin typeface="Google Sans"/>
              </a:rPr>
              <a:t>Braun, V., Clarke, V. (2022b). Thematic analysis: A practical guide. Sage.</a:t>
            </a:r>
          </a:p>
        </p:txBody>
      </p:sp>
    </p:spTree>
    <p:extLst>
      <p:ext uri="{BB962C8B-B14F-4D97-AF65-F5344CB8AC3E}">
        <p14:creationId xmlns:p14="http://schemas.microsoft.com/office/powerpoint/2010/main" val="858275842"/>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4133</Words>
  <Application>Microsoft Office PowerPoint</Application>
  <PresentationFormat>Widescreen</PresentationFormat>
  <Paragraphs>402</Paragraphs>
  <Slides>49</Slides>
  <Notes>13</Notes>
  <HiddenSlides>6</HiddenSlides>
  <MMClips>0</MMClips>
  <ScaleCrop>false</ScaleCrop>
  <HeadingPairs>
    <vt:vector size="6" baseType="variant">
      <vt:variant>
        <vt:lpstr>Fonts Used</vt:lpstr>
      </vt:variant>
      <vt:variant>
        <vt:i4>11</vt:i4>
      </vt:variant>
      <vt:variant>
        <vt:lpstr>Theme</vt:lpstr>
      </vt:variant>
      <vt:variant>
        <vt:i4>3</vt:i4>
      </vt:variant>
      <vt:variant>
        <vt:lpstr>Slide Titles</vt:lpstr>
      </vt:variant>
      <vt:variant>
        <vt:i4>49</vt:i4>
      </vt:variant>
    </vt:vector>
  </HeadingPairs>
  <TitlesOfParts>
    <vt:vector size="63" baseType="lpstr">
      <vt:lpstr>Google Sans</vt:lpstr>
      <vt:lpstr>Myriad Pro</vt:lpstr>
      <vt:lpstr>Aptos</vt:lpstr>
      <vt:lpstr>Arial</vt:lpstr>
      <vt:lpstr>Calibri</vt:lpstr>
      <vt:lpstr>Calibri Light</vt:lpstr>
      <vt:lpstr>Gadugi</vt:lpstr>
      <vt:lpstr>Segoe UI Symbol</vt:lpstr>
      <vt:lpstr>Tahoma</vt:lpstr>
      <vt:lpstr>Times New Roman</vt:lpstr>
      <vt:lpstr>Verdana</vt:lpstr>
      <vt:lpstr>UWTSD Holding Page</vt:lpstr>
      <vt:lpstr>UWTSD Text 2</vt:lpstr>
      <vt:lpstr>UWTSD Logo Variations place image in Background</vt:lpstr>
      <vt:lpstr>PowerPoint Presentation</vt:lpstr>
      <vt:lpstr>PowerPoint Presentation</vt:lpstr>
      <vt:lpstr>The Academic Director</vt:lpstr>
      <vt:lpstr>Programme of Study Handbook</vt:lpstr>
      <vt:lpstr>Programme Overview</vt:lpstr>
      <vt:lpstr>MyTSD: Your access to your information</vt:lpstr>
      <vt:lpstr>Your University Email!!!!</vt:lpstr>
      <vt:lpstr>The way that Student Engagement is recorded !</vt:lpstr>
      <vt:lpstr>Academic Integrity ORIGINALITY OF WORK! The university treats this very seriously</vt:lpstr>
      <vt:lpstr>PowerPoint Presentation</vt:lpstr>
      <vt:lpstr>PowerPoint Presentation</vt:lpstr>
      <vt:lpstr>PowerPoint Presentation</vt:lpstr>
      <vt:lpstr>Student Code of Conduct</vt:lpstr>
      <vt:lpstr>Academic Misconduct</vt:lpstr>
      <vt:lpstr>To report an incident use the Formal Student Complaint Form</vt:lpstr>
      <vt:lpstr>Careers Service</vt:lpstr>
      <vt:lpstr>How can they help you?</vt:lpstr>
      <vt:lpstr>Aims of the Session</vt:lpstr>
      <vt:lpstr>Thematic analysis </vt:lpstr>
      <vt:lpstr>Thematic analysis </vt:lpstr>
      <vt:lpstr>Theme</vt:lpstr>
      <vt:lpstr>Theme</vt:lpstr>
      <vt:lpstr>Steps involved in Thematic analysis </vt:lpstr>
      <vt:lpstr>Steps involved in Thematic analysis </vt:lpstr>
      <vt:lpstr>6 Stages of Thematic analysis (Braun and Clarke, 2008)</vt:lpstr>
      <vt:lpstr>Phase 1: familiarizing yourself with your data</vt:lpstr>
      <vt:lpstr>Transcription of verbal data</vt:lpstr>
      <vt:lpstr>Summary: Step 1 Familiarisation</vt:lpstr>
      <vt:lpstr>Phase 1: familiarizing yourself with your data</vt:lpstr>
      <vt:lpstr>Phase 2: Generating initial codes</vt:lpstr>
      <vt:lpstr>Generating initial codes</vt:lpstr>
      <vt:lpstr>Summary: Step 2 Coding</vt:lpstr>
      <vt:lpstr>Activity</vt:lpstr>
      <vt:lpstr>Step 2 Coding- Activity example</vt:lpstr>
      <vt:lpstr>Step 2 Coding- example</vt:lpstr>
      <vt:lpstr>Step 2 Coding- example</vt:lpstr>
      <vt:lpstr>Activity</vt:lpstr>
      <vt:lpstr>Phase 3: Searching for themes</vt:lpstr>
      <vt:lpstr>Searching for themes</vt:lpstr>
      <vt:lpstr>Searching for themes</vt:lpstr>
      <vt:lpstr>Step 3 Generating Themes</vt:lpstr>
      <vt:lpstr>Step 3 Generating Themes- example</vt:lpstr>
      <vt:lpstr>Phase 4: Reviewing themes</vt:lpstr>
      <vt:lpstr>Phase 5: Defining and naming themes</vt:lpstr>
      <vt:lpstr>Summary: Steps 4 and 5</vt:lpstr>
      <vt:lpstr>Phase 6: Producing the report</vt:lpstr>
      <vt:lpstr>Producing the report / Writing up</vt:lpstr>
      <vt:lpstr>Languages use when reporting findings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Diola Bijlhout</cp:lastModifiedBy>
  <cp:revision>30</cp:revision>
  <dcterms:created xsi:type="dcterms:W3CDTF">2021-03-09T15:35:42Z</dcterms:created>
  <dcterms:modified xsi:type="dcterms:W3CDTF">2026-10-17T15:18:42Z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