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58"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4EB356-DE24-4F93-AF0E-1CCE5D046E87}" type="doc">
      <dgm:prSet loTypeId="urn:microsoft.com/office/officeart/2005/8/layout/bProcess4" loCatId="process" qsTypeId="urn:microsoft.com/office/officeart/2005/8/quickstyle/simple5" qsCatId="simple" csTypeId="urn:microsoft.com/office/officeart/2005/8/colors/colorful2" csCatId="colorful" phldr="1"/>
      <dgm:spPr/>
      <dgm:t>
        <a:bodyPr/>
        <a:lstStyle/>
        <a:p>
          <a:endParaRPr lang="en-US"/>
        </a:p>
      </dgm:t>
    </dgm:pt>
    <dgm:pt modelId="{954AA4FB-CEAA-408E-9F92-B82E600836CD}">
      <dgm:prSet/>
      <dgm:spPr>
        <a:solidFill>
          <a:schemeClr val="accent1"/>
        </a:solidFill>
        <a:scene3d>
          <a:camera prst="orthographicFront"/>
          <a:lightRig rig="threePt" dir="t"/>
        </a:scene3d>
        <a:sp3d>
          <a:bevelT prst="angle"/>
        </a:sp3d>
      </dgm:spPr>
      <dgm:t>
        <a:bodyPr/>
        <a:lstStyle/>
        <a:p>
          <a:r>
            <a:rPr lang="en-GB" dirty="0">
              <a:solidFill>
                <a:schemeClr val="tx1">
                  <a:lumMod val="95000"/>
                  <a:lumOff val="5000"/>
                </a:schemeClr>
              </a:solidFill>
              <a:latin typeface="Cambria" panose="02040503050406030204" pitchFamily="18" charset="0"/>
              <a:ea typeface="Cambria" panose="02040503050406030204" pitchFamily="18" charset="0"/>
            </a:rPr>
            <a:t>Large Urban centres</a:t>
          </a:r>
          <a:endParaRPr lang="en-US" dirty="0">
            <a:solidFill>
              <a:schemeClr val="tx1">
                <a:lumMod val="95000"/>
                <a:lumOff val="5000"/>
              </a:schemeClr>
            </a:solidFill>
            <a:latin typeface="Cambria" panose="02040503050406030204" pitchFamily="18" charset="0"/>
            <a:ea typeface="Cambria" panose="02040503050406030204" pitchFamily="18" charset="0"/>
          </a:endParaRPr>
        </a:p>
      </dgm:t>
    </dgm:pt>
    <dgm:pt modelId="{D8B9326C-E5C0-4CBF-8F24-6E0F99920BCF}" type="parTrans" cxnId="{122AA441-4654-4E65-B93D-205E5CE48608}">
      <dgm:prSet/>
      <dgm:spPr/>
      <dgm:t>
        <a:bodyPr/>
        <a:lstStyle/>
        <a:p>
          <a:endParaRPr lang="en-US"/>
        </a:p>
      </dgm:t>
    </dgm:pt>
    <dgm:pt modelId="{23921BCC-345F-4D7C-8B67-F77DFCB3F491}" type="sibTrans" cxnId="{122AA441-4654-4E65-B93D-205E5CE48608}">
      <dgm:prSet/>
      <dgm:spPr/>
      <dgm:t>
        <a:bodyPr/>
        <a:lstStyle/>
        <a:p>
          <a:endParaRPr lang="en-US"/>
        </a:p>
      </dgm:t>
    </dgm:pt>
    <dgm:pt modelId="{099A0F5A-6B54-47E3-9C6F-1C2DBF473394}">
      <dgm:prSet/>
      <dgm:spPr>
        <a:solidFill>
          <a:schemeClr val="accent1"/>
        </a:solidFill>
        <a:scene3d>
          <a:camera prst="orthographicFront"/>
          <a:lightRig rig="threePt" dir="t"/>
        </a:scene3d>
        <a:sp3d>
          <a:bevelT prst="angle"/>
        </a:sp3d>
      </dgm:spPr>
      <dgm:t>
        <a:bodyPr/>
        <a:lstStyle/>
        <a:p>
          <a:r>
            <a:rPr lang="en-GB" dirty="0">
              <a:solidFill>
                <a:schemeClr val="tx1">
                  <a:lumMod val="95000"/>
                  <a:lumOff val="5000"/>
                </a:schemeClr>
              </a:solidFill>
              <a:latin typeface="Cambria" panose="02040503050406030204" pitchFamily="18" charset="0"/>
              <a:ea typeface="Cambria" panose="02040503050406030204" pitchFamily="18" charset="0"/>
            </a:rPr>
            <a:t>Craft Workers, Merchants, Officials and Priests supported by the surpluses produced by farmers</a:t>
          </a:r>
          <a:endParaRPr lang="en-US" dirty="0">
            <a:solidFill>
              <a:schemeClr val="tx1">
                <a:lumMod val="95000"/>
                <a:lumOff val="5000"/>
              </a:schemeClr>
            </a:solidFill>
            <a:latin typeface="Cambria" panose="02040503050406030204" pitchFamily="18" charset="0"/>
            <a:ea typeface="Cambria" panose="02040503050406030204" pitchFamily="18" charset="0"/>
          </a:endParaRPr>
        </a:p>
      </dgm:t>
    </dgm:pt>
    <dgm:pt modelId="{05E8BE6F-B7B8-46AE-8C3D-D7CA2339A2C7}" type="parTrans" cxnId="{DFBCCDC9-0EAB-4B7D-AEAB-F6640F5F63C3}">
      <dgm:prSet/>
      <dgm:spPr/>
      <dgm:t>
        <a:bodyPr/>
        <a:lstStyle/>
        <a:p>
          <a:endParaRPr lang="en-US"/>
        </a:p>
      </dgm:t>
    </dgm:pt>
    <dgm:pt modelId="{31DCDA4E-0F2C-46FA-8281-F2CFC527D973}" type="sibTrans" cxnId="{DFBCCDC9-0EAB-4B7D-AEAB-F6640F5F63C3}">
      <dgm:prSet/>
      <dgm:spPr/>
      <dgm:t>
        <a:bodyPr/>
        <a:lstStyle/>
        <a:p>
          <a:endParaRPr lang="en-US"/>
        </a:p>
      </dgm:t>
    </dgm:pt>
    <dgm:pt modelId="{D31E7EB9-4137-4583-8F23-99B5A05C1CD2}">
      <dgm:prSet/>
      <dgm:spPr>
        <a:solidFill>
          <a:schemeClr val="accent1"/>
        </a:solidFill>
        <a:scene3d>
          <a:camera prst="orthographicFront"/>
          <a:lightRig rig="threePt" dir="t"/>
        </a:scene3d>
        <a:sp3d>
          <a:bevelT prst="angle"/>
        </a:sp3d>
      </dgm:spPr>
      <dgm:t>
        <a:bodyPr/>
        <a:lstStyle/>
        <a:p>
          <a:r>
            <a:rPr lang="en-GB" dirty="0">
              <a:solidFill>
                <a:schemeClr val="tx1">
                  <a:lumMod val="95000"/>
                  <a:lumOff val="5000"/>
                </a:schemeClr>
              </a:solidFill>
              <a:latin typeface="Cambria" panose="02040503050406030204" pitchFamily="18" charset="0"/>
              <a:ea typeface="Cambria" panose="02040503050406030204" pitchFamily="18" charset="0"/>
            </a:rPr>
            <a:t>Primary producers paying surpluses to deity/divine ruler- Status by offerings, Religion</a:t>
          </a:r>
          <a:endParaRPr lang="en-US" dirty="0">
            <a:solidFill>
              <a:schemeClr val="tx1">
                <a:lumMod val="95000"/>
                <a:lumOff val="5000"/>
              </a:schemeClr>
            </a:solidFill>
            <a:latin typeface="Cambria" panose="02040503050406030204" pitchFamily="18" charset="0"/>
            <a:ea typeface="Cambria" panose="02040503050406030204" pitchFamily="18" charset="0"/>
          </a:endParaRPr>
        </a:p>
      </dgm:t>
    </dgm:pt>
    <dgm:pt modelId="{069D94E2-232D-4444-822A-23109979D5F4}" type="parTrans" cxnId="{FD120C0F-1BD8-458B-BB4A-AAAFAF4FE227}">
      <dgm:prSet/>
      <dgm:spPr/>
      <dgm:t>
        <a:bodyPr/>
        <a:lstStyle/>
        <a:p>
          <a:endParaRPr lang="en-US"/>
        </a:p>
      </dgm:t>
    </dgm:pt>
    <dgm:pt modelId="{0EBDE03C-C647-4A52-B497-D04B8C6EC39E}" type="sibTrans" cxnId="{FD120C0F-1BD8-458B-BB4A-AAAFAF4FE227}">
      <dgm:prSet/>
      <dgm:spPr/>
      <dgm:t>
        <a:bodyPr/>
        <a:lstStyle/>
        <a:p>
          <a:endParaRPr lang="en-US"/>
        </a:p>
      </dgm:t>
    </dgm:pt>
    <dgm:pt modelId="{684F680C-D7E8-4A71-B58E-4916659E97DF}">
      <dgm:prSet/>
      <dgm:spPr>
        <a:solidFill>
          <a:schemeClr val="accent1"/>
        </a:solidFill>
        <a:scene3d>
          <a:camera prst="orthographicFront"/>
          <a:lightRig rig="threePt" dir="t"/>
        </a:scene3d>
        <a:sp3d>
          <a:bevelT prst="angle"/>
        </a:sp3d>
      </dgm:spPr>
      <dgm:t>
        <a:bodyPr/>
        <a:lstStyle/>
        <a:p>
          <a:r>
            <a:rPr lang="en-GB" dirty="0">
              <a:solidFill>
                <a:schemeClr val="tx1">
                  <a:lumMod val="95000"/>
                  <a:lumOff val="5000"/>
                </a:schemeClr>
              </a:solidFill>
              <a:latin typeface="Cambria" panose="02040503050406030204" pitchFamily="18" charset="0"/>
              <a:ea typeface="Cambria" panose="02040503050406030204" pitchFamily="18" charset="0"/>
            </a:rPr>
            <a:t>Monumental Architecture</a:t>
          </a:r>
          <a:endParaRPr lang="en-US" dirty="0">
            <a:solidFill>
              <a:schemeClr val="tx1">
                <a:lumMod val="95000"/>
                <a:lumOff val="5000"/>
              </a:schemeClr>
            </a:solidFill>
            <a:latin typeface="Cambria" panose="02040503050406030204" pitchFamily="18" charset="0"/>
            <a:ea typeface="Cambria" panose="02040503050406030204" pitchFamily="18" charset="0"/>
          </a:endParaRPr>
        </a:p>
      </dgm:t>
    </dgm:pt>
    <dgm:pt modelId="{58C438A5-FDFA-499C-995B-AE7514548FEE}" type="parTrans" cxnId="{E21FBEB5-2066-4E23-A163-148D5D7BE373}">
      <dgm:prSet/>
      <dgm:spPr/>
      <dgm:t>
        <a:bodyPr/>
        <a:lstStyle/>
        <a:p>
          <a:endParaRPr lang="en-US"/>
        </a:p>
      </dgm:t>
    </dgm:pt>
    <dgm:pt modelId="{F74B6418-1B24-4F2C-9198-032FB6EDC801}" type="sibTrans" cxnId="{E21FBEB5-2066-4E23-A163-148D5D7BE373}">
      <dgm:prSet/>
      <dgm:spPr/>
      <dgm:t>
        <a:bodyPr/>
        <a:lstStyle/>
        <a:p>
          <a:endParaRPr lang="en-US"/>
        </a:p>
      </dgm:t>
    </dgm:pt>
    <dgm:pt modelId="{1294221F-F174-4264-AB5A-458493600663}">
      <dgm:prSet/>
      <dgm:spPr>
        <a:solidFill>
          <a:schemeClr val="accent1"/>
        </a:solidFill>
        <a:scene3d>
          <a:camera prst="orthographicFront"/>
          <a:lightRig rig="threePt" dir="t"/>
        </a:scene3d>
        <a:sp3d>
          <a:bevelT prst="angle"/>
        </a:sp3d>
      </dgm:spPr>
      <dgm:t>
        <a:bodyPr/>
        <a:lstStyle/>
        <a:p>
          <a:r>
            <a:rPr lang="en-GB" dirty="0">
              <a:solidFill>
                <a:schemeClr val="tx1">
                  <a:lumMod val="95000"/>
                  <a:lumOff val="5000"/>
                </a:schemeClr>
              </a:solidFill>
              <a:latin typeface="Cambria" panose="02040503050406030204" pitchFamily="18" charset="0"/>
              <a:ea typeface="Cambria" panose="02040503050406030204" pitchFamily="18" charset="0"/>
            </a:rPr>
            <a:t>A ruling class exempt from manual labour</a:t>
          </a:r>
          <a:endParaRPr lang="en-US" dirty="0">
            <a:solidFill>
              <a:schemeClr val="tx1">
                <a:lumMod val="95000"/>
                <a:lumOff val="5000"/>
              </a:schemeClr>
            </a:solidFill>
            <a:latin typeface="Cambria" panose="02040503050406030204" pitchFamily="18" charset="0"/>
            <a:ea typeface="Cambria" panose="02040503050406030204" pitchFamily="18" charset="0"/>
          </a:endParaRPr>
        </a:p>
      </dgm:t>
    </dgm:pt>
    <dgm:pt modelId="{E4558990-BA8C-4E26-8EA5-A60019D5D178}" type="parTrans" cxnId="{1CE0575D-5275-4A5D-AD0B-1890419C9372}">
      <dgm:prSet/>
      <dgm:spPr/>
      <dgm:t>
        <a:bodyPr/>
        <a:lstStyle/>
        <a:p>
          <a:endParaRPr lang="en-US"/>
        </a:p>
      </dgm:t>
    </dgm:pt>
    <dgm:pt modelId="{421096B0-50D8-453D-A1D2-A029C8FC5947}" type="sibTrans" cxnId="{1CE0575D-5275-4A5D-AD0B-1890419C9372}">
      <dgm:prSet/>
      <dgm:spPr/>
      <dgm:t>
        <a:bodyPr/>
        <a:lstStyle/>
        <a:p>
          <a:endParaRPr lang="en-US"/>
        </a:p>
      </dgm:t>
    </dgm:pt>
    <dgm:pt modelId="{EF20CC75-5261-477E-AEA6-11BC5265AA57}">
      <dgm:prSet/>
      <dgm:spPr>
        <a:solidFill>
          <a:schemeClr val="accent1"/>
        </a:solidFill>
        <a:scene3d>
          <a:camera prst="orthographicFront"/>
          <a:lightRig rig="threePt" dir="t"/>
        </a:scene3d>
        <a:sp3d>
          <a:bevelT prst="angle"/>
        </a:sp3d>
      </dgm:spPr>
      <dgm:t>
        <a:bodyPr/>
        <a:lstStyle/>
        <a:p>
          <a:r>
            <a:rPr lang="en-GB" dirty="0">
              <a:solidFill>
                <a:schemeClr val="tx1">
                  <a:lumMod val="95000"/>
                  <a:lumOff val="5000"/>
                </a:schemeClr>
              </a:solidFill>
              <a:latin typeface="Cambria" panose="02040503050406030204" pitchFamily="18" charset="0"/>
              <a:ea typeface="Cambria" panose="02040503050406030204" pitchFamily="18" charset="0"/>
            </a:rPr>
            <a:t>Systems of records</a:t>
          </a:r>
          <a:endParaRPr lang="en-US" dirty="0">
            <a:solidFill>
              <a:schemeClr val="tx1">
                <a:lumMod val="95000"/>
                <a:lumOff val="5000"/>
              </a:schemeClr>
            </a:solidFill>
            <a:latin typeface="Cambria" panose="02040503050406030204" pitchFamily="18" charset="0"/>
            <a:ea typeface="Cambria" panose="02040503050406030204" pitchFamily="18" charset="0"/>
          </a:endParaRPr>
        </a:p>
      </dgm:t>
    </dgm:pt>
    <dgm:pt modelId="{FBBC88A7-DC1B-40E5-8174-698714959228}" type="parTrans" cxnId="{9E4F1727-3E9C-4E00-B4F5-EE3BE641F52C}">
      <dgm:prSet/>
      <dgm:spPr/>
      <dgm:t>
        <a:bodyPr/>
        <a:lstStyle/>
        <a:p>
          <a:endParaRPr lang="en-US"/>
        </a:p>
      </dgm:t>
    </dgm:pt>
    <dgm:pt modelId="{F6F9BD11-52EB-4BF0-B817-33380C4EF2CC}" type="sibTrans" cxnId="{9E4F1727-3E9C-4E00-B4F5-EE3BE641F52C}">
      <dgm:prSet/>
      <dgm:spPr/>
      <dgm:t>
        <a:bodyPr/>
        <a:lstStyle/>
        <a:p>
          <a:endParaRPr lang="en-US"/>
        </a:p>
      </dgm:t>
    </dgm:pt>
    <dgm:pt modelId="{EC74FEB4-9560-488F-8E4C-DA213B2EA4CD}">
      <dgm:prSet/>
      <dgm:spPr>
        <a:solidFill>
          <a:schemeClr val="accent1"/>
        </a:solidFill>
        <a:scene3d>
          <a:camera prst="orthographicFront"/>
          <a:lightRig rig="threePt" dir="t"/>
        </a:scene3d>
        <a:sp3d>
          <a:bevelT prst="angle"/>
        </a:sp3d>
      </dgm:spPr>
      <dgm:t>
        <a:bodyPr/>
        <a:lstStyle/>
        <a:p>
          <a:r>
            <a:rPr lang="en-GB" dirty="0">
              <a:solidFill>
                <a:schemeClr val="tx1">
                  <a:lumMod val="95000"/>
                  <a:lumOff val="5000"/>
                </a:schemeClr>
              </a:solidFill>
              <a:latin typeface="Cambria" panose="02040503050406030204" pitchFamily="18" charset="0"/>
              <a:ea typeface="Cambria" panose="02040503050406030204" pitchFamily="18" charset="0"/>
            </a:rPr>
            <a:t>The Development of Practical Sciences</a:t>
          </a:r>
          <a:endParaRPr lang="en-US" dirty="0">
            <a:solidFill>
              <a:schemeClr val="tx1">
                <a:lumMod val="95000"/>
                <a:lumOff val="5000"/>
              </a:schemeClr>
            </a:solidFill>
            <a:latin typeface="Cambria" panose="02040503050406030204" pitchFamily="18" charset="0"/>
            <a:ea typeface="Cambria" panose="02040503050406030204" pitchFamily="18" charset="0"/>
          </a:endParaRPr>
        </a:p>
      </dgm:t>
    </dgm:pt>
    <dgm:pt modelId="{F4C69148-FB4D-455C-9186-DE90D89123E2}" type="parTrans" cxnId="{0D7A779C-10CB-444D-996B-1C7BAB1D4208}">
      <dgm:prSet/>
      <dgm:spPr/>
      <dgm:t>
        <a:bodyPr/>
        <a:lstStyle/>
        <a:p>
          <a:endParaRPr lang="en-US"/>
        </a:p>
      </dgm:t>
    </dgm:pt>
    <dgm:pt modelId="{21366313-6B5E-4AFC-9928-090C7B3E976C}" type="sibTrans" cxnId="{0D7A779C-10CB-444D-996B-1C7BAB1D4208}">
      <dgm:prSet/>
      <dgm:spPr/>
      <dgm:t>
        <a:bodyPr/>
        <a:lstStyle/>
        <a:p>
          <a:endParaRPr lang="en-US"/>
        </a:p>
      </dgm:t>
    </dgm:pt>
    <dgm:pt modelId="{3F536EBE-0BB4-4432-86AC-A94441A39B4F}">
      <dgm:prSet/>
      <dgm:spPr>
        <a:solidFill>
          <a:schemeClr val="accent1"/>
        </a:solidFill>
        <a:scene3d>
          <a:camera prst="orthographicFront"/>
          <a:lightRig rig="threePt" dir="t"/>
        </a:scene3d>
        <a:sp3d>
          <a:bevelT prst="angle"/>
        </a:sp3d>
      </dgm:spPr>
      <dgm:t>
        <a:bodyPr/>
        <a:lstStyle/>
        <a:p>
          <a:r>
            <a:rPr lang="en-GB" dirty="0">
              <a:solidFill>
                <a:schemeClr val="tx1">
                  <a:lumMod val="95000"/>
                  <a:lumOff val="5000"/>
                </a:schemeClr>
              </a:solidFill>
              <a:latin typeface="Cambria" panose="02040503050406030204" pitchFamily="18" charset="0"/>
              <a:ea typeface="Cambria" panose="02040503050406030204" pitchFamily="18" charset="0"/>
            </a:rPr>
            <a:t>Monumental Art</a:t>
          </a:r>
          <a:endParaRPr lang="en-US" dirty="0">
            <a:solidFill>
              <a:schemeClr val="tx1">
                <a:lumMod val="95000"/>
                <a:lumOff val="5000"/>
              </a:schemeClr>
            </a:solidFill>
            <a:latin typeface="Cambria" panose="02040503050406030204" pitchFamily="18" charset="0"/>
            <a:ea typeface="Cambria" panose="02040503050406030204" pitchFamily="18" charset="0"/>
          </a:endParaRPr>
        </a:p>
      </dgm:t>
    </dgm:pt>
    <dgm:pt modelId="{8A5C85BC-5F1A-4CEA-A48B-681CE171EB64}" type="parTrans" cxnId="{7D67DC0B-9062-42B5-A19A-79BCD3CAA124}">
      <dgm:prSet/>
      <dgm:spPr/>
      <dgm:t>
        <a:bodyPr/>
        <a:lstStyle/>
        <a:p>
          <a:endParaRPr lang="en-US"/>
        </a:p>
      </dgm:t>
    </dgm:pt>
    <dgm:pt modelId="{6845E684-8F10-46C0-9CA9-A078A8DCAF0B}" type="sibTrans" cxnId="{7D67DC0B-9062-42B5-A19A-79BCD3CAA124}">
      <dgm:prSet/>
      <dgm:spPr/>
      <dgm:t>
        <a:bodyPr/>
        <a:lstStyle/>
        <a:p>
          <a:endParaRPr lang="en-US"/>
        </a:p>
      </dgm:t>
    </dgm:pt>
    <dgm:pt modelId="{2E93E1C4-A8F6-41C5-AFDE-6733CE0B498E}">
      <dgm:prSet/>
      <dgm:spPr>
        <a:solidFill>
          <a:schemeClr val="accent1"/>
        </a:solidFill>
        <a:scene3d>
          <a:camera prst="orthographicFront"/>
          <a:lightRig rig="threePt" dir="t"/>
        </a:scene3d>
        <a:sp3d>
          <a:bevelT prst="angle"/>
        </a:sp3d>
      </dgm:spPr>
      <dgm:t>
        <a:bodyPr/>
        <a:lstStyle/>
        <a:p>
          <a:r>
            <a:rPr lang="en-GB" dirty="0">
              <a:solidFill>
                <a:schemeClr val="tx1">
                  <a:lumMod val="95000"/>
                  <a:lumOff val="5000"/>
                </a:schemeClr>
              </a:solidFill>
              <a:latin typeface="Cambria" panose="02040503050406030204" pitchFamily="18" charset="0"/>
              <a:ea typeface="Cambria" panose="02040503050406030204" pitchFamily="18" charset="0"/>
            </a:rPr>
            <a:t>Regular importation of raw materials as luxuries and as industrial material</a:t>
          </a:r>
          <a:endParaRPr lang="en-US" dirty="0">
            <a:solidFill>
              <a:schemeClr val="tx1">
                <a:lumMod val="95000"/>
                <a:lumOff val="5000"/>
              </a:schemeClr>
            </a:solidFill>
            <a:latin typeface="Cambria" panose="02040503050406030204" pitchFamily="18" charset="0"/>
            <a:ea typeface="Cambria" panose="02040503050406030204" pitchFamily="18" charset="0"/>
          </a:endParaRPr>
        </a:p>
      </dgm:t>
    </dgm:pt>
    <dgm:pt modelId="{B4C87F46-9F61-4EDA-966F-EE4F91E650A3}" type="parTrans" cxnId="{06424E3E-9C86-4E7A-A04C-1D57AF05C365}">
      <dgm:prSet/>
      <dgm:spPr/>
      <dgm:t>
        <a:bodyPr/>
        <a:lstStyle/>
        <a:p>
          <a:endParaRPr lang="en-US"/>
        </a:p>
      </dgm:t>
    </dgm:pt>
    <dgm:pt modelId="{CB3508AF-7894-4D9E-B2A2-DB9B7F1ECEB2}" type="sibTrans" cxnId="{06424E3E-9C86-4E7A-A04C-1D57AF05C365}">
      <dgm:prSet/>
      <dgm:spPr/>
      <dgm:t>
        <a:bodyPr/>
        <a:lstStyle/>
        <a:p>
          <a:endParaRPr lang="en-US"/>
        </a:p>
      </dgm:t>
    </dgm:pt>
    <dgm:pt modelId="{B08FAF47-C5D0-47C1-90C8-7EA971DD14F7}">
      <dgm:prSet/>
      <dgm:spPr>
        <a:solidFill>
          <a:schemeClr val="accent1"/>
        </a:solidFill>
        <a:scene3d>
          <a:camera prst="orthographicFront"/>
          <a:lightRig rig="threePt" dir="t"/>
        </a:scene3d>
        <a:sp3d>
          <a:bevelT prst="angle"/>
        </a:sp3d>
      </dgm:spPr>
      <dgm:t>
        <a:bodyPr/>
        <a:lstStyle/>
        <a:p>
          <a:r>
            <a:rPr lang="en-GB" dirty="0">
              <a:solidFill>
                <a:schemeClr val="tx1">
                  <a:lumMod val="95000"/>
                  <a:lumOff val="5000"/>
                </a:schemeClr>
              </a:solidFill>
              <a:latin typeface="Cambria" panose="02040503050406030204" pitchFamily="18" charset="0"/>
              <a:ea typeface="Cambria" panose="02040503050406030204" pitchFamily="18" charset="0"/>
            </a:rPr>
            <a:t>Specialist craftsmen/workers politically and economically under control of secular/religious officials</a:t>
          </a:r>
          <a:endParaRPr lang="en-US" dirty="0">
            <a:solidFill>
              <a:schemeClr val="tx1">
                <a:lumMod val="95000"/>
                <a:lumOff val="5000"/>
              </a:schemeClr>
            </a:solidFill>
            <a:latin typeface="Cambria" panose="02040503050406030204" pitchFamily="18" charset="0"/>
            <a:ea typeface="Cambria" panose="02040503050406030204" pitchFamily="18" charset="0"/>
          </a:endParaRPr>
        </a:p>
      </dgm:t>
    </dgm:pt>
    <dgm:pt modelId="{38F12089-BE44-45CF-93E8-1B3E56B0743C}" type="parTrans" cxnId="{D22247E2-4EA9-4D20-811F-8A459D5A28C8}">
      <dgm:prSet/>
      <dgm:spPr/>
      <dgm:t>
        <a:bodyPr/>
        <a:lstStyle/>
        <a:p>
          <a:endParaRPr lang="en-US"/>
        </a:p>
      </dgm:t>
    </dgm:pt>
    <dgm:pt modelId="{51D8DCA8-AAF4-4331-B354-767B4BF3E3DA}" type="sibTrans" cxnId="{D22247E2-4EA9-4D20-811F-8A459D5A28C8}">
      <dgm:prSet/>
      <dgm:spPr/>
      <dgm:t>
        <a:bodyPr/>
        <a:lstStyle/>
        <a:p>
          <a:endParaRPr lang="en-US"/>
        </a:p>
      </dgm:t>
    </dgm:pt>
    <dgm:pt modelId="{5755494D-02C5-4D3B-8BA2-D1CBA8447BC9}" type="pres">
      <dgm:prSet presAssocID="{FF4EB356-DE24-4F93-AF0E-1CCE5D046E87}" presName="Name0" presStyleCnt="0">
        <dgm:presLayoutVars>
          <dgm:dir/>
          <dgm:resizeHandles/>
        </dgm:presLayoutVars>
      </dgm:prSet>
      <dgm:spPr/>
    </dgm:pt>
    <dgm:pt modelId="{6768B3DD-0F53-435E-8D9B-6EEC250CB88E}" type="pres">
      <dgm:prSet presAssocID="{954AA4FB-CEAA-408E-9F92-B82E600836CD}" presName="compNode" presStyleCnt="0"/>
      <dgm:spPr/>
    </dgm:pt>
    <dgm:pt modelId="{493130E4-7C0E-4975-B4DC-40FB74A13E06}" type="pres">
      <dgm:prSet presAssocID="{954AA4FB-CEAA-408E-9F92-B82E600836CD}" presName="dummyConnPt" presStyleCnt="0"/>
      <dgm:spPr/>
    </dgm:pt>
    <dgm:pt modelId="{4F9EE97B-C02E-4E69-91CF-2E8584044B81}" type="pres">
      <dgm:prSet presAssocID="{954AA4FB-CEAA-408E-9F92-B82E600836CD}" presName="node" presStyleLbl="node1" presStyleIdx="0" presStyleCnt="10">
        <dgm:presLayoutVars>
          <dgm:bulletEnabled val="1"/>
        </dgm:presLayoutVars>
      </dgm:prSet>
      <dgm:spPr/>
    </dgm:pt>
    <dgm:pt modelId="{651836F8-4F9A-4BAB-AAA4-D95EF4F6C939}" type="pres">
      <dgm:prSet presAssocID="{23921BCC-345F-4D7C-8B67-F77DFCB3F491}" presName="sibTrans" presStyleLbl="bgSibTrans2D1" presStyleIdx="0" presStyleCnt="9"/>
      <dgm:spPr/>
    </dgm:pt>
    <dgm:pt modelId="{01FBB718-1A06-4EF1-B793-A78EA36B11F7}" type="pres">
      <dgm:prSet presAssocID="{099A0F5A-6B54-47E3-9C6F-1C2DBF473394}" presName="compNode" presStyleCnt="0"/>
      <dgm:spPr/>
    </dgm:pt>
    <dgm:pt modelId="{206CC002-EB88-433B-B5F4-F8F03C39EE17}" type="pres">
      <dgm:prSet presAssocID="{099A0F5A-6B54-47E3-9C6F-1C2DBF473394}" presName="dummyConnPt" presStyleCnt="0"/>
      <dgm:spPr/>
    </dgm:pt>
    <dgm:pt modelId="{2357D562-179B-40DE-9493-0AB96B9D2123}" type="pres">
      <dgm:prSet presAssocID="{099A0F5A-6B54-47E3-9C6F-1C2DBF473394}" presName="node" presStyleLbl="node1" presStyleIdx="1" presStyleCnt="10">
        <dgm:presLayoutVars>
          <dgm:bulletEnabled val="1"/>
        </dgm:presLayoutVars>
      </dgm:prSet>
      <dgm:spPr/>
    </dgm:pt>
    <dgm:pt modelId="{A310339B-39EF-4D26-A1F3-C5955F35A3F8}" type="pres">
      <dgm:prSet presAssocID="{31DCDA4E-0F2C-46FA-8281-F2CFC527D973}" presName="sibTrans" presStyleLbl="bgSibTrans2D1" presStyleIdx="1" presStyleCnt="9"/>
      <dgm:spPr/>
    </dgm:pt>
    <dgm:pt modelId="{F3010C34-F4FB-4BAD-A01B-FED287650A4D}" type="pres">
      <dgm:prSet presAssocID="{D31E7EB9-4137-4583-8F23-99B5A05C1CD2}" presName="compNode" presStyleCnt="0"/>
      <dgm:spPr/>
    </dgm:pt>
    <dgm:pt modelId="{09C3BBC7-B8E6-4E98-9BBF-8D54BC4EC653}" type="pres">
      <dgm:prSet presAssocID="{D31E7EB9-4137-4583-8F23-99B5A05C1CD2}" presName="dummyConnPt" presStyleCnt="0"/>
      <dgm:spPr/>
    </dgm:pt>
    <dgm:pt modelId="{5E2A33D8-9B01-4BDA-9524-3D203DA99ABD}" type="pres">
      <dgm:prSet presAssocID="{D31E7EB9-4137-4583-8F23-99B5A05C1CD2}" presName="node" presStyleLbl="node1" presStyleIdx="2" presStyleCnt="10">
        <dgm:presLayoutVars>
          <dgm:bulletEnabled val="1"/>
        </dgm:presLayoutVars>
      </dgm:prSet>
      <dgm:spPr/>
    </dgm:pt>
    <dgm:pt modelId="{BEDBAF5A-D277-443C-9361-941D2F4C48D9}" type="pres">
      <dgm:prSet presAssocID="{0EBDE03C-C647-4A52-B497-D04B8C6EC39E}" presName="sibTrans" presStyleLbl="bgSibTrans2D1" presStyleIdx="2" presStyleCnt="9"/>
      <dgm:spPr/>
    </dgm:pt>
    <dgm:pt modelId="{F0AE70DF-81F6-4FD5-8876-81526D25CD0D}" type="pres">
      <dgm:prSet presAssocID="{684F680C-D7E8-4A71-B58E-4916659E97DF}" presName="compNode" presStyleCnt="0"/>
      <dgm:spPr/>
    </dgm:pt>
    <dgm:pt modelId="{207AB3AD-8224-4467-87A0-73FE537042EE}" type="pres">
      <dgm:prSet presAssocID="{684F680C-D7E8-4A71-B58E-4916659E97DF}" presName="dummyConnPt" presStyleCnt="0"/>
      <dgm:spPr/>
    </dgm:pt>
    <dgm:pt modelId="{82A60423-6828-4499-8743-83565CDB3B4A}" type="pres">
      <dgm:prSet presAssocID="{684F680C-D7E8-4A71-B58E-4916659E97DF}" presName="node" presStyleLbl="node1" presStyleIdx="3" presStyleCnt="10">
        <dgm:presLayoutVars>
          <dgm:bulletEnabled val="1"/>
        </dgm:presLayoutVars>
      </dgm:prSet>
      <dgm:spPr/>
    </dgm:pt>
    <dgm:pt modelId="{15A2C8BC-3529-46F7-9FEA-E7CCB26AED18}" type="pres">
      <dgm:prSet presAssocID="{F74B6418-1B24-4F2C-9198-032FB6EDC801}" presName="sibTrans" presStyleLbl="bgSibTrans2D1" presStyleIdx="3" presStyleCnt="9"/>
      <dgm:spPr/>
    </dgm:pt>
    <dgm:pt modelId="{12993AD5-F9D5-429F-B01D-59A9B65828C5}" type="pres">
      <dgm:prSet presAssocID="{1294221F-F174-4264-AB5A-458493600663}" presName="compNode" presStyleCnt="0"/>
      <dgm:spPr/>
    </dgm:pt>
    <dgm:pt modelId="{E6AD2B31-3AE5-4D39-B4E8-D1ED857BD22A}" type="pres">
      <dgm:prSet presAssocID="{1294221F-F174-4264-AB5A-458493600663}" presName="dummyConnPt" presStyleCnt="0"/>
      <dgm:spPr/>
    </dgm:pt>
    <dgm:pt modelId="{9E76B599-05DD-400D-B103-2ED25EB64109}" type="pres">
      <dgm:prSet presAssocID="{1294221F-F174-4264-AB5A-458493600663}" presName="node" presStyleLbl="node1" presStyleIdx="4" presStyleCnt="10">
        <dgm:presLayoutVars>
          <dgm:bulletEnabled val="1"/>
        </dgm:presLayoutVars>
      </dgm:prSet>
      <dgm:spPr/>
    </dgm:pt>
    <dgm:pt modelId="{4C575726-D08E-4786-B94E-6D8B570EBD0F}" type="pres">
      <dgm:prSet presAssocID="{421096B0-50D8-453D-A1D2-A029C8FC5947}" presName="sibTrans" presStyleLbl="bgSibTrans2D1" presStyleIdx="4" presStyleCnt="9"/>
      <dgm:spPr/>
    </dgm:pt>
    <dgm:pt modelId="{391E0CED-0A73-4FC6-8739-5A3C3EDA2545}" type="pres">
      <dgm:prSet presAssocID="{EF20CC75-5261-477E-AEA6-11BC5265AA57}" presName="compNode" presStyleCnt="0"/>
      <dgm:spPr/>
    </dgm:pt>
    <dgm:pt modelId="{FF15F208-9D03-493B-8219-1ECFC9FDEF69}" type="pres">
      <dgm:prSet presAssocID="{EF20CC75-5261-477E-AEA6-11BC5265AA57}" presName="dummyConnPt" presStyleCnt="0"/>
      <dgm:spPr/>
    </dgm:pt>
    <dgm:pt modelId="{66CEC91B-4275-41A8-A089-A4F1E9AC2461}" type="pres">
      <dgm:prSet presAssocID="{EF20CC75-5261-477E-AEA6-11BC5265AA57}" presName="node" presStyleLbl="node1" presStyleIdx="5" presStyleCnt="10">
        <dgm:presLayoutVars>
          <dgm:bulletEnabled val="1"/>
        </dgm:presLayoutVars>
      </dgm:prSet>
      <dgm:spPr/>
    </dgm:pt>
    <dgm:pt modelId="{692DAC90-6618-46E4-8C03-B278B9E2A294}" type="pres">
      <dgm:prSet presAssocID="{F6F9BD11-52EB-4BF0-B817-33380C4EF2CC}" presName="sibTrans" presStyleLbl="bgSibTrans2D1" presStyleIdx="5" presStyleCnt="9"/>
      <dgm:spPr/>
    </dgm:pt>
    <dgm:pt modelId="{3023AF1B-4CFD-41A8-A308-5C7AE9A74E44}" type="pres">
      <dgm:prSet presAssocID="{EC74FEB4-9560-488F-8E4C-DA213B2EA4CD}" presName="compNode" presStyleCnt="0"/>
      <dgm:spPr/>
    </dgm:pt>
    <dgm:pt modelId="{60EB9547-7CBC-4C92-8A64-7D74E350C4B7}" type="pres">
      <dgm:prSet presAssocID="{EC74FEB4-9560-488F-8E4C-DA213B2EA4CD}" presName="dummyConnPt" presStyleCnt="0"/>
      <dgm:spPr/>
    </dgm:pt>
    <dgm:pt modelId="{E975D921-A4E3-454A-8190-6181A80D7820}" type="pres">
      <dgm:prSet presAssocID="{EC74FEB4-9560-488F-8E4C-DA213B2EA4CD}" presName="node" presStyleLbl="node1" presStyleIdx="6" presStyleCnt="10">
        <dgm:presLayoutVars>
          <dgm:bulletEnabled val="1"/>
        </dgm:presLayoutVars>
      </dgm:prSet>
      <dgm:spPr/>
    </dgm:pt>
    <dgm:pt modelId="{BF0765FC-9E50-4EBA-8FB9-4C71C97E8F51}" type="pres">
      <dgm:prSet presAssocID="{21366313-6B5E-4AFC-9928-090C7B3E976C}" presName="sibTrans" presStyleLbl="bgSibTrans2D1" presStyleIdx="6" presStyleCnt="9"/>
      <dgm:spPr/>
    </dgm:pt>
    <dgm:pt modelId="{F54BCDA7-99BD-4851-AC00-713903872E34}" type="pres">
      <dgm:prSet presAssocID="{3F536EBE-0BB4-4432-86AC-A94441A39B4F}" presName="compNode" presStyleCnt="0"/>
      <dgm:spPr/>
    </dgm:pt>
    <dgm:pt modelId="{B0B9FBE7-48E8-4CB7-B37A-35D92FDCF676}" type="pres">
      <dgm:prSet presAssocID="{3F536EBE-0BB4-4432-86AC-A94441A39B4F}" presName="dummyConnPt" presStyleCnt="0"/>
      <dgm:spPr/>
    </dgm:pt>
    <dgm:pt modelId="{7D459DB3-995B-4FCA-92B3-205FBF0A6BF8}" type="pres">
      <dgm:prSet presAssocID="{3F536EBE-0BB4-4432-86AC-A94441A39B4F}" presName="node" presStyleLbl="node1" presStyleIdx="7" presStyleCnt="10">
        <dgm:presLayoutVars>
          <dgm:bulletEnabled val="1"/>
        </dgm:presLayoutVars>
      </dgm:prSet>
      <dgm:spPr/>
    </dgm:pt>
    <dgm:pt modelId="{5DEE26F7-CBC3-40EF-9A37-F38C35C9D8EF}" type="pres">
      <dgm:prSet presAssocID="{6845E684-8F10-46C0-9CA9-A078A8DCAF0B}" presName="sibTrans" presStyleLbl="bgSibTrans2D1" presStyleIdx="7" presStyleCnt="9"/>
      <dgm:spPr/>
    </dgm:pt>
    <dgm:pt modelId="{0D5EFB24-6B82-4657-9823-9F2A5483D3B1}" type="pres">
      <dgm:prSet presAssocID="{2E93E1C4-A8F6-41C5-AFDE-6733CE0B498E}" presName="compNode" presStyleCnt="0"/>
      <dgm:spPr/>
    </dgm:pt>
    <dgm:pt modelId="{10E6CF21-1C99-4CC8-BEB1-A18217C64F43}" type="pres">
      <dgm:prSet presAssocID="{2E93E1C4-A8F6-41C5-AFDE-6733CE0B498E}" presName="dummyConnPt" presStyleCnt="0"/>
      <dgm:spPr/>
    </dgm:pt>
    <dgm:pt modelId="{4A6EA910-DAF5-417A-B9C2-AF4717C65E8D}" type="pres">
      <dgm:prSet presAssocID="{2E93E1C4-A8F6-41C5-AFDE-6733CE0B498E}" presName="node" presStyleLbl="node1" presStyleIdx="8" presStyleCnt="10">
        <dgm:presLayoutVars>
          <dgm:bulletEnabled val="1"/>
        </dgm:presLayoutVars>
      </dgm:prSet>
      <dgm:spPr/>
    </dgm:pt>
    <dgm:pt modelId="{C94F7946-C8A4-4776-BBD5-62C7B13337EF}" type="pres">
      <dgm:prSet presAssocID="{CB3508AF-7894-4D9E-B2A2-DB9B7F1ECEB2}" presName="sibTrans" presStyleLbl="bgSibTrans2D1" presStyleIdx="8" presStyleCnt="9"/>
      <dgm:spPr/>
    </dgm:pt>
    <dgm:pt modelId="{91687793-AC4B-4383-AD2F-58FE79B19405}" type="pres">
      <dgm:prSet presAssocID="{B08FAF47-C5D0-47C1-90C8-7EA971DD14F7}" presName="compNode" presStyleCnt="0"/>
      <dgm:spPr/>
    </dgm:pt>
    <dgm:pt modelId="{1AF6F4AA-6396-4537-A295-7A2B54FDEB9D}" type="pres">
      <dgm:prSet presAssocID="{B08FAF47-C5D0-47C1-90C8-7EA971DD14F7}" presName="dummyConnPt" presStyleCnt="0"/>
      <dgm:spPr/>
    </dgm:pt>
    <dgm:pt modelId="{114A7DF6-D993-4E5C-BE69-2050E46938D4}" type="pres">
      <dgm:prSet presAssocID="{B08FAF47-C5D0-47C1-90C8-7EA971DD14F7}" presName="node" presStyleLbl="node1" presStyleIdx="9" presStyleCnt="10">
        <dgm:presLayoutVars>
          <dgm:bulletEnabled val="1"/>
        </dgm:presLayoutVars>
      </dgm:prSet>
      <dgm:spPr/>
    </dgm:pt>
  </dgm:ptLst>
  <dgm:cxnLst>
    <dgm:cxn modelId="{8E6E7C01-CB86-4F59-814A-7AD2DCA64335}" type="presOf" srcId="{23921BCC-345F-4D7C-8B67-F77DFCB3F491}" destId="{651836F8-4F9A-4BAB-AAA4-D95EF4F6C939}" srcOrd="0" destOrd="0" presId="urn:microsoft.com/office/officeart/2005/8/layout/bProcess4"/>
    <dgm:cxn modelId="{7D67DC0B-9062-42B5-A19A-79BCD3CAA124}" srcId="{FF4EB356-DE24-4F93-AF0E-1CCE5D046E87}" destId="{3F536EBE-0BB4-4432-86AC-A94441A39B4F}" srcOrd="7" destOrd="0" parTransId="{8A5C85BC-5F1A-4CEA-A48B-681CE171EB64}" sibTransId="{6845E684-8F10-46C0-9CA9-A078A8DCAF0B}"/>
    <dgm:cxn modelId="{8BBD810E-9D95-4035-A631-24D18D7EF4DC}" type="presOf" srcId="{D31E7EB9-4137-4583-8F23-99B5A05C1CD2}" destId="{5E2A33D8-9B01-4BDA-9524-3D203DA99ABD}" srcOrd="0" destOrd="0" presId="urn:microsoft.com/office/officeart/2005/8/layout/bProcess4"/>
    <dgm:cxn modelId="{FD120C0F-1BD8-458B-BB4A-AAAFAF4FE227}" srcId="{FF4EB356-DE24-4F93-AF0E-1CCE5D046E87}" destId="{D31E7EB9-4137-4583-8F23-99B5A05C1CD2}" srcOrd="2" destOrd="0" parTransId="{069D94E2-232D-4444-822A-23109979D5F4}" sibTransId="{0EBDE03C-C647-4A52-B497-D04B8C6EC39E}"/>
    <dgm:cxn modelId="{CA4C8C16-891C-444A-980B-151E5F238C10}" type="presOf" srcId="{1294221F-F174-4264-AB5A-458493600663}" destId="{9E76B599-05DD-400D-B103-2ED25EB64109}" srcOrd="0" destOrd="0" presId="urn:microsoft.com/office/officeart/2005/8/layout/bProcess4"/>
    <dgm:cxn modelId="{1B950621-AB03-4162-8921-2E53AACFA80C}" type="presOf" srcId="{FF4EB356-DE24-4F93-AF0E-1CCE5D046E87}" destId="{5755494D-02C5-4D3B-8BA2-D1CBA8447BC9}" srcOrd="0" destOrd="0" presId="urn:microsoft.com/office/officeart/2005/8/layout/bProcess4"/>
    <dgm:cxn modelId="{3DA06326-CE2D-4115-B0EC-BC4A935430FB}" type="presOf" srcId="{21366313-6B5E-4AFC-9928-090C7B3E976C}" destId="{BF0765FC-9E50-4EBA-8FB9-4C71C97E8F51}" srcOrd="0" destOrd="0" presId="urn:microsoft.com/office/officeart/2005/8/layout/bProcess4"/>
    <dgm:cxn modelId="{9E4F1727-3E9C-4E00-B4F5-EE3BE641F52C}" srcId="{FF4EB356-DE24-4F93-AF0E-1CCE5D046E87}" destId="{EF20CC75-5261-477E-AEA6-11BC5265AA57}" srcOrd="5" destOrd="0" parTransId="{FBBC88A7-DC1B-40E5-8174-698714959228}" sibTransId="{F6F9BD11-52EB-4BF0-B817-33380C4EF2CC}"/>
    <dgm:cxn modelId="{7AEB6839-3583-4EDD-8449-CD1BEB88AEEE}" type="presOf" srcId="{099A0F5A-6B54-47E3-9C6F-1C2DBF473394}" destId="{2357D562-179B-40DE-9493-0AB96B9D2123}" srcOrd="0" destOrd="0" presId="urn:microsoft.com/office/officeart/2005/8/layout/bProcess4"/>
    <dgm:cxn modelId="{06424E3E-9C86-4E7A-A04C-1D57AF05C365}" srcId="{FF4EB356-DE24-4F93-AF0E-1CCE5D046E87}" destId="{2E93E1C4-A8F6-41C5-AFDE-6733CE0B498E}" srcOrd="8" destOrd="0" parTransId="{B4C87F46-9F61-4EDA-966F-EE4F91E650A3}" sibTransId="{CB3508AF-7894-4D9E-B2A2-DB9B7F1ECEB2}"/>
    <dgm:cxn modelId="{1CE0575D-5275-4A5D-AD0B-1890419C9372}" srcId="{FF4EB356-DE24-4F93-AF0E-1CCE5D046E87}" destId="{1294221F-F174-4264-AB5A-458493600663}" srcOrd="4" destOrd="0" parTransId="{E4558990-BA8C-4E26-8EA5-A60019D5D178}" sibTransId="{421096B0-50D8-453D-A1D2-A029C8FC5947}"/>
    <dgm:cxn modelId="{122AA441-4654-4E65-B93D-205E5CE48608}" srcId="{FF4EB356-DE24-4F93-AF0E-1CCE5D046E87}" destId="{954AA4FB-CEAA-408E-9F92-B82E600836CD}" srcOrd="0" destOrd="0" parTransId="{D8B9326C-E5C0-4CBF-8F24-6E0F99920BCF}" sibTransId="{23921BCC-345F-4D7C-8B67-F77DFCB3F491}"/>
    <dgm:cxn modelId="{0F8CF266-15EB-4B19-93F7-0515986E9756}" type="presOf" srcId="{3F536EBE-0BB4-4432-86AC-A94441A39B4F}" destId="{7D459DB3-995B-4FCA-92B3-205FBF0A6BF8}" srcOrd="0" destOrd="0" presId="urn:microsoft.com/office/officeart/2005/8/layout/bProcess4"/>
    <dgm:cxn modelId="{7B38FD72-4D68-4818-A13E-5BAC080EB9AA}" type="presOf" srcId="{F6F9BD11-52EB-4BF0-B817-33380C4EF2CC}" destId="{692DAC90-6618-46E4-8C03-B278B9E2A294}" srcOrd="0" destOrd="0" presId="urn:microsoft.com/office/officeart/2005/8/layout/bProcess4"/>
    <dgm:cxn modelId="{225E6381-8594-41A1-B553-CDC59AFF4584}" type="presOf" srcId="{684F680C-D7E8-4A71-B58E-4916659E97DF}" destId="{82A60423-6828-4499-8743-83565CDB3B4A}" srcOrd="0" destOrd="0" presId="urn:microsoft.com/office/officeart/2005/8/layout/bProcess4"/>
    <dgm:cxn modelId="{0D7A779C-10CB-444D-996B-1C7BAB1D4208}" srcId="{FF4EB356-DE24-4F93-AF0E-1CCE5D046E87}" destId="{EC74FEB4-9560-488F-8E4C-DA213B2EA4CD}" srcOrd="6" destOrd="0" parTransId="{F4C69148-FB4D-455C-9186-DE90D89123E2}" sibTransId="{21366313-6B5E-4AFC-9928-090C7B3E976C}"/>
    <dgm:cxn modelId="{B7AA4BA0-6313-4070-BB8E-58C63B8620F4}" type="presOf" srcId="{B08FAF47-C5D0-47C1-90C8-7EA971DD14F7}" destId="{114A7DF6-D993-4E5C-BE69-2050E46938D4}" srcOrd="0" destOrd="0" presId="urn:microsoft.com/office/officeart/2005/8/layout/bProcess4"/>
    <dgm:cxn modelId="{62D5C1A0-3D71-453B-B074-7E3D82B3BAE1}" type="presOf" srcId="{6845E684-8F10-46C0-9CA9-A078A8DCAF0B}" destId="{5DEE26F7-CBC3-40EF-9A37-F38C35C9D8EF}" srcOrd="0" destOrd="0" presId="urn:microsoft.com/office/officeart/2005/8/layout/bProcess4"/>
    <dgm:cxn modelId="{F8FD57A6-320C-492C-B5D4-E572AD1E2245}" type="presOf" srcId="{954AA4FB-CEAA-408E-9F92-B82E600836CD}" destId="{4F9EE97B-C02E-4E69-91CF-2E8584044B81}" srcOrd="0" destOrd="0" presId="urn:microsoft.com/office/officeart/2005/8/layout/bProcess4"/>
    <dgm:cxn modelId="{CFE395A6-3CE7-44A6-AA27-D573232BED70}" type="presOf" srcId="{2E93E1C4-A8F6-41C5-AFDE-6733CE0B498E}" destId="{4A6EA910-DAF5-417A-B9C2-AF4717C65E8D}" srcOrd="0" destOrd="0" presId="urn:microsoft.com/office/officeart/2005/8/layout/bProcess4"/>
    <dgm:cxn modelId="{E21FBEB5-2066-4E23-A163-148D5D7BE373}" srcId="{FF4EB356-DE24-4F93-AF0E-1CCE5D046E87}" destId="{684F680C-D7E8-4A71-B58E-4916659E97DF}" srcOrd="3" destOrd="0" parTransId="{58C438A5-FDFA-499C-995B-AE7514548FEE}" sibTransId="{F74B6418-1B24-4F2C-9198-032FB6EDC801}"/>
    <dgm:cxn modelId="{55DA8EB7-BDE8-415F-9232-DC048DD9F01F}" type="presOf" srcId="{EF20CC75-5261-477E-AEA6-11BC5265AA57}" destId="{66CEC91B-4275-41A8-A089-A4F1E9AC2461}" srcOrd="0" destOrd="0" presId="urn:microsoft.com/office/officeart/2005/8/layout/bProcess4"/>
    <dgm:cxn modelId="{7D0E2FB9-8730-4F80-BD42-1AA017A09F86}" type="presOf" srcId="{F74B6418-1B24-4F2C-9198-032FB6EDC801}" destId="{15A2C8BC-3529-46F7-9FEA-E7CCB26AED18}" srcOrd="0" destOrd="0" presId="urn:microsoft.com/office/officeart/2005/8/layout/bProcess4"/>
    <dgm:cxn modelId="{02D11FBA-11B8-4B15-A0F9-7B4FA657FD05}" type="presOf" srcId="{CB3508AF-7894-4D9E-B2A2-DB9B7F1ECEB2}" destId="{C94F7946-C8A4-4776-BBD5-62C7B13337EF}" srcOrd="0" destOrd="0" presId="urn:microsoft.com/office/officeart/2005/8/layout/bProcess4"/>
    <dgm:cxn modelId="{F08B2BC7-FEF3-4830-B261-BFAF4D0BD7B3}" type="presOf" srcId="{EC74FEB4-9560-488F-8E4C-DA213B2EA4CD}" destId="{E975D921-A4E3-454A-8190-6181A80D7820}" srcOrd="0" destOrd="0" presId="urn:microsoft.com/office/officeart/2005/8/layout/bProcess4"/>
    <dgm:cxn modelId="{DFBCCDC9-0EAB-4B7D-AEAB-F6640F5F63C3}" srcId="{FF4EB356-DE24-4F93-AF0E-1CCE5D046E87}" destId="{099A0F5A-6B54-47E3-9C6F-1C2DBF473394}" srcOrd="1" destOrd="0" parTransId="{05E8BE6F-B7B8-46AE-8C3D-D7CA2339A2C7}" sibTransId="{31DCDA4E-0F2C-46FA-8281-F2CFC527D973}"/>
    <dgm:cxn modelId="{61F719DA-BF34-4C5C-BF10-3F0478D178B1}" type="presOf" srcId="{0EBDE03C-C647-4A52-B497-D04B8C6EC39E}" destId="{BEDBAF5A-D277-443C-9361-941D2F4C48D9}" srcOrd="0" destOrd="0" presId="urn:microsoft.com/office/officeart/2005/8/layout/bProcess4"/>
    <dgm:cxn modelId="{D22247E2-4EA9-4D20-811F-8A459D5A28C8}" srcId="{FF4EB356-DE24-4F93-AF0E-1CCE5D046E87}" destId="{B08FAF47-C5D0-47C1-90C8-7EA971DD14F7}" srcOrd="9" destOrd="0" parTransId="{38F12089-BE44-45CF-93E8-1B3E56B0743C}" sibTransId="{51D8DCA8-AAF4-4331-B354-767B4BF3E3DA}"/>
    <dgm:cxn modelId="{E5447BED-BA05-4939-A6EB-7EA7848BFDBB}" type="presOf" srcId="{421096B0-50D8-453D-A1D2-A029C8FC5947}" destId="{4C575726-D08E-4786-B94E-6D8B570EBD0F}" srcOrd="0" destOrd="0" presId="urn:microsoft.com/office/officeart/2005/8/layout/bProcess4"/>
    <dgm:cxn modelId="{86F9D3F4-4025-4B1F-BDB8-2D6E67389B91}" type="presOf" srcId="{31DCDA4E-0F2C-46FA-8281-F2CFC527D973}" destId="{A310339B-39EF-4D26-A1F3-C5955F35A3F8}" srcOrd="0" destOrd="0" presId="urn:microsoft.com/office/officeart/2005/8/layout/bProcess4"/>
    <dgm:cxn modelId="{97AEFAA8-D106-4B42-BC01-B38D4E219094}" type="presParOf" srcId="{5755494D-02C5-4D3B-8BA2-D1CBA8447BC9}" destId="{6768B3DD-0F53-435E-8D9B-6EEC250CB88E}" srcOrd="0" destOrd="0" presId="urn:microsoft.com/office/officeart/2005/8/layout/bProcess4"/>
    <dgm:cxn modelId="{FB0B0C80-5252-411F-BA3E-009237A8192D}" type="presParOf" srcId="{6768B3DD-0F53-435E-8D9B-6EEC250CB88E}" destId="{493130E4-7C0E-4975-B4DC-40FB74A13E06}" srcOrd="0" destOrd="0" presId="urn:microsoft.com/office/officeart/2005/8/layout/bProcess4"/>
    <dgm:cxn modelId="{E18D2378-2145-4680-A30C-E3A3F0374B16}" type="presParOf" srcId="{6768B3DD-0F53-435E-8D9B-6EEC250CB88E}" destId="{4F9EE97B-C02E-4E69-91CF-2E8584044B81}" srcOrd="1" destOrd="0" presId="urn:microsoft.com/office/officeart/2005/8/layout/bProcess4"/>
    <dgm:cxn modelId="{580BFE92-B3A2-4746-80BA-23819E12373E}" type="presParOf" srcId="{5755494D-02C5-4D3B-8BA2-D1CBA8447BC9}" destId="{651836F8-4F9A-4BAB-AAA4-D95EF4F6C939}" srcOrd="1" destOrd="0" presId="urn:microsoft.com/office/officeart/2005/8/layout/bProcess4"/>
    <dgm:cxn modelId="{9478FFC0-66E9-4C01-8640-A6385E35D1BB}" type="presParOf" srcId="{5755494D-02C5-4D3B-8BA2-D1CBA8447BC9}" destId="{01FBB718-1A06-4EF1-B793-A78EA36B11F7}" srcOrd="2" destOrd="0" presId="urn:microsoft.com/office/officeart/2005/8/layout/bProcess4"/>
    <dgm:cxn modelId="{1FE046C3-6D84-4E7B-8951-EB393FCBAE9E}" type="presParOf" srcId="{01FBB718-1A06-4EF1-B793-A78EA36B11F7}" destId="{206CC002-EB88-433B-B5F4-F8F03C39EE17}" srcOrd="0" destOrd="0" presId="urn:microsoft.com/office/officeart/2005/8/layout/bProcess4"/>
    <dgm:cxn modelId="{3AAD6640-4CF6-411B-9841-10574D979A7E}" type="presParOf" srcId="{01FBB718-1A06-4EF1-B793-A78EA36B11F7}" destId="{2357D562-179B-40DE-9493-0AB96B9D2123}" srcOrd="1" destOrd="0" presId="urn:microsoft.com/office/officeart/2005/8/layout/bProcess4"/>
    <dgm:cxn modelId="{835B07D9-6920-478D-97D2-F51663FA2F0E}" type="presParOf" srcId="{5755494D-02C5-4D3B-8BA2-D1CBA8447BC9}" destId="{A310339B-39EF-4D26-A1F3-C5955F35A3F8}" srcOrd="3" destOrd="0" presId="urn:microsoft.com/office/officeart/2005/8/layout/bProcess4"/>
    <dgm:cxn modelId="{3D7BFDE6-46B9-4BE9-A5EA-76A0133D8F24}" type="presParOf" srcId="{5755494D-02C5-4D3B-8BA2-D1CBA8447BC9}" destId="{F3010C34-F4FB-4BAD-A01B-FED287650A4D}" srcOrd="4" destOrd="0" presId="urn:microsoft.com/office/officeart/2005/8/layout/bProcess4"/>
    <dgm:cxn modelId="{89B39095-5903-4667-8D4D-50EB6449F794}" type="presParOf" srcId="{F3010C34-F4FB-4BAD-A01B-FED287650A4D}" destId="{09C3BBC7-B8E6-4E98-9BBF-8D54BC4EC653}" srcOrd="0" destOrd="0" presId="urn:microsoft.com/office/officeart/2005/8/layout/bProcess4"/>
    <dgm:cxn modelId="{7CB8D512-3949-46A0-914D-32A77C7F549A}" type="presParOf" srcId="{F3010C34-F4FB-4BAD-A01B-FED287650A4D}" destId="{5E2A33D8-9B01-4BDA-9524-3D203DA99ABD}" srcOrd="1" destOrd="0" presId="urn:microsoft.com/office/officeart/2005/8/layout/bProcess4"/>
    <dgm:cxn modelId="{E88000A3-32B3-48CC-AEB4-BC0DC79FD769}" type="presParOf" srcId="{5755494D-02C5-4D3B-8BA2-D1CBA8447BC9}" destId="{BEDBAF5A-D277-443C-9361-941D2F4C48D9}" srcOrd="5" destOrd="0" presId="urn:microsoft.com/office/officeart/2005/8/layout/bProcess4"/>
    <dgm:cxn modelId="{19998CE7-5A85-470E-BEBA-F295416967B6}" type="presParOf" srcId="{5755494D-02C5-4D3B-8BA2-D1CBA8447BC9}" destId="{F0AE70DF-81F6-4FD5-8876-81526D25CD0D}" srcOrd="6" destOrd="0" presId="urn:microsoft.com/office/officeart/2005/8/layout/bProcess4"/>
    <dgm:cxn modelId="{931371C3-B525-4811-8F21-D24F7824FC85}" type="presParOf" srcId="{F0AE70DF-81F6-4FD5-8876-81526D25CD0D}" destId="{207AB3AD-8224-4467-87A0-73FE537042EE}" srcOrd="0" destOrd="0" presId="urn:microsoft.com/office/officeart/2005/8/layout/bProcess4"/>
    <dgm:cxn modelId="{4C89A3E5-0441-4CF0-9E88-E502E907F12F}" type="presParOf" srcId="{F0AE70DF-81F6-4FD5-8876-81526D25CD0D}" destId="{82A60423-6828-4499-8743-83565CDB3B4A}" srcOrd="1" destOrd="0" presId="urn:microsoft.com/office/officeart/2005/8/layout/bProcess4"/>
    <dgm:cxn modelId="{487090E4-858E-49B8-B63F-8228399B7D41}" type="presParOf" srcId="{5755494D-02C5-4D3B-8BA2-D1CBA8447BC9}" destId="{15A2C8BC-3529-46F7-9FEA-E7CCB26AED18}" srcOrd="7" destOrd="0" presId="urn:microsoft.com/office/officeart/2005/8/layout/bProcess4"/>
    <dgm:cxn modelId="{C34AD267-F164-49CE-B179-354A78E2AC13}" type="presParOf" srcId="{5755494D-02C5-4D3B-8BA2-D1CBA8447BC9}" destId="{12993AD5-F9D5-429F-B01D-59A9B65828C5}" srcOrd="8" destOrd="0" presId="urn:microsoft.com/office/officeart/2005/8/layout/bProcess4"/>
    <dgm:cxn modelId="{63E0F889-E9E8-468D-9BAA-9F5E142C0622}" type="presParOf" srcId="{12993AD5-F9D5-429F-B01D-59A9B65828C5}" destId="{E6AD2B31-3AE5-4D39-B4E8-D1ED857BD22A}" srcOrd="0" destOrd="0" presId="urn:microsoft.com/office/officeart/2005/8/layout/bProcess4"/>
    <dgm:cxn modelId="{21C0821E-2B27-4FD2-AEE4-97A306DCC1FC}" type="presParOf" srcId="{12993AD5-F9D5-429F-B01D-59A9B65828C5}" destId="{9E76B599-05DD-400D-B103-2ED25EB64109}" srcOrd="1" destOrd="0" presId="urn:microsoft.com/office/officeart/2005/8/layout/bProcess4"/>
    <dgm:cxn modelId="{4A7B3CBE-C52E-4DF3-8B04-54CE6C65C6B6}" type="presParOf" srcId="{5755494D-02C5-4D3B-8BA2-D1CBA8447BC9}" destId="{4C575726-D08E-4786-B94E-6D8B570EBD0F}" srcOrd="9" destOrd="0" presId="urn:microsoft.com/office/officeart/2005/8/layout/bProcess4"/>
    <dgm:cxn modelId="{344AA354-83CA-461A-9235-39596FAC47D6}" type="presParOf" srcId="{5755494D-02C5-4D3B-8BA2-D1CBA8447BC9}" destId="{391E0CED-0A73-4FC6-8739-5A3C3EDA2545}" srcOrd="10" destOrd="0" presId="urn:microsoft.com/office/officeart/2005/8/layout/bProcess4"/>
    <dgm:cxn modelId="{DC108D8F-5E73-4E3A-9AD6-42561CD67156}" type="presParOf" srcId="{391E0CED-0A73-4FC6-8739-5A3C3EDA2545}" destId="{FF15F208-9D03-493B-8219-1ECFC9FDEF69}" srcOrd="0" destOrd="0" presId="urn:microsoft.com/office/officeart/2005/8/layout/bProcess4"/>
    <dgm:cxn modelId="{EB27AB2F-1E7F-4511-A91B-61C2E03CEB10}" type="presParOf" srcId="{391E0CED-0A73-4FC6-8739-5A3C3EDA2545}" destId="{66CEC91B-4275-41A8-A089-A4F1E9AC2461}" srcOrd="1" destOrd="0" presId="urn:microsoft.com/office/officeart/2005/8/layout/bProcess4"/>
    <dgm:cxn modelId="{403A4D99-7EE0-410B-8D55-598327B3E9EB}" type="presParOf" srcId="{5755494D-02C5-4D3B-8BA2-D1CBA8447BC9}" destId="{692DAC90-6618-46E4-8C03-B278B9E2A294}" srcOrd="11" destOrd="0" presId="urn:microsoft.com/office/officeart/2005/8/layout/bProcess4"/>
    <dgm:cxn modelId="{DA8F8BD3-7E0A-41C4-98A5-E7D161F18903}" type="presParOf" srcId="{5755494D-02C5-4D3B-8BA2-D1CBA8447BC9}" destId="{3023AF1B-4CFD-41A8-A308-5C7AE9A74E44}" srcOrd="12" destOrd="0" presId="urn:microsoft.com/office/officeart/2005/8/layout/bProcess4"/>
    <dgm:cxn modelId="{CBEF9CFA-49E6-427F-8B7E-875253A83E5F}" type="presParOf" srcId="{3023AF1B-4CFD-41A8-A308-5C7AE9A74E44}" destId="{60EB9547-7CBC-4C92-8A64-7D74E350C4B7}" srcOrd="0" destOrd="0" presId="urn:microsoft.com/office/officeart/2005/8/layout/bProcess4"/>
    <dgm:cxn modelId="{1EF92D2B-A596-4759-B74A-841FB808D687}" type="presParOf" srcId="{3023AF1B-4CFD-41A8-A308-5C7AE9A74E44}" destId="{E975D921-A4E3-454A-8190-6181A80D7820}" srcOrd="1" destOrd="0" presId="urn:microsoft.com/office/officeart/2005/8/layout/bProcess4"/>
    <dgm:cxn modelId="{6CB2E26E-BAE5-4D36-AF74-9F65AC49C2AD}" type="presParOf" srcId="{5755494D-02C5-4D3B-8BA2-D1CBA8447BC9}" destId="{BF0765FC-9E50-4EBA-8FB9-4C71C97E8F51}" srcOrd="13" destOrd="0" presId="urn:microsoft.com/office/officeart/2005/8/layout/bProcess4"/>
    <dgm:cxn modelId="{54259D80-7450-4BC9-A5AA-C77F36A4E56B}" type="presParOf" srcId="{5755494D-02C5-4D3B-8BA2-D1CBA8447BC9}" destId="{F54BCDA7-99BD-4851-AC00-713903872E34}" srcOrd="14" destOrd="0" presId="urn:microsoft.com/office/officeart/2005/8/layout/bProcess4"/>
    <dgm:cxn modelId="{74E9C168-3827-4100-ACA8-689CF8CDDA01}" type="presParOf" srcId="{F54BCDA7-99BD-4851-AC00-713903872E34}" destId="{B0B9FBE7-48E8-4CB7-B37A-35D92FDCF676}" srcOrd="0" destOrd="0" presId="urn:microsoft.com/office/officeart/2005/8/layout/bProcess4"/>
    <dgm:cxn modelId="{888EFF32-DA4B-4338-83F5-00C102BB349B}" type="presParOf" srcId="{F54BCDA7-99BD-4851-AC00-713903872E34}" destId="{7D459DB3-995B-4FCA-92B3-205FBF0A6BF8}" srcOrd="1" destOrd="0" presId="urn:microsoft.com/office/officeart/2005/8/layout/bProcess4"/>
    <dgm:cxn modelId="{1FD6D76A-19D6-429B-A708-6D037AAD23F3}" type="presParOf" srcId="{5755494D-02C5-4D3B-8BA2-D1CBA8447BC9}" destId="{5DEE26F7-CBC3-40EF-9A37-F38C35C9D8EF}" srcOrd="15" destOrd="0" presId="urn:microsoft.com/office/officeart/2005/8/layout/bProcess4"/>
    <dgm:cxn modelId="{858B060A-AF83-47F7-83CC-08DD7787D6F8}" type="presParOf" srcId="{5755494D-02C5-4D3B-8BA2-D1CBA8447BC9}" destId="{0D5EFB24-6B82-4657-9823-9F2A5483D3B1}" srcOrd="16" destOrd="0" presId="urn:microsoft.com/office/officeart/2005/8/layout/bProcess4"/>
    <dgm:cxn modelId="{9AB58C27-ADE4-4974-B158-166D49D52206}" type="presParOf" srcId="{0D5EFB24-6B82-4657-9823-9F2A5483D3B1}" destId="{10E6CF21-1C99-4CC8-BEB1-A18217C64F43}" srcOrd="0" destOrd="0" presId="urn:microsoft.com/office/officeart/2005/8/layout/bProcess4"/>
    <dgm:cxn modelId="{8C18116B-7016-46DD-A3B8-D7B39F21D57E}" type="presParOf" srcId="{0D5EFB24-6B82-4657-9823-9F2A5483D3B1}" destId="{4A6EA910-DAF5-417A-B9C2-AF4717C65E8D}" srcOrd="1" destOrd="0" presId="urn:microsoft.com/office/officeart/2005/8/layout/bProcess4"/>
    <dgm:cxn modelId="{10698F86-5D9B-481D-B545-EC5FB76AF9F7}" type="presParOf" srcId="{5755494D-02C5-4D3B-8BA2-D1CBA8447BC9}" destId="{C94F7946-C8A4-4776-BBD5-62C7B13337EF}" srcOrd="17" destOrd="0" presId="urn:microsoft.com/office/officeart/2005/8/layout/bProcess4"/>
    <dgm:cxn modelId="{B25167C7-D25F-47D8-8E7C-79BB211AC225}" type="presParOf" srcId="{5755494D-02C5-4D3B-8BA2-D1CBA8447BC9}" destId="{91687793-AC4B-4383-AD2F-58FE79B19405}" srcOrd="18" destOrd="0" presId="urn:microsoft.com/office/officeart/2005/8/layout/bProcess4"/>
    <dgm:cxn modelId="{564C527B-3C27-49DA-92CA-A4CC63F12603}" type="presParOf" srcId="{91687793-AC4B-4383-AD2F-58FE79B19405}" destId="{1AF6F4AA-6396-4537-A295-7A2B54FDEB9D}" srcOrd="0" destOrd="0" presId="urn:microsoft.com/office/officeart/2005/8/layout/bProcess4"/>
    <dgm:cxn modelId="{D7250C3A-D2D3-44DE-A7D6-F3C4281E27CC}" type="presParOf" srcId="{91687793-AC4B-4383-AD2F-58FE79B19405}" destId="{114A7DF6-D993-4E5C-BE69-2050E46938D4}" srcOrd="1" destOrd="0" presId="urn:microsoft.com/office/officeart/2005/8/layout/bProcess4"/>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ED80BB-7ADA-4BC3-B91B-44F1DA9315A3}" type="doc">
      <dgm:prSet loTypeId="urn:microsoft.com/office/officeart/2018/2/layout/IconLabelList" loCatId="icon" qsTypeId="urn:microsoft.com/office/officeart/2005/8/quickstyle/simple4" qsCatId="simple" csTypeId="urn:microsoft.com/office/officeart/2018/5/colors/Iconchunking_neutralbg_colorful1" csCatId="colorful" phldr="1"/>
      <dgm:spPr/>
      <dgm:t>
        <a:bodyPr/>
        <a:lstStyle/>
        <a:p>
          <a:endParaRPr lang="en-US"/>
        </a:p>
      </dgm:t>
    </dgm:pt>
    <dgm:pt modelId="{E2EB1190-E1BC-4B88-89EE-90C5DB4C4FC4}">
      <dgm:prSet custT="1"/>
      <dgm:spPr/>
      <dgm:t>
        <a:bodyPr/>
        <a:lstStyle/>
        <a:p>
          <a:r>
            <a:rPr lang="en-GB" sz="1200" dirty="0">
              <a:solidFill>
                <a:schemeClr val="tx1"/>
              </a:solidFill>
              <a:latin typeface="Cambria" panose="02040503050406030204" pitchFamily="18" charset="0"/>
              <a:ea typeface="Cambria" panose="02040503050406030204" pitchFamily="18" charset="0"/>
            </a:rPr>
            <a:t>Regardless of however many people’s opinions of what makes a Civilisation are, there are certain commonalities that tend to be taken note of by everyone.</a:t>
          </a:r>
          <a:endParaRPr lang="en-US" sz="1200" dirty="0">
            <a:solidFill>
              <a:schemeClr val="tx1"/>
            </a:solidFill>
            <a:latin typeface="Cambria" panose="02040503050406030204" pitchFamily="18" charset="0"/>
            <a:ea typeface="Cambria" panose="02040503050406030204" pitchFamily="18" charset="0"/>
          </a:endParaRPr>
        </a:p>
      </dgm:t>
    </dgm:pt>
    <dgm:pt modelId="{920845B6-3F7A-47B9-9BC4-77DA5AC052D3}" type="parTrans" cxnId="{46E50D86-6637-4DC9-90E3-175EA57F5283}">
      <dgm:prSet/>
      <dgm:spPr/>
      <dgm:t>
        <a:bodyPr/>
        <a:lstStyle/>
        <a:p>
          <a:endParaRPr lang="en-US"/>
        </a:p>
      </dgm:t>
    </dgm:pt>
    <dgm:pt modelId="{3BB16BAF-D26F-4855-972B-6D1ECF500D77}" type="sibTrans" cxnId="{46E50D86-6637-4DC9-90E3-175EA57F5283}">
      <dgm:prSet/>
      <dgm:spPr/>
      <dgm:t>
        <a:bodyPr/>
        <a:lstStyle/>
        <a:p>
          <a:endParaRPr lang="en-US"/>
        </a:p>
      </dgm:t>
    </dgm:pt>
    <dgm:pt modelId="{5045F626-B41B-4DC8-BBD5-630124FD428C}">
      <dgm:prSet custT="1"/>
      <dgm:spPr/>
      <dgm:t>
        <a:bodyPr/>
        <a:lstStyle/>
        <a:p>
          <a:r>
            <a:rPr lang="en-GB" sz="1200" dirty="0">
              <a:solidFill>
                <a:schemeClr val="tx1"/>
              </a:solidFill>
              <a:latin typeface="Cambria" panose="02040503050406030204" pitchFamily="18" charset="0"/>
              <a:ea typeface="Cambria" panose="02040503050406030204" pitchFamily="18" charset="0"/>
            </a:rPr>
            <a:t>Kingship/Chiefdom = some level of ruling/government</a:t>
          </a:r>
          <a:endParaRPr lang="en-US" sz="1200" dirty="0">
            <a:solidFill>
              <a:schemeClr val="tx1"/>
            </a:solidFill>
            <a:latin typeface="Cambria" panose="02040503050406030204" pitchFamily="18" charset="0"/>
            <a:ea typeface="Cambria" panose="02040503050406030204" pitchFamily="18" charset="0"/>
          </a:endParaRPr>
        </a:p>
      </dgm:t>
    </dgm:pt>
    <dgm:pt modelId="{EEFF4A10-E139-496E-B761-0BEF6143AEB8}" type="parTrans" cxnId="{E43ADB26-C654-4C3C-86E8-9DB3E3D69AF7}">
      <dgm:prSet/>
      <dgm:spPr/>
      <dgm:t>
        <a:bodyPr/>
        <a:lstStyle/>
        <a:p>
          <a:endParaRPr lang="en-US"/>
        </a:p>
      </dgm:t>
    </dgm:pt>
    <dgm:pt modelId="{E01EA41F-FB54-49FB-A902-31D10229FC03}" type="sibTrans" cxnId="{E43ADB26-C654-4C3C-86E8-9DB3E3D69AF7}">
      <dgm:prSet/>
      <dgm:spPr/>
      <dgm:t>
        <a:bodyPr/>
        <a:lstStyle/>
        <a:p>
          <a:endParaRPr lang="en-US"/>
        </a:p>
      </dgm:t>
    </dgm:pt>
    <dgm:pt modelId="{B217F80A-87E6-46CD-BFC1-CDA3D3AA402E}">
      <dgm:prSet custT="1"/>
      <dgm:spPr/>
      <dgm:t>
        <a:bodyPr/>
        <a:lstStyle/>
        <a:p>
          <a:r>
            <a:rPr lang="en-GB" sz="1200" dirty="0">
              <a:solidFill>
                <a:schemeClr val="tx1"/>
              </a:solidFill>
              <a:latin typeface="Cambria" panose="02040503050406030204" pitchFamily="18" charset="0"/>
              <a:ea typeface="Cambria" panose="02040503050406030204" pitchFamily="18" charset="0"/>
            </a:rPr>
            <a:t>Hierarchy = Difference in status, levels of job importance, etc </a:t>
          </a:r>
          <a:endParaRPr lang="en-US" sz="1200" dirty="0">
            <a:solidFill>
              <a:schemeClr val="tx1"/>
            </a:solidFill>
            <a:latin typeface="Cambria" panose="02040503050406030204" pitchFamily="18" charset="0"/>
            <a:ea typeface="Cambria" panose="02040503050406030204" pitchFamily="18" charset="0"/>
          </a:endParaRPr>
        </a:p>
      </dgm:t>
    </dgm:pt>
    <dgm:pt modelId="{CEEE10CF-5D88-4A2A-AA8D-CE2AD0525532}" type="parTrans" cxnId="{793C83AF-FDBB-4600-BAA8-02EC1CBD9293}">
      <dgm:prSet/>
      <dgm:spPr/>
      <dgm:t>
        <a:bodyPr/>
        <a:lstStyle/>
        <a:p>
          <a:endParaRPr lang="en-US"/>
        </a:p>
      </dgm:t>
    </dgm:pt>
    <dgm:pt modelId="{26CCD64D-647D-4324-A846-623A320589A4}" type="sibTrans" cxnId="{793C83AF-FDBB-4600-BAA8-02EC1CBD9293}">
      <dgm:prSet/>
      <dgm:spPr/>
      <dgm:t>
        <a:bodyPr/>
        <a:lstStyle/>
        <a:p>
          <a:endParaRPr lang="en-US"/>
        </a:p>
      </dgm:t>
    </dgm:pt>
    <dgm:pt modelId="{60CB3225-40BE-4316-A95A-A526BB2466E4}">
      <dgm:prSet custT="1"/>
      <dgm:spPr/>
      <dgm:t>
        <a:bodyPr/>
        <a:lstStyle/>
        <a:p>
          <a:r>
            <a:rPr lang="en-GB" sz="1200" dirty="0">
              <a:solidFill>
                <a:schemeClr val="tx1"/>
              </a:solidFill>
              <a:latin typeface="Cambria" panose="02040503050406030204" pitchFamily="18" charset="0"/>
              <a:ea typeface="Cambria" panose="02040503050406030204" pitchFamily="18" charset="0"/>
            </a:rPr>
            <a:t>Infrastructure = Communication between small settlements, roadways, large settlements, etc</a:t>
          </a:r>
          <a:endParaRPr lang="en-US" sz="1200" dirty="0">
            <a:solidFill>
              <a:schemeClr val="tx1"/>
            </a:solidFill>
            <a:latin typeface="Cambria" panose="02040503050406030204" pitchFamily="18" charset="0"/>
            <a:ea typeface="Cambria" panose="02040503050406030204" pitchFamily="18" charset="0"/>
          </a:endParaRPr>
        </a:p>
      </dgm:t>
    </dgm:pt>
    <dgm:pt modelId="{ED2C07A2-7A53-4403-8765-D2467E141ED4}" type="parTrans" cxnId="{2CEF35FE-1755-4A67-9A83-F00A2B39AB24}">
      <dgm:prSet/>
      <dgm:spPr/>
      <dgm:t>
        <a:bodyPr/>
        <a:lstStyle/>
        <a:p>
          <a:endParaRPr lang="en-US"/>
        </a:p>
      </dgm:t>
    </dgm:pt>
    <dgm:pt modelId="{12AA9A2B-B217-470D-BE68-9E4E7C8BC204}" type="sibTrans" cxnId="{2CEF35FE-1755-4A67-9A83-F00A2B39AB24}">
      <dgm:prSet/>
      <dgm:spPr/>
      <dgm:t>
        <a:bodyPr/>
        <a:lstStyle/>
        <a:p>
          <a:endParaRPr lang="en-US"/>
        </a:p>
      </dgm:t>
    </dgm:pt>
    <dgm:pt modelId="{1AEFB113-006B-4EEC-B2BE-4EF83693FF34}">
      <dgm:prSet custT="1"/>
      <dgm:spPr/>
      <dgm:t>
        <a:bodyPr/>
        <a:lstStyle/>
        <a:p>
          <a:r>
            <a:rPr lang="en-GB" sz="1200" dirty="0">
              <a:solidFill>
                <a:schemeClr val="tx1"/>
              </a:solidFill>
              <a:latin typeface="Cambria" panose="02040503050406030204" pitchFamily="18" charset="0"/>
              <a:ea typeface="Cambria" panose="02040503050406030204" pitchFamily="18" charset="0"/>
            </a:rPr>
            <a:t>Trade =  Internal/External trade networks, merchants, etc</a:t>
          </a:r>
          <a:endParaRPr lang="en-US" sz="1200" dirty="0">
            <a:solidFill>
              <a:schemeClr val="tx1"/>
            </a:solidFill>
            <a:latin typeface="Cambria" panose="02040503050406030204" pitchFamily="18" charset="0"/>
            <a:ea typeface="Cambria" panose="02040503050406030204" pitchFamily="18" charset="0"/>
          </a:endParaRPr>
        </a:p>
      </dgm:t>
    </dgm:pt>
    <dgm:pt modelId="{2F15C17D-1D93-45CD-967F-1C16FA664F9A}" type="parTrans" cxnId="{602129D8-273F-4C74-A018-B082B6B4159F}">
      <dgm:prSet/>
      <dgm:spPr/>
      <dgm:t>
        <a:bodyPr/>
        <a:lstStyle/>
        <a:p>
          <a:endParaRPr lang="en-US"/>
        </a:p>
      </dgm:t>
    </dgm:pt>
    <dgm:pt modelId="{8B428B2B-2F1F-4CF3-A774-BDA7D33040F6}" type="sibTrans" cxnId="{602129D8-273F-4C74-A018-B082B6B4159F}">
      <dgm:prSet/>
      <dgm:spPr/>
      <dgm:t>
        <a:bodyPr/>
        <a:lstStyle/>
        <a:p>
          <a:endParaRPr lang="en-US"/>
        </a:p>
      </dgm:t>
    </dgm:pt>
    <dgm:pt modelId="{77C7ADDD-556F-4880-B3B1-A5C7A64D011C}">
      <dgm:prSet custT="1"/>
      <dgm:spPr/>
      <dgm:t>
        <a:bodyPr/>
        <a:lstStyle/>
        <a:p>
          <a:r>
            <a:rPr lang="en-GB" sz="1200" dirty="0">
              <a:solidFill>
                <a:schemeClr val="tx1"/>
              </a:solidFill>
              <a:latin typeface="Cambria" panose="02040503050406030204" pitchFamily="18" charset="0"/>
              <a:ea typeface="Cambria" panose="02040503050406030204" pitchFamily="18" charset="0"/>
            </a:rPr>
            <a:t>Craftsmen/Monumental Art = Specialisation</a:t>
          </a:r>
          <a:endParaRPr lang="en-US" sz="1200" dirty="0">
            <a:solidFill>
              <a:schemeClr val="tx1"/>
            </a:solidFill>
            <a:latin typeface="Cambria" panose="02040503050406030204" pitchFamily="18" charset="0"/>
            <a:ea typeface="Cambria" panose="02040503050406030204" pitchFamily="18" charset="0"/>
          </a:endParaRPr>
        </a:p>
      </dgm:t>
    </dgm:pt>
    <dgm:pt modelId="{76BDD7BA-0D60-4CB3-B90B-1268EB62D73A}" type="parTrans" cxnId="{F5E5F076-B285-4688-ABC7-F2CB768420BB}">
      <dgm:prSet/>
      <dgm:spPr/>
      <dgm:t>
        <a:bodyPr/>
        <a:lstStyle/>
        <a:p>
          <a:endParaRPr lang="en-US"/>
        </a:p>
      </dgm:t>
    </dgm:pt>
    <dgm:pt modelId="{9CEF61BB-A116-462D-B874-AB0F9579E263}" type="sibTrans" cxnId="{F5E5F076-B285-4688-ABC7-F2CB768420BB}">
      <dgm:prSet/>
      <dgm:spPr/>
      <dgm:t>
        <a:bodyPr/>
        <a:lstStyle/>
        <a:p>
          <a:endParaRPr lang="en-US"/>
        </a:p>
      </dgm:t>
    </dgm:pt>
    <dgm:pt modelId="{8EE11925-308B-488A-98E7-C83BD355BC81}">
      <dgm:prSet custT="1"/>
      <dgm:spPr/>
      <dgm:t>
        <a:bodyPr/>
        <a:lstStyle/>
        <a:p>
          <a:r>
            <a:rPr lang="en-GB" sz="1200" dirty="0">
              <a:solidFill>
                <a:schemeClr val="tx1"/>
              </a:solidFill>
              <a:latin typeface="Cambria" panose="02040503050406030204" pitchFamily="18" charset="0"/>
              <a:ea typeface="Cambria" panose="02040503050406030204" pitchFamily="18" charset="0"/>
            </a:rPr>
            <a:t>Religion = In some form – also ties into status by importance of religious figures</a:t>
          </a:r>
          <a:endParaRPr lang="en-US" sz="1200" dirty="0">
            <a:solidFill>
              <a:schemeClr val="tx1"/>
            </a:solidFill>
            <a:latin typeface="Cambria" panose="02040503050406030204" pitchFamily="18" charset="0"/>
            <a:ea typeface="Cambria" panose="02040503050406030204" pitchFamily="18" charset="0"/>
          </a:endParaRPr>
        </a:p>
      </dgm:t>
    </dgm:pt>
    <dgm:pt modelId="{C77B381B-1583-4C47-979A-1F955F8CC80E}" type="parTrans" cxnId="{26D22591-C109-475A-BC6D-B22CDF3F9835}">
      <dgm:prSet/>
      <dgm:spPr/>
      <dgm:t>
        <a:bodyPr/>
        <a:lstStyle/>
        <a:p>
          <a:endParaRPr lang="en-US"/>
        </a:p>
      </dgm:t>
    </dgm:pt>
    <dgm:pt modelId="{D9247FB7-FD14-4E50-B3F6-EF705C9C3A10}" type="sibTrans" cxnId="{26D22591-C109-475A-BC6D-B22CDF3F9835}">
      <dgm:prSet/>
      <dgm:spPr/>
      <dgm:t>
        <a:bodyPr/>
        <a:lstStyle/>
        <a:p>
          <a:endParaRPr lang="en-US"/>
        </a:p>
      </dgm:t>
    </dgm:pt>
    <dgm:pt modelId="{B88372F0-E48C-4A40-B64D-8D20E97D9CEA}">
      <dgm:prSet custT="1"/>
      <dgm:spPr/>
      <dgm:t>
        <a:bodyPr/>
        <a:lstStyle/>
        <a:p>
          <a:r>
            <a:rPr lang="en-GB" sz="1200" dirty="0">
              <a:solidFill>
                <a:schemeClr val="tx1"/>
              </a:solidFill>
              <a:latin typeface="Cambria" panose="02040503050406030204" pitchFamily="18" charset="0"/>
              <a:ea typeface="Cambria" panose="02040503050406030204" pitchFamily="18" charset="0"/>
            </a:rPr>
            <a:t>Literacy = not an entirely common point, but comes often enough of note</a:t>
          </a:r>
          <a:endParaRPr lang="en-US" sz="1200" dirty="0">
            <a:solidFill>
              <a:schemeClr val="tx1"/>
            </a:solidFill>
            <a:latin typeface="Cambria" panose="02040503050406030204" pitchFamily="18" charset="0"/>
            <a:ea typeface="Cambria" panose="02040503050406030204" pitchFamily="18" charset="0"/>
          </a:endParaRPr>
        </a:p>
      </dgm:t>
    </dgm:pt>
    <dgm:pt modelId="{D4488A5C-731B-4478-B0CB-3A2FF5B3EAA5}" type="parTrans" cxnId="{847A0D0F-0F19-4AFF-B8CB-8075DD5BAD90}">
      <dgm:prSet/>
      <dgm:spPr/>
      <dgm:t>
        <a:bodyPr/>
        <a:lstStyle/>
        <a:p>
          <a:endParaRPr lang="en-US"/>
        </a:p>
      </dgm:t>
    </dgm:pt>
    <dgm:pt modelId="{324E82B1-21CA-45FB-8FD4-9EFED6AD5821}" type="sibTrans" cxnId="{847A0D0F-0F19-4AFF-B8CB-8075DD5BAD90}">
      <dgm:prSet/>
      <dgm:spPr/>
      <dgm:t>
        <a:bodyPr/>
        <a:lstStyle/>
        <a:p>
          <a:endParaRPr lang="en-US"/>
        </a:p>
      </dgm:t>
    </dgm:pt>
    <dgm:pt modelId="{557DA7D3-6489-4520-B1A3-68C26D8B56B0}" type="pres">
      <dgm:prSet presAssocID="{49ED80BB-7ADA-4BC3-B91B-44F1DA9315A3}" presName="root" presStyleCnt="0">
        <dgm:presLayoutVars>
          <dgm:dir/>
          <dgm:resizeHandles val="exact"/>
        </dgm:presLayoutVars>
      </dgm:prSet>
      <dgm:spPr/>
    </dgm:pt>
    <dgm:pt modelId="{B5E6E0B4-DE61-49D5-9AF6-03C0223D5129}" type="pres">
      <dgm:prSet presAssocID="{E2EB1190-E1BC-4B88-89EE-90C5DB4C4FC4}" presName="compNode" presStyleCnt="0"/>
      <dgm:spPr/>
    </dgm:pt>
    <dgm:pt modelId="{77C80D6C-25B3-4BC2-955F-DA3BAAB0E801}" type="pres">
      <dgm:prSet presAssocID="{E2EB1190-E1BC-4B88-89EE-90C5DB4C4FC4}"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5D922B4-E2FC-40ED-A71E-2A0D7C94B36B}" type="pres">
      <dgm:prSet presAssocID="{E2EB1190-E1BC-4B88-89EE-90C5DB4C4FC4}" presName="spaceRect" presStyleCnt="0"/>
      <dgm:spPr/>
    </dgm:pt>
    <dgm:pt modelId="{03142F30-AFA6-4CDD-BA2B-8C0967FE1871}" type="pres">
      <dgm:prSet presAssocID="{E2EB1190-E1BC-4B88-89EE-90C5DB4C4FC4}" presName="textRect" presStyleLbl="revTx" presStyleIdx="0" presStyleCnt="8">
        <dgm:presLayoutVars>
          <dgm:chMax val="1"/>
          <dgm:chPref val="1"/>
        </dgm:presLayoutVars>
      </dgm:prSet>
      <dgm:spPr/>
    </dgm:pt>
    <dgm:pt modelId="{655736AB-4788-4F5F-AB0F-4C4AAB24D07D}" type="pres">
      <dgm:prSet presAssocID="{3BB16BAF-D26F-4855-972B-6D1ECF500D77}" presName="sibTrans" presStyleCnt="0"/>
      <dgm:spPr/>
    </dgm:pt>
    <dgm:pt modelId="{45FB16A0-20B6-4CE8-AA60-1B43E78F75FC}" type="pres">
      <dgm:prSet presAssocID="{5045F626-B41B-4DC8-BBD5-630124FD428C}" presName="compNode" presStyleCnt="0"/>
      <dgm:spPr/>
    </dgm:pt>
    <dgm:pt modelId="{1BB8EB5E-9439-415B-ABE8-CB3AEFFDD923}" type="pres">
      <dgm:prSet presAssocID="{5045F626-B41B-4DC8-BBD5-630124FD428C}"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0CE422CF-D1B4-4A14-B486-96CCA39E7C07}" type="pres">
      <dgm:prSet presAssocID="{5045F626-B41B-4DC8-BBD5-630124FD428C}" presName="spaceRect" presStyleCnt="0"/>
      <dgm:spPr/>
    </dgm:pt>
    <dgm:pt modelId="{DCB98C84-9DD3-4D78-9A0C-73164DE1C3E6}" type="pres">
      <dgm:prSet presAssocID="{5045F626-B41B-4DC8-BBD5-630124FD428C}" presName="textRect" presStyleLbl="revTx" presStyleIdx="1" presStyleCnt="8">
        <dgm:presLayoutVars>
          <dgm:chMax val="1"/>
          <dgm:chPref val="1"/>
        </dgm:presLayoutVars>
      </dgm:prSet>
      <dgm:spPr/>
    </dgm:pt>
    <dgm:pt modelId="{226D2A9B-EFE6-4A81-87D0-7E1F459CAFD7}" type="pres">
      <dgm:prSet presAssocID="{E01EA41F-FB54-49FB-A902-31D10229FC03}" presName="sibTrans" presStyleCnt="0"/>
      <dgm:spPr/>
    </dgm:pt>
    <dgm:pt modelId="{50D41CFA-C5AA-47CC-AEC9-6F2F5FFCC8F1}" type="pres">
      <dgm:prSet presAssocID="{B217F80A-87E6-46CD-BFC1-CDA3D3AA402E}" presName="compNode" presStyleCnt="0"/>
      <dgm:spPr/>
    </dgm:pt>
    <dgm:pt modelId="{A14DFAED-732C-474A-8D20-CE919C164BBE}" type="pres">
      <dgm:prSet presAssocID="{B217F80A-87E6-46CD-BFC1-CDA3D3AA402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0A253BB-C37B-488A-BAE4-F0EDE102DEED}" type="pres">
      <dgm:prSet presAssocID="{B217F80A-87E6-46CD-BFC1-CDA3D3AA402E}" presName="spaceRect" presStyleCnt="0"/>
      <dgm:spPr/>
    </dgm:pt>
    <dgm:pt modelId="{8662BD1C-9ADC-4463-AFE8-E6BA642E9924}" type="pres">
      <dgm:prSet presAssocID="{B217F80A-87E6-46CD-BFC1-CDA3D3AA402E}" presName="textRect" presStyleLbl="revTx" presStyleIdx="2" presStyleCnt="8">
        <dgm:presLayoutVars>
          <dgm:chMax val="1"/>
          <dgm:chPref val="1"/>
        </dgm:presLayoutVars>
      </dgm:prSet>
      <dgm:spPr/>
    </dgm:pt>
    <dgm:pt modelId="{A04D6E42-05F2-4052-965A-509A52FFF297}" type="pres">
      <dgm:prSet presAssocID="{26CCD64D-647D-4324-A846-623A320589A4}" presName="sibTrans" presStyleCnt="0"/>
      <dgm:spPr/>
    </dgm:pt>
    <dgm:pt modelId="{C8479203-1D81-4359-8BE5-EF0FD14F3018}" type="pres">
      <dgm:prSet presAssocID="{60CB3225-40BE-4316-A95A-A526BB2466E4}" presName="compNode" presStyleCnt="0"/>
      <dgm:spPr/>
    </dgm:pt>
    <dgm:pt modelId="{C4EA49A1-5E51-495B-8FB2-5BBC6B3F521F}" type="pres">
      <dgm:prSet presAssocID="{60CB3225-40BE-4316-A95A-A526BB2466E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ty"/>
        </a:ext>
      </dgm:extLst>
    </dgm:pt>
    <dgm:pt modelId="{D3977CDA-0ECF-4617-B2F8-DDE36191944B}" type="pres">
      <dgm:prSet presAssocID="{60CB3225-40BE-4316-A95A-A526BB2466E4}" presName="spaceRect" presStyleCnt="0"/>
      <dgm:spPr/>
    </dgm:pt>
    <dgm:pt modelId="{A9A9C224-75F1-4AEB-BE99-21186BB68D83}" type="pres">
      <dgm:prSet presAssocID="{60CB3225-40BE-4316-A95A-A526BB2466E4}" presName="textRect" presStyleLbl="revTx" presStyleIdx="3" presStyleCnt="8">
        <dgm:presLayoutVars>
          <dgm:chMax val="1"/>
          <dgm:chPref val="1"/>
        </dgm:presLayoutVars>
      </dgm:prSet>
      <dgm:spPr/>
    </dgm:pt>
    <dgm:pt modelId="{09B2330D-BCD3-4D77-A6BF-E5F3AE3CB544}" type="pres">
      <dgm:prSet presAssocID="{12AA9A2B-B217-470D-BE68-9E4E7C8BC204}" presName="sibTrans" presStyleCnt="0"/>
      <dgm:spPr/>
    </dgm:pt>
    <dgm:pt modelId="{391D3F4E-89B1-43EF-9FB8-61BBF7D096A2}" type="pres">
      <dgm:prSet presAssocID="{1AEFB113-006B-4EEC-B2BE-4EF83693FF34}" presName="compNode" presStyleCnt="0"/>
      <dgm:spPr/>
    </dgm:pt>
    <dgm:pt modelId="{A4A19BD7-1D38-4651-9A4B-EB90DEB5877F}" type="pres">
      <dgm:prSet presAssocID="{1AEFB113-006B-4EEC-B2BE-4EF83693FF3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78823B55-1436-4E65-9610-02279D9A00A4}" type="pres">
      <dgm:prSet presAssocID="{1AEFB113-006B-4EEC-B2BE-4EF83693FF34}" presName="spaceRect" presStyleCnt="0"/>
      <dgm:spPr/>
    </dgm:pt>
    <dgm:pt modelId="{94038D5D-1B19-48C6-AAFB-A91E5C565F93}" type="pres">
      <dgm:prSet presAssocID="{1AEFB113-006B-4EEC-B2BE-4EF83693FF34}" presName="textRect" presStyleLbl="revTx" presStyleIdx="4" presStyleCnt="8">
        <dgm:presLayoutVars>
          <dgm:chMax val="1"/>
          <dgm:chPref val="1"/>
        </dgm:presLayoutVars>
      </dgm:prSet>
      <dgm:spPr/>
    </dgm:pt>
    <dgm:pt modelId="{3CD09C17-44E0-4E6A-B262-E3EB01EA3BAF}" type="pres">
      <dgm:prSet presAssocID="{8B428B2B-2F1F-4CF3-A774-BDA7D33040F6}" presName="sibTrans" presStyleCnt="0"/>
      <dgm:spPr/>
    </dgm:pt>
    <dgm:pt modelId="{352E2C44-3AD8-4F92-B127-B3FB83730D76}" type="pres">
      <dgm:prSet presAssocID="{77C7ADDD-556F-4880-B3B1-A5C7A64D011C}" presName="compNode" presStyleCnt="0"/>
      <dgm:spPr/>
    </dgm:pt>
    <dgm:pt modelId="{B6F10B98-B0D8-4509-9C2F-AE844675FD10}" type="pres">
      <dgm:prSet presAssocID="{77C7ADDD-556F-4880-B3B1-A5C7A64D011C}"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alette"/>
        </a:ext>
      </dgm:extLst>
    </dgm:pt>
    <dgm:pt modelId="{6EFE2D83-F1DB-40F3-9561-B175A36BAB34}" type="pres">
      <dgm:prSet presAssocID="{77C7ADDD-556F-4880-B3B1-A5C7A64D011C}" presName="spaceRect" presStyleCnt="0"/>
      <dgm:spPr/>
    </dgm:pt>
    <dgm:pt modelId="{0ED77CDD-950B-4DAC-A7BA-0782AA8B5735}" type="pres">
      <dgm:prSet presAssocID="{77C7ADDD-556F-4880-B3B1-A5C7A64D011C}" presName="textRect" presStyleLbl="revTx" presStyleIdx="5" presStyleCnt="8" custScaleX="122232" custScaleY="90019">
        <dgm:presLayoutVars>
          <dgm:chMax val="1"/>
          <dgm:chPref val="1"/>
        </dgm:presLayoutVars>
      </dgm:prSet>
      <dgm:spPr/>
    </dgm:pt>
    <dgm:pt modelId="{E1AB1666-B648-4F61-9B0F-EC1D5A4F2A62}" type="pres">
      <dgm:prSet presAssocID="{9CEF61BB-A116-462D-B874-AB0F9579E263}" presName="sibTrans" presStyleCnt="0"/>
      <dgm:spPr/>
    </dgm:pt>
    <dgm:pt modelId="{A61A89AC-066B-4920-8F0C-8B5E54CC2E99}" type="pres">
      <dgm:prSet presAssocID="{8EE11925-308B-488A-98E7-C83BD355BC81}" presName="compNode" presStyleCnt="0"/>
      <dgm:spPr/>
    </dgm:pt>
    <dgm:pt modelId="{E1647980-EBCC-4D57-8F22-BC2F5A52EAFF}" type="pres">
      <dgm:prSet presAssocID="{8EE11925-308B-488A-98E7-C83BD355BC81}"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roup"/>
        </a:ext>
      </dgm:extLst>
    </dgm:pt>
    <dgm:pt modelId="{CAACE675-2EEB-4567-B660-3687E6BFDC74}" type="pres">
      <dgm:prSet presAssocID="{8EE11925-308B-488A-98E7-C83BD355BC81}" presName="spaceRect" presStyleCnt="0"/>
      <dgm:spPr/>
    </dgm:pt>
    <dgm:pt modelId="{C6B6CEBF-69F9-4A5E-8A8E-80115F015B9A}" type="pres">
      <dgm:prSet presAssocID="{8EE11925-308B-488A-98E7-C83BD355BC81}" presName="textRect" presStyleLbl="revTx" presStyleIdx="6" presStyleCnt="8">
        <dgm:presLayoutVars>
          <dgm:chMax val="1"/>
          <dgm:chPref val="1"/>
        </dgm:presLayoutVars>
      </dgm:prSet>
      <dgm:spPr/>
    </dgm:pt>
    <dgm:pt modelId="{DE92603F-EC13-4ABF-9946-AEC494F03317}" type="pres">
      <dgm:prSet presAssocID="{D9247FB7-FD14-4E50-B3F6-EF705C9C3A10}" presName="sibTrans" presStyleCnt="0"/>
      <dgm:spPr/>
    </dgm:pt>
    <dgm:pt modelId="{15685A70-9143-4E07-82A9-6CFC57C211FA}" type="pres">
      <dgm:prSet presAssocID="{B88372F0-E48C-4A40-B64D-8D20E97D9CEA}" presName="compNode" presStyleCnt="0"/>
      <dgm:spPr/>
    </dgm:pt>
    <dgm:pt modelId="{95490455-8E9B-425B-ABA3-619D0097ED29}" type="pres">
      <dgm:prSet presAssocID="{B88372F0-E48C-4A40-B64D-8D20E97D9CEA}" presName="iconRect" presStyleLbl="node1" presStyleIdx="7" presStyleCnt="8" custLinFactNeighborX="4388" custLinFactNeighborY="23715"/>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Warning"/>
        </a:ext>
      </dgm:extLst>
    </dgm:pt>
    <dgm:pt modelId="{04DB3200-A1B8-47B3-BC2C-5A9E3BFDF2C3}" type="pres">
      <dgm:prSet presAssocID="{B88372F0-E48C-4A40-B64D-8D20E97D9CEA}" presName="spaceRect" presStyleCnt="0"/>
      <dgm:spPr/>
    </dgm:pt>
    <dgm:pt modelId="{E70D872A-743C-4D45-94A2-1083AE4393AA}" type="pres">
      <dgm:prSet presAssocID="{B88372F0-E48C-4A40-B64D-8D20E97D9CEA}" presName="textRect" presStyleLbl="revTx" presStyleIdx="7" presStyleCnt="8">
        <dgm:presLayoutVars>
          <dgm:chMax val="1"/>
          <dgm:chPref val="1"/>
        </dgm:presLayoutVars>
      </dgm:prSet>
      <dgm:spPr/>
    </dgm:pt>
  </dgm:ptLst>
  <dgm:cxnLst>
    <dgm:cxn modelId="{847A0D0F-0F19-4AFF-B8CB-8075DD5BAD90}" srcId="{49ED80BB-7ADA-4BC3-B91B-44F1DA9315A3}" destId="{B88372F0-E48C-4A40-B64D-8D20E97D9CEA}" srcOrd="7" destOrd="0" parTransId="{D4488A5C-731B-4478-B0CB-3A2FF5B3EAA5}" sibTransId="{324E82B1-21CA-45FB-8FD4-9EFED6AD5821}"/>
    <dgm:cxn modelId="{7AF2FF23-7F02-4D16-AD26-A2B807BDF677}" type="presOf" srcId="{B217F80A-87E6-46CD-BFC1-CDA3D3AA402E}" destId="{8662BD1C-9ADC-4463-AFE8-E6BA642E9924}" srcOrd="0" destOrd="0" presId="urn:microsoft.com/office/officeart/2018/2/layout/IconLabelList"/>
    <dgm:cxn modelId="{E43ADB26-C654-4C3C-86E8-9DB3E3D69AF7}" srcId="{49ED80BB-7ADA-4BC3-B91B-44F1DA9315A3}" destId="{5045F626-B41B-4DC8-BBD5-630124FD428C}" srcOrd="1" destOrd="0" parTransId="{EEFF4A10-E139-496E-B761-0BEF6143AEB8}" sibTransId="{E01EA41F-FB54-49FB-A902-31D10229FC03}"/>
    <dgm:cxn modelId="{114BDF49-B987-40A8-BF44-E90240D39896}" type="presOf" srcId="{1AEFB113-006B-4EEC-B2BE-4EF83693FF34}" destId="{94038D5D-1B19-48C6-AAFB-A91E5C565F93}" srcOrd="0" destOrd="0" presId="urn:microsoft.com/office/officeart/2018/2/layout/IconLabelList"/>
    <dgm:cxn modelId="{F5E5F076-B285-4688-ABC7-F2CB768420BB}" srcId="{49ED80BB-7ADA-4BC3-B91B-44F1DA9315A3}" destId="{77C7ADDD-556F-4880-B3B1-A5C7A64D011C}" srcOrd="5" destOrd="0" parTransId="{76BDD7BA-0D60-4CB3-B90B-1268EB62D73A}" sibTransId="{9CEF61BB-A116-462D-B874-AB0F9579E263}"/>
    <dgm:cxn modelId="{46E50D86-6637-4DC9-90E3-175EA57F5283}" srcId="{49ED80BB-7ADA-4BC3-B91B-44F1DA9315A3}" destId="{E2EB1190-E1BC-4B88-89EE-90C5DB4C4FC4}" srcOrd="0" destOrd="0" parTransId="{920845B6-3F7A-47B9-9BC4-77DA5AC052D3}" sibTransId="{3BB16BAF-D26F-4855-972B-6D1ECF500D77}"/>
    <dgm:cxn modelId="{4BB33886-2BF3-493E-97DB-9895EEE90CF7}" type="presOf" srcId="{E2EB1190-E1BC-4B88-89EE-90C5DB4C4FC4}" destId="{03142F30-AFA6-4CDD-BA2B-8C0967FE1871}" srcOrd="0" destOrd="0" presId="urn:microsoft.com/office/officeart/2018/2/layout/IconLabelList"/>
    <dgm:cxn modelId="{26D22591-C109-475A-BC6D-B22CDF3F9835}" srcId="{49ED80BB-7ADA-4BC3-B91B-44F1DA9315A3}" destId="{8EE11925-308B-488A-98E7-C83BD355BC81}" srcOrd="6" destOrd="0" parTransId="{C77B381B-1583-4C47-979A-1F955F8CC80E}" sibTransId="{D9247FB7-FD14-4E50-B3F6-EF705C9C3A10}"/>
    <dgm:cxn modelId="{EB3BA1A2-23D4-44DD-8B1F-C64047DA9079}" type="presOf" srcId="{8EE11925-308B-488A-98E7-C83BD355BC81}" destId="{C6B6CEBF-69F9-4A5E-8A8E-80115F015B9A}" srcOrd="0" destOrd="0" presId="urn:microsoft.com/office/officeart/2018/2/layout/IconLabelList"/>
    <dgm:cxn modelId="{793C83AF-FDBB-4600-BAA8-02EC1CBD9293}" srcId="{49ED80BB-7ADA-4BC3-B91B-44F1DA9315A3}" destId="{B217F80A-87E6-46CD-BFC1-CDA3D3AA402E}" srcOrd="2" destOrd="0" parTransId="{CEEE10CF-5D88-4A2A-AA8D-CE2AD0525532}" sibTransId="{26CCD64D-647D-4324-A846-623A320589A4}"/>
    <dgm:cxn modelId="{09251CB4-8B6A-401A-A458-24B103A0EBBA}" type="presOf" srcId="{B88372F0-E48C-4A40-B64D-8D20E97D9CEA}" destId="{E70D872A-743C-4D45-94A2-1083AE4393AA}" srcOrd="0" destOrd="0" presId="urn:microsoft.com/office/officeart/2018/2/layout/IconLabelList"/>
    <dgm:cxn modelId="{9D8200BC-18F1-4190-8FE9-B083E1A7A075}" type="presOf" srcId="{5045F626-B41B-4DC8-BBD5-630124FD428C}" destId="{DCB98C84-9DD3-4D78-9A0C-73164DE1C3E6}" srcOrd="0" destOrd="0" presId="urn:microsoft.com/office/officeart/2018/2/layout/IconLabelList"/>
    <dgm:cxn modelId="{79E889C0-EB4C-40C2-B998-A9955A4A87CA}" type="presOf" srcId="{77C7ADDD-556F-4880-B3B1-A5C7A64D011C}" destId="{0ED77CDD-950B-4DAC-A7BA-0782AA8B5735}" srcOrd="0" destOrd="0" presId="urn:microsoft.com/office/officeart/2018/2/layout/IconLabelList"/>
    <dgm:cxn modelId="{540C03D3-F26D-4FA1-AB40-7A2012812606}" type="presOf" srcId="{49ED80BB-7ADA-4BC3-B91B-44F1DA9315A3}" destId="{557DA7D3-6489-4520-B1A3-68C26D8B56B0}" srcOrd="0" destOrd="0" presId="urn:microsoft.com/office/officeart/2018/2/layout/IconLabelList"/>
    <dgm:cxn modelId="{602129D8-273F-4C74-A018-B082B6B4159F}" srcId="{49ED80BB-7ADA-4BC3-B91B-44F1DA9315A3}" destId="{1AEFB113-006B-4EEC-B2BE-4EF83693FF34}" srcOrd="4" destOrd="0" parTransId="{2F15C17D-1D93-45CD-967F-1C16FA664F9A}" sibTransId="{8B428B2B-2F1F-4CF3-A774-BDA7D33040F6}"/>
    <dgm:cxn modelId="{A7C178F6-5DE2-487B-A6D0-AEF3777B1511}" type="presOf" srcId="{60CB3225-40BE-4316-A95A-A526BB2466E4}" destId="{A9A9C224-75F1-4AEB-BE99-21186BB68D83}" srcOrd="0" destOrd="0" presId="urn:microsoft.com/office/officeart/2018/2/layout/IconLabelList"/>
    <dgm:cxn modelId="{2CEF35FE-1755-4A67-9A83-F00A2B39AB24}" srcId="{49ED80BB-7ADA-4BC3-B91B-44F1DA9315A3}" destId="{60CB3225-40BE-4316-A95A-A526BB2466E4}" srcOrd="3" destOrd="0" parTransId="{ED2C07A2-7A53-4403-8765-D2467E141ED4}" sibTransId="{12AA9A2B-B217-470D-BE68-9E4E7C8BC204}"/>
    <dgm:cxn modelId="{4B4BB559-841A-4692-8507-F9D0CA00F581}" type="presParOf" srcId="{557DA7D3-6489-4520-B1A3-68C26D8B56B0}" destId="{B5E6E0B4-DE61-49D5-9AF6-03C0223D5129}" srcOrd="0" destOrd="0" presId="urn:microsoft.com/office/officeart/2018/2/layout/IconLabelList"/>
    <dgm:cxn modelId="{F4301CE8-B012-441D-8072-EE0B3F9514F4}" type="presParOf" srcId="{B5E6E0B4-DE61-49D5-9AF6-03C0223D5129}" destId="{77C80D6C-25B3-4BC2-955F-DA3BAAB0E801}" srcOrd="0" destOrd="0" presId="urn:microsoft.com/office/officeart/2018/2/layout/IconLabelList"/>
    <dgm:cxn modelId="{48B0F444-A8C5-4D58-9D0E-4D7299AFE130}" type="presParOf" srcId="{B5E6E0B4-DE61-49D5-9AF6-03C0223D5129}" destId="{35D922B4-E2FC-40ED-A71E-2A0D7C94B36B}" srcOrd="1" destOrd="0" presId="urn:microsoft.com/office/officeart/2018/2/layout/IconLabelList"/>
    <dgm:cxn modelId="{6D6496D4-532E-4099-B260-BE1E20F6A08E}" type="presParOf" srcId="{B5E6E0B4-DE61-49D5-9AF6-03C0223D5129}" destId="{03142F30-AFA6-4CDD-BA2B-8C0967FE1871}" srcOrd="2" destOrd="0" presId="urn:microsoft.com/office/officeart/2018/2/layout/IconLabelList"/>
    <dgm:cxn modelId="{45E390B6-02F6-407E-AFD7-FDA969A7FE11}" type="presParOf" srcId="{557DA7D3-6489-4520-B1A3-68C26D8B56B0}" destId="{655736AB-4788-4F5F-AB0F-4C4AAB24D07D}" srcOrd="1" destOrd="0" presId="urn:microsoft.com/office/officeart/2018/2/layout/IconLabelList"/>
    <dgm:cxn modelId="{39BF4EBE-3A01-40ED-ABC7-78F5A7172A52}" type="presParOf" srcId="{557DA7D3-6489-4520-B1A3-68C26D8B56B0}" destId="{45FB16A0-20B6-4CE8-AA60-1B43E78F75FC}" srcOrd="2" destOrd="0" presId="urn:microsoft.com/office/officeart/2018/2/layout/IconLabelList"/>
    <dgm:cxn modelId="{4F72EBFF-32DA-45E3-AFDB-F06031ACD626}" type="presParOf" srcId="{45FB16A0-20B6-4CE8-AA60-1B43E78F75FC}" destId="{1BB8EB5E-9439-415B-ABE8-CB3AEFFDD923}" srcOrd="0" destOrd="0" presId="urn:microsoft.com/office/officeart/2018/2/layout/IconLabelList"/>
    <dgm:cxn modelId="{1CA28A7F-A4EF-4F3F-9EB1-80F30D2CA63D}" type="presParOf" srcId="{45FB16A0-20B6-4CE8-AA60-1B43E78F75FC}" destId="{0CE422CF-D1B4-4A14-B486-96CCA39E7C07}" srcOrd="1" destOrd="0" presId="urn:microsoft.com/office/officeart/2018/2/layout/IconLabelList"/>
    <dgm:cxn modelId="{B2B2B86A-0656-4337-857E-7302FC0A81D1}" type="presParOf" srcId="{45FB16A0-20B6-4CE8-AA60-1B43E78F75FC}" destId="{DCB98C84-9DD3-4D78-9A0C-73164DE1C3E6}" srcOrd="2" destOrd="0" presId="urn:microsoft.com/office/officeart/2018/2/layout/IconLabelList"/>
    <dgm:cxn modelId="{702494B6-0149-4101-B584-26129BC8FF94}" type="presParOf" srcId="{557DA7D3-6489-4520-B1A3-68C26D8B56B0}" destId="{226D2A9B-EFE6-4A81-87D0-7E1F459CAFD7}" srcOrd="3" destOrd="0" presId="urn:microsoft.com/office/officeart/2018/2/layout/IconLabelList"/>
    <dgm:cxn modelId="{8FCFCAC0-BA0E-402D-B92F-D95D270062C6}" type="presParOf" srcId="{557DA7D3-6489-4520-B1A3-68C26D8B56B0}" destId="{50D41CFA-C5AA-47CC-AEC9-6F2F5FFCC8F1}" srcOrd="4" destOrd="0" presId="urn:microsoft.com/office/officeart/2018/2/layout/IconLabelList"/>
    <dgm:cxn modelId="{BDD80B0D-6D50-4C82-B78C-852D02B3AD02}" type="presParOf" srcId="{50D41CFA-C5AA-47CC-AEC9-6F2F5FFCC8F1}" destId="{A14DFAED-732C-474A-8D20-CE919C164BBE}" srcOrd="0" destOrd="0" presId="urn:microsoft.com/office/officeart/2018/2/layout/IconLabelList"/>
    <dgm:cxn modelId="{F317BD9C-8BCA-4E02-95C2-EE574C64BCBD}" type="presParOf" srcId="{50D41CFA-C5AA-47CC-AEC9-6F2F5FFCC8F1}" destId="{D0A253BB-C37B-488A-BAE4-F0EDE102DEED}" srcOrd="1" destOrd="0" presId="urn:microsoft.com/office/officeart/2018/2/layout/IconLabelList"/>
    <dgm:cxn modelId="{63D82FD6-2C5C-44D3-B04A-368C80E58CF8}" type="presParOf" srcId="{50D41CFA-C5AA-47CC-AEC9-6F2F5FFCC8F1}" destId="{8662BD1C-9ADC-4463-AFE8-E6BA642E9924}" srcOrd="2" destOrd="0" presId="urn:microsoft.com/office/officeart/2018/2/layout/IconLabelList"/>
    <dgm:cxn modelId="{6D4DEBA9-E5A9-4F67-ACD6-48DD348F36A3}" type="presParOf" srcId="{557DA7D3-6489-4520-B1A3-68C26D8B56B0}" destId="{A04D6E42-05F2-4052-965A-509A52FFF297}" srcOrd="5" destOrd="0" presId="urn:microsoft.com/office/officeart/2018/2/layout/IconLabelList"/>
    <dgm:cxn modelId="{54FA3E7D-8ABE-4F9F-8B5D-B6A72E2BD073}" type="presParOf" srcId="{557DA7D3-6489-4520-B1A3-68C26D8B56B0}" destId="{C8479203-1D81-4359-8BE5-EF0FD14F3018}" srcOrd="6" destOrd="0" presId="urn:microsoft.com/office/officeart/2018/2/layout/IconLabelList"/>
    <dgm:cxn modelId="{E2F69BBA-8328-4EA4-8E38-91D901F726CE}" type="presParOf" srcId="{C8479203-1D81-4359-8BE5-EF0FD14F3018}" destId="{C4EA49A1-5E51-495B-8FB2-5BBC6B3F521F}" srcOrd="0" destOrd="0" presId="urn:microsoft.com/office/officeart/2018/2/layout/IconLabelList"/>
    <dgm:cxn modelId="{790745C2-14F3-42FE-B7EA-D3BC950F3D1C}" type="presParOf" srcId="{C8479203-1D81-4359-8BE5-EF0FD14F3018}" destId="{D3977CDA-0ECF-4617-B2F8-DDE36191944B}" srcOrd="1" destOrd="0" presId="urn:microsoft.com/office/officeart/2018/2/layout/IconLabelList"/>
    <dgm:cxn modelId="{88F83A02-5B93-4166-A9F2-0C2209778751}" type="presParOf" srcId="{C8479203-1D81-4359-8BE5-EF0FD14F3018}" destId="{A9A9C224-75F1-4AEB-BE99-21186BB68D83}" srcOrd="2" destOrd="0" presId="urn:microsoft.com/office/officeart/2018/2/layout/IconLabelList"/>
    <dgm:cxn modelId="{D282CFB3-C25B-4E40-ACD2-C30CBB5CB64A}" type="presParOf" srcId="{557DA7D3-6489-4520-B1A3-68C26D8B56B0}" destId="{09B2330D-BCD3-4D77-A6BF-E5F3AE3CB544}" srcOrd="7" destOrd="0" presId="urn:microsoft.com/office/officeart/2018/2/layout/IconLabelList"/>
    <dgm:cxn modelId="{F7D2B201-DB8E-4954-B380-A12350E40B0E}" type="presParOf" srcId="{557DA7D3-6489-4520-B1A3-68C26D8B56B0}" destId="{391D3F4E-89B1-43EF-9FB8-61BBF7D096A2}" srcOrd="8" destOrd="0" presId="urn:microsoft.com/office/officeart/2018/2/layout/IconLabelList"/>
    <dgm:cxn modelId="{9EB9F456-7B29-4780-B5E8-325E6D4FDDBF}" type="presParOf" srcId="{391D3F4E-89B1-43EF-9FB8-61BBF7D096A2}" destId="{A4A19BD7-1D38-4651-9A4B-EB90DEB5877F}" srcOrd="0" destOrd="0" presId="urn:microsoft.com/office/officeart/2018/2/layout/IconLabelList"/>
    <dgm:cxn modelId="{4496D25A-840A-4B4E-975B-70AAE9DCC877}" type="presParOf" srcId="{391D3F4E-89B1-43EF-9FB8-61BBF7D096A2}" destId="{78823B55-1436-4E65-9610-02279D9A00A4}" srcOrd="1" destOrd="0" presId="urn:microsoft.com/office/officeart/2018/2/layout/IconLabelList"/>
    <dgm:cxn modelId="{B293A188-BB05-49A5-BB45-5D677DD29F00}" type="presParOf" srcId="{391D3F4E-89B1-43EF-9FB8-61BBF7D096A2}" destId="{94038D5D-1B19-48C6-AAFB-A91E5C565F93}" srcOrd="2" destOrd="0" presId="urn:microsoft.com/office/officeart/2018/2/layout/IconLabelList"/>
    <dgm:cxn modelId="{D49A12E0-1FAB-45D1-8662-6B4E105A7A74}" type="presParOf" srcId="{557DA7D3-6489-4520-B1A3-68C26D8B56B0}" destId="{3CD09C17-44E0-4E6A-B262-E3EB01EA3BAF}" srcOrd="9" destOrd="0" presId="urn:microsoft.com/office/officeart/2018/2/layout/IconLabelList"/>
    <dgm:cxn modelId="{F6678A7E-4505-4169-9CF9-24FDF58368A8}" type="presParOf" srcId="{557DA7D3-6489-4520-B1A3-68C26D8B56B0}" destId="{352E2C44-3AD8-4F92-B127-B3FB83730D76}" srcOrd="10" destOrd="0" presId="urn:microsoft.com/office/officeart/2018/2/layout/IconLabelList"/>
    <dgm:cxn modelId="{32771550-EDDD-45B3-A4EA-8A8D96ADCE9F}" type="presParOf" srcId="{352E2C44-3AD8-4F92-B127-B3FB83730D76}" destId="{B6F10B98-B0D8-4509-9C2F-AE844675FD10}" srcOrd="0" destOrd="0" presId="urn:microsoft.com/office/officeart/2018/2/layout/IconLabelList"/>
    <dgm:cxn modelId="{D84F22DB-EE8A-41AE-BC01-5CA60F95D98E}" type="presParOf" srcId="{352E2C44-3AD8-4F92-B127-B3FB83730D76}" destId="{6EFE2D83-F1DB-40F3-9561-B175A36BAB34}" srcOrd="1" destOrd="0" presId="urn:microsoft.com/office/officeart/2018/2/layout/IconLabelList"/>
    <dgm:cxn modelId="{499798F7-B8A6-489A-9A24-BE62CE84A033}" type="presParOf" srcId="{352E2C44-3AD8-4F92-B127-B3FB83730D76}" destId="{0ED77CDD-950B-4DAC-A7BA-0782AA8B5735}" srcOrd="2" destOrd="0" presId="urn:microsoft.com/office/officeart/2018/2/layout/IconLabelList"/>
    <dgm:cxn modelId="{A7CFAF02-C459-4B90-BB04-34DD6D3EA5FA}" type="presParOf" srcId="{557DA7D3-6489-4520-B1A3-68C26D8B56B0}" destId="{E1AB1666-B648-4F61-9B0F-EC1D5A4F2A62}" srcOrd="11" destOrd="0" presId="urn:microsoft.com/office/officeart/2018/2/layout/IconLabelList"/>
    <dgm:cxn modelId="{8BD9D4DF-F275-4907-A1AF-8E7B8B996AE1}" type="presParOf" srcId="{557DA7D3-6489-4520-B1A3-68C26D8B56B0}" destId="{A61A89AC-066B-4920-8F0C-8B5E54CC2E99}" srcOrd="12" destOrd="0" presId="urn:microsoft.com/office/officeart/2018/2/layout/IconLabelList"/>
    <dgm:cxn modelId="{77043585-E9A8-49FD-AF95-1BFA09FB70B4}" type="presParOf" srcId="{A61A89AC-066B-4920-8F0C-8B5E54CC2E99}" destId="{E1647980-EBCC-4D57-8F22-BC2F5A52EAFF}" srcOrd="0" destOrd="0" presId="urn:microsoft.com/office/officeart/2018/2/layout/IconLabelList"/>
    <dgm:cxn modelId="{B8F481C1-1113-491E-8642-7BCC9E14E098}" type="presParOf" srcId="{A61A89AC-066B-4920-8F0C-8B5E54CC2E99}" destId="{CAACE675-2EEB-4567-B660-3687E6BFDC74}" srcOrd="1" destOrd="0" presId="urn:microsoft.com/office/officeart/2018/2/layout/IconLabelList"/>
    <dgm:cxn modelId="{1B2DD7E9-E133-42DE-B4CF-304C92C852AD}" type="presParOf" srcId="{A61A89AC-066B-4920-8F0C-8B5E54CC2E99}" destId="{C6B6CEBF-69F9-4A5E-8A8E-80115F015B9A}" srcOrd="2" destOrd="0" presId="urn:microsoft.com/office/officeart/2018/2/layout/IconLabelList"/>
    <dgm:cxn modelId="{F5FFACDA-C2E1-4713-8B97-59B4E2F93FF9}" type="presParOf" srcId="{557DA7D3-6489-4520-B1A3-68C26D8B56B0}" destId="{DE92603F-EC13-4ABF-9946-AEC494F03317}" srcOrd="13" destOrd="0" presId="urn:microsoft.com/office/officeart/2018/2/layout/IconLabelList"/>
    <dgm:cxn modelId="{E585BD38-7F8C-4128-8E33-7A888A6B7A90}" type="presParOf" srcId="{557DA7D3-6489-4520-B1A3-68C26D8B56B0}" destId="{15685A70-9143-4E07-82A9-6CFC57C211FA}" srcOrd="14" destOrd="0" presId="urn:microsoft.com/office/officeart/2018/2/layout/IconLabelList"/>
    <dgm:cxn modelId="{CD4BD8FC-2BF3-43D2-8E5B-A5FC36FEFC81}" type="presParOf" srcId="{15685A70-9143-4E07-82A9-6CFC57C211FA}" destId="{95490455-8E9B-425B-ABA3-619D0097ED29}" srcOrd="0" destOrd="0" presId="urn:microsoft.com/office/officeart/2018/2/layout/IconLabelList"/>
    <dgm:cxn modelId="{09A7ECA4-6735-48AC-9465-BB45092BEBBE}" type="presParOf" srcId="{15685A70-9143-4E07-82A9-6CFC57C211FA}" destId="{04DB3200-A1B8-47B3-BC2C-5A9E3BFDF2C3}" srcOrd="1" destOrd="0" presId="urn:microsoft.com/office/officeart/2018/2/layout/IconLabelList"/>
    <dgm:cxn modelId="{D298A0BF-8316-41AE-909B-A3720E0845F8}" type="presParOf" srcId="{15685A70-9143-4E07-82A9-6CFC57C211FA}" destId="{E70D872A-743C-4D45-94A2-1083AE4393A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5C614A-47FD-422B-812F-272E0D83BB46}" type="doc">
      <dgm:prSet loTypeId="urn:microsoft.com/office/officeart/2016/7/layout/LinearBlockProcessNumbered" loCatId="process" qsTypeId="urn:microsoft.com/office/officeart/2005/8/quickstyle/simple4" qsCatId="simple" csTypeId="urn:microsoft.com/office/officeart/2005/8/colors/colorful5" csCatId="colorful" phldr="1"/>
      <dgm:spPr/>
      <dgm:t>
        <a:bodyPr/>
        <a:lstStyle/>
        <a:p>
          <a:endParaRPr lang="en-US"/>
        </a:p>
      </dgm:t>
    </dgm:pt>
    <dgm:pt modelId="{57593860-2547-4E15-8A51-2CB95A34D8C3}">
      <dgm:prSet/>
      <dgm:spPr>
        <a:solidFill>
          <a:schemeClr val="accent1"/>
        </a:solidFill>
        <a:ln>
          <a:solidFill>
            <a:schemeClr val="accent1"/>
          </a:solidFill>
        </a:ln>
        <a:scene3d>
          <a:camera prst="orthographicFront"/>
          <a:lightRig rig="threePt" dir="t"/>
        </a:scene3d>
        <a:sp3d>
          <a:bevelT prst="angle"/>
        </a:sp3d>
      </dgm:spPr>
      <dgm:t>
        <a:bodyPr/>
        <a:lstStyle/>
        <a:p>
          <a:r>
            <a:rPr lang="en-GB" dirty="0">
              <a:solidFill>
                <a:schemeClr val="tx1">
                  <a:lumMod val="95000"/>
                  <a:lumOff val="5000"/>
                </a:schemeClr>
              </a:solidFill>
              <a:latin typeface="Cambria" panose="02040503050406030204" pitchFamily="18" charset="0"/>
              <a:ea typeface="Cambria" panose="02040503050406030204" pitchFamily="18" charset="0"/>
            </a:rPr>
            <a:t>Civilisation tends to be associated with literacy, regardless of how accurate this may be. In this, Egypt has the advantage, as fully developed writing systems based on logographic, phonetic, and semantic—but not on purely syllabic or alphabetic—principles was created early on in Egypt’s process.</a:t>
          </a:r>
          <a:endParaRPr lang="en-US" dirty="0">
            <a:solidFill>
              <a:schemeClr val="tx1">
                <a:lumMod val="95000"/>
                <a:lumOff val="5000"/>
              </a:schemeClr>
            </a:solidFill>
            <a:latin typeface="Cambria" panose="02040503050406030204" pitchFamily="18" charset="0"/>
            <a:ea typeface="Cambria" panose="02040503050406030204" pitchFamily="18" charset="0"/>
          </a:endParaRPr>
        </a:p>
      </dgm:t>
    </dgm:pt>
    <dgm:pt modelId="{9EE8AFDA-863F-4184-8D5B-F0BF4D9EBBDD}" type="parTrans" cxnId="{281A83CB-D015-40B4-956D-2A56E128DAFD}">
      <dgm:prSet/>
      <dgm:spPr/>
      <dgm:t>
        <a:bodyPr/>
        <a:lstStyle/>
        <a:p>
          <a:endParaRPr lang="en-US"/>
        </a:p>
      </dgm:t>
    </dgm:pt>
    <dgm:pt modelId="{4043B09F-FDF4-406A-AD17-CEA71C4E2E54}" type="sibTrans" cxnId="{281A83CB-D015-40B4-956D-2A56E128DAFD}">
      <dgm:prSet phldrT="01" phldr="0"/>
      <dgm:spPr/>
      <dgm:t>
        <a:bodyPr/>
        <a:lstStyle/>
        <a:p>
          <a:r>
            <a:rPr lang="en-US"/>
            <a:t>01</a:t>
          </a:r>
        </a:p>
      </dgm:t>
    </dgm:pt>
    <dgm:pt modelId="{8EA8CF72-21A4-4AF9-A176-872861570F33}">
      <dgm:prSet custT="1"/>
      <dgm:spPr>
        <a:solidFill>
          <a:schemeClr val="accent1"/>
        </a:solidFill>
        <a:ln>
          <a:solidFill>
            <a:schemeClr val="accent1"/>
          </a:solidFill>
        </a:ln>
        <a:scene3d>
          <a:camera prst="orthographicFront"/>
          <a:lightRig rig="threePt" dir="t"/>
        </a:scene3d>
        <a:sp3d>
          <a:bevelT prst="angle"/>
        </a:sp3d>
      </dgm:spPr>
      <dgm:t>
        <a:bodyPr/>
        <a:lstStyle/>
        <a:p>
          <a:r>
            <a:rPr lang="en-GB" sz="1300" dirty="0">
              <a:solidFill>
                <a:schemeClr val="tx1">
                  <a:lumMod val="95000"/>
                  <a:lumOff val="5000"/>
                </a:schemeClr>
              </a:solidFill>
              <a:latin typeface="Cambria" panose="02040503050406030204" pitchFamily="18" charset="0"/>
              <a:ea typeface="Cambria" panose="02040503050406030204" pitchFamily="18" charset="0"/>
            </a:rPr>
            <a:t>I find Julian Steward’s belief that cultures are adaptive systems and that they evolved along similar lines in similar environments an interesting point. </a:t>
          </a:r>
          <a:br>
            <a:rPr lang="en-GB" sz="1300" dirty="0">
              <a:solidFill>
                <a:schemeClr val="tx1">
                  <a:lumMod val="95000"/>
                  <a:lumOff val="5000"/>
                </a:schemeClr>
              </a:solidFill>
              <a:latin typeface="Cambria" panose="02040503050406030204" pitchFamily="18" charset="0"/>
              <a:ea typeface="Cambria" panose="02040503050406030204" pitchFamily="18" charset="0"/>
            </a:rPr>
          </a:br>
          <a:r>
            <a:rPr lang="en-GB" sz="1300" dirty="0">
              <a:solidFill>
                <a:schemeClr val="tx1">
                  <a:lumMod val="95000"/>
                  <a:lumOff val="5000"/>
                </a:schemeClr>
              </a:solidFill>
              <a:latin typeface="Cambria" panose="02040503050406030204" pitchFamily="18" charset="0"/>
              <a:ea typeface="Cambria" panose="02040503050406030204" pitchFamily="18" charset="0"/>
            </a:rPr>
            <a:t>Further, this can also be applied to the idea of Civilisation as a whole. Many civilisations do share similarities and points in their evolution- hence the idea that a short of checklist is possible in relation to what makes a civilisation. Unfortunately, no checklist, or anyone and everyone’s opinions will fit every civilisation, making this flawed.</a:t>
          </a:r>
          <a:endParaRPr lang="en-US" sz="1300" dirty="0">
            <a:solidFill>
              <a:schemeClr val="tx1">
                <a:lumMod val="95000"/>
                <a:lumOff val="5000"/>
              </a:schemeClr>
            </a:solidFill>
            <a:latin typeface="Cambria" panose="02040503050406030204" pitchFamily="18" charset="0"/>
            <a:ea typeface="Cambria" panose="02040503050406030204" pitchFamily="18" charset="0"/>
          </a:endParaRPr>
        </a:p>
      </dgm:t>
    </dgm:pt>
    <dgm:pt modelId="{ED515DFA-B55B-479C-B41C-2F9D89B1AD94}" type="parTrans" cxnId="{FE4CB5EE-C2A0-47B5-8524-D5F069B4CEA4}">
      <dgm:prSet/>
      <dgm:spPr/>
      <dgm:t>
        <a:bodyPr/>
        <a:lstStyle/>
        <a:p>
          <a:endParaRPr lang="en-US"/>
        </a:p>
      </dgm:t>
    </dgm:pt>
    <dgm:pt modelId="{2D75A825-51AB-41EB-9EE3-9F87B5D9B442}" type="sibTrans" cxnId="{FE4CB5EE-C2A0-47B5-8524-D5F069B4CEA4}">
      <dgm:prSet phldrT="02" phldr="0"/>
      <dgm:spPr/>
      <dgm:t>
        <a:bodyPr/>
        <a:lstStyle/>
        <a:p>
          <a:r>
            <a:rPr lang="en-US"/>
            <a:t>02</a:t>
          </a:r>
        </a:p>
      </dgm:t>
    </dgm:pt>
    <dgm:pt modelId="{89187D00-F3AF-4906-A0EC-6DC30C5CC21E}" type="pres">
      <dgm:prSet presAssocID="{775C614A-47FD-422B-812F-272E0D83BB46}" presName="Name0" presStyleCnt="0">
        <dgm:presLayoutVars>
          <dgm:animLvl val="lvl"/>
          <dgm:resizeHandles val="exact"/>
        </dgm:presLayoutVars>
      </dgm:prSet>
      <dgm:spPr/>
    </dgm:pt>
    <dgm:pt modelId="{1E9BA470-640E-4FD4-9103-293ED76E80A5}" type="pres">
      <dgm:prSet presAssocID="{57593860-2547-4E15-8A51-2CB95A34D8C3}" presName="compositeNode" presStyleCnt="0">
        <dgm:presLayoutVars>
          <dgm:bulletEnabled val="1"/>
        </dgm:presLayoutVars>
      </dgm:prSet>
      <dgm:spPr/>
    </dgm:pt>
    <dgm:pt modelId="{455CBB61-F6C7-4A28-9F82-CD9296A05B35}" type="pres">
      <dgm:prSet presAssocID="{57593860-2547-4E15-8A51-2CB95A34D8C3}" presName="bgRect" presStyleLbl="alignNode1" presStyleIdx="0" presStyleCnt="2"/>
      <dgm:spPr/>
    </dgm:pt>
    <dgm:pt modelId="{420FB46C-435E-4C76-92DE-7F529D72A6DD}" type="pres">
      <dgm:prSet presAssocID="{4043B09F-FDF4-406A-AD17-CEA71C4E2E54}" presName="sibTransNodeRect" presStyleLbl="alignNode1" presStyleIdx="0" presStyleCnt="2">
        <dgm:presLayoutVars>
          <dgm:chMax val="0"/>
          <dgm:bulletEnabled val="1"/>
        </dgm:presLayoutVars>
      </dgm:prSet>
      <dgm:spPr/>
    </dgm:pt>
    <dgm:pt modelId="{261BB85C-4827-4119-8FD8-9800295351FE}" type="pres">
      <dgm:prSet presAssocID="{57593860-2547-4E15-8A51-2CB95A34D8C3}" presName="nodeRect" presStyleLbl="alignNode1" presStyleIdx="0" presStyleCnt="2">
        <dgm:presLayoutVars>
          <dgm:bulletEnabled val="1"/>
        </dgm:presLayoutVars>
      </dgm:prSet>
      <dgm:spPr/>
    </dgm:pt>
    <dgm:pt modelId="{21E8DE0D-ACCC-4AE1-B97C-68FD07261217}" type="pres">
      <dgm:prSet presAssocID="{4043B09F-FDF4-406A-AD17-CEA71C4E2E54}" presName="sibTrans" presStyleCnt="0"/>
      <dgm:spPr/>
    </dgm:pt>
    <dgm:pt modelId="{27CADE4D-2A8D-4717-84AE-685F3358216F}" type="pres">
      <dgm:prSet presAssocID="{8EA8CF72-21A4-4AF9-A176-872861570F33}" presName="compositeNode" presStyleCnt="0">
        <dgm:presLayoutVars>
          <dgm:bulletEnabled val="1"/>
        </dgm:presLayoutVars>
      </dgm:prSet>
      <dgm:spPr/>
    </dgm:pt>
    <dgm:pt modelId="{9205BADC-FC2A-433F-B458-AFA172323612}" type="pres">
      <dgm:prSet presAssocID="{8EA8CF72-21A4-4AF9-A176-872861570F33}" presName="bgRect" presStyleLbl="alignNode1" presStyleIdx="1" presStyleCnt="2" custScaleX="104886" custLinFactNeighborX="2"/>
      <dgm:spPr/>
    </dgm:pt>
    <dgm:pt modelId="{A4C1FEA6-776D-4637-8CEC-AD4BD2C9F837}" type="pres">
      <dgm:prSet presAssocID="{2D75A825-51AB-41EB-9EE3-9F87B5D9B442}" presName="sibTransNodeRect" presStyleLbl="alignNode1" presStyleIdx="1" presStyleCnt="2" custScaleY="67427" custLinFactNeighborY="-1892">
        <dgm:presLayoutVars>
          <dgm:chMax val="0"/>
          <dgm:bulletEnabled val="1"/>
        </dgm:presLayoutVars>
      </dgm:prSet>
      <dgm:spPr/>
    </dgm:pt>
    <dgm:pt modelId="{8F941FDF-6150-4ED1-928D-EC5102FD69F1}" type="pres">
      <dgm:prSet presAssocID="{8EA8CF72-21A4-4AF9-A176-872861570F33}" presName="nodeRect" presStyleLbl="alignNode1" presStyleIdx="1" presStyleCnt="2">
        <dgm:presLayoutVars>
          <dgm:bulletEnabled val="1"/>
        </dgm:presLayoutVars>
      </dgm:prSet>
      <dgm:spPr/>
    </dgm:pt>
  </dgm:ptLst>
  <dgm:cxnLst>
    <dgm:cxn modelId="{152F6301-CE83-4E09-9C06-5AB6FCDF05DD}" type="presOf" srcId="{2D75A825-51AB-41EB-9EE3-9F87B5D9B442}" destId="{A4C1FEA6-776D-4637-8CEC-AD4BD2C9F837}" srcOrd="0" destOrd="0" presId="urn:microsoft.com/office/officeart/2016/7/layout/LinearBlockProcessNumbered"/>
    <dgm:cxn modelId="{16E08110-15BB-4B94-9AD4-EB27B71EFBA9}" type="presOf" srcId="{4043B09F-FDF4-406A-AD17-CEA71C4E2E54}" destId="{420FB46C-435E-4C76-92DE-7F529D72A6DD}" srcOrd="0" destOrd="0" presId="urn:microsoft.com/office/officeart/2016/7/layout/LinearBlockProcessNumbered"/>
    <dgm:cxn modelId="{BF88D373-939D-49E2-96F9-1FEB18629055}" type="presOf" srcId="{57593860-2547-4E15-8A51-2CB95A34D8C3}" destId="{455CBB61-F6C7-4A28-9F82-CD9296A05B35}" srcOrd="0" destOrd="0" presId="urn:microsoft.com/office/officeart/2016/7/layout/LinearBlockProcessNumbered"/>
    <dgm:cxn modelId="{820B0458-9A3C-45D0-B7BD-65996AE58E68}" type="presOf" srcId="{775C614A-47FD-422B-812F-272E0D83BB46}" destId="{89187D00-F3AF-4906-A0EC-6DC30C5CC21E}" srcOrd="0" destOrd="0" presId="urn:microsoft.com/office/officeart/2016/7/layout/LinearBlockProcessNumbered"/>
    <dgm:cxn modelId="{47348494-E037-464C-BCA3-2946397023EE}" type="presOf" srcId="{8EA8CF72-21A4-4AF9-A176-872861570F33}" destId="{8F941FDF-6150-4ED1-928D-EC5102FD69F1}" srcOrd="1" destOrd="0" presId="urn:microsoft.com/office/officeart/2016/7/layout/LinearBlockProcessNumbered"/>
    <dgm:cxn modelId="{86C4AD9B-5281-4282-ABAF-3058835481EC}" type="presOf" srcId="{8EA8CF72-21A4-4AF9-A176-872861570F33}" destId="{9205BADC-FC2A-433F-B458-AFA172323612}" srcOrd="0" destOrd="0" presId="urn:microsoft.com/office/officeart/2016/7/layout/LinearBlockProcessNumbered"/>
    <dgm:cxn modelId="{281A83CB-D015-40B4-956D-2A56E128DAFD}" srcId="{775C614A-47FD-422B-812F-272E0D83BB46}" destId="{57593860-2547-4E15-8A51-2CB95A34D8C3}" srcOrd="0" destOrd="0" parTransId="{9EE8AFDA-863F-4184-8D5B-F0BF4D9EBBDD}" sibTransId="{4043B09F-FDF4-406A-AD17-CEA71C4E2E54}"/>
    <dgm:cxn modelId="{DE588AD0-1B3E-4AD7-8C93-323BE207C4E0}" type="presOf" srcId="{57593860-2547-4E15-8A51-2CB95A34D8C3}" destId="{261BB85C-4827-4119-8FD8-9800295351FE}" srcOrd="1" destOrd="0" presId="urn:microsoft.com/office/officeart/2016/7/layout/LinearBlockProcessNumbered"/>
    <dgm:cxn modelId="{FE4CB5EE-C2A0-47B5-8524-D5F069B4CEA4}" srcId="{775C614A-47FD-422B-812F-272E0D83BB46}" destId="{8EA8CF72-21A4-4AF9-A176-872861570F33}" srcOrd="1" destOrd="0" parTransId="{ED515DFA-B55B-479C-B41C-2F9D89B1AD94}" sibTransId="{2D75A825-51AB-41EB-9EE3-9F87B5D9B442}"/>
    <dgm:cxn modelId="{00622559-B2BC-49F6-90A2-79B177B45697}" type="presParOf" srcId="{89187D00-F3AF-4906-A0EC-6DC30C5CC21E}" destId="{1E9BA470-640E-4FD4-9103-293ED76E80A5}" srcOrd="0" destOrd="0" presId="urn:microsoft.com/office/officeart/2016/7/layout/LinearBlockProcessNumbered"/>
    <dgm:cxn modelId="{11A3589F-2D8D-4ACF-BAE9-A0EB68E0904E}" type="presParOf" srcId="{1E9BA470-640E-4FD4-9103-293ED76E80A5}" destId="{455CBB61-F6C7-4A28-9F82-CD9296A05B35}" srcOrd="0" destOrd="0" presId="urn:microsoft.com/office/officeart/2016/7/layout/LinearBlockProcessNumbered"/>
    <dgm:cxn modelId="{A551A698-6D17-4E54-B60F-11BBBC065F4C}" type="presParOf" srcId="{1E9BA470-640E-4FD4-9103-293ED76E80A5}" destId="{420FB46C-435E-4C76-92DE-7F529D72A6DD}" srcOrd="1" destOrd="0" presId="urn:microsoft.com/office/officeart/2016/7/layout/LinearBlockProcessNumbered"/>
    <dgm:cxn modelId="{1045456D-437F-4526-99CC-0BB8F05168E7}" type="presParOf" srcId="{1E9BA470-640E-4FD4-9103-293ED76E80A5}" destId="{261BB85C-4827-4119-8FD8-9800295351FE}" srcOrd="2" destOrd="0" presId="urn:microsoft.com/office/officeart/2016/7/layout/LinearBlockProcessNumbered"/>
    <dgm:cxn modelId="{152F248B-91B8-4A9D-B8E9-89FF119A3294}" type="presParOf" srcId="{89187D00-F3AF-4906-A0EC-6DC30C5CC21E}" destId="{21E8DE0D-ACCC-4AE1-B97C-68FD07261217}" srcOrd="1" destOrd="0" presId="urn:microsoft.com/office/officeart/2016/7/layout/LinearBlockProcessNumbered"/>
    <dgm:cxn modelId="{93541C4C-CB38-495F-A818-5F6CF27923B1}" type="presParOf" srcId="{89187D00-F3AF-4906-A0EC-6DC30C5CC21E}" destId="{27CADE4D-2A8D-4717-84AE-685F3358216F}" srcOrd="2" destOrd="0" presId="urn:microsoft.com/office/officeart/2016/7/layout/LinearBlockProcessNumbered"/>
    <dgm:cxn modelId="{CCC8080D-CCCE-4391-B5BA-0E9F13A2A114}" type="presParOf" srcId="{27CADE4D-2A8D-4717-84AE-685F3358216F}" destId="{9205BADC-FC2A-433F-B458-AFA172323612}" srcOrd="0" destOrd="0" presId="urn:microsoft.com/office/officeart/2016/7/layout/LinearBlockProcessNumbered"/>
    <dgm:cxn modelId="{6060F02F-5038-4712-9A40-D027F5946C32}" type="presParOf" srcId="{27CADE4D-2A8D-4717-84AE-685F3358216F}" destId="{A4C1FEA6-776D-4637-8CEC-AD4BD2C9F837}" srcOrd="1" destOrd="0" presId="urn:microsoft.com/office/officeart/2016/7/layout/LinearBlockProcessNumbered"/>
    <dgm:cxn modelId="{67EE7728-6B0C-426A-8FA1-D0A627A3F3B0}" type="presParOf" srcId="{27CADE4D-2A8D-4717-84AE-685F3358216F}" destId="{8F941FDF-6150-4ED1-928D-EC5102FD69F1}"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836F8-4F9A-4BAB-AAA4-D95EF4F6C939}">
      <dsp:nvSpPr>
        <dsp:cNvPr id="0" name=""/>
        <dsp:cNvSpPr/>
      </dsp:nvSpPr>
      <dsp:spPr>
        <a:xfrm rot="5400000">
          <a:off x="-344771" y="1087594"/>
          <a:ext cx="1526047" cy="184304"/>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4F9EE97B-C02E-4E69-91CF-2E8584044B81}">
      <dsp:nvSpPr>
        <dsp:cNvPr id="0" name=""/>
        <dsp:cNvSpPr/>
      </dsp:nvSpPr>
      <dsp:spPr>
        <a:xfrm>
          <a:off x="3773" y="109961"/>
          <a:ext cx="2047831" cy="1228699"/>
        </a:xfrm>
        <a:prstGeom prst="roundRect">
          <a:avLst>
            <a:gd name="adj" fmla="val 10000"/>
          </a:avLst>
        </a:prstGeom>
        <a:solidFill>
          <a:schemeClr val="accent1"/>
        </a:solidFill>
        <a:ln>
          <a:noFill/>
        </a:ln>
        <a:effectLst>
          <a:outerShdw blurRad="50800" dist="38100" dir="5400000" rotWithShape="0">
            <a:srgbClr val="000000">
              <a:alpha val="60000"/>
            </a:srgbClr>
          </a:outerShdw>
        </a:effectLst>
        <a:scene3d>
          <a:camera prst="orthographicFront"/>
          <a:lightRig rig="threePt" dir="t"/>
        </a:scene3d>
        <a:sp3d>
          <a:bevelT prst="angle"/>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lumMod val="95000"/>
                  <a:lumOff val="5000"/>
                </a:schemeClr>
              </a:solidFill>
              <a:latin typeface="Cambria" panose="02040503050406030204" pitchFamily="18" charset="0"/>
              <a:ea typeface="Cambria" panose="02040503050406030204" pitchFamily="18" charset="0"/>
            </a:rPr>
            <a:t>Large Urban centres</a:t>
          </a:r>
          <a:endParaRPr lang="en-US" sz="1300" kern="1200" dirty="0">
            <a:solidFill>
              <a:schemeClr val="tx1">
                <a:lumMod val="95000"/>
                <a:lumOff val="5000"/>
              </a:schemeClr>
            </a:solidFill>
            <a:latin typeface="Cambria" panose="02040503050406030204" pitchFamily="18" charset="0"/>
            <a:ea typeface="Cambria" panose="02040503050406030204" pitchFamily="18" charset="0"/>
          </a:endParaRPr>
        </a:p>
      </dsp:txBody>
      <dsp:txXfrm>
        <a:off x="39760" y="145948"/>
        <a:ext cx="1975857" cy="1156725"/>
      </dsp:txXfrm>
    </dsp:sp>
    <dsp:sp modelId="{A310339B-39EF-4D26-A1F3-C5955F35A3F8}">
      <dsp:nvSpPr>
        <dsp:cNvPr id="0" name=""/>
        <dsp:cNvSpPr/>
      </dsp:nvSpPr>
      <dsp:spPr>
        <a:xfrm rot="5400000">
          <a:off x="-344771" y="2623468"/>
          <a:ext cx="1526047" cy="184304"/>
        </a:xfrm>
        <a:prstGeom prst="rect">
          <a:avLst/>
        </a:prstGeom>
        <a:gradFill rotWithShape="0">
          <a:gsLst>
            <a:gs pos="0">
              <a:schemeClr val="accent2">
                <a:hueOff val="-182445"/>
                <a:satOff val="-1592"/>
                <a:lumOff val="-2059"/>
                <a:alphaOff val="0"/>
                <a:tint val="96000"/>
                <a:lumMod val="104000"/>
              </a:schemeClr>
            </a:gs>
            <a:gs pos="100000">
              <a:schemeClr val="accent2">
                <a:hueOff val="-182445"/>
                <a:satOff val="-1592"/>
                <a:lumOff val="-2059"/>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2357D562-179B-40DE-9493-0AB96B9D2123}">
      <dsp:nvSpPr>
        <dsp:cNvPr id="0" name=""/>
        <dsp:cNvSpPr/>
      </dsp:nvSpPr>
      <dsp:spPr>
        <a:xfrm>
          <a:off x="3773" y="1645835"/>
          <a:ext cx="2047831" cy="1228699"/>
        </a:xfrm>
        <a:prstGeom prst="roundRect">
          <a:avLst>
            <a:gd name="adj" fmla="val 10000"/>
          </a:avLst>
        </a:prstGeom>
        <a:solidFill>
          <a:schemeClr val="accent1"/>
        </a:solidFill>
        <a:ln>
          <a:noFill/>
        </a:ln>
        <a:effectLst>
          <a:outerShdw blurRad="50800" dist="38100" dir="5400000" rotWithShape="0">
            <a:srgbClr val="000000">
              <a:alpha val="60000"/>
            </a:srgbClr>
          </a:outerShdw>
        </a:effectLst>
        <a:scene3d>
          <a:camera prst="orthographicFront"/>
          <a:lightRig rig="threePt" dir="t"/>
        </a:scene3d>
        <a:sp3d>
          <a:bevelT prst="angle"/>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lumMod val="95000"/>
                  <a:lumOff val="5000"/>
                </a:schemeClr>
              </a:solidFill>
              <a:latin typeface="Cambria" panose="02040503050406030204" pitchFamily="18" charset="0"/>
              <a:ea typeface="Cambria" panose="02040503050406030204" pitchFamily="18" charset="0"/>
            </a:rPr>
            <a:t>Craft Workers, Merchants, Officials and Priests supported by the surpluses produced by farmers</a:t>
          </a:r>
          <a:endParaRPr lang="en-US" sz="1300" kern="1200" dirty="0">
            <a:solidFill>
              <a:schemeClr val="tx1">
                <a:lumMod val="95000"/>
                <a:lumOff val="5000"/>
              </a:schemeClr>
            </a:solidFill>
            <a:latin typeface="Cambria" panose="02040503050406030204" pitchFamily="18" charset="0"/>
            <a:ea typeface="Cambria" panose="02040503050406030204" pitchFamily="18" charset="0"/>
          </a:endParaRPr>
        </a:p>
      </dsp:txBody>
      <dsp:txXfrm>
        <a:off x="39760" y="1681822"/>
        <a:ext cx="1975857" cy="1156725"/>
      </dsp:txXfrm>
    </dsp:sp>
    <dsp:sp modelId="{BEDBAF5A-D277-443C-9361-941D2F4C48D9}">
      <dsp:nvSpPr>
        <dsp:cNvPr id="0" name=""/>
        <dsp:cNvSpPr/>
      </dsp:nvSpPr>
      <dsp:spPr>
        <a:xfrm rot="5400000">
          <a:off x="-344771" y="4159342"/>
          <a:ext cx="1526047" cy="184304"/>
        </a:xfrm>
        <a:prstGeom prst="rect">
          <a:avLst/>
        </a:prstGeom>
        <a:gradFill rotWithShape="0">
          <a:gsLst>
            <a:gs pos="0">
              <a:schemeClr val="accent2">
                <a:hueOff val="-364891"/>
                <a:satOff val="-3184"/>
                <a:lumOff val="-4118"/>
                <a:alphaOff val="0"/>
                <a:tint val="96000"/>
                <a:lumMod val="104000"/>
              </a:schemeClr>
            </a:gs>
            <a:gs pos="100000">
              <a:schemeClr val="accent2">
                <a:hueOff val="-364891"/>
                <a:satOff val="-3184"/>
                <a:lumOff val="-4118"/>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5E2A33D8-9B01-4BDA-9524-3D203DA99ABD}">
      <dsp:nvSpPr>
        <dsp:cNvPr id="0" name=""/>
        <dsp:cNvSpPr/>
      </dsp:nvSpPr>
      <dsp:spPr>
        <a:xfrm>
          <a:off x="3773" y="3181708"/>
          <a:ext cx="2047831" cy="1228699"/>
        </a:xfrm>
        <a:prstGeom prst="roundRect">
          <a:avLst>
            <a:gd name="adj" fmla="val 10000"/>
          </a:avLst>
        </a:prstGeom>
        <a:solidFill>
          <a:schemeClr val="accent1"/>
        </a:solidFill>
        <a:ln>
          <a:noFill/>
        </a:ln>
        <a:effectLst>
          <a:outerShdw blurRad="50800" dist="38100" dir="5400000" rotWithShape="0">
            <a:srgbClr val="000000">
              <a:alpha val="60000"/>
            </a:srgbClr>
          </a:outerShdw>
        </a:effectLst>
        <a:scene3d>
          <a:camera prst="orthographicFront"/>
          <a:lightRig rig="threePt" dir="t"/>
        </a:scene3d>
        <a:sp3d>
          <a:bevelT prst="angle"/>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lumMod val="95000"/>
                  <a:lumOff val="5000"/>
                </a:schemeClr>
              </a:solidFill>
              <a:latin typeface="Cambria" panose="02040503050406030204" pitchFamily="18" charset="0"/>
              <a:ea typeface="Cambria" panose="02040503050406030204" pitchFamily="18" charset="0"/>
            </a:rPr>
            <a:t>Primary producers paying surpluses to deity/divine ruler- Status by offerings, Religion</a:t>
          </a:r>
          <a:endParaRPr lang="en-US" sz="1300" kern="1200" dirty="0">
            <a:solidFill>
              <a:schemeClr val="tx1">
                <a:lumMod val="95000"/>
                <a:lumOff val="5000"/>
              </a:schemeClr>
            </a:solidFill>
            <a:latin typeface="Cambria" panose="02040503050406030204" pitchFamily="18" charset="0"/>
            <a:ea typeface="Cambria" panose="02040503050406030204" pitchFamily="18" charset="0"/>
          </a:endParaRPr>
        </a:p>
      </dsp:txBody>
      <dsp:txXfrm>
        <a:off x="39760" y="3217695"/>
        <a:ext cx="1975857" cy="1156725"/>
      </dsp:txXfrm>
    </dsp:sp>
    <dsp:sp modelId="{15A2C8BC-3529-46F7-9FEA-E7CCB26AED18}">
      <dsp:nvSpPr>
        <dsp:cNvPr id="0" name=""/>
        <dsp:cNvSpPr/>
      </dsp:nvSpPr>
      <dsp:spPr>
        <a:xfrm>
          <a:off x="423165" y="4927279"/>
          <a:ext cx="2713790" cy="184304"/>
        </a:xfrm>
        <a:prstGeom prst="rect">
          <a:avLst/>
        </a:prstGeom>
        <a:gradFill rotWithShape="0">
          <a:gsLst>
            <a:gs pos="0">
              <a:schemeClr val="accent2">
                <a:hueOff val="-547336"/>
                <a:satOff val="-4775"/>
                <a:lumOff val="-6177"/>
                <a:alphaOff val="0"/>
                <a:tint val="96000"/>
                <a:lumMod val="104000"/>
              </a:schemeClr>
            </a:gs>
            <a:gs pos="100000">
              <a:schemeClr val="accent2">
                <a:hueOff val="-547336"/>
                <a:satOff val="-4775"/>
                <a:lumOff val="-6177"/>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82A60423-6828-4499-8743-83565CDB3B4A}">
      <dsp:nvSpPr>
        <dsp:cNvPr id="0" name=""/>
        <dsp:cNvSpPr/>
      </dsp:nvSpPr>
      <dsp:spPr>
        <a:xfrm>
          <a:off x="3773" y="4717582"/>
          <a:ext cx="2047831" cy="1228699"/>
        </a:xfrm>
        <a:prstGeom prst="roundRect">
          <a:avLst>
            <a:gd name="adj" fmla="val 10000"/>
          </a:avLst>
        </a:prstGeom>
        <a:solidFill>
          <a:schemeClr val="accent1"/>
        </a:solidFill>
        <a:ln>
          <a:noFill/>
        </a:ln>
        <a:effectLst>
          <a:outerShdw blurRad="50800" dist="38100" dir="5400000" rotWithShape="0">
            <a:srgbClr val="000000">
              <a:alpha val="60000"/>
            </a:srgbClr>
          </a:outerShdw>
        </a:effectLst>
        <a:scene3d>
          <a:camera prst="orthographicFront"/>
          <a:lightRig rig="threePt" dir="t"/>
        </a:scene3d>
        <a:sp3d>
          <a:bevelT prst="angle"/>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lumMod val="95000"/>
                  <a:lumOff val="5000"/>
                </a:schemeClr>
              </a:solidFill>
              <a:latin typeface="Cambria" panose="02040503050406030204" pitchFamily="18" charset="0"/>
              <a:ea typeface="Cambria" panose="02040503050406030204" pitchFamily="18" charset="0"/>
            </a:rPr>
            <a:t>Monumental Architecture</a:t>
          </a:r>
          <a:endParaRPr lang="en-US" sz="1300" kern="1200" dirty="0">
            <a:solidFill>
              <a:schemeClr val="tx1">
                <a:lumMod val="95000"/>
                <a:lumOff val="5000"/>
              </a:schemeClr>
            </a:solidFill>
            <a:latin typeface="Cambria" panose="02040503050406030204" pitchFamily="18" charset="0"/>
            <a:ea typeface="Cambria" panose="02040503050406030204" pitchFamily="18" charset="0"/>
          </a:endParaRPr>
        </a:p>
      </dsp:txBody>
      <dsp:txXfrm>
        <a:off x="39760" y="4753569"/>
        <a:ext cx="1975857" cy="1156725"/>
      </dsp:txXfrm>
    </dsp:sp>
    <dsp:sp modelId="{4C575726-D08E-4786-B94E-6D8B570EBD0F}">
      <dsp:nvSpPr>
        <dsp:cNvPr id="0" name=""/>
        <dsp:cNvSpPr/>
      </dsp:nvSpPr>
      <dsp:spPr>
        <a:xfrm rot="16200000">
          <a:off x="2378845" y="4159342"/>
          <a:ext cx="1526047" cy="184304"/>
        </a:xfrm>
        <a:prstGeom prst="rect">
          <a:avLst/>
        </a:prstGeom>
        <a:gradFill rotWithShape="0">
          <a:gsLst>
            <a:gs pos="0">
              <a:schemeClr val="accent2">
                <a:hueOff val="-729781"/>
                <a:satOff val="-6367"/>
                <a:lumOff val="-8236"/>
                <a:alphaOff val="0"/>
                <a:tint val="96000"/>
                <a:lumMod val="104000"/>
              </a:schemeClr>
            </a:gs>
            <a:gs pos="100000">
              <a:schemeClr val="accent2">
                <a:hueOff val="-729781"/>
                <a:satOff val="-6367"/>
                <a:lumOff val="-8236"/>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9E76B599-05DD-400D-B103-2ED25EB64109}">
      <dsp:nvSpPr>
        <dsp:cNvPr id="0" name=""/>
        <dsp:cNvSpPr/>
      </dsp:nvSpPr>
      <dsp:spPr>
        <a:xfrm>
          <a:off x="2727389" y="4717582"/>
          <a:ext cx="2047831" cy="1228699"/>
        </a:xfrm>
        <a:prstGeom prst="roundRect">
          <a:avLst>
            <a:gd name="adj" fmla="val 10000"/>
          </a:avLst>
        </a:prstGeom>
        <a:solidFill>
          <a:schemeClr val="accent1"/>
        </a:solidFill>
        <a:ln>
          <a:noFill/>
        </a:ln>
        <a:effectLst>
          <a:outerShdw blurRad="50800" dist="38100" dir="5400000" rotWithShape="0">
            <a:srgbClr val="000000">
              <a:alpha val="60000"/>
            </a:srgbClr>
          </a:outerShdw>
        </a:effectLst>
        <a:scene3d>
          <a:camera prst="orthographicFront"/>
          <a:lightRig rig="threePt" dir="t"/>
        </a:scene3d>
        <a:sp3d>
          <a:bevelT prst="angle"/>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lumMod val="95000"/>
                  <a:lumOff val="5000"/>
                </a:schemeClr>
              </a:solidFill>
              <a:latin typeface="Cambria" panose="02040503050406030204" pitchFamily="18" charset="0"/>
              <a:ea typeface="Cambria" panose="02040503050406030204" pitchFamily="18" charset="0"/>
            </a:rPr>
            <a:t>A ruling class exempt from manual labour</a:t>
          </a:r>
          <a:endParaRPr lang="en-US" sz="1300" kern="1200" dirty="0">
            <a:solidFill>
              <a:schemeClr val="tx1">
                <a:lumMod val="95000"/>
                <a:lumOff val="5000"/>
              </a:schemeClr>
            </a:solidFill>
            <a:latin typeface="Cambria" panose="02040503050406030204" pitchFamily="18" charset="0"/>
            <a:ea typeface="Cambria" panose="02040503050406030204" pitchFamily="18" charset="0"/>
          </a:endParaRPr>
        </a:p>
      </dsp:txBody>
      <dsp:txXfrm>
        <a:off x="2763376" y="4753569"/>
        <a:ext cx="1975857" cy="1156725"/>
      </dsp:txXfrm>
    </dsp:sp>
    <dsp:sp modelId="{692DAC90-6618-46E4-8C03-B278B9E2A294}">
      <dsp:nvSpPr>
        <dsp:cNvPr id="0" name=""/>
        <dsp:cNvSpPr/>
      </dsp:nvSpPr>
      <dsp:spPr>
        <a:xfrm rot="16200000">
          <a:off x="2378845" y="2623468"/>
          <a:ext cx="1526047" cy="184304"/>
        </a:xfrm>
        <a:prstGeom prst="rect">
          <a:avLst/>
        </a:prstGeom>
        <a:gradFill rotWithShape="0">
          <a:gsLst>
            <a:gs pos="0">
              <a:schemeClr val="accent2">
                <a:hueOff val="-912227"/>
                <a:satOff val="-7959"/>
                <a:lumOff val="-10294"/>
                <a:alphaOff val="0"/>
                <a:tint val="96000"/>
                <a:lumMod val="104000"/>
              </a:schemeClr>
            </a:gs>
            <a:gs pos="100000">
              <a:schemeClr val="accent2">
                <a:hueOff val="-912227"/>
                <a:satOff val="-7959"/>
                <a:lumOff val="-10294"/>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66CEC91B-4275-41A8-A089-A4F1E9AC2461}">
      <dsp:nvSpPr>
        <dsp:cNvPr id="0" name=""/>
        <dsp:cNvSpPr/>
      </dsp:nvSpPr>
      <dsp:spPr>
        <a:xfrm>
          <a:off x="2727389" y="3181708"/>
          <a:ext cx="2047831" cy="1228699"/>
        </a:xfrm>
        <a:prstGeom prst="roundRect">
          <a:avLst>
            <a:gd name="adj" fmla="val 10000"/>
          </a:avLst>
        </a:prstGeom>
        <a:solidFill>
          <a:schemeClr val="accent1"/>
        </a:solidFill>
        <a:ln>
          <a:noFill/>
        </a:ln>
        <a:effectLst>
          <a:outerShdw blurRad="50800" dist="38100" dir="5400000" rotWithShape="0">
            <a:srgbClr val="000000">
              <a:alpha val="60000"/>
            </a:srgbClr>
          </a:outerShdw>
        </a:effectLst>
        <a:scene3d>
          <a:camera prst="orthographicFront"/>
          <a:lightRig rig="threePt" dir="t"/>
        </a:scene3d>
        <a:sp3d>
          <a:bevelT prst="angle"/>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lumMod val="95000"/>
                  <a:lumOff val="5000"/>
                </a:schemeClr>
              </a:solidFill>
              <a:latin typeface="Cambria" panose="02040503050406030204" pitchFamily="18" charset="0"/>
              <a:ea typeface="Cambria" panose="02040503050406030204" pitchFamily="18" charset="0"/>
            </a:rPr>
            <a:t>Systems of records</a:t>
          </a:r>
          <a:endParaRPr lang="en-US" sz="1300" kern="1200" dirty="0">
            <a:solidFill>
              <a:schemeClr val="tx1">
                <a:lumMod val="95000"/>
                <a:lumOff val="5000"/>
              </a:schemeClr>
            </a:solidFill>
            <a:latin typeface="Cambria" panose="02040503050406030204" pitchFamily="18" charset="0"/>
            <a:ea typeface="Cambria" panose="02040503050406030204" pitchFamily="18" charset="0"/>
          </a:endParaRPr>
        </a:p>
      </dsp:txBody>
      <dsp:txXfrm>
        <a:off x="2763376" y="3217695"/>
        <a:ext cx="1975857" cy="1156725"/>
      </dsp:txXfrm>
    </dsp:sp>
    <dsp:sp modelId="{BF0765FC-9E50-4EBA-8FB9-4C71C97E8F51}">
      <dsp:nvSpPr>
        <dsp:cNvPr id="0" name=""/>
        <dsp:cNvSpPr/>
      </dsp:nvSpPr>
      <dsp:spPr>
        <a:xfrm rot="16200000">
          <a:off x="2378845" y="1087594"/>
          <a:ext cx="1526047" cy="184304"/>
        </a:xfrm>
        <a:prstGeom prst="rect">
          <a:avLst/>
        </a:prstGeom>
        <a:gradFill rotWithShape="0">
          <a:gsLst>
            <a:gs pos="0">
              <a:schemeClr val="accent2">
                <a:hueOff val="-1094672"/>
                <a:satOff val="-9550"/>
                <a:lumOff val="-12353"/>
                <a:alphaOff val="0"/>
                <a:tint val="96000"/>
                <a:lumMod val="104000"/>
              </a:schemeClr>
            </a:gs>
            <a:gs pos="100000">
              <a:schemeClr val="accent2">
                <a:hueOff val="-1094672"/>
                <a:satOff val="-9550"/>
                <a:lumOff val="-12353"/>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E975D921-A4E3-454A-8190-6181A80D7820}">
      <dsp:nvSpPr>
        <dsp:cNvPr id="0" name=""/>
        <dsp:cNvSpPr/>
      </dsp:nvSpPr>
      <dsp:spPr>
        <a:xfrm>
          <a:off x="2727389" y="1645835"/>
          <a:ext cx="2047831" cy="1228699"/>
        </a:xfrm>
        <a:prstGeom prst="roundRect">
          <a:avLst>
            <a:gd name="adj" fmla="val 10000"/>
          </a:avLst>
        </a:prstGeom>
        <a:solidFill>
          <a:schemeClr val="accent1"/>
        </a:solidFill>
        <a:ln>
          <a:noFill/>
        </a:ln>
        <a:effectLst>
          <a:outerShdw blurRad="50800" dist="38100" dir="5400000" rotWithShape="0">
            <a:srgbClr val="000000">
              <a:alpha val="60000"/>
            </a:srgbClr>
          </a:outerShdw>
        </a:effectLst>
        <a:scene3d>
          <a:camera prst="orthographicFront"/>
          <a:lightRig rig="threePt" dir="t"/>
        </a:scene3d>
        <a:sp3d>
          <a:bevelT prst="angle"/>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lumMod val="95000"/>
                  <a:lumOff val="5000"/>
                </a:schemeClr>
              </a:solidFill>
              <a:latin typeface="Cambria" panose="02040503050406030204" pitchFamily="18" charset="0"/>
              <a:ea typeface="Cambria" panose="02040503050406030204" pitchFamily="18" charset="0"/>
            </a:rPr>
            <a:t>The Development of Practical Sciences</a:t>
          </a:r>
          <a:endParaRPr lang="en-US" sz="1300" kern="1200" dirty="0">
            <a:solidFill>
              <a:schemeClr val="tx1">
                <a:lumMod val="95000"/>
                <a:lumOff val="5000"/>
              </a:schemeClr>
            </a:solidFill>
            <a:latin typeface="Cambria" panose="02040503050406030204" pitchFamily="18" charset="0"/>
            <a:ea typeface="Cambria" panose="02040503050406030204" pitchFamily="18" charset="0"/>
          </a:endParaRPr>
        </a:p>
      </dsp:txBody>
      <dsp:txXfrm>
        <a:off x="2763376" y="1681822"/>
        <a:ext cx="1975857" cy="1156725"/>
      </dsp:txXfrm>
    </dsp:sp>
    <dsp:sp modelId="{5DEE26F7-CBC3-40EF-9A37-F38C35C9D8EF}">
      <dsp:nvSpPr>
        <dsp:cNvPr id="0" name=""/>
        <dsp:cNvSpPr/>
      </dsp:nvSpPr>
      <dsp:spPr>
        <a:xfrm>
          <a:off x="3146782" y="319657"/>
          <a:ext cx="2713790" cy="184304"/>
        </a:xfrm>
        <a:prstGeom prst="rect">
          <a:avLst/>
        </a:prstGeom>
        <a:gradFill rotWithShape="0">
          <a:gsLst>
            <a:gs pos="0">
              <a:schemeClr val="accent2">
                <a:hueOff val="-1277118"/>
                <a:satOff val="-11142"/>
                <a:lumOff val="-14412"/>
                <a:alphaOff val="0"/>
                <a:tint val="96000"/>
                <a:lumMod val="104000"/>
              </a:schemeClr>
            </a:gs>
            <a:gs pos="100000">
              <a:schemeClr val="accent2">
                <a:hueOff val="-1277118"/>
                <a:satOff val="-11142"/>
                <a:lumOff val="-14412"/>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7D459DB3-995B-4FCA-92B3-205FBF0A6BF8}">
      <dsp:nvSpPr>
        <dsp:cNvPr id="0" name=""/>
        <dsp:cNvSpPr/>
      </dsp:nvSpPr>
      <dsp:spPr>
        <a:xfrm>
          <a:off x="2727389" y="109961"/>
          <a:ext cx="2047831" cy="1228699"/>
        </a:xfrm>
        <a:prstGeom prst="roundRect">
          <a:avLst>
            <a:gd name="adj" fmla="val 10000"/>
          </a:avLst>
        </a:prstGeom>
        <a:solidFill>
          <a:schemeClr val="accent1"/>
        </a:solidFill>
        <a:ln>
          <a:noFill/>
        </a:ln>
        <a:effectLst>
          <a:outerShdw blurRad="50800" dist="38100" dir="5400000" rotWithShape="0">
            <a:srgbClr val="000000">
              <a:alpha val="60000"/>
            </a:srgbClr>
          </a:outerShdw>
        </a:effectLst>
        <a:scene3d>
          <a:camera prst="orthographicFront"/>
          <a:lightRig rig="threePt" dir="t"/>
        </a:scene3d>
        <a:sp3d>
          <a:bevelT prst="angle"/>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lumMod val="95000"/>
                  <a:lumOff val="5000"/>
                </a:schemeClr>
              </a:solidFill>
              <a:latin typeface="Cambria" panose="02040503050406030204" pitchFamily="18" charset="0"/>
              <a:ea typeface="Cambria" panose="02040503050406030204" pitchFamily="18" charset="0"/>
            </a:rPr>
            <a:t>Monumental Art</a:t>
          </a:r>
          <a:endParaRPr lang="en-US" sz="1300" kern="1200" dirty="0">
            <a:solidFill>
              <a:schemeClr val="tx1">
                <a:lumMod val="95000"/>
                <a:lumOff val="5000"/>
              </a:schemeClr>
            </a:solidFill>
            <a:latin typeface="Cambria" panose="02040503050406030204" pitchFamily="18" charset="0"/>
            <a:ea typeface="Cambria" panose="02040503050406030204" pitchFamily="18" charset="0"/>
          </a:endParaRPr>
        </a:p>
      </dsp:txBody>
      <dsp:txXfrm>
        <a:off x="2763376" y="145948"/>
        <a:ext cx="1975857" cy="1156725"/>
      </dsp:txXfrm>
    </dsp:sp>
    <dsp:sp modelId="{C94F7946-C8A4-4776-BBD5-62C7B13337EF}">
      <dsp:nvSpPr>
        <dsp:cNvPr id="0" name=""/>
        <dsp:cNvSpPr/>
      </dsp:nvSpPr>
      <dsp:spPr>
        <a:xfrm rot="5400000">
          <a:off x="5102461" y="1087594"/>
          <a:ext cx="1526047" cy="184304"/>
        </a:xfrm>
        <a:prstGeom prst="rect">
          <a:avLst/>
        </a:prstGeom>
        <a:gradFill rotWithShape="0">
          <a:gsLst>
            <a:gs pos="0">
              <a:schemeClr val="accent2">
                <a:hueOff val="-1459563"/>
                <a:satOff val="-12734"/>
                <a:lumOff val="-16471"/>
                <a:alphaOff val="0"/>
                <a:tint val="96000"/>
                <a:lumMod val="104000"/>
              </a:schemeClr>
            </a:gs>
            <a:gs pos="100000">
              <a:schemeClr val="accent2">
                <a:hueOff val="-1459563"/>
                <a:satOff val="-12734"/>
                <a:lumOff val="-16471"/>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4A6EA910-DAF5-417A-B9C2-AF4717C65E8D}">
      <dsp:nvSpPr>
        <dsp:cNvPr id="0" name=""/>
        <dsp:cNvSpPr/>
      </dsp:nvSpPr>
      <dsp:spPr>
        <a:xfrm>
          <a:off x="5451005" y="109961"/>
          <a:ext cx="2047831" cy="1228699"/>
        </a:xfrm>
        <a:prstGeom prst="roundRect">
          <a:avLst>
            <a:gd name="adj" fmla="val 10000"/>
          </a:avLst>
        </a:prstGeom>
        <a:solidFill>
          <a:schemeClr val="accent1"/>
        </a:solidFill>
        <a:ln>
          <a:noFill/>
        </a:ln>
        <a:effectLst>
          <a:outerShdw blurRad="50800" dist="38100" dir="5400000" rotWithShape="0">
            <a:srgbClr val="000000">
              <a:alpha val="60000"/>
            </a:srgbClr>
          </a:outerShdw>
        </a:effectLst>
        <a:scene3d>
          <a:camera prst="orthographicFront"/>
          <a:lightRig rig="threePt" dir="t"/>
        </a:scene3d>
        <a:sp3d>
          <a:bevelT prst="angle"/>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lumMod val="95000"/>
                  <a:lumOff val="5000"/>
                </a:schemeClr>
              </a:solidFill>
              <a:latin typeface="Cambria" panose="02040503050406030204" pitchFamily="18" charset="0"/>
              <a:ea typeface="Cambria" panose="02040503050406030204" pitchFamily="18" charset="0"/>
            </a:rPr>
            <a:t>Regular importation of raw materials as luxuries and as industrial material</a:t>
          </a:r>
          <a:endParaRPr lang="en-US" sz="1300" kern="1200" dirty="0">
            <a:solidFill>
              <a:schemeClr val="tx1">
                <a:lumMod val="95000"/>
                <a:lumOff val="5000"/>
              </a:schemeClr>
            </a:solidFill>
            <a:latin typeface="Cambria" panose="02040503050406030204" pitchFamily="18" charset="0"/>
            <a:ea typeface="Cambria" panose="02040503050406030204" pitchFamily="18" charset="0"/>
          </a:endParaRPr>
        </a:p>
      </dsp:txBody>
      <dsp:txXfrm>
        <a:off x="5486992" y="145948"/>
        <a:ext cx="1975857" cy="1156725"/>
      </dsp:txXfrm>
    </dsp:sp>
    <dsp:sp modelId="{114A7DF6-D993-4E5C-BE69-2050E46938D4}">
      <dsp:nvSpPr>
        <dsp:cNvPr id="0" name=""/>
        <dsp:cNvSpPr/>
      </dsp:nvSpPr>
      <dsp:spPr>
        <a:xfrm>
          <a:off x="5451005" y="1645835"/>
          <a:ext cx="2047831" cy="1228699"/>
        </a:xfrm>
        <a:prstGeom prst="roundRect">
          <a:avLst>
            <a:gd name="adj" fmla="val 10000"/>
          </a:avLst>
        </a:prstGeom>
        <a:solidFill>
          <a:schemeClr val="accent1"/>
        </a:solidFill>
        <a:ln>
          <a:noFill/>
        </a:ln>
        <a:effectLst>
          <a:outerShdw blurRad="50800" dist="38100" dir="5400000" rotWithShape="0">
            <a:srgbClr val="000000">
              <a:alpha val="60000"/>
            </a:srgbClr>
          </a:outerShdw>
        </a:effectLst>
        <a:scene3d>
          <a:camera prst="orthographicFront"/>
          <a:lightRig rig="threePt" dir="t"/>
        </a:scene3d>
        <a:sp3d>
          <a:bevelT prst="angle"/>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lumMod val="95000"/>
                  <a:lumOff val="5000"/>
                </a:schemeClr>
              </a:solidFill>
              <a:latin typeface="Cambria" panose="02040503050406030204" pitchFamily="18" charset="0"/>
              <a:ea typeface="Cambria" panose="02040503050406030204" pitchFamily="18" charset="0"/>
            </a:rPr>
            <a:t>Specialist craftsmen/workers politically and economically under control of secular/religious officials</a:t>
          </a:r>
          <a:endParaRPr lang="en-US" sz="1300" kern="1200" dirty="0">
            <a:solidFill>
              <a:schemeClr val="tx1">
                <a:lumMod val="95000"/>
                <a:lumOff val="5000"/>
              </a:schemeClr>
            </a:solidFill>
            <a:latin typeface="Cambria" panose="02040503050406030204" pitchFamily="18" charset="0"/>
            <a:ea typeface="Cambria" panose="02040503050406030204" pitchFamily="18" charset="0"/>
          </a:endParaRPr>
        </a:p>
      </dsp:txBody>
      <dsp:txXfrm>
        <a:off x="5486992" y="1681822"/>
        <a:ext cx="1975857" cy="11567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80D6C-25B3-4BC2-955F-DA3BAAB0E801}">
      <dsp:nvSpPr>
        <dsp:cNvPr id="0" name=""/>
        <dsp:cNvSpPr/>
      </dsp:nvSpPr>
      <dsp:spPr>
        <a:xfrm>
          <a:off x="984844" y="460983"/>
          <a:ext cx="621738" cy="6217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03142F30-AFA6-4CDD-BA2B-8C0967FE1871}">
      <dsp:nvSpPr>
        <dsp:cNvPr id="0" name=""/>
        <dsp:cNvSpPr/>
      </dsp:nvSpPr>
      <dsp:spPr>
        <a:xfrm>
          <a:off x="604893" y="1362037"/>
          <a:ext cx="1381640" cy="792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Cambria" panose="02040503050406030204" pitchFamily="18" charset="0"/>
              <a:ea typeface="Cambria" panose="02040503050406030204" pitchFamily="18" charset="0"/>
            </a:rPr>
            <a:t>Regardless of however many people’s opinions of what makes a Civilisation are, there are certain commonalities that tend to be taken note of by everyone.</a:t>
          </a:r>
          <a:endParaRPr lang="en-US" sz="1200" kern="1200" dirty="0">
            <a:solidFill>
              <a:schemeClr val="tx1"/>
            </a:solidFill>
            <a:latin typeface="Cambria" panose="02040503050406030204" pitchFamily="18" charset="0"/>
            <a:ea typeface="Cambria" panose="02040503050406030204" pitchFamily="18" charset="0"/>
          </a:endParaRPr>
        </a:p>
      </dsp:txBody>
      <dsp:txXfrm>
        <a:off x="604893" y="1362037"/>
        <a:ext cx="1381640" cy="792883"/>
      </dsp:txXfrm>
    </dsp:sp>
    <dsp:sp modelId="{1BB8EB5E-9439-415B-ABE8-CB3AEFFDD923}">
      <dsp:nvSpPr>
        <dsp:cNvPr id="0" name=""/>
        <dsp:cNvSpPr/>
      </dsp:nvSpPr>
      <dsp:spPr>
        <a:xfrm>
          <a:off x="2608272" y="460983"/>
          <a:ext cx="621738" cy="6217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DCB98C84-9DD3-4D78-9A0C-73164DE1C3E6}">
      <dsp:nvSpPr>
        <dsp:cNvPr id="0" name=""/>
        <dsp:cNvSpPr/>
      </dsp:nvSpPr>
      <dsp:spPr>
        <a:xfrm>
          <a:off x="2228320" y="1362037"/>
          <a:ext cx="1381640" cy="792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Cambria" panose="02040503050406030204" pitchFamily="18" charset="0"/>
              <a:ea typeface="Cambria" panose="02040503050406030204" pitchFamily="18" charset="0"/>
            </a:rPr>
            <a:t>Kingship/Chiefdom = some level of ruling/government</a:t>
          </a:r>
          <a:endParaRPr lang="en-US" sz="1200" kern="1200" dirty="0">
            <a:solidFill>
              <a:schemeClr val="tx1"/>
            </a:solidFill>
            <a:latin typeface="Cambria" panose="02040503050406030204" pitchFamily="18" charset="0"/>
            <a:ea typeface="Cambria" panose="02040503050406030204" pitchFamily="18" charset="0"/>
          </a:endParaRPr>
        </a:p>
      </dsp:txBody>
      <dsp:txXfrm>
        <a:off x="2228320" y="1362037"/>
        <a:ext cx="1381640" cy="792883"/>
      </dsp:txXfrm>
    </dsp:sp>
    <dsp:sp modelId="{A14DFAED-732C-474A-8D20-CE919C164BBE}">
      <dsp:nvSpPr>
        <dsp:cNvPr id="0" name=""/>
        <dsp:cNvSpPr/>
      </dsp:nvSpPr>
      <dsp:spPr>
        <a:xfrm>
          <a:off x="4231699" y="460983"/>
          <a:ext cx="621738" cy="6217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8662BD1C-9ADC-4463-AFE8-E6BA642E9924}">
      <dsp:nvSpPr>
        <dsp:cNvPr id="0" name=""/>
        <dsp:cNvSpPr/>
      </dsp:nvSpPr>
      <dsp:spPr>
        <a:xfrm>
          <a:off x="3851748" y="1362037"/>
          <a:ext cx="1381640" cy="792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Cambria" panose="02040503050406030204" pitchFamily="18" charset="0"/>
              <a:ea typeface="Cambria" panose="02040503050406030204" pitchFamily="18" charset="0"/>
            </a:rPr>
            <a:t>Hierarchy = Difference in status, levels of job importance, etc </a:t>
          </a:r>
          <a:endParaRPr lang="en-US" sz="1200" kern="1200" dirty="0">
            <a:solidFill>
              <a:schemeClr val="tx1"/>
            </a:solidFill>
            <a:latin typeface="Cambria" panose="02040503050406030204" pitchFamily="18" charset="0"/>
            <a:ea typeface="Cambria" panose="02040503050406030204" pitchFamily="18" charset="0"/>
          </a:endParaRPr>
        </a:p>
      </dsp:txBody>
      <dsp:txXfrm>
        <a:off x="3851748" y="1362037"/>
        <a:ext cx="1381640" cy="792883"/>
      </dsp:txXfrm>
    </dsp:sp>
    <dsp:sp modelId="{C4EA49A1-5E51-495B-8FB2-5BBC6B3F521F}">
      <dsp:nvSpPr>
        <dsp:cNvPr id="0" name=""/>
        <dsp:cNvSpPr/>
      </dsp:nvSpPr>
      <dsp:spPr>
        <a:xfrm>
          <a:off x="5855127" y="460983"/>
          <a:ext cx="621738" cy="6217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A9A9C224-75F1-4AEB-BE99-21186BB68D83}">
      <dsp:nvSpPr>
        <dsp:cNvPr id="0" name=""/>
        <dsp:cNvSpPr/>
      </dsp:nvSpPr>
      <dsp:spPr>
        <a:xfrm>
          <a:off x="5475176" y="1362037"/>
          <a:ext cx="1381640" cy="792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Cambria" panose="02040503050406030204" pitchFamily="18" charset="0"/>
              <a:ea typeface="Cambria" panose="02040503050406030204" pitchFamily="18" charset="0"/>
            </a:rPr>
            <a:t>Infrastructure = Communication between small settlements, roadways, large settlements, etc</a:t>
          </a:r>
          <a:endParaRPr lang="en-US" sz="1200" kern="1200" dirty="0">
            <a:solidFill>
              <a:schemeClr val="tx1"/>
            </a:solidFill>
            <a:latin typeface="Cambria" panose="02040503050406030204" pitchFamily="18" charset="0"/>
            <a:ea typeface="Cambria" panose="02040503050406030204" pitchFamily="18" charset="0"/>
          </a:endParaRPr>
        </a:p>
      </dsp:txBody>
      <dsp:txXfrm>
        <a:off x="5475176" y="1362037"/>
        <a:ext cx="1381640" cy="792883"/>
      </dsp:txXfrm>
    </dsp:sp>
    <dsp:sp modelId="{A4A19BD7-1D38-4651-9A4B-EB90DEB5877F}">
      <dsp:nvSpPr>
        <dsp:cNvPr id="0" name=""/>
        <dsp:cNvSpPr/>
      </dsp:nvSpPr>
      <dsp:spPr>
        <a:xfrm>
          <a:off x="7478555" y="460983"/>
          <a:ext cx="621738" cy="62173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94038D5D-1B19-48C6-AAFB-A91E5C565F93}">
      <dsp:nvSpPr>
        <dsp:cNvPr id="0" name=""/>
        <dsp:cNvSpPr/>
      </dsp:nvSpPr>
      <dsp:spPr>
        <a:xfrm>
          <a:off x="7098604" y="1362037"/>
          <a:ext cx="1381640" cy="792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Cambria" panose="02040503050406030204" pitchFamily="18" charset="0"/>
              <a:ea typeface="Cambria" panose="02040503050406030204" pitchFamily="18" charset="0"/>
            </a:rPr>
            <a:t>Trade =  Internal/External trade networks, merchants, etc</a:t>
          </a:r>
          <a:endParaRPr lang="en-US" sz="1200" kern="1200" dirty="0">
            <a:solidFill>
              <a:schemeClr val="tx1"/>
            </a:solidFill>
            <a:latin typeface="Cambria" panose="02040503050406030204" pitchFamily="18" charset="0"/>
            <a:ea typeface="Cambria" panose="02040503050406030204" pitchFamily="18" charset="0"/>
          </a:endParaRPr>
        </a:p>
      </dsp:txBody>
      <dsp:txXfrm>
        <a:off x="7098604" y="1362037"/>
        <a:ext cx="1381640" cy="792883"/>
      </dsp:txXfrm>
    </dsp:sp>
    <dsp:sp modelId="{B6F10B98-B0D8-4509-9C2F-AE844675FD10}">
      <dsp:nvSpPr>
        <dsp:cNvPr id="0" name=""/>
        <dsp:cNvSpPr/>
      </dsp:nvSpPr>
      <dsp:spPr>
        <a:xfrm>
          <a:off x="2608272" y="2520115"/>
          <a:ext cx="621738" cy="62173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0ED77CDD-950B-4DAC-A7BA-0782AA8B5735}">
      <dsp:nvSpPr>
        <dsp:cNvPr id="0" name=""/>
        <dsp:cNvSpPr/>
      </dsp:nvSpPr>
      <dsp:spPr>
        <a:xfrm>
          <a:off x="2074737" y="3460737"/>
          <a:ext cx="1688806" cy="713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Cambria" panose="02040503050406030204" pitchFamily="18" charset="0"/>
              <a:ea typeface="Cambria" panose="02040503050406030204" pitchFamily="18" charset="0"/>
            </a:rPr>
            <a:t>Craftsmen/Monumental Art = Specialisation</a:t>
          </a:r>
          <a:endParaRPr lang="en-US" sz="1200" kern="1200" dirty="0">
            <a:solidFill>
              <a:schemeClr val="tx1"/>
            </a:solidFill>
            <a:latin typeface="Cambria" panose="02040503050406030204" pitchFamily="18" charset="0"/>
            <a:ea typeface="Cambria" panose="02040503050406030204" pitchFamily="18" charset="0"/>
          </a:endParaRPr>
        </a:p>
      </dsp:txBody>
      <dsp:txXfrm>
        <a:off x="2074737" y="3460737"/>
        <a:ext cx="1688806" cy="713745"/>
      </dsp:txXfrm>
    </dsp:sp>
    <dsp:sp modelId="{E1647980-EBCC-4D57-8F22-BC2F5A52EAFF}">
      <dsp:nvSpPr>
        <dsp:cNvPr id="0" name=""/>
        <dsp:cNvSpPr/>
      </dsp:nvSpPr>
      <dsp:spPr>
        <a:xfrm>
          <a:off x="4385283" y="2500331"/>
          <a:ext cx="621738" cy="62173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C6B6CEBF-69F9-4A5E-8A8E-80115F015B9A}">
      <dsp:nvSpPr>
        <dsp:cNvPr id="0" name=""/>
        <dsp:cNvSpPr/>
      </dsp:nvSpPr>
      <dsp:spPr>
        <a:xfrm>
          <a:off x="4005331" y="3401384"/>
          <a:ext cx="1381640" cy="792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Cambria" panose="02040503050406030204" pitchFamily="18" charset="0"/>
              <a:ea typeface="Cambria" panose="02040503050406030204" pitchFamily="18" charset="0"/>
            </a:rPr>
            <a:t>Religion = In some form – also ties into status by importance of religious figures</a:t>
          </a:r>
          <a:endParaRPr lang="en-US" sz="1200" kern="1200" dirty="0">
            <a:solidFill>
              <a:schemeClr val="tx1"/>
            </a:solidFill>
            <a:latin typeface="Cambria" panose="02040503050406030204" pitchFamily="18" charset="0"/>
            <a:ea typeface="Cambria" panose="02040503050406030204" pitchFamily="18" charset="0"/>
          </a:endParaRPr>
        </a:p>
      </dsp:txBody>
      <dsp:txXfrm>
        <a:off x="4005331" y="3401384"/>
        <a:ext cx="1381640" cy="792883"/>
      </dsp:txXfrm>
    </dsp:sp>
    <dsp:sp modelId="{95490455-8E9B-425B-ABA3-619D0097ED29}">
      <dsp:nvSpPr>
        <dsp:cNvPr id="0" name=""/>
        <dsp:cNvSpPr/>
      </dsp:nvSpPr>
      <dsp:spPr>
        <a:xfrm>
          <a:off x="6035992" y="2647776"/>
          <a:ext cx="621738" cy="62173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E70D872A-743C-4D45-94A2-1083AE4393AA}">
      <dsp:nvSpPr>
        <dsp:cNvPr id="0" name=""/>
        <dsp:cNvSpPr/>
      </dsp:nvSpPr>
      <dsp:spPr>
        <a:xfrm>
          <a:off x="5628759" y="3401384"/>
          <a:ext cx="1381640" cy="792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Cambria" panose="02040503050406030204" pitchFamily="18" charset="0"/>
              <a:ea typeface="Cambria" panose="02040503050406030204" pitchFamily="18" charset="0"/>
            </a:rPr>
            <a:t>Literacy = not an entirely common point, but comes often enough of note</a:t>
          </a:r>
          <a:endParaRPr lang="en-US" sz="1200" kern="1200" dirty="0">
            <a:solidFill>
              <a:schemeClr val="tx1"/>
            </a:solidFill>
            <a:latin typeface="Cambria" panose="02040503050406030204" pitchFamily="18" charset="0"/>
            <a:ea typeface="Cambria" panose="02040503050406030204" pitchFamily="18" charset="0"/>
          </a:endParaRPr>
        </a:p>
      </dsp:txBody>
      <dsp:txXfrm>
        <a:off x="5628759" y="3401384"/>
        <a:ext cx="1381640" cy="7928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CBB61-F6C7-4A28-9F82-CD9296A05B35}">
      <dsp:nvSpPr>
        <dsp:cNvPr id="0" name=""/>
        <dsp:cNvSpPr/>
      </dsp:nvSpPr>
      <dsp:spPr>
        <a:xfrm>
          <a:off x="91" y="0"/>
          <a:ext cx="4822112" cy="2961995"/>
        </a:xfrm>
        <a:prstGeom prst="rect">
          <a:avLst/>
        </a:prstGeom>
        <a:solidFill>
          <a:schemeClr val="accent1"/>
        </a:solidFill>
        <a:ln w="9525" cap="rnd" cmpd="sng" algn="ctr">
          <a:solidFill>
            <a:schemeClr val="accent1"/>
          </a:solidFill>
          <a:prstDash val="solid"/>
        </a:ln>
        <a:effectLst>
          <a:outerShdw blurRad="38100" dist="25400" dir="5400000" rotWithShape="0">
            <a:srgbClr val="000000">
              <a:alpha val="25000"/>
            </a:srgbClr>
          </a:outerShdw>
        </a:effectLst>
        <a:scene3d>
          <a:camera prst="orthographicFront"/>
          <a:lightRig rig="threePt" dir="t"/>
        </a:scene3d>
        <a:sp3d>
          <a:bevelT prst="angle"/>
        </a:sp3d>
      </dsp:spPr>
      <dsp:style>
        <a:lnRef idx="1">
          <a:scrgbClr r="0" g="0" b="0"/>
        </a:lnRef>
        <a:fillRef idx="3">
          <a:scrgbClr r="0" g="0" b="0"/>
        </a:fillRef>
        <a:effectRef idx="2">
          <a:scrgbClr r="0" g="0" b="0"/>
        </a:effectRef>
        <a:fontRef idx="minor">
          <a:schemeClr val="lt1"/>
        </a:fontRef>
      </dsp:style>
      <dsp:txBody>
        <a:bodyPr spcFirstLastPara="0" vert="horz" wrap="square" lIns="476318" tIns="0" rIns="476318" bIns="330200" numCol="1" spcCol="1270" anchor="t" anchorCtr="0">
          <a:noAutofit/>
        </a:bodyPr>
        <a:lstStyle/>
        <a:p>
          <a:pPr marL="0" lvl="0" indent="0" algn="l" defTabSz="666750">
            <a:lnSpc>
              <a:spcPct val="90000"/>
            </a:lnSpc>
            <a:spcBef>
              <a:spcPct val="0"/>
            </a:spcBef>
            <a:spcAft>
              <a:spcPct val="35000"/>
            </a:spcAft>
            <a:buNone/>
          </a:pPr>
          <a:r>
            <a:rPr lang="en-GB" sz="1500" kern="1200" dirty="0">
              <a:solidFill>
                <a:schemeClr val="tx1">
                  <a:lumMod val="95000"/>
                  <a:lumOff val="5000"/>
                </a:schemeClr>
              </a:solidFill>
              <a:latin typeface="Cambria" panose="02040503050406030204" pitchFamily="18" charset="0"/>
              <a:ea typeface="Cambria" panose="02040503050406030204" pitchFamily="18" charset="0"/>
            </a:rPr>
            <a:t>Civilisation tends to be associated with literacy, regardless of how accurate this may be. In this, Egypt has the advantage, as fully developed writing systems based on logographic, phonetic, and semantic—but not on purely syllabic or alphabetic—principles was created early on in Egypt’s process.</a:t>
          </a:r>
          <a:endParaRPr lang="en-US" sz="1500" kern="1200" dirty="0">
            <a:solidFill>
              <a:schemeClr val="tx1">
                <a:lumMod val="95000"/>
                <a:lumOff val="5000"/>
              </a:schemeClr>
            </a:solidFill>
            <a:latin typeface="Cambria" panose="02040503050406030204" pitchFamily="18" charset="0"/>
            <a:ea typeface="Cambria" panose="02040503050406030204" pitchFamily="18" charset="0"/>
          </a:endParaRPr>
        </a:p>
      </dsp:txBody>
      <dsp:txXfrm>
        <a:off x="91" y="1184798"/>
        <a:ext cx="4822112" cy="1777197"/>
      </dsp:txXfrm>
    </dsp:sp>
    <dsp:sp modelId="{420FB46C-435E-4C76-92DE-7F529D72A6DD}">
      <dsp:nvSpPr>
        <dsp:cNvPr id="0" name=""/>
        <dsp:cNvSpPr/>
      </dsp:nvSpPr>
      <dsp:spPr>
        <a:xfrm>
          <a:off x="91" y="0"/>
          <a:ext cx="4822112" cy="1184798"/>
        </a:xfrm>
        <a:prstGeom prst="rect">
          <a:avLst/>
        </a:prstGeom>
        <a:noFill/>
        <a:ln w="9525" cap="rnd" cmpd="sng" algn="ctr">
          <a:noFill/>
          <a:prstDash val="solid"/>
        </a:ln>
        <a:effectLst>
          <a:outerShdw blurRad="38100" dist="25400" dir="5400000" rotWithShape="0">
            <a:srgbClr val="000000">
              <a:alpha val="25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476318" tIns="165100" rIns="476318" bIns="165100" numCol="1" spcCol="1270" anchor="ctr" anchorCtr="0">
          <a:noAutofit/>
        </a:bodyPr>
        <a:lstStyle/>
        <a:p>
          <a:pPr marL="0" lvl="0" indent="0" algn="l" defTabSz="1466850">
            <a:lnSpc>
              <a:spcPct val="90000"/>
            </a:lnSpc>
            <a:spcBef>
              <a:spcPct val="0"/>
            </a:spcBef>
            <a:spcAft>
              <a:spcPct val="35000"/>
            </a:spcAft>
            <a:buNone/>
          </a:pPr>
          <a:r>
            <a:rPr lang="en-US" sz="3300" kern="1200"/>
            <a:t>01</a:t>
          </a:r>
        </a:p>
      </dsp:txBody>
      <dsp:txXfrm>
        <a:off x="91" y="0"/>
        <a:ext cx="4822112" cy="1184798"/>
      </dsp:txXfrm>
    </dsp:sp>
    <dsp:sp modelId="{9205BADC-FC2A-433F-B458-AFA172323612}">
      <dsp:nvSpPr>
        <dsp:cNvPr id="0" name=""/>
        <dsp:cNvSpPr/>
      </dsp:nvSpPr>
      <dsp:spPr>
        <a:xfrm>
          <a:off x="5208065" y="0"/>
          <a:ext cx="5057720" cy="2961995"/>
        </a:xfrm>
        <a:prstGeom prst="rect">
          <a:avLst/>
        </a:prstGeom>
        <a:solidFill>
          <a:schemeClr val="accent1"/>
        </a:solidFill>
        <a:ln w="9525" cap="rnd" cmpd="sng" algn="ctr">
          <a:solidFill>
            <a:schemeClr val="accent1"/>
          </a:solidFill>
          <a:prstDash val="solid"/>
        </a:ln>
        <a:effectLst>
          <a:outerShdw blurRad="38100" dist="25400" dir="5400000" rotWithShape="0">
            <a:srgbClr val="000000">
              <a:alpha val="25000"/>
            </a:srgbClr>
          </a:outerShdw>
        </a:effectLst>
        <a:scene3d>
          <a:camera prst="orthographicFront"/>
          <a:lightRig rig="threePt" dir="t"/>
        </a:scene3d>
        <a:sp3d>
          <a:bevelT prst="angle"/>
        </a:sp3d>
      </dsp:spPr>
      <dsp:style>
        <a:lnRef idx="1">
          <a:scrgbClr r="0" g="0" b="0"/>
        </a:lnRef>
        <a:fillRef idx="3">
          <a:scrgbClr r="0" g="0" b="0"/>
        </a:fillRef>
        <a:effectRef idx="2">
          <a:scrgbClr r="0" g="0" b="0"/>
        </a:effectRef>
        <a:fontRef idx="minor">
          <a:schemeClr val="lt1"/>
        </a:fontRef>
      </dsp:style>
      <dsp:txBody>
        <a:bodyPr spcFirstLastPara="0" vert="horz" wrap="square" lIns="476318" tIns="0" rIns="476318" bIns="330200" numCol="1" spcCol="1270" anchor="t" anchorCtr="0">
          <a:noAutofit/>
        </a:bodyPr>
        <a:lstStyle/>
        <a:p>
          <a:pPr marL="0" lvl="0" indent="0" algn="l" defTabSz="577850">
            <a:lnSpc>
              <a:spcPct val="90000"/>
            </a:lnSpc>
            <a:spcBef>
              <a:spcPct val="0"/>
            </a:spcBef>
            <a:spcAft>
              <a:spcPct val="35000"/>
            </a:spcAft>
            <a:buNone/>
          </a:pPr>
          <a:r>
            <a:rPr lang="en-GB" sz="1300" kern="1200" dirty="0">
              <a:solidFill>
                <a:schemeClr val="tx1">
                  <a:lumMod val="95000"/>
                  <a:lumOff val="5000"/>
                </a:schemeClr>
              </a:solidFill>
              <a:latin typeface="Cambria" panose="02040503050406030204" pitchFamily="18" charset="0"/>
              <a:ea typeface="Cambria" panose="02040503050406030204" pitchFamily="18" charset="0"/>
            </a:rPr>
            <a:t>I find Julian Steward’s belief that cultures are adaptive systems and that they evolved along similar lines in similar environments an interesting point. </a:t>
          </a:r>
          <a:br>
            <a:rPr lang="en-GB" sz="1300" kern="1200" dirty="0">
              <a:solidFill>
                <a:schemeClr val="tx1">
                  <a:lumMod val="95000"/>
                  <a:lumOff val="5000"/>
                </a:schemeClr>
              </a:solidFill>
              <a:latin typeface="Cambria" panose="02040503050406030204" pitchFamily="18" charset="0"/>
              <a:ea typeface="Cambria" panose="02040503050406030204" pitchFamily="18" charset="0"/>
            </a:rPr>
          </a:br>
          <a:r>
            <a:rPr lang="en-GB" sz="1300" kern="1200" dirty="0">
              <a:solidFill>
                <a:schemeClr val="tx1">
                  <a:lumMod val="95000"/>
                  <a:lumOff val="5000"/>
                </a:schemeClr>
              </a:solidFill>
              <a:latin typeface="Cambria" panose="02040503050406030204" pitchFamily="18" charset="0"/>
              <a:ea typeface="Cambria" panose="02040503050406030204" pitchFamily="18" charset="0"/>
            </a:rPr>
            <a:t>Further, this can also be applied to the idea of Civilisation as a whole. Many civilisations do share similarities and points in their evolution- hence the idea that a short of checklist is possible in relation to what makes a civilisation. Unfortunately, no checklist, or anyone and everyone’s opinions will fit every civilisation, making this flawed.</a:t>
          </a:r>
          <a:endParaRPr lang="en-US" sz="1300" kern="1200" dirty="0">
            <a:solidFill>
              <a:schemeClr val="tx1">
                <a:lumMod val="95000"/>
                <a:lumOff val="5000"/>
              </a:schemeClr>
            </a:solidFill>
            <a:latin typeface="Cambria" panose="02040503050406030204" pitchFamily="18" charset="0"/>
            <a:ea typeface="Cambria" panose="02040503050406030204" pitchFamily="18" charset="0"/>
          </a:endParaRPr>
        </a:p>
      </dsp:txBody>
      <dsp:txXfrm>
        <a:off x="5208065" y="1184798"/>
        <a:ext cx="5057720" cy="1777197"/>
      </dsp:txXfrm>
    </dsp:sp>
    <dsp:sp modelId="{A4C1FEA6-776D-4637-8CEC-AD4BD2C9F837}">
      <dsp:nvSpPr>
        <dsp:cNvPr id="0" name=""/>
        <dsp:cNvSpPr/>
      </dsp:nvSpPr>
      <dsp:spPr>
        <a:xfrm>
          <a:off x="5325777" y="170545"/>
          <a:ext cx="4822112" cy="798874"/>
        </a:xfrm>
        <a:prstGeom prst="rect">
          <a:avLst/>
        </a:prstGeom>
        <a:noFill/>
        <a:ln w="9525" cap="rnd" cmpd="sng" algn="ctr">
          <a:noFill/>
          <a:prstDash val="solid"/>
        </a:ln>
        <a:effectLst>
          <a:outerShdw blurRad="38100" dist="25400" dir="5400000" rotWithShape="0">
            <a:srgbClr val="000000">
              <a:alpha val="25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476318" tIns="165100" rIns="476318" bIns="165100" numCol="1" spcCol="1270" anchor="ctr" anchorCtr="0">
          <a:noAutofit/>
        </a:bodyPr>
        <a:lstStyle/>
        <a:p>
          <a:pPr marL="0" lvl="0" indent="0" algn="l" defTabSz="1466850">
            <a:lnSpc>
              <a:spcPct val="90000"/>
            </a:lnSpc>
            <a:spcBef>
              <a:spcPct val="0"/>
            </a:spcBef>
            <a:spcAft>
              <a:spcPct val="35000"/>
            </a:spcAft>
            <a:buNone/>
          </a:pPr>
          <a:r>
            <a:rPr lang="en-US" sz="3300" kern="1200"/>
            <a:t>02</a:t>
          </a:r>
        </a:p>
      </dsp:txBody>
      <dsp:txXfrm>
        <a:off x="5325777" y="170545"/>
        <a:ext cx="4822112" cy="798874"/>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02A034-0EFB-4D04-8DC7-C72A3EB4AF93}"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4276087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02A034-0EFB-4D04-8DC7-C72A3EB4AF93}"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3846438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02A034-0EFB-4D04-8DC7-C72A3EB4AF93}"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1062128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02A034-0EFB-4D04-8DC7-C72A3EB4AF93}"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162359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02A034-0EFB-4D04-8DC7-C72A3EB4AF93}" type="datetimeFigureOut">
              <a:rPr lang="en-GB" smtClean="0"/>
              <a:t>14/02/2019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176456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02A034-0EFB-4D04-8DC7-C72A3EB4AF93}" type="datetimeFigureOut">
              <a:rPr lang="en-GB" smtClean="0"/>
              <a:t>14/02/2019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2229787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02A034-0EFB-4D04-8DC7-C72A3EB4AF93}" type="datetimeFigureOut">
              <a:rPr lang="en-GB" smtClean="0"/>
              <a:t>14/02/2019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2295081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B02A034-0EFB-4D04-8DC7-C72A3EB4AF93}"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3706787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B02A034-0EFB-4D04-8DC7-C72A3EB4AF93}"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3951093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02A034-0EFB-4D04-8DC7-C72A3EB4AF93}"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1792900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02A034-0EFB-4D04-8DC7-C72A3EB4AF93}"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F8966E6-A5AF-495C-B8E3-C2D9529A82E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575870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B02A034-0EFB-4D04-8DC7-C72A3EB4AF93}"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21502784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B02A034-0EFB-4D04-8DC7-C72A3EB4AF93}"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F8966E6-A5AF-495C-B8E3-C2D9529A82E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996576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B02A034-0EFB-4D04-8DC7-C72A3EB4AF93}"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41260669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02A034-0EFB-4D04-8DC7-C72A3EB4AF93}"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3811572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02A034-0EFB-4D04-8DC7-C72A3EB4AF93}"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F8966E6-A5AF-495C-B8E3-C2D9529A82E5}" type="slidenum">
              <a:rPr lang="en-GB" smtClean="0"/>
              <a:t>‹#›</a:t>
            </a:fld>
            <a:endParaRPr lang="en-GB"/>
          </a:p>
        </p:txBody>
      </p:sp>
    </p:spTree>
    <p:extLst>
      <p:ext uri="{BB962C8B-B14F-4D97-AF65-F5344CB8AC3E}">
        <p14:creationId xmlns:p14="http://schemas.microsoft.com/office/powerpoint/2010/main" val="2377220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B02A034-0EFB-4D04-8DC7-C72A3EB4AF93}" type="datetimeFigureOut">
              <a:rPr lang="en-GB" smtClean="0"/>
              <a:t>14/02/2019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F8966E6-A5AF-495C-B8E3-C2D9529A82E5}" type="slidenum">
              <a:rPr lang="en-GB" smtClean="0"/>
              <a:t>‹#›</a:t>
            </a:fld>
            <a:endParaRPr lang="en-GB"/>
          </a:p>
        </p:txBody>
      </p:sp>
    </p:spTree>
    <p:extLst>
      <p:ext uri="{BB962C8B-B14F-4D97-AF65-F5344CB8AC3E}">
        <p14:creationId xmlns:p14="http://schemas.microsoft.com/office/powerpoint/2010/main" val="24292405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5FFA5E0-4C70-431D-A19D-18415F6C4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700DA9C7-7761-462F-8F36-42DA8F99AAA2}"/>
              </a:ext>
            </a:extLst>
          </p:cNvPr>
          <p:cNvPicPr>
            <a:picLocks noChangeAspect="1"/>
          </p:cNvPicPr>
          <p:nvPr/>
        </p:nvPicPr>
        <p:blipFill rotWithShape="1">
          <a:blip r:embed="rId2"/>
          <a:srcRect l="8487" t="9091" r="15554" b="1"/>
          <a:stretch/>
        </p:blipFill>
        <p:spPr>
          <a:xfrm>
            <a:off x="20" y="10"/>
            <a:ext cx="12191980" cy="6857990"/>
          </a:xfrm>
          <a:prstGeom prst="rect">
            <a:avLst/>
          </a:prstGeom>
        </p:spPr>
      </p:pic>
      <p:sp>
        <p:nvSpPr>
          <p:cNvPr id="21" name="Freeform 5">
            <a:extLst>
              <a:ext uri="{FF2B5EF4-FFF2-40B4-BE49-F238E27FC236}">
                <a16:creationId xmlns:a16="http://schemas.microsoft.com/office/drawing/2014/main" id="{4536C52F-C11B-4718-8B63-3E4A43465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3632297"/>
            <a:ext cx="10602096" cy="2170389"/>
          </a:xfrm>
          <a:custGeom>
            <a:avLst/>
            <a:gdLst>
              <a:gd name="T0" fmla="*/ 2253 w 2259"/>
              <a:gd name="T1" fmla="*/ 195 h 413"/>
              <a:gd name="T2" fmla="*/ 2064 w 2259"/>
              <a:gd name="T3" fmla="*/ 7 h 413"/>
              <a:gd name="T4" fmla="*/ 2062 w 2259"/>
              <a:gd name="T5" fmla="*/ 5 h 413"/>
              <a:gd name="T6" fmla="*/ 2048 w 2259"/>
              <a:gd name="T7" fmla="*/ 0 h 413"/>
              <a:gd name="T8" fmla="*/ 891 w 2259"/>
              <a:gd name="T9" fmla="*/ 0 h 413"/>
              <a:gd name="T10" fmla="*/ 851 w 2259"/>
              <a:gd name="T11" fmla="*/ 0 h 413"/>
              <a:gd name="T12" fmla="*/ 541 w 2259"/>
              <a:gd name="T13" fmla="*/ 0 h 413"/>
              <a:gd name="T14" fmla="*/ 54 w 2259"/>
              <a:gd name="T15" fmla="*/ 0 h 413"/>
              <a:gd name="T16" fmla="*/ 0 w 2259"/>
              <a:gd name="T17" fmla="*/ 0 h 413"/>
              <a:gd name="T18" fmla="*/ 0 w 2259"/>
              <a:gd name="T19" fmla="*/ 413 h 413"/>
              <a:gd name="T20" fmla="*/ 54 w 2259"/>
              <a:gd name="T21" fmla="*/ 413 h 413"/>
              <a:gd name="T22" fmla="*/ 541 w 2259"/>
              <a:gd name="T23" fmla="*/ 413 h 413"/>
              <a:gd name="T24" fmla="*/ 851 w 2259"/>
              <a:gd name="T25" fmla="*/ 413 h 413"/>
              <a:gd name="T26" fmla="*/ 891 w 2259"/>
              <a:gd name="T27" fmla="*/ 413 h 413"/>
              <a:gd name="T28" fmla="*/ 2048 w 2259"/>
              <a:gd name="T29" fmla="*/ 413 h 413"/>
              <a:gd name="T30" fmla="*/ 2062 w 2259"/>
              <a:gd name="T31" fmla="*/ 408 h 413"/>
              <a:gd name="T32" fmla="*/ 2064 w 2259"/>
              <a:gd name="T33" fmla="*/ 406 h 413"/>
              <a:gd name="T34" fmla="*/ 2253 w 2259"/>
              <a:gd name="T35" fmla="*/ 217 h 413"/>
              <a:gd name="T36" fmla="*/ 2253 w 2259"/>
              <a:gd name="T37" fmla="*/ 195 h 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259" h="413">
                <a:moveTo>
                  <a:pt x="2253" y="195"/>
                </a:moveTo>
                <a:cubicBezTo>
                  <a:pt x="2064" y="7"/>
                  <a:pt x="2064" y="7"/>
                  <a:pt x="2064" y="7"/>
                </a:cubicBezTo>
                <a:cubicBezTo>
                  <a:pt x="2064" y="6"/>
                  <a:pt x="2063" y="5"/>
                  <a:pt x="2062" y="5"/>
                </a:cubicBezTo>
                <a:cubicBezTo>
                  <a:pt x="2058" y="2"/>
                  <a:pt x="2053" y="0"/>
                  <a:pt x="2048" y="0"/>
                </a:cubicBezTo>
                <a:cubicBezTo>
                  <a:pt x="891" y="0"/>
                  <a:pt x="891" y="0"/>
                  <a:pt x="891" y="0"/>
                </a:cubicBezTo>
                <a:cubicBezTo>
                  <a:pt x="851" y="0"/>
                  <a:pt x="851" y="0"/>
                  <a:pt x="851" y="0"/>
                </a:cubicBezTo>
                <a:cubicBezTo>
                  <a:pt x="541" y="0"/>
                  <a:pt x="541" y="0"/>
                  <a:pt x="541" y="0"/>
                </a:cubicBezTo>
                <a:cubicBezTo>
                  <a:pt x="54" y="0"/>
                  <a:pt x="54" y="0"/>
                  <a:pt x="54" y="0"/>
                </a:cubicBezTo>
                <a:cubicBezTo>
                  <a:pt x="0" y="0"/>
                  <a:pt x="0" y="0"/>
                  <a:pt x="0" y="0"/>
                </a:cubicBezTo>
                <a:cubicBezTo>
                  <a:pt x="0" y="413"/>
                  <a:pt x="0" y="413"/>
                  <a:pt x="0" y="413"/>
                </a:cubicBezTo>
                <a:cubicBezTo>
                  <a:pt x="54" y="413"/>
                  <a:pt x="54" y="413"/>
                  <a:pt x="54" y="413"/>
                </a:cubicBezTo>
                <a:cubicBezTo>
                  <a:pt x="541" y="413"/>
                  <a:pt x="541" y="413"/>
                  <a:pt x="541" y="413"/>
                </a:cubicBezTo>
                <a:cubicBezTo>
                  <a:pt x="851" y="413"/>
                  <a:pt x="851" y="413"/>
                  <a:pt x="851" y="413"/>
                </a:cubicBezTo>
                <a:cubicBezTo>
                  <a:pt x="891" y="413"/>
                  <a:pt x="891" y="413"/>
                  <a:pt x="891" y="413"/>
                </a:cubicBezTo>
                <a:cubicBezTo>
                  <a:pt x="2048" y="413"/>
                  <a:pt x="2048" y="413"/>
                  <a:pt x="2048" y="413"/>
                </a:cubicBezTo>
                <a:cubicBezTo>
                  <a:pt x="2053" y="413"/>
                  <a:pt x="2058" y="411"/>
                  <a:pt x="2062" y="408"/>
                </a:cubicBezTo>
                <a:cubicBezTo>
                  <a:pt x="2063" y="407"/>
                  <a:pt x="2064" y="406"/>
                  <a:pt x="2064" y="406"/>
                </a:cubicBezTo>
                <a:cubicBezTo>
                  <a:pt x="2253" y="217"/>
                  <a:pt x="2253" y="217"/>
                  <a:pt x="2253" y="217"/>
                </a:cubicBezTo>
                <a:cubicBezTo>
                  <a:pt x="2259" y="211"/>
                  <a:pt x="2259" y="201"/>
                  <a:pt x="2253" y="195"/>
                </a:cubicBezTo>
                <a:close/>
              </a:path>
            </a:pathLst>
          </a:custGeom>
          <a:solidFill>
            <a:schemeClr val="accent1">
              <a:alpha val="90000"/>
            </a:schemeClr>
          </a:solidFill>
          <a:ln>
            <a:noFill/>
          </a:ln>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6F1BAD1-E365-4341-8664-6AAA1F6D3E47}"/>
              </a:ext>
            </a:extLst>
          </p:cNvPr>
          <p:cNvSpPr>
            <a:spLocks noGrp="1"/>
          </p:cNvSpPr>
          <p:nvPr>
            <p:ph type="ctrTitle"/>
          </p:nvPr>
        </p:nvSpPr>
        <p:spPr>
          <a:xfrm>
            <a:off x="1083733" y="3962400"/>
            <a:ext cx="8458200" cy="958911"/>
          </a:xfrm>
        </p:spPr>
        <p:txBody>
          <a:bodyPr>
            <a:normAutofit/>
          </a:bodyPr>
          <a:lstStyle/>
          <a:p>
            <a:pPr>
              <a:lnSpc>
                <a:spcPct val="90000"/>
              </a:lnSpc>
            </a:pPr>
            <a:r>
              <a:rPr lang="en-GB" sz="3100">
                <a:solidFill>
                  <a:srgbClr val="FEFFFF"/>
                </a:solidFill>
                <a:latin typeface="Cambria" panose="02040503050406030204" pitchFamily="18" charset="0"/>
                <a:ea typeface="Cambria" panose="02040503050406030204" pitchFamily="18" charset="0"/>
              </a:rPr>
              <a:t>The concepts of Civilisation, Culture, and Society in relation to Egypt</a:t>
            </a:r>
          </a:p>
        </p:txBody>
      </p:sp>
      <p:sp>
        <p:nvSpPr>
          <p:cNvPr id="3" name="Subtitle 2">
            <a:extLst>
              <a:ext uri="{FF2B5EF4-FFF2-40B4-BE49-F238E27FC236}">
                <a16:creationId xmlns:a16="http://schemas.microsoft.com/office/drawing/2014/main" id="{9DA385FA-350E-4845-B5AD-0146C380C6AE}"/>
              </a:ext>
            </a:extLst>
          </p:cNvPr>
          <p:cNvSpPr>
            <a:spLocks noGrp="1"/>
          </p:cNvSpPr>
          <p:nvPr>
            <p:ph type="subTitle" idx="1"/>
          </p:nvPr>
        </p:nvSpPr>
        <p:spPr>
          <a:xfrm>
            <a:off x="1083733" y="4944531"/>
            <a:ext cx="8458200" cy="524935"/>
          </a:xfrm>
        </p:spPr>
        <p:txBody>
          <a:bodyPr>
            <a:normAutofit/>
          </a:bodyPr>
          <a:lstStyle/>
          <a:p>
            <a:r>
              <a:rPr lang="en-GB">
                <a:solidFill>
                  <a:srgbClr val="FEFFFF"/>
                </a:solidFill>
                <a:latin typeface="Cambria" panose="02040503050406030204" pitchFamily="18" charset="0"/>
                <a:ea typeface="Cambria" panose="02040503050406030204" pitchFamily="18" charset="0"/>
              </a:rPr>
              <a:t>Matilda Jones</a:t>
            </a:r>
          </a:p>
        </p:txBody>
      </p:sp>
    </p:spTree>
    <p:extLst>
      <p:ext uri="{BB962C8B-B14F-4D97-AF65-F5344CB8AC3E}">
        <p14:creationId xmlns:p14="http://schemas.microsoft.com/office/powerpoint/2010/main" val="956103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FA1418-EABF-4F54-BB4C-794BF07FC22F}"/>
              </a:ext>
            </a:extLst>
          </p:cNvPr>
          <p:cNvSpPr>
            <a:spLocks noGrp="1"/>
          </p:cNvSpPr>
          <p:nvPr>
            <p:ph type="title"/>
          </p:nvPr>
        </p:nvSpPr>
        <p:spPr>
          <a:xfrm>
            <a:off x="1180628" y="2557755"/>
            <a:ext cx="2454052" cy="3029344"/>
          </a:xfrm>
        </p:spPr>
        <p:txBody>
          <a:bodyPr>
            <a:normAutofit/>
          </a:bodyPr>
          <a:lstStyle/>
          <a:p>
            <a:r>
              <a:rPr lang="en-GB" sz="3200" dirty="0">
                <a:solidFill>
                  <a:schemeClr val="bg1"/>
                </a:solidFill>
                <a:latin typeface="Cambria" panose="02040503050406030204" pitchFamily="18" charset="0"/>
                <a:ea typeface="Cambria" panose="02040503050406030204" pitchFamily="18" charset="0"/>
              </a:rPr>
              <a:t>Childe’s Criteria:  (1950)</a:t>
            </a:r>
          </a:p>
        </p:txBody>
      </p:sp>
      <p:sp>
        <p:nvSpPr>
          <p:cNvPr id="12"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C28A5A0-BB6D-4AAE-81E6-6007B891C448}"/>
              </a:ext>
            </a:extLst>
          </p:cNvPr>
          <p:cNvGraphicFramePr>
            <a:graphicFrameLocks noGrp="1"/>
          </p:cNvGraphicFramePr>
          <p:nvPr>
            <p:ph idx="1"/>
            <p:extLst>
              <p:ext uri="{D42A27DB-BD31-4B8C-83A1-F6EECF244321}">
                <p14:modId xmlns:p14="http://schemas.microsoft.com/office/powerpoint/2010/main" val="1864280349"/>
              </p:ext>
            </p:extLst>
          </p:nvPr>
        </p:nvGraphicFramePr>
        <p:xfrm>
          <a:off x="4371336" y="424070"/>
          <a:ext cx="7502611" cy="6056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7441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545F9F6-DB18-44EF-B401-978117A414D9}"/>
              </a:ext>
            </a:extLst>
          </p:cNvPr>
          <p:cNvSpPr>
            <a:spLocks noGrp="1"/>
          </p:cNvSpPr>
          <p:nvPr>
            <p:ph type="body" idx="1"/>
          </p:nvPr>
        </p:nvSpPr>
        <p:spPr>
          <a:xfrm>
            <a:off x="1767577" y="825869"/>
            <a:ext cx="3506788" cy="576262"/>
          </a:xfrm>
        </p:spPr>
        <p:txBody>
          <a:bodyPr/>
          <a:lstStyle/>
          <a:p>
            <a:r>
              <a:rPr lang="en-GB" dirty="0">
                <a:solidFill>
                  <a:schemeClr val="tx1"/>
                </a:solidFill>
                <a:latin typeface="Cambria" panose="02040503050406030204" pitchFamily="18" charset="0"/>
                <a:ea typeface="Cambria" panose="02040503050406030204" pitchFamily="18" charset="0"/>
              </a:rPr>
              <a:t>Attributes of State:</a:t>
            </a:r>
          </a:p>
        </p:txBody>
      </p:sp>
      <p:sp>
        <p:nvSpPr>
          <p:cNvPr id="3" name="Content Placeholder 2">
            <a:extLst>
              <a:ext uri="{FF2B5EF4-FFF2-40B4-BE49-F238E27FC236}">
                <a16:creationId xmlns:a16="http://schemas.microsoft.com/office/drawing/2014/main" id="{5BF8A8F1-32F6-4715-A65E-150E016380DD}"/>
              </a:ext>
            </a:extLst>
          </p:cNvPr>
          <p:cNvSpPr>
            <a:spLocks noGrp="1"/>
          </p:cNvSpPr>
          <p:nvPr>
            <p:ph sz="half" idx="2"/>
          </p:nvPr>
        </p:nvSpPr>
        <p:spPr>
          <a:xfrm>
            <a:off x="1568794" y="1636813"/>
            <a:ext cx="4342893" cy="4273009"/>
          </a:xfrm>
          <a:solidFill>
            <a:schemeClr val="accent1"/>
          </a:solidFill>
          <a:ln>
            <a:solidFill>
              <a:schemeClr val="accent1"/>
            </a:solidFill>
          </a:ln>
          <a:scene3d>
            <a:camera prst="orthographicFront"/>
            <a:lightRig rig="threePt" dir="t"/>
          </a:scene3d>
          <a:sp3d>
            <a:bevelT prst="angle"/>
          </a:sp3d>
        </p:spPr>
        <p:txBody>
          <a:bodyPr>
            <a:normAutofit lnSpcReduction="10000"/>
          </a:bodyPr>
          <a:lstStyle/>
          <a:p>
            <a:r>
              <a:rPr lang="en-GB" dirty="0">
                <a:solidFill>
                  <a:schemeClr val="tx1"/>
                </a:solidFill>
                <a:latin typeface="Cambria" panose="02040503050406030204" pitchFamily="18" charset="0"/>
                <a:ea typeface="Cambria" panose="02040503050406030204" pitchFamily="18" charset="0"/>
              </a:rPr>
              <a:t>Hierarchical society under King/Emperor</a:t>
            </a:r>
          </a:p>
          <a:p>
            <a:r>
              <a:rPr lang="en-GB" dirty="0">
                <a:solidFill>
                  <a:schemeClr val="tx1"/>
                </a:solidFill>
                <a:latin typeface="Cambria" panose="02040503050406030204" pitchFamily="18" charset="0"/>
                <a:ea typeface="Cambria" panose="02040503050406030204" pitchFamily="18" charset="0"/>
              </a:rPr>
              <a:t>Centralised </a:t>
            </a:r>
            <a:r>
              <a:rPr lang="en-GB" dirty="0" err="1">
                <a:solidFill>
                  <a:schemeClr val="tx1"/>
                </a:solidFill>
                <a:latin typeface="Cambria" panose="02040503050406030204" pitchFamily="18" charset="0"/>
                <a:ea typeface="Cambria" panose="02040503050406030204" pitchFamily="18" charset="0"/>
              </a:rPr>
              <a:t>Beaurocracy</a:t>
            </a:r>
            <a:r>
              <a:rPr lang="en-GB" dirty="0">
                <a:solidFill>
                  <a:schemeClr val="tx1"/>
                </a:solidFill>
                <a:latin typeface="Cambria" panose="02040503050406030204" pitchFamily="18" charset="0"/>
                <a:ea typeface="Cambria" panose="02040503050406030204" pitchFamily="18" charset="0"/>
              </a:rPr>
              <a:t>, taxation, law codes </a:t>
            </a:r>
          </a:p>
          <a:p>
            <a:r>
              <a:rPr lang="en-GB" dirty="0">
                <a:solidFill>
                  <a:schemeClr val="tx1"/>
                </a:solidFill>
                <a:latin typeface="Cambria" panose="02040503050406030204" pitchFamily="18" charset="0"/>
                <a:ea typeface="Cambria" panose="02040503050406030204" pitchFamily="18" charset="0"/>
              </a:rPr>
              <a:t>Craft specialisation</a:t>
            </a:r>
          </a:p>
          <a:p>
            <a:r>
              <a:rPr lang="en-GB" dirty="0">
                <a:solidFill>
                  <a:schemeClr val="tx1"/>
                </a:solidFill>
                <a:latin typeface="Cambria" panose="02040503050406030204" pitchFamily="18" charset="0"/>
                <a:ea typeface="Cambria" panose="02040503050406030204" pitchFamily="18" charset="0"/>
              </a:rPr>
              <a:t>Urbanised Society + Complex settlement hierarchy </a:t>
            </a:r>
          </a:p>
          <a:p>
            <a:r>
              <a:rPr lang="en-GB" dirty="0">
                <a:solidFill>
                  <a:schemeClr val="tx1"/>
                </a:solidFill>
                <a:latin typeface="Cambria" panose="02040503050406030204" pitchFamily="18" charset="0"/>
                <a:ea typeface="Cambria" panose="02040503050406030204" pitchFamily="18" charset="0"/>
              </a:rPr>
              <a:t>Priestly Class</a:t>
            </a:r>
            <a:r>
              <a:rPr lang="en-GB" dirty="0">
                <a:latin typeface="Cambria" panose="02040503050406030204" pitchFamily="18" charset="0"/>
                <a:ea typeface="Cambria" panose="02040503050406030204" pitchFamily="18" charset="0"/>
              </a:rPr>
              <a:t> </a:t>
            </a:r>
            <a:r>
              <a:rPr lang="en-GB" dirty="0">
                <a:solidFill>
                  <a:schemeClr val="tx1"/>
                </a:solidFill>
                <a:latin typeface="Cambria" panose="02040503050406030204" pitchFamily="18" charset="0"/>
                <a:ea typeface="Cambria" panose="02040503050406030204" pitchFamily="18" charset="0"/>
              </a:rPr>
              <a:t>Monumental Constructions </a:t>
            </a:r>
          </a:p>
          <a:p>
            <a:r>
              <a:rPr lang="en-GB" dirty="0">
                <a:solidFill>
                  <a:schemeClr val="tx1"/>
                </a:solidFill>
                <a:latin typeface="Cambria" panose="02040503050406030204" pitchFamily="18" charset="0"/>
                <a:ea typeface="Cambria" panose="02040503050406030204" pitchFamily="18" charset="0"/>
              </a:rPr>
              <a:t>Evidence of growth, flux, collapse</a:t>
            </a:r>
          </a:p>
        </p:txBody>
      </p:sp>
      <p:sp>
        <p:nvSpPr>
          <p:cNvPr id="5" name="Text Placeholder 4">
            <a:extLst>
              <a:ext uri="{FF2B5EF4-FFF2-40B4-BE49-F238E27FC236}">
                <a16:creationId xmlns:a16="http://schemas.microsoft.com/office/drawing/2014/main" id="{104F724C-8B2B-4A6F-8D54-816A56657BE3}"/>
              </a:ext>
            </a:extLst>
          </p:cNvPr>
          <p:cNvSpPr>
            <a:spLocks noGrp="1"/>
          </p:cNvSpPr>
          <p:nvPr>
            <p:ph type="body" sz="quarter" idx="3"/>
          </p:nvPr>
        </p:nvSpPr>
        <p:spPr>
          <a:xfrm>
            <a:off x="7251875" y="825869"/>
            <a:ext cx="4168837" cy="576262"/>
          </a:xfrm>
        </p:spPr>
        <p:txBody>
          <a:bodyPr/>
          <a:lstStyle/>
          <a:p>
            <a:r>
              <a:rPr lang="en-GB" dirty="0">
                <a:solidFill>
                  <a:schemeClr val="tx1"/>
                </a:solidFill>
                <a:latin typeface="Cambria" panose="02040503050406030204" pitchFamily="18" charset="0"/>
                <a:ea typeface="Cambria" panose="02040503050406030204" pitchFamily="18" charset="0"/>
              </a:rPr>
              <a:t>Egypt:</a:t>
            </a:r>
          </a:p>
        </p:txBody>
      </p:sp>
      <p:sp>
        <p:nvSpPr>
          <p:cNvPr id="6" name="Content Placeholder 5">
            <a:extLst>
              <a:ext uri="{FF2B5EF4-FFF2-40B4-BE49-F238E27FC236}">
                <a16:creationId xmlns:a16="http://schemas.microsoft.com/office/drawing/2014/main" id="{9C2F31DC-F040-474A-8830-F4FEA871092C}"/>
              </a:ext>
            </a:extLst>
          </p:cNvPr>
          <p:cNvSpPr>
            <a:spLocks noGrp="1"/>
          </p:cNvSpPr>
          <p:nvPr>
            <p:ph sz="quarter" idx="4"/>
          </p:nvPr>
        </p:nvSpPr>
        <p:spPr>
          <a:xfrm>
            <a:off x="7050157" y="1636812"/>
            <a:ext cx="4455474" cy="4273009"/>
          </a:xfrm>
          <a:solidFill>
            <a:schemeClr val="accent1"/>
          </a:solidFill>
          <a:ln>
            <a:solidFill>
              <a:schemeClr val="accent1"/>
            </a:solidFill>
          </a:ln>
          <a:scene3d>
            <a:camera prst="orthographicFront"/>
            <a:lightRig rig="threePt" dir="t"/>
          </a:scene3d>
          <a:sp3d>
            <a:bevelT prst="angle"/>
          </a:sp3d>
        </p:spPr>
        <p:txBody>
          <a:bodyPr>
            <a:normAutofit lnSpcReduction="10000"/>
          </a:bodyPr>
          <a:lstStyle/>
          <a:p>
            <a:r>
              <a:rPr lang="en-GB" dirty="0">
                <a:solidFill>
                  <a:schemeClr val="tx1"/>
                </a:solidFill>
                <a:latin typeface="Cambria" panose="02040503050406030204" pitchFamily="18" charset="0"/>
                <a:ea typeface="Cambria" panose="02040503050406030204" pitchFamily="18" charset="0"/>
              </a:rPr>
              <a:t>Fits the time of the Pharaohs (Pre- and Early </a:t>
            </a:r>
            <a:r>
              <a:rPr lang="en-GB" dirty="0" err="1">
                <a:solidFill>
                  <a:schemeClr val="tx1"/>
                </a:solidFill>
                <a:latin typeface="Cambria" panose="02040503050406030204" pitchFamily="18" charset="0"/>
                <a:ea typeface="Cambria" panose="02040503050406030204" pitchFamily="18" charset="0"/>
              </a:rPr>
              <a:t>Dyn</a:t>
            </a:r>
            <a:r>
              <a:rPr lang="en-GB" dirty="0">
                <a:solidFill>
                  <a:schemeClr val="tx1"/>
                </a:solidFill>
                <a:latin typeface="Cambria" panose="02040503050406030204" pitchFamily="18" charset="0"/>
                <a:ea typeface="Cambria" panose="02040503050406030204" pitchFamily="18" charset="0"/>
              </a:rPr>
              <a:t> Period – </a:t>
            </a:r>
            <a:r>
              <a:rPr lang="en-GB" dirty="0" err="1">
                <a:solidFill>
                  <a:schemeClr val="tx1"/>
                </a:solidFill>
                <a:latin typeface="Cambria" panose="02040503050406030204" pitchFamily="18" charset="0"/>
                <a:ea typeface="Cambria" panose="02040503050406030204" pitchFamily="18" charset="0"/>
              </a:rPr>
              <a:t>Plotomeic</a:t>
            </a:r>
            <a:r>
              <a:rPr lang="en-GB" dirty="0">
                <a:solidFill>
                  <a:schemeClr val="tx1"/>
                </a:solidFill>
                <a:latin typeface="Cambria" panose="02040503050406030204" pitchFamily="18" charset="0"/>
                <a:ea typeface="Cambria" panose="02040503050406030204" pitchFamily="18" charset="0"/>
              </a:rPr>
              <a:t> Period + Roman) – After the Unification of Upper/Lower</a:t>
            </a:r>
          </a:p>
          <a:p>
            <a:r>
              <a:rPr lang="en-GB" dirty="0">
                <a:solidFill>
                  <a:schemeClr val="tx1"/>
                </a:solidFill>
                <a:latin typeface="Cambria" panose="02040503050406030204" pitchFamily="18" charset="0"/>
                <a:ea typeface="Cambria" panose="02040503050406030204" pitchFamily="18" charset="0"/>
              </a:rPr>
              <a:t>Centralised Government + Organisation under Pharaoh</a:t>
            </a:r>
          </a:p>
          <a:p>
            <a:r>
              <a:rPr lang="en-GB" dirty="0">
                <a:solidFill>
                  <a:schemeClr val="tx1"/>
                </a:solidFill>
                <a:latin typeface="Cambria" panose="02040503050406030204" pitchFamily="18" charset="0"/>
                <a:ea typeface="Cambria" panose="02040503050406030204" pitchFamily="18" charset="0"/>
              </a:rPr>
              <a:t>Sculpture, Statues, Pottery, etc = Status Symbols</a:t>
            </a:r>
          </a:p>
          <a:p>
            <a:r>
              <a:rPr lang="en-GB" dirty="0">
                <a:solidFill>
                  <a:schemeClr val="tx1"/>
                </a:solidFill>
                <a:latin typeface="Cambria" panose="02040503050406030204" pitchFamily="18" charset="0"/>
                <a:ea typeface="Cambria" panose="02040503050406030204" pitchFamily="18" charset="0"/>
              </a:rPr>
              <a:t>Class system, cities, etc</a:t>
            </a:r>
          </a:p>
          <a:p>
            <a:r>
              <a:rPr lang="en-GB" dirty="0">
                <a:solidFill>
                  <a:schemeClr val="tx1"/>
                </a:solidFill>
                <a:latin typeface="Cambria" panose="02040503050406030204" pitchFamily="18" charset="0"/>
                <a:ea typeface="Cambria" panose="02040503050406030204" pitchFamily="18" charset="0"/>
              </a:rPr>
              <a:t>Religious organisation, status by Religion</a:t>
            </a:r>
          </a:p>
          <a:p>
            <a:r>
              <a:rPr lang="en-GB" dirty="0">
                <a:solidFill>
                  <a:schemeClr val="tx1"/>
                </a:solidFill>
                <a:latin typeface="Cambria" panose="02040503050406030204" pitchFamily="18" charset="0"/>
                <a:ea typeface="Cambria" panose="02040503050406030204" pitchFamily="18" charset="0"/>
              </a:rPr>
              <a:t>Giant statues/monuments, Pyramids, Buildings, etc</a:t>
            </a:r>
          </a:p>
        </p:txBody>
      </p:sp>
      <p:sp>
        <p:nvSpPr>
          <p:cNvPr id="7" name="Arrow: Left-Right 6">
            <a:extLst>
              <a:ext uri="{FF2B5EF4-FFF2-40B4-BE49-F238E27FC236}">
                <a16:creationId xmlns:a16="http://schemas.microsoft.com/office/drawing/2014/main" id="{FFBF32A5-A59A-4C6F-860A-749106EC6E3D}"/>
              </a:ext>
            </a:extLst>
          </p:cNvPr>
          <p:cNvSpPr/>
          <p:nvPr/>
        </p:nvSpPr>
        <p:spPr>
          <a:xfrm>
            <a:off x="5898436" y="3602160"/>
            <a:ext cx="1138470" cy="293979"/>
          </a:xfrm>
          <a:prstGeom prst="leftRightArrow">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8577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75CD74B-9CE8-4F20-A3E4-A22A7F036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99C44665-BECF-4482-A00C-E4BE2A87D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136420DE-BBEB-44E2-9644-05444713D207}"/>
              </a:ext>
            </a:extLst>
          </p:cNvPr>
          <p:cNvGraphicFramePr>
            <a:graphicFrameLocks noGrp="1"/>
          </p:cNvGraphicFramePr>
          <p:nvPr>
            <p:ph idx="1"/>
            <p:extLst>
              <p:ext uri="{D42A27DB-BD31-4B8C-83A1-F6EECF244321}">
                <p14:modId xmlns:p14="http://schemas.microsoft.com/office/powerpoint/2010/main" val="2682724672"/>
              </p:ext>
            </p:extLst>
          </p:nvPr>
        </p:nvGraphicFramePr>
        <p:xfrm>
          <a:off x="1794897" y="1221673"/>
          <a:ext cx="9085138" cy="46552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4501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54531EC-3F07-4CF8-A163-FF17F7265154}"/>
              </a:ext>
            </a:extLst>
          </p:cNvPr>
          <p:cNvSpPr>
            <a:spLocks noGrp="1"/>
          </p:cNvSpPr>
          <p:nvPr>
            <p:ph type="title"/>
          </p:nvPr>
        </p:nvSpPr>
        <p:spPr>
          <a:xfrm>
            <a:off x="1843391" y="624110"/>
            <a:ext cx="9383408" cy="1280890"/>
          </a:xfrm>
        </p:spPr>
        <p:txBody>
          <a:bodyPr>
            <a:normAutofit/>
          </a:bodyPr>
          <a:lstStyle/>
          <a:p>
            <a:r>
              <a:rPr lang="en-GB">
                <a:solidFill>
                  <a:schemeClr val="bg1"/>
                </a:solidFill>
                <a:latin typeface="Cambria" panose="02040503050406030204" pitchFamily="18" charset="0"/>
                <a:ea typeface="Cambria" panose="02040503050406030204" pitchFamily="18" charset="0"/>
              </a:rPr>
              <a:t>Early Civilizations Ancient Egypt in Context</a:t>
            </a:r>
            <a:br>
              <a:rPr lang="en-GB">
                <a:solidFill>
                  <a:schemeClr val="bg1"/>
                </a:solidFill>
                <a:latin typeface="Cambria" panose="02040503050406030204" pitchFamily="18" charset="0"/>
                <a:ea typeface="Cambria" panose="02040503050406030204" pitchFamily="18" charset="0"/>
              </a:rPr>
            </a:br>
            <a:r>
              <a:rPr lang="en-GB">
                <a:solidFill>
                  <a:schemeClr val="bg1"/>
                </a:solidFill>
                <a:latin typeface="Cambria" panose="02040503050406030204" pitchFamily="18" charset="0"/>
                <a:ea typeface="Cambria" panose="02040503050406030204" pitchFamily="18" charset="0"/>
              </a:rPr>
              <a:t>Bruce G. Trigger (2001)</a:t>
            </a:r>
          </a:p>
        </p:txBody>
      </p:sp>
      <p:sp>
        <p:nvSpPr>
          <p:cNvPr id="14"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366E6247-68C8-4083-B19F-C591C79290A6}"/>
              </a:ext>
            </a:extLst>
          </p:cNvPr>
          <p:cNvGraphicFramePr>
            <a:graphicFrameLocks noGrp="1"/>
          </p:cNvGraphicFramePr>
          <p:nvPr>
            <p:ph idx="1"/>
            <p:extLst>
              <p:ext uri="{D42A27DB-BD31-4B8C-83A1-F6EECF244321}">
                <p14:modId xmlns:p14="http://schemas.microsoft.com/office/powerpoint/2010/main" val="2395025399"/>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1657300"/>
      </p:ext>
    </p:extLst>
  </p:cSld>
  <p:clrMapOvr>
    <a:masterClrMapping/>
  </p:clrMapOvr>
</p:sld>
</file>

<file path=ppt/theme/theme1.xml><?xml version="1.0" encoding="utf-8"?>
<a:theme xmlns:a="http://schemas.openxmlformats.org/drawingml/2006/main" name="Wisp">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2</TotalTime>
  <Words>394</Words>
  <Application>Microsoft Office PowerPoint</Application>
  <PresentationFormat>Widescreen</PresentationFormat>
  <Paragraphs>40</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Cambria</vt:lpstr>
      <vt:lpstr>Century Gothic</vt:lpstr>
      <vt:lpstr>Wingdings 3</vt:lpstr>
      <vt:lpstr>Wisp</vt:lpstr>
      <vt:lpstr>The concepts of Civilisation, Culture, and Society in relation to Egypt</vt:lpstr>
      <vt:lpstr>Childe’s Criteria:  (1950)</vt:lpstr>
      <vt:lpstr>PowerPoint Presentation</vt:lpstr>
      <vt:lpstr>PowerPoint Presentation</vt:lpstr>
      <vt:lpstr>Early Civilizations Ancient Egypt in Context Bruce G. Trigger (2001)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concepts of Civilisation, Culture, and Society in relation to Egypt</dc:title>
  <dc:creator>Matilda Jones (1701654)</dc:creator>
  <cp:lastModifiedBy>Matilda Jones (1701654)</cp:lastModifiedBy>
  <cp:revision>2</cp:revision>
  <dcterms:created xsi:type="dcterms:W3CDTF">2019-02-14T23:39:42Z</dcterms:created>
  <dcterms:modified xsi:type="dcterms:W3CDTF">2019-02-14T23:42:05Z</dcterms:modified>
</cp:coreProperties>
</file>