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  <p:sldMasterId id="2147483678" r:id="rId2"/>
  </p:sldMasterIdLst>
  <p:notesMasterIdLst>
    <p:notesMasterId r:id="rId9"/>
  </p:notesMasterIdLst>
  <p:sldIdLst>
    <p:sldId id="776" r:id="rId3"/>
    <p:sldId id="276" r:id="rId4"/>
    <p:sldId id="777" r:id="rId5"/>
    <p:sldId id="781" r:id="rId6"/>
    <p:sldId id="782" r:id="rId7"/>
    <p:sldId id="274" r:id="rId8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B83B81-A5AA-4349-AC28-FB12937578C7}" v="6" dt="2024-02-16T13:01:56.194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406" autoAdjust="0"/>
  </p:normalViewPr>
  <p:slideViewPr>
    <p:cSldViewPr>
      <p:cViewPr varScale="1">
        <p:scale>
          <a:sx n="82" d="100"/>
          <a:sy n="82" d="100"/>
        </p:scale>
        <p:origin x="691" y="58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Archer" userId="aad98465-9c59-4159-8df1-a13be7bdef7f" providerId="ADAL" clId="{22B83B81-A5AA-4349-AC28-FB12937578C7}"/>
    <pc:docChg chg="undo redo custSel addSld delSld modSld">
      <pc:chgData name="Matthew Archer" userId="aad98465-9c59-4159-8df1-a13be7bdef7f" providerId="ADAL" clId="{22B83B81-A5AA-4349-AC28-FB12937578C7}" dt="2024-02-27T15:21:44.424" v="128" actId="20577"/>
      <pc:docMkLst>
        <pc:docMk/>
      </pc:docMkLst>
      <pc:sldChg chg="modSp add mod">
        <pc:chgData name="Matthew Archer" userId="aad98465-9c59-4159-8df1-a13be7bdef7f" providerId="ADAL" clId="{22B83B81-A5AA-4349-AC28-FB12937578C7}" dt="2024-02-27T15:21:44.424" v="128" actId="20577"/>
        <pc:sldMkLst>
          <pc:docMk/>
          <pc:sldMk cId="783625636" sldId="274"/>
        </pc:sldMkLst>
        <pc:spChg chg="mod">
          <ac:chgData name="Matthew Archer" userId="aad98465-9c59-4159-8df1-a13be7bdef7f" providerId="ADAL" clId="{22B83B81-A5AA-4349-AC28-FB12937578C7}" dt="2024-02-27T15:21:44.424" v="128" actId="20577"/>
          <ac:spMkLst>
            <pc:docMk/>
            <pc:sldMk cId="783625636" sldId="274"/>
            <ac:spMk id="3" creationId="{A34164CA-00A4-D13D-2649-923CA4B531F6}"/>
          </ac:spMkLst>
        </pc:spChg>
      </pc:sldChg>
      <pc:sldChg chg="modSp del mod">
        <pc:chgData name="Matthew Archer" userId="aad98465-9c59-4159-8df1-a13be7bdef7f" providerId="ADAL" clId="{22B83B81-A5AA-4349-AC28-FB12937578C7}" dt="2024-02-16T13:01:09.623" v="116" actId="47"/>
        <pc:sldMkLst>
          <pc:docMk/>
          <pc:sldMk cId="1825504172" sldId="368"/>
        </pc:sldMkLst>
        <pc:spChg chg="mod">
          <ac:chgData name="Matthew Archer" userId="aad98465-9c59-4159-8df1-a13be7bdef7f" providerId="ADAL" clId="{22B83B81-A5AA-4349-AC28-FB12937578C7}" dt="2024-02-16T12:58:43.924" v="87" actId="6549"/>
          <ac:spMkLst>
            <pc:docMk/>
            <pc:sldMk cId="1825504172" sldId="368"/>
            <ac:spMk id="2" creationId="{6A26DB46-1DCD-2E94-2AAF-36D8C332EF17}"/>
          </ac:spMkLst>
        </pc:spChg>
      </pc:sldChg>
      <pc:sldChg chg="add del">
        <pc:chgData name="Matthew Archer" userId="aad98465-9c59-4159-8df1-a13be7bdef7f" providerId="ADAL" clId="{22B83B81-A5AA-4349-AC28-FB12937578C7}" dt="2024-02-12T13:57:51.559" v="2" actId="47"/>
        <pc:sldMkLst>
          <pc:docMk/>
          <pc:sldMk cId="3164961114" sldId="779"/>
        </pc:sldMkLst>
      </pc:sldChg>
      <pc:sldChg chg="del">
        <pc:chgData name="Matthew Archer" userId="aad98465-9c59-4159-8df1-a13be7bdef7f" providerId="ADAL" clId="{22B83B81-A5AA-4349-AC28-FB12937578C7}" dt="2024-02-16T13:01:10.940" v="117" actId="47"/>
        <pc:sldMkLst>
          <pc:docMk/>
          <pc:sldMk cId="3342573090" sldId="780"/>
        </pc:sldMkLst>
      </pc:sldChg>
      <pc:sldChg chg="addSp delSp modSp mod">
        <pc:chgData name="Matthew Archer" userId="aad98465-9c59-4159-8df1-a13be7bdef7f" providerId="ADAL" clId="{22B83B81-A5AA-4349-AC28-FB12937578C7}" dt="2024-02-16T13:02:54.569" v="126" actId="207"/>
        <pc:sldMkLst>
          <pc:docMk/>
          <pc:sldMk cId="1692861245" sldId="781"/>
        </pc:sldMkLst>
        <pc:spChg chg="del mod">
          <ac:chgData name="Matthew Archer" userId="aad98465-9c59-4159-8df1-a13be7bdef7f" providerId="ADAL" clId="{22B83B81-A5AA-4349-AC28-FB12937578C7}" dt="2024-02-16T13:00:54.906" v="114" actId="478"/>
          <ac:spMkLst>
            <pc:docMk/>
            <pc:sldMk cId="1692861245" sldId="781"/>
            <ac:spMk id="2" creationId="{6A26DB46-1DCD-2E94-2AAF-36D8C332EF17}"/>
          </ac:spMkLst>
        </pc:spChg>
        <pc:spChg chg="mod">
          <ac:chgData name="Matthew Archer" userId="aad98465-9c59-4159-8df1-a13be7bdef7f" providerId="ADAL" clId="{22B83B81-A5AA-4349-AC28-FB12937578C7}" dt="2024-02-16T13:02:54.569" v="126" actId="207"/>
          <ac:spMkLst>
            <pc:docMk/>
            <pc:sldMk cId="1692861245" sldId="781"/>
            <ac:spMk id="5" creationId="{7AA8286D-3898-3079-FBAF-A45913C023B2}"/>
          </ac:spMkLst>
        </pc:spChg>
        <pc:spChg chg="add mod">
          <ac:chgData name="Matthew Archer" userId="aad98465-9c59-4159-8df1-a13be7bdef7f" providerId="ADAL" clId="{22B83B81-A5AA-4349-AC28-FB12937578C7}" dt="2024-02-16T13:00:55.961" v="115"/>
          <ac:spMkLst>
            <pc:docMk/>
            <pc:sldMk cId="1692861245" sldId="781"/>
            <ac:spMk id="6" creationId="{9698E79C-A24C-605F-A37F-871DEB480368}"/>
          </ac:spMkLst>
        </pc:spChg>
        <pc:spChg chg="mod">
          <ac:chgData name="Matthew Archer" userId="aad98465-9c59-4159-8df1-a13be7bdef7f" providerId="ADAL" clId="{22B83B81-A5AA-4349-AC28-FB12937578C7}" dt="2024-02-16T13:02:53.999" v="125" actId="207"/>
          <ac:spMkLst>
            <pc:docMk/>
            <pc:sldMk cId="1692861245" sldId="781"/>
            <ac:spMk id="7" creationId="{32F80A83-5E08-8245-6674-BFD75959CBA0}"/>
          </ac:spMkLst>
        </pc:spChg>
        <pc:picChg chg="del">
          <ac:chgData name="Matthew Archer" userId="aad98465-9c59-4159-8df1-a13be7bdef7f" providerId="ADAL" clId="{22B83B81-A5AA-4349-AC28-FB12937578C7}" dt="2024-02-16T13:00:27.605" v="112" actId="478"/>
          <ac:picMkLst>
            <pc:docMk/>
            <pc:sldMk cId="1692861245" sldId="781"/>
            <ac:picMk id="3" creationId="{1DA31B7C-757E-7DB1-3729-5DAD518592EE}"/>
          </ac:picMkLst>
        </pc:picChg>
        <pc:picChg chg="add mod ord">
          <ac:chgData name="Matthew Archer" userId="aad98465-9c59-4159-8df1-a13be7bdef7f" providerId="ADAL" clId="{22B83B81-A5AA-4349-AC28-FB12937578C7}" dt="2024-02-16T13:00:25.597" v="111" actId="167"/>
          <ac:picMkLst>
            <pc:docMk/>
            <pc:sldMk cId="1692861245" sldId="781"/>
            <ac:picMk id="4" creationId="{57551E0E-E3E0-59D8-8290-6DE2D1F83134}"/>
          </ac:picMkLst>
        </pc:picChg>
      </pc:sldChg>
      <pc:sldChg chg="addSp delSp modSp add mod">
        <pc:chgData name="Matthew Archer" userId="aad98465-9c59-4159-8df1-a13be7bdef7f" providerId="ADAL" clId="{22B83B81-A5AA-4349-AC28-FB12937578C7}" dt="2024-02-16T13:01:58.496" v="122" actId="478"/>
        <pc:sldMkLst>
          <pc:docMk/>
          <pc:sldMk cId="4202226827" sldId="782"/>
        </pc:sldMkLst>
        <pc:spChg chg="mod">
          <ac:chgData name="Matthew Archer" userId="aad98465-9c59-4159-8df1-a13be7bdef7f" providerId="ADAL" clId="{22B83B81-A5AA-4349-AC28-FB12937578C7}" dt="2024-02-16T13:01:43.129" v="118"/>
          <ac:spMkLst>
            <pc:docMk/>
            <pc:sldMk cId="4202226827" sldId="782"/>
            <ac:spMk id="5" creationId="{7AA8286D-3898-3079-FBAF-A45913C023B2}"/>
          </ac:spMkLst>
        </pc:spChg>
        <pc:picChg chg="add del">
          <ac:chgData name="Matthew Archer" userId="aad98465-9c59-4159-8df1-a13be7bdef7f" providerId="ADAL" clId="{22B83B81-A5AA-4349-AC28-FB12937578C7}" dt="2024-02-16T13:01:54.662" v="120"/>
          <ac:picMkLst>
            <pc:docMk/>
            <pc:sldMk cId="4202226827" sldId="782"/>
            <ac:picMk id="3" creationId="{4F16542B-F6E9-6197-6789-CC67707D7DAE}"/>
          </ac:picMkLst>
        </pc:picChg>
        <pc:picChg chg="del">
          <ac:chgData name="Matthew Archer" userId="aad98465-9c59-4159-8df1-a13be7bdef7f" providerId="ADAL" clId="{22B83B81-A5AA-4349-AC28-FB12937578C7}" dt="2024-02-16T13:01:58.496" v="122" actId="478"/>
          <ac:picMkLst>
            <pc:docMk/>
            <pc:sldMk cId="4202226827" sldId="782"/>
            <ac:picMk id="4" creationId="{57551E0E-E3E0-59D8-8290-6DE2D1F83134}"/>
          </ac:picMkLst>
        </pc:picChg>
        <pc:picChg chg="add mod">
          <ac:chgData name="Matthew Archer" userId="aad98465-9c59-4159-8df1-a13be7bdef7f" providerId="ADAL" clId="{22B83B81-A5AA-4349-AC28-FB12937578C7}" dt="2024-02-16T13:01:56.194" v="121"/>
          <ac:picMkLst>
            <pc:docMk/>
            <pc:sldMk cId="4202226827" sldId="782"/>
            <ac:picMk id="6" creationId="{C57ACEDD-2CB3-A226-A4AA-7FEFD290F925}"/>
          </ac:picMkLst>
        </pc:picChg>
      </pc:sldChg>
    </pc:docChg>
  </pc:docChgLst>
  <pc:docChgLst>
    <pc:chgData name="Matthew Archer" userId="aad98465-9c59-4159-8df1-a13be7bdef7f" providerId="ADAL" clId="{CD9F7875-5704-4FE0-AB15-7D19A228D474}"/>
    <pc:docChg chg="custSel addSld delSld modSld sldOrd">
      <pc:chgData name="Matthew Archer" userId="aad98465-9c59-4159-8df1-a13be7bdef7f" providerId="ADAL" clId="{CD9F7875-5704-4FE0-AB15-7D19A228D474}" dt="2023-02-28T13:51:13.439" v="191" actId="3626"/>
      <pc:docMkLst>
        <pc:docMk/>
      </pc:docMkLst>
      <pc:sldChg chg="add del">
        <pc:chgData name="Matthew Archer" userId="aad98465-9c59-4159-8df1-a13be7bdef7f" providerId="ADAL" clId="{CD9F7875-5704-4FE0-AB15-7D19A228D474}" dt="2023-02-28T13:29:33.536" v="1"/>
        <pc:sldMkLst>
          <pc:docMk/>
          <pc:sldMk cId="1771217855" sldId="372"/>
        </pc:sldMkLst>
      </pc:sldChg>
      <pc:sldChg chg="addSp delSp modSp add mod ord">
        <pc:chgData name="Matthew Archer" userId="aad98465-9c59-4159-8df1-a13be7bdef7f" providerId="ADAL" clId="{CD9F7875-5704-4FE0-AB15-7D19A228D474}" dt="2023-02-28T13:35:47.702" v="175" actId="1076"/>
        <pc:sldMkLst>
          <pc:docMk/>
          <pc:sldMk cId="1824508757" sldId="372"/>
        </pc:sldMkLst>
        <pc:spChg chg="del mod">
          <ac:chgData name="Matthew Archer" userId="aad98465-9c59-4159-8df1-a13be7bdef7f" providerId="ADAL" clId="{CD9F7875-5704-4FE0-AB15-7D19A228D474}" dt="2023-02-28T13:35:39.614" v="173" actId="478"/>
          <ac:spMkLst>
            <pc:docMk/>
            <pc:sldMk cId="1824508757" sldId="372"/>
            <ac:spMk id="2" creationId="{EAA9B90A-B60F-8BFC-42F5-FF7742515E5C}"/>
          </ac:spMkLst>
        </pc:spChg>
        <pc:spChg chg="del">
          <ac:chgData name="Matthew Archer" userId="aad98465-9c59-4159-8df1-a13be7bdef7f" providerId="ADAL" clId="{CD9F7875-5704-4FE0-AB15-7D19A228D474}" dt="2023-02-28T13:29:50.238" v="5"/>
          <ac:spMkLst>
            <pc:docMk/>
            <pc:sldMk cId="1824508757" sldId="372"/>
            <ac:spMk id="3" creationId="{A34164CA-00A4-D13D-2649-923CA4B531F6}"/>
          </ac:spMkLst>
        </pc:spChg>
        <pc:spChg chg="add del mod">
          <ac:chgData name="Matthew Archer" userId="aad98465-9c59-4159-8df1-a13be7bdef7f" providerId="ADAL" clId="{CD9F7875-5704-4FE0-AB15-7D19A228D474}" dt="2023-02-28T13:35:44.296" v="174" actId="478"/>
          <ac:spMkLst>
            <pc:docMk/>
            <pc:sldMk cId="1824508757" sldId="372"/>
            <ac:spMk id="6" creationId="{0E1732F4-CE58-7AF1-222C-189E18EA3C50}"/>
          </ac:spMkLst>
        </pc:spChg>
        <pc:picChg chg="add mod">
          <ac:chgData name="Matthew Archer" userId="aad98465-9c59-4159-8df1-a13be7bdef7f" providerId="ADAL" clId="{CD9F7875-5704-4FE0-AB15-7D19A228D474}" dt="2023-02-28T13:35:47.702" v="175" actId="1076"/>
          <ac:picMkLst>
            <pc:docMk/>
            <pc:sldMk cId="1824508757" sldId="372"/>
            <ac:picMk id="4" creationId="{14AD297D-BCC5-6F32-4C5C-FBC3A4FCE86D}"/>
          </ac:picMkLst>
        </pc:picChg>
      </pc:sldChg>
      <pc:sldChg chg="modSp add mod ord">
        <pc:chgData name="Matthew Archer" userId="aad98465-9c59-4159-8df1-a13be7bdef7f" providerId="ADAL" clId="{CD9F7875-5704-4FE0-AB15-7D19A228D474}" dt="2023-02-28T13:32:15.003" v="87" actId="6549"/>
        <pc:sldMkLst>
          <pc:docMk/>
          <pc:sldMk cId="2269900545" sldId="373"/>
        </pc:sldMkLst>
        <pc:spChg chg="mod">
          <ac:chgData name="Matthew Archer" userId="aad98465-9c59-4159-8df1-a13be7bdef7f" providerId="ADAL" clId="{CD9F7875-5704-4FE0-AB15-7D19A228D474}" dt="2023-02-28T13:32:15.003" v="87" actId="6549"/>
          <ac:spMkLst>
            <pc:docMk/>
            <pc:sldMk cId="2269900545" sldId="373"/>
            <ac:spMk id="3" creationId="{A34164CA-00A4-D13D-2649-923CA4B531F6}"/>
          </ac:spMkLst>
        </pc:spChg>
      </pc:sldChg>
      <pc:sldChg chg="modSp add mod">
        <pc:chgData name="Matthew Archer" userId="aad98465-9c59-4159-8df1-a13be7bdef7f" providerId="ADAL" clId="{CD9F7875-5704-4FE0-AB15-7D19A228D474}" dt="2023-02-28T13:35:28.034" v="172" actId="20577"/>
        <pc:sldMkLst>
          <pc:docMk/>
          <pc:sldMk cId="3169450103" sldId="374"/>
        </pc:sldMkLst>
        <pc:spChg chg="mod">
          <ac:chgData name="Matthew Archer" userId="aad98465-9c59-4159-8df1-a13be7bdef7f" providerId="ADAL" clId="{CD9F7875-5704-4FE0-AB15-7D19A228D474}" dt="2023-02-28T13:35:28.034" v="172" actId="20577"/>
          <ac:spMkLst>
            <pc:docMk/>
            <pc:sldMk cId="3169450103" sldId="374"/>
            <ac:spMk id="3" creationId="{A34164CA-00A4-D13D-2649-923CA4B531F6}"/>
          </ac:spMkLst>
        </pc:spChg>
      </pc:sldChg>
      <pc:sldChg chg="addSp delSp modSp add mod ord">
        <pc:chgData name="Matthew Archer" userId="aad98465-9c59-4159-8df1-a13be7bdef7f" providerId="ADAL" clId="{CD9F7875-5704-4FE0-AB15-7D19A228D474}" dt="2023-02-28T13:36:53.240" v="182"/>
        <pc:sldMkLst>
          <pc:docMk/>
          <pc:sldMk cId="2389879967" sldId="375"/>
        </pc:sldMkLst>
        <pc:spChg chg="add del mod">
          <ac:chgData name="Matthew Archer" userId="aad98465-9c59-4159-8df1-a13be7bdef7f" providerId="ADAL" clId="{CD9F7875-5704-4FE0-AB15-7D19A228D474}" dt="2023-02-28T13:36:49.357" v="180" actId="478"/>
          <ac:spMkLst>
            <pc:docMk/>
            <pc:sldMk cId="2389879967" sldId="375"/>
            <ac:spMk id="5" creationId="{8B51D990-5770-9513-B60C-7357D8ED3AE8}"/>
          </ac:spMkLst>
        </pc:spChg>
        <pc:picChg chg="add mod">
          <ac:chgData name="Matthew Archer" userId="aad98465-9c59-4159-8df1-a13be7bdef7f" providerId="ADAL" clId="{CD9F7875-5704-4FE0-AB15-7D19A228D474}" dt="2023-02-28T13:36:41.511" v="178" actId="14100"/>
          <ac:picMkLst>
            <pc:docMk/>
            <pc:sldMk cId="2389879967" sldId="375"/>
            <ac:picMk id="2" creationId="{65AFBE0F-0944-3F79-1FB7-F46D460D7FD4}"/>
          </ac:picMkLst>
        </pc:picChg>
        <pc:picChg chg="del">
          <ac:chgData name="Matthew Archer" userId="aad98465-9c59-4159-8df1-a13be7bdef7f" providerId="ADAL" clId="{CD9F7875-5704-4FE0-AB15-7D19A228D474}" dt="2023-02-28T13:36:45.388" v="179" actId="478"/>
          <ac:picMkLst>
            <pc:docMk/>
            <pc:sldMk cId="2389879967" sldId="375"/>
            <ac:picMk id="4" creationId="{14AD297D-BCC5-6F32-4C5C-FBC3A4FCE86D}"/>
          </ac:picMkLst>
        </pc:picChg>
      </pc:sldChg>
      <pc:sldChg chg="modSp add mod">
        <pc:chgData name="Matthew Archer" userId="aad98465-9c59-4159-8df1-a13be7bdef7f" providerId="ADAL" clId="{CD9F7875-5704-4FE0-AB15-7D19A228D474}" dt="2023-02-28T13:51:05.717" v="190" actId="14100"/>
        <pc:sldMkLst>
          <pc:docMk/>
          <pc:sldMk cId="592357553" sldId="376"/>
        </pc:sldMkLst>
        <pc:spChg chg="mod">
          <ac:chgData name="Matthew Archer" userId="aad98465-9c59-4159-8df1-a13be7bdef7f" providerId="ADAL" clId="{CD9F7875-5704-4FE0-AB15-7D19A228D474}" dt="2023-02-28T13:51:05.717" v="190" actId="14100"/>
          <ac:spMkLst>
            <pc:docMk/>
            <pc:sldMk cId="592357553" sldId="376"/>
            <ac:spMk id="3" creationId="{A34164CA-00A4-D13D-2649-923CA4B531F6}"/>
          </ac:spMkLst>
        </pc:spChg>
      </pc:sldChg>
      <pc:sldChg chg="modSp add mod">
        <pc:chgData name="Matthew Archer" userId="aad98465-9c59-4159-8df1-a13be7bdef7f" providerId="ADAL" clId="{CD9F7875-5704-4FE0-AB15-7D19A228D474}" dt="2023-02-28T13:51:13.439" v="191" actId="3626"/>
        <pc:sldMkLst>
          <pc:docMk/>
          <pc:sldMk cId="3241783183" sldId="377"/>
        </pc:sldMkLst>
        <pc:spChg chg="mod">
          <ac:chgData name="Matthew Archer" userId="aad98465-9c59-4159-8df1-a13be7bdef7f" providerId="ADAL" clId="{CD9F7875-5704-4FE0-AB15-7D19A228D474}" dt="2023-02-28T13:51:13.439" v="191" actId="3626"/>
          <ac:spMkLst>
            <pc:docMk/>
            <pc:sldMk cId="3241783183" sldId="377"/>
            <ac:spMk id="3" creationId="{A34164CA-00A4-D13D-2649-923CA4B531F6}"/>
          </ac:spMkLst>
        </pc:spChg>
      </pc:sldChg>
    </pc:docChg>
  </pc:docChgLst>
  <pc:docChgLst>
    <pc:chgData name="Matthew Archer" userId="aad98465-9c59-4159-8df1-a13be7bdef7f" providerId="ADAL" clId="{BCB97EC9-A200-4F58-9A23-36D19538CADA}"/>
    <pc:docChg chg="custSel addSld delSld modSld">
      <pc:chgData name="Matthew Archer" userId="aad98465-9c59-4159-8df1-a13be7bdef7f" providerId="ADAL" clId="{BCB97EC9-A200-4F58-9A23-36D19538CADA}" dt="2024-02-12T10:28:52.662" v="631" actId="20577"/>
      <pc:docMkLst>
        <pc:docMk/>
      </pc:docMkLst>
      <pc:sldChg chg="del">
        <pc:chgData name="Matthew Archer" userId="aad98465-9c59-4159-8df1-a13be7bdef7f" providerId="ADAL" clId="{BCB97EC9-A200-4F58-9A23-36D19538CADA}" dt="2024-02-12T10:12:35.406" v="523" actId="47"/>
        <pc:sldMkLst>
          <pc:docMk/>
          <pc:sldMk cId="2234217247" sldId="275"/>
        </pc:sldMkLst>
      </pc:sldChg>
      <pc:sldChg chg="modSp del mod">
        <pc:chgData name="Matthew Archer" userId="aad98465-9c59-4159-8df1-a13be7bdef7f" providerId="ADAL" clId="{BCB97EC9-A200-4F58-9A23-36D19538CADA}" dt="2024-02-12T10:10:04.933" v="470" actId="47"/>
        <pc:sldMkLst>
          <pc:docMk/>
          <pc:sldMk cId="3636279445" sldId="367"/>
        </pc:sldMkLst>
        <pc:spChg chg="mod">
          <ac:chgData name="Matthew Archer" userId="aad98465-9c59-4159-8df1-a13be7bdef7f" providerId="ADAL" clId="{BCB97EC9-A200-4F58-9A23-36D19538CADA}" dt="2024-02-12T09:54:25.170" v="92" actId="20577"/>
          <ac:spMkLst>
            <pc:docMk/>
            <pc:sldMk cId="3636279445" sldId="367"/>
            <ac:spMk id="3" creationId="{27C5313D-583C-DC30-FE2C-92A0B2FB1310}"/>
          </ac:spMkLst>
        </pc:spChg>
      </pc:sldChg>
      <pc:sldChg chg="modSp mod">
        <pc:chgData name="Matthew Archer" userId="aad98465-9c59-4159-8df1-a13be7bdef7f" providerId="ADAL" clId="{BCB97EC9-A200-4F58-9A23-36D19538CADA}" dt="2024-02-12T10:20:09.518" v="602" actId="20577"/>
        <pc:sldMkLst>
          <pc:docMk/>
          <pc:sldMk cId="1825504172" sldId="368"/>
        </pc:sldMkLst>
        <pc:spChg chg="mod">
          <ac:chgData name="Matthew Archer" userId="aad98465-9c59-4159-8df1-a13be7bdef7f" providerId="ADAL" clId="{BCB97EC9-A200-4F58-9A23-36D19538CADA}" dt="2024-02-12T09:54:18.894" v="47" actId="20577"/>
          <ac:spMkLst>
            <pc:docMk/>
            <pc:sldMk cId="1825504172" sldId="368"/>
            <ac:spMk id="2" creationId="{6A26DB46-1DCD-2E94-2AAF-36D8C332EF17}"/>
          </ac:spMkLst>
        </pc:spChg>
        <pc:spChg chg="mod">
          <ac:chgData name="Matthew Archer" userId="aad98465-9c59-4159-8df1-a13be7bdef7f" providerId="ADAL" clId="{BCB97EC9-A200-4F58-9A23-36D19538CADA}" dt="2024-02-12T10:09:44.117" v="463" actId="20577"/>
          <ac:spMkLst>
            <pc:docMk/>
            <pc:sldMk cId="1825504172" sldId="368"/>
            <ac:spMk id="5" creationId="{7AA8286D-3898-3079-FBAF-A45913C023B2}"/>
          </ac:spMkLst>
        </pc:spChg>
        <pc:spChg chg="mod">
          <ac:chgData name="Matthew Archer" userId="aad98465-9c59-4159-8df1-a13be7bdef7f" providerId="ADAL" clId="{BCB97EC9-A200-4F58-9A23-36D19538CADA}" dt="2024-02-12T10:20:09.518" v="602" actId="20577"/>
          <ac:spMkLst>
            <pc:docMk/>
            <pc:sldMk cId="1825504172" sldId="368"/>
            <ac:spMk id="7" creationId="{32F80A83-5E08-8245-6674-BFD75959CBA0}"/>
          </ac:spMkLst>
        </pc:spChg>
      </pc:sldChg>
      <pc:sldChg chg="modSp del mod">
        <pc:chgData name="Matthew Archer" userId="aad98465-9c59-4159-8df1-a13be7bdef7f" providerId="ADAL" clId="{BCB97EC9-A200-4F58-9A23-36D19538CADA}" dt="2024-02-12T10:10:07.520" v="471" actId="47"/>
        <pc:sldMkLst>
          <pc:docMk/>
          <pc:sldMk cId="2470542862" sldId="369"/>
        </pc:sldMkLst>
        <pc:spChg chg="mod">
          <ac:chgData name="Matthew Archer" userId="aad98465-9c59-4159-8df1-a13be7bdef7f" providerId="ADAL" clId="{BCB97EC9-A200-4F58-9A23-36D19538CADA}" dt="2024-02-12T09:54:33.530" v="134" actId="20577"/>
          <ac:spMkLst>
            <pc:docMk/>
            <pc:sldMk cId="2470542862" sldId="369"/>
            <ac:spMk id="4" creationId="{C3AEC719-D799-53F2-4CC7-6336B1E67F6B}"/>
          </ac:spMkLst>
        </pc:spChg>
      </pc:sldChg>
      <pc:sldChg chg="modSp mod">
        <pc:chgData name="Matthew Archer" userId="aad98465-9c59-4159-8df1-a13be7bdef7f" providerId="ADAL" clId="{BCB97EC9-A200-4F58-9A23-36D19538CADA}" dt="2024-02-12T09:54:01.042" v="3" actId="20577"/>
        <pc:sldMkLst>
          <pc:docMk/>
          <pc:sldMk cId="1822612356" sldId="776"/>
        </pc:sldMkLst>
        <pc:spChg chg="mod">
          <ac:chgData name="Matthew Archer" userId="aad98465-9c59-4159-8df1-a13be7bdef7f" providerId="ADAL" clId="{BCB97EC9-A200-4F58-9A23-36D19538CADA}" dt="2024-02-12T09:54:01.042" v="3" actId="20577"/>
          <ac:spMkLst>
            <pc:docMk/>
            <pc:sldMk cId="1822612356" sldId="776"/>
            <ac:spMk id="2" creationId="{85EB33E9-8976-7FBD-99AF-730E78064831}"/>
          </ac:spMkLst>
        </pc:spChg>
      </pc:sldChg>
      <pc:sldChg chg="modSp mod">
        <pc:chgData name="Matthew Archer" userId="aad98465-9c59-4159-8df1-a13be7bdef7f" providerId="ADAL" clId="{BCB97EC9-A200-4F58-9A23-36D19538CADA}" dt="2024-02-12T10:27:59.405" v="626" actId="20577"/>
        <pc:sldMkLst>
          <pc:docMk/>
          <pc:sldMk cId="2907011072" sldId="777"/>
        </pc:sldMkLst>
        <pc:spChg chg="mod">
          <ac:chgData name="Matthew Archer" userId="aad98465-9c59-4159-8df1-a13be7bdef7f" providerId="ADAL" clId="{BCB97EC9-A200-4F58-9A23-36D19538CADA}" dt="2024-02-12T10:27:59.405" v="626" actId="20577"/>
          <ac:spMkLst>
            <pc:docMk/>
            <pc:sldMk cId="2907011072" sldId="777"/>
            <ac:spMk id="4" creationId="{60C23C04-0871-7A71-16E7-9FE35DBF2AE0}"/>
          </ac:spMkLst>
        </pc:spChg>
      </pc:sldChg>
      <pc:sldChg chg="del">
        <pc:chgData name="Matthew Archer" userId="aad98465-9c59-4159-8df1-a13be7bdef7f" providerId="ADAL" clId="{BCB97EC9-A200-4F58-9A23-36D19538CADA}" dt="2024-02-12T10:12:41.306" v="524" actId="47"/>
        <pc:sldMkLst>
          <pc:docMk/>
          <pc:sldMk cId="3924594748" sldId="778"/>
        </pc:sldMkLst>
      </pc:sldChg>
      <pc:sldChg chg="addSp delSp modSp mod">
        <pc:chgData name="Matthew Archer" userId="aad98465-9c59-4159-8df1-a13be7bdef7f" providerId="ADAL" clId="{BCB97EC9-A200-4F58-9A23-36D19538CADA}" dt="2024-02-12T10:28:52.662" v="631" actId="20577"/>
        <pc:sldMkLst>
          <pc:docMk/>
          <pc:sldMk cId="3164961114" sldId="779"/>
        </pc:sldMkLst>
        <pc:spChg chg="add del mod">
          <ac:chgData name="Matthew Archer" userId="aad98465-9c59-4159-8df1-a13be7bdef7f" providerId="ADAL" clId="{BCB97EC9-A200-4F58-9A23-36D19538CADA}" dt="2024-02-12T10:07:52.491" v="246" actId="478"/>
          <ac:spMkLst>
            <pc:docMk/>
            <pc:sldMk cId="3164961114" sldId="779"/>
            <ac:spMk id="2" creationId="{9D44111F-1D1F-620C-9EAC-D736533929A5}"/>
          </ac:spMkLst>
        </pc:spChg>
        <pc:spChg chg="mod">
          <ac:chgData name="Matthew Archer" userId="aad98465-9c59-4159-8df1-a13be7bdef7f" providerId="ADAL" clId="{BCB97EC9-A200-4F58-9A23-36D19538CADA}" dt="2024-02-12T10:28:52.662" v="631" actId="20577"/>
          <ac:spMkLst>
            <pc:docMk/>
            <pc:sldMk cId="3164961114" sldId="779"/>
            <ac:spMk id="5" creationId="{D907A014-CD41-0EDB-8E07-6EA73ABD003C}"/>
          </ac:spMkLst>
        </pc:spChg>
      </pc:sldChg>
      <pc:sldChg chg="modSp add mod">
        <pc:chgData name="Matthew Archer" userId="aad98465-9c59-4159-8df1-a13be7bdef7f" providerId="ADAL" clId="{BCB97EC9-A200-4F58-9A23-36D19538CADA}" dt="2024-02-12T10:20:07.714" v="601" actId="20577"/>
        <pc:sldMkLst>
          <pc:docMk/>
          <pc:sldMk cId="3342573090" sldId="780"/>
        </pc:sldMkLst>
        <pc:spChg chg="mod">
          <ac:chgData name="Matthew Archer" userId="aad98465-9c59-4159-8df1-a13be7bdef7f" providerId="ADAL" clId="{BCB97EC9-A200-4F58-9A23-36D19538CADA}" dt="2024-02-12T10:09:54.243" v="466" actId="20577"/>
          <ac:spMkLst>
            <pc:docMk/>
            <pc:sldMk cId="3342573090" sldId="780"/>
            <ac:spMk id="2" creationId="{6A26DB46-1DCD-2E94-2AAF-36D8C332EF17}"/>
          </ac:spMkLst>
        </pc:spChg>
        <pc:spChg chg="mod">
          <ac:chgData name="Matthew Archer" userId="aad98465-9c59-4159-8df1-a13be7bdef7f" providerId="ADAL" clId="{BCB97EC9-A200-4F58-9A23-36D19538CADA}" dt="2024-02-12T10:20:07.714" v="601" actId="20577"/>
          <ac:spMkLst>
            <pc:docMk/>
            <pc:sldMk cId="3342573090" sldId="780"/>
            <ac:spMk id="7" creationId="{32F80A83-5E08-8245-6674-BFD75959CBA0}"/>
          </ac:spMkLst>
        </pc:spChg>
      </pc:sldChg>
      <pc:sldChg chg="modSp add mod">
        <pc:chgData name="Matthew Archer" userId="aad98465-9c59-4159-8df1-a13be7bdef7f" providerId="ADAL" clId="{BCB97EC9-A200-4F58-9A23-36D19538CADA}" dt="2024-02-12T10:20:04.274" v="600" actId="20577"/>
        <pc:sldMkLst>
          <pc:docMk/>
          <pc:sldMk cId="1692861245" sldId="781"/>
        </pc:sldMkLst>
        <pc:spChg chg="mod">
          <ac:chgData name="Matthew Archer" userId="aad98465-9c59-4159-8df1-a13be7bdef7f" providerId="ADAL" clId="{BCB97EC9-A200-4F58-9A23-36D19538CADA}" dt="2024-02-12T10:10:00.435" v="469" actId="20577"/>
          <ac:spMkLst>
            <pc:docMk/>
            <pc:sldMk cId="1692861245" sldId="781"/>
            <ac:spMk id="2" creationId="{6A26DB46-1DCD-2E94-2AAF-36D8C332EF17}"/>
          </ac:spMkLst>
        </pc:spChg>
        <pc:spChg chg="mod">
          <ac:chgData name="Matthew Archer" userId="aad98465-9c59-4159-8df1-a13be7bdef7f" providerId="ADAL" clId="{BCB97EC9-A200-4F58-9A23-36D19538CADA}" dt="2024-02-12T10:20:04.274" v="600" actId="20577"/>
          <ac:spMkLst>
            <pc:docMk/>
            <pc:sldMk cId="1692861245" sldId="781"/>
            <ac:spMk id="7" creationId="{32F80A83-5E08-8245-6674-BFD75959CBA0}"/>
          </ac:spMkLst>
        </pc:spChg>
      </pc:sldChg>
    </pc:docChg>
  </pc:docChgLst>
  <pc:docChgLst>
    <pc:chgData name="Matthew Archer" userId="aad98465-9c59-4159-8df1-a13be7bdef7f" providerId="ADAL" clId="{0078CC4B-BE22-4BEE-AE4F-023060822267}"/>
    <pc:docChg chg="undo redo custSel addSld delSld modSld sldOrd delMainMaster">
      <pc:chgData name="Matthew Archer" userId="aad98465-9c59-4159-8df1-a13be7bdef7f" providerId="ADAL" clId="{0078CC4B-BE22-4BEE-AE4F-023060822267}" dt="2023-03-17T15:41:03.866" v="3054"/>
      <pc:docMkLst>
        <pc:docMk/>
      </pc:docMkLst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0" sldId="256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2962413756" sldId="257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1536914431" sldId="258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2656157107" sldId="259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53822731" sldId="260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1634739094" sldId="261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252174966" sldId="262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3915214369" sldId="265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3990188418" sldId="266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3712306830" sldId="267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2080887480" sldId="268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1430550951" sldId="269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868816547" sldId="270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3873598847" sldId="271"/>
        </pc:sldMkLst>
      </pc:sldChg>
      <pc:sldChg chg="del">
        <pc:chgData name="Matthew Archer" userId="aad98465-9c59-4159-8df1-a13be7bdef7f" providerId="ADAL" clId="{0078CC4B-BE22-4BEE-AE4F-023060822267}" dt="2023-03-02T11:41:15.283" v="0" actId="47"/>
        <pc:sldMkLst>
          <pc:docMk/>
          <pc:sldMk cId="3415126104" sldId="272"/>
        </pc:sldMkLst>
      </pc:sldChg>
      <pc:sldChg chg="del">
        <pc:chgData name="Matthew Archer" userId="aad98465-9c59-4159-8df1-a13be7bdef7f" providerId="ADAL" clId="{0078CC4B-BE22-4BEE-AE4F-023060822267}" dt="2023-03-17T08:50:37.768" v="2863" actId="47"/>
        <pc:sldMkLst>
          <pc:docMk/>
          <pc:sldMk cId="1777202071" sldId="273"/>
        </pc:sldMkLst>
      </pc:sldChg>
      <pc:sldChg chg="addSp delSp modSp add del mod ord">
        <pc:chgData name="Matthew Archer" userId="aad98465-9c59-4159-8df1-a13be7bdef7f" providerId="ADAL" clId="{0078CC4B-BE22-4BEE-AE4F-023060822267}" dt="2023-03-17T15:41:03.866" v="3054"/>
        <pc:sldMkLst>
          <pc:docMk/>
          <pc:sldMk cId="2234217247" sldId="275"/>
        </pc:sldMkLst>
        <pc:spChg chg="del mod">
          <ac:chgData name="Matthew Archer" userId="aad98465-9c59-4159-8df1-a13be7bdef7f" providerId="ADAL" clId="{0078CC4B-BE22-4BEE-AE4F-023060822267}" dt="2023-03-15T10:13:42.158" v="2855" actId="478"/>
          <ac:spMkLst>
            <pc:docMk/>
            <pc:sldMk cId="2234217247" sldId="275"/>
            <ac:spMk id="3" creationId="{A34164CA-00A4-D13D-2649-923CA4B531F6}"/>
          </ac:spMkLst>
        </pc:spChg>
        <pc:spChg chg="add del mod">
          <ac:chgData name="Matthew Archer" userId="aad98465-9c59-4159-8df1-a13be7bdef7f" providerId="ADAL" clId="{0078CC4B-BE22-4BEE-AE4F-023060822267}" dt="2023-03-15T10:13:55.093" v="2857" actId="478"/>
          <ac:spMkLst>
            <pc:docMk/>
            <pc:sldMk cId="2234217247" sldId="275"/>
            <ac:spMk id="4" creationId="{0FB8CC74-5F96-8863-5F2F-F34A9844083D}"/>
          </ac:spMkLst>
        </pc:spChg>
        <pc:spChg chg="add mod">
          <ac:chgData name="Matthew Archer" userId="aad98465-9c59-4159-8df1-a13be7bdef7f" providerId="ADAL" clId="{0078CC4B-BE22-4BEE-AE4F-023060822267}" dt="2023-03-15T10:13:44.365" v="2856"/>
          <ac:spMkLst>
            <pc:docMk/>
            <pc:sldMk cId="2234217247" sldId="275"/>
            <ac:spMk id="5" creationId="{BBD3AC45-7897-9C54-261C-65A67454F5B9}"/>
          </ac:spMkLst>
        </pc:spChg>
      </pc:sldChg>
      <pc:sldChg chg="del">
        <pc:chgData name="Matthew Archer" userId="aad98465-9c59-4159-8df1-a13be7bdef7f" providerId="ADAL" clId="{0078CC4B-BE22-4BEE-AE4F-023060822267}" dt="2023-03-17T15:14:29.673" v="2871" actId="47"/>
        <pc:sldMkLst>
          <pc:docMk/>
          <pc:sldMk cId="2907011072" sldId="277"/>
        </pc:sldMkLst>
      </pc:sldChg>
      <pc:sldChg chg="modSp add del mod">
        <pc:chgData name="Matthew Archer" userId="aad98465-9c59-4159-8df1-a13be7bdef7f" providerId="ADAL" clId="{0078CC4B-BE22-4BEE-AE4F-023060822267}" dt="2023-03-17T15:33:25.818" v="2923" actId="313"/>
        <pc:sldMkLst>
          <pc:docMk/>
          <pc:sldMk cId="3636279445" sldId="367"/>
        </pc:sldMkLst>
        <pc:spChg chg="mod">
          <ac:chgData name="Matthew Archer" userId="aad98465-9c59-4159-8df1-a13be7bdef7f" providerId="ADAL" clId="{0078CC4B-BE22-4BEE-AE4F-023060822267}" dt="2023-03-17T15:33:25.818" v="2923" actId="313"/>
          <ac:spMkLst>
            <pc:docMk/>
            <pc:sldMk cId="3636279445" sldId="367"/>
            <ac:spMk id="5" creationId="{7AA8286D-3898-3079-FBAF-A45913C023B2}"/>
          </ac:spMkLst>
        </pc:spChg>
      </pc:sldChg>
      <pc:sldChg chg="modSp add del mod">
        <pc:chgData name="Matthew Archer" userId="aad98465-9c59-4159-8df1-a13be7bdef7f" providerId="ADAL" clId="{0078CC4B-BE22-4BEE-AE4F-023060822267}" dt="2023-03-17T15:33:10.634" v="2901" actId="313"/>
        <pc:sldMkLst>
          <pc:docMk/>
          <pc:sldMk cId="1825504172" sldId="368"/>
        </pc:sldMkLst>
        <pc:spChg chg="mod">
          <ac:chgData name="Matthew Archer" userId="aad98465-9c59-4159-8df1-a13be7bdef7f" providerId="ADAL" clId="{0078CC4B-BE22-4BEE-AE4F-023060822267}" dt="2023-03-17T15:33:10.634" v="2901" actId="313"/>
          <ac:spMkLst>
            <pc:docMk/>
            <pc:sldMk cId="1825504172" sldId="368"/>
            <ac:spMk id="5" creationId="{7AA8286D-3898-3079-FBAF-A45913C023B2}"/>
          </ac:spMkLst>
        </pc:spChg>
      </pc:sldChg>
      <pc:sldChg chg="modSp add del mod">
        <pc:chgData name="Matthew Archer" userId="aad98465-9c59-4159-8df1-a13be7bdef7f" providerId="ADAL" clId="{0078CC4B-BE22-4BEE-AE4F-023060822267}" dt="2023-03-17T15:36:41.768" v="2999" actId="255"/>
        <pc:sldMkLst>
          <pc:docMk/>
          <pc:sldMk cId="2470542862" sldId="369"/>
        </pc:sldMkLst>
        <pc:spChg chg="mod">
          <ac:chgData name="Matthew Archer" userId="aad98465-9c59-4159-8df1-a13be7bdef7f" providerId="ADAL" clId="{0078CC4B-BE22-4BEE-AE4F-023060822267}" dt="2023-03-17T15:36:41.768" v="2999" actId="255"/>
          <ac:spMkLst>
            <pc:docMk/>
            <pc:sldMk cId="2470542862" sldId="369"/>
            <ac:spMk id="11" creationId="{09DD6E63-C538-32DD-20B9-A688EFB4BC01}"/>
          </ac:spMkLst>
        </pc:spChg>
      </pc:sldChg>
      <pc:sldChg chg="del">
        <pc:chgData name="Matthew Archer" userId="aad98465-9c59-4159-8df1-a13be7bdef7f" providerId="ADAL" clId="{0078CC4B-BE22-4BEE-AE4F-023060822267}" dt="2023-03-02T11:41:48.248" v="64" actId="47"/>
        <pc:sldMkLst>
          <pc:docMk/>
          <pc:sldMk cId="3559745626" sldId="370"/>
        </pc:sldMkLst>
      </pc:sldChg>
      <pc:sldChg chg="modSp del mod modNotesTx">
        <pc:chgData name="Matthew Archer" userId="aad98465-9c59-4159-8df1-a13be7bdef7f" providerId="ADAL" clId="{0078CC4B-BE22-4BEE-AE4F-023060822267}" dt="2023-03-17T15:36:56.931" v="3000" actId="47"/>
        <pc:sldMkLst>
          <pc:docMk/>
          <pc:sldMk cId="1707934927" sldId="371"/>
        </pc:sldMkLst>
        <pc:spChg chg="mod">
          <ac:chgData name="Matthew Archer" userId="aad98465-9c59-4159-8df1-a13be7bdef7f" providerId="ADAL" clId="{0078CC4B-BE22-4BEE-AE4F-023060822267}" dt="2023-03-06T08:18:11.146" v="1931" actId="115"/>
          <ac:spMkLst>
            <pc:docMk/>
            <pc:sldMk cId="1707934927" sldId="371"/>
            <ac:spMk id="2" creationId="{EAA9B90A-B60F-8BFC-42F5-FF7742515E5C}"/>
          </ac:spMkLst>
        </pc:spChg>
        <pc:spChg chg="mod">
          <ac:chgData name="Matthew Archer" userId="aad98465-9c59-4159-8df1-a13be7bdef7f" providerId="ADAL" clId="{0078CC4B-BE22-4BEE-AE4F-023060822267}" dt="2023-03-06T09:17:53.248" v="2783" actId="2711"/>
          <ac:spMkLst>
            <pc:docMk/>
            <pc:sldMk cId="1707934927" sldId="371"/>
            <ac:spMk id="3" creationId="{A34164CA-00A4-D13D-2649-923CA4B531F6}"/>
          </ac:spMkLst>
        </pc:spChg>
      </pc:sldChg>
      <pc:sldChg chg="addSp delSp modSp del mod ord modShow">
        <pc:chgData name="Matthew Archer" userId="aad98465-9c59-4159-8df1-a13be7bdef7f" providerId="ADAL" clId="{0078CC4B-BE22-4BEE-AE4F-023060822267}" dt="2023-03-17T15:27:05.705" v="2873" actId="47"/>
        <pc:sldMkLst>
          <pc:docMk/>
          <pc:sldMk cId="1824508757" sldId="372"/>
        </pc:sldMkLst>
        <pc:spChg chg="add del mod">
          <ac:chgData name="Matthew Archer" userId="aad98465-9c59-4159-8df1-a13be7bdef7f" providerId="ADAL" clId="{0078CC4B-BE22-4BEE-AE4F-023060822267}" dt="2023-03-02T12:09:29.002" v="1105" actId="478"/>
          <ac:spMkLst>
            <pc:docMk/>
            <pc:sldMk cId="1824508757" sldId="372"/>
            <ac:spMk id="5" creationId="{C71244E5-975D-4D9C-D2E1-072CF26315D7}"/>
          </ac:spMkLst>
        </pc:spChg>
        <pc:picChg chg="add mod ord">
          <ac:chgData name="Matthew Archer" userId="aad98465-9c59-4159-8df1-a13be7bdef7f" providerId="ADAL" clId="{0078CC4B-BE22-4BEE-AE4F-023060822267}" dt="2023-03-02T12:12:07.695" v="1116" actId="14100"/>
          <ac:picMkLst>
            <pc:docMk/>
            <pc:sldMk cId="1824508757" sldId="372"/>
            <ac:picMk id="2" creationId="{EE175B73-D85F-BE19-4D58-4ED9E5C3004F}"/>
          </ac:picMkLst>
        </pc:picChg>
        <pc:picChg chg="del">
          <ac:chgData name="Matthew Archer" userId="aad98465-9c59-4159-8df1-a13be7bdef7f" providerId="ADAL" clId="{0078CC4B-BE22-4BEE-AE4F-023060822267}" dt="2023-03-02T12:09:25.494" v="1104" actId="478"/>
          <ac:picMkLst>
            <pc:docMk/>
            <pc:sldMk cId="1824508757" sldId="372"/>
            <ac:picMk id="4" creationId="{14AD297D-BCC5-6F32-4C5C-FBC3A4FCE86D}"/>
          </ac:picMkLst>
        </pc:picChg>
      </pc:sldChg>
      <pc:sldChg chg="modSp del mod modShow">
        <pc:chgData name="Matthew Archer" userId="aad98465-9c59-4159-8df1-a13be7bdef7f" providerId="ADAL" clId="{0078CC4B-BE22-4BEE-AE4F-023060822267}" dt="2023-03-17T15:27:05.705" v="2873" actId="47"/>
        <pc:sldMkLst>
          <pc:docMk/>
          <pc:sldMk cId="2269900545" sldId="373"/>
        </pc:sldMkLst>
        <pc:spChg chg="mod">
          <ac:chgData name="Matthew Archer" userId="aad98465-9c59-4159-8df1-a13be7bdef7f" providerId="ADAL" clId="{0078CC4B-BE22-4BEE-AE4F-023060822267}" dt="2023-03-06T09:18:51.774" v="2790" actId="2711"/>
          <ac:spMkLst>
            <pc:docMk/>
            <pc:sldMk cId="2269900545" sldId="373"/>
            <ac:spMk id="3" creationId="{A34164CA-00A4-D13D-2649-923CA4B531F6}"/>
          </ac:spMkLst>
        </pc:spChg>
      </pc:sldChg>
      <pc:sldChg chg="modSp del mod modShow">
        <pc:chgData name="Matthew Archer" userId="aad98465-9c59-4159-8df1-a13be7bdef7f" providerId="ADAL" clId="{0078CC4B-BE22-4BEE-AE4F-023060822267}" dt="2023-03-17T15:27:05.705" v="2873" actId="47"/>
        <pc:sldMkLst>
          <pc:docMk/>
          <pc:sldMk cId="3169450103" sldId="374"/>
        </pc:sldMkLst>
        <pc:spChg chg="mod">
          <ac:chgData name="Matthew Archer" userId="aad98465-9c59-4159-8df1-a13be7bdef7f" providerId="ADAL" clId="{0078CC4B-BE22-4BEE-AE4F-023060822267}" dt="2023-03-06T09:18:58.967" v="2791" actId="2711"/>
          <ac:spMkLst>
            <pc:docMk/>
            <pc:sldMk cId="3169450103" sldId="374"/>
            <ac:spMk id="3" creationId="{A34164CA-00A4-D13D-2649-923CA4B531F6}"/>
          </ac:spMkLst>
        </pc:spChg>
      </pc:sldChg>
      <pc:sldChg chg="addSp delSp modSp del mod ord">
        <pc:chgData name="Matthew Archer" userId="aad98465-9c59-4159-8df1-a13be7bdef7f" providerId="ADAL" clId="{0078CC4B-BE22-4BEE-AE4F-023060822267}" dt="2023-03-17T15:27:09.122" v="2874" actId="47"/>
        <pc:sldMkLst>
          <pc:docMk/>
          <pc:sldMk cId="2389879967" sldId="375"/>
        </pc:sldMkLst>
        <pc:picChg chg="del mod">
          <ac:chgData name="Matthew Archer" userId="aad98465-9c59-4159-8df1-a13be7bdef7f" providerId="ADAL" clId="{0078CC4B-BE22-4BEE-AE4F-023060822267}" dt="2023-03-02T12:21:47.569" v="1290" actId="21"/>
          <ac:picMkLst>
            <pc:docMk/>
            <pc:sldMk cId="2389879967" sldId="375"/>
            <ac:picMk id="2" creationId="{65AFBE0F-0944-3F79-1FB7-F46D460D7FD4}"/>
          </ac:picMkLst>
        </pc:picChg>
        <pc:picChg chg="add mod ord">
          <ac:chgData name="Matthew Archer" userId="aad98465-9c59-4159-8df1-a13be7bdef7f" providerId="ADAL" clId="{0078CC4B-BE22-4BEE-AE4F-023060822267}" dt="2023-03-02T12:32:35.942" v="1427" actId="14100"/>
          <ac:picMkLst>
            <pc:docMk/>
            <pc:sldMk cId="2389879967" sldId="375"/>
            <ac:picMk id="3" creationId="{FE528656-DD95-087B-D19C-BA151FC2B7D1}"/>
          </ac:picMkLst>
        </pc:picChg>
      </pc:sldChg>
      <pc:sldChg chg="modSp add del mod">
        <pc:chgData name="Matthew Archer" userId="aad98465-9c59-4159-8df1-a13be7bdef7f" providerId="ADAL" clId="{0078CC4B-BE22-4BEE-AE4F-023060822267}" dt="2023-03-17T15:27:05.705" v="2873" actId="47"/>
        <pc:sldMkLst>
          <pc:docMk/>
          <pc:sldMk cId="592357553" sldId="376"/>
        </pc:sldMkLst>
        <pc:spChg chg="mod">
          <ac:chgData name="Matthew Archer" userId="aad98465-9c59-4159-8df1-a13be7bdef7f" providerId="ADAL" clId="{0078CC4B-BE22-4BEE-AE4F-023060822267}" dt="2023-03-02T11:44:37.724" v="132" actId="6549"/>
          <ac:spMkLst>
            <pc:docMk/>
            <pc:sldMk cId="592357553" sldId="376"/>
            <ac:spMk id="3" creationId="{A34164CA-00A4-D13D-2649-923CA4B531F6}"/>
          </ac:spMkLst>
        </pc:spChg>
      </pc:sldChg>
      <pc:sldChg chg="modSp del mod ord">
        <pc:chgData name="Matthew Archer" userId="aad98465-9c59-4159-8df1-a13be7bdef7f" providerId="ADAL" clId="{0078CC4B-BE22-4BEE-AE4F-023060822267}" dt="2023-03-17T15:27:09.122" v="2874" actId="47"/>
        <pc:sldMkLst>
          <pc:docMk/>
          <pc:sldMk cId="3241783183" sldId="377"/>
        </pc:sldMkLst>
        <pc:spChg chg="mod">
          <ac:chgData name="Matthew Archer" userId="aad98465-9c59-4159-8df1-a13be7bdef7f" providerId="ADAL" clId="{0078CC4B-BE22-4BEE-AE4F-023060822267}" dt="2023-03-06T09:18:24.238" v="2786" actId="2711"/>
          <ac:spMkLst>
            <pc:docMk/>
            <pc:sldMk cId="3241783183" sldId="377"/>
            <ac:spMk id="3" creationId="{A34164CA-00A4-D13D-2649-923CA4B531F6}"/>
          </ac:spMkLst>
        </pc:spChg>
      </pc:sldChg>
      <pc:sldChg chg="modSp add del mod ord">
        <pc:chgData name="Matthew Archer" userId="aad98465-9c59-4159-8df1-a13be7bdef7f" providerId="ADAL" clId="{0078CC4B-BE22-4BEE-AE4F-023060822267}" dt="2023-03-17T15:27:09.122" v="2874" actId="47"/>
        <pc:sldMkLst>
          <pc:docMk/>
          <pc:sldMk cId="3564359133" sldId="378"/>
        </pc:sldMkLst>
        <pc:spChg chg="mod">
          <ac:chgData name="Matthew Archer" userId="aad98465-9c59-4159-8df1-a13be7bdef7f" providerId="ADAL" clId="{0078CC4B-BE22-4BEE-AE4F-023060822267}" dt="2023-03-09T10:26:21.318" v="2854" actId="20577"/>
          <ac:spMkLst>
            <pc:docMk/>
            <pc:sldMk cId="3564359133" sldId="378"/>
            <ac:spMk id="3" creationId="{A34164CA-00A4-D13D-2649-923CA4B531F6}"/>
          </ac:spMkLst>
        </pc:spChg>
      </pc:sldChg>
      <pc:sldChg chg="addSp delSp modSp add del mod ord">
        <pc:chgData name="Matthew Archer" userId="aad98465-9c59-4159-8df1-a13be7bdef7f" providerId="ADAL" clId="{0078CC4B-BE22-4BEE-AE4F-023060822267}" dt="2023-03-17T15:27:05.705" v="2873" actId="47"/>
        <pc:sldMkLst>
          <pc:docMk/>
          <pc:sldMk cId="3929472178" sldId="379"/>
        </pc:sldMkLst>
        <pc:spChg chg="mod">
          <ac:chgData name="Matthew Archer" userId="aad98465-9c59-4159-8df1-a13be7bdef7f" providerId="ADAL" clId="{0078CC4B-BE22-4BEE-AE4F-023060822267}" dt="2023-03-06T09:18:44.477" v="2789" actId="2711"/>
          <ac:spMkLst>
            <pc:docMk/>
            <pc:sldMk cId="3929472178" sldId="379"/>
            <ac:spMk id="3" creationId="{A34164CA-00A4-D13D-2649-923CA4B531F6}"/>
          </ac:spMkLst>
        </pc:spChg>
        <pc:picChg chg="add del">
          <ac:chgData name="Matthew Archer" userId="aad98465-9c59-4159-8df1-a13be7bdef7f" providerId="ADAL" clId="{0078CC4B-BE22-4BEE-AE4F-023060822267}" dt="2023-03-02T12:31:01.830" v="1296" actId="478"/>
          <ac:picMkLst>
            <pc:docMk/>
            <pc:sldMk cId="3929472178" sldId="379"/>
            <ac:picMk id="2" creationId="{D328FF75-9722-2705-70A8-DC3C168A9A9B}"/>
          </ac:picMkLst>
        </pc:picChg>
      </pc:sldChg>
      <pc:sldChg chg="addSp delSp modSp add del mod ord modShow">
        <pc:chgData name="Matthew Archer" userId="aad98465-9c59-4159-8df1-a13be7bdef7f" providerId="ADAL" clId="{0078CC4B-BE22-4BEE-AE4F-023060822267}" dt="2023-03-17T15:27:05.705" v="2873" actId="47"/>
        <pc:sldMkLst>
          <pc:docMk/>
          <pc:sldMk cId="3639563929" sldId="380"/>
        </pc:sldMkLst>
        <pc:picChg chg="del">
          <ac:chgData name="Matthew Archer" userId="aad98465-9c59-4159-8df1-a13be7bdef7f" providerId="ADAL" clId="{0078CC4B-BE22-4BEE-AE4F-023060822267}" dt="2023-03-02T12:11:03.023" v="1110" actId="478"/>
          <ac:picMkLst>
            <pc:docMk/>
            <pc:sldMk cId="3639563929" sldId="380"/>
            <ac:picMk id="2" creationId="{EE175B73-D85F-BE19-4D58-4ED9E5C3004F}"/>
          </ac:picMkLst>
        </pc:picChg>
        <pc:picChg chg="add del mod">
          <ac:chgData name="Matthew Archer" userId="aad98465-9c59-4159-8df1-a13be7bdef7f" providerId="ADAL" clId="{0078CC4B-BE22-4BEE-AE4F-023060822267}" dt="2023-03-02T12:11:00.088" v="1109" actId="478"/>
          <ac:picMkLst>
            <pc:docMk/>
            <pc:sldMk cId="3639563929" sldId="380"/>
            <ac:picMk id="3" creationId="{C35DBCE4-BD6D-E0FC-8E5A-3AB444818323}"/>
          </ac:picMkLst>
        </pc:picChg>
        <pc:picChg chg="add mod">
          <ac:chgData name="Matthew Archer" userId="aad98465-9c59-4159-8df1-a13be7bdef7f" providerId="ADAL" clId="{0078CC4B-BE22-4BEE-AE4F-023060822267}" dt="2023-03-02T12:12:01.954" v="1115" actId="14100"/>
          <ac:picMkLst>
            <pc:docMk/>
            <pc:sldMk cId="3639563929" sldId="380"/>
            <ac:picMk id="4" creationId="{FC1EC63A-5B31-73D9-D531-130B3B5CC33E}"/>
          </ac:picMkLst>
        </pc:picChg>
        <pc:picChg chg="add mod">
          <ac:chgData name="Matthew Archer" userId="aad98465-9c59-4159-8df1-a13be7bdef7f" providerId="ADAL" clId="{0078CC4B-BE22-4BEE-AE4F-023060822267}" dt="2023-03-02T12:11:55.399" v="1113" actId="571"/>
          <ac:picMkLst>
            <pc:docMk/>
            <pc:sldMk cId="3639563929" sldId="380"/>
            <ac:picMk id="5" creationId="{61D3AF02-7DCF-2C86-61E7-EA3965AFBBB0}"/>
          </ac:picMkLst>
        </pc:picChg>
      </pc:sldChg>
      <pc:sldChg chg="modSp add del mod ord modShow">
        <pc:chgData name="Matthew Archer" userId="aad98465-9c59-4159-8df1-a13be7bdef7f" providerId="ADAL" clId="{0078CC4B-BE22-4BEE-AE4F-023060822267}" dt="2023-03-17T15:27:05.705" v="2873" actId="47"/>
        <pc:sldMkLst>
          <pc:docMk/>
          <pc:sldMk cId="3350103381" sldId="381"/>
        </pc:sldMkLst>
        <pc:spChg chg="mod">
          <ac:chgData name="Matthew Archer" userId="aad98465-9c59-4159-8df1-a13be7bdef7f" providerId="ADAL" clId="{0078CC4B-BE22-4BEE-AE4F-023060822267}" dt="2023-03-02T12:16:06.240" v="1287" actId="20577"/>
          <ac:spMkLst>
            <pc:docMk/>
            <pc:sldMk cId="3350103381" sldId="381"/>
            <ac:spMk id="3" creationId="{A34164CA-00A4-D13D-2649-923CA4B531F6}"/>
          </ac:spMkLst>
        </pc:spChg>
      </pc:sldChg>
      <pc:sldChg chg="modSp add del mod">
        <pc:chgData name="Matthew Archer" userId="aad98465-9c59-4159-8df1-a13be7bdef7f" providerId="ADAL" clId="{0078CC4B-BE22-4BEE-AE4F-023060822267}" dt="2023-03-17T15:27:09.122" v="2874" actId="47"/>
        <pc:sldMkLst>
          <pc:docMk/>
          <pc:sldMk cId="4054491726" sldId="382"/>
        </pc:sldMkLst>
        <pc:spChg chg="mod">
          <ac:chgData name="Matthew Archer" userId="aad98465-9c59-4159-8df1-a13be7bdef7f" providerId="ADAL" clId="{0078CC4B-BE22-4BEE-AE4F-023060822267}" dt="2023-03-06T09:18:38.494" v="2788" actId="2711"/>
          <ac:spMkLst>
            <pc:docMk/>
            <pc:sldMk cId="4054491726" sldId="382"/>
            <ac:spMk id="3" creationId="{A34164CA-00A4-D13D-2649-923CA4B531F6}"/>
          </ac:spMkLst>
        </pc:spChg>
      </pc:sldChg>
      <pc:sldChg chg="modSp add del mod">
        <pc:chgData name="Matthew Archer" userId="aad98465-9c59-4159-8df1-a13be7bdef7f" providerId="ADAL" clId="{0078CC4B-BE22-4BEE-AE4F-023060822267}" dt="2023-03-17T15:27:09.122" v="2874" actId="47"/>
        <pc:sldMkLst>
          <pc:docMk/>
          <pc:sldMk cId="3241858957" sldId="383"/>
        </pc:sldMkLst>
        <pc:spChg chg="mod">
          <ac:chgData name="Matthew Archer" userId="aad98465-9c59-4159-8df1-a13be7bdef7f" providerId="ADAL" clId="{0078CC4B-BE22-4BEE-AE4F-023060822267}" dt="2023-03-17T15:07:33" v="2868" actId="20577"/>
          <ac:spMkLst>
            <pc:docMk/>
            <pc:sldMk cId="3241858957" sldId="383"/>
            <ac:spMk id="2" creationId="{EAA9B90A-B60F-8BFC-42F5-FF7742515E5C}"/>
          </ac:spMkLst>
        </pc:spChg>
      </pc:sldChg>
      <pc:sldChg chg="modSp add del mod modNotesTx">
        <pc:chgData name="Matthew Archer" userId="aad98465-9c59-4159-8df1-a13be7bdef7f" providerId="ADAL" clId="{0078CC4B-BE22-4BEE-AE4F-023060822267}" dt="2023-03-17T15:27:13.648" v="2875" actId="47"/>
        <pc:sldMkLst>
          <pc:docMk/>
          <pc:sldMk cId="4061035943" sldId="384"/>
        </pc:sldMkLst>
        <pc:spChg chg="mod">
          <ac:chgData name="Matthew Archer" userId="aad98465-9c59-4159-8df1-a13be7bdef7f" providerId="ADAL" clId="{0078CC4B-BE22-4BEE-AE4F-023060822267}" dt="2023-03-06T09:08:37.935" v="2524" actId="20577"/>
          <ac:spMkLst>
            <pc:docMk/>
            <pc:sldMk cId="4061035943" sldId="384"/>
            <ac:spMk id="2" creationId="{EAA9B90A-B60F-8BFC-42F5-FF7742515E5C}"/>
          </ac:spMkLst>
        </pc:spChg>
        <pc:spChg chg="mod">
          <ac:chgData name="Matthew Archer" userId="aad98465-9c59-4159-8df1-a13be7bdef7f" providerId="ADAL" clId="{0078CC4B-BE22-4BEE-AE4F-023060822267}" dt="2023-03-06T09:20:55.441" v="2792" actId="2711"/>
          <ac:spMkLst>
            <pc:docMk/>
            <pc:sldMk cId="4061035943" sldId="384"/>
            <ac:spMk id="3" creationId="{A34164CA-00A4-D13D-2649-923CA4B531F6}"/>
          </ac:spMkLst>
        </pc:spChg>
      </pc:sldChg>
      <pc:sldChg chg="modSp add del mod modNotesTx">
        <pc:chgData name="Matthew Archer" userId="aad98465-9c59-4159-8df1-a13be7bdef7f" providerId="ADAL" clId="{0078CC4B-BE22-4BEE-AE4F-023060822267}" dt="2023-03-17T15:27:09.122" v="2874" actId="47"/>
        <pc:sldMkLst>
          <pc:docMk/>
          <pc:sldMk cId="1834271978" sldId="385"/>
        </pc:sldMkLst>
        <pc:spChg chg="mod">
          <ac:chgData name="Matthew Archer" userId="aad98465-9c59-4159-8df1-a13be7bdef7f" providerId="ADAL" clId="{0078CC4B-BE22-4BEE-AE4F-023060822267}" dt="2023-03-06T08:18:04.446" v="1930" actId="207"/>
          <ac:spMkLst>
            <pc:docMk/>
            <pc:sldMk cId="1834271978" sldId="385"/>
            <ac:spMk id="2" creationId="{EAA9B90A-B60F-8BFC-42F5-FF7742515E5C}"/>
          </ac:spMkLst>
        </pc:spChg>
        <pc:spChg chg="mod">
          <ac:chgData name="Matthew Archer" userId="aad98465-9c59-4159-8df1-a13be7bdef7f" providerId="ADAL" clId="{0078CC4B-BE22-4BEE-AE4F-023060822267}" dt="2023-03-06T09:18:06.574" v="2784" actId="2711"/>
          <ac:spMkLst>
            <pc:docMk/>
            <pc:sldMk cId="1834271978" sldId="385"/>
            <ac:spMk id="3" creationId="{A34164CA-00A4-D13D-2649-923CA4B531F6}"/>
          </ac:spMkLst>
        </pc:spChg>
      </pc:sldChg>
      <pc:sldChg chg="modSp del mod">
        <pc:chgData name="Matthew Archer" userId="aad98465-9c59-4159-8df1-a13be7bdef7f" providerId="ADAL" clId="{0078CC4B-BE22-4BEE-AE4F-023060822267}" dt="2023-03-17T15:14:16.548" v="2870" actId="47"/>
        <pc:sldMkLst>
          <pc:docMk/>
          <pc:sldMk cId="0" sldId="744"/>
        </pc:sldMkLst>
        <pc:spChg chg="mod">
          <ac:chgData name="Matthew Archer" userId="aad98465-9c59-4159-8df1-a13be7bdef7f" providerId="ADAL" clId="{0078CC4B-BE22-4BEE-AE4F-023060822267}" dt="2023-03-06T09:34:40.255" v="2794" actId="14100"/>
          <ac:spMkLst>
            <pc:docMk/>
            <pc:sldMk cId="0" sldId="744"/>
            <ac:spMk id="13" creationId="{00000000-0000-0000-0000-000000000000}"/>
          </ac:spMkLst>
        </pc:spChg>
        <pc:spChg chg="mod">
          <ac:chgData name="Matthew Archer" userId="aad98465-9c59-4159-8df1-a13be7bdef7f" providerId="ADAL" clId="{0078CC4B-BE22-4BEE-AE4F-023060822267}" dt="2023-03-06T09:34:46.267" v="2795" actId="6549"/>
          <ac:spMkLst>
            <pc:docMk/>
            <pc:sldMk cId="0" sldId="744"/>
            <ac:spMk id="19" creationId="{00000000-0000-0000-0000-000000000000}"/>
          </ac:spMkLst>
        </pc:spChg>
      </pc:sldChg>
      <pc:sldChg chg="delSp modSp del mod modTransition delAnim modNotesTx">
        <pc:chgData name="Matthew Archer" userId="aad98465-9c59-4159-8df1-a13be7bdef7f" providerId="ADAL" clId="{0078CC4B-BE22-4BEE-AE4F-023060822267}" dt="2023-03-17T15:14:08.445" v="2869" actId="47"/>
        <pc:sldMkLst>
          <pc:docMk/>
          <pc:sldMk cId="0" sldId="747"/>
        </pc:sldMkLst>
        <pc:spChg chg="mod">
          <ac:chgData name="Matthew Archer" userId="aad98465-9c59-4159-8df1-a13be7bdef7f" providerId="ADAL" clId="{0078CC4B-BE22-4BEE-AE4F-023060822267}" dt="2023-03-06T08:36:28.316" v="2289" actId="1076"/>
          <ac:spMkLst>
            <pc:docMk/>
            <pc:sldMk cId="0" sldId="747"/>
            <ac:spMk id="9" creationId="{00000000-0000-0000-0000-000000000000}"/>
          </ac:spMkLst>
        </pc:spChg>
        <pc:picChg chg="del">
          <ac:chgData name="Matthew Archer" userId="aad98465-9c59-4159-8df1-a13be7bdef7f" providerId="ADAL" clId="{0078CC4B-BE22-4BEE-AE4F-023060822267}" dt="2023-03-06T08:33:50.786" v="2265" actId="478"/>
          <ac:picMkLst>
            <pc:docMk/>
            <pc:sldMk cId="0" sldId="747"/>
            <ac:picMk id="8" creationId="{00000000-0000-0000-0000-000000000000}"/>
          </ac:picMkLst>
        </pc:picChg>
      </pc:sldChg>
      <pc:sldChg chg="modSp del mod modNotesTx">
        <pc:chgData name="Matthew Archer" userId="aad98465-9c59-4159-8df1-a13be7bdef7f" providerId="ADAL" clId="{0078CC4B-BE22-4BEE-AE4F-023060822267}" dt="2023-03-17T15:14:08.445" v="2869" actId="47"/>
        <pc:sldMkLst>
          <pc:docMk/>
          <pc:sldMk cId="0" sldId="766"/>
        </pc:sldMkLst>
        <pc:spChg chg="mod">
          <ac:chgData name="Matthew Archer" userId="aad98465-9c59-4159-8df1-a13be7bdef7f" providerId="ADAL" clId="{0078CC4B-BE22-4BEE-AE4F-023060822267}" dt="2023-03-06T08:36:40.123" v="2291" actId="1076"/>
          <ac:spMkLst>
            <pc:docMk/>
            <pc:sldMk cId="0" sldId="766"/>
            <ac:spMk id="8" creationId="{00000000-0000-0000-0000-000000000000}"/>
          </ac:spMkLst>
        </pc:spChg>
      </pc:sldChg>
      <pc:sldChg chg="delSp modSp add del mod delAnim modNotesTx">
        <pc:chgData name="Matthew Archer" userId="aad98465-9c59-4159-8df1-a13be7bdef7f" providerId="ADAL" clId="{0078CC4B-BE22-4BEE-AE4F-023060822267}" dt="2023-03-17T15:14:08.445" v="2869" actId="47"/>
        <pc:sldMkLst>
          <pc:docMk/>
          <pc:sldMk cId="2756384887" sldId="767"/>
        </pc:sldMkLst>
        <pc:spChg chg="mod">
          <ac:chgData name="Matthew Archer" userId="aad98465-9c59-4159-8df1-a13be7bdef7f" providerId="ADAL" clId="{0078CC4B-BE22-4BEE-AE4F-023060822267}" dt="2023-03-06T08:47:52.095" v="2370" actId="14100"/>
          <ac:spMkLst>
            <pc:docMk/>
            <pc:sldMk cId="2756384887" sldId="767"/>
            <ac:spMk id="9" creationId="{00000000-0000-0000-0000-000000000000}"/>
          </ac:spMkLst>
        </pc:spChg>
        <pc:picChg chg="mod">
          <ac:chgData name="Matthew Archer" userId="aad98465-9c59-4159-8df1-a13be7bdef7f" providerId="ADAL" clId="{0078CC4B-BE22-4BEE-AE4F-023060822267}" dt="2023-03-06T09:29:52.073" v="2793"/>
          <ac:picMkLst>
            <pc:docMk/>
            <pc:sldMk cId="2756384887" sldId="767"/>
            <ac:picMk id="8" creationId="{00000000-0000-0000-0000-000000000000}"/>
          </ac:picMkLst>
        </pc:picChg>
        <pc:picChg chg="del">
          <ac:chgData name="Matthew Archer" userId="aad98465-9c59-4159-8df1-a13be7bdef7f" providerId="ADAL" clId="{0078CC4B-BE22-4BEE-AE4F-023060822267}" dt="2023-03-06T08:33:56.964" v="2266" actId="478"/>
          <ac:picMkLst>
            <pc:docMk/>
            <pc:sldMk cId="2756384887" sldId="767"/>
            <ac:picMk id="24581" creationId="{00000000-0000-0000-0000-000000000000}"/>
          </ac:picMkLst>
        </pc:picChg>
        <pc:picChg chg="del">
          <ac:chgData name="Matthew Archer" userId="aad98465-9c59-4159-8df1-a13be7bdef7f" providerId="ADAL" clId="{0078CC4B-BE22-4BEE-AE4F-023060822267}" dt="2023-03-06T08:34:03.906" v="2267" actId="478"/>
          <ac:picMkLst>
            <pc:docMk/>
            <pc:sldMk cId="2756384887" sldId="767"/>
            <ac:picMk id="24582" creationId="{00000000-0000-0000-0000-000000000000}"/>
          </ac:picMkLst>
        </pc:picChg>
        <pc:picChg chg="del">
          <ac:chgData name="Matthew Archer" userId="aad98465-9c59-4159-8df1-a13be7bdef7f" providerId="ADAL" clId="{0078CC4B-BE22-4BEE-AE4F-023060822267}" dt="2023-03-06T08:34:03.906" v="2267" actId="478"/>
          <ac:picMkLst>
            <pc:docMk/>
            <pc:sldMk cId="2756384887" sldId="767"/>
            <ac:picMk id="24583" creationId="{00000000-0000-0000-0000-000000000000}"/>
          </ac:picMkLst>
        </pc:picChg>
        <pc:picChg chg="del">
          <ac:chgData name="Matthew Archer" userId="aad98465-9c59-4159-8df1-a13be7bdef7f" providerId="ADAL" clId="{0078CC4B-BE22-4BEE-AE4F-023060822267}" dt="2023-03-06T08:34:03.906" v="2267" actId="478"/>
          <ac:picMkLst>
            <pc:docMk/>
            <pc:sldMk cId="2756384887" sldId="767"/>
            <ac:picMk id="24584" creationId="{00000000-0000-0000-0000-000000000000}"/>
          </ac:picMkLst>
        </pc:picChg>
      </pc:sldChg>
      <pc:sldChg chg="addSp delSp modSp add del mod delAnim modNotesTx">
        <pc:chgData name="Matthew Archer" userId="aad98465-9c59-4159-8df1-a13be7bdef7f" providerId="ADAL" clId="{0078CC4B-BE22-4BEE-AE4F-023060822267}" dt="2023-03-17T15:14:08.445" v="2869" actId="47"/>
        <pc:sldMkLst>
          <pc:docMk/>
          <pc:sldMk cId="2699623739" sldId="768"/>
        </pc:sldMkLst>
        <pc:spChg chg="mod">
          <ac:chgData name="Matthew Archer" userId="aad98465-9c59-4159-8df1-a13be7bdef7f" providerId="ADAL" clId="{0078CC4B-BE22-4BEE-AE4F-023060822267}" dt="2023-03-06T08:45:43.214" v="2355" actId="121"/>
          <ac:spMkLst>
            <pc:docMk/>
            <pc:sldMk cId="2699623739" sldId="768"/>
            <ac:spMk id="9" creationId="{00000000-0000-0000-0000-000000000000}"/>
          </ac:spMkLst>
        </pc:spChg>
        <pc:picChg chg="add del mod">
          <ac:chgData name="Matthew Archer" userId="aad98465-9c59-4159-8df1-a13be7bdef7f" providerId="ADAL" clId="{0078CC4B-BE22-4BEE-AE4F-023060822267}" dt="2023-03-06T08:45:17.896" v="2300" actId="478"/>
          <ac:picMkLst>
            <pc:docMk/>
            <pc:sldMk cId="2699623739" sldId="768"/>
            <ac:picMk id="2" creationId="{B09D648D-D1DA-FA64-0D04-69E2E4770881}"/>
          </ac:picMkLst>
        </pc:picChg>
        <pc:picChg chg="add del mod">
          <ac:chgData name="Matthew Archer" userId="aad98465-9c59-4159-8df1-a13be7bdef7f" providerId="ADAL" clId="{0078CC4B-BE22-4BEE-AE4F-023060822267}" dt="2023-03-06T08:45:17.896" v="2300" actId="478"/>
          <ac:picMkLst>
            <pc:docMk/>
            <pc:sldMk cId="2699623739" sldId="768"/>
            <ac:picMk id="3" creationId="{3ADDC8FA-70DD-07A6-B4A8-3FEACE9115A1}"/>
          </ac:picMkLst>
        </pc:picChg>
        <pc:picChg chg="add mod">
          <ac:chgData name="Matthew Archer" userId="aad98465-9c59-4159-8df1-a13be7bdef7f" providerId="ADAL" clId="{0078CC4B-BE22-4BEE-AE4F-023060822267}" dt="2023-03-06T08:46:41.030" v="2356"/>
          <ac:picMkLst>
            <pc:docMk/>
            <pc:sldMk cId="2699623739" sldId="768"/>
            <ac:picMk id="5" creationId="{1916AE77-7379-4DCF-0BFA-D9766BE3F051}"/>
          </ac:picMkLst>
        </pc:picChg>
        <pc:picChg chg="del">
          <ac:chgData name="Matthew Archer" userId="aad98465-9c59-4159-8df1-a13be7bdef7f" providerId="ADAL" clId="{0078CC4B-BE22-4BEE-AE4F-023060822267}" dt="2023-03-06T08:38:05.164" v="2295" actId="478"/>
          <ac:picMkLst>
            <pc:docMk/>
            <pc:sldMk cId="2699623739" sldId="768"/>
            <ac:picMk id="8" creationId="{00000000-0000-0000-0000-000000000000}"/>
          </ac:picMkLst>
        </pc:picChg>
      </pc:sldChg>
      <pc:sldChg chg="modSp add del mod ord">
        <pc:chgData name="Matthew Archer" userId="aad98465-9c59-4159-8df1-a13be7bdef7f" providerId="ADAL" clId="{0078CC4B-BE22-4BEE-AE4F-023060822267}" dt="2023-03-17T15:27:09.122" v="2874" actId="47"/>
        <pc:sldMkLst>
          <pc:docMk/>
          <pc:sldMk cId="3995425368" sldId="769"/>
        </pc:sldMkLst>
        <pc:spChg chg="mod">
          <ac:chgData name="Matthew Archer" userId="aad98465-9c59-4159-8df1-a13be7bdef7f" providerId="ADAL" clId="{0078CC4B-BE22-4BEE-AE4F-023060822267}" dt="2023-03-06T08:50:59.493" v="2437" actId="20577"/>
          <ac:spMkLst>
            <pc:docMk/>
            <pc:sldMk cId="3995425368" sldId="769"/>
            <ac:spMk id="2" creationId="{EAA9B90A-B60F-8BFC-42F5-FF7742515E5C}"/>
          </ac:spMkLst>
        </pc:spChg>
      </pc:sldChg>
      <pc:sldChg chg="modSp add del mod ord">
        <pc:chgData name="Matthew Archer" userId="aad98465-9c59-4159-8df1-a13be7bdef7f" providerId="ADAL" clId="{0078CC4B-BE22-4BEE-AE4F-023060822267}" dt="2023-03-17T15:27:09.122" v="2874" actId="47"/>
        <pc:sldMkLst>
          <pc:docMk/>
          <pc:sldMk cId="967530196" sldId="770"/>
        </pc:sldMkLst>
        <pc:spChg chg="mod">
          <ac:chgData name="Matthew Archer" userId="aad98465-9c59-4159-8df1-a13be7bdef7f" providerId="ADAL" clId="{0078CC4B-BE22-4BEE-AE4F-023060822267}" dt="2023-03-06T08:52:36.133" v="2452" actId="20577"/>
          <ac:spMkLst>
            <pc:docMk/>
            <pc:sldMk cId="967530196" sldId="770"/>
            <ac:spMk id="2" creationId="{EAA9B90A-B60F-8BFC-42F5-FF7742515E5C}"/>
          </ac:spMkLst>
        </pc:spChg>
        <pc:spChg chg="mod">
          <ac:chgData name="Matthew Archer" userId="aad98465-9c59-4159-8df1-a13be7bdef7f" providerId="ADAL" clId="{0078CC4B-BE22-4BEE-AE4F-023060822267}" dt="2023-03-06T09:17:24.533" v="2781" actId="2711"/>
          <ac:spMkLst>
            <pc:docMk/>
            <pc:sldMk cId="967530196" sldId="770"/>
            <ac:spMk id="3" creationId="{A34164CA-00A4-D13D-2649-923CA4B531F6}"/>
          </ac:spMkLst>
        </pc:spChg>
      </pc:sldChg>
      <pc:sldChg chg="addSp delSp modSp add del mod ord setBg">
        <pc:chgData name="Matthew Archer" userId="aad98465-9c59-4159-8df1-a13be7bdef7f" providerId="ADAL" clId="{0078CC4B-BE22-4BEE-AE4F-023060822267}" dt="2023-03-17T15:27:15.815" v="2876" actId="47"/>
        <pc:sldMkLst>
          <pc:docMk/>
          <pc:sldMk cId="3356777204" sldId="771"/>
        </pc:sldMkLst>
        <pc:spChg chg="del mod">
          <ac:chgData name="Matthew Archer" userId="aad98465-9c59-4159-8df1-a13be7bdef7f" providerId="ADAL" clId="{0078CC4B-BE22-4BEE-AE4F-023060822267}" dt="2023-03-06T08:58:18.821" v="2461" actId="478"/>
          <ac:spMkLst>
            <pc:docMk/>
            <pc:sldMk cId="3356777204" sldId="771"/>
            <ac:spMk id="2" creationId="{EAA9B90A-B60F-8BFC-42F5-FF7742515E5C}"/>
          </ac:spMkLst>
        </pc:spChg>
        <pc:spChg chg="del">
          <ac:chgData name="Matthew Archer" userId="aad98465-9c59-4159-8df1-a13be7bdef7f" providerId="ADAL" clId="{0078CC4B-BE22-4BEE-AE4F-023060822267}" dt="2023-03-06T08:57:55.564" v="2458"/>
          <ac:spMkLst>
            <pc:docMk/>
            <pc:sldMk cId="3356777204" sldId="771"/>
            <ac:spMk id="3" creationId="{A34164CA-00A4-D13D-2649-923CA4B531F6}"/>
          </ac:spMkLst>
        </pc:spChg>
        <pc:spChg chg="add del mod">
          <ac:chgData name="Matthew Archer" userId="aad98465-9c59-4159-8df1-a13be7bdef7f" providerId="ADAL" clId="{0078CC4B-BE22-4BEE-AE4F-023060822267}" dt="2023-03-06T08:58:22.552" v="2462" actId="478"/>
          <ac:spMkLst>
            <pc:docMk/>
            <pc:sldMk cId="3356777204" sldId="771"/>
            <ac:spMk id="6" creationId="{E1EC03A3-27C7-9C61-C861-8C23B77B92EB}"/>
          </ac:spMkLst>
        </pc:spChg>
        <pc:spChg chg="add mod">
          <ac:chgData name="Matthew Archer" userId="aad98465-9c59-4159-8df1-a13be7bdef7f" providerId="ADAL" clId="{0078CC4B-BE22-4BEE-AE4F-023060822267}" dt="2023-03-06T08:58:38.347" v="2491" actId="122"/>
          <ac:spMkLst>
            <pc:docMk/>
            <pc:sldMk cId="3356777204" sldId="771"/>
            <ac:spMk id="7" creationId="{835EC381-9563-33F2-A8F7-33B870E8526C}"/>
          </ac:spMkLst>
        </pc:spChg>
        <pc:spChg chg="add del">
          <ac:chgData name="Matthew Archer" userId="aad98465-9c59-4159-8df1-a13be7bdef7f" providerId="ADAL" clId="{0078CC4B-BE22-4BEE-AE4F-023060822267}" dt="2023-03-06T08:57:59.172" v="2460" actId="26606"/>
          <ac:spMkLst>
            <pc:docMk/>
            <pc:sldMk cId="3356777204" sldId="771"/>
            <ac:spMk id="9" creationId="{D12DDE76-C203-4047-9998-63900085B5E8}"/>
          </ac:spMkLst>
        </pc:spChg>
        <pc:picChg chg="add mod">
          <ac:chgData name="Matthew Archer" userId="aad98465-9c59-4159-8df1-a13be7bdef7f" providerId="ADAL" clId="{0078CC4B-BE22-4BEE-AE4F-023060822267}" dt="2023-03-06T08:57:59.172" v="2460" actId="26606"/>
          <ac:picMkLst>
            <pc:docMk/>
            <pc:sldMk cId="3356777204" sldId="771"/>
            <ac:picMk id="4" creationId="{5E2199B1-35F3-92C7-6F85-15A2E7C916FA}"/>
          </ac:picMkLst>
        </pc:picChg>
      </pc:sldChg>
      <pc:sldChg chg="modSp add del mod modNotesTx">
        <pc:chgData name="Matthew Archer" userId="aad98465-9c59-4159-8df1-a13be7bdef7f" providerId="ADAL" clId="{0078CC4B-BE22-4BEE-AE4F-023060822267}" dt="2023-03-17T15:27:09.122" v="2874" actId="47"/>
        <pc:sldMkLst>
          <pc:docMk/>
          <pc:sldMk cId="2698093551" sldId="772"/>
        </pc:sldMkLst>
        <pc:spChg chg="mod">
          <ac:chgData name="Matthew Archer" userId="aad98465-9c59-4159-8df1-a13be7bdef7f" providerId="ADAL" clId="{0078CC4B-BE22-4BEE-AE4F-023060822267}" dt="2023-03-06T09:17:46.432" v="2782" actId="2711"/>
          <ac:spMkLst>
            <pc:docMk/>
            <pc:sldMk cId="2698093551" sldId="772"/>
            <ac:spMk id="3" creationId="{A34164CA-00A4-D13D-2649-923CA4B531F6}"/>
          </ac:spMkLst>
        </pc:spChg>
      </pc:sldChg>
      <pc:sldChg chg="modSp add del mod modNotesTx">
        <pc:chgData name="Matthew Archer" userId="aad98465-9c59-4159-8df1-a13be7bdef7f" providerId="ADAL" clId="{0078CC4B-BE22-4BEE-AE4F-023060822267}" dt="2023-03-17T15:27:09.122" v="2874" actId="47"/>
        <pc:sldMkLst>
          <pc:docMk/>
          <pc:sldMk cId="3210173767" sldId="773"/>
        </pc:sldMkLst>
        <pc:spChg chg="mod">
          <ac:chgData name="Matthew Archer" userId="aad98465-9c59-4159-8df1-a13be7bdef7f" providerId="ADAL" clId="{0078CC4B-BE22-4BEE-AE4F-023060822267}" dt="2023-03-06T09:13:14.945" v="2644" actId="6549"/>
          <ac:spMkLst>
            <pc:docMk/>
            <pc:sldMk cId="3210173767" sldId="773"/>
            <ac:spMk id="2" creationId="{EAA9B90A-B60F-8BFC-42F5-FF7742515E5C}"/>
          </ac:spMkLst>
        </pc:spChg>
        <pc:spChg chg="mod">
          <ac:chgData name="Matthew Archer" userId="aad98465-9c59-4159-8df1-a13be7bdef7f" providerId="ADAL" clId="{0078CC4B-BE22-4BEE-AE4F-023060822267}" dt="2023-03-06T09:18:14.525" v="2785" actId="2711"/>
          <ac:spMkLst>
            <pc:docMk/>
            <pc:sldMk cId="3210173767" sldId="773"/>
            <ac:spMk id="3" creationId="{A34164CA-00A4-D13D-2649-923CA4B531F6}"/>
          </ac:spMkLst>
        </pc:spChg>
      </pc:sldChg>
      <pc:sldChg chg="modSp add del mod ord">
        <pc:chgData name="Matthew Archer" userId="aad98465-9c59-4159-8df1-a13be7bdef7f" providerId="ADAL" clId="{0078CC4B-BE22-4BEE-AE4F-023060822267}" dt="2023-03-17T15:14:16.548" v="2870" actId="47"/>
        <pc:sldMkLst>
          <pc:docMk/>
          <pc:sldMk cId="503392291" sldId="774"/>
        </pc:sldMkLst>
        <pc:spChg chg="mod">
          <ac:chgData name="Matthew Archer" userId="aad98465-9c59-4159-8df1-a13be7bdef7f" providerId="ADAL" clId="{0078CC4B-BE22-4BEE-AE4F-023060822267}" dt="2023-03-06T09:36:01.019" v="2836" actId="20577"/>
          <ac:spMkLst>
            <pc:docMk/>
            <pc:sldMk cId="503392291" sldId="774"/>
            <ac:spMk id="2" creationId="{EAA9B90A-B60F-8BFC-42F5-FF7742515E5C}"/>
          </ac:spMkLst>
        </pc:spChg>
      </pc:sldChg>
      <pc:sldChg chg="add del">
        <pc:chgData name="Matthew Archer" userId="aad98465-9c59-4159-8df1-a13be7bdef7f" providerId="ADAL" clId="{0078CC4B-BE22-4BEE-AE4F-023060822267}" dt="2023-03-17T15:14:16.548" v="2870" actId="47"/>
        <pc:sldMkLst>
          <pc:docMk/>
          <pc:sldMk cId="1760459168" sldId="775"/>
        </pc:sldMkLst>
      </pc:sldChg>
      <pc:sldChg chg="modSp add mod">
        <pc:chgData name="Matthew Archer" userId="aad98465-9c59-4159-8df1-a13be7bdef7f" providerId="ADAL" clId="{0078CC4B-BE22-4BEE-AE4F-023060822267}" dt="2023-03-17T11:35:19.970" v="2865" actId="20577"/>
        <pc:sldMkLst>
          <pc:docMk/>
          <pc:sldMk cId="1822612356" sldId="776"/>
        </pc:sldMkLst>
        <pc:spChg chg="mod">
          <ac:chgData name="Matthew Archer" userId="aad98465-9c59-4159-8df1-a13be7bdef7f" providerId="ADAL" clId="{0078CC4B-BE22-4BEE-AE4F-023060822267}" dt="2023-03-17T11:35:19.970" v="2865" actId="20577"/>
          <ac:spMkLst>
            <pc:docMk/>
            <pc:sldMk cId="1822612356" sldId="776"/>
            <ac:spMk id="2" creationId="{85EB33E9-8976-7FBD-99AF-730E78064831}"/>
          </ac:spMkLst>
        </pc:spChg>
      </pc:sldChg>
      <pc:sldChg chg="add del">
        <pc:chgData name="Matthew Archer" userId="aad98465-9c59-4159-8df1-a13be7bdef7f" providerId="ADAL" clId="{0078CC4B-BE22-4BEE-AE4F-023060822267}" dt="2023-03-17T15:27:05.705" v="2873" actId="47"/>
        <pc:sldMkLst>
          <pc:docMk/>
          <pc:sldMk cId="2671510208" sldId="777"/>
        </pc:sldMkLst>
      </pc:sldChg>
      <pc:sldChg chg="modSp add mod">
        <pc:chgData name="Matthew Archer" userId="aad98465-9c59-4159-8df1-a13be7bdef7f" providerId="ADAL" clId="{0078CC4B-BE22-4BEE-AE4F-023060822267}" dt="2023-03-17T15:38:27.830" v="3053" actId="6549"/>
        <pc:sldMkLst>
          <pc:docMk/>
          <pc:sldMk cId="2907011072" sldId="777"/>
        </pc:sldMkLst>
        <pc:spChg chg="mod">
          <ac:chgData name="Matthew Archer" userId="aad98465-9c59-4159-8df1-a13be7bdef7f" providerId="ADAL" clId="{0078CC4B-BE22-4BEE-AE4F-023060822267}" dt="2023-03-17T15:38:27.830" v="3053" actId="6549"/>
          <ac:spMkLst>
            <pc:docMk/>
            <pc:sldMk cId="2907011072" sldId="777"/>
            <ac:spMk id="4" creationId="{60C23C04-0871-7A71-16E7-9FE35DBF2AE0}"/>
          </ac:spMkLst>
        </pc:spChg>
      </pc:sldChg>
      <pc:sldChg chg="add del">
        <pc:chgData name="Matthew Archer" userId="aad98465-9c59-4159-8df1-a13be7bdef7f" providerId="ADAL" clId="{0078CC4B-BE22-4BEE-AE4F-023060822267}" dt="2023-03-17T15:27:05.705" v="2873" actId="47"/>
        <pc:sldMkLst>
          <pc:docMk/>
          <pc:sldMk cId="986694142" sldId="778"/>
        </pc:sldMkLst>
      </pc:sldChg>
      <pc:sldChg chg="add">
        <pc:chgData name="Matthew Archer" userId="aad98465-9c59-4159-8df1-a13be7bdef7f" providerId="ADAL" clId="{0078CC4B-BE22-4BEE-AE4F-023060822267}" dt="2023-03-17T15:41:03.866" v="3054"/>
        <pc:sldMkLst>
          <pc:docMk/>
          <pc:sldMk cId="3924594748" sldId="778"/>
        </pc:sldMkLst>
      </pc:sldChg>
      <pc:sldChg chg="add del">
        <pc:chgData name="Matthew Archer" userId="aad98465-9c59-4159-8df1-a13be7bdef7f" providerId="ADAL" clId="{0078CC4B-BE22-4BEE-AE4F-023060822267}" dt="2023-03-17T15:27:05.705" v="2873" actId="47"/>
        <pc:sldMkLst>
          <pc:docMk/>
          <pc:sldMk cId="1286107399" sldId="779"/>
        </pc:sldMkLst>
      </pc:sldChg>
      <pc:sldChg chg="add del">
        <pc:chgData name="Matthew Archer" userId="aad98465-9c59-4159-8df1-a13be7bdef7f" providerId="ADAL" clId="{0078CC4B-BE22-4BEE-AE4F-023060822267}" dt="2023-03-17T15:27:05.705" v="2873" actId="47"/>
        <pc:sldMkLst>
          <pc:docMk/>
          <pc:sldMk cId="379457484" sldId="780"/>
        </pc:sldMkLst>
      </pc:sldChg>
      <pc:sldMasterChg chg="del delSldLayout">
        <pc:chgData name="Matthew Archer" userId="aad98465-9c59-4159-8df1-a13be7bdef7f" providerId="ADAL" clId="{0078CC4B-BE22-4BEE-AE4F-023060822267}" dt="2023-03-17T15:14:16.548" v="2870" actId="47"/>
        <pc:sldMasterMkLst>
          <pc:docMk/>
          <pc:sldMasterMk cId="1751228649" sldId="2147483690"/>
        </pc:sldMasterMkLst>
        <pc:sldLayoutChg chg="del">
          <pc:chgData name="Matthew Archer" userId="aad98465-9c59-4159-8df1-a13be7bdef7f" providerId="ADAL" clId="{0078CC4B-BE22-4BEE-AE4F-023060822267}" dt="2023-03-17T15:14:16.548" v="2870" actId="47"/>
          <pc:sldLayoutMkLst>
            <pc:docMk/>
            <pc:sldMasterMk cId="1751228649" sldId="2147483690"/>
            <pc:sldLayoutMk cId="116292786" sldId="2147483691"/>
          </pc:sldLayoutMkLst>
        </pc:sldLayoutChg>
        <pc:sldLayoutChg chg="del">
          <pc:chgData name="Matthew Archer" userId="aad98465-9c59-4159-8df1-a13be7bdef7f" providerId="ADAL" clId="{0078CC4B-BE22-4BEE-AE4F-023060822267}" dt="2023-03-17T15:14:16.548" v="2870" actId="47"/>
          <pc:sldLayoutMkLst>
            <pc:docMk/>
            <pc:sldMasterMk cId="1751228649" sldId="2147483690"/>
            <pc:sldLayoutMk cId="3466622004" sldId="2147483692"/>
          </pc:sldLayoutMkLst>
        </pc:sldLayoutChg>
        <pc:sldLayoutChg chg="del">
          <pc:chgData name="Matthew Archer" userId="aad98465-9c59-4159-8df1-a13be7bdef7f" providerId="ADAL" clId="{0078CC4B-BE22-4BEE-AE4F-023060822267}" dt="2023-03-17T15:14:16.548" v="2870" actId="47"/>
          <pc:sldLayoutMkLst>
            <pc:docMk/>
            <pc:sldMasterMk cId="1751228649" sldId="2147483690"/>
            <pc:sldLayoutMk cId="1893807491" sldId="2147483693"/>
          </pc:sldLayoutMkLst>
        </pc:sldLayoutChg>
        <pc:sldLayoutChg chg="del">
          <pc:chgData name="Matthew Archer" userId="aad98465-9c59-4159-8df1-a13be7bdef7f" providerId="ADAL" clId="{0078CC4B-BE22-4BEE-AE4F-023060822267}" dt="2023-03-17T15:14:16.548" v="2870" actId="47"/>
          <pc:sldLayoutMkLst>
            <pc:docMk/>
            <pc:sldMasterMk cId="1751228649" sldId="2147483690"/>
            <pc:sldLayoutMk cId="3210831076" sldId="2147483694"/>
          </pc:sldLayoutMkLst>
        </pc:sldLayoutChg>
        <pc:sldLayoutChg chg="del">
          <pc:chgData name="Matthew Archer" userId="aad98465-9c59-4159-8df1-a13be7bdef7f" providerId="ADAL" clId="{0078CC4B-BE22-4BEE-AE4F-023060822267}" dt="2023-03-17T15:14:16.548" v="2870" actId="47"/>
          <pc:sldLayoutMkLst>
            <pc:docMk/>
            <pc:sldMasterMk cId="1751228649" sldId="2147483690"/>
            <pc:sldLayoutMk cId="1514718805" sldId="2147483695"/>
          </pc:sldLayoutMkLst>
        </pc:sldLayoutChg>
        <pc:sldLayoutChg chg="del">
          <pc:chgData name="Matthew Archer" userId="aad98465-9c59-4159-8df1-a13be7bdef7f" providerId="ADAL" clId="{0078CC4B-BE22-4BEE-AE4F-023060822267}" dt="2023-03-17T15:14:16.548" v="2870" actId="47"/>
          <pc:sldLayoutMkLst>
            <pc:docMk/>
            <pc:sldMasterMk cId="1751228649" sldId="2147483690"/>
            <pc:sldLayoutMk cId="2737048247" sldId="2147483696"/>
          </pc:sldLayoutMkLst>
        </pc:sldLayoutChg>
        <pc:sldLayoutChg chg="del">
          <pc:chgData name="Matthew Archer" userId="aad98465-9c59-4159-8df1-a13be7bdef7f" providerId="ADAL" clId="{0078CC4B-BE22-4BEE-AE4F-023060822267}" dt="2023-03-17T15:14:16.548" v="2870" actId="47"/>
          <pc:sldLayoutMkLst>
            <pc:docMk/>
            <pc:sldMasterMk cId="1751228649" sldId="2147483690"/>
            <pc:sldLayoutMk cId="903149079" sldId="2147483697"/>
          </pc:sldLayoutMkLst>
        </pc:sldLayoutChg>
        <pc:sldLayoutChg chg="del">
          <pc:chgData name="Matthew Archer" userId="aad98465-9c59-4159-8df1-a13be7bdef7f" providerId="ADAL" clId="{0078CC4B-BE22-4BEE-AE4F-023060822267}" dt="2023-03-17T15:14:16.548" v="2870" actId="47"/>
          <pc:sldLayoutMkLst>
            <pc:docMk/>
            <pc:sldMasterMk cId="1751228649" sldId="2147483690"/>
            <pc:sldLayoutMk cId="2526190469" sldId="2147483698"/>
          </pc:sldLayoutMkLst>
        </pc:sldLayoutChg>
        <pc:sldLayoutChg chg="del">
          <pc:chgData name="Matthew Archer" userId="aad98465-9c59-4159-8df1-a13be7bdef7f" providerId="ADAL" clId="{0078CC4B-BE22-4BEE-AE4F-023060822267}" dt="2023-03-17T15:14:16.548" v="2870" actId="47"/>
          <pc:sldLayoutMkLst>
            <pc:docMk/>
            <pc:sldMasterMk cId="1751228649" sldId="2147483690"/>
            <pc:sldLayoutMk cId="1860307375" sldId="2147483699"/>
          </pc:sldLayoutMkLst>
        </pc:sldLayoutChg>
        <pc:sldLayoutChg chg="del">
          <pc:chgData name="Matthew Archer" userId="aad98465-9c59-4159-8df1-a13be7bdef7f" providerId="ADAL" clId="{0078CC4B-BE22-4BEE-AE4F-023060822267}" dt="2023-03-17T15:14:16.548" v="2870" actId="47"/>
          <pc:sldLayoutMkLst>
            <pc:docMk/>
            <pc:sldMasterMk cId="1751228649" sldId="2147483690"/>
            <pc:sldLayoutMk cId="344939364" sldId="2147483700"/>
          </pc:sldLayoutMkLst>
        </pc:sldLayoutChg>
        <pc:sldLayoutChg chg="del">
          <pc:chgData name="Matthew Archer" userId="aad98465-9c59-4159-8df1-a13be7bdef7f" providerId="ADAL" clId="{0078CC4B-BE22-4BEE-AE4F-023060822267}" dt="2023-03-17T15:14:16.548" v="2870" actId="47"/>
          <pc:sldLayoutMkLst>
            <pc:docMk/>
            <pc:sldMasterMk cId="1751228649" sldId="2147483690"/>
            <pc:sldLayoutMk cId="92690347" sldId="214748370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B6D78C-640A-40C9-B220-BC480F9E8EC6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2265BB-E37C-46C3-9DA3-0DEAF4E732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721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6763A8-15C6-49D0-90ED-727E7C0BAD1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9060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6763A8-15C6-49D0-90ED-727E7C0BAD1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4793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1429E-6813-50A8-D86A-C5C29E6E7E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0EA885-03CA-1C7B-2758-6574EC593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00C909-66CA-7755-8F7B-AED935185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8800F9-4C01-2D66-A17B-0D67D24E2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0204E8-6A0E-320A-5710-A6042F537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486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39103-2D4E-0F88-147D-76783A407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7E8CE-3302-E0CC-6D8C-A9FFFE990B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43276-4738-EFD5-4B6C-E019F7C49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C1349-F0C2-5960-EBFB-FF4BB841E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F37B7C-1AEF-4E3F-3A68-FA583744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715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6A27B-0D89-FA0F-073F-1CFE6CDE2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EDF76-9DD1-0CE7-2F54-2B5EE4DAFB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A8F79-5B08-C5BC-D55A-3CF0E3B9E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11ED07-56FF-9C76-7988-4D46D2D4B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F99267-8542-5290-3592-69CDE4681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183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985FA-A163-B869-7BE0-699F9DE44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A3869-B955-DF40-7FB2-CB3A6E5EC6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2982D8-80B7-FDBB-F1E7-9911298FCC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1E8B31-EBB1-6C6A-6CDA-C1A728320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F40BF7-C7E0-715B-1190-E2E9D66EE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2F93BA-E168-1459-1350-241011D7D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085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C520F-E297-4ABB-5520-C1CDB94D0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9E2DD2-62CF-BFDA-65FB-A46205F75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36598D-BD07-8D24-37BE-68EB20255A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92B6E4-CBAE-E503-4CED-9F7207A93F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4BB8E0-8FE5-DD9D-4C99-821425AB0C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7E4886-7834-F7EA-0839-203989EB4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772800-9466-FBF2-9CCF-FF5D54276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84FE59-4A93-61E5-3F8D-B0E290F53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222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55AC7-2EC4-6302-BDA6-1376FCE2F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0E8388-664F-2695-2B1F-6BCF68FE9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459D0A-00B1-B38D-FB79-985AFBF508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ADCF3A-E59C-3821-DD16-9CD583408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770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16BC25-C54C-50B0-B646-F73F95E34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E77AFE-DD3D-B4DB-26BC-19C6DB1FB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C69942-7526-4C07-C3EA-E761774F32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128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81966-3BF6-2DDE-FAD8-55BBE1E91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98BC6-3EB6-B306-F1EB-6A8B446E5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9E691-0B45-8A0D-D78A-825BDC65B8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1129CC-96CD-1DD3-97C3-F77C2EDC4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6F0E8C-37C8-2CBE-054A-13910E0B0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A32FF3-F6BB-9C1B-A84E-78EDD57C5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462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EA196-F636-711E-7978-99E9CEEE5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CAF655-0EF2-DDA9-FA33-9B332CBA02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12E066-1FF9-42E9-A447-D5B2639F0D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901D4-1B0D-2452-04FF-9D9C7A51C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D19A6A-42CD-6EE8-149F-9F0F40785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E8D7FE-F45C-3E98-BF07-5241BBE3A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701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6121C-0A48-A170-B838-D900B69EE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0D6073-C8B1-6E1B-24B3-CD01990F98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A972D-27B1-4216-DF7E-3B308E2AB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4551CA-3D91-D8A1-04D7-F8B15B1C4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830855-6E5A-0219-F327-E96EBA463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879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30158E-DEBE-F3A6-F172-808674925A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F53FA0-6912-EF78-536D-665D12EC8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9B43C-AC58-4358-1B33-0A912A3D5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95BC9-1DDE-8922-F2D3-F1A1F120D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DCB102-E047-C6F6-941A-7C05303CD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7485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F697D-FD5C-59C9-D7C7-B14975EBD6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67F8D6-4A61-78EF-1950-FE21B3FF8F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2728FD-7C23-F716-04F7-7AA917B71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BF7ADD-E954-2DDC-03A8-F822390E9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43A543-635D-4F5F-281F-F0E6AD20C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6870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8DB5A-4D99-9448-00B9-BB08B6E85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E8F73-ED71-038D-0A40-972C074A2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315654-B86F-E682-DC84-A6F5549D4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94FF4D-87D6-64C5-F90C-8BED2DBCA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26479D-960F-4839-033F-A3CC51846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6424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20EB4-A35F-4BD2-88D3-96572379A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F745DE-5DD5-617F-E72F-331409E418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D71577-B44D-3E3E-3492-8F7E8A53C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40F95-9CD1-C9E4-55CA-D22B9871A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D04E3E-6C87-7F8A-7172-A9986FD74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4925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94AD4-244A-D305-435E-248D57107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9088A-F400-B09E-4288-E97B075351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5EEF3-DA32-F858-BF4A-195492026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A3CCE0-908F-0DDF-3F9B-03F686BCF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B4ABCB-9E31-95FD-A2D0-A9189167F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DB1EF9-2547-FA13-3AAE-6188019BB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0580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CCBD4-688E-2086-9D2C-543EC9965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E4F9FD-79BA-4223-1EE9-A8693A162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FF900C-D676-0565-68FD-FBEC508DDA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70FE1A-FEBF-C44B-12EB-19E3A98900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ABD149-060F-0644-53FA-DB2C07578C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481AA7-FC4E-0DA1-FA07-BAEF5AE16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CBC8C7-1915-4E5A-151D-E917E93E1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1DEEFC-2552-5F70-4F19-75A53442C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5250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B4775-006E-BC69-E2BF-019768151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A8612F-C08E-0CE5-AC09-F8841F262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EAE875-E26D-14F7-4BC9-756AC6542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7A5024-89A7-5DC9-C7C2-2782E6F38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9534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860208-8280-4A61-893B-5ABC13599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012146-8712-860F-DC6A-43B70B9F2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4AB77D-CA20-7DC4-9204-EF26B9459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309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1B467-CBF9-5E5D-0614-38C2F6E09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5CC91-70B1-645C-75F4-10536E520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57FDB4-0335-38F9-B2FC-1EE8DE905A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5BFCDF-5B2F-94F5-7817-EDD43EDE4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688ED1-E93A-AF05-D8A9-CDC2D7EC6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EEF954-B45A-EA39-B879-C3E30A3F0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7201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29591-C34B-BD1F-04AE-F296CDFC9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E73B18-D8B4-686B-49EB-75769CDCE3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A2B35E-79F7-0063-7956-9B111384C6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F8CDB5-B9DD-B4EE-38B2-F2B711FD9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61B89C-80DB-3444-0399-FE7B3208A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849BDC-58AF-979F-4FD7-64CAD448E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1624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FE95A-A42D-96C9-2C3E-06E477BAF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141575-FA8D-0295-4EB1-F84D1D8ADA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669AAF-523F-BA1E-EFCF-F9136F794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5324D1-207A-F459-FDF3-C879CDE92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78FB88-CC34-532F-50A8-D3B6F459D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6813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8B8C44-C7CF-5B3C-179B-E496A7D12F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39807B-29DD-B337-2C29-D0BD9D6FDE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B25C1-CD87-F5D5-F2E2-F4FB2B9F2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42C27E-FC73-470C-8CA9-28435D918F0D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3C3EC8-0392-7E10-6BD6-82DEC8697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B8F63-F726-5FEF-4E46-B4DEB1285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202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246BC7-8CE6-B6E4-753C-8FC7E1119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84890B-6540-517F-59B7-5CF3517043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1774FE-874F-F425-459C-B2821839D6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14BAD6-920B-73D6-BC00-32B5A8C12E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18E53-0C43-5448-838A-785E938DC6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755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63399D-334D-F848-F9E2-BFB7BB519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7AC62A-3F58-65D3-0463-8D6713E62E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04480D-3037-5049-EF70-3CC6795B1E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2C27E-FC73-470C-8CA9-28435D918F0D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36AE1-973F-1814-C3D5-9C684B8655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2C445D-C230-F479-E7AD-1AE1DC05AF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3AEC8-5AEB-4720-B4CA-C40990D077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4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B33E9-8976-7FBD-99AF-730E780648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948" y="1262743"/>
            <a:ext cx="11248104" cy="4475448"/>
          </a:xfrm>
        </p:spPr>
        <p:txBody>
          <a:bodyPr>
            <a:noAutofit/>
          </a:bodyPr>
          <a:lstStyle/>
          <a:p>
            <a:br>
              <a:rPr lang="en-GB" sz="6600" b="1" dirty="0">
                <a:latin typeface="+mn-lt"/>
              </a:rPr>
            </a:br>
            <a:r>
              <a:rPr lang="en-GB" sz="6600" b="1" dirty="0">
                <a:latin typeface="+mn-lt"/>
              </a:rPr>
              <a:t>ADDA4015</a:t>
            </a:r>
            <a:br>
              <a:rPr lang="en-GB" sz="6600" b="1" dirty="0">
                <a:latin typeface="+mn-lt"/>
              </a:rPr>
            </a:br>
            <a:r>
              <a:rPr lang="en-GB" sz="6600" b="1" dirty="0">
                <a:latin typeface="+mn-lt"/>
              </a:rPr>
              <a:t> CONTEMPORARY CHALLENGES</a:t>
            </a:r>
            <a:br>
              <a:rPr lang="en-GB" sz="6600" b="1" dirty="0">
                <a:latin typeface="+mn-lt"/>
              </a:rPr>
            </a:br>
            <a:r>
              <a:rPr lang="en-GB" sz="6600" b="1" dirty="0">
                <a:latin typeface="+mn-lt"/>
              </a:rPr>
              <a:t> MAKING A DIFFERENCE</a:t>
            </a:r>
            <a:br>
              <a:rPr lang="en-GB" sz="6600" b="1" dirty="0">
                <a:latin typeface="+mn-lt"/>
              </a:rPr>
            </a:br>
            <a:br>
              <a:rPr lang="en-GB" sz="6600" b="1" dirty="0">
                <a:latin typeface="+mn-lt"/>
              </a:rPr>
            </a:br>
            <a:r>
              <a:rPr lang="en-GB" sz="4000" i="1" dirty="0">
                <a:latin typeface="+mn-lt"/>
              </a:rPr>
              <a:t>Week 4 – 20.02.24</a:t>
            </a:r>
          </a:p>
        </p:txBody>
      </p:sp>
    </p:spTree>
    <p:extLst>
      <p:ext uri="{BB962C8B-B14F-4D97-AF65-F5344CB8AC3E}">
        <p14:creationId xmlns:p14="http://schemas.microsoft.com/office/powerpoint/2010/main" val="1822612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9B90A-B60F-8BFC-42F5-FF7742515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 Learning Outcomes </a:t>
            </a:r>
            <a:r>
              <a:rPr lang="en-GB" sz="2800" dirty="0"/>
              <a:t>(from module syllabus)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164CA-00A4-D13D-2649-923CA4B53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bg2">
                    <a:lumMod val="90000"/>
                  </a:schemeClr>
                </a:solidFill>
              </a:rPr>
              <a:t>Identify and evaluate historical and contemporary issues and their impact on today's global society (Coursework Assignment – DJ)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Apply appropriate collaborative working practices to manage conflict and support effective decision making.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/>
              <a:t>Implement Design Thinking techniques to investigate problems to generate and evaluate solutions.</a:t>
            </a:r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254347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0C23C04-0871-7A71-16E7-9FE35DBF2AE0}"/>
              </a:ext>
            </a:extLst>
          </p:cNvPr>
          <p:cNvSpPr txBox="1"/>
          <p:nvPr/>
        </p:nvSpPr>
        <p:spPr>
          <a:xfrm>
            <a:off x="0" y="2972191"/>
            <a:ext cx="1219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1" spc="-20" dirty="0">
                <a:solidFill>
                  <a:srgbClr val="15164D"/>
                </a:solidFill>
                <a:effectLst/>
                <a:ea typeface="Tahoma" panose="020B0604030504040204" pitchFamily="34" charset="0"/>
              </a:rPr>
              <a:t>PRESENTATION OF GROUP NAME, PHILOSOPHY &amp; MISSION STATEMENT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2907011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7551E0E-E3E0-59D8-8290-6DE2D1F831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5999" y="717483"/>
            <a:ext cx="4159999" cy="2340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A8286D-3898-3079-FBAF-A45913C023B2}"/>
              </a:ext>
            </a:extLst>
          </p:cNvPr>
          <p:cNvSpPr txBox="1"/>
          <p:nvPr/>
        </p:nvSpPr>
        <p:spPr>
          <a:xfrm>
            <a:off x="0" y="3244334"/>
            <a:ext cx="1219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none" strike="noStrike" kern="1200" cap="none" spc="-2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LITTERING on the BEACHES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i="1" spc="-20" dirty="0">
                <a:latin typeface="Calibri" panose="020F0502020204030204"/>
                <a:ea typeface="Tahoma" panose="020B0604030504040204" pitchFamily="34" charset="0"/>
              </a:rPr>
              <a:t>GROUP NAME?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F80A83-5E08-8245-6674-BFD75959CBA0}"/>
              </a:ext>
            </a:extLst>
          </p:cNvPr>
          <p:cNvSpPr txBox="1"/>
          <p:nvPr/>
        </p:nvSpPr>
        <p:spPr>
          <a:xfrm>
            <a:off x="0" y="4542236"/>
            <a:ext cx="12192000" cy="347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85190" marR="550545" lvl="0" indent="0" algn="l" defTabSz="914400" rtl="0" eaLnBrk="1" fontAlgn="auto" latinLnBrk="0" hangingPunct="1">
              <a:lnSpc>
                <a:spcPct val="92000"/>
              </a:lnSpc>
              <a:spcBef>
                <a:spcPts val="221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Mission Statement?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Tahoma" panose="020B0604030504040204" pitchFamily="34" charset="0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98E79C-A24C-605F-A37F-871DEB480368}"/>
              </a:ext>
            </a:extLst>
          </p:cNvPr>
          <p:cNvSpPr txBox="1"/>
          <p:nvPr/>
        </p:nvSpPr>
        <p:spPr>
          <a:xfrm>
            <a:off x="0" y="5622193"/>
            <a:ext cx="12192000" cy="347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85190" marR="550545" lvl="0" indent="0" algn="l" defTabSz="914400" rtl="0" eaLnBrk="1" fontAlgn="auto" latinLnBrk="0" hangingPunct="1">
              <a:lnSpc>
                <a:spcPct val="92000"/>
              </a:lnSpc>
              <a:spcBef>
                <a:spcPts val="221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Group 1: 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Watkins, Bella; Glaysher, Aimee; Downie, Ross; Williams, Ffion; Williams Arwyn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Tahoma" panose="020B0604030504040204" pitchFamily="34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2861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AA8286D-3898-3079-FBAF-A45913C023B2}"/>
              </a:ext>
            </a:extLst>
          </p:cNvPr>
          <p:cNvSpPr txBox="1"/>
          <p:nvPr/>
        </p:nvSpPr>
        <p:spPr>
          <a:xfrm>
            <a:off x="0" y="3244334"/>
            <a:ext cx="1219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1" u="none" strike="noStrike" kern="1200" cap="none" spc="-2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FOOD SHORTAGES &amp; FOOD BANKS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i="1" spc="-20" dirty="0">
                <a:latin typeface="Calibri" panose="020F0502020204030204"/>
                <a:ea typeface="Tahoma" panose="020B0604030504040204" pitchFamily="34" charset="0"/>
              </a:rPr>
              <a:t>GROUP NAME?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F80A83-5E08-8245-6674-BFD75959CBA0}"/>
              </a:ext>
            </a:extLst>
          </p:cNvPr>
          <p:cNvSpPr txBox="1"/>
          <p:nvPr/>
        </p:nvSpPr>
        <p:spPr>
          <a:xfrm>
            <a:off x="0" y="4542236"/>
            <a:ext cx="12192000" cy="347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85190" marR="550545" lvl="0" indent="0" algn="l" defTabSz="914400" rtl="0" eaLnBrk="1" fontAlgn="auto" latinLnBrk="0" hangingPunct="1">
              <a:lnSpc>
                <a:spcPct val="92000"/>
              </a:lnSpc>
              <a:spcBef>
                <a:spcPts val="221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Mission Statement?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Tahoma" panose="020B0604030504040204" pitchFamily="34" charset="0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26DB46-1DCD-2E94-2AAF-36D8C332EF17}"/>
              </a:ext>
            </a:extLst>
          </p:cNvPr>
          <p:cNvSpPr txBox="1"/>
          <p:nvPr/>
        </p:nvSpPr>
        <p:spPr>
          <a:xfrm>
            <a:off x="0" y="5622193"/>
            <a:ext cx="12192000" cy="347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85190" marR="550545" lvl="0" indent="0" algn="l" defTabSz="914400" rtl="0" eaLnBrk="1" fontAlgn="auto" latinLnBrk="0" hangingPunct="1">
              <a:lnSpc>
                <a:spcPct val="92000"/>
              </a:lnSpc>
              <a:spcBef>
                <a:spcPts val="221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Group 2:  </a:t>
            </a: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Tahoma" panose="020B0604030504040204" pitchFamily="34" charset="0"/>
                <a:cs typeface="+mn-cs"/>
              </a:rPr>
              <a:t>James, Adam; Ezard, Francis; England, Aeron; Lynch, Anna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Tahoma" panose="020B0604030504040204" pitchFamily="34" charset="0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7ACEDD-2CB3-A226-A4AA-7FEFD290F9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529" y="706451"/>
            <a:ext cx="3642113" cy="23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2268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9B90A-B60F-8BFC-42F5-FF7742515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164CA-00A4-D13D-2649-923CA4B53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600" dirty="0">
                <a:latin typeface="+mj-lt"/>
              </a:rPr>
              <a:t>Session on Thursday 29</a:t>
            </a:r>
            <a:r>
              <a:rPr lang="en-US" sz="2600" baseline="30000" dirty="0">
                <a:latin typeface="+mj-lt"/>
              </a:rPr>
              <a:t>th</a:t>
            </a:r>
            <a:r>
              <a:rPr lang="en-US" sz="2600" dirty="0">
                <a:latin typeface="+mj-lt"/>
              </a:rPr>
              <a:t> February 10.00 – 12.00pm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26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600" dirty="0">
                <a:latin typeface="+mj-lt"/>
              </a:rPr>
              <a:t>Problem Solving Activity 1 (MST)</a:t>
            </a:r>
            <a:endParaRPr lang="en-GB" sz="2600" dirty="0">
              <a:latin typeface="+mj-lt"/>
            </a:endParaRPr>
          </a:p>
          <a:p>
            <a:pPr marL="0" indent="0">
              <a:buNone/>
            </a:pPr>
            <a:endParaRPr lang="en-GB" sz="2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836256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3945</TotalTime>
  <Words>161</Words>
  <Application>Microsoft Office PowerPoint</Application>
  <PresentationFormat>Widescreen</PresentationFormat>
  <Paragraphs>20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Calibri Light</vt:lpstr>
      <vt:lpstr>Tahoma</vt:lpstr>
      <vt:lpstr>Wingdings</vt:lpstr>
      <vt:lpstr>Office Theme</vt:lpstr>
      <vt:lpstr>1_Office Theme</vt:lpstr>
      <vt:lpstr> ADDA4015  CONTEMPORARY CHALLENGES  MAKING A DIFFERENCE  Week 4 – 20.02.24</vt:lpstr>
      <vt:lpstr>Module Learning Outcomes (from module syllabus)</vt:lpstr>
      <vt:lpstr>PowerPoint Presentation</vt:lpstr>
      <vt:lpstr>PowerPoint Presentation</vt:lpstr>
      <vt:lpstr>PowerPoint Presentation</vt:lpstr>
      <vt:lpstr>Next Week: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Paul Morrow – Transport Design a Complex Discipline</dc:title>
  <dc:creator>Paul Morrow</dc:creator>
  <cp:lastModifiedBy>Matthew Archer</cp:lastModifiedBy>
  <cp:revision>3</cp:revision>
  <dcterms:created xsi:type="dcterms:W3CDTF">2023-02-20T14:13:36Z</dcterms:created>
  <dcterms:modified xsi:type="dcterms:W3CDTF">2024-02-27T15:21:51Z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2020-11-09T00:00:00Z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2023-02-20T00:00:00Z</vt:filetime>
  </property>
</Properties>
</file>