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63" r:id="rId4"/>
    <p:sldId id="264" r:id="rId5"/>
    <p:sldId id="258" r:id="rId6"/>
    <p:sldId id="262" r:id="rId7"/>
    <p:sldId id="265" r:id="rId8"/>
    <p:sldId id="266" r:id="rId9"/>
    <p:sldId id="259" r:id="rId10"/>
    <p:sldId id="260" r:id="rId11"/>
    <p:sldId id="26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8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D87247-8DA4-37CF-DB27-EAD2B5204831}" v="5" dt="2025-02-04T09:48:45.647"/>
    <p1510:client id="{759E9FAB-6115-AC88-4A74-DB1D2EAB81EB}" v="288" dt="2025-02-04T09:43:17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70" autoAdjust="0"/>
    <p:restoredTop sz="94660"/>
  </p:normalViewPr>
  <p:slideViewPr>
    <p:cSldViewPr snapToGrid="0">
      <p:cViewPr varScale="1">
        <p:scale>
          <a:sx n="137" d="100"/>
          <a:sy n="137" d="100"/>
        </p:scale>
        <p:origin x="9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719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949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847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502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695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149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48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410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509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108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629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122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reyrich.com/index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EC49EF21-1318-BD4C-4A1A-CBE1186E8A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/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Photography Narratives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18384" y="5277089"/>
            <a:ext cx="3941132" cy="227297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  <a:hlinkClick r:id="rId3"/>
              </a:rPr>
              <a:t>https://www.coreyrich.com/index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AI-generated content may be incorrect.">
            <a:extLst>
              <a:ext uri="{FF2B5EF4-FFF2-40B4-BE49-F238E27FC236}">
                <a16:creationId xmlns:a16="http://schemas.microsoft.com/office/drawing/2014/main" id="{E776BA6E-B938-B4F4-B8EB-AC695F09B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5700" y="3032025"/>
            <a:ext cx="2644574" cy="64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E980AE-7FFA-AD39-FBCF-3AEA7402EA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CB40F1CF-174A-6FE0-3ACC-CEB4A9138DE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687EE-BA3F-7EEC-67AE-3F6FD1E00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C2F1852-FF4E-BD22-8F5E-40D92AC3E8F3}"/>
              </a:ext>
            </a:extLst>
          </p:cNvPr>
          <p:cNvSpPr txBox="1"/>
          <p:nvPr/>
        </p:nvSpPr>
        <p:spPr>
          <a:xfrm>
            <a:off x="713213" y="2762407"/>
            <a:ext cx="6034912" cy="3371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rgbClr val="F58F00"/>
                </a:solidFill>
                <a:latin typeface="Arial"/>
                <a:cs typeface="Arial"/>
              </a:rPr>
              <a:t>The Power of Suggestion</a:t>
            </a:r>
            <a:endParaRPr lang="en-US" sz="2000" b="1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rgbClr val="F58F00"/>
                </a:solidFill>
                <a:latin typeface="Arial"/>
                <a:cs typeface="Arial"/>
              </a:rPr>
              <a:t> * Implied Action: A photograph doesn't need to show a complete event. By capturing a moment just before or after something significant, you invite the viewer to imagine the action and its consequences.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* Symbolism: Everyday objects or gestures can hold symbolic weight. A hand reaching out, a discarded object, or a specific light pattern can suggest deeper meanings and emotions.</a:t>
            </a:r>
            <a:endParaRPr lang="en-GB"/>
          </a:p>
        </p:txBody>
      </p:sp>
      <p:pic>
        <p:nvPicPr>
          <p:cNvPr id="10" name="Picture 9" descr="A hand on a rock&#10;&#10;AI-generated content may be incorrect.">
            <a:extLst>
              <a:ext uri="{FF2B5EF4-FFF2-40B4-BE49-F238E27FC236}">
                <a16:creationId xmlns:a16="http://schemas.microsoft.com/office/drawing/2014/main" id="{72F7EF05-26F0-6614-386A-197C22116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1128" y="954911"/>
            <a:ext cx="4496099" cy="3009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972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8E295E-A9AE-F94E-75E7-09CECF925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5C61934-AC70-E2E3-4527-ED9348F09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FD7DF89F-4D2D-1FE5-7EF5-5811BD29434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18965AF-3585-9373-8C2D-656039636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CE5586-CDC9-2F05-353E-38B246011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BA676-CE29-E9BE-E0EE-F190AB8E1C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AA1D9E3-59C8-9F72-A64A-87C76464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3FD80EA-6B13-EB07-62BD-2450FD65F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D96BAD0-1A23-1778-3144-A902FC9546B3}"/>
              </a:ext>
            </a:extLst>
          </p:cNvPr>
          <p:cNvSpPr txBox="1"/>
          <p:nvPr/>
        </p:nvSpPr>
        <p:spPr>
          <a:xfrm>
            <a:off x="713213" y="2762407"/>
            <a:ext cx="6034912" cy="3371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rgbClr val="F58F00"/>
                </a:solidFill>
                <a:latin typeface="Arial"/>
                <a:cs typeface="Arial"/>
              </a:rPr>
              <a:t>The Power of Suggestion</a:t>
            </a:r>
            <a:endParaRPr lang="en-US" sz="2000" b="1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rgbClr val="F58F00"/>
                </a:solidFill>
                <a:latin typeface="Arial"/>
                <a:cs typeface="Arial"/>
              </a:rPr>
              <a:t> * Implied Action: A photograph doesn't need to show a complete event. By capturing a moment just before or after something significant, you invite the viewer to imagine the action and its consequences.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* Symbolism: Everyday objects or gestures can hold symbolic weight. A hand reaching out, a discarded object, or a specific light pattern can suggest deeper meanings and emotions.</a:t>
            </a:r>
            <a:endParaRPr lang="en-GB"/>
          </a:p>
        </p:txBody>
      </p:sp>
      <p:pic>
        <p:nvPicPr>
          <p:cNvPr id="3" name="Picture 2" descr="A tent in the snow&#10;&#10;AI-generated content may be incorrect.">
            <a:extLst>
              <a:ext uri="{FF2B5EF4-FFF2-40B4-BE49-F238E27FC236}">
                <a16:creationId xmlns:a16="http://schemas.microsoft.com/office/drawing/2014/main" id="{45FF4ACF-AE29-2ACB-CEB5-683D73C336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030" y="954912"/>
            <a:ext cx="4632901" cy="299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720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EE95F2-4FE4-6708-7BF2-EF3022DD1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7F831F7-2E4E-FAF3-4422-B71786F11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B60A299B-E16B-0247-B69B-787D4BA5D39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3323A7B-C9B6-7645-4951-9BC1CF14E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851C38-7048-980F-ACC6-E0A11956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0EDB55-357B-BC49-A690-C7B5C13CE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DBE9B2D-FE26-2144-C021-C167F5F4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9384C2A-2481-AFA9-C081-9A6C1DAA1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83D1EFB-C3FC-1EF9-FBCB-D5C97A7A883D}"/>
              </a:ext>
            </a:extLst>
          </p:cNvPr>
          <p:cNvSpPr txBox="1"/>
          <p:nvPr/>
        </p:nvSpPr>
        <p:spPr>
          <a:xfrm>
            <a:off x="713213" y="1846077"/>
            <a:ext cx="6092785" cy="5783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rgbClr val="F58F00"/>
                </a:solidFill>
                <a:latin typeface="Arial"/>
                <a:cs typeface="Arial"/>
              </a:rPr>
              <a:t>Visual Storytelling Elements</a:t>
            </a:r>
            <a:endParaRPr lang="en-US" b="1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Subject: The main focus of your photo. Who is the central character in your story?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Setting: Where does the story take place? What details in the background add to the narrative?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Composition: How you arrange elements within the frame. Use leading lines, framing, and perspective to guide the viewer's eye and create a sense of movement or tension.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Emotion: Capture genuine feelings in your subjects or through the overall mood of the scene.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</p:txBody>
      </p:sp>
      <p:pic>
        <p:nvPicPr>
          <p:cNvPr id="6" name="Picture 5" descr="A person in a gym&#10;&#10;AI-generated content may be incorrect.">
            <a:extLst>
              <a:ext uri="{FF2B5EF4-FFF2-40B4-BE49-F238E27FC236}">
                <a16:creationId xmlns:a16="http://schemas.microsoft.com/office/drawing/2014/main" id="{2196F23D-DAB0-0493-6DBD-76B53C92A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6203" y="819872"/>
            <a:ext cx="3582275" cy="526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32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046ED5-ABA5-915B-C9DF-1680664D1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FC02FF5-92BC-B32F-8462-A45429C6C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90909051-D809-636E-5FC4-1332A70D32B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A4E3F28-DA38-B79B-7847-513D03698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B69C67D-E7AB-DF38-351A-B6997A5ED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6FC551-1D4A-D2EC-4669-E22ADFED88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AF25EDA-1358-0CAA-C698-BE55C0FB4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15F1D95-AD5E-32C8-A50A-2F6DC71C2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0205508-D821-C49E-0DF9-4852413716F4}"/>
              </a:ext>
            </a:extLst>
          </p:cNvPr>
          <p:cNvSpPr txBox="1"/>
          <p:nvPr/>
        </p:nvSpPr>
        <p:spPr>
          <a:xfrm>
            <a:off x="713213" y="1846077"/>
            <a:ext cx="6092785" cy="5783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rgbClr val="F58F00"/>
                </a:solidFill>
                <a:latin typeface="Arial"/>
                <a:cs typeface="Arial"/>
              </a:rPr>
              <a:t>Visual Storytelling Elements</a:t>
            </a:r>
            <a:endParaRPr lang="en-US" b="1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Subject: The main focus of your photo. Who is the central character in your story?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Setting: Where does the story take place? What details in the background add to the narrative?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Composition: How you arrange elements within the frame. Use leading lines, framing, and perspective to guide the viewer's eye and create a sense of movement or tension.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Emotion: Capture genuine feelings in your subjects or through the overall mood of the scene.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</p:txBody>
      </p:sp>
      <p:pic>
        <p:nvPicPr>
          <p:cNvPr id="7" name="Picture 6" descr="A person climbing a rock&#10;&#10;AI-generated content may be incorrect.">
            <a:extLst>
              <a:ext uri="{FF2B5EF4-FFF2-40B4-BE49-F238E27FC236}">
                <a16:creationId xmlns:a16="http://schemas.microsoft.com/office/drawing/2014/main" id="{B5B9F0B1-E790-704B-B38B-1A78AA2423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007" t="-154" r="-123"/>
          <a:stretch/>
        </p:blipFill>
        <p:spPr>
          <a:xfrm>
            <a:off x="6817908" y="821515"/>
            <a:ext cx="4579022" cy="5216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686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8E20CA-2FB1-A4C7-1743-1076A3AB5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F914ED-3986-B59A-F4E4-4F8D709DE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A2026201-AFBA-41DE-8924-53DDE5EC17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AF6C23E-1859-6B55-5AE5-679B801D9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AA8F15-C4E5-15EB-5C54-783688C82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64590-2C93-4F34-E783-FC661ADEC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3DFC900-3A93-9616-A32E-F2C363C44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6610CA0-610F-0CFF-A4EE-7C3937019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FF3FFE7-3E73-50B5-532B-F749CC6D7194}"/>
              </a:ext>
            </a:extLst>
          </p:cNvPr>
          <p:cNvSpPr txBox="1"/>
          <p:nvPr/>
        </p:nvSpPr>
        <p:spPr>
          <a:xfrm>
            <a:off x="713213" y="1846077"/>
            <a:ext cx="6092785" cy="5783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rgbClr val="F58F00"/>
                </a:solidFill>
                <a:latin typeface="Arial"/>
                <a:cs typeface="Arial"/>
              </a:rPr>
              <a:t>Visual Storytelling Elements</a:t>
            </a:r>
            <a:endParaRPr lang="en-US" b="1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Subject: The main focus of your photo. Who is the central character in your story?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Setting: Where does the story take place? What details in the background add to the narrative?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Composition: How you arrange elements within the frame. Use leading lines, framing, and perspective to guide the viewer's eye and create a sense of movement or tension.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Emotion: Capture genuine feelings in your subjects or through the overall mood of the scene.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</p:txBody>
      </p:sp>
      <p:pic>
        <p:nvPicPr>
          <p:cNvPr id="3" name="Picture 2" descr="A close-up of a person climbing a rock wall&#10;&#10;AI-generated content may be incorrect.">
            <a:extLst>
              <a:ext uri="{FF2B5EF4-FFF2-40B4-BE49-F238E27FC236}">
                <a16:creationId xmlns:a16="http://schemas.microsoft.com/office/drawing/2014/main" id="{3A91231E-B23A-5DBB-616B-1B2B131B0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0032" y="819873"/>
            <a:ext cx="3480721" cy="521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453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0FE620-761D-9514-AE60-5A940B767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0C4D6-9040-EDD7-EC4C-9B46EB7B4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B2812463-EFCC-73D4-B205-D20185B4F6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998CEF0-1076-2616-D0F4-8BD2670B0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C08EF7B-E321-FAE8-9580-B44C6A656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EFE58-E3E6-CE4F-DBB1-07E6B7E51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1D7591F-AA3C-68AC-23D2-567FE3382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9651756-2C68-88E9-5D83-811490F3B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D95C2BA-2C60-53F6-B493-90EED45A3345}"/>
              </a:ext>
            </a:extLst>
          </p:cNvPr>
          <p:cNvSpPr txBox="1"/>
          <p:nvPr/>
        </p:nvSpPr>
        <p:spPr>
          <a:xfrm>
            <a:off x="713213" y="1846077"/>
            <a:ext cx="6092785" cy="5783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rgbClr val="F58F00"/>
                </a:solidFill>
                <a:latin typeface="Arial"/>
                <a:cs typeface="Arial"/>
              </a:rPr>
              <a:t>Visual Storytelling Elements</a:t>
            </a:r>
            <a:endParaRPr lang="en-US" b="1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Subject: The main focus of your photo. Who is the central character in your story?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Setting: Where does the story take place? What details in the background add to the narrative?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Composition: How you arrange elements within the frame. Use leading lines, framing, and perspective to guide the viewer's eye and create a sense of movement or tension.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Emotion: Capture genuine feelings in your subjects or through the overall mood of the scene.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</p:txBody>
      </p:sp>
      <p:pic>
        <p:nvPicPr>
          <p:cNvPr id="6" name="Picture 5" descr="A person from a rope&#10;&#10;AI-generated content may be incorrect.">
            <a:extLst>
              <a:ext uri="{FF2B5EF4-FFF2-40B4-BE49-F238E27FC236}">
                <a16:creationId xmlns:a16="http://schemas.microsoft.com/office/drawing/2014/main" id="{213331F5-9E83-3EF5-4CAA-188DAE1C57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1120" y="829519"/>
            <a:ext cx="3468191" cy="523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706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082DB7-2EDF-EF19-8B0D-11C963262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A09EE87-8D91-4FE3-0506-518D9AE62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26064DA2-C341-33CA-BC76-458FBC1A086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0FFEE1C-B685-67D0-A8C2-C578D0C43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42DCFBC-50A5-A8CA-1C8C-F5316582B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40933-4EB9-297F-ED2A-0FE47032F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FA0D88-F811-B9C7-46AE-DB9153CD6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181DDD8-D2DE-AA5E-35BF-73D0D74EF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90190A4-33A1-340B-E3EA-604A09183D0E}"/>
              </a:ext>
            </a:extLst>
          </p:cNvPr>
          <p:cNvSpPr txBox="1"/>
          <p:nvPr/>
        </p:nvSpPr>
        <p:spPr>
          <a:xfrm>
            <a:off x="713213" y="2473039"/>
            <a:ext cx="6092785" cy="51064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rgbClr val="F58F00"/>
                </a:solidFill>
                <a:latin typeface="Arial"/>
                <a:cs typeface="Arial"/>
              </a:rPr>
              <a:t>Visual Storytelling Elements</a:t>
            </a:r>
            <a:endParaRPr lang="en-US" b="1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Examples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A portrait of a weathered face suggests a life story filled with experience.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A child's toy left abandoned on a beach hints at a larger story of family or loss.</a:t>
            </a:r>
            <a:endParaRPr lang="en-GB" sz="20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A street scene with contrasting elements (e.g., wealth and poverty) can spark a narrative about social issues.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</p:txBody>
      </p:sp>
      <p:pic>
        <p:nvPicPr>
          <p:cNvPr id="3" name="Picture 2" descr="A person standing in front of a flag&#10;&#10;AI-generated content may be incorrect.">
            <a:extLst>
              <a:ext uri="{FF2B5EF4-FFF2-40B4-BE49-F238E27FC236}">
                <a16:creationId xmlns:a16="http://schemas.microsoft.com/office/drawing/2014/main" id="{DE555138-E3A2-C8A1-FF3C-1D6BB9F86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0894" y="800583"/>
            <a:ext cx="3499705" cy="530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92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E09070-9216-E2A7-9345-8716E2082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1CE48EC-63EC-47B4-41C5-30911165E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8AC55F6E-6174-9573-2201-03DB147F2F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BA87FE4-3190-5E13-D477-D6AAFAC4B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3226A7-EAF3-54B6-0C05-8333DA8FB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2055A-0287-287F-6B6F-082B2929E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A43142C-6756-433D-B993-69F17F3F7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B8766F1-5156-9346-E7A4-B6661088A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AC0D9A0-8618-C975-70D4-98B78D969C12}"/>
              </a:ext>
            </a:extLst>
          </p:cNvPr>
          <p:cNvSpPr txBox="1"/>
          <p:nvPr/>
        </p:nvSpPr>
        <p:spPr>
          <a:xfrm>
            <a:off x="626403" y="3910229"/>
            <a:ext cx="10076405" cy="3495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>
                <a:solidFill>
                  <a:srgbClr val="F58F00"/>
                </a:solidFill>
                <a:latin typeface="Arial"/>
                <a:cs typeface="Arial"/>
              </a:rPr>
              <a:t>Beyond a Single Image</a:t>
            </a:r>
            <a:endParaRPr lang="en-US" b="1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Photo Series: A series of photographs can work together to tell a more complex story, with each image building on the previous one.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>
                <a:solidFill>
                  <a:srgbClr val="F58F00"/>
                </a:solidFill>
                <a:latin typeface="Arial"/>
                <a:cs typeface="Arial"/>
              </a:rPr>
              <a:t> * Photo Essay: A collection of images combined with text, creating a powerful narrative that explores a theme or idea.</a:t>
            </a:r>
            <a:endParaRPr lang="en-GB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br>
              <a:rPr lang="en-US" dirty="0"/>
            </a:br>
            <a:endParaRPr lang="en-US" dirty="0"/>
          </a:p>
        </p:txBody>
      </p:sp>
      <p:pic>
        <p:nvPicPr>
          <p:cNvPr id="3" name="Picture 2" descr="Creating Triptychs With Your Photographs">
            <a:extLst>
              <a:ext uri="{FF2B5EF4-FFF2-40B4-BE49-F238E27FC236}">
                <a16:creationId xmlns:a16="http://schemas.microsoft.com/office/drawing/2014/main" id="{E1759E56-168C-CFB5-DFE4-6099D7A44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4224" y="821017"/>
            <a:ext cx="8569121" cy="2862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244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A65029-0EF0-77F0-0025-F1051908D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5210A1-40AD-E21E-6657-0FD7779DE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DB4A5DC8-446F-5218-620A-AB442F9635D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rcRect t="14334" b="1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5D95794-49E7-1B86-236F-DE26298C6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D9F78B9-19B8-3453-97D5-E8316E358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D8DEF-6D3C-770A-2B2A-98B5EDF7F8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734" y="302670"/>
            <a:ext cx="9906000" cy="64952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how narrative works in a photograph:</a:t>
            </a:r>
            <a:endParaRPr lang="en-US" sz="20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BD2710D-8B1B-379A-C559-A29B1957C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4F3F786-DC5B-7843-BEA5-9B52373FD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3CFF8D6-6E41-E80D-89AB-13D67E64184E}"/>
              </a:ext>
            </a:extLst>
          </p:cNvPr>
          <p:cNvSpPr txBox="1"/>
          <p:nvPr/>
        </p:nvSpPr>
        <p:spPr>
          <a:xfrm>
            <a:off x="626403" y="3037802"/>
            <a:ext cx="6285697" cy="33408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rgbClr val="F58F00"/>
                </a:solidFill>
                <a:latin typeface="Arial"/>
                <a:cs typeface="Arial"/>
              </a:rPr>
              <a:t>Key Takeaways</a:t>
            </a: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rgbClr val="F58F00"/>
                </a:solidFill>
                <a:latin typeface="Arial"/>
                <a:cs typeface="Arial"/>
              </a:rPr>
              <a:t> * Narrative in photography is about more than just documenting a moment. It's about using visual language to evoke emotions, suggest events, and invite the viewer to become a participant in the story.</a:t>
            </a:r>
            <a:endParaRPr lang="en-GB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rgbClr val="F58F00"/>
                </a:solidFill>
                <a:latin typeface="Arial"/>
                <a:cs typeface="Arial"/>
              </a:rPr>
              <a:t> * Even a single photograph can hold a powerful narrative if the photographer carefully considers the subject, setting, composition, and emotional impact.</a:t>
            </a:r>
            <a:br>
              <a:rPr lang="en-US" dirty="0"/>
            </a:br>
            <a:endParaRPr lang="en-US" dirty="0"/>
          </a:p>
        </p:txBody>
      </p:sp>
      <p:pic>
        <p:nvPicPr>
          <p:cNvPr id="3" name="Picture 2" descr="A person walking in the snow&#10;&#10;AI-generated content may be incorrect.">
            <a:extLst>
              <a:ext uri="{FF2B5EF4-FFF2-40B4-BE49-F238E27FC236}">
                <a16:creationId xmlns:a16="http://schemas.microsoft.com/office/drawing/2014/main" id="{ACE0B550-A2EA-B4EF-80CC-3019F263C5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6614" y="781291"/>
            <a:ext cx="3540745" cy="531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202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D74A73-5FFE-5C1D-9BA1-51B7A8D18D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3D712-4FCD-0BEE-1724-D40262EA2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5C291F64-96E6-5C29-53BF-15C4A656CD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/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D4ED052-F1B8-C723-6747-CAAF27775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904B9-3DD0-6637-C867-478847ABF0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6731" y="681941"/>
            <a:ext cx="5619054" cy="4849091"/>
          </a:xfrm>
        </p:spPr>
        <p:txBody>
          <a:bodyPr anchor="ctr">
            <a:normAutofit fontScale="90000"/>
          </a:bodyPr>
          <a:lstStyle/>
          <a:p>
            <a:pPr marL="685800" algn="r">
              <a:spcBef>
                <a:spcPts val="0"/>
              </a:spcBef>
            </a:pPr>
            <a:r>
              <a:rPr lang="en-GB" dirty="0">
                <a:solidFill>
                  <a:srgbClr val="FFFFFF"/>
                </a:solidFill>
              </a:rPr>
              <a:t>Tasks: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/>
            </a:br>
            <a:r>
              <a:rPr lang="en-GB" sz="2700" dirty="0"/>
              <a:t>Create a sequence of 5 images telling a story</a:t>
            </a:r>
            <a:br>
              <a:rPr lang="en-US" sz="7300" dirty="0"/>
            </a:br>
            <a:endParaRPr lang="en-US" sz="2700"/>
          </a:p>
          <a:p>
            <a:pPr algn="r">
              <a:spcBef>
                <a:spcPts val="0"/>
              </a:spcBef>
            </a:pPr>
            <a:r>
              <a:rPr lang="en-GB" sz="2700" dirty="0"/>
              <a:t>Create one image containing a narrative</a:t>
            </a: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Review Don </a:t>
            </a:r>
            <a:r>
              <a:rPr lang="en-GB" sz="2700" dirty="0" err="1"/>
              <a:t>McCullin</a:t>
            </a: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Research Cross Atlantic Rowing and </a:t>
            </a:r>
            <a:r>
              <a:rPr lang="en-GB" sz="2700" dirty="0" err="1"/>
              <a:t>Merched</a:t>
            </a:r>
            <a:r>
              <a:rPr lang="en-GB" sz="2700" dirty="0"/>
              <a:t> Y Mor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5A4A45-47B1-0470-01D0-C99AAEB0F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368905" cy="4076699"/>
          </a:xfrm>
        </p:spPr>
        <p:txBody>
          <a:bodyPr anchor="ctr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66D2FA-6C89-CFB1-8602-A6E7E01D7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Stories Behind the Images: Lessons from a Life in Adventure Photography  (Paperback)">
            <a:extLst>
              <a:ext uri="{FF2B5EF4-FFF2-40B4-BE49-F238E27FC236}">
                <a16:creationId xmlns:a16="http://schemas.microsoft.com/office/drawing/2014/main" id="{7FF616B8-9171-3B05-FA1B-6B778487C3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7174" y="1553178"/>
            <a:ext cx="3273826" cy="386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585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ChronicleVTI">
  <a:themeElements>
    <a:clrScheme name="AnalogousFromDarkSeedLeftStep">
      <a:dk1>
        <a:srgbClr val="000000"/>
      </a:dk1>
      <a:lt1>
        <a:srgbClr val="FFFFFF"/>
      </a:lt1>
      <a:dk2>
        <a:srgbClr val="1B2830"/>
      </a:dk2>
      <a:lt2>
        <a:srgbClr val="F1F3F0"/>
      </a:lt2>
      <a:accent1>
        <a:srgbClr val="A529E7"/>
      </a:accent1>
      <a:accent2>
        <a:srgbClr val="5830D9"/>
      </a:accent2>
      <a:accent3>
        <a:srgbClr val="294BE7"/>
      </a:accent3>
      <a:accent4>
        <a:srgbClr val="1788D5"/>
      </a:accent4>
      <a:accent5>
        <a:srgbClr val="22BFBD"/>
      </a:accent5>
      <a:accent6>
        <a:srgbClr val="16C67A"/>
      </a:accent6>
      <a:hlink>
        <a:srgbClr val="3897A8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</TotalTime>
  <Words>848</Words>
  <Application>Microsoft Macintosh PowerPoint</Application>
  <PresentationFormat>Widescreen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Calisto MT</vt:lpstr>
      <vt:lpstr>Univers Condensed</vt:lpstr>
      <vt:lpstr>ChronicleVTI</vt:lpstr>
      <vt:lpstr>Photography Narratives</vt:lpstr>
      <vt:lpstr>how narrative works in a photograph:</vt:lpstr>
      <vt:lpstr>how narrative works in a photograph:</vt:lpstr>
      <vt:lpstr>how narrative works in a photograph:</vt:lpstr>
      <vt:lpstr>how narrative works in a photograph:</vt:lpstr>
      <vt:lpstr>how narrative works in a photograph:</vt:lpstr>
      <vt:lpstr>how narrative works in a photograph:</vt:lpstr>
      <vt:lpstr>how narrative works in a photograph:</vt:lpstr>
      <vt:lpstr>how narrative works in a photograph:</vt:lpstr>
      <vt:lpstr>how narrative works in a photograph:</vt:lpstr>
      <vt:lpstr>Tasks:  Create a sequence of 5 images telling a story  Create one image containing a narrative  Review Don McCullin  Research Cross Atlantic Rowing and Merched Y Mor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Brett Aggersberg</cp:lastModifiedBy>
  <cp:revision>166</cp:revision>
  <dcterms:created xsi:type="dcterms:W3CDTF">2025-02-04T08:49:37Z</dcterms:created>
  <dcterms:modified xsi:type="dcterms:W3CDTF">2025-02-04T11:31:15Z</dcterms:modified>
</cp:coreProperties>
</file>