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png" ContentType="image/png"/>
  <Default Extension="jpeg" ContentType="image/jpeg"/>
  <Override PartName="/_rels/.rels" ContentType="application/vnd.openxmlformats-package.relationship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_rels/slideMaster1.xml.rels" ContentType="application/vnd.openxmlformats-package.relationships+xml"/>
  <Override PartName="/ppt/slideMasters/_rels/slideMaster2.xml.rels" ContentType="application/vnd.openxmlformats-package.relationships+xml"/>
  <Override PartName="/ppt/theme/theme1.xml" ContentType="application/vnd.openxmlformats-officedocument.theme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drawing2.xml" ContentType="application/vnd.ms-office.drawingml.diagramDrawing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layout2.xml" ContentType="application/vnd.openxmlformats-officedocument.drawingml.diagramLayout+xml"/>
  <Override PartName="/ppt/diagrams/_rels/data1.xml.rels" ContentType="application/vnd.openxmlformats-package.relationships+xml"/>
  <Override PartName="/ppt/diagrams/_rels/drawing2.xml.rels" ContentType="application/vnd.openxmlformats-package.relationships+xml"/>
  <Override PartName="/ppt/diagrams/_rels/drawing1.xml.rels" ContentType="application/vnd.openxmlformats-package.relationships+xml"/>
  <Override PartName="/ppt/diagrams/_rels/data2.xml.rels" ContentType="application/vnd.openxmlformats-package.relationships+xml"/>
  <Override PartName="/ppt/media/OOXDiagramDataRels1_7.svg" ContentType="image/svg"/>
  <Override PartName="/ppt/media/image1.png" ContentType="image/png"/>
  <Override PartName="/ppt/media/image2.png" ContentType="image/png"/>
  <Override PartName="/ppt/media/OOXDiagramDataRels1_6.png" ContentType="image/png"/>
  <Override PartName="/ppt/media/image3.jpeg" ContentType="image/jpeg"/>
  <Override PartName="/ppt/media/image5.png" ContentType="image/png"/>
  <Override PartName="/ppt/media/image4.png" ContentType="image/png"/>
  <Override PartName="/ppt/media/image21.png" ContentType="image/png"/>
  <Override PartName="/ppt/media/image6.jpeg" ContentType="image/jpeg"/>
  <Override PartName="/ppt/media/image7.png" ContentType="image/png"/>
  <Override PartName="/ppt/media/image8.png" ContentType="image/png"/>
  <Override PartName="/ppt/media/image9.jpeg" ContentType="image/jpeg"/>
  <Override PartName="/ppt/media/OOXDiagramDataRels1_1.svg" ContentType="image/svg"/>
  <Override PartName="/ppt/media/image10.png" ContentType="image/png"/>
  <Override PartName="/ppt/media/image11.png" ContentType="image/png"/>
  <Override PartName="/ppt/media/image12.jpeg" ContentType="image/jpeg"/>
  <Override PartName="/ppt/media/image13.png" ContentType="image/png"/>
  <Override PartName="/ppt/media/image14.png" ContentType="image/png"/>
  <Override PartName="/ppt/media/OOXDiagramDataRels1_0.png" ContentType="image/png"/>
  <Override PartName="/ppt/media/OOXDiagramDataRels1_2.png" ContentType="image/png"/>
  <Override PartName="/ppt/media/OOXDiagramDataRels1_3.svg" ContentType="image/svg"/>
  <Override PartName="/ppt/media/OOXDiagramDataRels1_4.png" ContentType="image/png"/>
  <Override PartName="/ppt/media/OOXDiagramDataRels1_5.svg" ContentType="image/svg"/>
  <Override PartName="/ppt/media/OOXDiagramDrawingRels1_0.png" ContentType="image/png"/>
  <Override PartName="/ppt/media/OOXDiagramDrawingRels1_1.svg" ContentType="image/svg"/>
  <Override PartName="/ppt/media/OOXDiagramDrawingRels1_2.png" ContentType="image/png"/>
  <Override PartName="/ppt/media/OOXDiagramDrawingRels1_3.svg" ContentType="image/svg"/>
  <Override PartName="/ppt/media/OOXDiagramDrawingRels1_4.png" ContentType="image/png"/>
  <Override PartName="/ppt/media/OOXDiagramDrawingRels1_5.svg" ContentType="image/svg"/>
  <Override PartName="/ppt/media/OOXDiagramDrawingRels1_6.png" ContentType="image/png"/>
  <Override PartName="/ppt/media/OOXDiagramDrawingRels1_7.svg" ContentType="image/svg"/>
  <Override PartName="/ppt/media/image15.png" ContentType="image/png"/>
  <Override PartName="/ppt/media/image16.png" ContentType="image/png"/>
  <Override PartName="/ppt/media/image17.jpeg" ContentType="image/jpeg"/>
  <Override PartName="/ppt/media/OOXDiagramDataRels2_0.png" ContentType="image/png"/>
  <Override PartName="/ppt/media/OOXDiagramDataRels2_1.svg" ContentType="image/svg"/>
  <Override PartName="/ppt/media/OOXDiagramDataRels2_2.png" ContentType="image/png"/>
  <Override PartName="/ppt/media/OOXDiagramDataRels2_3.svg" ContentType="image/svg"/>
  <Override PartName="/ppt/media/OOXDiagramDataRels2_4.png" ContentType="image/png"/>
  <Override PartName="/ppt/media/OOXDiagramDataRels2_5.svg" ContentType="image/svg"/>
  <Override PartName="/ppt/media/OOXDiagramDrawingRels2_0.png" ContentType="image/png"/>
  <Override PartName="/ppt/media/OOXDiagramDrawingRels2_1.svg" ContentType="image/svg"/>
  <Override PartName="/ppt/media/OOXDiagramDrawingRels2_2.png" ContentType="image/png"/>
  <Override PartName="/ppt/media/OOXDiagramDrawingRels2_3.svg" ContentType="image/svg"/>
  <Override PartName="/ppt/media/OOXDiagramDrawingRels2_4.png" ContentType="image/png"/>
  <Override PartName="/ppt/media/OOXDiagramDrawingRels2_5.svg" ContentType="image/svg"/>
  <Override PartName="/ppt/media/image18.png" ContentType="image/png"/>
  <Override PartName="/ppt/media/image19.png" ContentType="image/png"/>
  <Override PartName="/ppt/media/image20.png" ContentType="image/png"/>
  <Override PartName="/ppt/media/image22.png" ContentType="image/png"/>
  <Override PartName="/ppt/media/image23.png" ContentType="image/png"/>
  <Override PartName="/ppt/slideLayouts/slideLayout1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_rels/slideLayout9.xml.rels" ContentType="application/vnd.openxmlformats-package.relationships+xml"/>
  <Override PartName="/ppt/slideLayouts/_rels/slideLayout1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12.xml.rels" ContentType="application/vnd.openxmlformats-package.relationships+xml"/>
  <Override PartName="/ppt/slideLayouts/_rels/slideLayout13.xml.rels" ContentType="application/vnd.openxmlformats-package.relationships+xml"/>
  <Override PartName="/ppt/slideLayouts/_rels/slideLayout14.xml.rels" ContentType="application/vnd.openxmlformats-package.relationships+xml"/>
  <Override PartName="/ppt/slideLayouts/_rels/slideLayout15.xml.rels" ContentType="application/vnd.openxmlformats-package.relationships+xml"/>
  <Override PartName="/ppt/slideLayouts/_rels/slideLayout16.xml.rels" ContentType="application/vnd.openxmlformats-package.relationships+xml"/>
  <Override PartName="/ppt/slideLayouts/_rels/slideLayout17.xml.rels" ContentType="application/vnd.openxmlformats-package.relationships+xml"/>
  <Override PartName="/ppt/slideLayouts/_rels/slideLayout18.xml.rels" ContentType="application/vnd.openxmlformats-package.relationships+xml"/>
  <Override PartName="/ppt/slideLayouts/_rels/slideLayout19.xml.rels" ContentType="application/vnd.openxmlformats-package.relationships+xml"/>
  <Override PartName="/ppt/slideLayouts/_rels/slideLayout20.xml.rels" ContentType="application/vnd.openxmlformats-package.relationships+xml"/>
  <Override PartName="/ppt/slideLayouts/_rels/slideLayout21.xml.rels" ContentType="application/vnd.openxmlformats-package.relationships+xml"/>
  <Override PartName="/ppt/slideLayouts/_rels/slideLayout22.xml.rels" ContentType="application/vnd.openxmlformats-package.relationships+xml"/>
  <Override PartName="/ppt/slideLayouts/_rels/slideLayout23.xml.rels" ContentType="application/vnd.openxmlformats-package.relationships+xml"/>
  <Override PartName="/ppt/slideLayouts/_rels/slideLayout24.xml.rels" ContentType="application/vnd.openxmlformats-package.relationships+xml"/>
  <Override PartName="/ppt/_rels/presentation.xml.rels" ContentType="application/vnd.openxmlformats-package.relationships+xml"/>
  <Override PartName="/ppt/slides/slide1.xml" ContentType="application/vnd.openxmlformats-officedocument.presentationml.slide+xml"/>
  <Override PartName="/ppt/slides/slide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10.xml" ContentType="application/vnd.openxmlformats-officedocument.presentationml.slide+xml"/>
  <Override PartName="/ppt/slides/_rels/slide9.xml.rels" ContentType="application/vnd.openxmlformats-package.relationships+xml"/>
  <Override PartName="/ppt/slides/_rels/slide1.xml.rels" ContentType="application/vnd.openxmlformats-package.relationships+xml"/>
  <Override PartName="/ppt/slides/_rels/slide2.xml.rels" ContentType="application/vnd.openxmlformats-package.relationships+xml"/>
  <Override PartName="/ppt/slides/_rels/slide3.xml.rels" ContentType="application/vnd.openxmlformats-package.relationships+xml"/>
  <Override PartName="/ppt/slides/_rels/slide4.xml.rels" ContentType="application/vnd.openxmlformats-package.relationships+xml"/>
  <Override PartName="/ppt/slides/_rels/slide5.xml.rels" ContentType="application/vnd.openxmlformats-package.relationships+xml"/>
  <Override PartName="/ppt/slides/_rels/slide6.xml.rels" ContentType="application/vnd.openxmlformats-package.relationships+xml"/>
  <Override PartName="/ppt/slides/_rels/slide7.xml.rels" ContentType="application/vnd.openxmlformats-package.relationships+xml"/>
  <Override PartName="/ppt/slides/_rels/slide8.xml.rels" ContentType="application/vnd.openxmlformats-package.relationships+xml"/>
  <Override PartName="/ppt/slides/_rels/slide10.xml.rels" ContentType="application/vnd.openxmlformats-package.relationships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custom-properties" Target="docProps/custom.xml"/><Relationship Id="rId4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  <p:sldMasterId id="2147483661" r:id="rId3"/>
  </p:sld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</p:sldIdLst>
  <p:sldSz cx="12192000" cy="6858000"/>
  <p:notesSz cx="7559675" cy="10691812"/>
</p:presentation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" Target="slides/slide1.xml"/><Relationship Id="rId5" Type="http://schemas.openxmlformats.org/officeDocument/2006/relationships/slide" Target="slides/slide2.xml"/><Relationship Id="rId6" Type="http://schemas.openxmlformats.org/officeDocument/2006/relationships/slide" Target="slides/slide3.xml"/><Relationship Id="rId7" Type="http://schemas.openxmlformats.org/officeDocument/2006/relationships/slide" Target="slides/slide4.xml"/><Relationship Id="rId8" Type="http://schemas.openxmlformats.org/officeDocument/2006/relationships/slide" Target="slides/slide5.xml"/><Relationship Id="rId9" Type="http://schemas.openxmlformats.org/officeDocument/2006/relationships/slide" Target="slides/slide6.xml"/><Relationship Id="rId10" Type="http://schemas.openxmlformats.org/officeDocument/2006/relationships/slide" Target="slides/slide7.xml"/><Relationship Id="rId11" Type="http://schemas.openxmlformats.org/officeDocument/2006/relationships/slide" Target="slides/slide8.xml"/><Relationship Id="rId12" Type="http://schemas.openxmlformats.org/officeDocument/2006/relationships/slide" Target="slides/slide9.xml"/><Relationship Id="rId13" Type="http://schemas.openxmlformats.org/officeDocument/2006/relationships/slide" Target="slides/slide10.xml"/>
</Relationships>
</file>

<file path=ppt/diagrams/_rels/data1.xml.rels><?xml version="1.0" encoding="UTF-8"?>
<Relationships xmlns="http://schemas.openxmlformats.org/package/2006/relationships"><Relationship Id="rId1" Type="http://schemas.openxmlformats.org/officeDocument/2006/relationships/image" Target="../media/OOXDiagramDataRels1_0.png"/><Relationship Id="rId2" Type="http://schemas.openxmlformats.org/officeDocument/2006/relationships/image" Target="../media/OOXDiagramDataRels1_1.svg"/><Relationship Id="rId3" Type="http://schemas.openxmlformats.org/officeDocument/2006/relationships/image" Target="../media/OOXDiagramDataRels1_2.png"/><Relationship Id="rId4" Type="http://schemas.openxmlformats.org/officeDocument/2006/relationships/image" Target="../media/OOXDiagramDataRels1_3.svg"/><Relationship Id="rId5" Type="http://schemas.openxmlformats.org/officeDocument/2006/relationships/image" Target="../media/OOXDiagramDataRels1_4.png"/><Relationship Id="rId6" Type="http://schemas.openxmlformats.org/officeDocument/2006/relationships/image" Target="../media/OOXDiagramDataRels1_5.svg"/><Relationship Id="rId7" Type="http://schemas.openxmlformats.org/officeDocument/2006/relationships/image" Target="../media/OOXDiagramDataRels1_6.png"/><Relationship Id="rId8" Type="http://schemas.openxmlformats.org/officeDocument/2006/relationships/image" Target="../media/OOXDiagramDataRels1_7.svg"/>
</Relationships>
</file>

<file path=ppt/diagrams/_rels/data2.xml.rels><?xml version="1.0" encoding="UTF-8"?>
<Relationships xmlns="http://schemas.openxmlformats.org/package/2006/relationships"><Relationship Id="rId1" Type="http://schemas.openxmlformats.org/officeDocument/2006/relationships/image" Target="../media/OOXDiagramDataRels2_0.png"/><Relationship Id="rId2" Type="http://schemas.openxmlformats.org/officeDocument/2006/relationships/image" Target="../media/OOXDiagramDataRels2_1.svg"/><Relationship Id="rId3" Type="http://schemas.openxmlformats.org/officeDocument/2006/relationships/image" Target="../media/OOXDiagramDataRels2_2.png"/><Relationship Id="rId4" Type="http://schemas.openxmlformats.org/officeDocument/2006/relationships/image" Target="../media/OOXDiagramDataRels2_3.svg"/><Relationship Id="rId5" Type="http://schemas.openxmlformats.org/officeDocument/2006/relationships/image" Target="../media/OOXDiagramDataRels2_4.png"/><Relationship Id="rId6" Type="http://schemas.openxmlformats.org/officeDocument/2006/relationships/image" Target="../media/OOXDiagramDataRels2_5.svg"/>
</Relationships>
</file>

<file path=ppt/diagrams/_rels/drawing1.xml.rels><?xml version="1.0" encoding="UTF-8"?>
<Relationships xmlns="http://schemas.openxmlformats.org/package/2006/relationships"><Relationship Id="rId1" Type="http://schemas.openxmlformats.org/officeDocument/2006/relationships/image" Target="../media/OOXDiagramDrawingRels1_0.png"/><Relationship Id="rId2" Type="http://schemas.openxmlformats.org/officeDocument/2006/relationships/image" Target="../media/OOXDiagramDrawingRels1_1.svg"/><Relationship Id="rId3" Type="http://schemas.openxmlformats.org/officeDocument/2006/relationships/image" Target="../media/OOXDiagramDrawingRels1_2.png"/><Relationship Id="rId4" Type="http://schemas.openxmlformats.org/officeDocument/2006/relationships/image" Target="../media/OOXDiagramDrawingRels1_3.svg"/><Relationship Id="rId5" Type="http://schemas.openxmlformats.org/officeDocument/2006/relationships/image" Target="../media/OOXDiagramDrawingRels1_4.png"/><Relationship Id="rId6" Type="http://schemas.openxmlformats.org/officeDocument/2006/relationships/image" Target="../media/OOXDiagramDrawingRels1_5.svg"/><Relationship Id="rId7" Type="http://schemas.openxmlformats.org/officeDocument/2006/relationships/image" Target="../media/OOXDiagramDrawingRels1_6.png"/><Relationship Id="rId8" Type="http://schemas.openxmlformats.org/officeDocument/2006/relationships/image" Target="../media/OOXDiagramDrawingRels1_7.svg"/>
</Relationships>
</file>

<file path=ppt/diagrams/_rels/drawing2.xml.rels><?xml version="1.0" encoding="UTF-8"?>
<Relationships xmlns="http://schemas.openxmlformats.org/package/2006/relationships"><Relationship Id="rId1" Type="http://schemas.openxmlformats.org/officeDocument/2006/relationships/image" Target="../media/OOXDiagramDrawingRels2_0.png"/><Relationship Id="rId2" Type="http://schemas.openxmlformats.org/officeDocument/2006/relationships/image" Target="../media/OOXDiagramDrawingRels2_1.svg"/><Relationship Id="rId3" Type="http://schemas.openxmlformats.org/officeDocument/2006/relationships/image" Target="../media/OOXDiagramDrawingRels2_2.png"/><Relationship Id="rId4" Type="http://schemas.openxmlformats.org/officeDocument/2006/relationships/image" Target="../media/OOXDiagramDrawingRels2_3.svg"/><Relationship Id="rId5" Type="http://schemas.openxmlformats.org/officeDocument/2006/relationships/image" Target="../media/OOXDiagramDrawingRels2_4.png"/><Relationship Id="rId6" Type="http://schemas.openxmlformats.org/officeDocument/2006/relationships/image" Target="../media/OOXDiagramDrawingRels2_5.svg"/>
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4E7D4E6-6AD4-4A2A-8E20-6004F9027864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3D69AF06-E45B-427C-B37E-92893643E12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The relationship between them is a relation of trust.</a:t>
          </a:r>
          <a:endParaRPr lang="en-US" dirty="0"/>
        </a:p>
      </dgm:t>
    </dgm:pt>
    <dgm:pt modelId="{575DBA82-4C4E-4056-8B00-928F77B1EE94}" type="parTrans" cxnId="{37C6C550-F1E6-4E1D-BAF3-B63D455032E5}">
      <dgm:prSet/>
      <dgm:spPr/>
      <dgm:t>
        <a:bodyPr/>
        <a:lstStyle/>
        <a:p>
          <a:endParaRPr lang="en-US"/>
        </a:p>
      </dgm:t>
    </dgm:pt>
    <dgm:pt modelId="{CAD4E5E4-1637-40A2-9147-3935312F935F}" type="sibTrans" cxnId="{37C6C550-F1E6-4E1D-BAF3-B63D455032E5}">
      <dgm:prSet/>
      <dgm:spPr/>
      <dgm:t>
        <a:bodyPr/>
        <a:lstStyle/>
        <a:p>
          <a:endParaRPr lang="en-US"/>
        </a:p>
      </dgm:t>
    </dgm:pt>
    <dgm:pt modelId="{CD12D145-074F-4821-BE58-F9D3A223138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The correspondence between employee and the employer must be very mutual in understanding their words. </a:t>
          </a:r>
          <a:endParaRPr lang="en-US" dirty="0"/>
        </a:p>
      </dgm:t>
    </dgm:pt>
    <dgm:pt modelId="{078761B9-E576-49D6-996D-5C2C84B41D55}" type="parTrans" cxnId="{C7FEAEEF-D8DA-4D22-9982-B90A0A508C79}">
      <dgm:prSet/>
      <dgm:spPr/>
      <dgm:t>
        <a:bodyPr/>
        <a:lstStyle/>
        <a:p>
          <a:endParaRPr lang="en-US"/>
        </a:p>
      </dgm:t>
    </dgm:pt>
    <dgm:pt modelId="{B1ED6FFE-78B5-4F57-B219-360CDCC891B0}" type="sibTrans" cxnId="{C7FEAEEF-D8DA-4D22-9982-B90A0A508C79}">
      <dgm:prSet/>
      <dgm:spPr/>
      <dgm:t>
        <a:bodyPr/>
        <a:lstStyle/>
        <a:p>
          <a:endParaRPr lang="en-US"/>
        </a:p>
      </dgm:t>
    </dgm:pt>
    <dgm:pt modelId="{717F80A3-81BC-46AB-A827-23E478419D8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Developing and maintaining a practical working bond between its people and an organization</a:t>
          </a:r>
          <a:endParaRPr lang="en-US" dirty="0"/>
        </a:p>
      </dgm:t>
    </dgm:pt>
    <dgm:pt modelId="{4470F32E-62C1-48A2-B394-F329C7CF8C64}" type="parTrans" cxnId="{0EB9D403-D2CA-474C-8A88-D004C553C052}">
      <dgm:prSet/>
      <dgm:spPr/>
      <dgm:t>
        <a:bodyPr/>
        <a:lstStyle/>
        <a:p>
          <a:endParaRPr lang="en-US"/>
        </a:p>
      </dgm:t>
    </dgm:pt>
    <dgm:pt modelId="{0C11793C-B1BE-48FA-A1FB-56D2D75C5716}" type="sibTrans" cxnId="{0EB9D403-D2CA-474C-8A88-D004C553C052}">
      <dgm:prSet/>
      <dgm:spPr/>
      <dgm:t>
        <a:bodyPr/>
        <a:lstStyle/>
        <a:p>
          <a:endParaRPr lang="en-US"/>
        </a:p>
      </dgm:t>
    </dgm:pt>
    <dgm:pt modelId="{76D92252-0222-432F-8C74-9217C54EF09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Culture is one of the important relationships that need to be maintained (Otoo, 2019)</a:t>
          </a:r>
          <a:endParaRPr lang="en-US" dirty="0"/>
        </a:p>
      </dgm:t>
    </dgm:pt>
    <dgm:pt modelId="{7395EA80-A1FA-4149-B591-5BEE19B9088C}" type="parTrans" cxnId="{ABDABE3B-4616-479F-A25C-3CDFFF842303}">
      <dgm:prSet/>
      <dgm:spPr/>
      <dgm:t>
        <a:bodyPr/>
        <a:lstStyle/>
        <a:p>
          <a:endParaRPr lang="en-US"/>
        </a:p>
      </dgm:t>
    </dgm:pt>
    <dgm:pt modelId="{F2EF5CD3-5BD7-44F1-8DF8-1ECBFAF59248}" type="sibTrans" cxnId="{ABDABE3B-4616-479F-A25C-3CDFFF842303}">
      <dgm:prSet/>
      <dgm:spPr/>
      <dgm:t>
        <a:bodyPr/>
        <a:lstStyle/>
        <a:p>
          <a:endParaRPr lang="en-US"/>
        </a:p>
      </dgm:t>
    </dgm:pt>
    <dgm:pt modelId="{38117A67-3222-4392-BD87-640030C31224}" type="pres">
      <dgm:prSet presAssocID="{64E7D4E6-6AD4-4A2A-8E20-6004F9027864}" presName="root" presStyleCnt="0">
        <dgm:presLayoutVars>
          <dgm:dir/>
          <dgm:resizeHandles val="exact"/>
        </dgm:presLayoutVars>
      </dgm:prSet>
      <dgm:spPr/>
    </dgm:pt>
    <dgm:pt modelId="{10D3C19F-7A47-4DF3-A507-278F1878CE94}" type="pres">
      <dgm:prSet presAssocID="{3D69AF06-E45B-427C-B37E-92893643E123}" presName="compNode" presStyleCnt="0"/>
      <dgm:spPr/>
    </dgm:pt>
    <dgm:pt modelId="{0A7F4768-DA9E-4A8D-85E5-2BD19A21B25D}" type="pres">
      <dgm:prSet presAssocID="{3D69AF06-E45B-427C-B37E-92893643E12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11913AC2-9F29-4C43-8138-5776D8DF9B48}" type="pres">
      <dgm:prSet presAssocID="{3D69AF06-E45B-427C-B37E-92893643E123}" presName="spaceRect" presStyleCnt="0"/>
      <dgm:spPr/>
    </dgm:pt>
    <dgm:pt modelId="{3D9B1C38-9B3B-4C20-9302-B956C82F21C1}" type="pres">
      <dgm:prSet presAssocID="{3D69AF06-E45B-427C-B37E-92893643E123}" presName="textRect" presStyleLbl="revTx" presStyleIdx="0" presStyleCnt="4">
        <dgm:presLayoutVars>
          <dgm:chMax val="1"/>
          <dgm:chPref val="1"/>
        </dgm:presLayoutVars>
      </dgm:prSet>
      <dgm:spPr/>
    </dgm:pt>
    <dgm:pt modelId="{C2D18F57-B202-4381-B977-FFA7AABCBF71}" type="pres">
      <dgm:prSet presAssocID="{CAD4E5E4-1637-40A2-9147-3935312F935F}" presName="sibTrans" presStyleCnt="0"/>
      <dgm:spPr/>
    </dgm:pt>
    <dgm:pt modelId="{761720A2-5F24-4B4D-A275-91F251BDD070}" type="pres">
      <dgm:prSet presAssocID="{CD12D145-074F-4821-BE58-F9D3A223138D}" presName="compNode" presStyleCnt="0"/>
      <dgm:spPr/>
    </dgm:pt>
    <dgm:pt modelId="{A5F9C75B-DF0D-4423-A3BF-4B60097A764A}" type="pres">
      <dgm:prSet presAssocID="{CD12D145-074F-4821-BE58-F9D3A223138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8C623C73-3D09-4B93-9095-779F4EEB3A09}" type="pres">
      <dgm:prSet presAssocID="{CD12D145-074F-4821-BE58-F9D3A223138D}" presName="spaceRect" presStyleCnt="0"/>
      <dgm:spPr/>
    </dgm:pt>
    <dgm:pt modelId="{7DD5133A-2CEE-49FB-80E6-8563C7671CDC}" type="pres">
      <dgm:prSet presAssocID="{CD12D145-074F-4821-BE58-F9D3A223138D}" presName="textRect" presStyleLbl="revTx" presStyleIdx="1" presStyleCnt="4">
        <dgm:presLayoutVars>
          <dgm:chMax val="1"/>
          <dgm:chPref val="1"/>
        </dgm:presLayoutVars>
      </dgm:prSet>
      <dgm:spPr/>
    </dgm:pt>
    <dgm:pt modelId="{AF48DA54-4EE4-4F03-8ECB-58147589B646}" type="pres">
      <dgm:prSet presAssocID="{B1ED6FFE-78B5-4F57-B219-360CDCC891B0}" presName="sibTrans" presStyleCnt="0"/>
      <dgm:spPr/>
    </dgm:pt>
    <dgm:pt modelId="{EECCAD75-C4BD-48F3-AE28-C073B2B4D18A}" type="pres">
      <dgm:prSet presAssocID="{717F80A3-81BC-46AB-A827-23E478419D8A}" presName="compNode" presStyleCnt="0"/>
      <dgm:spPr/>
    </dgm:pt>
    <dgm:pt modelId="{33789637-16FD-4578-A235-FA93D6591389}" type="pres">
      <dgm:prSet presAssocID="{717F80A3-81BC-46AB-A827-23E478419D8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9F620A0B-3E39-47B3-B8AC-CD4745585641}" type="pres">
      <dgm:prSet presAssocID="{717F80A3-81BC-46AB-A827-23E478419D8A}" presName="spaceRect" presStyleCnt="0"/>
      <dgm:spPr/>
    </dgm:pt>
    <dgm:pt modelId="{34256E1B-D210-44EB-B3D7-8BA15CFFCFBE}" type="pres">
      <dgm:prSet presAssocID="{717F80A3-81BC-46AB-A827-23E478419D8A}" presName="textRect" presStyleLbl="revTx" presStyleIdx="2" presStyleCnt="4">
        <dgm:presLayoutVars>
          <dgm:chMax val="1"/>
          <dgm:chPref val="1"/>
        </dgm:presLayoutVars>
      </dgm:prSet>
      <dgm:spPr/>
    </dgm:pt>
    <dgm:pt modelId="{CA354061-EFB5-41AC-93FF-4FD6213ED184}" type="pres">
      <dgm:prSet presAssocID="{0C11793C-B1BE-48FA-A1FB-56D2D75C5716}" presName="sibTrans" presStyleCnt="0"/>
      <dgm:spPr/>
    </dgm:pt>
    <dgm:pt modelId="{EBC05E00-A233-4A53-AE4F-D52785C3C6FC}" type="pres">
      <dgm:prSet presAssocID="{76D92252-0222-432F-8C74-9217C54EF092}" presName="compNode" presStyleCnt="0"/>
      <dgm:spPr/>
    </dgm:pt>
    <dgm:pt modelId="{CF741D4E-122B-49B6-8793-D8676A2425E3}" type="pres">
      <dgm:prSet presAssocID="{76D92252-0222-432F-8C74-9217C54EF09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0CE91866-0FFD-4A71-9593-F24899F3CB2F}" type="pres">
      <dgm:prSet presAssocID="{76D92252-0222-432F-8C74-9217C54EF092}" presName="spaceRect" presStyleCnt="0"/>
      <dgm:spPr/>
    </dgm:pt>
    <dgm:pt modelId="{3AC69361-9B0B-4360-9E39-DDEB42878598}" type="pres">
      <dgm:prSet presAssocID="{76D92252-0222-432F-8C74-9217C54EF092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0EB9D403-D2CA-474C-8A88-D004C553C052}" srcId="{64E7D4E6-6AD4-4A2A-8E20-6004F9027864}" destId="{717F80A3-81BC-46AB-A827-23E478419D8A}" srcOrd="2" destOrd="0" parTransId="{4470F32E-62C1-48A2-B394-F329C7CF8C64}" sibTransId="{0C11793C-B1BE-48FA-A1FB-56D2D75C5716}"/>
    <dgm:cxn modelId="{ABDABE3B-4616-479F-A25C-3CDFFF842303}" srcId="{64E7D4E6-6AD4-4A2A-8E20-6004F9027864}" destId="{76D92252-0222-432F-8C74-9217C54EF092}" srcOrd="3" destOrd="0" parTransId="{7395EA80-A1FA-4149-B591-5BEE19B9088C}" sibTransId="{F2EF5CD3-5BD7-44F1-8DF8-1ECBFAF59248}"/>
    <dgm:cxn modelId="{CD4B8248-6D8B-4D45-B23B-FC026797F097}" type="presOf" srcId="{3D69AF06-E45B-427C-B37E-92893643E123}" destId="{3D9B1C38-9B3B-4C20-9302-B956C82F21C1}" srcOrd="0" destOrd="0" presId="urn:microsoft.com/office/officeart/2018/2/layout/IconLabelList"/>
    <dgm:cxn modelId="{C802FB4F-B065-4207-8118-17960C449DD6}" type="presOf" srcId="{CD12D145-074F-4821-BE58-F9D3A223138D}" destId="{7DD5133A-2CEE-49FB-80E6-8563C7671CDC}" srcOrd="0" destOrd="0" presId="urn:microsoft.com/office/officeart/2018/2/layout/IconLabelList"/>
    <dgm:cxn modelId="{37C6C550-F1E6-4E1D-BAF3-B63D455032E5}" srcId="{64E7D4E6-6AD4-4A2A-8E20-6004F9027864}" destId="{3D69AF06-E45B-427C-B37E-92893643E123}" srcOrd="0" destOrd="0" parTransId="{575DBA82-4C4E-4056-8B00-928F77B1EE94}" sibTransId="{CAD4E5E4-1637-40A2-9147-3935312F935F}"/>
    <dgm:cxn modelId="{8263BF97-06B4-45AC-8A51-AD84CFFE7156}" type="presOf" srcId="{717F80A3-81BC-46AB-A827-23E478419D8A}" destId="{34256E1B-D210-44EB-B3D7-8BA15CFFCFBE}" srcOrd="0" destOrd="0" presId="urn:microsoft.com/office/officeart/2018/2/layout/IconLabelList"/>
    <dgm:cxn modelId="{74B282C2-9D3C-461E-8546-D86E78ED1A28}" type="presOf" srcId="{64E7D4E6-6AD4-4A2A-8E20-6004F9027864}" destId="{38117A67-3222-4392-BD87-640030C31224}" srcOrd="0" destOrd="0" presId="urn:microsoft.com/office/officeart/2018/2/layout/IconLabelList"/>
    <dgm:cxn modelId="{C59D89CF-3115-4749-A9BB-54D040E50BAE}" type="presOf" srcId="{76D92252-0222-432F-8C74-9217C54EF092}" destId="{3AC69361-9B0B-4360-9E39-DDEB42878598}" srcOrd="0" destOrd="0" presId="urn:microsoft.com/office/officeart/2018/2/layout/IconLabelList"/>
    <dgm:cxn modelId="{C7FEAEEF-D8DA-4D22-9982-B90A0A508C79}" srcId="{64E7D4E6-6AD4-4A2A-8E20-6004F9027864}" destId="{CD12D145-074F-4821-BE58-F9D3A223138D}" srcOrd="1" destOrd="0" parTransId="{078761B9-E576-49D6-996D-5C2C84B41D55}" sibTransId="{B1ED6FFE-78B5-4F57-B219-360CDCC891B0}"/>
    <dgm:cxn modelId="{6C4F0D48-68BF-4188-A149-CD846D7502B1}" type="presParOf" srcId="{38117A67-3222-4392-BD87-640030C31224}" destId="{10D3C19F-7A47-4DF3-A507-278F1878CE94}" srcOrd="0" destOrd="0" presId="urn:microsoft.com/office/officeart/2018/2/layout/IconLabelList"/>
    <dgm:cxn modelId="{4D53466A-F7DF-4045-B1C2-08D604E720A5}" type="presParOf" srcId="{10D3C19F-7A47-4DF3-A507-278F1878CE94}" destId="{0A7F4768-DA9E-4A8D-85E5-2BD19A21B25D}" srcOrd="0" destOrd="0" presId="urn:microsoft.com/office/officeart/2018/2/layout/IconLabelList"/>
    <dgm:cxn modelId="{837538D6-810C-4E34-A3B0-BEE3D41A98F4}" type="presParOf" srcId="{10D3C19F-7A47-4DF3-A507-278F1878CE94}" destId="{11913AC2-9F29-4C43-8138-5776D8DF9B48}" srcOrd="1" destOrd="0" presId="urn:microsoft.com/office/officeart/2018/2/layout/IconLabelList"/>
    <dgm:cxn modelId="{59F6585D-03EE-4EDD-98D5-38AC77F981D2}" type="presParOf" srcId="{10D3C19F-7A47-4DF3-A507-278F1878CE94}" destId="{3D9B1C38-9B3B-4C20-9302-B956C82F21C1}" srcOrd="2" destOrd="0" presId="urn:microsoft.com/office/officeart/2018/2/layout/IconLabelList"/>
    <dgm:cxn modelId="{F93EE15B-A8F5-422C-805F-CE010DE2E5D0}" type="presParOf" srcId="{38117A67-3222-4392-BD87-640030C31224}" destId="{C2D18F57-B202-4381-B977-FFA7AABCBF71}" srcOrd="1" destOrd="0" presId="urn:microsoft.com/office/officeart/2018/2/layout/IconLabelList"/>
    <dgm:cxn modelId="{14104251-34CB-4331-A14C-5B08ADEE8756}" type="presParOf" srcId="{38117A67-3222-4392-BD87-640030C31224}" destId="{761720A2-5F24-4B4D-A275-91F251BDD070}" srcOrd="2" destOrd="0" presId="urn:microsoft.com/office/officeart/2018/2/layout/IconLabelList"/>
    <dgm:cxn modelId="{A2F82A12-E042-4C6C-8D80-DA0DEA7F30F3}" type="presParOf" srcId="{761720A2-5F24-4B4D-A275-91F251BDD070}" destId="{A5F9C75B-DF0D-4423-A3BF-4B60097A764A}" srcOrd="0" destOrd="0" presId="urn:microsoft.com/office/officeart/2018/2/layout/IconLabelList"/>
    <dgm:cxn modelId="{BB86DD77-9788-4E9E-8832-D46A79CFC771}" type="presParOf" srcId="{761720A2-5F24-4B4D-A275-91F251BDD070}" destId="{8C623C73-3D09-4B93-9095-779F4EEB3A09}" srcOrd="1" destOrd="0" presId="urn:microsoft.com/office/officeart/2018/2/layout/IconLabelList"/>
    <dgm:cxn modelId="{6FF23B91-2924-45BF-BE07-A0ABBFA74C7F}" type="presParOf" srcId="{761720A2-5F24-4B4D-A275-91F251BDD070}" destId="{7DD5133A-2CEE-49FB-80E6-8563C7671CDC}" srcOrd="2" destOrd="0" presId="urn:microsoft.com/office/officeart/2018/2/layout/IconLabelList"/>
    <dgm:cxn modelId="{0715CE80-2C39-45CB-9F46-C77C58740B17}" type="presParOf" srcId="{38117A67-3222-4392-BD87-640030C31224}" destId="{AF48DA54-4EE4-4F03-8ECB-58147589B646}" srcOrd="3" destOrd="0" presId="urn:microsoft.com/office/officeart/2018/2/layout/IconLabelList"/>
    <dgm:cxn modelId="{5C40E96A-A155-4097-9F9B-75745F07CB5D}" type="presParOf" srcId="{38117A67-3222-4392-BD87-640030C31224}" destId="{EECCAD75-C4BD-48F3-AE28-C073B2B4D18A}" srcOrd="4" destOrd="0" presId="urn:microsoft.com/office/officeart/2018/2/layout/IconLabelList"/>
    <dgm:cxn modelId="{08B06A41-3581-4C1B-9F49-BF9A600164E7}" type="presParOf" srcId="{EECCAD75-C4BD-48F3-AE28-C073B2B4D18A}" destId="{33789637-16FD-4578-A235-FA93D6591389}" srcOrd="0" destOrd="0" presId="urn:microsoft.com/office/officeart/2018/2/layout/IconLabelList"/>
    <dgm:cxn modelId="{29437E87-EAE8-47C2-8E5A-FBC84D98F7A1}" type="presParOf" srcId="{EECCAD75-C4BD-48F3-AE28-C073B2B4D18A}" destId="{9F620A0B-3E39-47B3-B8AC-CD4745585641}" srcOrd="1" destOrd="0" presId="urn:microsoft.com/office/officeart/2018/2/layout/IconLabelList"/>
    <dgm:cxn modelId="{6C620CA6-B035-4C3D-856B-DCB72DE4A3E7}" type="presParOf" srcId="{EECCAD75-C4BD-48F3-AE28-C073B2B4D18A}" destId="{34256E1B-D210-44EB-B3D7-8BA15CFFCFBE}" srcOrd="2" destOrd="0" presId="urn:microsoft.com/office/officeart/2018/2/layout/IconLabelList"/>
    <dgm:cxn modelId="{E849FBF2-1267-4178-AED3-82EF76F34521}" type="presParOf" srcId="{38117A67-3222-4392-BD87-640030C31224}" destId="{CA354061-EFB5-41AC-93FF-4FD6213ED184}" srcOrd="5" destOrd="0" presId="urn:microsoft.com/office/officeart/2018/2/layout/IconLabelList"/>
    <dgm:cxn modelId="{3FF09203-A7DE-48E8-BC72-6807FDB47943}" type="presParOf" srcId="{38117A67-3222-4392-BD87-640030C31224}" destId="{EBC05E00-A233-4A53-AE4F-D52785C3C6FC}" srcOrd="6" destOrd="0" presId="urn:microsoft.com/office/officeart/2018/2/layout/IconLabelList"/>
    <dgm:cxn modelId="{B72A2CDF-A262-432F-B872-98DE47FA73A1}" type="presParOf" srcId="{EBC05E00-A233-4A53-AE4F-D52785C3C6FC}" destId="{CF741D4E-122B-49B6-8793-D8676A2425E3}" srcOrd="0" destOrd="0" presId="urn:microsoft.com/office/officeart/2018/2/layout/IconLabelList"/>
    <dgm:cxn modelId="{4F2829DE-0275-4601-8776-8204636ADBF8}" type="presParOf" srcId="{EBC05E00-A233-4A53-AE4F-D52785C3C6FC}" destId="{0CE91866-0FFD-4A71-9593-F24899F3CB2F}" srcOrd="1" destOrd="0" presId="urn:microsoft.com/office/officeart/2018/2/layout/IconLabelList"/>
    <dgm:cxn modelId="{F4A7DED6-414C-483E-BDE4-ABD4E6BD17FF}" type="presParOf" srcId="{EBC05E00-A233-4A53-AE4F-D52785C3C6FC}" destId="{3AC69361-9B0B-4360-9E39-DDEB4287859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2C221DD-7F09-44E1-8210-26521A5988A2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FC49EB2-8EA5-484E-9306-27971F8A349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Employee engagement and high motivation is the major relationship between them.</a:t>
          </a:r>
          <a:endParaRPr lang="en-US"/>
        </a:p>
      </dgm:t>
    </dgm:pt>
    <dgm:pt modelId="{6EFACE31-8908-42E8-96A2-45FD86DD7023}" type="parTrans" cxnId="{44AE2C6B-1C39-4374-8B9D-4E96194C7B11}">
      <dgm:prSet/>
      <dgm:spPr/>
      <dgm:t>
        <a:bodyPr/>
        <a:lstStyle/>
        <a:p>
          <a:endParaRPr lang="en-US"/>
        </a:p>
      </dgm:t>
    </dgm:pt>
    <dgm:pt modelId="{99866CAC-6D6C-43E1-89F4-5E381E37B239}" type="sibTrans" cxnId="{44AE2C6B-1C39-4374-8B9D-4E96194C7B11}">
      <dgm:prSet/>
      <dgm:spPr/>
      <dgm:t>
        <a:bodyPr/>
        <a:lstStyle/>
        <a:p>
          <a:endParaRPr lang="en-US"/>
        </a:p>
      </dgm:t>
    </dgm:pt>
    <dgm:pt modelId="{36ADC63D-741A-42B6-899C-CB5FA16FCB3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effort is more in the workplace and this transfers the satisfaction to the employer.</a:t>
          </a:r>
          <a:endParaRPr lang="en-US"/>
        </a:p>
      </dgm:t>
    </dgm:pt>
    <dgm:pt modelId="{29F46574-DD10-4290-809C-A78869C5AD26}" type="parTrans" cxnId="{0409E15C-2B81-4824-A947-7EADF78B644D}">
      <dgm:prSet/>
      <dgm:spPr/>
      <dgm:t>
        <a:bodyPr/>
        <a:lstStyle/>
        <a:p>
          <a:endParaRPr lang="en-US"/>
        </a:p>
      </dgm:t>
    </dgm:pt>
    <dgm:pt modelId="{7873E6B5-C86E-4D41-9B2F-F94D592C770F}" type="sibTrans" cxnId="{0409E15C-2B81-4824-A947-7EADF78B644D}">
      <dgm:prSet/>
      <dgm:spPr/>
      <dgm:t>
        <a:bodyPr/>
        <a:lstStyle/>
        <a:p>
          <a:endParaRPr lang="en-US"/>
        </a:p>
      </dgm:t>
    </dgm:pt>
    <dgm:pt modelId="{2727F849-A95C-4B32-85B2-BB4D5F46C0A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Working on people skills is a positive relationship (Hussain, 2018).</a:t>
          </a:r>
          <a:endParaRPr lang="en-US"/>
        </a:p>
      </dgm:t>
    </dgm:pt>
    <dgm:pt modelId="{D3A16BCC-0E8D-4FAC-AFC4-0515B1FE4594}" type="parTrans" cxnId="{1C7A5A62-4E11-4A1A-993C-A0F52DB8806C}">
      <dgm:prSet/>
      <dgm:spPr/>
      <dgm:t>
        <a:bodyPr/>
        <a:lstStyle/>
        <a:p>
          <a:endParaRPr lang="en-US"/>
        </a:p>
      </dgm:t>
    </dgm:pt>
    <dgm:pt modelId="{7876B74B-0135-413C-B429-3C8BCD8C5788}" type="sibTrans" cxnId="{1C7A5A62-4E11-4A1A-993C-A0F52DB8806C}">
      <dgm:prSet/>
      <dgm:spPr/>
      <dgm:t>
        <a:bodyPr/>
        <a:lstStyle/>
        <a:p>
          <a:endParaRPr lang="en-US"/>
        </a:p>
      </dgm:t>
    </dgm:pt>
    <dgm:pt modelId="{C8EB998B-8421-4A47-B587-1F358EFFC129}" type="pres">
      <dgm:prSet presAssocID="{22C221DD-7F09-44E1-8210-26521A5988A2}" presName="root" presStyleCnt="0">
        <dgm:presLayoutVars>
          <dgm:dir/>
          <dgm:resizeHandles val="exact"/>
        </dgm:presLayoutVars>
      </dgm:prSet>
      <dgm:spPr/>
    </dgm:pt>
    <dgm:pt modelId="{2640CD50-5F82-4380-B1C4-4E77B643E54E}" type="pres">
      <dgm:prSet presAssocID="{5FC49EB2-8EA5-484E-9306-27971F8A3495}" presName="compNode" presStyleCnt="0"/>
      <dgm:spPr/>
    </dgm:pt>
    <dgm:pt modelId="{E4008DFD-49B6-448C-9D05-61BA4AFA4508}" type="pres">
      <dgm:prSet presAssocID="{5FC49EB2-8EA5-484E-9306-27971F8A349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EF69340A-37F5-4EDC-A307-96250DBB260F}" type="pres">
      <dgm:prSet presAssocID="{5FC49EB2-8EA5-484E-9306-27971F8A3495}" presName="spaceRect" presStyleCnt="0"/>
      <dgm:spPr/>
    </dgm:pt>
    <dgm:pt modelId="{F4A1FA7F-52EB-46EA-8D20-18136A8F1E4C}" type="pres">
      <dgm:prSet presAssocID="{5FC49EB2-8EA5-484E-9306-27971F8A3495}" presName="textRect" presStyleLbl="revTx" presStyleIdx="0" presStyleCnt="3">
        <dgm:presLayoutVars>
          <dgm:chMax val="1"/>
          <dgm:chPref val="1"/>
        </dgm:presLayoutVars>
      </dgm:prSet>
      <dgm:spPr/>
    </dgm:pt>
    <dgm:pt modelId="{A6243578-2E1D-4CC7-9E6C-427EAC51166C}" type="pres">
      <dgm:prSet presAssocID="{99866CAC-6D6C-43E1-89F4-5E381E37B239}" presName="sibTrans" presStyleCnt="0"/>
      <dgm:spPr/>
    </dgm:pt>
    <dgm:pt modelId="{6026E39D-503F-478A-8D2A-0D38387FAC88}" type="pres">
      <dgm:prSet presAssocID="{36ADC63D-741A-42B6-899C-CB5FA16FCB3C}" presName="compNode" presStyleCnt="0"/>
      <dgm:spPr/>
    </dgm:pt>
    <dgm:pt modelId="{B5F3D384-0D9F-47FF-8558-96F172D3B286}" type="pres">
      <dgm:prSet presAssocID="{36ADC63D-741A-42B6-899C-CB5FA16FCB3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E7C6F178-8307-4EDB-A266-2B97F89D514B}" type="pres">
      <dgm:prSet presAssocID="{36ADC63D-741A-42B6-899C-CB5FA16FCB3C}" presName="spaceRect" presStyleCnt="0"/>
      <dgm:spPr/>
    </dgm:pt>
    <dgm:pt modelId="{2AA158CF-06DB-427F-8C87-E73BFD02FAAC}" type="pres">
      <dgm:prSet presAssocID="{36ADC63D-741A-42B6-899C-CB5FA16FCB3C}" presName="textRect" presStyleLbl="revTx" presStyleIdx="1" presStyleCnt="3">
        <dgm:presLayoutVars>
          <dgm:chMax val="1"/>
          <dgm:chPref val="1"/>
        </dgm:presLayoutVars>
      </dgm:prSet>
      <dgm:spPr/>
    </dgm:pt>
    <dgm:pt modelId="{BBFC8254-D619-4D82-8B5D-D715A378A9E3}" type="pres">
      <dgm:prSet presAssocID="{7873E6B5-C86E-4D41-9B2F-F94D592C770F}" presName="sibTrans" presStyleCnt="0"/>
      <dgm:spPr/>
    </dgm:pt>
    <dgm:pt modelId="{A2EEA21D-AC21-4FA9-9974-84B3F7E5206F}" type="pres">
      <dgm:prSet presAssocID="{2727F849-A95C-4B32-85B2-BB4D5F46C0A0}" presName="compNode" presStyleCnt="0"/>
      <dgm:spPr/>
    </dgm:pt>
    <dgm:pt modelId="{E7C2E8D4-935A-4D5A-8525-06DADF8C1F0C}" type="pres">
      <dgm:prSet presAssocID="{2727F849-A95C-4B32-85B2-BB4D5F46C0A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43E16E82-F526-47D2-922C-2E9CA6FBADE9}" type="pres">
      <dgm:prSet presAssocID="{2727F849-A95C-4B32-85B2-BB4D5F46C0A0}" presName="spaceRect" presStyleCnt="0"/>
      <dgm:spPr/>
    </dgm:pt>
    <dgm:pt modelId="{2ED2BEDB-C014-4161-8836-8FBCC312B69E}" type="pres">
      <dgm:prSet presAssocID="{2727F849-A95C-4B32-85B2-BB4D5F46C0A0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CE29A71D-E4F6-4F10-8437-ABB8EABA33BD}" type="presOf" srcId="{5FC49EB2-8EA5-484E-9306-27971F8A3495}" destId="{F4A1FA7F-52EB-46EA-8D20-18136A8F1E4C}" srcOrd="0" destOrd="0" presId="urn:microsoft.com/office/officeart/2018/2/layout/IconLabelList"/>
    <dgm:cxn modelId="{852C1326-C149-4138-BF81-781E0DBC0CCD}" type="presOf" srcId="{22C221DD-7F09-44E1-8210-26521A5988A2}" destId="{C8EB998B-8421-4A47-B587-1F358EFFC129}" srcOrd="0" destOrd="0" presId="urn:microsoft.com/office/officeart/2018/2/layout/IconLabelList"/>
    <dgm:cxn modelId="{0409E15C-2B81-4824-A947-7EADF78B644D}" srcId="{22C221DD-7F09-44E1-8210-26521A5988A2}" destId="{36ADC63D-741A-42B6-899C-CB5FA16FCB3C}" srcOrd="1" destOrd="0" parTransId="{29F46574-DD10-4290-809C-A78869C5AD26}" sibTransId="{7873E6B5-C86E-4D41-9B2F-F94D592C770F}"/>
    <dgm:cxn modelId="{1C7A5A62-4E11-4A1A-993C-A0F52DB8806C}" srcId="{22C221DD-7F09-44E1-8210-26521A5988A2}" destId="{2727F849-A95C-4B32-85B2-BB4D5F46C0A0}" srcOrd="2" destOrd="0" parTransId="{D3A16BCC-0E8D-4FAC-AFC4-0515B1FE4594}" sibTransId="{7876B74B-0135-413C-B429-3C8BCD8C5788}"/>
    <dgm:cxn modelId="{44AE2C6B-1C39-4374-8B9D-4E96194C7B11}" srcId="{22C221DD-7F09-44E1-8210-26521A5988A2}" destId="{5FC49EB2-8EA5-484E-9306-27971F8A3495}" srcOrd="0" destOrd="0" parTransId="{6EFACE31-8908-42E8-96A2-45FD86DD7023}" sibTransId="{99866CAC-6D6C-43E1-89F4-5E381E37B239}"/>
    <dgm:cxn modelId="{85744856-0758-4CD5-9695-3E7539C0A2F1}" type="presOf" srcId="{2727F849-A95C-4B32-85B2-BB4D5F46C0A0}" destId="{2ED2BEDB-C014-4161-8836-8FBCC312B69E}" srcOrd="0" destOrd="0" presId="urn:microsoft.com/office/officeart/2018/2/layout/IconLabelList"/>
    <dgm:cxn modelId="{601BE5B5-9FB2-48A3-A584-C2728CE8F08E}" type="presOf" srcId="{36ADC63D-741A-42B6-899C-CB5FA16FCB3C}" destId="{2AA158CF-06DB-427F-8C87-E73BFD02FAAC}" srcOrd="0" destOrd="0" presId="urn:microsoft.com/office/officeart/2018/2/layout/IconLabelList"/>
    <dgm:cxn modelId="{843CB3D6-F2F3-44A2-B178-D8582F979375}" type="presParOf" srcId="{C8EB998B-8421-4A47-B587-1F358EFFC129}" destId="{2640CD50-5F82-4380-B1C4-4E77B643E54E}" srcOrd="0" destOrd="0" presId="urn:microsoft.com/office/officeart/2018/2/layout/IconLabelList"/>
    <dgm:cxn modelId="{075B3938-3217-4C12-B01F-DC3A4AE4B652}" type="presParOf" srcId="{2640CD50-5F82-4380-B1C4-4E77B643E54E}" destId="{E4008DFD-49B6-448C-9D05-61BA4AFA4508}" srcOrd="0" destOrd="0" presId="urn:microsoft.com/office/officeart/2018/2/layout/IconLabelList"/>
    <dgm:cxn modelId="{03BBF0A7-0E18-4947-B7C0-AD1A7F993F29}" type="presParOf" srcId="{2640CD50-5F82-4380-B1C4-4E77B643E54E}" destId="{EF69340A-37F5-4EDC-A307-96250DBB260F}" srcOrd="1" destOrd="0" presId="urn:microsoft.com/office/officeart/2018/2/layout/IconLabelList"/>
    <dgm:cxn modelId="{6F48683A-968B-443B-B47E-308E9B621F9A}" type="presParOf" srcId="{2640CD50-5F82-4380-B1C4-4E77B643E54E}" destId="{F4A1FA7F-52EB-46EA-8D20-18136A8F1E4C}" srcOrd="2" destOrd="0" presId="urn:microsoft.com/office/officeart/2018/2/layout/IconLabelList"/>
    <dgm:cxn modelId="{02386DB5-EBEF-465C-9016-E7BBA3CA40A1}" type="presParOf" srcId="{C8EB998B-8421-4A47-B587-1F358EFFC129}" destId="{A6243578-2E1D-4CC7-9E6C-427EAC51166C}" srcOrd="1" destOrd="0" presId="urn:microsoft.com/office/officeart/2018/2/layout/IconLabelList"/>
    <dgm:cxn modelId="{C348DACD-E80F-4768-83D5-B1333EBD67B9}" type="presParOf" srcId="{C8EB998B-8421-4A47-B587-1F358EFFC129}" destId="{6026E39D-503F-478A-8D2A-0D38387FAC88}" srcOrd="2" destOrd="0" presId="urn:microsoft.com/office/officeart/2018/2/layout/IconLabelList"/>
    <dgm:cxn modelId="{99FA48B4-FEF9-41C1-91CB-2EB78653DC34}" type="presParOf" srcId="{6026E39D-503F-478A-8D2A-0D38387FAC88}" destId="{B5F3D384-0D9F-47FF-8558-96F172D3B286}" srcOrd="0" destOrd="0" presId="urn:microsoft.com/office/officeart/2018/2/layout/IconLabelList"/>
    <dgm:cxn modelId="{E7C83A8A-E0E1-49E5-B799-3B73C5C2DA03}" type="presParOf" srcId="{6026E39D-503F-478A-8D2A-0D38387FAC88}" destId="{E7C6F178-8307-4EDB-A266-2B97F89D514B}" srcOrd="1" destOrd="0" presId="urn:microsoft.com/office/officeart/2018/2/layout/IconLabelList"/>
    <dgm:cxn modelId="{9FB77FF6-01B1-4E35-9555-8D584C5A83C1}" type="presParOf" srcId="{6026E39D-503F-478A-8D2A-0D38387FAC88}" destId="{2AA158CF-06DB-427F-8C87-E73BFD02FAAC}" srcOrd="2" destOrd="0" presId="urn:microsoft.com/office/officeart/2018/2/layout/IconLabelList"/>
    <dgm:cxn modelId="{E777AE1E-A65E-4356-B539-6BCBEE5AC1D2}" type="presParOf" srcId="{C8EB998B-8421-4A47-B587-1F358EFFC129}" destId="{BBFC8254-D619-4D82-8B5D-D715A378A9E3}" srcOrd="3" destOrd="0" presId="urn:microsoft.com/office/officeart/2018/2/layout/IconLabelList"/>
    <dgm:cxn modelId="{81EF3663-2F9E-479D-AE5F-EA3DAC2347BE}" type="presParOf" srcId="{C8EB998B-8421-4A47-B587-1F358EFFC129}" destId="{A2EEA21D-AC21-4FA9-9974-84B3F7E5206F}" srcOrd="4" destOrd="0" presId="urn:microsoft.com/office/officeart/2018/2/layout/IconLabelList"/>
    <dgm:cxn modelId="{FEB3F8F0-AF22-442B-92A2-7D56A647B22E}" type="presParOf" srcId="{A2EEA21D-AC21-4FA9-9974-84B3F7E5206F}" destId="{E7C2E8D4-935A-4D5A-8525-06DADF8C1F0C}" srcOrd="0" destOrd="0" presId="urn:microsoft.com/office/officeart/2018/2/layout/IconLabelList"/>
    <dgm:cxn modelId="{71D04066-610B-4A09-AFD3-E0C6932DC3BF}" type="presParOf" srcId="{A2EEA21D-AC21-4FA9-9974-84B3F7E5206F}" destId="{43E16E82-F526-47D2-922C-2E9CA6FBADE9}" srcOrd="1" destOrd="0" presId="urn:microsoft.com/office/officeart/2018/2/layout/IconLabelList"/>
    <dgm:cxn modelId="{74EB2F09-CBBA-4F7F-ABAF-940B52150172}" type="presParOf" srcId="{A2EEA21D-AC21-4FA9-9974-84B3F7E5206F}" destId="{2ED2BEDB-C014-4161-8836-8FBCC312B69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7F4768-DA9E-4A8D-85E5-2BD19A21B25D}">
      <dsp:nvSpPr>
        <dsp:cNvPr id="0" name=""/>
        <dsp:cNvSpPr/>
      </dsp:nvSpPr>
      <dsp:spPr>
        <a:xfrm>
          <a:off x="1395989" y="376795"/>
          <a:ext cx="1408229" cy="140822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9B1C38-9B3B-4C20-9302-B956C82F21C1}">
      <dsp:nvSpPr>
        <dsp:cNvPr id="0" name=""/>
        <dsp:cNvSpPr/>
      </dsp:nvSpPr>
      <dsp:spPr>
        <a:xfrm>
          <a:off x="535404" y="2179961"/>
          <a:ext cx="312939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The relationship between them is a relation of trust.</a:t>
          </a:r>
          <a:endParaRPr lang="en-US" sz="1400" kern="1200" dirty="0"/>
        </a:p>
      </dsp:txBody>
      <dsp:txXfrm>
        <a:off x="535404" y="2179961"/>
        <a:ext cx="3129398" cy="720000"/>
      </dsp:txXfrm>
    </dsp:sp>
    <dsp:sp modelId="{A5F9C75B-DF0D-4423-A3BF-4B60097A764A}">
      <dsp:nvSpPr>
        <dsp:cNvPr id="0" name=""/>
        <dsp:cNvSpPr/>
      </dsp:nvSpPr>
      <dsp:spPr>
        <a:xfrm>
          <a:off x="5073033" y="376795"/>
          <a:ext cx="1408229" cy="140822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5133A-2CEE-49FB-80E6-8563C7671CDC}">
      <dsp:nvSpPr>
        <dsp:cNvPr id="0" name=""/>
        <dsp:cNvSpPr/>
      </dsp:nvSpPr>
      <dsp:spPr>
        <a:xfrm>
          <a:off x="4212448" y="2179961"/>
          <a:ext cx="312939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The correspondence between employee and the employer must be very mutual in understanding their words. </a:t>
          </a:r>
          <a:endParaRPr lang="en-US" sz="1400" kern="1200" dirty="0"/>
        </a:p>
      </dsp:txBody>
      <dsp:txXfrm>
        <a:off x="4212448" y="2179961"/>
        <a:ext cx="3129398" cy="720000"/>
      </dsp:txXfrm>
    </dsp:sp>
    <dsp:sp modelId="{33789637-16FD-4578-A235-FA93D6591389}">
      <dsp:nvSpPr>
        <dsp:cNvPr id="0" name=""/>
        <dsp:cNvSpPr/>
      </dsp:nvSpPr>
      <dsp:spPr>
        <a:xfrm>
          <a:off x="1395989" y="3682311"/>
          <a:ext cx="1408229" cy="140822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256E1B-D210-44EB-B3D7-8BA15CFFCFBE}">
      <dsp:nvSpPr>
        <dsp:cNvPr id="0" name=""/>
        <dsp:cNvSpPr/>
      </dsp:nvSpPr>
      <dsp:spPr>
        <a:xfrm>
          <a:off x="535404" y="5485477"/>
          <a:ext cx="312939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Developing and maintaining a practical working bond between its people and an organization</a:t>
          </a:r>
          <a:endParaRPr lang="en-US" sz="1400" kern="1200" dirty="0"/>
        </a:p>
      </dsp:txBody>
      <dsp:txXfrm>
        <a:off x="535404" y="5485477"/>
        <a:ext cx="3129398" cy="720000"/>
      </dsp:txXfrm>
    </dsp:sp>
    <dsp:sp modelId="{CF741D4E-122B-49B6-8793-D8676A2425E3}">
      <dsp:nvSpPr>
        <dsp:cNvPr id="0" name=""/>
        <dsp:cNvSpPr/>
      </dsp:nvSpPr>
      <dsp:spPr>
        <a:xfrm>
          <a:off x="5073033" y="3682311"/>
          <a:ext cx="1408229" cy="140822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C69361-9B0B-4360-9E39-DDEB42878598}">
      <dsp:nvSpPr>
        <dsp:cNvPr id="0" name=""/>
        <dsp:cNvSpPr/>
      </dsp:nvSpPr>
      <dsp:spPr>
        <a:xfrm>
          <a:off x="4212448" y="5485477"/>
          <a:ext cx="312939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Culture is one of the important relationships that need to be maintained (Otoo, 2019)</a:t>
          </a:r>
          <a:endParaRPr lang="en-US" sz="1400" kern="1200" dirty="0"/>
        </a:p>
      </dsp:txBody>
      <dsp:txXfrm>
        <a:off x="4212448" y="5485477"/>
        <a:ext cx="3129398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008DFD-49B6-448C-9D05-61BA4AFA4508}">
      <dsp:nvSpPr>
        <dsp:cNvPr id="0" name=""/>
        <dsp:cNvSpPr/>
      </dsp:nvSpPr>
      <dsp:spPr>
        <a:xfrm>
          <a:off x="1107153" y="2082378"/>
          <a:ext cx="1282007" cy="128200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A1FA7F-52EB-46EA-8D20-18136A8F1E4C}">
      <dsp:nvSpPr>
        <dsp:cNvPr id="0" name=""/>
        <dsp:cNvSpPr/>
      </dsp:nvSpPr>
      <dsp:spPr>
        <a:xfrm>
          <a:off x="323704" y="3758008"/>
          <a:ext cx="284890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Employee engagement and high motivation is the major relationship between them.</a:t>
          </a:r>
          <a:endParaRPr lang="en-US" sz="1500" kern="1200"/>
        </a:p>
      </dsp:txBody>
      <dsp:txXfrm>
        <a:off x="323704" y="3758008"/>
        <a:ext cx="2848905" cy="720000"/>
      </dsp:txXfrm>
    </dsp:sp>
    <dsp:sp modelId="{B5F3D384-0D9F-47FF-8558-96F172D3B286}">
      <dsp:nvSpPr>
        <dsp:cNvPr id="0" name=""/>
        <dsp:cNvSpPr/>
      </dsp:nvSpPr>
      <dsp:spPr>
        <a:xfrm>
          <a:off x="4454616" y="2082378"/>
          <a:ext cx="1282007" cy="128200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A158CF-06DB-427F-8C87-E73BFD02FAAC}">
      <dsp:nvSpPr>
        <dsp:cNvPr id="0" name=""/>
        <dsp:cNvSpPr/>
      </dsp:nvSpPr>
      <dsp:spPr>
        <a:xfrm>
          <a:off x="3671167" y="3758008"/>
          <a:ext cx="284890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The effort is more in the workplace and this transfers the satisfaction to the employer.</a:t>
          </a:r>
          <a:endParaRPr lang="en-US" sz="1500" kern="1200"/>
        </a:p>
      </dsp:txBody>
      <dsp:txXfrm>
        <a:off x="3671167" y="3758008"/>
        <a:ext cx="2848905" cy="720000"/>
      </dsp:txXfrm>
    </dsp:sp>
    <dsp:sp modelId="{E7C2E8D4-935A-4D5A-8525-06DADF8C1F0C}">
      <dsp:nvSpPr>
        <dsp:cNvPr id="0" name=""/>
        <dsp:cNvSpPr/>
      </dsp:nvSpPr>
      <dsp:spPr>
        <a:xfrm>
          <a:off x="7802080" y="2082378"/>
          <a:ext cx="1282007" cy="128200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D2BEDB-C014-4161-8836-8FBCC312B69E}">
      <dsp:nvSpPr>
        <dsp:cNvPr id="0" name=""/>
        <dsp:cNvSpPr/>
      </dsp:nvSpPr>
      <dsp:spPr>
        <a:xfrm>
          <a:off x="7018631" y="3758008"/>
          <a:ext cx="284890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Working on people skills is a positive relationship (Hussain, 2018).</a:t>
          </a:r>
          <a:endParaRPr lang="en-US" sz="1500" kern="1200"/>
        </a:p>
      </dsp:txBody>
      <dsp:txXfrm>
        <a:off x="7018631" y="3758008"/>
        <a:ext cx="2848905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laceHolder 1"/>
          <p:cNvSpPr>
            <a:spLocks noGrp="1"/>
          </p:cNvSpPr>
          <p:nvPr>
            <p:ph type="title"/>
          </p:nvPr>
        </p:nvSpPr>
        <p:spPr>
          <a:xfrm>
            <a:off x="1484280" y="685800"/>
            <a:ext cx="10018440" cy="175212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endParaRPr b="0" lang="en-GB" sz="18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20" name="PlaceHolder 2"/>
          <p:cNvSpPr>
            <a:spLocks noGrp="1"/>
          </p:cNvSpPr>
          <p:nvPr>
            <p:ph type="subTitle"/>
          </p:nvPr>
        </p:nvSpPr>
        <p:spPr>
          <a:xfrm>
            <a:off x="1484280" y="2666880"/>
            <a:ext cx="10018440" cy="312372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laceHolder 1"/>
          <p:cNvSpPr>
            <a:spLocks noGrp="1"/>
          </p:cNvSpPr>
          <p:nvPr>
            <p:ph type="title"/>
          </p:nvPr>
        </p:nvSpPr>
        <p:spPr>
          <a:xfrm>
            <a:off x="1484280" y="685800"/>
            <a:ext cx="10018440" cy="175212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endParaRPr b="0" lang="en-GB" sz="18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22" name="PlaceHolder 2"/>
          <p:cNvSpPr>
            <a:spLocks noGrp="1"/>
          </p:cNvSpPr>
          <p:nvPr>
            <p:ph type="body"/>
          </p:nvPr>
        </p:nvSpPr>
        <p:spPr>
          <a:xfrm>
            <a:off x="1484280" y="2666880"/>
            <a:ext cx="10018440" cy="31237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PlaceHolder 1"/>
          <p:cNvSpPr>
            <a:spLocks noGrp="1"/>
          </p:cNvSpPr>
          <p:nvPr>
            <p:ph type="title"/>
          </p:nvPr>
        </p:nvSpPr>
        <p:spPr>
          <a:xfrm>
            <a:off x="1484280" y="685800"/>
            <a:ext cx="10018440" cy="175212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endParaRPr b="0" lang="en-GB" sz="18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24" name="PlaceHolder 2"/>
          <p:cNvSpPr>
            <a:spLocks noGrp="1"/>
          </p:cNvSpPr>
          <p:nvPr>
            <p:ph type="body"/>
          </p:nvPr>
        </p:nvSpPr>
        <p:spPr>
          <a:xfrm>
            <a:off x="1484280" y="2666880"/>
            <a:ext cx="4888800" cy="31237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25" name="PlaceHolder 3"/>
          <p:cNvSpPr>
            <a:spLocks noGrp="1"/>
          </p:cNvSpPr>
          <p:nvPr>
            <p:ph type="body"/>
          </p:nvPr>
        </p:nvSpPr>
        <p:spPr>
          <a:xfrm>
            <a:off x="6617880" y="2666880"/>
            <a:ext cx="4888800" cy="31237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1484280" y="685800"/>
            <a:ext cx="10018440" cy="175212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endParaRPr b="0" lang="en-GB" sz="1800" spc="-1" strike="noStrike">
              <a:solidFill>
                <a:srgbClr val="000000"/>
              </a:solidFill>
              <a:latin typeface="Corbel"/>
            </a:endParaRPr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PlaceHolder 1"/>
          <p:cNvSpPr>
            <a:spLocks noGrp="1"/>
          </p:cNvSpPr>
          <p:nvPr>
            <p:ph type="subTitle"/>
          </p:nvPr>
        </p:nvSpPr>
        <p:spPr>
          <a:xfrm>
            <a:off x="1484280" y="685800"/>
            <a:ext cx="10018440" cy="81230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PlaceHolder 1"/>
          <p:cNvSpPr>
            <a:spLocks noGrp="1"/>
          </p:cNvSpPr>
          <p:nvPr>
            <p:ph type="title"/>
          </p:nvPr>
        </p:nvSpPr>
        <p:spPr>
          <a:xfrm>
            <a:off x="1484280" y="685800"/>
            <a:ext cx="10018440" cy="175212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endParaRPr b="0" lang="en-GB" sz="18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29" name="PlaceHolder 2"/>
          <p:cNvSpPr>
            <a:spLocks noGrp="1"/>
          </p:cNvSpPr>
          <p:nvPr>
            <p:ph type="body"/>
          </p:nvPr>
        </p:nvSpPr>
        <p:spPr>
          <a:xfrm>
            <a:off x="1484280" y="2666880"/>
            <a:ext cx="48888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30" name="PlaceHolder 3"/>
          <p:cNvSpPr>
            <a:spLocks noGrp="1"/>
          </p:cNvSpPr>
          <p:nvPr>
            <p:ph type="body"/>
          </p:nvPr>
        </p:nvSpPr>
        <p:spPr>
          <a:xfrm>
            <a:off x="6617880" y="2666880"/>
            <a:ext cx="4888800" cy="31237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31" name="PlaceHolder 4"/>
          <p:cNvSpPr>
            <a:spLocks noGrp="1"/>
          </p:cNvSpPr>
          <p:nvPr>
            <p:ph type="body"/>
          </p:nvPr>
        </p:nvSpPr>
        <p:spPr>
          <a:xfrm>
            <a:off x="1484280" y="4298400"/>
            <a:ext cx="48888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PlaceHolder 1"/>
          <p:cNvSpPr>
            <a:spLocks noGrp="1"/>
          </p:cNvSpPr>
          <p:nvPr>
            <p:ph type="title"/>
          </p:nvPr>
        </p:nvSpPr>
        <p:spPr>
          <a:xfrm>
            <a:off x="1484280" y="685800"/>
            <a:ext cx="10018440" cy="175212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endParaRPr b="0" lang="en-GB" sz="18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33" name="PlaceHolder 2"/>
          <p:cNvSpPr>
            <a:spLocks noGrp="1"/>
          </p:cNvSpPr>
          <p:nvPr>
            <p:ph type="body"/>
          </p:nvPr>
        </p:nvSpPr>
        <p:spPr>
          <a:xfrm>
            <a:off x="1484280" y="2666880"/>
            <a:ext cx="4888800" cy="31237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34" name="PlaceHolder 3"/>
          <p:cNvSpPr>
            <a:spLocks noGrp="1"/>
          </p:cNvSpPr>
          <p:nvPr>
            <p:ph type="body"/>
          </p:nvPr>
        </p:nvSpPr>
        <p:spPr>
          <a:xfrm>
            <a:off x="6617880" y="2666880"/>
            <a:ext cx="48888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35" name="PlaceHolder 4"/>
          <p:cNvSpPr>
            <a:spLocks noGrp="1"/>
          </p:cNvSpPr>
          <p:nvPr>
            <p:ph type="body"/>
          </p:nvPr>
        </p:nvSpPr>
        <p:spPr>
          <a:xfrm>
            <a:off x="6617880" y="4298400"/>
            <a:ext cx="48888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PlaceHolder 1"/>
          <p:cNvSpPr>
            <a:spLocks noGrp="1"/>
          </p:cNvSpPr>
          <p:nvPr>
            <p:ph type="title"/>
          </p:nvPr>
        </p:nvSpPr>
        <p:spPr>
          <a:xfrm>
            <a:off x="1484280" y="685800"/>
            <a:ext cx="10018440" cy="175212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endParaRPr b="0" lang="en-GB" sz="18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37" name="PlaceHolder 2"/>
          <p:cNvSpPr>
            <a:spLocks noGrp="1"/>
          </p:cNvSpPr>
          <p:nvPr>
            <p:ph type="body"/>
          </p:nvPr>
        </p:nvSpPr>
        <p:spPr>
          <a:xfrm>
            <a:off x="1484280" y="2666880"/>
            <a:ext cx="48888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38" name="PlaceHolder 3"/>
          <p:cNvSpPr>
            <a:spLocks noGrp="1"/>
          </p:cNvSpPr>
          <p:nvPr>
            <p:ph type="body"/>
          </p:nvPr>
        </p:nvSpPr>
        <p:spPr>
          <a:xfrm>
            <a:off x="6617880" y="2666880"/>
            <a:ext cx="48888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39" name="PlaceHolder 4"/>
          <p:cNvSpPr>
            <a:spLocks noGrp="1"/>
          </p:cNvSpPr>
          <p:nvPr>
            <p:ph type="body"/>
          </p:nvPr>
        </p:nvSpPr>
        <p:spPr>
          <a:xfrm>
            <a:off x="1484280" y="4298400"/>
            <a:ext cx="1001844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laceHolder 1"/>
          <p:cNvSpPr>
            <a:spLocks noGrp="1"/>
          </p:cNvSpPr>
          <p:nvPr>
            <p:ph type="title"/>
          </p:nvPr>
        </p:nvSpPr>
        <p:spPr>
          <a:xfrm>
            <a:off x="1484280" y="685800"/>
            <a:ext cx="10018440" cy="175212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endParaRPr b="0" lang="en-GB" sz="18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41" name="PlaceHolder 2"/>
          <p:cNvSpPr>
            <a:spLocks noGrp="1"/>
          </p:cNvSpPr>
          <p:nvPr>
            <p:ph type="body"/>
          </p:nvPr>
        </p:nvSpPr>
        <p:spPr>
          <a:xfrm>
            <a:off x="1484280" y="2666880"/>
            <a:ext cx="1001844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42" name="PlaceHolder 3"/>
          <p:cNvSpPr>
            <a:spLocks noGrp="1"/>
          </p:cNvSpPr>
          <p:nvPr>
            <p:ph type="body"/>
          </p:nvPr>
        </p:nvSpPr>
        <p:spPr>
          <a:xfrm>
            <a:off x="1484280" y="4298400"/>
            <a:ext cx="1001844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PlaceHolder 1"/>
          <p:cNvSpPr>
            <a:spLocks noGrp="1"/>
          </p:cNvSpPr>
          <p:nvPr>
            <p:ph type="title"/>
          </p:nvPr>
        </p:nvSpPr>
        <p:spPr>
          <a:xfrm>
            <a:off x="1484280" y="685800"/>
            <a:ext cx="10018440" cy="175212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endParaRPr b="0" lang="en-GB" sz="18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44" name="PlaceHolder 2"/>
          <p:cNvSpPr>
            <a:spLocks noGrp="1"/>
          </p:cNvSpPr>
          <p:nvPr>
            <p:ph type="body"/>
          </p:nvPr>
        </p:nvSpPr>
        <p:spPr>
          <a:xfrm>
            <a:off x="1484280" y="2666880"/>
            <a:ext cx="48888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45" name="PlaceHolder 3"/>
          <p:cNvSpPr>
            <a:spLocks noGrp="1"/>
          </p:cNvSpPr>
          <p:nvPr>
            <p:ph type="body"/>
          </p:nvPr>
        </p:nvSpPr>
        <p:spPr>
          <a:xfrm>
            <a:off x="6617880" y="2666880"/>
            <a:ext cx="48888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46" name="PlaceHolder 4"/>
          <p:cNvSpPr>
            <a:spLocks noGrp="1"/>
          </p:cNvSpPr>
          <p:nvPr>
            <p:ph type="body"/>
          </p:nvPr>
        </p:nvSpPr>
        <p:spPr>
          <a:xfrm>
            <a:off x="1484280" y="4298400"/>
            <a:ext cx="48888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47" name="PlaceHolder 5"/>
          <p:cNvSpPr>
            <a:spLocks noGrp="1"/>
          </p:cNvSpPr>
          <p:nvPr>
            <p:ph type="body"/>
          </p:nvPr>
        </p:nvSpPr>
        <p:spPr>
          <a:xfrm>
            <a:off x="6617880" y="4298400"/>
            <a:ext cx="48888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PlaceHolder 1"/>
          <p:cNvSpPr>
            <a:spLocks noGrp="1"/>
          </p:cNvSpPr>
          <p:nvPr>
            <p:ph type="title"/>
          </p:nvPr>
        </p:nvSpPr>
        <p:spPr>
          <a:xfrm>
            <a:off x="1484280" y="685800"/>
            <a:ext cx="10018440" cy="175212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endParaRPr b="0" lang="en-GB" sz="18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49" name="PlaceHolder 2"/>
          <p:cNvSpPr>
            <a:spLocks noGrp="1"/>
          </p:cNvSpPr>
          <p:nvPr>
            <p:ph type="body"/>
          </p:nvPr>
        </p:nvSpPr>
        <p:spPr>
          <a:xfrm>
            <a:off x="1484280" y="2666880"/>
            <a:ext cx="32256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50" name="PlaceHolder 3"/>
          <p:cNvSpPr>
            <a:spLocks noGrp="1"/>
          </p:cNvSpPr>
          <p:nvPr>
            <p:ph type="body"/>
          </p:nvPr>
        </p:nvSpPr>
        <p:spPr>
          <a:xfrm>
            <a:off x="4871520" y="2666880"/>
            <a:ext cx="32256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51" name="PlaceHolder 4"/>
          <p:cNvSpPr>
            <a:spLocks noGrp="1"/>
          </p:cNvSpPr>
          <p:nvPr>
            <p:ph type="body"/>
          </p:nvPr>
        </p:nvSpPr>
        <p:spPr>
          <a:xfrm>
            <a:off x="8258760" y="2666880"/>
            <a:ext cx="32256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52" name="PlaceHolder 5"/>
          <p:cNvSpPr>
            <a:spLocks noGrp="1"/>
          </p:cNvSpPr>
          <p:nvPr>
            <p:ph type="body"/>
          </p:nvPr>
        </p:nvSpPr>
        <p:spPr>
          <a:xfrm>
            <a:off x="1484280" y="4298400"/>
            <a:ext cx="32256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53" name="PlaceHolder 6"/>
          <p:cNvSpPr>
            <a:spLocks noGrp="1"/>
          </p:cNvSpPr>
          <p:nvPr>
            <p:ph type="body"/>
          </p:nvPr>
        </p:nvSpPr>
        <p:spPr>
          <a:xfrm>
            <a:off x="4871520" y="4298400"/>
            <a:ext cx="32256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54" name="PlaceHolder 7"/>
          <p:cNvSpPr>
            <a:spLocks noGrp="1"/>
          </p:cNvSpPr>
          <p:nvPr>
            <p:ph type="body"/>
          </p:nvPr>
        </p:nvSpPr>
        <p:spPr>
          <a:xfrm>
            <a:off x="8258760" y="4298400"/>
            <a:ext cx="32256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</p:spTree>
  </p:cSld>
</p:sldLayout>
</file>

<file path=ppt/slideLayouts/slideLayout1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1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PlaceHolder 1"/>
          <p:cNvSpPr>
            <a:spLocks noGrp="1"/>
          </p:cNvSpPr>
          <p:nvPr>
            <p:ph type="title"/>
          </p:nvPr>
        </p:nvSpPr>
        <p:spPr>
          <a:xfrm>
            <a:off x="1484280" y="685800"/>
            <a:ext cx="10018440" cy="175212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endParaRPr b="0" lang="en-GB" sz="18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68" name="PlaceHolder 2"/>
          <p:cNvSpPr>
            <a:spLocks noGrp="1"/>
          </p:cNvSpPr>
          <p:nvPr>
            <p:ph type="subTitle"/>
          </p:nvPr>
        </p:nvSpPr>
        <p:spPr>
          <a:xfrm>
            <a:off x="1484280" y="2666880"/>
            <a:ext cx="10018440" cy="312372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PlaceHolder 1"/>
          <p:cNvSpPr>
            <a:spLocks noGrp="1"/>
          </p:cNvSpPr>
          <p:nvPr>
            <p:ph type="title"/>
          </p:nvPr>
        </p:nvSpPr>
        <p:spPr>
          <a:xfrm>
            <a:off x="1484280" y="685800"/>
            <a:ext cx="10018440" cy="175212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endParaRPr b="0" lang="en-GB" sz="18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70" name="PlaceHolder 2"/>
          <p:cNvSpPr>
            <a:spLocks noGrp="1"/>
          </p:cNvSpPr>
          <p:nvPr>
            <p:ph type="body"/>
          </p:nvPr>
        </p:nvSpPr>
        <p:spPr>
          <a:xfrm>
            <a:off x="1484280" y="2666880"/>
            <a:ext cx="10018440" cy="31237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</p:spTree>
  </p:cSld>
</p:sldLayout>
</file>

<file path=ppt/slideLayouts/slideLayout1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PlaceHolder 1"/>
          <p:cNvSpPr>
            <a:spLocks noGrp="1"/>
          </p:cNvSpPr>
          <p:nvPr>
            <p:ph type="title"/>
          </p:nvPr>
        </p:nvSpPr>
        <p:spPr>
          <a:xfrm>
            <a:off x="1484280" y="685800"/>
            <a:ext cx="10018440" cy="175212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endParaRPr b="0" lang="en-GB" sz="18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72" name="PlaceHolder 2"/>
          <p:cNvSpPr>
            <a:spLocks noGrp="1"/>
          </p:cNvSpPr>
          <p:nvPr>
            <p:ph type="body"/>
          </p:nvPr>
        </p:nvSpPr>
        <p:spPr>
          <a:xfrm>
            <a:off x="1484280" y="2666880"/>
            <a:ext cx="4888800" cy="31237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73" name="PlaceHolder 3"/>
          <p:cNvSpPr>
            <a:spLocks noGrp="1"/>
          </p:cNvSpPr>
          <p:nvPr>
            <p:ph type="body"/>
          </p:nvPr>
        </p:nvSpPr>
        <p:spPr>
          <a:xfrm>
            <a:off x="6617880" y="2666880"/>
            <a:ext cx="4888800" cy="31237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</p:spTree>
  </p:cSld>
</p:sldLayout>
</file>

<file path=ppt/slideLayouts/slideLayout1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PlaceHolder 1"/>
          <p:cNvSpPr>
            <a:spLocks noGrp="1"/>
          </p:cNvSpPr>
          <p:nvPr>
            <p:ph type="title"/>
          </p:nvPr>
        </p:nvSpPr>
        <p:spPr>
          <a:xfrm>
            <a:off x="1484280" y="685800"/>
            <a:ext cx="10018440" cy="175212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endParaRPr b="0" lang="en-GB" sz="1800" spc="-1" strike="noStrike">
              <a:solidFill>
                <a:srgbClr val="000000"/>
              </a:solidFill>
              <a:latin typeface="Corbel"/>
            </a:endParaRPr>
          </a:p>
        </p:txBody>
      </p:sp>
    </p:spTree>
  </p:cSld>
</p:sldLayout>
</file>

<file path=ppt/slideLayouts/slideLayout1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PlaceHolder 1"/>
          <p:cNvSpPr>
            <a:spLocks noGrp="1"/>
          </p:cNvSpPr>
          <p:nvPr>
            <p:ph type="subTitle"/>
          </p:nvPr>
        </p:nvSpPr>
        <p:spPr>
          <a:xfrm>
            <a:off x="1484280" y="685800"/>
            <a:ext cx="10018440" cy="81230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PlaceHolder 1"/>
          <p:cNvSpPr>
            <a:spLocks noGrp="1"/>
          </p:cNvSpPr>
          <p:nvPr>
            <p:ph type="title"/>
          </p:nvPr>
        </p:nvSpPr>
        <p:spPr>
          <a:xfrm>
            <a:off x="1484280" y="685800"/>
            <a:ext cx="10018440" cy="175212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endParaRPr b="0" lang="en-GB" sz="18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77" name="PlaceHolder 2"/>
          <p:cNvSpPr>
            <a:spLocks noGrp="1"/>
          </p:cNvSpPr>
          <p:nvPr>
            <p:ph type="body"/>
          </p:nvPr>
        </p:nvSpPr>
        <p:spPr>
          <a:xfrm>
            <a:off x="1484280" y="2666880"/>
            <a:ext cx="48888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78" name="PlaceHolder 3"/>
          <p:cNvSpPr>
            <a:spLocks noGrp="1"/>
          </p:cNvSpPr>
          <p:nvPr>
            <p:ph type="body"/>
          </p:nvPr>
        </p:nvSpPr>
        <p:spPr>
          <a:xfrm>
            <a:off x="6617880" y="2666880"/>
            <a:ext cx="4888800" cy="31237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79" name="PlaceHolder 4"/>
          <p:cNvSpPr>
            <a:spLocks noGrp="1"/>
          </p:cNvSpPr>
          <p:nvPr>
            <p:ph type="body"/>
          </p:nvPr>
        </p:nvSpPr>
        <p:spPr>
          <a:xfrm>
            <a:off x="1484280" y="4298400"/>
            <a:ext cx="48888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</p:spTree>
  </p:cSld>
</p:sldLayout>
</file>

<file path=ppt/slideLayouts/slideLayout2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PlaceHolder 1"/>
          <p:cNvSpPr>
            <a:spLocks noGrp="1"/>
          </p:cNvSpPr>
          <p:nvPr>
            <p:ph type="title"/>
          </p:nvPr>
        </p:nvSpPr>
        <p:spPr>
          <a:xfrm>
            <a:off x="1484280" y="685800"/>
            <a:ext cx="10018440" cy="175212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endParaRPr b="0" lang="en-GB" sz="18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81" name="PlaceHolder 2"/>
          <p:cNvSpPr>
            <a:spLocks noGrp="1"/>
          </p:cNvSpPr>
          <p:nvPr>
            <p:ph type="body"/>
          </p:nvPr>
        </p:nvSpPr>
        <p:spPr>
          <a:xfrm>
            <a:off x="1484280" y="2666880"/>
            <a:ext cx="4888800" cy="31237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82" name="PlaceHolder 3"/>
          <p:cNvSpPr>
            <a:spLocks noGrp="1"/>
          </p:cNvSpPr>
          <p:nvPr>
            <p:ph type="body"/>
          </p:nvPr>
        </p:nvSpPr>
        <p:spPr>
          <a:xfrm>
            <a:off x="6617880" y="2666880"/>
            <a:ext cx="48888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83" name="PlaceHolder 4"/>
          <p:cNvSpPr>
            <a:spLocks noGrp="1"/>
          </p:cNvSpPr>
          <p:nvPr>
            <p:ph type="body"/>
          </p:nvPr>
        </p:nvSpPr>
        <p:spPr>
          <a:xfrm>
            <a:off x="6617880" y="4298400"/>
            <a:ext cx="48888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</p:spTree>
  </p:cSld>
</p:sldLayout>
</file>

<file path=ppt/slideLayouts/slideLayout2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PlaceHolder 1"/>
          <p:cNvSpPr>
            <a:spLocks noGrp="1"/>
          </p:cNvSpPr>
          <p:nvPr>
            <p:ph type="title"/>
          </p:nvPr>
        </p:nvSpPr>
        <p:spPr>
          <a:xfrm>
            <a:off x="1484280" y="685800"/>
            <a:ext cx="10018440" cy="175212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endParaRPr b="0" lang="en-GB" sz="18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85" name="PlaceHolder 2"/>
          <p:cNvSpPr>
            <a:spLocks noGrp="1"/>
          </p:cNvSpPr>
          <p:nvPr>
            <p:ph type="body"/>
          </p:nvPr>
        </p:nvSpPr>
        <p:spPr>
          <a:xfrm>
            <a:off x="1484280" y="2666880"/>
            <a:ext cx="48888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86" name="PlaceHolder 3"/>
          <p:cNvSpPr>
            <a:spLocks noGrp="1"/>
          </p:cNvSpPr>
          <p:nvPr>
            <p:ph type="body"/>
          </p:nvPr>
        </p:nvSpPr>
        <p:spPr>
          <a:xfrm>
            <a:off x="6617880" y="2666880"/>
            <a:ext cx="48888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87" name="PlaceHolder 4"/>
          <p:cNvSpPr>
            <a:spLocks noGrp="1"/>
          </p:cNvSpPr>
          <p:nvPr>
            <p:ph type="body"/>
          </p:nvPr>
        </p:nvSpPr>
        <p:spPr>
          <a:xfrm>
            <a:off x="1484280" y="4298400"/>
            <a:ext cx="1001844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</p:spTree>
  </p:cSld>
</p:sldLayout>
</file>

<file path=ppt/slideLayouts/slideLayout2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PlaceHolder 1"/>
          <p:cNvSpPr>
            <a:spLocks noGrp="1"/>
          </p:cNvSpPr>
          <p:nvPr>
            <p:ph type="title"/>
          </p:nvPr>
        </p:nvSpPr>
        <p:spPr>
          <a:xfrm>
            <a:off x="1484280" y="685800"/>
            <a:ext cx="10018440" cy="175212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endParaRPr b="0" lang="en-GB" sz="18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body"/>
          </p:nvPr>
        </p:nvSpPr>
        <p:spPr>
          <a:xfrm>
            <a:off x="1484280" y="2666880"/>
            <a:ext cx="1001844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90" name="PlaceHolder 3"/>
          <p:cNvSpPr>
            <a:spLocks noGrp="1"/>
          </p:cNvSpPr>
          <p:nvPr>
            <p:ph type="body"/>
          </p:nvPr>
        </p:nvSpPr>
        <p:spPr>
          <a:xfrm>
            <a:off x="1484280" y="4298400"/>
            <a:ext cx="1001844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</p:spTree>
  </p:cSld>
</p:sldLayout>
</file>

<file path=ppt/slideLayouts/slideLayout2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PlaceHolder 1"/>
          <p:cNvSpPr>
            <a:spLocks noGrp="1"/>
          </p:cNvSpPr>
          <p:nvPr>
            <p:ph type="title"/>
          </p:nvPr>
        </p:nvSpPr>
        <p:spPr>
          <a:xfrm>
            <a:off x="1484280" y="685800"/>
            <a:ext cx="10018440" cy="175212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endParaRPr b="0" lang="en-GB" sz="18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92" name="PlaceHolder 2"/>
          <p:cNvSpPr>
            <a:spLocks noGrp="1"/>
          </p:cNvSpPr>
          <p:nvPr>
            <p:ph type="body"/>
          </p:nvPr>
        </p:nvSpPr>
        <p:spPr>
          <a:xfrm>
            <a:off x="1484280" y="2666880"/>
            <a:ext cx="48888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93" name="PlaceHolder 3"/>
          <p:cNvSpPr>
            <a:spLocks noGrp="1"/>
          </p:cNvSpPr>
          <p:nvPr>
            <p:ph type="body"/>
          </p:nvPr>
        </p:nvSpPr>
        <p:spPr>
          <a:xfrm>
            <a:off x="6617880" y="2666880"/>
            <a:ext cx="48888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94" name="PlaceHolder 4"/>
          <p:cNvSpPr>
            <a:spLocks noGrp="1"/>
          </p:cNvSpPr>
          <p:nvPr>
            <p:ph type="body"/>
          </p:nvPr>
        </p:nvSpPr>
        <p:spPr>
          <a:xfrm>
            <a:off x="1484280" y="4298400"/>
            <a:ext cx="48888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95" name="PlaceHolder 5"/>
          <p:cNvSpPr>
            <a:spLocks noGrp="1"/>
          </p:cNvSpPr>
          <p:nvPr>
            <p:ph type="body"/>
          </p:nvPr>
        </p:nvSpPr>
        <p:spPr>
          <a:xfrm>
            <a:off x="6617880" y="4298400"/>
            <a:ext cx="48888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</p:spTree>
  </p:cSld>
</p:sldLayout>
</file>

<file path=ppt/slideLayouts/slideLayout2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PlaceHolder 1"/>
          <p:cNvSpPr>
            <a:spLocks noGrp="1"/>
          </p:cNvSpPr>
          <p:nvPr>
            <p:ph type="title"/>
          </p:nvPr>
        </p:nvSpPr>
        <p:spPr>
          <a:xfrm>
            <a:off x="1484280" y="685800"/>
            <a:ext cx="10018440" cy="175212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endParaRPr b="0" lang="en-GB" sz="18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97" name="PlaceHolder 2"/>
          <p:cNvSpPr>
            <a:spLocks noGrp="1"/>
          </p:cNvSpPr>
          <p:nvPr>
            <p:ph type="body"/>
          </p:nvPr>
        </p:nvSpPr>
        <p:spPr>
          <a:xfrm>
            <a:off x="1484280" y="2666880"/>
            <a:ext cx="32256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98" name="PlaceHolder 3"/>
          <p:cNvSpPr>
            <a:spLocks noGrp="1"/>
          </p:cNvSpPr>
          <p:nvPr>
            <p:ph type="body"/>
          </p:nvPr>
        </p:nvSpPr>
        <p:spPr>
          <a:xfrm>
            <a:off x="4871520" y="2666880"/>
            <a:ext cx="32256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99" name="PlaceHolder 4"/>
          <p:cNvSpPr>
            <a:spLocks noGrp="1"/>
          </p:cNvSpPr>
          <p:nvPr>
            <p:ph type="body"/>
          </p:nvPr>
        </p:nvSpPr>
        <p:spPr>
          <a:xfrm>
            <a:off x="8258760" y="2666880"/>
            <a:ext cx="32256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100" name="PlaceHolder 5"/>
          <p:cNvSpPr>
            <a:spLocks noGrp="1"/>
          </p:cNvSpPr>
          <p:nvPr>
            <p:ph type="body"/>
          </p:nvPr>
        </p:nvSpPr>
        <p:spPr>
          <a:xfrm>
            <a:off x="1484280" y="4298400"/>
            <a:ext cx="32256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101" name="PlaceHolder 6"/>
          <p:cNvSpPr>
            <a:spLocks noGrp="1"/>
          </p:cNvSpPr>
          <p:nvPr>
            <p:ph type="body"/>
          </p:nvPr>
        </p:nvSpPr>
        <p:spPr>
          <a:xfrm>
            <a:off x="4871520" y="4298400"/>
            <a:ext cx="32256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102" name="PlaceHolder 7"/>
          <p:cNvSpPr>
            <a:spLocks noGrp="1"/>
          </p:cNvSpPr>
          <p:nvPr>
            <p:ph type="body"/>
          </p:nvPr>
        </p:nvSpPr>
        <p:spPr>
          <a:xfrm>
            <a:off x="8258760" y="4298400"/>
            <a:ext cx="32256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image" Target="../media/image1.png"/><Relationship Id="rId3" Type="http://schemas.openxmlformats.org/officeDocument/2006/relationships/slideLayout" Target="../slideLayouts/slideLayout1.xml"/><Relationship Id="rId4" Type="http://schemas.openxmlformats.org/officeDocument/2006/relationships/slideLayout" Target="../slideLayouts/slideLayout2.xml"/><Relationship Id="rId5" Type="http://schemas.openxmlformats.org/officeDocument/2006/relationships/slideLayout" Target="../slideLayouts/slideLayout3.xml"/><Relationship Id="rId6" Type="http://schemas.openxmlformats.org/officeDocument/2006/relationships/slideLayout" Target="../slideLayouts/slideLayout4.xml"/><Relationship Id="rId7" Type="http://schemas.openxmlformats.org/officeDocument/2006/relationships/slideLayout" Target="../slideLayouts/slideLayout5.xml"/><Relationship Id="rId8" Type="http://schemas.openxmlformats.org/officeDocument/2006/relationships/slideLayout" Target="../slideLayouts/slideLayout6.xml"/><Relationship Id="rId9" Type="http://schemas.openxmlformats.org/officeDocument/2006/relationships/slideLayout" Target="../slideLayouts/slideLayout7.xml"/><Relationship Id="rId10" Type="http://schemas.openxmlformats.org/officeDocument/2006/relationships/slideLayout" Target="../slideLayouts/slideLayout8.xml"/><Relationship Id="rId11" Type="http://schemas.openxmlformats.org/officeDocument/2006/relationships/slideLayout" Target="../slideLayouts/slideLayout9.xml"/><Relationship Id="rId12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1.xml"/><Relationship Id="rId14" Type="http://schemas.openxmlformats.org/officeDocument/2006/relationships/slideLayout" Target="../slideLayouts/slideLayout12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image" Target="../media/image2.png"/><Relationship Id="rId3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5.xml"/><Relationship Id="rId6" Type="http://schemas.openxmlformats.org/officeDocument/2006/relationships/slideLayout" Target="../slideLayouts/slideLayout16.xml"/><Relationship Id="rId7" Type="http://schemas.openxmlformats.org/officeDocument/2006/relationships/slideLayout" Target="../slideLayouts/slideLayout17.xml"/><Relationship Id="rId8" Type="http://schemas.openxmlformats.org/officeDocument/2006/relationships/slideLayout" Target="../slideLayouts/slideLayout18.xml"/><Relationship Id="rId9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1.xml"/><Relationship Id="rId12" Type="http://schemas.openxmlformats.org/officeDocument/2006/relationships/slideLayout" Target="../slideLayouts/slideLayout22.xml"/><Relationship Id="rId13" Type="http://schemas.openxmlformats.org/officeDocument/2006/relationships/slideLayout" Target="../slideLayouts/slideLayout23.xml"/><Relationship Id="rId14" Type="http://schemas.openxmlformats.org/officeDocument/2006/relationships/slideLayout" Target="../slideLayouts/slideLayout24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0" name="Group 1"/>
          <p:cNvGrpSpPr/>
          <p:nvPr/>
        </p:nvGrpSpPr>
        <p:grpSpPr>
          <a:xfrm>
            <a:off x="150840" y="0"/>
            <a:ext cx="2436480" cy="6857640"/>
            <a:chOff x="150840" y="0"/>
            <a:chExt cx="2436480" cy="6857640"/>
          </a:xfrm>
        </p:grpSpPr>
        <p:sp>
          <p:nvSpPr>
            <p:cNvPr id="1" name="CustomShape 2"/>
            <p:cNvSpPr/>
            <p:nvPr/>
          </p:nvSpPr>
          <p:spPr>
            <a:xfrm>
              <a:off x="457200" y="0"/>
              <a:ext cx="1122120" cy="5328720"/>
            </a:xfrm>
            <a:custGeom>
              <a:avLst/>
              <a:gdLst/>
              <a:ahLst/>
              <a:rect l="l" t="t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" name="CustomShape 3"/>
            <p:cNvSpPr/>
            <p:nvPr/>
          </p:nvSpPr>
          <p:spPr>
            <a:xfrm>
              <a:off x="150840" y="0"/>
              <a:ext cx="1117080" cy="5276520"/>
            </a:xfrm>
            <a:custGeom>
              <a:avLst/>
              <a:gdLst/>
              <a:ahLst/>
              <a:rect l="l" t="t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3" name="CustomShape 4"/>
            <p:cNvSpPr/>
            <p:nvPr/>
          </p:nvSpPr>
          <p:spPr>
            <a:xfrm>
              <a:off x="150840" y="5238720"/>
              <a:ext cx="1228320" cy="1618920"/>
            </a:xfrm>
            <a:custGeom>
              <a:avLst/>
              <a:gdLst/>
              <a:ahLst/>
              <a:rect l="l" t="t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4" name="CustomShape 5"/>
            <p:cNvSpPr/>
            <p:nvPr/>
          </p:nvSpPr>
          <p:spPr>
            <a:xfrm>
              <a:off x="457200" y="5291280"/>
              <a:ext cx="1495080" cy="1566360"/>
            </a:xfrm>
            <a:custGeom>
              <a:avLst/>
              <a:gdLst/>
              <a:ahLst/>
              <a:rect l="l" t="t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5" name="CustomShape 6"/>
            <p:cNvSpPr/>
            <p:nvPr/>
          </p:nvSpPr>
          <p:spPr>
            <a:xfrm>
              <a:off x="457200" y="5286240"/>
              <a:ext cx="2130120" cy="1571400"/>
            </a:xfrm>
            <a:custGeom>
              <a:avLst/>
              <a:gdLst/>
              <a:ahLst/>
              <a:rect l="l" t="t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6" name="CustomShape 7"/>
            <p:cNvSpPr/>
            <p:nvPr/>
          </p:nvSpPr>
          <p:spPr>
            <a:xfrm>
              <a:off x="150840" y="5238720"/>
              <a:ext cx="1695240" cy="1618920"/>
            </a:xfrm>
            <a:custGeom>
              <a:avLst/>
              <a:gdLst/>
              <a:ahLst/>
              <a:rect l="l" t="t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</p:grpSp>
      <p:grpSp>
        <p:nvGrpSpPr>
          <p:cNvPr id="7" name="Group 8"/>
          <p:cNvGrpSpPr/>
          <p:nvPr/>
        </p:nvGrpSpPr>
        <p:grpSpPr>
          <a:xfrm>
            <a:off x="546120" y="-4680"/>
            <a:ext cx="5014440" cy="6862320"/>
            <a:chOff x="546120" y="-4680"/>
            <a:chExt cx="5014440" cy="6862320"/>
          </a:xfrm>
        </p:grpSpPr>
        <p:sp>
          <p:nvSpPr>
            <p:cNvPr id="8" name="CustomShape 9"/>
            <p:cNvSpPr/>
            <p:nvPr/>
          </p:nvSpPr>
          <p:spPr>
            <a:xfrm>
              <a:off x="984240" y="-4680"/>
              <a:ext cx="1063440" cy="2782440"/>
            </a:xfrm>
            <a:custGeom>
              <a:avLst/>
              <a:gdLst/>
              <a:ahLst/>
              <a:rect l="l" t="t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9" name="CustomShape 10"/>
            <p:cNvSpPr/>
            <p:nvPr/>
          </p:nvSpPr>
          <p:spPr>
            <a:xfrm>
              <a:off x="546120" y="-4680"/>
              <a:ext cx="1034640" cy="2673000"/>
            </a:xfrm>
            <a:custGeom>
              <a:avLst/>
              <a:gdLst/>
              <a:ahLst/>
              <a:rect l="l" t="t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0" name="CustomShape 11"/>
            <p:cNvSpPr/>
            <p:nvPr/>
          </p:nvSpPr>
          <p:spPr>
            <a:xfrm>
              <a:off x="546120" y="2583000"/>
              <a:ext cx="2693520" cy="4274640"/>
            </a:xfrm>
            <a:custGeom>
              <a:avLst/>
              <a:gdLst/>
              <a:ahLst/>
              <a:rect l="l" t="t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1" name="CustomShape 12"/>
            <p:cNvSpPr/>
            <p:nvPr/>
          </p:nvSpPr>
          <p:spPr>
            <a:xfrm>
              <a:off x="988920" y="2692440"/>
              <a:ext cx="3331800" cy="4165200"/>
            </a:xfrm>
            <a:custGeom>
              <a:avLst/>
              <a:gdLst/>
              <a:ahLst/>
              <a:rect l="l" t="t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2" name="CustomShape 13"/>
            <p:cNvSpPr/>
            <p:nvPr/>
          </p:nvSpPr>
          <p:spPr>
            <a:xfrm>
              <a:off x="984240" y="2687760"/>
              <a:ext cx="4576320" cy="4169880"/>
            </a:xfrm>
            <a:custGeom>
              <a:avLst/>
              <a:gdLst/>
              <a:ahLst/>
              <a:rect l="l" t="t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3" name="CustomShape 14"/>
            <p:cNvSpPr/>
            <p:nvPr/>
          </p:nvSpPr>
          <p:spPr>
            <a:xfrm>
              <a:off x="546120" y="2577960"/>
              <a:ext cx="3584160" cy="4279680"/>
            </a:xfrm>
            <a:custGeom>
              <a:avLst/>
              <a:gdLst/>
              <a:ahLst/>
              <a:rect l="l" t="t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</p:grpSp>
      <p:sp>
        <p:nvSpPr>
          <p:cNvPr id="14" name="PlaceHolder 15"/>
          <p:cNvSpPr>
            <a:spLocks noGrp="1"/>
          </p:cNvSpPr>
          <p:nvPr>
            <p:ph type="title"/>
          </p:nvPr>
        </p:nvSpPr>
        <p:spPr>
          <a:xfrm>
            <a:off x="2928240" y="1380240"/>
            <a:ext cx="8574120" cy="2615760"/>
          </a:xfrm>
          <a:prstGeom prst="rect">
            <a:avLst/>
          </a:prstGeom>
        </p:spPr>
        <p:txBody>
          <a:bodyPr anchor="b">
            <a:normAutofit/>
          </a:bodyPr>
          <a:p>
            <a:pPr algn="r">
              <a:lnSpc>
                <a:spcPct val="100000"/>
              </a:lnSpc>
            </a:pPr>
            <a:r>
              <a:rPr b="0" lang="en-GB" sz="6000" spc="-1" strike="noStrike">
                <a:solidFill>
                  <a:srgbClr val="000000"/>
                </a:solidFill>
                <a:latin typeface="Corbel"/>
              </a:rPr>
              <a:t>Click to edit Master title style</a:t>
            </a:r>
            <a:endParaRPr b="0" lang="en-GB" sz="60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15" name="PlaceHolder 16"/>
          <p:cNvSpPr>
            <a:spLocks noGrp="1"/>
          </p:cNvSpPr>
          <p:nvPr>
            <p:ph type="dt"/>
          </p:nvPr>
        </p:nvSpPr>
        <p:spPr>
          <a:xfrm>
            <a:off x="9732600" y="5883120"/>
            <a:ext cx="1142640" cy="364680"/>
          </a:xfrm>
          <a:prstGeom prst="rect">
            <a:avLst/>
          </a:prstGeom>
        </p:spPr>
        <p:txBody>
          <a:bodyPr anchor="ctr">
            <a:noAutofit/>
          </a:bodyPr>
          <a:p>
            <a:pPr algn="r">
              <a:lnSpc>
                <a:spcPct val="100000"/>
              </a:lnSpc>
            </a:pPr>
            <a:fld id="{085687A9-2ADB-4A4D-9A28-8BE2EE6E129B}" type="datetime">
              <a:rPr b="0" lang="en-GB" sz="1000" spc="-1" strike="noStrike">
                <a:solidFill>
                  <a:srgbClr val="000000"/>
                </a:solidFill>
                <a:latin typeface="Corbel"/>
              </a:rPr>
              <a:t>25/02/22</a:t>
            </a:fld>
            <a:endParaRPr b="0" lang="en-GB" sz="1000" spc="-1" strike="noStrike">
              <a:latin typeface="Times New Roman"/>
            </a:endParaRPr>
          </a:p>
        </p:txBody>
      </p:sp>
      <p:sp>
        <p:nvSpPr>
          <p:cNvPr id="16" name="PlaceHolder 17"/>
          <p:cNvSpPr>
            <a:spLocks noGrp="1"/>
          </p:cNvSpPr>
          <p:nvPr>
            <p:ph type="ftr"/>
          </p:nvPr>
        </p:nvSpPr>
        <p:spPr>
          <a:xfrm>
            <a:off x="5332320" y="5883120"/>
            <a:ext cx="4323600" cy="364680"/>
          </a:xfrm>
          <a:prstGeom prst="rect">
            <a:avLst/>
          </a:prstGeom>
        </p:spPr>
        <p:txBody>
          <a:bodyPr anchor="ctr">
            <a:noAutofit/>
          </a:bodyPr>
          <a:p>
            <a:endParaRPr b="0" lang="en-GB" sz="2400" spc="-1" strike="noStrike">
              <a:latin typeface="Times New Roman"/>
            </a:endParaRPr>
          </a:p>
        </p:txBody>
      </p:sp>
      <p:sp>
        <p:nvSpPr>
          <p:cNvPr id="17" name="PlaceHolder 18"/>
          <p:cNvSpPr>
            <a:spLocks noGrp="1"/>
          </p:cNvSpPr>
          <p:nvPr>
            <p:ph type="sldNum"/>
          </p:nvPr>
        </p:nvSpPr>
        <p:spPr>
          <a:xfrm>
            <a:off x="10951920" y="5883120"/>
            <a:ext cx="550800" cy="364680"/>
          </a:xfrm>
          <a:prstGeom prst="rect">
            <a:avLst/>
          </a:prstGeom>
        </p:spPr>
        <p:txBody>
          <a:bodyPr anchor="ctr">
            <a:noAutofit/>
          </a:bodyPr>
          <a:p>
            <a:pPr algn="r">
              <a:lnSpc>
                <a:spcPct val="100000"/>
              </a:lnSpc>
            </a:pPr>
            <a:fld id="{CBED7705-A52B-42D5-975C-8030045A950B}" type="slidenum">
              <a:rPr b="0" lang="en-GB" sz="1000" spc="-1" strike="noStrike">
                <a:solidFill>
                  <a:srgbClr val="000000"/>
                </a:solidFill>
                <a:latin typeface="Corbel"/>
              </a:rPr>
              <a:t>&lt;number&gt;</a:t>
            </a:fld>
            <a:endParaRPr b="0" lang="en-GB" sz="1000" spc="-1" strike="noStrike">
              <a:latin typeface="Times New Roman"/>
            </a:endParaRPr>
          </a:p>
        </p:txBody>
      </p:sp>
      <p:sp>
        <p:nvSpPr>
          <p:cNvPr id="18" name="PlaceHolder 19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solidFill>
                  <a:srgbClr val="000000"/>
                </a:solidFill>
                <a:latin typeface="Corbel"/>
              </a:rPr>
              <a:t>Click to edit the outline text format</a:t>
            </a:r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1800" spc="-1" strike="noStrike">
                <a:solidFill>
                  <a:srgbClr val="000000"/>
                </a:solidFill>
                <a:latin typeface="Corbel"/>
              </a:rPr>
              <a:t>Second Outline Level</a:t>
            </a:r>
            <a:endParaRPr b="0" lang="en-GB" sz="1800" spc="-1" strike="noStrike">
              <a:solidFill>
                <a:srgbClr val="000000"/>
              </a:solidFill>
              <a:latin typeface="Corbe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600" spc="-1" strike="noStrike">
                <a:solidFill>
                  <a:srgbClr val="000000"/>
                </a:solidFill>
                <a:latin typeface="Corbel"/>
              </a:rPr>
              <a:t>Third Outline Level</a:t>
            </a:r>
            <a:endParaRPr b="0" lang="en-GB" sz="1600" spc="-1" strike="noStrike">
              <a:solidFill>
                <a:srgbClr val="000000"/>
              </a:solidFill>
              <a:latin typeface="Corbe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1400" spc="-1" strike="noStrike">
                <a:solidFill>
                  <a:srgbClr val="000000"/>
                </a:solidFill>
                <a:latin typeface="Corbel"/>
              </a:rPr>
              <a:t>Fourth Outline Level</a:t>
            </a:r>
            <a:endParaRPr b="0" lang="en-GB" sz="1400" spc="-1" strike="noStrike">
              <a:solidFill>
                <a:srgbClr val="000000"/>
              </a:solidFill>
              <a:latin typeface="Corbe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solidFill>
                  <a:srgbClr val="000000"/>
                </a:solidFill>
                <a:latin typeface="Corbel"/>
              </a:rPr>
              <a:t>Fifth Outline Level</a:t>
            </a:r>
            <a:endParaRPr b="0" lang="en-GB" sz="2000" spc="-1" strike="noStrike">
              <a:solidFill>
                <a:srgbClr val="000000"/>
              </a:solidFill>
              <a:latin typeface="Corbe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solidFill>
                  <a:srgbClr val="000000"/>
                </a:solidFill>
                <a:latin typeface="Corbel"/>
              </a:rPr>
              <a:t>Sixth Outline Level</a:t>
            </a:r>
            <a:endParaRPr b="0" lang="en-GB" sz="2000" spc="-1" strike="noStrike">
              <a:solidFill>
                <a:srgbClr val="000000"/>
              </a:solidFill>
              <a:latin typeface="Corbe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solidFill>
                  <a:srgbClr val="000000"/>
                </a:solidFill>
                <a:latin typeface="Corbel"/>
              </a:rPr>
              <a:t>Seventh Outline Level</a:t>
            </a:r>
            <a:endParaRPr b="0" lang="en-GB" sz="2000" spc="-1" strike="noStrike">
              <a:solidFill>
                <a:srgbClr val="000000"/>
              </a:solidFill>
              <a:latin typeface="Corbe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  <p:sldLayoutId id="2147483659" r:id="rId13"/>
    <p:sldLayoutId id="2147483660" r:id="rId14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5" name="Group 1"/>
          <p:cNvGrpSpPr/>
          <p:nvPr/>
        </p:nvGrpSpPr>
        <p:grpSpPr>
          <a:xfrm>
            <a:off x="150840" y="0"/>
            <a:ext cx="2436480" cy="6857640"/>
            <a:chOff x="150840" y="0"/>
            <a:chExt cx="2436480" cy="6857640"/>
          </a:xfrm>
        </p:grpSpPr>
        <p:sp>
          <p:nvSpPr>
            <p:cNvPr id="56" name="CustomShape 2"/>
            <p:cNvSpPr/>
            <p:nvPr/>
          </p:nvSpPr>
          <p:spPr>
            <a:xfrm>
              <a:off x="457200" y="0"/>
              <a:ext cx="1122120" cy="5328720"/>
            </a:xfrm>
            <a:custGeom>
              <a:avLst/>
              <a:gdLst/>
              <a:ahLst/>
              <a:rect l="l" t="t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57" name="CustomShape 3"/>
            <p:cNvSpPr/>
            <p:nvPr/>
          </p:nvSpPr>
          <p:spPr>
            <a:xfrm>
              <a:off x="150840" y="0"/>
              <a:ext cx="1117080" cy="5276520"/>
            </a:xfrm>
            <a:custGeom>
              <a:avLst/>
              <a:gdLst/>
              <a:ahLst/>
              <a:rect l="l" t="t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58" name="CustomShape 4"/>
            <p:cNvSpPr/>
            <p:nvPr/>
          </p:nvSpPr>
          <p:spPr>
            <a:xfrm>
              <a:off x="150840" y="5238720"/>
              <a:ext cx="1228320" cy="1618920"/>
            </a:xfrm>
            <a:custGeom>
              <a:avLst/>
              <a:gdLst/>
              <a:ahLst/>
              <a:rect l="l" t="t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59" name="CustomShape 5"/>
            <p:cNvSpPr/>
            <p:nvPr/>
          </p:nvSpPr>
          <p:spPr>
            <a:xfrm>
              <a:off x="457200" y="5291280"/>
              <a:ext cx="1495080" cy="1566360"/>
            </a:xfrm>
            <a:custGeom>
              <a:avLst/>
              <a:gdLst/>
              <a:ahLst/>
              <a:rect l="l" t="t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60" name="CustomShape 6"/>
            <p:cNvSpPr/>
            <p:nvPr/>
          </p:nvSpPr>
          <p:spPr>
            <a:xfrm>
              <a:off x="457200" y="5286240"/>
              <a:ext cx="2130120" cy="1571400"/>
            </a:xfrm>
            <a:custGeom>
              <a:avLst/>
              <a:gdLst/>
              <a:ahLst/>
              <a:rect l="l" t="t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61" name="CustomShape 7"/>
            <p:cNvSpPr/>
            <p:nvPr/>
          </p:nvSpPr>
          <p:spPr>
            <a:xfrm>
              <a:off x="150840" y="5238720"/>
              <a:ext cx="1695240" cy="1618920"/>
            </a:xfrm>
            <a:custGeom>
              <a:avLst/>
              <a:gdLst/>
              <a:ahLst/>
              <a:rect l="l" t="t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</p:grpSp>
      <p:sp>
        <p:nvSpPr>
          <p:cNvPr id="62" name="PlaceHolder 8"/>
          <p:cNvSpPr>
            <a:spLocks noGrp="1"/>
          </p:cNvSpPr>
          <p:nvPr>
            <p:ph type="title"/>
          </p:nvPr>
        </p:nvSpPr>
        <p:spPr>
          <a:xfrm>
            <a:off x="1484280" y="685800"/>
            <a:ext cx="10018440" cy="1752120"/>
          </a:xfrm>
          <a:prstGeom prst="rect">
            <a:avLst/>
          </a:prstGeom>
        </p:spPr>
        <p:txBody>
          <a:bodyPr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000" spc="-1" strike="noStrike">
                <a:solidFill>
                  <a:srgbClr val="000000"/>
                </a:solidFill>
                <a:latin typeface="Corbel"/>
              </a:rPr>
              <a:t>Click to edit Master title style</a:t>
            </a:r>
            <a:endParaRPr b="0" lang="en-GB" sz="40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63" name="PlaceHolder 9"/>
          <p:cNvSpPr>
            <a:spLocks noGrp="1"/>
          </p:cNvSpPr>
          <p:nvPr>
            <p:ph type="body"/>
          </p:nvPr>
        </p:nvSpPr>
        <p:spPr>
          <a:xfrm>
            <a:off x="1484280" y="2666880"/>
            <a:ext cx="10018440" cy="3123720"/>
          </a:xfrm>
          <a:prstGeom prst="rect">
            <a:avLst/>
          </a:prstGeom>
        </p:spPr>
        <p:txBody>
          <a:bodyPr anchor="ctr">
            <a:noAutofit/>
          </a:bodyPr>
          <a:p>
            <a:pPr marL="285840" indent="-285480">
              <a:lnSpc>
                <a:spcPct val="100000"/>
              </a:lnSpc>
              <a:spcBef>
                <a:spcPts val="479"/>
              </a:spcBef>
              <a:spcAft>
                <a:spcPts val="601"/>
              </a:spcAft>
              <a:buClr>
                <a:srgbClr val="1287c3"/>
              </a:buClr>
              <a:buSzPct val="145000"/>
              <a:buFont typeface="Arial"/>
              <a:buChar char="•"/>
            </a:pPr>
            <a:r>
              <a:rPr b="0" lang="en-GB" sz="2400" spc="-1" strike="noStrike">
                <a:solidFill>
                  <a:srgbClr val="000000"/>
                </a:solidFill>
                <a:latin typeface="Corbel"/>
              </a:rPr>
              <a:t>Click to edit Master text styles</a:t>
            </a:r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  <a:p>
            <a:pPr lvl="1" marL="743040" indent="-285480">
              <a:lnSpc>
                <a:spcPct val="100000"/>
              </a:lnSpc>
              <a:spcBef>
                <a:spcPts val="400"/>
              </a:spcBef>
              <a:spcAft>
                <a:spcPts val="601"/>
              </a:spcAft>
              <a:buClr>
                <a:srgbClr val="1287c3"/>
              </a:buClr>
              <a:buSzPct val="145000"/>
              <a:buFont typeface="Arial"/>
              <a:buChar char="•"/>
            </a:pPr>
            <a:r>
              <a:rPr b="0" lang="en-GB" sz="2000" spc="-1" strike="noStrike">
                <a:solidFill>
                  <a:srgbClr val="000000"/>
                </a:solidFill>
                <a:latin typeface="Corbel"/>
              </a:rPr>
              <a:t>Second level</a:t>
            </a:r>
            <a:endParaRPr b="0" lang="en-GB" sz="2000" spc="-1" strike="noStrike">
              <a:solidFill>
                <a:srgbClr val="000000"/>
              </a:solidFill>
              <a:latin typeface="Corbel"/>
            </a:endParaRPr>
          </a:p>
          <a:p>
            <a:pPr lvl="2" marL="1200240" indent="-285480">
              <a:lnSpc>
                <a:spcPct val="100000"/>
              </a:lnSpc>
              <a:spcBef>
                <a:spcPts val="360"/>
              </a:spcBef>
              <a:spcAft>
                <a:spcPts val="601"/>
              </a:spcAft>
              <a:buClr>
                <a:srgbClr val="1287c3"/>
              </a:buClr>
              <a:buSzPct val="145000"/>
              <a:buFont typeface="Arial"/>
              <a:buChar char="•"/>
            </a:pPr>
            <a:r>
              <a:rPr b="0" lang="en-GB" sz="1800" spc="-1" strike="noStrike">
                <a:solidFill>
                  <a:srgbClr val="000000"/>
                </a:solidFill>
                <a:latin typeface="Corbel"/>
              </a:rPr>
              <a:t>Third level</a:t>
            </a:r>
            <a:endParaRPr b="0" lang="en-GB" sz="1800" spc="-1" strike="noStrike">
              <a:solidFill>
                <a:srgbClr val="000000"/>
              </a:solidFill>
              <a:latin typeface="Corbel"/>
            </a:endParaRPr>
          </a:p>
          <a:p>
            <a:pPr lvl="3" marL="1542960" indent="-171000">
              <a:lnSpc>
                <a:spcPct val="100000"/>
              </a:lnSpc>
              <a:spcBef>
                <a:spcPts val="320"/>
              </a:spcBef>
              <a:spcAft>
                <a:spcPts val="601"/>
              </a:spcAft>
              <a:buClr>
                <a:srgbClr val="1287c3"/>
              </a:buClr>
              <a:buSzPct val="145000"/>
              <a:buFont typeface="Arial"/>
              <a:buChar char="•"/>
            </a:pPr>
            <a:r>
              <a:rPr b="0" lang="en-GB" sz="1600" spc="-1" strike="noStrike">
                <a:solidFill>
                  <a:srgbClr val="000000"/>
                </a:solidFill>
                <a:latin typeface="Corbel"/>
              </a:rPr>
              <a:t>Fourth level</a:t>
            </a:r>
            <a:endParaRPr b="0" lang="en-GB" sz="1600" spc="-1" strike="noStrike">
              <a:solidFill>
                <a:srgbClr val="000000"/>
              </a:solidFill>
              <a:latin typeface="Corbel"/>
            </a:endParaRPr>
          </a:p>
          <a:p>
            <a:pPr lvl="4" marL="2000160" indent="-171000">
              <a:lnSpc>
                <a:spcPct val="100000"/>
              </a:lnSpc>
              <a:spcBef>
                <a:spcPts val="281"/>
              </a:spcBef>
              <a:spcAft>
                <a:spcPts val="601"/>
              </a:spcAft>
              <a:buClr>
                <a:srgbClr val="1287c3"/>
              </a:buClr>
              <a:buSzPct val="145000"/>
              <a:buFont typeface="Arial"/>
              <a:buChar char="•"/>
            </a:pPr>
            <a:r>
              <a:rPr b="0" lang="en-GB" sz="1400" spc="-1" strike="noStrike">
                <a:solidFill>
                  <a:srgbClr val="000000"/>
                </a:solidFill>
                <a:latin typeface="Corbel"/>
              </a:rPr>
              <a:t>Fifth level</a:t>
            </a:r>
            <a:endParaRPr b="0" lang="en-GB" sz="1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64" name="PlaceHolder 10"/>
          <p:cNvSpPr>
            <a:spLocks noGrp="1"/>
          </p:cNvSpPr>
          <p:nvPr>
            <p:ph type="dt"/>
          </p:nvPr>
        </p:nvSpPr>
        <p:spPr>
          <a:xfrm>
            <a:off x="9732600" y="5883120"/>
            <a:ext cx="1142640" cy="364680"/>
          </a:xfrm>
          <a:prstGeom prst="rect">
            <a:avLst/>
          </a:prstGeom>
        </p:spPr>
        <p:txBody>
          <a:bodyPr anchor="ctr">
            <a:noAutofit/>
          </a:bodyPr>
          <a:p>
            <a:pPr algn="r">
              <a:lnSpc>
                <a:spcPct val="100000"/>
              </a:lnSpc>
            </a:pPr>
            <a:fld id="{5B24E72F-302B-4E1F-A7F1-4C9389B06BF5}" type="datetime">
              <a:rPr b="0" lang="en-GB" sz="1000" spc="-1" strike="noStrike">
                <a:solidFill>
                  <a:srgbClr val="000000"/>
                </a:solidFill>
                <a:latin typeface="Corbel"/>
              </a:rPr>
              <a:t>25/02/22</a:t>
            </a:fld>
            <a:endParaRPr b="0" lang="en-GB" sz="1000" spc="-1" strike="noStrike">
              <a:latin typeface="Times New Roman"/>
            </a:endParaRPr>
          </a:p>
        </p:txBody>
      </p:sp>
      <p:sp>
        <p:nvSpPr>
          <p:cNvPr id="65" name="PlaceHolder 11"/>
          <p:cNvSpPr>
            <a:spLocks noGrp="1"/>
          </p:cNvSpPr>
          <p:nvPr>
            <p:ph type="ftr"/>
          </p:nvPr>
        </p:nvSpPr>
        <p:spPr>
          <a:xfrm>
            <a:off x="2572200" y="5883120"/>
            <a:ext cx="7083720" cy="364680"/>
          </a:xfrm>
          <a:prstGeom prst="rect">
            <a:avLst/>
          </a:prstGeom>
        </p:spPr>
        <p:txBody>
          <a:bodyPr anchor="ctr">
            <a:noAutofit/>
          </a:bodyPr>
          <a:p>
            <a:endParaRPr b="0" lang="en-GB" sz="2400" spc="-1" strike="noStrike">
              <a:latin typeface="Times New Roman"/>
            </a:endParaRPr>
          </a:p>
        </p:txBody>
      </p:sp>
      <p:sp>
        <p:nvSpPr>
          <p:cNvPr id="66" name="PlaceHolder 12"/>
          <p:cNvSpPr>
            <a:spLocks noGrp="1"/>
          </p:cNvSpPr>
          <p:nvPr>
            <p:ph type="sldNum"/>
          </p:nvPr>
        </p:nvSpPr>
        <p:spPr>
          <a:xfrm>
            <a:off x="10951920" y="5867280"/>
            <a:ext cx="550800" cy="364680"/>
          </a:xfrm>
          <a:prstGeom prst="rect">
            <a:avLst/>
          </a:prstGeom>
        </p:spPr>
        <p:txBody>
          <a:bodyPr anchor="ctr">
            <a:noAutofit/>
          </a:bodyPr>
          <a:p>
            <a:pPr algn="r">
              <a:lnSpc>
                <a:spcPct val="100000"/>
              </a:lnSpc>
            </a:pPr>
            <a:fld id="{13F2E3A7-7CDD-45E6-839E-3137F911B702}" type="slidenum">
              <a:rPr b="0" lang="en-GB" sz="1000" spc="-1" strike="noStrike">
                <a:solidFill>
                  <a:srgbClr val="000000"/>
                </a:solidFill>
                <a:latin typeface="Corbel"/>
              </a:rPr>
              <a:t>&lt;number&gt;</a:t>
            </a:fld>
            <a:endParaRPr b="0" lang="en-GB" sz="1000" spc="-1" strike="noStrike">
              <a:latin typeface="Times New Roman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image" Target="../media/image3.jpeg"/><Relationship Id="rId2" Type="http://schemas.openxmlformats.org/officeDocument/2006/relationships/slideLayout" Target="../slideLayouts/slideLayout2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image" Target="../media/image4.png"/><Relationship Id="rId2" Type="http://schemas.openxmlformats.org/officeDocument/2006/relationships/image" Target="../media/image5.png"/><Relationship Id="rId3" Type="http://schemas.openxmlformats.org/officeDocument/2006/relationships/image" Target="../media/image6.jpeg"/><Relationship Id="rId4" Type="http://schemas.openxmlformats.org/officeDocument/2006/relationships/slideLayout" Target="../slideLayouts/slideLayout13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image" Target="../media/image7.png"/><Relationship Id="rId2" Type="http://schemas.openxmlformats.org/officeDocument/2006/relationships/image" Target="../media/image8.png"/><Relationship Id="rId3" Type="http://schemas.openxmlformats.org/officeDocument/2006/relationships/image" Target="../media/image9.jpeg"/><Relationship Id="rId4" Type="http://schemas.openxmlformats.org/officeDocument/2006/relationships/slideLayout" Target="../slideLayouts/slideLayout13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image" Target="../media/image10.png"/><Relationship Id="rId2" Type="http://schemas.openxmlformats.org/officeDocument/2006/relationships/image" Target="../media/image11.png"/><Relationship Id="rId3" Type="http://schemas.openxmlformats.org/officeDocument/2006/relationships/image" Target="../media/image12.jpeg"/><Relationship Id="rId4" Type="http://schemas.openxmlformats.org/officeDocument/2006/relationships/slideLayout" Target="../slideLayouts/slideLayout13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image" Target="../media/image13.png"/><Relationship Id="rId2" Type="http://schemas.openxmlformats.org/officeDocument/2006/relationships/image" Target="../media/image14.png"/><Relationship Id="rId3" Type="http://schemas.openxmlformats.org/officeDocument/2006/relationships/diagramData" Target="../diagrams/data1.xml"/><Relationship Id="rId4" Type="http://schemas.openxmlformats.org/officeDocument/2006/relationships/diagramLayout" Target="../diagrams/layout1.xml"/><Relationship Id="rId5" Type="http://schemas.openxmlformats.org/officeDocument/2006/relationships/diagramQuickStyle" Target="../diagrams/quickStyle1.xml"/><Relationship Id="rId6" Type="http://schemas.openxmlformats.org/officeDocument/2006/relationships/diagramColors" Target="../diagrams/colors1.xml"/><Relationship Id="rId7" Type="http://schemas.microsoft.com/office/2007/relationships/diagramDrawing" Target="../diagrams/drawing1.xml"/><Relationship Id="rId8" Type="http://schemas.openxmlformats.org/officeDocument/2006/relationships/slideLayout" Target="../slideLayouts/slideLayout13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image" Target="../media/image15.png"/><Relationship Id="rId2" Type="http://schemas.openxmlformats.org/officeDocument/2006/relationships/image" Target="../media/image16.png"/><Relationship Id="rId3" Type="http://schemas.openxmlformats.org/officeDocument/2006/relationships/image" Target="../media/image17.jpeg"/><Relationship Id="rId4" Type="http://schemas.openxmlformats.org/officeDocument/2006/relationships/slideLayout" Target="../slideLayouts/slideLayout13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diagramData" Target="../diagrams/data2.xml"/><Relationship Id="rId2" Type="http://schemas.openxmlformats.org/officeDocument/2006/relationships/diagramLayout" Target="../diagrams/layout2.xml"/><Relationship Id="rId3" Type="http://schemas.openxmlformats.org/officeDocument/2006/relationships/diagramQuickStyle" Target="../diagrams/quickStyle2.xml"/><Relationship Id="rId4" Type="http://schemas.openxmlformats.org/officeDocument/2006/relationships/diagramColors" Target="../diagrams/colors2.xml"/><Relationship Id="rId5" Type="http://schemas.microsoft.com/office/2007/relationships/diagramDrawing" Target="../diagrams/drawing2.xml"/><Relationship Id="rId6" Type="http://schemas.openxmlformats.org/officeDocument/2006/relationships/slideLayout" Target="../slideLayouts/slideLayout13.xml"/>
</Relationships>
</file>

<file path=ppt/slides/_rels/slide9.xml.rels><?xml version="1.0" encoding="UTF-8"?>
<Relationships xmlns="http://schemas.openxmlformats.org/package/2006/relationships"><Relationship Id="rId1" Type="http://schemas.openxmlformats.org/officeDocument/2006/relationships/image" Target="../media/image18.png"/><Relationship Id="rId2" Type="http://schemas.openxmlformats.org/officeDocument/2006/relationships/image" Target="../media/image19.png"/><Relationship Id="rId3" Type="http://schemas.openxmlformats.org/officeDocument/2006/relationships/image" Target="../media/image20.png"/><Relationship Id="rId4" Type="http://schemas.openxmlformats.org/officeDocument/2006/relationships/slideLayout" Target="../slideLayouts/slideLayout13.xml"/>
</Relationships>
</file>

<file path=ppt/slides/_rels/slide10.xml.rels><?xml version="1.0" encoding="UTF-8"?>
<Relationships xmlns="http://schemas.openxmlformats.org/package/2006/relationships"><Relationship Id="rId1" Type="http://schemas.openxmlformats.org/officeDocument/2006/relationships/image" Target="../media/image21.png"/><Relationship Id="rId2" Type="http://schemas.openxmlformats.org/officeDocument/2006/relationships/image" Target="../media/image22.png"/><Relationship Id="rId3" Type="http://schemas.openxmlformats.org/officeDocument/2006/relationships/image" Target="../media/image23.png"/><Relationship Id="rId4" Type="http://schemas.openxmlformats.org/officeDocument/2006/relationships/slideLayout" Target="../slideLayouts/slideLayout13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" name="Picture 3" descr=""/>
          <p:cNvPicPr/>
          <p:nvPr/>
        </p:nvPicPr>
        <p:blipFill>
          <a:blip r:embed="rId1">
            <a:alphaModFix amt="50000"/>
          </a:blip>
          <a:srcRect l="0" t="1734" r="-2" b="14946"/>
          <a:stretch/>
        </p:blipFill>
        <p:spPr>
          <a:xfrm>
            <a:off x="0" y="0"/>
            <a:ext cx="12191760" cy="6627600"/>
          </a:xfrm>
          <a:prstGeom prst="rect">
            <a:avLst/>
          </a:prstGeom>
          <a:ln>
            <a:noFill/>
          </a:ln>
          <a:effectLst>
            <a:outerShdw algn="t" blurRad="381000" dir="5400000" dist="152280" rotWithShape="0">
              <a:srgbClr val="000000">
                <a:alpha val="20000"/>
              </a:srgbClr>
            </a:outerShdw>
          </a:effectLst>
        </p:spPr>
      </p:pic>
      <p:sp>
        <p:nvSpPr>
          <p:cNvPr id="104" name="TextShape 1"/>
          <p:cNvSpPr txBox="1"/>
          <p:nvPr/>
        </p:nvSpPr>
        <p:spPr>
          <a:xfrm>
            <a:off x="2803680" y="594360"/>
            <a:ext cx="8381520" cy="2786040"/>
          </a:xfrm>
          <a:prstGeom prst="rect">
            <a:avLst/>
          </a:prstGeom>
          <a:noFill/>
          <a:ln>
            <a:noFill/>
          </a:ln>
        </p:spPr>
        <p:txBody>
          <a:bodyPr anchor="b">
            <a:normAutofit fontScale="94000"/>
          </a:bodyPr>
          <a:p>
            <a:pPr algn="ctr">
              <a:lnSpc>
                <a:spcPct val="100000"/>
              </a:lnSpc>
            </a:pPr>
            <a:r>
              <a:rPr b="1" lang="en-GB" sz="8000" spc="-1" strike="noStrike">
                <a:solidFill>
                  <a:srgbClr val="000000"/>
                </a:solidFill>
                <a:latin typeface="Congenial SemiBold"/>
              </a:rPr>
              <a:t>Managing People</a:t>
            </a:r>
            <a:br/>
            <a:r>
              <a:rPr b="1" lang="en-GB" sz="8000" spc="-1" strike="noStrike">
                <a:solidFill>
                  <a:srgbClr val="000000"/>
                </a:solidFill>
                <a:latin typeface="Congenial SemiBold"/>
              </a:rPr>
              <a:t>HRM</a:t>
            </a:r>
            <a:endParaRPr b="0" lang="en-GB" sz="80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105" name="TextShape 2"/>
          <p:cNvSpPr txBox="1"/>
          <p:nvPr/>
        </p:nvSpPr>
        <p:spPr>
          <a:xfrm>
            <a:off x="5118480" y="4514400"/>
            <a:ext cx="7547760" cy="2387520"/>
          </a:xfrm>
          <a:prstGeom prst="rect">
            <a:avLst/>
          </a:prstGeom>
          <a:noFill/>
          <a:ln>
            <a:noFill/>
          </a:ln>
        </p:spPr>
        <p:txBody>
          <a:bodyPr>
            <a:normAutofit/>
          </a:bodyPr>
          <a:p>
            <a:pPr>
              <a:lnSpc>
                <a:spcPct val="100000"/>
              </a:lnSpc>
              <a:spcBef>
                <a:spcPts val="479"/>
              </a:spcBef>
              <a:spcAft>
                <a:spcPts val="601"/>
              </a:spcAft>
            </a:pPr>
            <a:r>
              <a:rPr b="0" lang="en-GB" sz="2400" spc="-1" strike="noStrike">
                <a:solidFill>
                  <a:srgbClr val="000000"/>
                </a:solidFill>
                <a:latin typeface="Congenial SemiBold"/>
              </a:rPr>
              <a:t>Student: Oana-Florentina Bolocan  ID: 2009953</a:t>
            </a:r>
            <a:endParaRPr b="0" lang="en-GB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479"/>
              </a:spcBef>
              <a:spcAft>
                <a:spcPts val="601"/>
              </a:spcAft>
            </a:pPr>
            <a:r>
              <a:rPr b="0" lang="en-GB" sz="2400" spc="-1" strike="noStrike">
                <a:solidFill>
                  <a:srgbClr val="000000"/>
                </a:solidFill>
                <a:latin typeface="Congenial SemiBold"/>
              </a:rPr>
              <a:t>University of Wales  Trinity Saint David</a:t>
            </a:r>
            <a:endParaRPr b="0" lang="en-GB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479"/>
              </a:spcBef>
              <a:spcAft>
                <a:spcPts val="601"/>
              </a:spcAft>
            </a:pPr>
            <a:r>
              <a:rPr b="0" lang="en-GB" sz="2400" spc="-1" strike="noStrike">
                <a:solidFill>
                  <a:srgbClr val="000000"/>
                </a:solidFill>
                <a:latin typeface="Congenial SemiBold"/>
              </a:rPr>
              <a:t>Module number: LCBBB 5004</a:t>
            </a:r>
            <a:endParaRPr b="0" lang="en-GB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479"/>
              </a:spcBef>
              <a:spcAft>
                <a:spcPts val="601"/>
              </a:spcAft>
            </a:pPr>
            <a:r>
              <a:rPr b="0" lang="en-GB" sz="2400" spc="-1" strike="noStrike">
                <a:solidFill>
                  <a:srgbClr val="000000"/>
                </a:solidFill>
                <a:latin typeface="Congenial SemiBold"/>
              </a:rPr>
              <a:t>Module tutor: Efua Adams</a:t>
            </a:r>
            <a:endParaRPr b="0" lang="en-GB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420"/>
              </a:spcBef>
              <a:spcAft>
                <a:spcPts val="601"/>
              </a:spcAft>
            </a:pPr>
            <a:endParaRPr b="0" lang="en-GB" sz="24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CustomShape 1"/>
          <p:cNvSpPr/>
          <p:nvPr/>
        </p:nvSpPr>
        <p:spPr>
          <a:xfrm>
            <a:off x="0" y="0"/>
            <a:ext cx="12191760" cy="6857640"/>
          </a:xfrm>
          <a:prstGeom prst="rect">
            <a:avLst/>
          </a:prstGeom>
          <a:blipFill rotWithShape="0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pic>
        <p:nvPicPr>
          <p:cNvPr id="107" name="Picture 4" descr=""/>
          <p:cNvPicPr/>
          <p:nvPr/>
        </p:nvPicPr>
        <p:blipFill>
          <a:blip r:embed="rId3"/>
          <a:srcRect l="25865" t="0" r="37819" b="0"/>
          <a:stretch/>
        </p:blipFill>
        <p:spPr>
          <a:xfrm>
            <a:off x="6892920" y="0"/>
            <a:ext cx="5298840" cy="6857640"/>
          </a:xfrm>
          <a:prstGeom prst="rect">
            <a:avLst/>
          </a:prstGeom>
          <a:ln>
            <a:noFill/>
          </a:ln>
        </p:spPr>
      </p:pic>
      <p:grpSp>
        <p:nvGrpSpPr>
          <p:cNvPr id="108" name="Group 2"/>
          <p:cNvGrpSpPr/>
          <p:nvPr/>
        </p:nvGrpSpPr>
        <p:grpSpPr>
          <a:xfrm>
            <a:off x="6232680" y="0"/>
            <a:ext cx="2436480" cy="6857640"/>
            <a:chOff x="6232680" y="0"/>
            <a:chExt cx="2436480" cy="6857640"/>
          </a:xfrm>
        </p:grpSpPr>
        <p:sp>
          <p:nvSpPr>
            <p:cNvPr id="109" name="CustomShape 3"/>
            <p:cNvSpPr/>
            <p:nvPr/>
          </p:nvSpPr>
          <p:spPr>
            <a:xfrm>
              <a:off x="6539040" y="0"/>
              <a:ext cx="1122120" cy="5328720"/>
            </a:xfrm>
            <a:custGeom>
              <a:avLst/>
              <a:gdLst/>
              <a:ahLst/>
              <a:rect l="l" t="t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10" name="CustomShape 4"/>
            <p:cNvSpPr/>
            <p:nvPr/>
          </p:nvSpPr>
          <p:spPr>
            <a:xfrm>
              <a:off x="6232680" y="0"/>
              <a:ext cx="1117080" cy="5276520"/>
            </a:xfrm>
            <a:custGeom>
              <a:avLst/>
              <a:gdLst/>
              <a:ahLst/>
              <a:rect l="l" t="t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11" name="CustomShape 5"/>
            <p:cNvSpPr/>
            <p:nvPr/>
          </p:nvSpPr>
          <p:spPr>
            <a:xfrm>
              <a:off x="6232680" y="5238720"/>
              <a:ext cx="1228320" cy="1618920"/>
            </a:xfrm>
            <a:custGeom>
              <a:avLst/>
              <a:gdLst/>
              <a:ahLst/>
              <a:rect l="l" t="t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12" name="CustomShape 6"/>
            <p:cNvSpPr/>
            <p:nvPr/>
          </p:nvSpPr>
          <p:spPr>
            <a:xfrm>
              <a:off x="6539040" y="5291280"/>
              <a:ext cx="1495080" cy="1566360"/>
            </a:xfrm>
            <a:custGeom>
              <a:avLst/>
              <a:gdLst/>
              <a:ahLst/>
              <a:rect l="l" t="t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13" name="CustomShape 7"/>
            <p:cNvSpPr/>
            <p:nvPr/>
          </p:nvSpPr>
          <p:spPr>
            <a:xfrm>
              <a:off x="6539040" y="5286240"/>
              <a:ext cx="2130120" cy="1571400"/>
            </a:xfrm>
            <a:custGeom>
              <a:avLst/>
              <a:gdLst/>
              <a:ahLst/>
              <a:rect l="l" t="t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14" name="CustomShape 8"/>
            <p:cNvSpPr/>
            <p:nvPr/>
          </p:nvSpPr>
          <p:spPr>
            <a:xfrm>
              <a:off x="6232680" y="5238720"/>
              <a:ext cx="1695240" cy="1618920"/>
            </a:xfrm>
            <a:custGeom>
              <a:avLst/>
              <a:gdLst/>
              <a:ahLst/>
              <a:rect l="l" t="t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</p:grpSp>
      <p:sp>
        <p:nvSpPr>
          <p:cNvPr id="115" name="CustomShape 9"/>
          <p:cNvSpPr/>
          <p:nvPr/>
        </p:nvSpPr>
        <p:spPr>
          <a:xfrm>
            <a:off x="310680" y="-263160"/>
            <a:ext cx="6769800" cy="17521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rmAutofit/>
          </a:bodyPr>
          <a:p>
            <a:pPr>
              <a:lnSpc>
                <a:spcPct val="100000"/>
              </a:lnSpc>
              <a:spcAft>
                <a:spcPts val="601"/>
              </a:spcAft>
            </a:pPr>
            <a:r>
              <a:rPr b="1" lang="en-GB" sz="4800" spc="-1" strike="noStrike">
                <a:latin typeface="Congenial SemiBold"/>
              </a:rPr>
              <a:t>The Beginning of HRM</a:t>
            </a:r>
            <a:endParaRPr b="0" lang="en-GB" sz="4800" spc="-1" strike="noStrike">
              <a:latin typeface="Arial"/>
            </a:endParaRPr>
          </a:p>
        </p:txBody>
      </p:sp>
      <p:sp>
        <p:nvSpPr>
          <p:cNvPr id="116" name="CustomShape 10"/>
          <p:cNvSpPr/>
          <p:nvPr/>
        </p:nvSpPr>
        <p:spPr>
          <a:xfrm>
            <a:off x="-3600" y="1416240"/>
            <a:ext cx="6453720" cy="526608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p>
            <a:pPr indent="-216000" algn="just">
              <a:lnSpc>
                <a:spcPct val="90000"/>
              </a:lnSpc>
              <a:spcBef>
                <a:spcPts val="439"/>
              </a:spcBef>
              <a:spcAft>
                <a:spcPts val="601"/>
              </a:spcAft>
              <a:buClr>
                <a:srgbClr val="1287c3"/>
              </a:buClr>
              <a:buSzPct val="145000"/>
              <a:buFont typeface="Arial"/>
              <a:buChar char="•"/>
            </a:pPr>
            <a:r>
              <a:rPr b="0" lang="en-GB" sz="2200" spc="-1" strike="noStrike">
                <a:solidFill>
                  <a:srgbClr val="000000"/>
                </a:solidFill>
                <a:latin typeface="Congenial SemiBold"/>
              </a:rPr>
              <a:t> </a:t>
            </a:r>
            <a:r>
              <a:rPr b="0" lang="en-GB" sz="2200" spc="-1" strike="noStrike">
                <a:solidFill>
                  <a:srgbClr val="000000"/>
                </a:solidFill>
                <a:latin typeface="Congenial SemiBold"/>
                <a:ea typeface="Corbel"/>
              </a:rPr>
              <a:t>The emergence of new people management approaches began in the 18th century, when it was discovered that employee contentment influenced efficiency and production. </a:t>
            </a:r>
            <a:endParaRPr b="0" lang="en-GB" sz="2200" spc="-1" strike="noStrike">
              <a:latin typeface="Arial"/>
            </a:endParaRPr>
          </a:p>
          <a:p>
            <a:pPr algn="just">
              <a:lnSpc>
                <a:spcPct val="90000"/>
              </a:lnSpc>
              <a:spcBef>
                <a:spcPts val="439"/>
              </a:spcBef>
              <a:spcAft>
                <a:spcPts val="601"/>
              </a:spcAft>
            </a:pPr>
            <a:endParaRPr b="0" lang="en-GB" sz="2200" spc="-1" strike="noStrike">
              <a:latin typeface="Arial"/>
            </a:endParaRPr>
          </a:p>
          <a:p>
            <a:pPr indent="-216000" algn="just">
              <a:lnSpc>
                <a:spcPct val="90000"/>
              </a:lnSpc>
              <a:spcBef>
                <a:spcPts val="439"/>
              </a:spcBef>
              <a:spcAft>
                <a:spcPts val="601"/>
              </a:spcAft>
              <a:buClr>
                <a:srgbClr val="1287c3"/>
              </a:buClr>
              <a:buSzPct val="145000"/>
              <a:buFont typeface="Arial"/>
              <a:buChar char="•"/>
            </a:pPr>
            <a:r>
              <a:rPr b="0" lang="en-GB" sz="2200" spc="-1" strike="noStrike">
                <a:solidFill>
                  <a:srgbClr val="000000"/>
                </a:solidFill>
                <a:latin typeface="Congenial SemiBold"/>
                <a:ea typeface="Corbel"/>
              </a:rPr>
              <a:t> </a:t>
            </a:r>
            <a:r>
              <a:rPr b="0" lang="en-GB" sz="2200" spc="-1" strike="noStrike">
                <a:solidFill>
                  <a:srgbClr val="000000"/>
                </a:solidFill>
                <a:latin typeface="Congenial SemiBold"/>
                <a:ea typeface="Corbel"/>
              </a:rPr>
              <a:t>Personnel Management was established in the twentieth century, with the goal of integrating various social and workplace safety measures. </a:t>
            </a:r>
            <a:endParaRPr b="0" lang="en-GB" sz="2200" spc="-1" strike="noStrike">
              <a:latin typeface="Arial"/>
            </a:endParaRPr>
          </a:p>
          <a:p>
            <a:pPr algn="just">
              <a:lnSpc>
                <a:spcPct val="90000"/>
              </a:lnSpc>
              <a:spcBef>
                <a:spcPts val="439"/>
              </a:spcBef>
              <a:spcAft>
                <a:spcPts val="601"/>
              </a:spcAft>
            </a:pPr>
            <a:endParaRPr b="0" lang="en-GB" sz="2200" spc="-1" strike="noStrike">
              <a:latin typeface="Arial"/>
            </a:endParaRPr>
          </a:p>
          <a:p>
            <a:pPr indent="-216000" algn="just">
              <a:lnSpc>
                <a:spcPct val="90000"/>
              </a:lnSpc>
              <a:spcBef>
                <a:spcPts val="439"/>
              </a:spcBef>
              <a:spcAft>
                <a:spcPts val="601"/>
              </a:spcAft>
              <a:buClr>
                <a:srgbClr val="1287c3"/>
              </a:buClr>
              <a:buSzPct val="145000"/>
              <a:buFont typeface="Arial"/>
              <a:buChar char="•"/>
            </a:pPr>
            <a:r>
              <a:rPr b="0" lang="en-GB" sz="2200" spc="-1" strike="noStrike">
                <a:solidFill>
                  <a:srgbClr val="000000"/>
                </a:solidFill>
                <a:latin typeface="Corbel"/>
                <a:ea typeface="Corbel"/>
              </a:rPr>
              <a:t> </a:t>
            </a:r>
            <a:r>
              <a:rPr b="0" lang="en-GB" sz="2200" spc="-1" strike="noStrike">
                <a:solidFill>
                  <a:srgbClr val="000000"/>
                </a:solidFill>
                <a:latin typeface="Congenial SemiBold"/>
                <a:ea typeface="Corbel"/>
              </a:rPr>
              <a:t>HR Management was first introduced in the 1970s, when modern technology enabled the expansion of major international corporations.</a:t>
            </a:r>
            <a:endParaRPr b="0" lang="en-GB" sz="2200" spc="-1" strike="noStrike">
              <a:latin typeface="Arial"/>
            </a:endParaRPr>
          </a:p>
          <a:p>
            <a:pPr algn="just">
              <a:lnSpc>
                <a:spcPct val="90000"/>
              </a:lnSpc>
              <a:spcBef>
                <a:spcPts val="479"/>
              </a:spcBef>
              <a:spcAft>
                <a:spcPts val="601"/>
              </a:spcAft>
            </a:pPr>
            <a:endParaRPr b="0" lang="en-GB" sz="2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CustomShape 1"/>
          <p:cNvSpPr/>
          <p:nvPr/>
        </p:nvSpPr>
        <p:spPr>
          <a:xfrm>
            <a:off x="0" y="0"/>
            <a:ext cx="12191760" cy="6857640"/>
          </a:xfrm>
          <a:prstGeom prst="rect">
            <a:avLst/>
          </a:prstGeom>
          <a:blipFill rotWithShape="0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pic>
        <p:nvPicPr>
          <p:cNvPr id="118" name="Picture 4" descr="Diagram&#10;&#10;Description automatically generated"/>
          <p:cNvPicPr/>
          <p:nvPr/>
        </p:nvPicPr>
        <p:blipFill>
          <a:blip r:embed="rId3"/>
          <a:srcRect l="0" t="0" r="0" b="6252"/>
          <a:stretch/>
        </p:blipFill>
        <p:spPr>
          <a:xfrm>
            <a:off x="28800" y="0"/>
            <a:ext cx="12191760" cy="6857640"/>
          </a:xfrm>
          <a:prstGeom prst="rect">
            <a:avLst/>
          </a:prstGeom>
          <a:ln>
            <a:noFill/>
          </a:ln>
        </p:spPr>
      </p:pic>
      <p:sp>
        <p:nvSpPr>
          <p:cNvPr id="119" name="CustomShape 2"/>
          <p:cNvSpPr/>
          <p:nvPr/>
        </p:nvSpPr>
        <p:spPr>
          <a:xfrm flipH="1">
            <a:off x="3004920" y="-16920"/>
            <a:ext cx="9219960" cy="6891480"/>
          </a:xfrm>
          <a:custGeom>
            <a:avLst/>
            <a:gdLst/>
            <a:ahLst/>
            <a:rect l="l" t="t" r="r" b="b"/>
            <a:pathLst>
              <a:path w="9220200" h="6891867">
                <a:moveTo>
                  <a:pt x="8382001" y="8466"/>
                </a:moveTo>
                <a:lnTo>
                  <a:pt x="9220200" y="5350932"/>
                </a:lnTo>
                <a:lnTo>
                  <a:pt x="7298269" y="6883400"/>
                </a:lnTo>
                <a:lnTo>
                  <a:pt x="16935" y="6891867"/>
                </a:lnTo>
                <a:lnTo>
                  <a:pt x="0" y="0"/>
                </a:lnTo>
                <a:lnTo>
                  <a:pt x="8382001" y="8466"/>
                </a:lnTo>
                <a:close/>
              </a:path>
            </a:pathLst>
          </a:custGeom>
          <a:solidFill>
            <a:schemeClr val="tx1">
              <a:lumMod val="95000"/>
              <a:lumOff val="5000"/>
              <a:alpha val="80000"/>
            </a:schemeClr>
          </a:solidFill>
          <a:ln>
            <a:noFill/>
          </a:ln>
          <a:effectLst>
            <a:reflection blurRad="12700" dir="5400000" dist="12700" endPos="32000" rotWithShape="0" stA="26000" sy="-100000"/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grpSp>
        <p:nvGrpSpPr>
          <p:cNvPr id="120" name="Group 3"/>
          <p:cNvGrpSpPr/>
          <p:nvPr/>
        </p:nvGrpSpPr>
        <p:grpSpPr>
          <a:xfrm>
            <a:off x="2360520" y="0"/>
            <a:ext cx="2436480" cy="6857640"/>
            <a:chOff x="2360520" y="0"/>
            <a:chExt cx="2436480" cy="6857640"/>
          </a:xfrm>
        </p:grpSpPr>
        <p:sp>
          <p:nvSpPr>
            <p:cNvPr id="121" name="CustomShape 4"/>
            <p:cNvSpPr/>
            <p:nvPr/>
          </p:nvSpPr>
          <p:spPr>
            <a:xfrm>
              <a:off x="2666880" y="0"/>
              <a:ext cx="1122120" cy="5328720"/>
            </a:xfrm>
            <a:custGeom>
              <a:avLst/>
              <a:gdLst/>
              <a:ahLst/>
              <a:rect l="l" t="t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22" name="CustomShape 5"/>
            <p:cNvSpPr/>
            <p:nvPr/>
          </p:nvSpPr>
          <p:spPr>
            <a:xfrm>
              <a:off x="2360520" y="0"/>
              <a:ext cx="1117080" cy="5276520"/>
            </a:xfrm>
            <a:custGeom>
              <a:avLst/>
              <a:gdLst/>
              <a:ahLst/>
              <a:rect l="l" t="t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23" name="CustomShape 6"/>
            <p:cNvSpPr/>
            <p:nvPr/>
          </p:nvSpPr>
          <p:spPr>
            <a:xfrm>
              <a:off x="2360520" y="5238720"/>
              <a:ext cx="1228320" cy="1618920"/>
            </a:xfrm>
            <a:custGeom>
              <a:avLst/>
              <a:gdLst/>
              <a:ahLst/>
              <a:rect l="l" t="t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24" name="CustomShape 7"/>
            <p:cNvSpPr/>
            <p:nvPr/>
          </p:nvSpPr>
          <p:spPr>
            <a:xfrm>
              <a:off x="2666880" y="5291280"/>
              <a:ext cx="1495080" cy="1566360"/>
            </a:xfrm>
            <a:custGeom>
              <a:avLst/>
              <a:gdLst/>
              <a:ahLst/>
              <a:rect l="l" t="t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25" name="CustomShape 8"/>
            <p:cNvSpPr/>
            <p:nvPr/>
          </p:nvSpPr>
          <p:spPr>
            <a:xfrm>
              <a:off x="2666880" y="5286240"/>
              <a:ext cx="2130120" cy="1571400"/>
            </a:xfrm>
            <a:custGeom>
              <a:avLst/>
              <a:gdLst/>
              <a:ahLst/>
              <a:rect l="l" t="t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26" name="CustomShape 9"/>
            <p:cNvSpPr/>
            <p:nvPr/>
          </p:nvSpPr>
          <p:spPr>
            <a:xfrm>
              <a:off x="2360520" y="5238720"/>
              <a:ext cx="1695240" cy="1618920"/>
            </a:xfrm>
            <a:custGeom>
              <a:avLst/>
              <a:gdLst/>
              <a:ahLst/>
              <a:rect l="l" t="t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</p:grpSp>
      <p:sp>
        <p:nvSpPr>
          <p:cNvPr id="127" name="TextShape 10"/>
          <p:cNvSpPr txBox="1"/>
          <p:nvPr/>
        </p:nvSpPr>
        <p:spPr>
          <a:xfrm>
            <a:off x="4014000" y="156240"/>
            <a:ext cx="7534800" cy="1413720"/>
          </a:xfrm>
          <a:prstGeom prst="rect">
            <a:avLst/>
          </a:prstGeom>
          <a:noFill/>
          <a:ln>
            <a:noFill/>
          </a:ln>
        </p:spPr>
        <p:txBody>
          <a:bodyPr anchor="ctr">
            <a:normAutofit/>
          </a:bodyPr>
          <a:p>
            <a:pPr algn="ctr">
              <a:lnSpc>
                <a:spcPct val="100000"/>
              </a:lnSpc>
            </a:pPr>
            <a:r>
              <a:rPr b="1" lang="en-GB" sz="4000" spc="-1" strike="noStrike">
                <a:solidFill>
                  <a:srgbClr val="ffffff"/>
                </a:solidFill>
                <a:latin typeface="Congenial SemiBold"/>
              </a:rPr>
              <a:t>The role of HR Professional</a:t>
            </a:r>
            <a:r>
              <a:rPr b="1" lang="en-GB" sz="4000" spc="-1" strike="noStrike">
                <a:solidFill>
                  <a:srgbClr val="ffffff"/>
                </a:solidFill>
                <a:latin typeface="Corbel"/>
              </a:rPr>
              <a:t> </a:t>
            </a:r>
            <a:endParaRPr b="0" lang="en-GB" sz="40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128" name="TextShape 11"/>
          <p:cNvSpPr txBox="1"/>
          <p:nvPr/>
        </p:nvSpPr>
        <p:spPr>
          <a:xfrm>
            <a:off x="4488480" y="1905120"/>
            <a:ext cx="7819200" cy="3713040"/>
          </a:xfrm>
          <a:prstGeom prst="rect">
            <a:avLst/>
          </a:prstGeom>
          <a:noFill/>
          <a:ln>
            <a:noFill/>
          </a:ln>
        </p:spPr>
        <p:txBody>
          <a:bodyPr anchor="ctr">
            <a:noAutofit/>
          </a:bodyPr>
          <a:p>
            <a:pPr>
              <a:lnSpc>
                <a:spcPct val="90000"/>
              </a:lnSpc>
              <a:spcBef>
                <a:spcPts val="439"/>
              </a:spcBef>
              <a:spcAft>
                <a:spcPts val="1500"/>
              </a:spcAft>
            </a:pPr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  <a:p>
            <a:pPr>
              <a:lnSpc>
                <a:spcPct val="90000"/>
              </a:lnSpc>
              <a:spcBef>
                <a:spcPts val="439"/>
              </a:spcBef>
              <a:spcAft>
                <a:spcPts val="1500"/>
              </a:spcAft>
            </a:pPr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  <a:p>
            <a:pPr>
              <a:lnSpc>
                <a:spcPct val="90000"/>
              </a:lnSpc>
              <a:spcBef>
                <a:spcPts val="439"/>
              </a:spcBef>
              <a:spcAft>
                <a:spcPts val="1500"/>
              </a:spcAft>
            </a:pPr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  <a:p>
            <a:pPr marL="285840" indent="-285480">
              <a:lnSpc>
                <a:spcPct val="90000"/>
              </a:lnSpc>
              <a:spcBef>
                <a:spcPts val="439"/>
              </a:spcBef>
              <a:spcAft>
                <a:spcPts val="1500"/>
              </a:spcAft>
              <a:buClr>
                <a:srgbClr val="1287c3"/>
              </a:buClr>
              <a:buSzPct val="145000"/>
              <a:buFont typeface="Arial"/>
              <a:buChar char="•"/>
            </a:pPr>
            <a:r>
              <a:rPr b="0" lang="en-GB" sz="2200" spc="-1" strike="noStrike">
                <a:solidFill>
                  <a:srgbClr val="ffffff"/>
                </a:solidFill>
                <a:latin typeface="Congenial SemiBold"/>
                <a:ea typeface="Corbel"/>
              </a:rPr>
              <a:t>Recruit people and retain them in an organisation</a:t>
            </a:r>
            <a:endParaRPr b="0" lang="en-GB" sz="2200" spc="-1" strike="noStrike">
              <a:solidFill>
                <a:srgbClr val="000000"/>
              </a:solidFill>
              <a:latin typeface="Corbel"/>
            </a:endParaRPr>
          </a:p>
          <a:p>
            <a:pPr marL="285840" indent="-285480">
              <a:lnSpc>
                <a:spcPct val="90000"/>
              </a:lnSpc>
              <a:spcBef>
                <a:spcPts val="439"/>
              </a:spcBef>
              <a:spcAft>
                <a:spcPts val="1500"/>
              </a:spcAft>
              <a:buClr>
                <a:srgbClr val="1287c3"/>
              </a:buClr>
              <a:buSzPct val="145000"/>
              <a:buFont typeface="Arial"/>
              <a:buChar char="•"/>
            </a:pPr>
            <a:r>
              <a:rPr b="0" lang="en-GB" sz="2200" spc="-1" strike="noStrike">
                <a:solidFill>
                  <a:srgbClr val="ffffff"/>
                </a:solidFill>
                <a:latin typeface="Congenial SemiBold"/>
                <a:ea typeface="Corbel"/>
              </a:rPr>
              <a:t>Design effective training programs</a:t>
            </a:r>
            <a:endParaRPr b="0" lang="en-GB" sz="2200" spc="-1" strike="noStrike">
              <a:solidFill>
                <a:srgbClr val="000000"/>
              </a:solidFill>
              <a:latin typeface="Corbel"/>
            </a:endParaRPr>
          </a:p>
          <a:p>
            <a:pPr marL="285840" indent="-285480">
              <a:lnSpc>
                <a:spcPct val="90000"/>
              </a:lnSpc>
              <a:spcBef>
                <a:spcPts val="439"/>
              </a:spcBef>
              <a:spcAft>
                <a:spcPts val="1500"/>
              </a:spcAft>
              <a:buClr>
                <a:srgbClr val="1287c3"/>
              </a:buClr>
              <a:buSzPct val="145000"/>
              <a:buFont typeface="Arial"/>
              <a:buChar char="•"/>
            </a:pPr>
            <a:r>
              <a:rPr b="0" lang="en-GB" sz="2200" spc="-1" strike="noStrike">
                <a:solidFill>
                  <a:srgbClr val="ffffff"/>
                </a:solidFill>
                <a:latin typeface="Congenial SemiBold"/>
                <a:ea typeface="Corbel"/>
              </a:rPr>
              <a:t>Benefits and Compensation</a:t>
            </a:r>
            <a:endParaRPr b="0" lang="en-GB" sz="2200" spc="-1" strike="noStrike">
              <a:solidFill>
                <a:srgbClr val="000000"/>
              </a:solidFill>
              <a:latin typeface="Corbel"/>
            </a:endParaRPr>
          </a:p>
          <a:p>
            <a:pPr marL="285840" indent="-285480">
              <a:lnSpc>
                <a:spcPct val="90000"/>
              </a:lnSpc>
              <a:spcBef>
                <a:spcPts val="439"/>
              </a:spcBef>
              <a:spcAft>
                <a:spcPts val="1500"/>
              </a:spcAft>
              <a:buClr>
                <a:srgbClr val="1287c3"/>
              </a:buClr>
              <a:buSzPct val="145000"/>
              <a:buFont typeface="Arial"/>
              <a:buChar char="•"/>
            </a:pPr>
            <a:r>
              <a:rPr b="0" lang="en-GB" sz="2200" spc="-1" strike="noStrike">
                <a:solidFill>
                  <a:srgbClr val="ffffff"/>
                </a:solidFill>
                <a:latin typeface="Congenial SemiBold"/>
                <a:ea typeface="Corbel"/>
              </a:rPr>
              <a:t>Setting up the organisation's policies </a:t>
            </a:r>
            <a:endParaRPr b="0" lang="en-GB" sz="2200" spc="-1" strike="noStrike">
              <a:solidFill>
                <a:srgbClr val="000000"/>
              </a:solidFill>
              <a:latin typeface="Corbel"/>
            </a:endParaRPr>
          </a:p>
          <a:p>
            <a:pPr marL="285840" indent="-285480">
              <a:lnSpc>
                <a:spcPct val="90000"/>
              </a:lnSpc>
              <a:spcBef>
                <a:spcPts val="439"/>
              </a:spcBef>
              <a:spcAft>
                <a:spcPts val="1500"/>
              </a:spcAft>
              <a:buClr>
                <a:srgbClr val="1287c3"/>
              </a:buClr>
              <a:buSzPct val="145000"/>
              <a:buFont typeface="Arial"/>
              <a:buChar char="•"/>
            </a:pPr>
            <a:r>
              <a:rPr b="0" lang="en-GB" sz="2200" spc="-1" strike="noStrike">
                <a:solidFill>
                  <a:srgbClr val="ffffff"/>
                </a:solidFill>
                <a:latin typeface="Congenial SemiBold"/>
                <a:ea typeface="Corbel"/>
              </a:rPr>
              <a:t>Employment Laws</a:t>
            </a:r>
            <a:endParaRPr b="0" lang="en-GB" sz="2200" spc="-1" strike="noStrike">
              <a:solidFill>
                <a:srgbClr val="000000"/>
              </a:solidFill>
              <a:latin typeface="Corbel"/>
            </a:endParaRPr>
          </a:p>
          <a:p>
            <a:pPr marL="285840" indent="-285480">
              <a:lnSpc>
                <a:spcPct val="90000"/>
              </a:lnSpc>
              <a:spcBef>
                <a:spcPts val="439"/>
              </a:spcBef>
              <a:spcAft>
                <a:spcPts val="1500"/>
              </a:spcAft>
              <a:buClr>
                <a:srgbClr val="1287c3"/>
              </a:buClr>
              <a:buSzPct val="145000"/>
              <a:buFont typeface="Arial"/>
              <a:buChar char="•"/>
            </a:pPr>
            <a:r>
              <a:rPr b="0" lang="en-GB" sz="2200" spc="-1" strike="noStrike">
                <a:solidFill>
                  <a:srgbClr val="ffffff"/>
                </a:solidFill>
                <a:latin typeface="Congenial SemiBold"/>
                <a:ea typeface="Corbel"/>
              </a:rPr>
              <a:t>Amplify strategic partnerships and Technology through services.</a:t>
            </a:r>
            <a:endParaRPr b="0" lang="en-GB" sz="2200" spc="-1" strike="noStrike">
              <a:solidFill>
                <a:srgbClr val="000000"/>
              </a:solidFill>
              <a:latin typeface="Corbel"/>
            </a:endParaRPr>
          </a:p>
          <a:p>
            <a:pPr>
              <a:lnSpc>
                <a:spcPct val="90000"/>
              </a:lnSpc>
              <a:spcBef>
                <a:spcPts val="439"/>
              </a:spcBef>
              <a:spcAft>
                <a:spcPts val="601"/>
              </a:spcAft>
            </a:pPr>
            <a:endParaRPr b="0" lang="en-GB" sz="2200" spc="-1" strike="noStrike">
              <a:solidFill>
                <a:srgbClr val="000000"/>
              </a:solidFill>
              <a:latin typeface="Corbel"/>
            </a:endParaRPr>
          </a:p>
          <a:p>
            <a:pPr>
              <a:lnSpc>
                <a:spcPct val="90000"/>
              </a:lnSpc>
              <a:spcBef>
                <a:spcPts val="439"/>
              </a:spcBef>
              <a:spcAft>
                <a:spcPts val="601"/>
              </a:spcAft>
            </a:pPr>
            <a:endParaRPr b="0" lang="en-GB" sz="2200" spc="-1" strike="noStrike">
              <a:solidFill>
                <a:srgbClr val="000000"/>
              </a:solidFill>
              <a:latin typeface="Corbel"/>
            </a:endParaRPr>
          </a:p>
          <a:p>
            <a:pPr>
              <a:lnSpc>
                <a:spcPct val="90000"/>
              </a:lnSpc>
              <a:spcBef>
                <a:spcPts val="439"/>
              </a:spcBef>
              <a:spcAft>
                <a:spcPts val="601"/>
              </a:spcAft>
            </a:pPr>
            <a:endParaRPr b="0" lang="en-GB" sz="2200" spc="-1" strike="noStrike">
              <a:solidFill>
                <a:srgbClr val="000000"/>
              </a:solidFill>
              <a:latin typeface="Corbel"/>
            </a:endParaRPr>
          </a:p>
          <a:p>
            <a:pPr>
              <a:lnSpc>
                <a:spcPct val="90000"/>
              </a:lnSpc>
              <a:spcBef>
                <a:spcPts val="439"/>
              </a:spcBef>
              <a:spcAft>
                <a:spcPts val="601"/>
              </a:spcAft>
            </a:pPr>
            <a:endParaRPr b="0" lang="en-GB" sz="2200" spc="-1" strike="noStrike">
              <a:solidFill>
                <a:srgbClr val="000000"/>
              </a:solidFill>
              <a:latin typeface="Corbel"/>
            </a:endParaRPr>
          </a:p>
          <a:p>
            <a:pPr>
              <a:lnSpc>
                <a:spcPct val="90000"/>
              </a:lnSpc>
              <a:spcBef>
                <a:spcPts val="439"/>
              </a:spcBef>
              <a:spcAft>
                <a:spcPts val="601"/>
              </a:spcAft>
            </a:pPr>
            <a:endParaRPr b="0" lang="en-GB" sz="2200" spc="-1" strike="noStrike">
              <a:solidFill>
                <a:srgbClr val="000000"/>
              </a:solidFill>
              <a:latin typeface="Corbe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CustomShape 1"/>
          <p:cNvSpPr/>
          <p:nvPr/>
        </p:nvSpPr>
        <p:spPr>
          <a:xfrm>
            <a:off x="0" y="0"/>
            <a:ext cx="12191760" cy="6857640"/>
          </a:xfrm>
          <a:prstGeom prst="rect">
            <a:avLst/>
          </a:prstGeom>
          <a:blipFill rotWithShape="0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pic>
        <p:nvPicPr>
          <p:cNvPr id="130" name="Picture 4" descr="Text&#10;&#10;Description automatically generated"/>
          <p:cNvPicPr/>
          <p:nvPr/>
        </p:nvPicPr>
        <p:blipFill>
          <a:blip r:embed="rId3"/>
          <a:srcRect l="32395" t="0" r="19321" b="0"/>
          <a:stretch/>
        </p:blipFill>
        <p:spPr>
          <a:xfrm>
            <a:off x="6892920" y="0"/>
            <a:ext cx="5298840" cy="6857640"/>
          </a:xfrm>
          <a:prstGeom prst="rect">
            <a:avLst/>
          </a:prstGeom>
          <a:ln>
            <a:noFill/>
          </a:ln>
        </p:spPr>
      </p:pic>
      <p:grpSp>
        <p:nvGrpSpPr>
          <p:cNvPr id="131" name="Group 2"/>
          <p:cNvGrpSpPr/>
          <p:nvPr/>
        </p:nvGrpSpPr>
        <p:grpSpPr>
          <a:xfrm>
            <a:off x="6232680" y="0"/>
            <a:ext cx="2436480" cy="6857640"/>
            <a:chOff x="6232680" y="0"/>
            <a:chExt cx="2436480" cy="6857640"/>
          </a:xfrm>
        </p:grpSpPr>
        <p:sp>
          <p:nvSpPr>
            <p:cNvPr id="132" name="CustomShape 3"/>
            <p:cNvSpPr/>
            <p:nvPr/>
          </p:nvSpPr>
          <p:spPr>
            <a:xfrm>
              <a:off x="6539040" y="0"/>
              <a:ext cx="1122120" cy="5328720"/>
            </a:xfrm>
            <a:custGeom>
              <a:avLst/>
              <a:gdLst/>
              <a:ahLst/>
              <a:rect l="l" t="t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33" name="CustomShape 4"/>
            <p:cNvSpPr/>
            <p:nvPr/>
          </p:nvSpPr>
          <p:spPr>
            <a:xfrm>
              <a:off x="6232680" y="0"/>
              <a:ext cx="1117080" cy="5276520"/>
            </a:xfrm>
            <a:custGeom>
              <a:avLst/>
              <a:gdLst/>
              <a:ahLst/>
              <a:rect l="l" t="t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34" name="CustomShape 5"/>
            <p:cNvSpPr/>
            <p:nvPr/>
          </p:nvSpPr>
          <p:spPr>
            <a:xfrm>
              <a:off x="6232680" y="5238720"/>
              <a:ext cx="1228320" cy="1618920"/>
            </a:xfrm>
            <a:custGeom>
              <a:avLst/>
              <a:gdLst/>
              <a:ahLst/>
              <a:rect l="l" t="t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35" name="CustomShape 6"/>
            <p:cNvSpPr/>
            <p:nvPr/>
          </p:nvSpPr>
          <p:spPr>
            <a:xfrm>
              <a:off x="6539040" y="5291280"/>
              <a:ext cx="1495080" cy="1566360"/>
            </a:xfrm>
            <a:custGeom>
              <a:avLst/>
              <a:gdLst/>
              <a:ahLst/>
              <a:rect l="l" t="t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36" name="CustomShape 7"/>
            <p:cNvSpPr/>
            <p:nvPr/>
          </p:nvSpPr>
          <p:spPr>
            <a:xfrm>
              <a:off x="6539040" y="5286240"/>
              <a:ext cx="2130120" cy="1571400"/>
            </a:xfrm>
            <a:custGeom>
              <a:avLst/>
              <a:gdLst/>
              <a:ahLst/>
              <a:rect l="l" t="t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37" name="CustomShape 8"/>
            <p:cNvSpPr/>
            <p:nvPr/>
          </p:nvSpPr>
          <p:spPr>
            <a:xfrm>
              <a:off x="6232680" y="5238720"/>
              <a:ext cx="1695240" cy="1618920"/>
            </a:xfrm>
            <a:custGeom>
              <a:avLst/>
              <a:gdLst/>
              <a:ahLst/>
              <a:rect l="l" t="t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</p:grpSp>
      <p:sp>
        <p:nvSpPr>
          <p:cNvPr id="138" name="TextShape 9"/>
          <p:cNvSpPr txBox="1"/>
          <p:nvPr/>
        </p:nvSpPr>
        <p:spPr>
          <a:xfrm>
            <a:off x="641520" y="139320"/>
            <a:ext cx="6252480" cy="1752120"/>
          </a:xfrm>
          <a:prstGeom prst="rect">
            <a:avLst/>
          </a:prstGeom>
          <a:noFill/>
          <a:ln>
            <a:noFill/>
          </a:ln>
        </p:spPr>
        <p:txBody>
          <a:bodyPr anchor="ctr">
            <a:normAutofit/>
          </a:bodyPr>
          <a:p>
            <a:pPr>
              <a:lnSpc>
                <a:spcPct val="100000"/>
              </a:lnSpc>
            </a:pPr>
            <a:r>
              <a:rPr b="0" lang="en-GB" sz="4000" spc="-1" strike="noStrike">
                <a:solidFill>
                  <a:srgbClr val="000000"/>
                </a:solidFill>
                <a:latin typeface="Congenial SemiBold"/>
              </a:rPr>
              <a:t>The Values of HR Professional</a:t>
            </a:r>
            <a:endParaRPr b="0" lang="en-GB" sz="40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139" name="TextShape 10"/>
          <p:cNvSpPr txBox="1"/>
          <p:nvPr/>
        </p:nvSpPr>
        <p:spPr>
          <a:xfrm>
            <a:off x="643320" y="1991160"/>
            <a:ext cx="6439320" cy="5079240"/>
          </a:xfrm>
          <a:prstGeom prst="rect">
            <a:avLst/>
          </a:prstGeom>
          <a:noFill/>
          <a:ln>
            <a:noFill/>
          </a:ln>
        </p:spPr>
        <p:txBody>
          <a:bodyPr anchor="ctr">
            <a:noAutofit/>
          </a:bodyPr>
          <a:p>
            <a:pPr>
              <a:lnSpc>
                <a:spcPct val="90000"/>
              </a:lnSpc>
              <a:spcBef>
                <a:spcPts val="159"/>
              </a:spcBef>
              <a:spcAft>
                <a:spcPts val="601"/>
              </a:spcAft>
            </a:pPr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  <a:p>
            <a:pPr>
              <a:lnSpc>
                <a:spcPct val="90000"/>
              </a:lnSpc>
              <a:spcBef>
                <a:spcPts val="159"/>
              </a:spcBef>
              <a:spcAft>
                <a:spcPts val="601"/>
              </a:spcAft>
            </a:pPr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  <a:p>
            <a:pPr>
              <a:lnSpc>
                <a:spcPct val="90000"/>
              </a:lnSpc>
              <a:spcBef>
                <a:spcPts val="159"/>
              </a:spcBef>
              <a:spcAft>
                <a:spcPts val="601"/>
              </a:spcAft>
            </a:pPr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  <a:p>
            <a:pPr>
              <a:lnSpc>
                <a:spcPct val="90000"/>
              </a:lnSpc>
              <a:spcBef>
                <a:spcPts val="159"/>
              </a:spcBef>
              <a:spcAft>
                <a:spcPts val="601"/>
              </a:spcAft>
            </a:pPr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  <a:p>
            <a:pPr>
              <a:lnSpc>
                <a:spcPct val="90000"/>
              </a:lnSpc>
              <a:spcBef>
                <a:spcPts val="159"/>
              </a:spcBef>
              <a:spcAft>
                <a:spcPts val="601"/>
              </a:spcAft>
            </a:pPr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  <a:p>
            <a:pPr>
              <a:lnSpc>
                <a:spcPct val="90000"/>
              </a:lnSpc>
              <a:spcBef>
                <a:spcPts val="439"/>
              </a:spcBef>
              <a:spcAft>
                <a:spcPts val="601"/>
              </a:spcAft>
            </a:pPr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  <a:p>
            <a:pPr>
              <a:lnSpc>
                <a:spcPct val="90000"/>
              </a:lnSpc>
              <a:spcBef>
                <a:spcPts val="479"/>
              </a:spcBef>
              <a:spcAft>
                <a:spcPts val="601"/>
              </a:spcAft>
            </a:pPr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  <a:p>
            <a:pPr marL="285840" indent="-285480">
              <a:lnSpc>
                <a:spcPct val="90000"/>
              </a:lnSpc>
              <a:spcBef>
                <a:spcPts val="439"/>
              </a:spcBef>
              <a:spcAft>
                <a:spcPts val="601"/>
              </a:spcAft>
              <a:buClr>
                <a:srgbClr val="1287c3"/>
              </a:buClr>
              <a:buSzPct val="145000"/>
              <a:buFont typeface="Arial"/>
              <a:buChar char="•"/>
            </a:pPr>
            <a:r>
              <a:rPr b="0" lang="en-GB" sz="2200" spc="-1" strike="noStrike">
                <a:solidFill>
                  <a:srgbClr val="000000"/>
                </a:solidFill>
                <a:latin typeface="Congenial SemiBold"/>
              </a:rPr>
              <a:t>Encouraging &amp; Valuing</a:t>
            </a:r>
            <a:endParaRPr b="0" lang="en-GB" sz="2200" spc="-1" strike="noStrike">
              <a:solidFill>
                <a:srgbClr val="000000"/>
              </a:solidFill>
              <a:latin typeface="Corbel"/>
            </a:endParaRPr>
          </a:p>
          <a:p>
            <a:pPr marL="285840" indent="-285480">
              <a:lnSpc>
                <a:spcPct val="90000"/>
              </a:lnSpc>
              <a:spcBef>
                <a:spcPts val="439"/>
              </a:spcBef>
              <a:spcAft>
                <a:spcPts val="601"/>
              </a:spcAft>
              <a:buClr>
                <a:srgbClr val="1287c3"/>
              </a:buClr>
              <a:buSzPct val="145000"/>
              <a:buFont typeface="Arial"/>
              <a:buChar char="•"/>
            </a:pPr>
            <a:r>
              <a:rPr b="0" lang="en-GB" sz="2200" spc="-1" strike="noStrike">
                <a:solidFill>
                  <a:srgbClr val="000000"/>
                </a:solidFill>
                <a:latin typeface="Congenial SemiBold"/>
              </a:rPr>
              <a:t>Communication skills</a:t>
            </a:r>
            <a:endParaRPr b="0" lang="en-GB" sz="2200" spc="-1" strike="noStrike">
              <a:solidFill>
                <a:srgbClr val="000000"/>
              </a:solidFill>
              <a:latin typeface="Corbel"/>
            </a:endParaRPr>
          </a:p>
          <a:p>
            <a:pPr marL="285840" indent="-285480">
              <a:lnSpc>
                <a:spcPct val="90000"/>
              </a:lnSpc>
              <a:spcBef>
                <a:spcPts val="439"/>
              </a:spcBef>
              <a:spcAft>
                <a:spcPts val="601"/>
              </a:spcAft>
              <a:buClr>
                <a:srgbClr val="1287c3"/>
              </a:buClr>
              <a:buSzPct val="145000"/>
              <a:buFont typeface="Arial"/>
              <a:buChar char="•"/>
            </a:pPr>
            <a:r>
              <a:rPr b="0" lang="en-GB" sz="2200" spc="-1" strike="noStrike">
                <a:solidFill>
                  <a:srgbClr val="000000"/>
                </a:solidFill>
                <a:latin typeface="Congenial SemiBold"/>
                <a:ea typeface="Corbel"/>
              </a:rPr>
              <a:t>Organizational skills </a:t>
            </a:r>
            <a:endParaRPr b="0" lang="en-GB" sz="2200" spc="-1" strike="noStrike">
              <a:solidFill>
                <a:srgbClr val="000000"/>
              </a:solidFill>
              <a:latin typeface="Corbel"/>
            </a:endParaRPr>
          </a:p>
          <a:p>
            <a:pPr marL="285840" indent="-285480">
              <a:lnSpc>
                <a:spcPct val="90000"/>
              </a:lnSpc>
              <a:spcBef>
                <a:spcPts val="439"/>
              </a:spcBef>
              <a:spcAft>
                <a:spcPts val="601"/>
              </a:spcAft>
              <a:buClr>
                <a:srgbClr val="1287c3"/>
              </a:buClr>
              <a:buSzPct val="145000"/>
              <a:buFont typeface="Arial"/>
              <a:buChar char="•"/>
            </a:pPr>
            <a:r>
              <a:rPr b="0" lang="en-GB" sz="2200" spc="-1" strike="noStrike">
                <a:solidFill>
                  <a:srgbClr val="000000"/>
                </a:solidFill>
                <a:latin typeface="Congenial SemiBold"/>
                <a:ea typeface="Corbel"/>
              </a:rPr>
              <a:t>Professional growth and championing Career</a:t>
            </a:r>
            <a:endParaRPr b="0" lang="en-GB" sz="2200" spc="-1" strike="noStrike">
              <a:solidFill>
                <a:srgbClr val="000000"/>
              </a:solidFill>
              <a:latin typeface="Corbel"/>
            </a:endParaRPr>
          </a:p>
          <a:p>
            <a:pPr marL="285840" indent="-285480">
              <a:lnSpc>
                <a:spcPct val="90000"/>
              </a:lnSpc>
              <a:spcBef>
                <a:spcPts val="439"/>
              </a:spcBef>
              <a:spcAft>
                <a:spcPts val="601"/>
              </a:spcAft>
              <a:buClr>
                <a:srgbClr val="1287c3"/>
              </a:buClr>
              <a:buSzPct val="145000"/>
              <a:buFont typeface="Arial"/>
              <a:buChar char="•"/>
            </a:pPr>
            <a:r>
              <a:rPr b="0" lang="en-GB" sz="2200" spc="-1" strike="noStrike">
                <a:solidFill>
                  <a:srgbClr val="000000"/>
                </a:solidFill>
                <a:latin typeface="Congenial SemiBold"/>
                <a:ea typeface="Corbel"/>
              </a:rPr>
              <a:t>Innovative</a:t>
            </a:r>
            <a:endParaRPr b="0" lang="en-GB" sz="2200" spc="-1" strike="noStrike">
              <a:solidFill>
                <a:srgbClr val="000000"/>
              </a:solidFill>
              <a:latin typeface="Corbel"/>
            </a:endParaRPr>
          </a:p>
          <a:p>
            <a:pPr marL="285840" indent="-285480">
              <a:lnSpc>
                <a:spcPct val="90000"/>
              </a:lnSpc>
              <a:spcBef>
                <a:spcPts val="439"/>
              </a:spcBef>
              <a:spcAft>
                <a:spcPts val="601"/>
              </a:spcAft>
              <a:buClr>
                <a:srgbClr val="1287c3"/>
              </a:buClr>
              <a:buSzPct val="145000"/>
              <a:buFont typeface="Arial"/>
              <a:buChar char="•"/>
            </a:pPr>
            <a:r>
              <a:rPr b="0" lang="en-GB" sz="2200" spc="-1" strike="noStrike">
                <a:solidFill>
                  <a:srgbClr val="000000"/>
                </a:solidFill>
                <a:latin typeface="Congenial SemiBold"/>
                <a:ea typeface="Corbel"/>
              </a:rPr>
              <a:t>Collaborative</a:t>
            </a:r>
            <a:endParaRPr b="0" lang="en-GB" sz="2200" spc="-1" strike="noStrike">
              <a:solidFill>
                <a:srgbClr val="000000"/>
              </a:solidFill>
              <a:latin typeface="Corbel"/>
            </a:endParaRPr>
          </a:p>
          <a:p>
            <a:pPr marL="285840" indent="-285480">
              <a:lnSpc>
                <a:spcPct val="90000"/>
              </a:lnSpc>
              <a:spcBef>
                <a:spcPts val="439"/>
              </a:spcBef>
              <a:spcAft>
                <a:spcPts val="601"/>
              </a:spcAft>
              <a:buClr>
                <a:srgbClr val="1287c3"/>
              </a:buClr>
              <a:buSzPct val="145000"/>
              <a:buFont typeface="Arial"/>
              <a:buChar char="•"/>
            </a:pPr>
            <a:r>
              <a:rPr b="0" lang="en-GB" sz="2200" spc="-1" strike="noStrike">
                <a:solidFill>
                  <a:srgbClr val="000000"/>
                </a:solidFill>
                <a:latin typeface="Congenial SemiBold"/>
                <a:ea typeface="Corbel"/>
              </a:rPr>
              <a:t>Good listener</a:t>
            </a:r>
            <a:endParaRPr b="0" lang="en-GB" sz="2200" spc="-1" strike="noStrike">
              <a:solidFill>
                <a:srgbClr val="000000"/>
              </a:solidFill>
              <a:latin typeface="Corbel"/>
            </a:endParaRPr>
          </a:p>
          <a:p>
            <a:pPr>
              <a:lnSpc>
                <a:spcPct val="90000"/>
              </a:lnSpc>
              <a:spcBef>
                <a:spcPts val="439"/>
              </a:spcBef>
              <a:spcAft>
                <a:spcPts val="601"/>
              </a:spcAft>
            </a:pPr>
            <a:endParaRPr b="0" lang="en-GB" sz="2200" spc="-1" strike="noStrike">
              <a:solidFill>
                <a:srgbClr val="000000"/>
              </a:solidFill>
              <a:latin typeface="Corbel"/>
            </a:endParaRPr>
          </a:p>
          <a:p>
            <a:pPr>
              <a:lnSpc>
                <a:spcPct val="90000"/>
              </a:lnSpc>
              <a:spcBef>
                <a:spcPts val="439"/>
              </a:spcBef>
              <a:spcAft>
                <a:spcPts val="601"/>
              </a:spcAft>
            </a:pPr>
            <a:endParaRPr b="0" lang="en-GB" sz="2200" spc="-1" strike="noStrike">
              <a:solidFill>
                <a:srgbClr val="000000"/>
              </a:solidFill>
              <a:latin typeface="Corbel"/>
            </a:endParaRPr>
          </a:p>
          <a:p>
            <a:pPr>
              <a:lnSpc>
                <a:spcPct val="90000"/>
              </a:lnSpc>
              <a:spcBef>
                <a:spcPts val="439"/>
              </a:spcBef>
              <a:spcAft>
                <a:spcPts val="601"/>
              </a:spcAft>
            </a:pPr>
            <a:endParaRPr b="0" lang="en-GB" sz="2200" spc="-1" strike="noStrike">
              <a:solidFill>
                <a:srgbClr val="000000"/>
              </a:solidFill>
              <a:latin typeface="Corbel"/>
            </a:endParaRPr>
          </a:p>
          <a:p>
            <a:pPr>
              <a:lnSpc>
                <a:spcPct val="90000"/>
              </a:lnSpc>
              <a:spcBef>
                <a:spcPts val="439"/>
              </a:spcBef>
              <a:spcAft>
                <a:spcPts val="601"/>
              </a:spcAft>
            </a:pPr>
            <a:endParaRPr b="0" lang="en-GB" sz="2200" spc="-1" strike="noStrike">
              <a:solidFill>
                <a:srgbClr val="000000"/>
              </a:solidFill>
              <a:latin typeface="Corbel"/>
            </a:endParaRPr>
          </a:p>
          <a:p>
            <a:pPr>
              <a:lnSpc>
                <a:spcPct val="90000"/>
              </a:lnSpc>
              <a:spcBef>
                <a:spcPts val="159"/>
              </a:spcBef>
              <a:spcAft>
                <a:spcPts val="601"/>
              </a:spcAft>
            </a:pPr>
            <a:endParaRPr b="0" lang="en-GB" sz="2200" spc="-1" strike="noStrike">
              <a:solidFill>
                <a:srgbClr val="000000"/>
              </a:solidFill>
              <a:latin typeface="Corbel"/>
            </a:endParaRPr>
          </a:p>
          <a:p>
            <a:pPr>
              <a:lnSpc>
                <a:spcPct val="90000"/>
              </a:lnSpc>
              <a:spcBef>
                <a:spcPts val="159"/>
              </a:spcBef>
              <a:spcAft>
                <a:spcPts val="601"/>
              </a:spcAft>
            </a:pPr>
            <a:endParaRPr b="0" lang="en-GB" sz="2200" spc="-1" strike="noStrike">
              <a:solidFill>
                <a:srgbClr val="000000"/>
              </a:solidFill>
              <a:latin typeface="Corbel"/>
            </a:endParaRPr>
          </a:p>
          <a:p>
            <a:pPr>
              <a:lnSpc>
                <a:spcPct val="90000"/>
              </a:lnSpc>
              <a:spcBef>
                <a:spcPts val="159"/>
              </a:spcBef>
              <a:spcAft>
                <a:spcPts val="601"/>
              </a:spcAft>
            </a:pPr>
            <a:endParaRPr b="0" lang="en-GB" sz="2200" spc="-1" strike="noStrike">
              <a:solidFill>
                <a:srgbClr val="000000"/>
              </a:solidFill>
              <a:latin typeface="Corbel"/>
            </a:endParaRPr>
          </a:p>
          <a:p>
            <a:pPr>
              <a:lnSpc>
                <a:spcPct val="90000"/>
              </a:lnSpc>
              <a:spcBef>
                <a:spcPts val="159"/>
              </a:spcBef>
              <a:spcAft>
                <a:spcPts val="601"/>
              </a:spcAft>
            </a:pPr>
            <a:endParaRPr b="0" lang="en-GB" sz="2200" spc="-1" strike="noStrike">
              <a:solidFill>
                <a:srgbClr val="000000"/>
              </a:solidFill>
              <a:latin typeface="Corbe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CustomShape 1"/>
          <p:cNvSpPr/>
          <p:nvPr/>
        </p:nvSpPr>
        <p:spPr>
          <a:xfrm>
            <a:off x="4866480" y="2149200"/>
            <a:ext cx="2742840" cy="2377800"/>
          </a:xfrm>
          <a:prstGeom prst="rect">
            <a:avLst/>
          </a:prstGeom>
          <a:gradFill rotWithShape="0">
            <a:gsLst>
              <a:gs pos="0">
                <a:srgbClr val="51b2ed"/>
              </a:gs>
              <a:gs pos="100000">
                <a:srgbClr val="219bdb"/>
              </a:gs>
            </a:gsLst>
            <a:path path="circle"/>
          </a:gradFill>
          <a:ln>
            <a:noFill/>
          </a:ln>
          <a:effectLst>
            <a:outerShdw blurRad="38100" dir="5400000" dist="25560" rotWithShape="0">
              <a:srgbClr val="000000">
                <a:alpha val="64000"/>
              </a:srgbClr>
            </a:outerShdw>
          </a:effectLst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/>
        </p:style>
        <p:txBody>
          <a:bodyPr>
            <a:sp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Corbel"/>
              </a:rPr>
              <a:t>         </a:t>
            </a:r>
            <a:r>
              <a:rPr b="0" lang="en-GB" sz="1800" spc="-1" strike="noStrike">
                <a:solidFill>
                  <a:srgbClr val="000000"/>
                </a:solidFill>
                <a:latin typeface="Corbel"/>
              </a:rPr>
              <a:t> </a:t>
            </a:r>
            <a:r>
              <a:rPr b="0" lang="en-GB" sz="2400" spc="-1" strike="noStrike">
                <a:solidFill>
                  <a:srgbClr val="000000"/>
                </a:solidFill>
                <a:latin typeface="Congenial SemiBold"/>
              </a:rPr>
              <a:t>ADVOCATE</a:t>
            </a:r>
            <a:endParaRPr b="0" lang="en-GB" sz="24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24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ongenial SemiBold"/>
              </a:rPr>
              <a:t>• </a:t>
            </a:r>
            <a:r>
              <a:rPr b="0" lang="en-GB" sz="1800" spc="-1" strike="noStrike">
                <a:solidFill>
                  <a:srgbClr val="000000"/>
                </a:solidFill>
                <a:latin typeface="Congenial SemiBold"/>
              </a:rPr>
              <a:t>Decision making</a:t>
            </a: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ongenial SemiBold"/>
              </a:rPr>
              <a:t>• </a:t>
            </a:r>
            <a:r>
              <a:rPr b="0" lang="en-GB" sz="1800" spc="-1" strike="noStrike">
                <a:solidFill>
                  <a:srgbClr val="000000"/>
                </a:solidFill>
                <a:latin typeface="Congenial SemiBold"/>
              </a:rPr>
              <a:t>Being objective</a:t>
            </a: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ongenial SemiBold"/>
              </a:rPr>
              <a:t>• </a:t>
            </a:r>
            <a:r>
              <a:rPr b="0" lang="en-GB" sz="1800" spc="-1" strike="noStrike">
                <a:solidFill>
                  <a:srgbClr val="000000"/>
                </a:solidFill>
                <a:latin typeface="Congenial SemiBold"/>
                <a:ea typeface="Corbel"/>
              </a:rPr>
              <a:t>Employees should be treated fairly and justly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41" name="CustomShape 2"/>
          <p:cNvSpPr/>
          <p:nvPr/>
        </p:nvSpPr>
        <p:spPr>
          <a:xfrm>
            <a:off x="3502440" y="109440"/>
            <a:ext cx="5718960" cy="103644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>
            <a:spAutoFit/>
          </a:bodyPr>
          <a:p>
            <a:pPr algn="just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Congenial SemiBold"/>
                <a:ea typeface="Corbel"/>
              </a:rPr>
              <a:t>CIPD HR profession</a:t>
            </a:r>
            <a:endParaRPr b="0" lang="en-GB" sz="44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4400" spc="-1" strike="noStrike">
              <a:latin typeface="Arial"/>
            </a:endParaRPr>
          </a:p>
        </p:txBody>
      </p:sp>
      <p:sp>
        <p:nvSpPr>
          <p:cNvPr id="142" name="CustomShape 3"/>
          <p:cNvSpPr/>
          <p:nvPr/>
        </p:nvSpPr>
        <p:spPr>
          <a:xfrm>
            <a:off x="8057160" y="1357560"/>
            <a:ext cx="3931560" cy="4938120"/>
          </a:xfrm>
          <a:prstGeom prst="rect">
            <a:avLst/>
          </a:prstGeom>
          <a:gradFill rotWithShape="0">
            <a:gsLst>
              <a:gs pos="0">
                <a:srgbClr val="51b2ed"/>
              </a:gs>
              <a:gs pos="100000">
                <a:srgbClr val="219bdb"/>
              </a:gs>
            </a:gsLst>
            <a:path path="circle"/>
          </a:gradFill>
          <a:ln>
            <a:noFill/>
          </a:ln>
          <a:effectLst>
            <a:outerShdw blurRad="38100" dir="5400000" dist="25560" rotWithShape="0">
              <a:srgbClr val="000000">
                <a:alpha val="64000"/>
              </a:srgbClr>
            </a:outerShdw>
          </a:effectLst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/>
        </p:style>
        <p:txBody>
          <a:bodyPr>
            <a:sp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d0d0d"/>
                </a:solidFill>
                <a:latin typeface="Congenial SemiBold"/>
              </a:rPr>
              <a:t>BUSINESS  PARTNER</a:t>
            </a:r>
            <a:endParaRPr b="0" lang="en-GB" sz="24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24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Congenial SemiBold"/>
                <a:ea typeface="Corbel"/>
              </a:rPr>
              <a:t>• </a:t>
            </a:r>
            <a:r>
              <a:rPr b="0" lang="en-GB" sz="1800" spc="-1" strike="noStrike">
                <a:solidFill>
                  <a:srgbClr val="ffffff"/>
                </a:solidFill>
                <a:latin typeface="Congenial SemiBold"/>
                <a:ea typeface="Corbel"/>
              </a:rPr>
              <a:t>Create and assess different corporate strategy</a:t>
            </a: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d0d0d"/>
                </a:solidFill>
                <a:latin typeface="Congenial SemiBold"/>
                <a:ea typeface="Corbel"/>
              </a:rPr>
              <a:t>• </a:t>
            </a:r>
            <a:r>
              <a:rPr b="0" lang="en-GB" sz="1800" spc="-1" strike="noStrike">
                <a:solidFill>
                  <a:srgbClr val="ffffff"/>
                </a:solidFill>
                <a:latin typeface="Congenial SemiBold"/>
                <a:ea typeface="Corbel"/>
              </a:rPr>
              <a:t>Determine how the workforce must evolve </a:t>
            </a: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d0d0d"/>
                </a:solidFill>
                <a:latin typeface="Congenial SemiBold"/>
                <a:ea typeface="Corbel"/>
              </a:rPr>
              <a:t>• </a:t>
            </a:r>
            <a:r>
              <a:rPr b="0" lang="en-GB" sz="1800" spc="-1" strike="noStrike">
                <a:solidFill>
                  <a:srgbClr val="ffffff"/>
                </a:solidFill>
                <a:latin typeface="Congenial SemiBold"/>
                <a:ea typeface="Corbel"/>
              </a:rPr>
              <a:t>In order to discover requirements and/or opportunities, should ask questions.</a:t>
            </a: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d0d0d"/>
                </a:solidFill>
                <a:latin typeface="Congenial SemiBold"/>
                <a:ea typeface="Corbel"/>
              </a:rPr>
              <a:t>• </a:t>
            </a:r>
            <a:r>
              <a:rPr b="0" lang="en-GB" sz="1800" spc="-1" strike="noStrike">
                <a:solidFill>
                  <a:srgbClr val="ffffff"/>
                </a:solidFill>
                <a:latin typeface="Congenial SemiBold"/>
                <a:ea typeface="Corbel"/>
              </a:rPr>
              <a:t>Obtain the required results may recognise and develop personal and organizational performance concerns </a:t>
            </a:r>
            <a:endParaRPr b="0" lang="en-GB" sz="1800" spc="-1" strike="noStrike">
              <a:latin typeface="Arial"/>
            </a:endParaRPr>
          </a:p>
          <a:p>
            <a:pPr algn="just">
              <a:lnSpc>
                <a:spcPct val="100000"/>
              </a:lnSpc>
            </a:pPr>
            <a:endParaRPr b="0" lang="en-GB" sz="1800" spc="-1" strike="noStrike">
              <a:latin typeface="Arial"/>
            </a:endParaRPr>
          </a:p>
        </p:txBody>
      </p:sp>
      <p:sp>
        <p:nvSpPr>
          <p:cNvPr id="143" name="CustomShape 4"/>
          <p:cNvSpPr/>
          <p:nvPr/>
        </p:nvSpPr>
        <p:spPr>
          <a:xfrm>
            <a:off x="1344960" y="1359360"/>
            <a:ext cx="3102120" cy="4572360"/>
          </a:xfrm>
          <a:prstGeom prst="rect">
            <a:avLst/>
          </a:prstGeom>
          <a:gradFill rotWithShape="0">
            <a:gsLst>
              <a:gs pos="0">
                <a:srgbClr val="51b2ed"/>
              </a:gs>
              <a:gs pos="100000">
                <a:srgbClr val="219bdb"/>
              </a:gs>
            </a:gsLst>
            <a:path path="circle"/>
          </a:gradFill>
          <a:ln>
            <a:noFill/>
          </a:ln>
          <a:effectLst>
            <a:outerShdw blurRad="38100" dir="5400000" dist="25560" rotWithShape="0">
              <a:srgbClr val="000000">
                <a:alpha val="64000"/>
              </a:srgbClr>
            </a:outerShdw>
          </a:effectLst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/>
        </p:style>
        <p:txBody>
          <a:bodyPr>
            <a:sp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Corbel"/>
              </a:rPr>
              <a:t>          </a:t>
            </a:r>
            <a:r>
              <a:rPr b="0" lang="en-GB" sz="1800" spc="-1" strike="noStrike">
                <a:solidFill>
                  <a:srgbClr val="ffffff"/>
                </a:solidFill>
                <a:latin typeface="Congenial SemiBold"/>
              </a:rPr>
              <a:t> </a:t>
            </a:r>
            <a:r>
              <a:rPr b="0" lang="en-GB" sz="2400" spc="-1" strike="noStrike">
                <a:solidFill>
                  <a:srgbClr val="ffffff"/>
                </a:solidFill>
                <a:latin typeface="Congenial SemiBold"/>
              </a:rPr>
              <a:t> </a:t>
            </a:r>
            <a:r>
              <a:rPr b="0" lang="en-GB" sz="2400" spc="-1" strike="noStrike">
                <a:solidFill>
                  <a:srgbClr val="000000"/>
                </a:solidFill>
                <a:latin typeface="Congenial SemiBold"/>
              </a:rPr>
              <a:t>KNOWLEDGE</a:t>
            </a:r>
            <a:endParaRPr b="0" lang="en-GB" sz="24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2400" spc="-1" strike="noStrike">
              <a:latin typeface="Arial"/>
            </a:endParaRPr>
          </a:p>
          <a:p>
            <a:pPr algn="just"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ongenial SemiBold"/>
                <a:ea typeface="Corbel"/>
              </a:rPr>
              <a:t>• </a:t>
            </a:r>
            <a:r>
              <a:rPr b="0" lang="en-GB" sz="1800" spc="-1" strike="noStrike">
                <a:solidFill>
                  <a:srgbClr val="000000"/>
                </a:solidFill>
                <a:latin typeface="Congenial SemiBold"/>
                <a:ea typeface="Corbel"/>
              </a:rPr>
              <a:t>Work roles and organisational structures must be redesigned to accommodate technological advances</a:t>
            </a:r>
            <a:endParaRPr b="0" lang="en-GB" sz="1800" spc="-1" strike="noStrike">
              <a:latin typeface="Arial"/>
            </a:endParaRPr>
          </a:p>
          <a:p>
            <a:pPr algn="just">
              <a:lnSpc>
                <a:spcPct val="100000"/>
              </a:lnSpc>
            </a:pPr>
            <a:endParaRPr b="0" lang="en-GB" sz="1800" spc="-1" strike="noStrike">
              <a:latin typeface="Arial"/>
            </a:endParaRPr>
          </a:p>
          <a:p>
            <a:pPr algn="just"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ongenial SemiBold"/>
                <a:ea typeface="Corbel"/>
              </a:rPr>
              <a:t>• </a:t>
            </a:r>
            <a:r>
              <a:rPr b="0" lang="en-GB" sz="1800" spc="-1" strike="noStrike">
                <a:solidFill>
                  <a:srgbClr val="000000"/>
                </a:solidFill>
                <a:latin typeface="Congenial SemiBold"/>
                <a:ea typeface="Corbel"/>
              </a:rPr>
              <a:t>Determine which areas may benefit from quality improvement programmes</a:t>
            </a:r>
            <a:endParaRPr b="0" lang="en-GB" sz="1800" spc="-1" strike="noStrike">
              <a:latin typeface="Arial"/>
            </a:endParaRPr>
          </a:p>
          <a:p>
            <a:pPr algn="just">
              <a:lnSpc>
                <a:spcPct val="100000"/>
              </a:lnSpc>
            </a:pPr>
            <a:endParaRPr b="0" lang="en-GB" sz="1800" spc="-1" strike="noStrike">
              <a:latin typeface="Arial"/>
            </a:endParaRPr>
          </a:p>
          <a:p>
            <a:pPr algn="just"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ongenial SemiBold"/>
                <a:ea typeface="Corbel"/>
              </a:rPr>
              <a:t>• </a:t>
            </a:r>
            <a:r>
              <a:rPr b="0" lang="en-GB" sz="1800" spc="-1" strike="noStrike">
                <a:solidFill>
                  <a:srgbClr val="000000"/>
                </a:solidFill>
                <a:latin typeface="Congenial SemiBold"/>
                <a:ea typeface="Corbel"/>
              </a:rPr>
              <a:t>Ensures that selection and promotion choices are not influenced by bias</a:t>
            </a:r>
            <a:endParaRPr b="0" lang="en-GB" sz="1800" spc="-1" strike="noStrike">
              <a:latin typeface="Arial"/>
            </a:endParaRPr>
          </a:p>
          <a:p>
            <a:pPr algn="just">
              <a:lnSpc>
                <a:spcPct val="100000"/>
              </a:lnSpc>
            </a:pPr>
            <a:endParaRPr b="0" lang="en-GB" sz="18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TextShape 1"/>
          <p:cNvSpPr txBox="1"/>
          <p:nvPr/>
        </p:nvSpPr>
        <p:spPr>
          <a:xfrm>
            <a:off x="1671120" y="-105120"/>
            <a:ext cx="10018440" cy="1185120"/>
          </a:xfrm>
          <a:prstGeom prst="rect">
            <a:avLst/>
          </a:prstGeom>
          <a:noFill/>
          <a:ln>
            <a:noFill/>
          </a:ln>
        </p:spPr>
        <p:txBody>
          <a:bodyPr anchor="ctr">
            <a:normAutofit/>
          </a:bodyPr>
          <a:p>
            <a:pPr algn="ctr">
              <a:lnSpc>
                <a:spcPct val="100000"/>
              </a:lnSpc>
            </a:pPr>
            <a:r>
              <a:rPr b="1" lang="en-GB" sz="4000" spc="-1" strike="noStrike">
                <a:solidFill>
                  <a:srgbClr val="000000"/>
                </a:solidFill>
                <a:latin typeface="Congenial SemiBold"/>
              </a:rPr>
              <a:t>Employer - Employee Relationship</a:t>
            </a:r>
            <a:endParaRPr b="0" lang="en-GB" sz="40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145" name="CustomShape 2"/>
          <p:cNvSpPr/>
          <p:nvPr/>
        </p:nvSpPr>
        <p:spPr>
          <a:xfrm>
            <a:off x="1325520" y="1868760"/>
            <a:ext cx="2720520" cy="3791160"/>
          </a:xfrm>
          <a:prstGeom prst="roundRect">
            <a:avLst>
              <a:gd name="adj" fmla="val 4380"/>
            </a:avLst>
          </a:prstGeom>
          <a:blipFill rotWithShape="0">
            <a:blip r:embed="rId2"/>
            <a:stretch>
              <a:fillRect l="982636" t="0" r="674598" b="0"/>
            </a:stretch>
          </a:blipFill>
          <a:ln w="38160">
            <a:solidFill>
              <a:srgbClr val="cdd0d1"/>
            </a:solidFill>
            <a:round/>
          </a:ln>
          <a:effectLst>
            <a:innerShdw blurRad="57150" dir="14460000" dist="38100">
              <a:srgbClr val="000000">
                <a:alpha val="70000"/>
              </a:srgbClr>
            </a:innerShdw>
          </a:effectLst>
        </p:spPr>
        <p:style>
          <a:lnRef idx="0"/>
          <a:fillRef idx="0"/>
          <a:effectRef idx="0"/>
          <a:fontRef idx="minor"/>
        </p:style>
      </p:sp>
      <p:graphicFrame>
        <p:nvGraphicFramePr>
          <p:cNvPr id="1" name="Diagram1"/>
          <p:cNvGraphicFramePr/>
          <p:nvPr>
            <p:extLst>
              <p:ext uri="{D42A27DB-BD31-4B8C-83A1-F6EECF244321}">
                <p14:modId xmlns:p14="http://schemas.microsoft.com/office/powerpoint/2010/main" val="3018542607"/>
              </p:ext>
            </p:extLst>
          </p:nvPr>
        </p:nvGraphicFramePr>
        <p:xfrm>
          <a:off x="4218480" y="430920"/>
          <a:ext cx="7876800" cy="65818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CustomShape 1"/>
          <p:cNvSpPr/>
          <p:nvPr/>
        </p:nvSpPr>
        <p:spPr>
          <a:xfrm>
            <a:off x="0" y="0"/>
            <a:ext cx="12191760" cy="6857640"/>
          </a:xfrm>
          <a:prstGeom prst="rect">
            <a:avLst/>
          </a:prstGeom>
          <a:blipFill rotWithShape="0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pic>
        <p:nvPicPr>
          <p:cNvPr id="147" name="Picture 4" descr="Wooden blocks stacked to create a bar graph"/>
          <p:cNvPicPr/>
          <p:nvPr/>
        </p:nvPicPr>
        <p:blipFill>
          <a:blip r:embed="rId3"/>
          <a:srcRect l="29575" t="0" r="18923" b="-3"/>
          <a:stretch/>
        </p:blipFill>
        <p:spPr>
          <a:xfrm>
            <a:off x="6892920" y="0"/>
            <a:ext cx="5298840" cy="6857640"/>
          </a:xfrm>
          <a:prstGeom prst="rect">
            <a:avLst/>
          </a:prstGeom>
          <a:ln>
            <a:noFill/>
          </a:ln>
        </p:spPr>
      </p:pic>
      <p:grpSp>
        <p:nvGrpSpPr>
          <p:cNvPr id="148" name="Group 2"/>
          <p:cNvGrpSpPr/>
          <p:nvPr/>
        </p:nvGrpSpPr>
        <p:grpSpPr>
          <a:xfrm>
            <a:off x="6232680" y="0"/>
            <a:ext cx="2436480" cy="6857640"/>
            <a:chOff x="6232680" y="0"/>
            <a:chExt cx="2436480" cy="6857640"/>
          </a:xfrm>
        </p:grpSpPr>
        <p:sp>
          <p:nvSpPr>
            <p:cNvPr id="149" name="CustomShape 3"/>
            <p:cNvSpPr/>
            <p:nvPr/>
          </p:nvSpPr>
          <p:spPr>
            <a:xfrm>
              <a:off x="6539040" y="0"/>
              <a:ext cx="1122120" cy="5328720"/>
            </a:xfrm>
            <a:custGeom>
              <a:avLst/>
              <a:gdLst/>
              <a:ahLst/>
              <a:rect l="l" t="t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50" name="CustomShape 4"/>
            <p:cNvSpPr/>
            <p:nvPr/>
          </p:nvSpPr>
          <p:spPr>
            <a:xfrm>
              <a:off x="6232680" y="0"/>
              <a:ext cx="1117080" cy="5276520"/>
            </a:xfrm>
            <a:custGeom>
              <a:avLst/>
              <a:gdLst/>
              <a:ahLst/>
              <a:rect l="l" t="t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51" name="CustomShape 5"/>
            <p:cNvSpPr/>
            <p:nvPr/>
          </p:nvSpPr>
          <p:spPr>
            <a:xfrm>
              <a:off x="6232680" y="5238720"/>
              <a:ext cx="1228320" cy="1618920"/>
            </a:xfrm>
            <a:custGeom>
              <a:avLst/>
              <a:gdLst/>
              <a:ahLst/>
              <a:rect l="l" t="t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52" name="CustomShape 6"/>
            <p:cNvSpPr/>
            <p:nvPr/>
          </p:nvSpPr>
          <p:spPr>
            <a:xfrm>
              <a:off x="6539040" y="5291280"/>
              <a:ext cx="1495080" cy="1566360"/>
            </a:xfrm>
            <a:custGeom>
              <a:avLst/>
              <a:gdLst/>
              <a:ahLst/>
              <a:rect l="l" t="t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53" name="CustomShape 7"/>
            <p:cNvSpPr/>
            <p:nvPr/>
          </p:nvSpPr>
          <p:spPr>
            <a:xfrm>
              <a:off x="6539040" y="5286240"/>
              <a:ext cx="2130120" cy="1571400"/>
            </a:xfrm>
            <a:custGeom>
              <a:avLst/>
              <a:gdLst/>
              <a:ahLst/>
              <a:rect l="l" t="t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54" name="CustomShape 8"/>
            <p:cNvSpPr/>
            <p:nvPr/>
          </p:nvSpPr>
          <p:spPr>
            <a:xfrm>
              <a:off x="6232680" y="5238720"/>
              <a:ext cx="1695240" cy="1618920"/>
            </a:xfrm>
            <a:custGeom>
              <a:avLst/>
              <a:gdLst/>
              <a:ahLst/>
              <a:rect l="l" t="t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</p:grpSp>
      <p:sp>
        <p:nvSpPr>
          <p:cNvPr id="155" name="TextShape 9"/>
          <p:cNvSpPr txBox="1"/>
          <p:nvPr/>
        </p:nvSpPr>
        <p:spPr>
          <a:xfrm>
            <a:off x="972000" y="685800"/>
            <a:ext cx="5260320" cy="1752120"/>
          </a:xfrm>
          <a:prstGeom prst="rect">
            <a:avLst/>
          </a:prstGeom>
          <a:noFill/>
          <a:ln>
            <a:noFill/>
          </a:ln>
        </p:spPr>
        <p:txBody>
          <a:bodyPr anchor="ctr">
            <a:normAutofit fontScale="70000"/>
          </a:bodyPr>
          <a:p>
            <a:pPr>
              <a:lnSpc>
                <a:spcPct val="100000"/>
              </a:lnSpc>
            </a:pPr>
            <a:r>
              <a:rPr b="0" lang="en-GB" sz="4000" spc="-1" strike="noStrike">
                <a:solidFill>
                  <a:srgbClr val="000000"/>
                </a:solidFill>
                <a:latin typeface="Congenial SemiBold"/>
              </a:rPr>
              <a:t>Types of Relationship Employer - Employee</a:t>
            </a:r>
            <a:endParaRPr b="0" lang="en-GB" sz="40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156" name="TextShape 10"/>
          <p:cNvSpPr txBox="1"/>
          <p:nvPr/>
        </p:nvSpPr>
        <p:spPr>
          <a:xfrm>
            <a:off x="643320" y="2666880"/>
            <a:ext cx="5260320" cy="3123720"/>
          </a:xfrm>
          <a:prstGeom prst="rect">
            <a:avLst/>
          </a:prstGeom>
          <a:noFill/>
          <a:ln>
            <a:noFill/>
          </a:ln>
        </p:spPr>
        <p:txBody>
          <a:bodyPr anchor="ctr">
            <a:normAutofit/>
          </a:bodyPr>
          <a:p>
            <a:pPr marL="285840" indent="-285480">
              <a:lnSpc>
                <a:spcPct val="100000"/>
              </a:lnSpc>
              <a:spcBef>
                <a:spcPts val="479"/>
              </a:spcBef>
              <a:spcAft>
                <a:spcPts val="601"/>
              </a:spcAft>
              <a:buClr>
                <a:srgbClr val="1287c3"/>
              </a:buClr>
              <a:buSzPct val="145000"/>
              <a:buFont typeface="Arial"/>
              <a:buChar char="•"/>
            </a:pPr>
            <a:r>
              <a:rPr b="1" lang="en-GB" sz="2400" spc="-1" strike="noStrike">
                <a:solidFill>
                  <a:srgbClr val="000000"/>
                </a:solidFill>
                <a:latin typeface="Congenial SemiBold"/>
                <a:ea typeface="Corbel"/>
              </a:rPr>
              <a:t>Mutual relationship</a:t>
            </a:r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  <a:p>
            <a:pPr marL="285840" indent="-285480">
              <a:lnSpc>
                <a:spcPct val="100000"/>
              </a:lnSpc>
              <a:spcBef>
                <a:spcPts val="479"/>
              </a:spcBef>
              <a:spcAft>
                <a:spcPts val="601"/>
              </a:spcAft>
              <a:buClr>
                <a:srgbClr val="1287c3"/>
              </a:buClr>
              <a:buSzPct val="145000"/>
              <a:buFont typeface="Arial"/>
              <a:buChar char="•"/>
            </a:pPr>
            <a:r>
              <a:rPr b="1" lang="en-GB" sz="2400" spc="-1" strike="noStrike">
                <a:solidFill>
                  <a:srgbClr val="000000"/>
                </a:solidFill>
                <a:latin typeface="Congenial SemiBold"/>
                <a:ea typeface="Corbel"/>
              </a:rPr>
              <a:t>Relationship building over time</a:t>
            </a:r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  <a:p>
            <a:pPr marL="285840" indent="-285480">
              <a:lnSpc>
                <a:spcPct val="100000"/>
              </a:lnSpc>
              <a:spcBef>
                <a:spcPts val="479"/>
              </a:spcBef>
              <a:spcAft>
                <a:spcPts val="601"/>
              </a:spcAft>
              <a:buClr>
                <a:srgbClr val="1287c3"/>
              </a:buClr>
              <a:buSzPct val="145000"/>
              <a:buFont typeface="Arial"/>
              <a:buChar char="•"/>
            </a:pPr>
            <a:r>
              <a:rPr b="1" lang="en-GB" sz="2400" spc="-1" strike="noStrike">
                <a:solidFill>
                  <a:srgbClr val="000000"/>
                </a:solidFill>
                <a:latin typeface="Congenial SemiBold"/>
                <a:ea typeface="Corbel"/>
              </a:rPr>
              <a:t>Relationship boundaries set up</a:t>
            </a:r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  <a:p>
            <a:pPr>
              <a:lnSpc>
                <a:spcPct val="100000"/>
              </a:lnSpc>
              <a:spcBef>
                <a:spcPts val="400"/>
              </a:spcBef>
              <a:spcAft>
                <a:spcPts val="601"/>
              </a:spcAft>
            </a:pPr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TextShape 1"/>
          <p:cNvSpPr txBox="1"/>
          <p:nvPr/>
        </p:nvSpPr>
        <p:spPr>
          <a:xfrm>
            <a:off x="1627920" y="139320"/>
            <a:ext cx="10018440" cy="1752120"/>
          </a:xfrm>
          <a:prstGeom prst="rect">
            <a:avLst/>
          </a:prstGeom>
          <a:noFill/>
          <a:ln>
            <a:noFill/>
          </a:ln>
        </p:spPr>
        <p:txBody>
          <a:bodyPr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000" spc="-1" strike="noStrike">
                <a:solidFill>
                  <a:srgbClr val="000000"/>
                </a:solidFill>
                <a:latin typeface="Congenial SemiBold"/>
              </a:rPr>
              <a:t>Positive Relationship Employer - Employee</a:t>
            </a:r>
            <a:endParaRPr b="0" lang="en-GB" sz="4000" spc="-1" strike="noStrike">
              <a:solidFill>
                <a:srgbClr val="000000"/>
              </a:solidFill>
              <a:latin typeface="Corbel"/>
            </a:endParaRPr>
          </a:p>
        </p:txBody>
      </p:sp>
      <p:graphicFrame>
        <p:nvGraphicFramePr>
          <p:cNvPr id="2" name="Diagram2"/>
          <p:cNvGraphicFramePr/>
          <p:nvPr>
            <p:extLst>
              <p:ext uri="{D42A27DB-BD31-4B8C-83A1-F6EECF244321}">
                <p14:modId xmlns:p14="http://schemas.microsoft.com/office/powerpoint/2010/main" val="783708141"/>
              </p:ext>
            </p:extLst>
          </p:nvPr>
        </p:nvGraphicFramePr>
        <p:xfrm>
          <a:off x="1455480" y="294840"/>
          <a:ext cx="10190880" cy="6559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CustomShape 1"/>
          <p:cNvSpPr/>
          <p:nvPr/>
        </p:nvSpPr>
        <p:spPr>
          <a:xfrm>
            <a:off x="0" y="0"/>
            <a:ext cx="12191760" cy="6857640"/>
          </a:xfrm>
          <a:prstGeom prst="rect">
            <a:avLst/>
          </a:prstGeom>
          <a:blipFill rotWithShape="0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pic>
        <p:nvPicPr>
          <p:cNvPr id="159" name="Picture 4" descr="A picture containing text, LEGO, toy&#10;&#10;Description automatically generated"/>
          <p:cNvPicPr/>
          <p:nvPr/>
        </p:nvPicPr>
        <p:blipFill>
          <a:blip r:embed="rId3"/>
          <a:srcRect l="0" t="7404" r="0" b="0"/>
          <a:stretch/>
        </p:blipFill>
        <p:spPr>
          <a:xfrm>
            <a:off x="0" y="0"/>
            <a:ext cx="12191760" cy="6857640"/>
          </a:xfrm>
          <a:prstGeom prst="rect">
            <a:avLst/>
          </a:prstGeom>
          <a:ln>
            <a:noFill/>
          </a:ln>
        </p:spPr>
      </p:pic>
      <p:sp>
        <p:nvSpPr>
          <p:cNvPr id="160" name="CustomShape 2"/>
          <p:cNvSpPr/>
          <p:nvPr/>
        </p:nvSpPr>
        <p:spPr>
          <a:xfrm flipH="1">
            <a:off x="3004920" y="-16920"/>
            <a:ext cx="9219960" cy="6891480"/>
          </a:xfrm>
          <a:custGeom>
            <a:avLst/>
            <a:gdLst/>
            <a:ahLst/>
            <a:rect l="l" t="t" r="r" b="b"/>
            <a:pathLst>
              <a:path w="9220200" h="6891867">
                <a:moveTo>
                  <a:pt x="8382001" y="8466"/>
                </a:moveTo>
                <a:lnTo>
                  <a:pt x="9220200" y="5350932"/>
                </a:lnTo>
                <a:lnTo>
                  <a:pt x="7298269" y="6883400"/>
                </a:lnTo>
                <a:lnTo>
                  <a:pt x="16935" y="6891867"/>
                </a:lnTo>
                <a:lnTo>
                  <a:pt x="0" y="0"/>
                </a:lnTo>
                <a:lnTo>
                  <a:pt x="8382001" y="8466"/>
                </a:lnTo>
                <a:close/>
              </a:path>
            </a:pathLst>
          </a:custGeom>
          <a:solidFill>
            <a:schemeClr val="tx1">
              <a:lumMod val="95000"/>
              <a:lumOff val="5000"/>
              <a:alpha val="80000"/>
            </a:schemeClr>
          </a:solidFill>
          <a:ln>
            <a:noFill/>
          </a:ln>
          <a:effectLst>
            <a:reflection blurRad="12700" dir="5400000" dist="12700" endPos="32000" rotWithShape="0" stA="26000" sy="-100000"/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grpSp>
        <p:nvGrpSpPr>
          <p:cNvPr id="161" name="Group 3"/>
          <p:cNvGrpSpPr/>
          <p:nvPr/>
        </p:nvGrpSpPr>
        <p:grpSpPr>
          <a:xfrm>
            <a:off x="2360520" y="0"/>
            <a:ext cx="2436480" cy="6857640"/>
            <a:chOff x="2360520" y="0"/>
            <a:chExt cx="2436480" cy="6857640"/>
          </a:xfrm>
        </p:grpSpPr>
        <p:sp>
          <p:nvSpPr>
            <p:cNvPr id="162" name="CustomShape 4"/>
            <p:cNvSpPr/>
            <p:nvPr/>
          </p:nvSpPr>
          <p:spPr>
            <a:xfrm>
              <a:off x="2666880" y="0"/>
              <a:ext cx="1122120" cy="5328720"/>
            </a:xfrm>
            <a:custGeom>
              <a:avLst/>
              <a:gdLst/>
              <a:ahLst/>
              <a:rect l="l" t="t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63" name="CustomShape 5"/>
            <p:cNvSpPr/>
            <p:nvPr/>
          </p:nvSpPr>
          <p:spPr>
            <a:xfrm>
              <a:off x="2360520" y="0"/>
              <a:ext cx="1117080" cy="5276520"/>
            </a:xfrm>
            <a:custGeom>
              <a:avLst/>
              <a:gdLst/>
              <a:ahLst/>
              <a:rect l="l" t="t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64" name="CustomShape 6"/>
            <p:cNvSpPr/>
            <p:nvPr/>
          </p:nvSpPr>
          <p:spPr>
            <a:xfrm>
              <a:off x="2360520" y="5238720"/>
              <a:ext cx="1228320" cy="1618920"/>
            </a:xfrm>
            <a:custGeom>
              <a:avLst/>
              <a:gdLst/>
              <a:ahLst/>
              <a:rect l="l" t="t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65" name="CustomShape 7"/>
            <p:cNvSpPr/>
            <p:nvPr/>
          </p:nvSpPr>
          <p:spPr>
            <a:xfrm>
              <a:off x="2666880" y="5291280"/>
              <a:ext cx="1495080" cy="1566360"/>
            </a:xfrm>
            <a:custGeom>
              <a:avLst/>
              <a:gdLst/>
              <a:ahLst/>
              <a:rect l="l" t="t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66" name="CustomShape 8"/>
            <p:cNvSpPr/>
            <p:nvPr/>
          </p:nvSpPr>
          <p:spPr>
            <a:xfrm>
              <a:off x="2666880" y="5286240"/>
              <a:ext cx="2130120" cy="1571400"/>
            </a:xfrm>
            <a:custGeom>
              <a:avLst/>
              <a:gdLst/>
              <a:ahLst/>
              <a:rect l="l" t="t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67" name="CustomShape 9"/>
            <p:cNvSpPr/>
            <p:nvPr/>
          </p:nvSpPr>
          <p:spPr>
            <a:xfrm>
              <a:off x="2360520" y="5238720"/>
              <a:ext cx="1695240" cy="1618920"/>
            </a:xfrm>
            <a:custGeom>
              <a:avLst/>
              <a:gdLst/>
              <a:ahLst/>
              <a:rect l="l" t="t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</p:grpSp>
      <p:sp>
        <p:nvSpPr>
          <p:cNvPr id="168" name="TextShape 10"/>
          <p:cNvSpPr txBox="1"/>
          <p:nvPr/>
        </p:nvSpPr>
        <p:spPr>
          <a:xfrm>
            <a:off x="3970800" y="558720"/>
            <a:ext cx="7534800" cy="1413720"/>
          </a:xfrm>
          <a:prstGeom prst="rect">
            <a:avLst/>
          </a:prstGeom>
          <a:noFill/>
          <a:ln>
            <a:noFill/>
          </a:ln>
        </p:spPr>
        <p:txBody>
          <a:bodyPr anchor="ctr">
            <a:normAutofit fontScale="91000"/>
          </a:bodyPr>
          <a:p>
            <a:pPr algn="ctr">
              <a:lnSpc>
                <a:spcPct val="100000"/>
              </a:lnSpc>
            </a:pPr>
            <a:r>
              <a:rPr b="1" lang="en-GB" sz="4000" spc="-1" strike="noStrike">
                <a:solidFill>
                  <a:srgbClr val="ffffff"/>
                </a:solidFill>
                <a:latin typeface="Congenial SemiBold"/>
              </a:rPr>
              <a:t>The Benefits of Strong Employment relations</a:t>
            </a:r>
            <a:endParaRPr b="0" lang="en-GB" sz="40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169" name="CustomShape 11"/>
          <p:cNvSpPr/>
          <p:nvPr/>
        </p:nvSpPr>
        <p:spPr>
          <a:xfrm>
            <a:off x="4991760" y="2480400"/>
            <a:ext cx="7531920" cy="374184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rmAutofit fontScale="86000"/>
          </a:bodyPr>
          <a:p>
            <a:pPr indent="-216000">
              <a:lnSpc>
                <a:spcPct val="100000"/>
              </a:lnSpc>
              <a:spcBef>
                <a:spcPts val="641"/>
              </a:spcBef>
              <a:spcAft>
                <a:spcPts val="601"/>
              </a:spcAft>
              <a:buClr>
                <a:srgbClr val="1287c3"/>
              </a:buClr>
              <a:buSzPct val="145000"/>
              <a:buFont typeface="Arial"/>
              <a:buChar char="•"/>
            </a:pPr>
            <a:r>
              <a:rPr b="1" lang="en-GB" sz="3200" spc="-1" strike="noStrike">
                <a:solidFill>
                  <a:srgbClr val="ffffff"/>
                </a:solidFill>
                <a:latin typeface="Congenial SemiBold"/>
              </a:rPr>
              <a:t>PRODUCTIVITY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  <a:spcAft>
                <a:spcPts val="601"/>
              </a:spcAft>
            </a:pPr>
            <a:endParaRPr b="0" lang="en-GB" sz="3200" spc="-1" strike="noStrike">
              <a:latin typeface="Arial"/>
            </a:endParaRPr>
          </a:p>
          <a:p>
            <a:pPr indent="-216000">
              <a:lnSpc>
                <a:spcPct val="100000"/>
              </a:lnSpc>
              <a:spcBef>
                <a:spcPts val="641"/>
              </a:spcBef>
              <a:spcAft>
                <a:spcPts val="601"/>
              </a:spcAft>
              <a:buClr>
                <a:srgbClr val="1287c3"/>
              </a:buClr>
              <a:buSzPct val="145000"/>
              <a:buFont typeface="Arial"/>
              <a:buChar char="•"/>
            </a:pPr>
            <a:r>
              <a:rPr b="1" lang="en-GB" sz="3200" spc="-1" strike="noStrike">
                <a:solidFill>
                  <a:srgbClr val="ffffff"/>
                </a:solidFill>
                <a:latin typeface="Congenial SemiBold"/>
              </a:rPr>
              <a:t>EMPLOYEE LOYALTY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  <a:spcAft>
                <a:spcPts val="601"/>
              </a:spcAft>
            </a:pPr>
            <a:endParaRPr b="0" lang="en-GB" sz="3200" spc="-1" strike="noStrike">
              <a:latin typeface="Arial"/>
            </a:endParaRPr>
          </a:p>
          <a:p>
            <a:pPr indent="-216000">
              <a:lnSpc>
                <a:spcPct val="100000"/>
              </a:lnSpc>
              <a:spcBef>
                <a:spcPts val="641"/>
              </a:spcBef>
              <a:spcAft>
                <a:spcPts val="601"/>
              </a:spcAft>
              <a:buClr>
                <a:srgbClr val="1287c3"/>
              </a:buClr>
              <a:buSzPct val="145000"/>
              <a:buFont typeface="Arial"/>
              <a:buChar char="•"/>
            </a:pPr>
            <a:r>
              <a:rPr b="1" lang="en-GB" sz="3200" spc="-1" strike="noStrike">
                <a:solidFill>
                  <a:srgbClr val="ffffff"/>
                </a:solidFill>
                <a:latin typeface="Congenial SemiBold"/>
              </a:rPr>
              <a:t>CONFLICT REDUCTION 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360"/>
              </a:spcBef>
              <a:spcAft>
                <a:spcPts val="601"/>
              </a:spcAft>
            </a:pPr>
            <a:br/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0" name="Group 1"/>
          <p:cNvGrpSpPr/>
          <p:nvPr/>
        </p:nvGrpSpPr>
        <p:grpSpPr>
          <a:xfrm>
            <a:off x="150840" y="0"/>
            <a:ext cx="2436480" cy="6857640"/>
            <a:chOff x="150840" y="0"/>
            <a:chExt cx="2436480" cy="6857640"/>
          </a:xfrm>
        </p:grpSpPr>
        <p:sp>
          <p:nvSpPr>
            <p:cNvPr id="171" name="CustomShape 2"/>
            <p:cNvSpPr/>
            <p:nvPr/>
          </p:nvSpPr>
          <p:spPr>
            <a:xfrm>
              <a:off x="457200" y="0"/>
              <a:ext cx="1122120" cy="5328720"/>
            </a:xfrm>
            <a:custGeom>
              <a:avLst/>
              <a:gdLst/>
              <a:ahLst/>
              <a:rect l="l" t="t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72" name="CustomShape 3"/>
            <p:cNvSpPr/>
            <p:nvPr/>
          </p:nvSpPr>
          <p:spPr>
            <a:xfrm>
              <a:off x="150840" y="0"/>
              <a:ext cx="1117080" cy="5276520"/>
            </a:xfrm>
            <a:custGeom>
              <a:avLst/>
              <a:gdLst/>
              <a:ahLst/>
              <a:rect l="l" t="t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73" name="CustomShape 4"/>
            <p:cNvSpPr/>
            <p:nvPr/>
          </p:nvSpPr>
          <p:spPr>
            <a:xfrm>
              <a:off x="150840" y="5238720"/>
              <a:ext cx="1228320" cy="1618920"/>
            </a:xfrm>
            <a:custGeom>
              <a:avLst/>
              <a:gdLst/>
              <a:ahLst/>
              <a:rect l="l" t="t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74" name="CustomShape 5"/>
            <p:cNvSpPr/>
            <p:nvPr/>
          </p:nvSpPr>
          <p:spPr>
            <a:xfrm>
              <a:off x="457200" y="5291280"/>
              <a:ext cx="1495080" cy="1566360"/>
            </a:xfrm>
            <a:custGeom>
              <a:avLst/>
              <a:gdLst/>
              <a:ahLst/>
              <a:rect l="l" t="t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75" name="CustomShape 6"/>
            <p:cNvSpPr/>
            <p:nvPr/>
          </p:nvSpPr>
          <p:spPr>
            <a:xfrm>
              <a:off x="457200" y="5286240"/>
              <a:ext cx="2130120" cy="1571400"/>
            </a:xfrm>
            <a:custGeom>
              <a:avLst/>
              <a:gdLst/>
              <a:ahLst/>
              <a:rect l="l" t="t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76" name="CustomShape 7"/>
            <p:cNvSpPr/>
            <p:nvPr/>
          </p:nvSpPr>
          <p:spPr>
            <a:xfrm>
              <a:off x="150840" y="5238720"/>
              <a:ext cx="1695240" cy="1618920"/>
            </a:xfrm>
            <a:custGeom>
              <a:avLst/>
              <a:gdLst/>
              <a:ahLst/>
              <a:rect l="l" t="t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</p:grpSp>
      <p:grpSp>
        <p:nvGrpSpPr>
          <p:cNvPr id="177" name="Group 8"/>
          <p:cNvGrpSpPr/>
          <p:nvPr/>
        </p:nvGrpSpPr>
        <p:grpSpPr>
          <a:xfrm>
            <a:off x="150840" y="0"/>
            <a:ext cx="2436480" cy="6857640"/>
            <a:chOff x="150840" y="0"/>
            <a:chExt cx="2436480" cy="6857640"/>
          </a:xfrm>
        </p:grpSpPr>
        <p:sp>
          <p:nvSpPr>
            <p:cNvPr id="178" name="CustomShape 9"/>
            <p:cNvSpPr/>
            <p:nvPr/>
          </p:nvSpPr>
          <p:spPr>
            <a:xfrm>
              <a:off x="457200" y="0"/>
              <a:ext cx="1122120" cy="5328720"/>
            </a:xfrm>
            <a:custGeom>
              <a:avLst/>
              <a:gdLst/>
              <a:ahLst/>
              <a:rect l="l" t="t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79" name="CustomShape 10"/>
            <p:cNvSpPr/>
            <p:nvPr/>
          </p:nvSpPr>
          <p:spPr>
            <a:xfrm>
              <a:off x="150840" y="0"/>
              <a:ext cx="1117080" cy="5276520"/>
            </a:xfrm>
            <a:custGeom>
              <a:avLst/>
              <a:gdLst/>
              <a:ahLst/>
              <a:rect l="l" t="t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80" name="CustomShape 11"/>
            <p:cNvSpPr/>
            <p:nvPr/>
          </p:nvSpPr>
          <p:spPr>
            <a:xfrm>
              <a:off x="150840" y="5238720"/>
              <a:ext cx="1228320" cy="1618920"/>
            </a:xfrm>
            <a:custGeom>
              <a:avLst/>
              <a:gdLst/>
              <a:ahLst/>
              <a:rect l="l" t="t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81" name="CustomShape 12"/>
            <p:cNvSpPr/>
            <p:nvPr/>
          </p:nvSpPr>
          <p:spPr>
            <a:xfrm>
              <a:off x="457200" y="5291280"/>
              <a:ext cx="1495080" cy="1566360"/>
            </a:xfrm>
            <a:custGeom>
              <a:avLst/>
              <a:gdLst/>
              <a:ahLst/>
              <a:rect l="l" t="t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82" name="CustomShape 13"/>
            <p:cNvSpPr/>
            <p:nvPr/>
          </p:nvSpPr>
          <p:spPr>
            <a:xfrm>
              <a:off x="457200" y="5286240"/>
              <a:ext cx="2130120" cy="1571400"/>
            </a:xfrm>
            <a:custGeom>
              <a:avLst/>
              <a:gdLst/>
              <a:ahLst/>
              <a:rect l="l" t="t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83" name="CustomShape 14"/>
            <p:cNvSpPr/>
            <p:nvPr/>
          </p:nvSpPr>
          <p:spPr>
            <a:xfrm>
              <a:off x="150840" y="5238720"/>
              <a:ext cx="1695240" cy="1618920"/>
            </a:xfrm>
            <a:custGeom>
              <a:avLst/>
              <a:gdLst/>
              <a:ahLst/>
              <a:rect l="l" t="t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</p:grpSp>
      <p:sp>
        <p:nvSpPr>
          <p:cNvPr id="184" name="CustomShape 15"/>
          <p:cNvSpPr/>
          <p:nvPr/>
        </p:nvSpPr>
        <p:spPr>
          <a:xfrm>
            <a:off x="795960" y="321840"/>
            <a:ext cx="11073960" cy="6214320"/>
          </a:xfrm>
          <a:custGeom>
            <a:avLst/>
            <a:gdLst/>
            <a:ahLst/>
            <a:rect l="l" t="t" r="r" b="b"/>
            <a:pathLst>
              <a:path w="11074201" h="6214533">
                <a:moveTo>
                  <a:pt x="815396" y="0"/>
                </a:moveTo>
                <a:lnTo>
                  <a:pt x="11074201" y="0"/>
                </a:lnTo>
                <a:lnTo>
                  <a:pt x="11074201" y="6214533"/>
                </a:lnTo>
                <a:lnTo>
                  <a:pt x="1498193" y="6214533"/>
                </a:lnTo>
                <a:lnTo>
                  <a:pt x="0" y="4992543"/>
                </a:lnTo>
                <a:cubicBezTo>
                  <a:pt x="141071" y="4106831"/>
                  <a:pt x="287521" y="3221118"/>
                  <a:pt x="433971" y="2335405"/>
                </a:cubicBezTo>
                <a:close/>
              </a:path>
            </a:pathLst>
          </a:custGeom>
          <a:solidFill>
            <a:srgbClr val="ffffff"/>
          </a:solidFill>
          <a:ln cap="rnd" w="38160">
            <a:solidFill>
              <a:srgbClr val="cdd0d1"/>
            </a:solidFill>
            <a:round/>
          </a:ln>
          <a:effectLst>
            <a:innerShdw blurRad="57150" dir="14460000" dist="381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pic>
        <p:nvPicPr>
          <p:cNvPr id="185" name="Picture 5" descr="A picture containing text, writing implement, stationary, pen&#10;&#10;Description automatically generated"/>
          <p:cNvPicPr/>
          <p:nvPr/>
        </p:nvPicPr>
        <p:blipFill>
          <a:blip r:embed="rId2"/>
          <a:srcRect l="15103" t="0" r="0" b="0"/>
          <a:stretch/>
        </p:blipFill>
        <p:spPr>
          <a:xfrm>
            <a:off x="2279880" y="1782360"/>
            <a:ext cx="4151520" cy="3283200"/>
          </a:xfrm>
          <a:prstGeom prst="rect">
            <a:avLst/>
          </a:prstGeom>
          <a:ln>
            <a:noFill/>
          </a:ln>
        </p:spPr>
      </p:pic>
      <p:pic>
        <p:nvPicPr>
          <p:cNvPr id="186" name="Picture 7" descr=""/>
          <p:cNvPicPr/>
          <p:nvPr/>
        </p:nvPicPr>
        <p:blipFill>
          <a:blip r:embed="rId3"/>
          <a:stretch/>
        </p:blipFill>
        <p:spPr>
          <a:xfrm>
            <a:off x="7075800" y="2257920"/>
            <a:ext cx="4151520" cy="2332440"/>
          </a:xfrm>
          <a:prstGeom prst="rect">
            <a:avLst/>
          </a:prstGeom>
          <a:ln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Application>Cool_Office/6.3.5.2$Windows_x86 LibreOffice_project/</Application>
  <Words>0</Words>
  <Paragraphs>0</Paragraphs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2022-02-10T10:22:25Z</dcterms:created>
  <dc:creator/>
  <dc:description/>
  <dc:language>en-GB</dc:language>
  <cp:lastModifiedBy/>
  <dcterms:modified xsi:type="dcterms:W3CDTF">2022-02-25T21:41:19Z</dcterms:modified>
  <cp:revision>648</cp:revision>
  <dc:subject/>
  <dc:title>PowerPoint Presentation</dc:titl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ppVersion">
    <vt:lpwstr>16.0000</vt:lpwstr>
  </property>
  <property fmtid="{D5CDD505-2E9C-101B-9397-08002B2CF9AE}" pid="3" name="HiddenSlides">
    <vt:i4>0</vt:i4>
  </property>
  <property fmtid="{D5CDD505-2E9C-101B-9397-08002B2CF9AE}" pid="4" name="HyperlinksChanged">
    <vt:bool>0</vt:bool>
  </property>
  <property fmtid="{D5CDD505-2E9C-101B-9397-08002B2CF9AE}" pid="5" name="LinksUpToDate">
    <vt:bool>0</vt:bool>
  </property>
  <property fmtid="{D5CDD505-2E9C-101B-9397-08002B2CF9AE}" pid="6" name="MMClips">
    <vt:i4>0</vt:i4>
  </property>
  <property fmtid="{D5CDD505-2E9C-101B-9397-08002B2CF9AE}" pid="7" name="Notes">
    <vt:i4>0</vt:i4>
  </property>
  <property fmtid="{D5CDD505-2E9C-101B-9397-08002B2CF9AE}" pid="8" name="PresentationFormat">
    <vt:lpwstr>Widescreen</vt:lpwstr>
  </property>
  <property fmtid="{D5CDD505-2E9C-101B-9397-08002B2CF9AE}" pid="9" name="ScaleCrop">
    <vt:bool>0</vt:bool>
  </property>
  <property fmtid="{D5CDD505-2E9C-101B-9397-08002B2CF9AE}" pid="10" name="ShareDoc">
    <vt:bool>0</vt:bool>
  </property>
  <property fmtid="{D5CDD505-2E9C-101B-9397-08002B2CF9AE}" pid="11" name="Slides">
    <vt:i4>10</vt:i4>
  </property>
</Properties>
</file>