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773" r:id="rId1"/>
  </p:sldMasterIdLst>
  <p:notesMasterIdLst>
    <p:notesMasterId r:id="rId12"/>
  </p:notesMasterIdLst>
  <p:handoutMasterIdLst>
    <p:handoutMasterId r:id="rId13"/>
  </p:handoutMasterIdLst>
  <p:sldIdLst>
    <p:sldId id="256" r:id="rId2"/>
    <p:sldId id="258" r:id="rId3"/>
    <p:sldId id="259" r:id="rId4"/>
    <p:sldId id="260" r:id="rId5"/>
    <p:sldId id="261" r:id="rId6"/>
    <p:sldId id="266" r:id="rId7"/>
    <p:sldId id="265" r:id="rId8"/>
    <p:sldId id="264" r:id="rId9"/>
    <p:sldId id="267" r:id="rId10"/>
    <p:sldId id="262" r:id="rId11"/>
  </p:sldIdLst>
  <p:sldSz cx="9144000" cy="6858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BBCDF-A3D6-D82B-8E8B-C555A473A392}" v="455" dt="2023-02-17T18:22:06.311"/>
    <p1510:client id="{0E6952C1-0506-3C0F-9EFD-EA657B3606F3}" v="5" dt="2023-02-14T21:17:09.625"/>
    <p1510:client id="{18CF5E9B-D6F6-DBC2-5E35-00F117AAE65E}" v="1990" dt="2023-02-17T15:45:50.868"/>
    <p1510:client id="{3F8702E4-EEB2-2091-3AA2-576FF7D2E5BE}" v="608" dt="2023-02-12T13:24:36.868"/>
    <p1510:client id="{4676A993-A183-8C18-95A1-AD25BDDA5F5D}" v="358" dt="2023-02-17T18:20:59.540"/>
    <p1510:client id="{4CD5727D-0EE1-A1AE-63EA-AB20FEDE692B}" v="100" dt="2023-02-14T21:16:20.019"/>
    <p1510:client id="{4E606562-5CB7-D872-047C-9C99613A49C3}" v="505" dt="2023-02-15T13:50:33.990"/>
    <p1510:client id="{4FB61FE7-7D03-2480-4E6C-A78401A17CEC}" v="19" dt="2023-02-17T19:44:03.971"/>
    <p1510:client id="{9373CF83-088D-7A6F-9A27-FE55B605D0E2}" v="20" dt="2023-02-17T17:06:19.771"/>
    <p1510:client id="{A4A0D5EB-E57C-C59A-9CCB-3F8C0BE7A87B}" v="8" dt="2023-02-12T14:01:41.814"/>
    <p1510:client id="{BDFF98DC-B33D-FD83-6D30-7F67B4632079}" v="2" dt="2023-02-17T20:03:30.536"/>
    <p1510:client id="{F698DF11-3CA2-9F29-C3BE-9BC0938BECEA}" v="416" dt="2023-02-15T23:57:25.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4056A6-8766-4D3F-AF59-B2FE7489C5A4}"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52F3FAA8-20CC-4278-83EA-2A7C91663E90}">
      <dgm:prSet/>
      <dgm:spPr/>
      <dgm:t>
        <a:bodyPr/>
        <a:lstStyle/>
        <a:p>
          <a:pPr rtl="0"/>
          <a:r>
            <a:rPr lang="en-US">
              <a:latin typeface="Arial"/>
              <a:cs typeface="Arial"/>
            </a:rPr>
            <a:t>LCHS4002: </a:t>
          </a:r>
        </a:p>
      </dgm:t>
    </dgm:pt>
    <dgm:pt modelId="{0CCE0429-79AF-4755-B7B6-37904048B625}" type="parTrans" cxnId="{A222FC4D-EF28-4D30-B0A5-7B5603A37611}">
      <dgm:prSet/>
      <dgm:spPr/>
      <dgm:t>
        <a:bodyPr/>
        <a:lstStyle/>
        <a:p>
          <a:endParaRPr lang="en-US"/>
        </a:p>
      </dgm:t>
    </dgm:pt>
    <dgm:pt modelId="{BA975B8D-5FBD-4719-958A-74DD7102D678}" type="sibTrans" cxnId="{A222FC4D-EF28-4D30-B0A5-7B5603A37611}">
      <dgm:prSet/>
      <dgm:spPr/>
      <dgm:t>
        <a:bodyPr/>
        <a:lstStyle/>
        <a:p>
          <a:endParaRPr lang="en-US"/>
        </a:p>
      </dgm:t>
    </dgm:pt>
    <dgm:pt modelId="{686D98E2-3E82-48BE-A3FB-4C69FD79AE96}">
      <dgm:prSet/>
      <dgm:spPr/>
      <dgm:t>
        <a:bodyPr/>
        <a:lstStyle/>
        <a:p>
          <a:r>
            <a:rPr lang="en-US">
              <a:latin typeface="Arial"/>
              <a:cs typeface="Arial"/>
            </a:rPr>
            <a:t>Are UWTSD students confident in using their digital skills?</a:t>
          </a:r>
        </a:p>
      </dgm:t>
    </dgm:pt>
    <dgm:pt modelId="{97F91E6D-27C9-4658-8F90-78200D78B569}" type="parTrans" cxnId="{5CDDC8E2-E606-4B6F-9DB4-EEECDBA6CA54}">
      <dgm:prSet/>
      <dgm:spPr/>
      <dgm:t>
        <a:bodyPr/>
        <a:lstStyle/>
        <a:p>
          <a:endParaRPr lang="en-US"/>
        </a:p>
      </dgm:t>
    </dgm:pt>
    <dgm:pt modelId="{EB016010-4DB5-49FE-8C49-37FE177D2E72}" type="sibTrans" cxnId="{5CDDC8E2-E606-4B6F-9DB4-EEECDBA6CA54}">
      <dgm:prSet/>
      <dgm:spPr/>
      <dgm:t>
        <a:bodyPr/>
        <a:lstStyle/>
        <a:p>
          <a:endParaRPr lang="en-US"/>
        </a:p>
      </dgm:t>
    </dgm:pt>
    <dgm:pt modelId="{C0AAF2B1-7A7F-4A2E-A5C8-4655A9F3D544}">
      <dgm:prSet/>
      <dgm:spPr/>
      <dgm:t>
        <a:bodyPr/>
        <a:lstStyle/>
        <a:p>
          <a:r>
            <a:rPr lang="en-US">
              <a:latin typeface="Arial"/>
              <a:cs typeface="Arial"/>
            </a:rPr>
            <a:t>Group presentation </a:t>
          </a:r>
        </a:p>
      </dgm:t>
    </dgm:pt>
    <dgm:pt modelId="{48109376-CEC5-4489-A72B-82727404754B}" type="parTrans" cxnId="{FFDEBAD2-1495-44D8-88A5-2CCB4C059472}">
      <dgm:prSet/>
      <dgm:spPr/>
      <dgm:t>
        <a:bodyPr/>
        <a:lstStyle/>
        <a:p>
          <a:endParaRPr lang="en-US"/>
        </a:p>
      </dgm:t>
    </dgm:pt>
    <dgm:pt modelId="{B03C0A7E-5C96-4C71-AE65-93DFF3423A8C}" type="sibTrans" cxnId="{FFDEBAD2-1495-44D8-88A5-2CCB4C059472}">
      <dgm:prSet/>
      <dgm:spPr/>
      <dgm:t>
        <a:bodyPr/>
        <a:lstStyle/>
        <a:p>
          <a:endParaRPr lang="en-US"/>
        </a:p>
      </dgm:t>
    </dgm:pt>
    <dgm:pt modelId="{E08D70D1-0FAF-46C2-808C-953D6A5D2577}">
      <dgm:prSet/>
      <dgm:spPr/>
      <dgm:t>
        <a:bodyPr/>
        <a:lstStyle/>
        <a:p>
          <a:r>
            <a:rPr lang="en-US">
              <a:latin typeface="Arial"/>
              <a:cs typeface="Arial"/>
            </a:rPr>
            <a:t>Nazish </a:t>
          </a:r>
          <a:r>
            <a:rPr lang="en-US" err="1">
              <a:latin typeface="Arial"/>
              <a:cs typeface="Arial"/>
            </a:rPr>
            <a:t>Shazady</a:t>
          </a:r>
          <a:r>
            <a:rPr lang="en-US">
              <a:latin typeface="Arial"/>
              <a:cs typeface="Arial"/>
            </a:rPr>
            <a:t> 2224320</a:t>
          </a:r>
        </a:p>
      </dgm:t>
    </dgm:pt>
    <dgm:pt modelId="{51A25B7C-B365-41D8-A7BB-0ABCBD51132E}" type="parTrans" cxnId="{F64A5986-0113-4EB0-ACD4-EF99407A5118}">
      <dgm:prSet/>
      <dgm:spPr/>
      <dgm:t>
        <a:bodyPr/>
        <a:lstStyle/>
        <a:p>
          <a:endParaRPr lang="en-US"/>
        </a:p>
      </dgm:t>
    </dgm:pt>
    <dgm:pt modelId="{C5CC8DCA-5AA9-4AAC-9207-9FB6B60B5EE5}" type="sibTrans" cxnId="{F64A5986-0113-4EB0-ACD4-EF99407A5118}">
      <dgm:prSet/>
      <dgm:spPr/>
      <dgm:t>
        <a:bodyPr/>
        <a:lstStyle/>
        <a:p>
          <a:endParaRPr lang="en-US"/>
        </a:p>
      </dgm:t>
    </dgm:pt>
    <dgm:pt modelId="{7E302E12-2526-4421-8811-D19A85D7E829}">
      <dgm:prSet/>
      <dgm:spPr/>
      <dgm:t>
        <a:bodyPr/>
        <a:lstStyle/>
        <a:p>
          <a:r>
            <a:rPr lang="en-US">
              <a:latin typeface="Arial"/>
              <a:cs typeface="Arial"/>
            </a:rPr>
            <a:t>Ayesha Masood 2220784</a:t>
          </a:r>
        </a:p>
      </dgm:t>
    </dgm:pt>
    <dgm:pt modelId="{B2CF3404-CE94-4A5F-B3D7-45C079128CD0}" type="parTrans" cxnId="{D74BA3B7-3530-4CC0-BDA0-EA83418506C3}">
      <dgm:prSet/>
      <dgm:spPr/>
      <dgm:t>
        <a:bodyPr/>
        <a:lstStyle/>
        <a:p>
          <a:endParaRPr lang="en-US"/>
        </a:p>
      </dgm:t>
    </dgm:pt>
    <dgm:pt modelId="{8563AF0B-0F44-41A1-B299-480FDFC78D82}" type="sibTrans" cxnId="{D74BA3B7-3530-4CC0-BDA0-EA83418506C3}">
      <dgm:prSet/>
      <dgm:spPr/>
      <dgm:t>
        <a:bodyPr/>
        <a:lstStyle/>
        <a:p>
          <a:endParaRPr lang="en-US"/>
        </a:p>
      </dgm:t>
    </dgm:pt>
    <dgm:pt modelId="{628B085A-5794-4AD2-8666-0859CCCC0E7C}">
      <dgm:prSet/>
      <dgm:spPr/>
      <dgm:t>
        <a:bodyPr/>
        <a:lstStyle/>
        <a:p>
          <a:r>
            <a:rPr lang="en-US">
              <a:latin typeface="Arial"/>
              <a:cs typeface="Arial"/>
            </a:rPr>
            <a:t>Module lead Rebecca Stewart</a:t>
          </a:r>
        </a:p>
      </dgm:t>
    </dgm:pt>
    <dgm:pt modelId="{2B6BEB42-2FF7-489B-8DDA-0DB6EAFDC0BD}" type="parTrans" cxnId="{F1EB23B5-F9C3-426C-B73E-F26413A8EF78}">
      <dgm:prSet/>
      <dgm:spPr/>
      <dgm:t>
        <a:bodyPr/>
        <a:lstStyle/>
        <a:p>
          <a:endParaRPr lang="en-US"/>
        </a:p>
      </dgm:t>
    </dgm:pt>
    <dgm:pt modelId="{FCBA4A5D-2BE2-4CD4-9AD0-7271E7ED67F9}" type="sibTrans" cxnId="{F1EB23B5-F9C3-426C-B73E-F26413A8EF78}">
      <dgm:prSet/>
      <dgm:spPr/>
      <dgm:t>
        <a:bodyPr/>
        <a:lstStyle/>
        <a:p>
          <a:endParaRPr lang="en-US"/>
        </a:p>
      </dgm:t>
    </dgm:pt>
    <dgm:pt modelId="{F37F3726-FCC2-4F8A-82AC-030910D88EF0}">
      <dgm:prSet/>
      <dgm:spPr/>
      <dgm:t>
        <a:bodyPr/>
        <a:lstStyle/>
        <a:p>
          <a:r>
            <a:rPr lang="en-US">
              <a:latin typeface="Arial"/>
              <a:cs typeface="Arial"/>
            </a:rPr>
            <a:t>Group 5</a:t>
          </a:r>
        </a:p>
      </dgm:t>
    </dgm:pt>
    <dgm:pt modelId="{5388A7EC-3AE7-4E2F-8295-6D0D987E33A8}" type="parTrans" cxnId="{FAC14372-30ED-4168-8A91-A35FF5A7322C}">
      <dgm:prSet/>
      <dgm:spPr/>
      <dgm:t>
        <a:bodyPr/>
        <a:lstStyle/>
        <a:p>
          <a:endParaRPr lang="en-US"/>
        </a:p>
      </dgm:t>
    </dgm:pt>
    <dgm:pt modelId="{0C7089B3-1A66-4A2C-AB0D-57922105E228}" type="sibTrans" cxnId="{FAC14372-30ED-4168-8A91-A35FF5A7322C}">
      <dgm:prSet/>
      <dgm:spPr/>
      <dgm:t>
        <a:bodyPr/>
        <a:lstStyle/>
        <a:p>
          <a:endParaRPr lang="en-US"/>
        </a:p>
      </dgm:t>
    </dgm:pt>
    <dgm:pt modelId="{AF28294D-E484-4B04-BDC1-9BC6B8A18F08}" type="pres">
      <dgm:prSet presAssocID="{0D4056A6-8766-4D3F-AF59-B2FE7489C5A4}" presName="vert0" presStyleCnt="0">
        <dgm:presLayoutVars>
          <dgm:dir/>
          <dgm:animOne val="branch"/>
          <dgm:animLvl val="lvl"/>
        </dgm:presLayoutVars>
      </dgm:prSet>
      <dgm:spPr/>
    </dgm:pt>
    <dgm:pt modelId="{23F374B4-2D50-4F8E-AE74-985804C49FEE}" type="pres">
      <dgm:prSet presAssocID="{52F3FAA8-20CC-4278-83EA-2A7C91663E90}" presName="thickLine" presStyleLbl="alignNode1" presStyleIdx="0" presStyleCnt="7"/>
      <dgm:spPr/>
    </dgm:pt>
    <dgm:pt modelId="{EF686CE3-308D-44DB-98B0-4D4705555104}" type="pres">
      <dgm:prSet presAssocID="{52F3FAA8-20CC-4278-83EA-2A7C91663E90}" presName="horz1" presStyleCnt="0"/>
      <dgm:spPr/>
    </dgm:pt>
    <dgm:pt modelId="{04F231D2-1CE9-4F99-9AAE-3654D23CE55F}" type="pres">
      <dgm:prSet presAssocID="{52F3FAA8-20CC-4278-83EA-2A7C91663E90}" presName="tx1" presStyleLbl="revTx" presStyleIdx="0" presStyleCnt="7"/>
      <dgm:spPr/>
    </dgm:pt>
    <dgm:pt modelId="{AA07F191-422C-4765-95DF-E45182015899}" type="pres">
      <dgm:prSet presAssocID="{52F3FAA8-20CC-4278-83EA-2A7C91663E90}" presName="vert1" presStyleCnt="0"/>
      <dgm:spPr/>
    </dgm:pt>
    <dgm:pt modelId="{30A72F69-EC64-4843-9B69-7F4E0830B8DA}" type="pres">
      <dgm:prSet presAssocID="{686D98E2-3E82-48BE-A3FB-4C69FD79AE96}" presName="thickLine" presStyleLbl="alignNode1" presStyleIdx="1" presStyleCnt="7"/>
      <dgm:spPr/>
    </dgm:pt>
    <dgm:pt modelId="{C34D14E1-B226-4A35-AF59-72B22CF5DD79}" type="pres">
      <dgm:prSet presAssocID="{686D98E2-3E82-48BE-A3FB-4C69FD79AE96}" presName="horz1" presStyleCnt="0"/>
      <dgm:spPr/>
    </dgm:pt>
    <dgm:pt modelId="{97090926-74F2-4D09-ABC6-5D890C98AEA5}" type="pres">
      <dgm:prSet presAssocID="{686D98E2-3E82-48BE-A3FB-4C69FD79AE96}" presName="tx1" presStyleLbl="revTx" presStyleIdx="1" presStyleCnt="7"/>
      <dgm:spPr/>
    </dgm:pt>
    <dgm:pt modelId="{D5205DC5-229F-43B2-9FCF-CB42330F150E}" type="pres">
      <dgm:prSet presAssocID="{686D98E2-3E82-48BE-A3FB-4C69FD79AE96}" presName="vert1" presStyleCnt="0"/>
      <dgm:spPr/>
    </dgm:pt>
    <dgm:pt modelId="{3EE80DA7-B877-4E11-9C6C-07C6C4027833}" type="pres">
      <dgm:prSet presAssocID="{C0AAF2B1-7A7F-4A2E-A5C8-4655A9F3D544}" presName="thickLine" presStyleLbl="alignNode1" presStyleIdx="2" presStyleCnt="7"/>
      <dgm:spPr/>
    </dgm:pt>
    <dgm:pt modelId="{FA8AA1D5-E86F-4D1C-ACEC-40716D95542B}" type="pres">
      <dgm:prSet presAssocID="{C0AAF2B1-7A7F-4A2E-A5C8-4655A9F3D544}" presName="horz1" presStyleCnt="0"/>
      <dgm:spPr/>
    </dgm:pt>
    <dgm:pt modelId="{4AF3C45E-E700-4DA1-A663-57E841FC6D33}" type="pres">
      <dgm:prSet presAssocID="{C0AAF2B1-7A7F-4A2E-A5C8-4655A9F3D544}" presName="tx1" presStyleLbl="revTx" presStyleIdx="2" presStyleCnt="7"/>
      <dgm:spPr/>
    </dgm:pt>
    <dgm:pt modelId="{84FF6A68-FC77-4EE5-BC0F-0419F9F1A433}" type="pres">
      <dgm:prSet presAssocID="{C0AAF2B1-7A7F-4A2E-A5C8-4655A9F3D544}" presName="vert1" presStyleCnt="0"/>
      <dgm:spPr/>
    </dgm:pt>
    <dgm:pt modelId="{80A70E15-FDB3-4D06-A832-5992250359C6}" type="pres">
      <dgm:prSet presAssocID="{E08D70D1-0FAF-46C2-808C-953D6A5D2577}" presName="thickLine" presStyleLbl="alignNode1" presStyleIdx="3" presStyleCnt="7"/>
      <dgm:spPr/>
    </dgm:pt>
    <dgm:pt modelId="{16F1F714-6F19-4BC3-9AB1-472A284515FF}" type="pres">
      <dgm:prSet presAssocID="{E08D70D1-0FAF-46C2-808C-953D6A5D2577}" presName="horz1" presStyleCnt="0"/>
      <dgm:spPr/>
    </dgm:pt>
    <dgm:pt modelId="{00763A4B-C77A-4FAB-A94B-53015121CA7E}" type="pres">
      <dgm:prSet presAssocID="{E08D70D1-0FAF-46C2-808C-953D6A5D2577}" presName="tx1" presStyleLbl="revTx" presStyleIdx="3" presStyleCnt="7"/>
      <dgm:spPr/>
    </dgm:pt>
    <dgm:pt modelId="{B71F5410-9F73-40E3-BA96-86A512D639FC}" type="pres">
      <dgm:prSet presAssocID="{E08D70D1-0FAF-46C2-808C-953D6A5D2577}" presName="vert1" presStyleCnt="0"/>
      <dgm:spPr/>
    </dgm:pt>
    <dgm:pt modelId="{29EBB868-7BBB-4A72-B5E9-2BCEF04112AD}" type="pres">
      <dgm:prSet presAssocID="{7E302E12-2526-4421-8811-D19A85D7E829}" presName="thickLine" presStyleLbl="alignNode1" presStyleIdx="4" presStyleCnt="7"/>
      <dgm:spPr/>
    </dgm:pt>
    <dgm:pt modelId="{8018C6AB-0426-495A-9782-1DEBF1966595}" type="pres">
      <dgm:prSet presAssocID="{7E302E12-2526-4421-8811-D19A85D7E829}" presName="horz1" presStyleCnt="0"/>
      <dgm:spPr/>
    </dgm:pt>
    <dgm:pt modelId="{C91F2003-F098-43B0-B2FF-B73FB545F860}" type="pres">
      <dgm:prSet presAssocID="{7E302E12-2526-4421-8811-D19A85D7E829}" presName="tx1" presStyleLbl="revTx" presStyleIdx="4" presStyleCnt="7"/>
      <dgm:spPr/>
    </dgm:pt>
    <dgm:pt modelId="{B9375B0D-875C-4E05-A774-3DDFE4511A54}" type="pres">
      <dgm:prSet presAssocID="{7E302E12-2526-4421-8811-D19A85D7E829}" presName="vert1" presStyleCnt="0"/>
      <dgm:spPr/>
    </dgm:pt>
    <dgm:pt modelId="{E75BD8DD-C443-42A5-A87F-78FF6C48AA69}" type="pres">
      <dgm:prSet presAssocID="{628B085A-5794-4AD2-8666-0859CCCC0E7C}" presName="thickLine" presStyleLbl="alignNode1" presStyleIdx="5" presStyleCnt="7"/>
      <dgm:spPr/>
    </dgm:pt>
    <dgm:pt modelId="{B728A6BC-46A4-4A27-A88A-4723D8A0B603}" type="pres">
      <dgm:prSet presAssocID="{628B085A-5794-4AD2-8666-0859CCCC0E7C}" presName="horz1" presStyleCnt="0"/>
      <dgm:spPr/>
    </dgm:pt>
    <dgm:pt modelId="{629276B9-EF15-4BBF-B8F9-64C754307F41}" type="pres">
      <dgm:prSet presAssocID="{628B085A-5794-4AD2-8666-0859CCCC0E7C}" presName="tx1" presStyleLbl="revTx" presStyleIdx="5" presStyleCnt="7"/>
      <dgm:spPr/>
    </dgm:pt>
    <dgm:pt modelId="{64116823-AC15-4A6C-9D56-BD69389F2C43}" type="pres">
      <dgm:prSet presAssocID="{628B085A-5794-4AD2-8666-0859CCCC0E7C}" presName="vert1" presStyleCnt="0"/>
      <dgm:spPr/>
    </dgm:pt>
    <dgm:pt modelId="{237FB53E-15CA-410B-8D17-03E064F9EE2F}" type="pres">
      <dgm:prSet presAssocID="{F37F3726-FCC2-4F8A-82AC-030910D88EF0}" presName="thickLine" presStyleLbl="alignNode1" presStyleIdx="6" presStyleCnt="7"/>
      <dgm:spPr/>
    </dgm:pt>
    <dgm:pt modelId="{2722F69F-BF98-4432-8E16-24CDEC5B6E23}" type="pres">
      <dgm:prSet presAssocID="{F37F3726-FCC2-4F8A-82AC-030910D88EF0}" presName="horz1" presStyleCnt="0"/>
      <dgm:spPr/>
    </dgm:pt>
    <dgm:pt modelId="{B1FD2D7E-1F60-4AB7-9AF7-AEB77B5F3061}" type="pres">
      <dgm:prSet presAssocID="{F37F3726-FCC2-4F8A-82AC-030910D88EF0}" presName="tx1" presStyleLbl="revTx" presStyleIdx="6" presStyleCnt="7"/>
      <dgm:spPr/>
    </dgm:pt>
    <dgm:pt modelId="{61A4CE8B-BAB3-4C85-B51F-20A7BC75DA4F}" type="pres">
      <dgm:prSet presAssocID="{F37F3726-FCC2-4F8A-82AC-030910D88EF0}" presName="vert1" presStyleCnt="0"/>
      <dgm:spPr/>
    </dgm:pt>
  </dgm:ptLst>
  <dgm:cxnLst>
    <dgm:cxn modelId="{A7ADE20B-3EDE-416C-AC21-F7B763FE81E8}" type="presOf" srcId="{628B085A-5794-4AD2-8666-0859CCCC0E7C}" destId="{629276B9-EF15-4BBF-B8F9-64C754307F41}" srcOrd="0" destOrd="0" presId="urn:microsoft.com/office/officeart/2008/layout/LinedList"/>
    <dgm:cxn modelId="{FF922E31-B9AF-4BB5-A40E-77027D13324F}" type="presOf" srcId="{C0AAF2B1-7A7F-4A2E-A5C8-4655A9F3D544}" destId="{4AF3C45E-E700-4DA1-A663-57E841FC6D33}" srcOrd="0" destOrd="0" presId="urn:microsoft.com/office/officeart/2008/layout/LinedList"/>
    <dgm:cxn modelId="{72FF6F5F-CD92-4029-A739-1542B0DFB99A}" type="presOf" srcId="{F37F3726-FCC2-4F8A-82AC-030910D88EF0}" destId="{B1FD2D7E-1F60-4AB7-9AF7-AEB77B5F3061}" srcOrd="0" destOrd="0" presId="urn:microsoft.com/office/officeart/2008/layout/LinedList"/>
    <dgm:cxn modelId="{A222FC4D-EF28-4D30-B0A5-7B5603A37611}" srcId="{0D4056A6-8766-4D3F-AF59-B2FE7489C5A4}" destId="{52F3FAA8-20CC-4278-83EA-2A7C91663E90}" srcOrd="0" destOrd="0" parTransId="{0CCE0429-79AF-4755-B7B6-37904048B625}" sibTransId="{BA975B8D-5FBD-4719-958A-74DD7102D678}"/>
    <dgm:cxn modelId="{FAC14372-30ED-4168-8A91-A35FF5A7322C}" srcId="{0D4056A6-8766-4D3F-AF59-B2FE7489C5A4}" destId="{F37F3726-FCC2-4F8A-82AC-030910D88EF0}" srcOrd="6" destOrd="0" parTransId="{5388A7EC-3AE7-4E2F-8295-6D0D987E33A8}" sibTransId="{0C7089B3-1A66-4A2C-AB0D-57922105E228}"/>
    <dgm:cxn modelId="{F64A5986-0113-4EB0-ACD4-EF99407A5118}" srcId="{0D4056A6-8766-4D3F-AF59-B2FE7489C5A4}" destId="{E08D70D1-0FAF-46C2-808C-953D6A5D2577}" srcOrd="3" destOrd="0" parTransId="{51A25B7C-B365-41D8-A7BB-0ABCBD51132E}" sibTransId="{C5CC8DCA-5AA9-4AAC-9207-9FB6B60B5EE5}"/>
    <dgm:cxn modelId="{822B9E8C-A272-4E05-8C15-E0EB054E82C3}" type="presOf" srcId="{0D4056A6-8766-4D3F-AF59-B2FE7489C5A4}" destId="{AF28294D-E484-4B04-BDC1-9BC6B8A18F08}" srcOrd="0" destOrd="0" presId="urn:microsoft.com/office/officeart/2008/layout/LinedList"/>
    <dgm:cxn modelId="{3A809698-4BBA-48CE-9DA9-2C50BBB94F46}" type="presOf" srcId="{E08D70D1-0FAF-46C2-808C-953D6A5D2577}" destId="{00763A4B-C77A-4FAB-A94B-53015121CA7E}" srcOrd="0" destOrd="0" presId="urn:microsoft.com/office/officeart/2008/layout/LinedList"/>
    <dgm:cxn modelId="{1BB76CA5-BD3D-4A85-9CE4-14C0E599062A}" type="presOf" srcId="{7E302E12-2526-4421-8811-D19A85D7E829}" destId="{C91F2003-F098-43B0-B2FF-B73FB545F860}" srcOrd="0" destOrd="0" presId="urn:microsoft.com/office/officeart/2008/layout/LinedList"/>
    <dgm:cxn modelId="{F1EB23B5-F9C3-426C-B73E-F26413A8EF78}" srcId="{0D4056A6-8766-4D3F-AF59-B2FE7489C5A4}" destId="{628B085A-5794-4AD2-8666-0859CCCC0E7C}" srcOrd="5" destOrd="0" parTransId="{2B6BEB42-2FF7-489B-8DDA-0DB6EAFDC0BD}" sibTransId="{FCBA4A5D-2BE2-4CD4-9AD0-7271E7ED67F9}"/>
    <dgm:cxn modelId="{D74BA3B7-3530-4CC0-BDA0-EA83418506C3}" srcId="{0D4056A6-8766-4D3F-AF59-B2FE7489C5A4}" destId="{7E302E12-2526-4421-8811-D19A85D7E829}" srcOrd="4" destOrd="0" parTransId="{B2CF3404-CE94-4A5F-B3D7-45C079128CD0}" sibTransId="{8563AF0B-0F44-41A1-B299-480FDFC78D82}"/>
    <dgm:cxn modelId="{FFDEBAD2-1495-44D8-88A5-2CCB4C059472}" srcId="{0D4056A6-8766-4D3F-AF59-B2FE7489C5A4}" destId="{C0AAF2B1-7A7F-4A2E-A5C8-4655A9F3D544}" srcOrd="2" destOrd="0" parTransId="{48109376-CEC5-4489-A72B-82727404754B}" sibTransId="{B03C0A7E-5C96-4C71-AE65-93DFF3423A8C}"/>
    <dgm:cxn modelId="{E3EEDCD5-63DA-464D-A38A-7404826E231B}" type="presOf" srcId="{52F3FAA8-20CC-4278-83EA-2A7C91663E90}" destId="{04F231D2-1CE9-4F99-9AAE-3654D23CE55F}" srcOrd="0" destOrd="0" presId="urn:microsoft.com/office/officeart/2008/layout/LinedList"/>
    <dgm:cxn modelId="{5CDDC8E2-E606-4B6F-9DB4-EEECDBA6CA54}" srcId="{0D4056A6-8766-4D3F-AF59-B2FE7489C5A4}" destId="{686D98E2-3E82-48BE-A3FB-4C69FD79AE96}" srcOrd="1" destOrd="0" parTransId="{97F91E6D-27C9-4658-8F90-78200D78B569}" sibTransId="{EB016010-4DB5-49FE-8C49-37FE177D2E72}"/>
    <dgm:cxn modelId="{9B5050EB-9AA9-4CB7-B1D3-A001397749A6}" type="presOf" srcId="{686D98E2-3E82-48BE-A3FB-4C69FD79AE96}" destId="{97090926-74F2-4D09-ABC6-5D890C98AEA5}" srcOrd="0" destOrd="0" presId="urn:microsoft.com/office/officeart/2008/layout/LinedList"/>
    <dgm:cxn modelId="{5D03EABD-6258-4F89-8A71-3FB81BFA57EF}" type="presParOf" srcId="{AF28294D-E484-4B04-BDC1-9BC6B8A18F08}" destId="{23F374B4-2D50-4F8E-AE74-985804C49FEE}" srcOrd="0" destOrd="0" presId="urn:microsoft.com/office/officeart/2008/layout/LinedList"/>
    <dgm:cxn modelId="{8E23B01E-B73D-4EDF-9E18-C15B185DAA4F}" type="presParOf" srcId="{AF28294D-E484-4B04-BDC1-9BC6B8A18F08}" destId="{EF686CE3-308D-44DB-98B0-4D4705555104}" srcOrd="1" destOrd="0" presId="urn:microsoft.com/office/officeart/2008/layout/LinedList"/>
    <dgm:cxn modelId="{8B83C54B-1698-4EBF-94BD-706EEEBE0170}" type="presParOf" srcId="{EF686CE3-308D-44DB-98B0-4D4705555104}" destId="{04F231D2-1CE9-4F99-9AAE-3654D23CE55F}" srcOrd="0" destOrd="0" presId="urn:microsoft.com/office/officeart/2008/layout/LinedList"/>
    <dgm:cxn modelId="{B90F8489-6263-4175-8783-8A34C86E6420}" type="presParOf" srcId="{EF686CE3-308D-44DB-98B0-4D4705555104}" destId="{AA07F191-422C-4765-95DF-E45182015899}" srcOrd="1" destOrd="0" presId="urn:microsoft.com/office/officeart/2008/layout/LinedList"/>
    <dgm:cxn modelId="{3C2AE101-E00D-4B8A-8319-6F8986BDE560}" type="presParOf" srcId="{AF28294D-E484-4B04-BDC1-9BC6B8A18F08}" destId="{30A72F69-EC64-4843-9B69-7F4E0830B8DA}" srcOrd="2" destOrd="0" presId="urn:microsoft.com/office/officeart/2008/layout/LinedList"/>
    <dgm:cxn modelId="{DB1B29FC-BA42-4117-B4AC-1BA63CAD8774}" type="presParOf" srcId="{AF28294D-E484-4B04-BDC1-9BC6B8A18F08}" destId="{C34D14E1-B226-4A35-AF59-72B22CF5DD79}" srcOrd="3" destOrd="0" presId="urn:microsoft.com/office/officeart/2008/layout/LinedList"/>
    <dgm:cxn modelId="{A8E2333A-0DD8-49E9-83ED-5C604047E703}" type="presParOf" srcId="{C34D14E1-B226-4A35-AF59-72B22CF5DD79}" destId="{97090926-74F2-4D09-ABC6-5D890C98AEA5}" srcOrd="0" destOrd="0" presId="urn:microsoft.com/office/officeart/2008/layout/LinedList"/>
    <dgm:cxn modelId="{FE4F9AA4-0822-489B-AB02-47B77E76C646}" type="presParOf" srcId="{C34D14E1-B226-4A35-AF59-72B22CF5DD79}" destId="{D5205DC5-229F-43B2-9FCF-CB42330F150E}" srcOrd="1" destOrd="0" presId="urn:microsoft.com/office/officeart/2008/layout/LinedList"/>
    <dgm:cxn modelId="{5C2E88F2-047C-4B0C-9E0F-DCC1E4922A21}" type="presParOf" srcId="{AF28294D-E484-4B04-BDC1-9BC6B8A18F08}" destId="{3EE80DA7-B877-4E11-9C6C-07C6C4027833}" srcOrd="4" destOrd="0" presId="urn:microsoft.com/office/officeart/2008/layout/LinedList"/>
    <dgm:cxn modelId="{3F2937E3-A0E9-46DC-878D-26FC6F29336F}" type="presParOf" srcId="{AF28294D-E484-4B04-BDC1-9BC6B8A18F08}" destId="{FA8AA1D5-E86F-4D1C-ACEC-40716D95542B}" srcOrd="5" destOrd="0" presId="urn:microsoft.com/office/officeart/2008/layout/LinedList"/>
    <dgm:cxn modelId="{E2867EAD-85B5-4AB7-921F-13DBCA374176}" type="presParOf" srcId="{FA8AA1D5-E86F-4D1C-ACEC-40716D95542B}" destId="{4AF3C45E-E700-4DA1-A663-57E841FC6D33}" srcOrd="0" destOrd="0" presId="urn:microsoft.com/office/officeart/2008/layout/LinedList"/>
    <dgm:cxn modelId="{28164D6D-E7A9-413E-B7ED-84EE64E58C52}" type="presParOf" srcId="{FA8AA1D5-E86F-4D1C-ACEC-40716D95542B}" destId="{84FF6A68-FC77-4EE5-BC0F-0419F9F1A433}" srcOrd="1" destOrd="0" presId="urn:microsoft.com/office/officeart/2008/layout/LinedList"/>
    <dgm:cxn modelId="{5325B402-705A-44ED-B598-867EF77D4E7A}" type="presParOf" srcId="{AF28294D-E484-4B04-BDC1-9BC6B8A18F08}" destId="{80A70E15-FDB3-4D06-A832-5992250359C6}" srcOrd="6" destOrd="0" presId="urn:microsoft.com/office/officeart/2008/layout/LinedList"/>
    <dgm:cxn modelId="{C2160E23-0192-4C46-8AC6-8BAC546477E1}" type="presParOf" srcId="{AF28294D-E484-4B04-BDC1-9BC6B8A18F08}" destId="{16F1F714-6F19-4BC3-9AB1-472A284515FF}" srcOrd="7" destOrd="0" presId="urn:microsoft.com/office/officeart/2008/layout/LinedList"/>
    <dgm:cxn modelId="{BBEA08C0-C5F6-46E7-851B-8E49EEADECF3}" type="presParOf" srcId="{16F1F714-6F19-4BC3-9AB1-472A284515FF}" destId="{00763A4B-C77A-4FAB-A94B-53015121CA7E}" srcOrd="0" destOrd="0" presId="urn:microsoft.com/office/officeart/2008/layout/LinedList"/>
    <dgm:cxn modelId="{EECF46E3-998E-4EF7-8DE7-AFE92FC8485B}" type="presParOf" srcId="{16F1F714-6F19-4BC3-9AB1-472A284515FF}" destId="{B71F5410-9F73-40E3-BA96-86A512D639FC}" srcOrd="1" destOrd="0" presId="urn:microsoft.com/office/officeart/2008/layout/LinedList"/>
    <dgm:cxn modelId="{7275A39C-CDA4-40B4-8823-B02D48C3ACA1}" type="presParOf" srcId="{AF28294D-E484-4B04-BDC1-9BC6B8A18F08}" destId="{29EBB868-7BBB-4A72-B5E9-2BCEF04112AD}" srcOrd="8" destOrd="0" presId="urn:microsoft.com/office/officeart/2008/layout/LinedList"/>
    <dgm:cxn modelId="{DEF60824-9AB7-4C14-B854-C9268C4DC27D}" type="presParOf" srcId="{AF28294D-E484-4B04-BDC1-9BC6B8A18F08}" destId="{8018C6AB-0426-495A-9782-1DEBF1966595}" srcOrd="9" destOrd="0" presId="urn:microsoft.com/office/officeart/2008/layout/LinedList"/>
    <dgm:cxn modelId="{85BD5EA1-8864-4524-B91F-93481259F673}" type="presParOf" srcId="{8018C6AB-0426-495A-9782-1DEBF1966595}" destId="{C91F2003-F098-43B0-B2FF-B73FB545F860}" srcOrd="0" destOrd="0" presId="urn:microsoft.com/office/officeart/2008/layout/LinedList"/>
    <dgm:cxn modelId="{2A983635-594F-415F-9A73-F22437758038}" type="presParOf" srcId="{8018C6AB-0426-495A-9782-1DEBF1966595}" destId="{B9375B0D-875C-4E05-A774-3DDFE4511A54}" srcOrd="1" destOrd="0" presId="urn:microsoft.com/office/officeart/2008/layout/LinedList"/>
    <dgm:cxn modelId="{D67E2B36-91CA-4D61-9F79-88B3D3E1E942}" type="presParOf" srcId="{AF28294D-E484-4B04-BDC1-9BC6B8A18F08}" destId="{E75BD8DD-C443-42A5-A87F-78FF6C48AA69}" srcOrd="10" destOrd="0" presId="urn:microsoft.com/office/officeart/2008/layout/LinedList"/>
    <dgm:cxn modelId="{51FF641E-2316-421F-BFD6-525A5034CBCF}" type="presParOf" srcId="{AF28294D-E484-4B04-BDC1-9BC6B8A18F08}" destId="{B728A6BC-46A4-4A27-A88A-4723D8A0B603}" srcOrd="11" destOrd="0" presId="urn:microsoft.com/office/officeart/2008/layout/LinedList"/>
    <dgm:cxn modelId="{AF9488F0-7B4F-4F27-9E0E-372087F3A969}" type="presParOf" srcId="{B728A6BC-46A4-4A27-A88A-4723D8A0B603}" destId="{629276B9-EF15-4BBF-B8F9-64C754307F41}" srcOrd="0" destOrd="0" presId="urn:microsoft.com/office/officeart/2008/layout/LinedList"/>
    <dgm:cxn modelId="{10356AF6-3EDB-4638-9E35-98D1446AFB0E}" type="presParOf" srcId="{B728A6BC-46A4-4A27-A88A-4723D8A0B603}" destId="{64116823-AC15-4A6C-9D56-BD69389F2C43}" srcOrd="1" destOrd="0" presId="urn:microsoft.com/office/officeart/2008/layout/LinedList"/>
    <dgm:cxn modelId="{78E8E6D0-41C9-4896-8668-5E8DE899C59F}" type="presParOf" srcId="{AF28294D-E484-4B04-BDC1-9BC6B8A18F08}" destId="{237FB53E-15CA-410B-8D17-03E064F9EE2F}" srcOrd="12" destOrd="0" presId="urn:microsoft.com/office/officeart/2008/layout/LinedList"/>
    <dgm:cxn modelId="{90BA6AD8-47A9-40B5-88CB-A7C0A147DDD5}" type="presParOf" srcId="{AF28294D-E484-4B04-BDC1-9BC6B8A18F08}" destId="{2722F69F-BF98-4432-8E16-24CDEC5B6E23}" srcOrd="13" destOrd="0" presId="urn:microsoft.com/office/officeart/2008/layout/LinedList"/>
    <dgm:cxn modelId="{EEAF08B4-57D6-405C-ABCC-0AE07EC5A944}" type="presParOf" srcId="{2722F69F-BF98-4432-8E16-24CDEC5B6E23}" destId="{B1FD2D7E-1F60-4AB7-9AF7-AEB77B5F3061}" srcOrd="0" destOrd="0" presId="urn:microsoft.com/office/officeart/2008/layout/LinedList"/>
    <dgm:cxn modelId="{91DEA1E4-7C05-44CB-BB6D-B983C5DF54DF}" type="presParOf" srcId="{2722F69F-BF98-4432-8E16-24CDEC5B6E23}" destId="{61A4CE8B-BAB3-4C85-B51F-20A7BC75DA4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5FEBCF-E0F3-4B09-84E0-062862D53C8E}"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2CBCCF5C-CEF5-495A-9B54-2875A0312058}">
      <dgm:prSet/>
      <dgm:spPr/>
      <dgm:t>
        <a:bodyPr/>
        <a:lstStyle/>
        <a:p>
          <a:pPr rtl="0">
            <a:lnSpc>
              <a:spcPct val="100000"/>
            </a:lnSpc>
          </a:pPr>
          <a:r>
            <a:rPr lang="en-US" dirty="0">
              <a:latin typeface="Arial Nova"/>
            </a:rPr>
            <a:t>Recent studies suggest the</a:t>
          </a:r>
          <a:r>
            <a:rPr lang="en-GB" dirty="0">
              <a:latin typeface="Arial Nova"/>
            </a:rPr>
            <a:t> </a:t>
          </a:r>
          <a:r>
            <a:rPr lang="en-US" dirty="0">
              <a:latin typeface="Arial Nova"/>
            </a:rPr>
            <a:t>using study and work-related methods is most definitely all about the digital skills side. Whether its </a:t>
          </a:r>
          <a:r>
            <a:rPr lang="en-US" i="1" dirty="0">
              <a:latin typeface="Arial Nova"/>
            </a:rPr>
            <a:t>communicating </a:t>
          </a:r>
          <a:r>
            <a:rPr lang="en-US" dirty="0">
              <a:latin typeface="Arial Nova"/>
            </a:rPr>
            <a:t>through mobile devices, tablets or computers. This has become an important part in individual life. It has made life a lot easier for students at it allows easy access to make your way around education.</a:t>
          </a:r>
          <a:endParaRPr lang="en-US" dirty="0" err="1"/>
        </a:p>
      </dgm:t>
    </dgm:pt>
    <dgm:pt modelId="{0C44E19D-082B-4C58-A981-94B6262C0A0A}" type="parTrans" cxnId="{60495728-71F2-4B3F-9975-DE71A1D9752D}">
      <dgm:prSet/>
      <dgm:spPr/>
      <dgm:t>
        <a:bodyPr/>
        <a:lstStyle/>
        <a:p>
          <a:endParaRPr lang="en-US"/>
        </a:p>
      </dgm:t>
    </dgm:pt>
    <dgm:pt modelId="{04A59A3A-16AF-4F12-8AB0-566E6B54AF7A}" type="sibTrans" cxnId="{60495728-71F2-4B3F-9975-DE71A1D9752D}">
      <dgm:prSet/>
      <dgm:spPr/>
      <dgm:t>
        <a:bodyPr/>
        <a:lstStyle/>
        <a:p>
          <a:endParaRPr lang="en-US"/>
        </a:p>
      </dgm:t>
    </dgm:pt>
    <dgm:pt modelId="{189D1DEF-F143-4B17-8A2A-3B7027F0B3FF}">
      <dgm:prSet/>
      <dgm:spPr/>
      <dgm:t>
        <a:bodyPr/>
        <a:lstStyle/>
        <a:p>
          <a:pPr>
            <a:lnSpc>
              <a:spcPct val="100000"/>
            </a:lnSpc>
          </a:pPr>
          <a:r>
            <a:rPr lang="en-GB" dirty="0">
              <a:latin typeface="Arial Nova"/>
            </a:rPr>
            <a:t>We will be carrying out a survey in week 7 to see if students in UWTSD are confident in using their digital skills.</a:t>
          </a:r>
          <a:endParaRPr lang="en-US" dirty="0">
            <a:latin typeface="Arial Nova"/>
          </a:endParaRPr>
        </a:p>
      </dgm:t>
    </dgm:pt>
    <dgm:pt modelId="{A5DEFA90-0AA4-4BD0-857B-D3FB49CCFB94}" type="parTrans" cxnId="{A43A6AE2-A191-4DE0-8CA5-B6DA832DDB7C}">
      <dgm:prSet/>
      <dgm:spPr/>
      <dgm:t>
        <a:bodyPr/>
        <a:lstStyle/>
        <a:p>
          <a:endParaRPr lang="en-US"/>
        </a:p>
      </dgm:t>
    </dgm:pt>
    <dgm:pt modelId="{490B345C-6051-4C83-BFF2-17CF48CDE65D}" type="sibTrans" cxnId="{A43A6AE2-A191-4DE0-8CA5-B6DA832DDB7C}">
      <dgm:prSet/>
      <dgm:spPr/>
      <dgm:t>
        <a:bodyPr/>
        <a:lstStyle/>
        <a:p>
          <a:endParaRPr lang="en-US"/>
        </a:p>
      </dgm:t>
    </dgm:pt>
    <dgm:pt modelId="{976A3D75-F634-407B-9914-FE03E2AAD946}">
      <dgm:prSet/>
      <dgm:spPr/>
      <dgm:t>
        <a:bodyPr/>
        <a:lstStyle/>
        <a:p>
          <a:pPr>
            <a:lnSpc>
              <a:spcPct val="100000"/>
            </a:lnSpc>
          </a:pPr>
          <a:r>
            <a:rPr lang="en-US" dirty="0">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dirty="0">
              <a:latin typeface="Arial Nova"/>
            </a:rPr>
            <a:t> It is</a:t>
          </a:r>
          <a:r>
            <a:rPr lang="en-US" dirty="0">
              <a:latin typeface="Arial Nova"/>
            </a:rPr>
            <a:t> important to utilize digital tools and learn the skills required to be able to work effectively.</a:t>
          </a:r>
        </a:p>
      </dgm:t>
    </dgm:pt>
    <dgm:pt modelId="{AA1FC83E-7799-4792-9523-BF433C12EC1F}" type="parTrans" cxnId="{DE26A894-7D93-4B25-85AC-E41E58E532A8}">
      <dgm:prSet/>
      <dgm:spPr/>
      <dgm:t>
        <a:bodyPr/>
        <a:lstStyle/>
        <a:p>
          <a:endParaRPr lang="en-US"/>
        </a:p>
      </dgm:t>
    </dgm:pt>
    <dgm:pt modelId="{4EFBA12A-DFF0-47C9-8198-BDE626295BBA}" type="sibTrans" cxnId="{DE26A894-7D93-4B25-85AC-E41E58E532A8}">
      <dgm:prSet/>
      <dgm:spPr/>
      <dgm:t>
        <a:bodyPr/>
        <a:lstStyle/>
        <a:p>
          <a:endParaRPr lang="en-US"/>
        </a:p>
      </dgm:t>
    </dgm:pt>
    <dgm:pt modelId="{98197CB9-D1CB-4728-B9B7-DDF082CA4140}" type="pres">
      <dgm:prSet presAssocID="{D75FEBCF-E0F3-4B09-84E0-062862D53C8E}" presName="root" presStyleCnt="0">
        <dgm:presLayoutVars>
          <dgm:dir/>
          <dgm:resizeHandles val="exact"/>
        </dgm:presLayoutVars>
      </dgm:prSet>
      <dgm:spPr/>
    </dgm:pt>
    <dgm:pt modelId="{3ED4A2AD-80A8-438F-B0A3-7E59F933E9EB}" type="pres">
      <dgm:prSet presAssocID="{2CBCCF5C-CEF5-495A-9B54-2875A0312058}" presName="compNode" presStyleCnt="0"/>
      <dgm:spPr/>
    </dgm:pt>
    <dgm:pt modelId="{328BFF70-78D2-4EF8-A3F0-5CE4BAF94A19}" type="pres">
      <dgm:prSet presAssocID="{2CBCCF5C-CEF5-495A-9B54-2875A0312058}" presName="bgRect" presStyleLbl="bgShp" presStyleIdx="0" presStyleCnt="3"/>
      <dgm:spPr/>
    </dgm:pt>
    <dgm:pt modelId="{BF1C45AA-197F-454B-9ED4-35F4EC0EF733}" type="pres">
      <dgm:prSet presAssocID="{2CBCCF5C-CEF5-495A-9B54-2875A03120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5BF9977-D728-4783-8485-1E2603FA0E3A}" type="pres">
      <dgm:prSet presAssocID="{2CBCCF5C-CEF5-495A-9B54-2875A0312058}" presName="spaceRect" presStyleCnt="0"/>
      <dgm:spPr/>
    </dgm:pt>
    <dgm:pt modelId="{612DCB4B-D8E0-411B-A783-A8AD7958EA09}" type="pres">
      <dgm:prSet presAssocID="{2CBCCF5C-CEF5-495A-9B54-2875A0312058}" presName="parTx" presStyleLbl="revTx" presStyleIdx="0" presStyleCnt="3">
        <dgm:presLayoutVars>
          <dgm:chMax val="0"/>
          <dgm:chPref val="0"/>
        </dgm:presLayoutVars>
      </dgm:prSet>
      <dgm:spPr/>
    </dgm:pt>
    <dgm:pt modelId="{F88E37E8-D984-434E-9D0D-EA31328FFAFF}" type="pres">
      <dgm:prSet presAssocID="{04A59A3A-16AF-4F12-8AB0-566E6B54AF7A}" presName="sibTrans" presStyleCnt="0"/>
      <dgm:spPr/>
    </dgm:pt>
    <dgm:pt modelId="{127F030B-6148-47A9-A348-E77AEF243DC4}" type="pres">
      <dgm:prSet presAssocID="{189D1DEF-F143-4B17-8A2A-3B7027F0B3FF}" presName="compNode" presStyleCnt="0"/>
      <dgm:spPr/>
    </dgm:pt>
    <dgm:pt modelId="{0C5A7E85-4216-430B-8362-06A3A12E7C82}" type="pres">
      <dgm:prSet presAssocID="{189D1DEF-F143-4B17-8A2A-3B7027F0B3FF}" presName="bgRect" presStyleLbl="bgShp" presStyleIdx="1" presStyleCnt="3"/>
      <dgm:spPr/>
    </dgm:pt>
    <dgm:pt modelId="{E17A5631-AFC1-4DFC-966D-9AE05157F5FE}" type="pres">
      <dgm:prSet presAssocID="{189D1DEF-F143-4B17-8A2A-3B7027F0B3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ipboard"/>
        </a:ext>
      </dgm:extLst>
    </dgm:pt>
    <dgm:pt modelId="{930D20B9-1202-4541-806F-D4247682013A}" type="pres">
      <dgm:prSet presAssocID="{189D1DEF-F143-4B17-8A2A-3B7027F0B3FF}" presName="spaceRect" presStyleCnt="0"/>
      <dgm:spPr/>
    </dgm:pt>
    <dgm:pt modelId="{241260AF-BCCF-41A8-BABB-D8A7D55E5DB6}" type="pres">
      <dgm:prSet presAssocID="{189D1DEF-F143-4B17-8A2A-3B7027F0B3FF}" presName="parTx" presStyleLbl="revTx" presStyleIdx="1" presStyleCnt="3">
        <dgm:presLayoutVars>
          <dgm:chMax val="0"/>
          <dgm:chPref val="0"/>
        </dgm:presLayoutVars>
      </dgm:prSet>
      <dgm:spPr/>
    </dgm:pt>
    <dgm:pt modelId="{F4A70C48-6692-4E5E-9CF3-875DC6440362}" type="pres">
      <dgm:prSet presAssocID="{490B345C-6051-4C83-BFF2-17CF48CDE65D}" presName="sibTrans" presStyleCnt="0"/>
      <dgm:spPr/>
    </dgm:pt>
    <dgm:pt modelId="{4501FE0F-BA81-49DC-BC02-816A980A6868}" type="pres">
      <dgm:prSet presAssocID="{976A3D75-F634-407B-9914-FE03E2AAD946}" presName="compNode" presStyleCnt="0"/>
      <dgm:spPr/>
    </dgm:pt>
    <dgm:pt modelId="{B49A83F5-6AD4-4428-A0AB-897F4F1E7DD0}" type="pres">
      <dgm:prSet presAssocID="{976A3D75-F634-407B-9914-FE03E2AAD946}" presName="bgRect" presStyleLbl="bgShp" presStyleIdx="2" presStyleCnt="3"/>
      <dgm:spPr/>
    </dgm:pt>
    <dgm:pt modelId="{EE88DD9F-8E45-4CFD-9F3F-7DB398A61B20}" type="pres">
      <dgm:prSet presAssocID="{976A3D75-F634-407B-9914-FE03E2AAD9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D044C42F-74AD-4737-9186-129CE3F645B5}" type="pres">
      <dgm:prSet presAssocID="{976A3D75-F634-407B-9914-FE03E2AAD946}" presName="spaceRect" presStyleCnt="0"/>
      <dgm:spPr/>
    </dgm:pt>
    <dgm:pt modelId="{74376F8A-4B28-48A7-8376-3D8F6C2AFE51}" type="pres">
      <dgm:prSet presAssocID="{976A3D75-F634-407B-9914-FE03E2AAD946}" presName="parTx" presStyleLbl="revTx" presStyleIdx="2" presStyleCnt="3">
        <dgm:presLayoutVars>
          <dgm:chMax val="0"/>
          <dgm:chPref val="0"/>
        </dgm:presLayoutVars>
      </dgm:prSet>
      <dgm:spPr/>
    </dgm:pt>
  </dgm:ptLst>
  <dgm:cxnLst>
    <dgm:cxn modelId="{60495728-71F2-4B3F-9975-DE71A1D9752D}" srcId="{D75FEBCF-E0F3-4B09-84E0-062862D53C8E}" destId="{2CBCCF5C-CEF5-495A-9B54-2875A0312058}" srcOrd="0" destOrd="0" parTransId="{0C44E19D-082B-4C58-A981-94B6262C0A0A}" sibTransId="{04A59A3A-16AF-4F12-8AB0-566E6B54AF7A}"/>
    <dgm:cxn modelId="{ADB75E38-5EDF-4B1F-A918-25A73C3B16F9}" type="presOf" srcId="{2CBCCF5C-CEF5-495A-9B54-2875A0312058}" destId="{612DCB4B-D8E0-411B-A783-A8AD7958EA09}" srcOrd="0" destOrd="0" presId="urn:microsoft.com/office/officeart/2018/2/layout/IconVerticalSolidList"/>
    <dgm:cxn modelId="{DE26A894-7D93-4B25-85AC-E41E58E532A8}" srcId="{D75FEBCF-E0F3-4B09-84E0-062862D53C8E}" destId="{976A3D75-F634-407B-9914-FE03E2AAD946}" srcOrd="2" destOrd="0" parTransId="{AA1FC83E-7799-4792-9523-BF433C12EC1F}" sibTransId="{4EFBA12A-DFF0-47C9-8198-BDE626295BBA}"/>
    <dgm:cxn modelId="{EECA8ACE-1F9F-43A9-A383-3D3A1225E018}" type="presOf" srcId="{189D1DEF-F143-4B17-8A2A-3B7027F0B3FF}" destId="{241260AF-BCCF-41A8-BABB-D8A7D55E5DB6}" srcOrd="0" destOrd="0" presId="urn:microsoft.com/office/officeart/2018/2/layout/IconVerticalSolidList"/>
    <dgm:cxn modelId="{BA619BD7-8FB8-44EB-BA12-B8493234ED6B}" type="presOf" srcId="{D75FEBCF-E0F3-4B09-84E0-062862D53C8E}" destId="{98197CB9-D1CB-4728-B9B7-DDF082CA4140}" srcOrd="0" destOrd="0" presId="urn:microsoft.com/office/officeart/2018/2/layout/IconVerticalSolidList"/>
    <dgm:cxn modelId="{A43A6AE2-A191-4DE0-8CA5-B6DA832DDB7C}" srcId="{D75FEBCF-E0F3-4B09-84E0-062862D53C8E}" destId="{189D1DEF-F143-4B17-8A2A-3B7027F0B3FF}" srcOrd="1" destOrd="0" parTransId="{A5DEFA90-0AA4-4BD0-857B-D3FB49CCFB94}" sibTransId="{490B345C-6051-4C83-BFF2-17CF48CDE65D}"/>
    <dgm:cxn modelId="{364EF6F8-9260-4103-9ABF-6F6F650EA6C7}" type="presOf" srcId="{976A3D75-F634-407B-9914-FE03E2AAD946}" destId="{74376F8A-4B28-48A7-8376-3D8F6C2AFE51}" srcOrd="0" destOrd="0" presId="urn:microsoft.com/office/officeart/2018/2/layout/IconVerticalSolidList"/>
    <dgm:cxn modelId="{F8AE0942-7722-4B9A-AD63-993B52E2D096}" type="presParOf" srcId="{98197CB9-D1CB-4728-B9B7-DDF082CA4140}" destId="{3ED4A2AD-80A8-438F-B0A3-7E59F933E9EB}" srcOrd="0" destOrd="0" presId="urn:microsoft.com/office/officeart/2018/2/layout/IconVerticalSolidList"/>
    <dgm:cxn modelId="{7615C2B0-2084-4911-BE4F-D7F0AAAB4DB6}" type="presParOf" srcId="{3ED4A2AD-80A8-438F-B0A3-7E59F933E9EB}" destId="{328BFF70-78D2-4EF8-A3F0-5CE4BAF94A19}" srcOrd="0" destOrd="0" presId="urn:microsoft.com/office/officeart/2018/2/layout/IconVerticalSolidList"/>
    <dgm:cxn modelId="{BE4E5374-18DE-415D-8C11-07C9BDFCE090}" type="presParOf" srcId="{3ED4A2AD-80A8-438F-B0A3-7E59F933E9EB}" destId="{BF1C45AA-197F-454B-9ED4-35F4EC0EF733}" srcOrd="1" destOrd="0" presId="urn:microsoft.com/office/officeart/2018/2/layout/IconVerticalSolidList"/>
    <dgm:cxn modelId="{C098AD7D-8856-4C7E-B35F-B3846D750483}" type="presParOf" srcId="{3ED4A2AD-80A8-438F-B0A3-7E59F933E9EB}" destId="{C5BF9977-D728-4783-8485-1E2603FA0E3A}" srcOrd="2" destOrd="0" presId="urn:microsoft.com/office/officeart/2018/2/layout/IconVerticalSolidList"/>
    <dgm:cxn modelId="{CCF0DF5B-A00A-4845-B862-BE35F2A5392B}" type="presParOf" srcId="{3ED4A2AD-80A8-438F-B0A3-7E59F933E9EB}" destId="{612DCB4B-D8E0-411B-A783-A8AD7958EA09}" srcOrd="3" destOrd="0" presId="urn:microsoft.com/office/officeart/2018/2/layout/IconVerticalSolidList"/>
    <dgm:cxn modelId="{988370B4-5167-4CD3-AAB1-325A697AD5A9}" type="presParOf" srcId="{98197CB9-D1CB-4728-B9B7-DDF082CA4140}" destId="{F88E37E8-D984-434E-9D0D-EA31328FFAFF}" srcOrd="1" destOrd="0" presId="urn:microsoft.com/office/officeart/2018/2/layout/IconVerticalSolidList"/>
    <dgm:cxn modelId="{5EA3C651-82E3-403C-AAC7-9DA45C3A0D1B}" type="presParOf" srcId="{98197CB9-D1CB-4728-B9B7-DDF082CA4140}" destId="{127F030B-6148-47A9-A348-E77AEF243DC4}" srcOrd="2" destOrd="0" presId="urn:microsoft.com/office/officeart/2018/2/layout/IconVerticalSolidList"/>
    <dgm:cxn modelId="{FBC4EF43-B1A6-4C97-BFC3-9CCC02FA90CD}" type="presParOf" srcId="{127F030B-6148-47A9-A348-E77AEF243DC4}" destId="{0C5A7E85-4216-430B-8362-06A3A12E7C82}" srcOrd="0" destOrd="0" presId="urn:microsoft.com/office/officeart/2018/2/layout/IconVerticalSolidList"/>
    <dgm:cxn modelId="{0C3C294B-74C1-4771-B33D-C0AEA47A82F8}" type="presParOf" srcId="{127F030B-6148-47A9-A348-E77AEF243DC4}" destId="{E17A5631-AFC1-4DFC-966D-9AE05157F5FE}" srcOrd="1" destOrd="0" presId="urn:microsoft.com/office/officeart/2018/2/layout/IconVerticalSolidList"/>
    <dgm:cxn modelId="{A1083DBF-1FA6-4A42-B53F-1B50FA684633}" type="presParOf" srcId="{127F030B-6148-47A9-A348-E77AEF243DC4}" destId="{930D20B9-1202-4541-806F-D4247682013A}" srcOrd="2" destOrd="0" presId="urn:microsoft.com/office/officeart/2018/2/layout/IconVerticalSolidList"/>
    <dgm:cxn modelId="{E56E9C13-767D-4C0A-AACB-FBEF4DE5101C}" type="presParOf" srcId="{127F030B-6148-47A9-A348-E77AEF243DC4}" destId="{241260AF-BCCF-41A8-BABB-D8A7D55E5DB6}" srcOrd="3" destOrd="0" presId="urn:microsoft.com/office/officeart/2018/2/layout/IconVerticalSolidList"/>
    <dgm:cxn modelId="{D3A4B8E3-E380-4925-8632-207659195AB1}" type="presParOf" srcId="{98197CB9-D1CB-4728-B9B7-DDF082CA4140}" destId="{F4A70C48-6692-4E5E-9CF3-875DC6440362}" srcOrd="3" destOrd="0" presId="urn:microsoft.com/office/officeart/2018/2/layout/IconVerticalSolidList"/>
    <dgm:cxn modelId="{F524D31F-29E7-41B3-8FB2-0DD9FCA1A758}" type="presParOf" srcId="{98197CB9-D1CB-4728-B9B7-DDF082CA4140}" destId="{4501FE0F-BA81-49DC-BC02-816A980A6868}" srcOrd="4" destOrd="0" presId="urn:microsoft.com/office/officeart/2018/2/layout/IconVerticalSolidList"/>
    <dgm:cxn modelId="{D497E7EB-34AC-43D2-9979-491C039F3DE5}" type="presParOf" srcId="{4501FE0F-BA81-49DC-BC02-816A980A6868}" destId="{B49A83F5-6AD4-4428-A0AB-897F4F1E7DD0}" srcOrd="0" destOrd="0" presId="urn:microsoft.com/office/officeart/2018/2/layout/IconVerticalSolidList"/>
    <dgm:cxn modelId="{0D6E2817-4BA4-4669-A193-C27DC38B5C6B}" type="presParOf" srcId="{4501FE0F-BA81-49DC-BC02-816A980A6868}" destId="{EE88DD9F-8E45-4CFD-9F3F-7DB398A61B20}" srcOrd="1" destOrd="0" presId="urn:microsoft.com/office/officeart/2018/2/layout/IconVerticalSolidList"/>
    <dgm:cxn modelId="{8C7A550E-E502-4AD1-90C8-DE1F42421628}" type="presParOf" srcId="{4501FE0F-BA81-49DC-BC02-816A980A6868}" destId="{D044C42F-74AD-4737-9186-129CE3F645B5}" srcOrd="2" destOrd="0" presId="urn:microsoft.com/office/officeart/2018/2/layout/IconVerticalSolidList"/>
    <dgm:cxn modelId="{F5D06829-11D0-4B06-8519-7E8B3979A5F2}" type="presParOf" srcId="{4501FE0F-BA81-49DC-BC02-816A980A6868}" destId="{74376F8A-4B28-48A7-8376-3D8F6C2AFE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87EB2B-6B38-42BB-A9D6-7E9D48D6CAE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D13205FB-FF9C-499F-9F53-B300634DD77D}">
      <dgm:prSet/>
      <dgm:spPr/>
      <dgm:t>
        <a:bodyPr/>
        <a:lstStyle/>
        <a:p>
          <a:pPr rtl="0"/>
          <a:r>
            <a:rPr lang="en-GB"/>
            <a:t>The reason why we carried out this this survey was to identify how confident the students at UWTSD were using digital skills</a:t>
          </a:r>
          <a:r>
            <a:rPr lang="en-GB">
              <a:latin typeface="Corbel" panose="020B0503020204020204"/>
            </a:rPr>
            <a:t> </a:t>
          </a:r>
          <a:r>
            <a:rPr lang="en-GB"/>
            <a:t>.Digitals skills are so important in today's generation</a:t>
          </a:r>
          <a:r>
            <a:rPr lang="en-GB">
              <a:latin typeface="Corbel" panose="020B0503020204020204"/>
            </a:rPr>
            <a:t>;</a:t>
          </a:r>
          <a:r>
            <a:rPr lang="en-GB"/>
            <a:t> Some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err="1"/>
            <a:t>Vethirajan</a:t>
          </a:r>
          <a:r>
            <a:rPr lang="en-GB"/>
            <a:t> (2021).</a:t>
          </a:r>
          <a:endParaRPr lang="en-US"/>
        </a:p>
      </dgm:t>
    </dgm:pt>
    <dgm:pt modelId="{EE698F51-DC2F-49BA-A775-A84505B3FE29}" type="parTrans" cxnId="{CEDB6838-1ABF-44F0-8BB1-728075247444}">
      <dgm:prSet/>
      <dgm:spPr/>
      <dgm:t>
        <a:bodyPr/>
        <a:lstStyle/>
        <a:p>
          <a:endParaRPr lang="en-US"/>
        </a:p>
      </dgm:t>
    </dgm:pt>
    <dgm:pt modelId="{4777F825-450E-4DAA-A969-3134646B80C3}" type="sibTrans" cxnId="{CEDB6838-1ABF-44F0-8BB1-728075247444}">
      <dgm:prSet/>
      <dgm:spPr/>
      <dgm:t>
        <a:bodyPr/>
        <a:lstStyle/>
        <a:p>
          <a:endParaRPr lang="en-US"/>
        </a:p>
      </dgm:t>
    </dgm:pt>
    <dgm:pt modelId="{FBBB5AD9-8BA0-4C71-B6DE-E9FFEF815F6D}" type="pres">
      <dgm:prSet presAssocID="{2787EB2B-6B38-42BB-A9D6-7E9D48D6CAED}" presName="vert0" presStyleCnt="0">
        <dgm:presLayoutVars>
          <dgm:dir/>
          <dgm:animOne val="branch"/>
          <dgm:animLvl val="lvl"/>
        </dgm:presLayoutVars>
      </dgm:prSet>
      <dgm:spPr/>
    </dgm:pt>
    <dgm:pt modelId="{9001B79B-E683-4723-BA16-7F20E481FF75}" type="pres">
      <dgm:prSet presAssocID="{D13205FB-FF9C-499F-9F53-B300634DD77D}" presName="thickLine" presStyleLbl="alignNode1" presStyleIdx="0" presStyleCnt="1"/>
      <dgm:spPr/>
    </dgm:pt>
    <dgm:pt modelId="{E4EDF70A-8723-4C66-A4D2-AFF91A25C30A}" type="pres">
      <dgm:prSet presAssocID="{D13205FB-FF9C-499F-9F53-B300634DD77D}" presName="horz1" presStyleCnt="0"/>
      <dgm:spPr/>
    </dgm:pt>
    <dgm:pt modelId="{D08D16F9-4055-48A4-BD39-818A070BA86D}" type="pres">
      <dgm:prSet presAssocID="{D13205FB-FF9C-499F-9F53-B300634DD77D}" presName="tx1" presStyleLbl="revTx" presStyleIdx="0" presStyleCnt="1"/>
      <dgm:spPr/>
    </dgm:pt>
    <dgm:pt modelId="{D402A068-C8DD-4759-9BDA-913CB3E356E6}" type="pres">
      <dgm:prSet presAssocID="{D13205FB-FF9C-499F-9F53-B300634DD77D}" presName="vert1" presStyleCnt="0"/>
      <dgm:spPr/>
    </dgm:pt>
  </dgm:ptLst>
  <dgm:cxnLst>
    <dgm:cxn modelId="{CEDB6838-1ABF-44F0-8BB1-728075247444}" srcId="{2787EB2B-6B38-42BB-A9D6-7E9D48D6CAED}" destId="{D13205FB-FF9C-499F-9F53-B300634DD77D}" srcOrd="0" destOrd="0" parTransId="{EE698F51-DC2F-49BA-A775-A84505B3FE29}" sibTransId="{4777F825-450E-4DAA-A969-3134646B80C3}"/>
    <dgm:cxn modelId="{5581CC84-E1E9-4944-A2E7-0DC3E0A95784}" type="presOf" srcId="{2787EB2B-6B38-42BB-A9D6-7E9D48D6CAED}" destId="{FBBB5AD9-8BA0-4C71-B6DE-E9FFEF815F6D}" srcOrd="0" destOrd="0" presId="urn:microsoft.com/office/officeart/2008/layout/LinedList"/>
    <dgm:cxn modelId="{982DC1FE-EE8B-4341-99B3-186AC66C1060}" type="presOf" srcId="{D13205FB-FF9C-499F-9F53-B300634DD77D}" destId="{D08D16F9-4055-48A4-BD39-818A070BA86D}" srcOrd="0" destOrd="0" presId="urn:microsoft.com/office/officeart/2008/layout/LinedList"/>
    <dgm:cxn modelId="{667896FD-5953-417E-8D5A-B9201912DA50}" type="presParOf" srcId="{FBBB5AD9-8BA0-4C71-B6DE-E9FFEF815F6D}" destId="{9001B79B-E683-4723-BA16-7F20E481FF75}" srcOrd="0" destOrd="0" presId="urn:microsoft.com/office/officeart/2008/layout/LinedList"/>
    <dgm:cxn modelId="{CD0DA558-D57C-4619-94CA-46FA9588CB50}" type="presParOf" srcId="{FBBB5AD9-8BA0-4C71-B6DE-E9FFEF815F6D}" destId="{E4EDF70A-8723-4C66-A4D2-AFF91A25C30A}" srcOrd="1" destOrd="0" presId="urn:microsoft.com/office/officeart/2008/layout/LinedList"/>
    <dgm:cxn modelId="{71BB59BC-3A05-43E2-A4F2-2F2014D101C6}" type="presParOf" srcId="{E4EDF70A-8723-4C66-A4D2-AFF91A25C30A}" destId="{D08D16F9-4055-48A4-BD39-818A070BA86D}" srcOrd="0" destOrd="0" presId="urn:microsoft.com/office/officeart/2008/layout/LinedList"/>
    <dgm:cxn modelId="{3D3CBFBE-8A31-4E3A-AFF5-00A91CD8B7A5}" type="presParOf" srcId="{E4EDF70A-8723-4C66-A4D2-AFF91A25C30A}" destId="{D402A068-C8DD-4759-9BDA-913CB3E356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A7FDE8-37DB-42EA-8879-A040C55DF63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ABEEF5B-70F0-4300-86E0-CA813E8E53DC}">
      <dgm:prSet/>
      <dgm:spPr/>
      <dgm:t>
        <a:bodyPr/>
        <a:lstStyle/>
        <a:p>
          <a:pPr>
            <a:lnSpc>
              <a:spcPct val="100000"/>
            </a:lnSpc>
          </a:pPr>
          <a:r>
            <a:rPr lang="en-GB" dirty="0">
              <a:latin typeface="Arial"/>
              <a:cs typeface="Arial"/>
            </a:rPr>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a:t>
          </a:r>
          <a:r>
            <a:rPr lang="en-GB">
              <a:latin typeface="Arial"/>
              <a:cs typeface="Arial"/>
            </a:rPr>
            <a:t>information.</a:t>
          </a:r>
          <a:endParaRPr lang="en-US">
            <a:latin typeface="Arial"/>
            <a:cs typeface="Arial"/>
          </a:endParaRPr>
        </a:p>
      </dgm:t>
    </dgm:pt>
    <dgm:pt modelId="{27D74FD3-8176-404B-B841-BBFC68F18DEB}" type="parTrans" cxnId="{98FE74D0-C29D-4354-9DD5-5892E523CC6A}">
      <dgm:prSet/>
      <dgm:spPr/>
      <dgm:t>
        <a:bodyPr/>
        <a:lstStyle/>
        <a:p>
          <a:endParaRPr lang="en-US"/>
        </a:p>
      </dgm:t>
    </dgm:pt>
    <dgm:pt modelId="{7902446F-F613-4A5F-AAEF-96C0790A1243}" type="sibTrans" cxnId="{98FE74D0-C29D-4354-9DD5-5892E523CC6A}">
      <dgm:prSet/>
      <dgm:spPr/>
      <dgm:t>
        <a:bodyPr/>
        <a:lstStyle/>
        <a:p>
          <a:endParaRPr lang="en-US"/>
        </a:p>
      </dgm:t>
    </dgm:pt>
    <dgm:pt modelId="{AA16B294-C276-41ED-B6A5-3A2F2DC2306C}">
      <dgm:prSet/>
      <dgm:spPr/>
      <dgm:t>
        <a:bodyPr/>
        <a:lstStyle/>
        <a:p>
          <a:pPr>
            <a:lnSpc>
              <a:spcPct val="100000"/>
            </a:lnSpc>
          </a:pPr>
          <a:r>
            <a:rPr lang="en-GB" dirty="0">
              <a:latin typeface="Arial"/>
              <a:cs typeface="Arial"/>
            </a:rPr>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r>
            <a:rPr lang="en-GB">
              <a:latin typeface="Arial"/>
              <a:cs typeface="Arial"/>
            </a:rPr>
            <a:t>).</a:t>
          </a:r>
          <a:endParaRPr lang="en-US">
            <a:latin typeface="Arial"/>
            <a:cs typeface="Arial"/>
          </a:endParaRPr>
        </a:p>
      </dgm:t>
    </dgm:pt>
    <dgm:pt modelId="{2A7C181B-1295-49C0-A0B9-91EEA3324C11}" type="parTrans" cxnId="{17693C30-A469-4309-9BEE-9FCAE5FDC5BC}">
      <dgm:prSet/>
      <dgm:spPr/>
      <dgm:t>
        <a:bodyPr/>
        <a:lstStyle/>
        <a:p>
          <a:endParaRPr lang="en-US"/>
        </a:p>
      </dgm:t>
    </dgm:pt>
    <dgm:pt modelId="{87CE193F-477A-4A41-95AE-8A5086EA641A}" type="sibTrans" cxnId="{17693C30-A469-4309-9BEE-9FCAE5FDC5BC}">
      <dgm:prSet/>
      <dgm:spPr/>
      <dgm:t>
        <a:bodyPr/>
        <a:lstStyle/>
        <a:p>
          <a:endParaRPr lang="en-US"/>
        </a:p>
      </dgm:t>
    </dgm:pt>
    <dgm:pt modelId="{F68CCCCB-E29F-4CEE-853D-62D6A67D41ED}">
      <dgm:prSet/>
      <dgm:spPr/>
      <dgm:t>
        <a:bodyPr/>
        <a:lstStyle/>
        <a:p>
          <a:pPr>
            <a:lnSpc>
              <a:spcPct val="100000"/>
            </a:lnSpc>
          </a:pPr>
          <a:r>
            <a:rPr lang="en-GB" dirty="0">
              <a:latin typeface="Arial"/>
              <a:cs typeface="Arial"/>
            </a:rPr>
            <a:t>Credit goes to Charles Babbage for inventing computers which has made life so much efficient. Babbage, (1837</a:t>
          </a:r>
          <a:r>
            <a:rPr lang="en-GB">
              <a:latin typeface="Arial"/>
              <a:cs typeface="Arial"/>
            </a:rPr>
            <a:t>).</a:t>
          </a:r>
          <a:r>
            <a:rPr lang="en-GB" dirty="0">
              <a:latin typeface="Arial"/>
              <a:cs typeface="Arial"/>
            </a:rPr>
            <a:t> </a:t>
          </a:r>
          <a:endParaRPr lang="en-US" dirty="0">
            <a:latin typeface="Arial"/>
            <a:cs typeface="Arial"/>
          </a:endParaRPr>
        </a:p>
      </dgm:t>
    </dgm:pt>
    <dgm:pt modelId="{660F9A67-8935-46D7-B83C-5EDE1679524A}" type="parTrans" cxnId="{66323390-EB35-4259-8B17-10D6FE6D0919}">
      <dgm:prSet/>
      <dgm:spPr/>
      <dgm:t>
        <a:bodyPr/>
        <a:lstStyle/>
        <a:p>
          <a:endParaRPr lang="en-US"/>
        </a:p>
      </dgm:t>
    </dgm:pt>
    <dgm:pt modelId="{30F1A02C-EBDA-47EE-98BE-8C7345DC9F6A}" type="sibTrans" cxnId="{66323390-EB35-4259-8B17-10D6FE6D0919}">
      <dgm:prSet/>
      <dgm:spPr/>
      <dgm:t>
        <a:bodyPr/>
        <a:lstStyle/>
        <a:p>
          <a:endParaRPr lang="en-US"/>
        </a:p>
      </dgm:t>
    </dgm:pt>
    <dgm:pt modelId="{876332D5-0C77-4066-8E0A-46EDBF8B9FC3}" type="pres">
      <dgm:prSet presAssocID="{DFA7FDE8-37DB-42EA-8879-A040C55DF632}" presName="root" presStyleCnt="0">
        <dgm:presLayoutVars>
          <dgm:dir/>
          <dgm:resizeHandles val="exact"/>
        </dgm:presLayoutVars>
      </dgm:prSet>
      <dgm:spPr/>
    </dgm:pt>
    <dgm:pt modelId="{109D657B-B400-4A7B-8D7D-BB7E8278A111}" type="pres">
      <dgm:prSet presAssocID="{1ABEEF5B-70F0-4300-86E0-CA813E8E53DC}" presName="compNode" presStyleCnt="0"/>
      <dgm:spPr/>
    </dgm:pt>
    <dgm:pt modelId="{8865F131-A50F-47E2-B0CC-6BAF9E3582AA}" type="pres">
      <dgm:prSet presAssocID="{1ABEEF5B-70F0-4300-86E0-CA813E8E53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0D77F066-613C-49B3-A3EA-E1637CEA0890}" type="pres">
      <dgm:prSet presAssocID="{1ABEEF5B-70F0-4300-86E0-CA813E8E53DC}" presName="spaceRect" presStyleCnt="0"/>
      <dgm:spPr/>
    </dgm:pt>
    <dgm:pt modelId="{18C5AF9E-9974-41A8-AF18-72949200ABA0}" type="pres">
      <dgm:prSet presAssocID="{1ABEEF5B-70F0-4300-86E0-CA813E8E53DC}" presName="textRect" presStyleLbl="revTx" presStyleIdx="0" presStyleCnt="3">
        <dgm:presLayoutVars>
          <dgm:chMax val="1"/>
          <dgm:chPref val="1"/>
        </dgm:presLayoutVars>
      </dgm:prSet>
      <dgm:spPr/>
    </dgm:pt>
    <dgm:pt modelId="{278899B7-0BE2-4CE8-B5C7-45D28213FF30}" type="pres">
      <dgm:prSet presAssocID="{7902446F-F613-4A5F-AAEF-96C0790A1243}" presName="sibTrans" presStyleCnt="0"/>
      <dgm:spPr/>
    </dgm:pt>
    <dgm:pt modelId="{50BDCA92-184A-48A4-83C3-E57FE828DA92}" type="pres">
      <dgm:prSet presAssocID="{AA16B294-C276-41ED-B6A5-3A2F2DC2306C}" presName="compNode" presStyleCnt="0"/>
      <dgm:spPr/>
    </dgm:pt>
    <dgm:pt modelId="{1C883747-8129-4293-BF8D-834F52DAB4B7}" type="pres">
      <dgm:prSet presAssocID="{AA16B294-C276-41ED-B6A5-3A2F2DC230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E6401A43-2457-4DFB-AE33-5CAAABC5A49A}" type="pres">
      <dgm:prSet presAssocID="{AA16B294-C276-41ED-B6A5-3A2F2DC2306C}" presName="spaceRect" presStyleCnt="0"/>
      <dgm:spPr/>
    </dgm:pt>
    <dgm:pt modelId="{EC67FF91-6163-497D-A860-4C7F27C8196B}" type="pres">
      <dgm:prSet presAssocID="{AA16B294-C276-41ED-B6A5-3A2F2DC2306C}" presName="textRect" presStyleLbl="revTx" presStyleIdx="1" presStyleCnt="3">
        <dgm:presLayoutVars>
          <dgm:chMax val="1"/>
          <dgm:chPref val="1"/>
        </dgm:presLayoutVars>
      </dgm:prSet>
      <dgm:spPr/>
    </dgm:pt>
    <dgm:pt modelId="{C8B9F15C-6C95-412D-A746-4CF818A2FDB5}" type="pres">
      <dgm:prSet presAssocID="{87CE193F-477A-4A41-95AE-8A5086EA641A}" presName="sibTrans" presStyleCnt="0"/>
      <dgm:spPr/>
    </dgm:pt>
    <dgm:pt modelId="{67400678-373A-47DD-A6F6-8B1FD83FE982}" type="pres">
      <dgm:prSet presAssocID="{F68CCCCB-E29F-4CEE-853D-62D6A67D41ED}" presName="compNode" presStyleCnt="0"/>
      <dgm:spPr/>
    </dgm:pt>
    <dgm:pt modelId="{F3D91CAA-ECB4-4C89-9F88-6D5CF01DD0F0}" type="pres">
      <dgm:prSet presAssocID="{F68CCCCB-E29F-4CEE-853D-62D6A67D41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157D8AC-9E44-489A-A4AC-561444F56922}" type="pres">
      <dgm:prSet presAssocID="{F68CCCCB-E29F-4CEE-853D-62D6A67D41ED}" presName="spaceRect" presStyleCnt="0"/>
      <dgm:spPr/>
    </dgm:pt>
    <dgm:pt modelId="{FCA46251-D584-4DCF-9870-F077918D29CD}" type="pres">
      <dgm:prSet presAssocID="{F68CCCCB-E29F-4CEE-853D-62D6A67D41ED}" presName="textRect" presStyleLbl="revTx" presStyleIdx="2" presStyleCnt="3">
        <dgm:presLayoutVars>
          <dgm:chMax val="1"/>
          <dgm:chPref val="1"/>
        </dgm:presLayoutVars>
      </dgm:prSet>
      <dgm:spPr/>
    </dgm:pt>
  </dgm:ptLst>
  <dgm:cxnLst>
    <dgm:cxn modelId="{17693C30-A469-4309-9BEE-9FCAE5FDC5BC}" srcId="{DFA7FDE8-37DB-42EA-8879-A040C55DF632}" destId="{AA16B294-C276-41ED-B6A5-3A2F2DC2306C}" srcOrd="1" destOrd="0" parTransId="{2A7C181B-1295-49C0-A0B9-91EEA3324C11}" sibTransId="{87CE193F-477A-4A41-95AE-8A5086EA641A}"/>
    <dgm:cxn modelId="{20572438-86E3-4F18-81FD-8965724F1FE0}" type="presOf" srcId="{F68CCCCB-E29F-4CEE-853D-62D6A67D41ED}" destId="{FCA46251-D584-4DCF-9870-F077918D29CD}" srcOrd="0" destOrd="0" presId="urn:microsoft.com/office/officeart/2018/2/layout/IconLabelList"/>
    <dgm:cxn modelId="{66323390-EB35-4259-8B17-10D6FE6D0919}" srcId="{DFA7FDE8-37DB-42EA-8879-A040C55DF632}" destId="{F68CCCCB-E29F-4CEE-853D-62D6A67D41ED}" srcOrd="2" destOrd="0" parTransId="{660F9A67-8935-46D7-B83C-5EDE1679524A}" sibTransId="{30F1A02C-EBDA-47EE-98BE-8C7345DC9F6A}"/>
    <dgm:cxn modelId="{5D94CDA4-97E2-4892-B58C-AD65D34FCD39}" type="presOf" srcId="{1ABEEF5B-70F0-4300-86E0-CA813E8E53DC}" destId="{18C5AF9E-9974-41A8-AF18-72949200ABA0}" srcOrd="0" destOrd="0" presId="urn:microsoft.com/office/officeart/2018/2/layout/IconLabelList"/>
    <dgm:cxn modelId="{163489C8-8F91-4D05-A873-03E8E6BD28F9}" type="presOf" srcId="{AA16B294-C276-41ED-B6A5-3A2F2DC2306C}" destId="{EC67FF91-6163-497D-A860-4C7F27C8196B}" srcOrd="0" destOrd="0" presId="urn:microsoft.com/office/officeart/2018/2/layout/IconLabelList"/>
    <dgm:cxn modelId="{98FE74D0-C29D-4354-9DD5-5892E523CC6A}" srcId="{DFA7FDE8-37DB-42EA-8879-A040C55DF632}" destId="{1ABEEF5B-70F0-4300-86E0-CA813E8E53DC}" srcOrd="0" destOrd="0" parTransId="{27D74FD3-8176-404B-B841-BBFC68F18DEB}" sibTransId="{7902446F-F613-4A5F-AAEF-96C0790A1243}"/>
    <dgm:cxn modelId="{2DA228EB-F0AB-4540-BC7E-363C0F529F72}" type="presOf" srcId="{DFA7FDE8-37DB-42EA-8879-A040C55DF632}" destId="{876332D5-0C77-4066-8E0A-46EDBF8B9FC3}" srcOrd="0" destOrd="0" presId="urn:microsoft.com/office/officeart/2018/2/layout/IconLabelList"/>
    <dgm:cxn modelId="{BA28D88B-5C16-41AC-9647-7119463DC883}" type="presParOf" srcId="{876332D5-0C77-4066-8E0A-46EDBF8B9FC3}" destId="{109D657B-B400-4A7B-8D7D-BB7E8278A111}" srcOrd="0" destOrd="0" presId="urn:microsoft.com/office/officeart/2018/2/layout/IconLabelList"/>
    <dgm:cxn modelId="{4A3CD10E-8CAA-4FE9-BB90-92F1A7BAFF43}" type="presParOf" srcId="{109D657B-B400-4A7B-8D7D-BB7E8278A111}" destId="{8865F131-A50F-47E2-B0CC-6BAF9E3582AA}" srcOrd="0" destOrd="0" presId="urn:microsoft.com/office/officeart/2018/2/layout/IconLabelList"/>
    <dgm:cxn modelId="{62185024-4C9B-4627-9192-25C8B6D153FE}" type="presParOf" srcId="{109D657B-B400-4A7B-8D7D-BB7E8278A111}" destId="{0D77F066-613C-49B3-A3EA-E1637CEA0890}" srcOrd="1" destOrd="0" presId="urn:microsoft.com/office/officeart/2018/2/layout/IconLabelList"/>
    <dgm:cxn modelId="{518B3937-0073-4DE0-A75C-79D5DD58B416}" type="presParOf" srcId="{109D657B-B400-4A7B-8D7D-BB7E8278A111}" destId="{18C5AF9E-9974-41A8-AF18-72949200ABA0}" srcOrd="2" destOrd="0" presId="urn:microsoft.com/office/officeart/2018/2/layout/IconLabelList"/>
    <dgm:cxn modelId="{07230D4A-ACA2-4785-A9D9-9D01EAD7F1E3}" type="presParOf" srcId="{876332D5-0C77-4066-8E0A-46EDBF8B9FC3}" destId="{278899B7-0BE2-4CE8-B5C7-45D28213FF30}" srcOrd="1" destOrd="0" presId="urn:microsoft.com/office/officeart/2018/2/layout/IconLabelList"/>
    <dgm:cxn modelId="{07DB16A3-CA48-4115-854E-807E22648A24}" type="presParOf" srcId="{876332D5-0C77-4066-8E0A-46EDBF8B9FC3}" destId="{50BDCA92-184A-48A4-83C3-E57FE828DA92}" srcOrd="2" destOrd="0" presId="urn:microsoft.com/office/officeart/2018/2/layout/IconLabelList"/>
    <dgm:cxn modelId="{70E2E1FB-A701-4DAB-9839-DAF72DA24DD7}" type="presParOf" srcId="{50BDCA92-184A-48A4-83C3-E57FE828DA92}" destId="{1C883747-8129-4293-BF8D-834F52DAB4B7}" srcOrd="0" destOrd="0" presId="urn:microsoft.com/office/officeart/2018/2/layout/IconLabelList"/>
    <dgm:cxn modelId="{15A044F9-82A8-423C-A8EC-79E0E3999149}" type="presParOf" srcId="{50BDCA92-184A-48A4-83C3-E57FE828DA92}" destId="{E6401A43-2457-4DFB-AE33-5CAAABC5A49A}" srcOrd="1" destOrd="0" presId="urn:microsoft.com/office/officeart/2018/2/layout/IconLabelList"/>
    <dgm:cxn modelId="{06611E33-55F4-4AFE-8295-AE7067A1E9CE}" type="presParOf" srcId="{50BDCA92-184A-48A4-83C3-E57FE828DA92}" destId="{EC67FF91-6163-497D-A860-4C7F27C8196B}" srcOrd="2" destOrd="0" presId="urn:microsoft.com/office/officeart/2018/2/layout/IconLabelList"/>
    <dgm:cxn modelId="{F495FCA9-27C8-4525-8C52-1C3AFACFB267}" type="presParOf" srcId="{876332D5-0C77-4066-8E0A-46EDBF8B9FC3}" destId="{C8B9F15C-6C95-412D-A746-4CF818A2FDB5}" srcOrd="3" destOrd="0" presId="urn:microsoft.com/office/officeart/2018/2/layout/IconLabelList"/>
    <dgm:cxn modelId="{EC980968-CFBF-48FF-8394-AE240C5F7CD2}" type="presParOf" srcId="{876332D5-0C77-4066-8E0A-46EDBF8B9FC3}" destId="{67400678-373A-47DD-A6F6-8B1FD83FE982}" srcOrd="4" destOrd="0" presId="urn:microsoft.com/office/officeart/2018/2/layout/IconLabelList"/>
    <dgm:cxn modelId="{C3A16279-1B5E-42F2-81C6-E126F38FF75D}" type="presParOf" srcId="{67400678-373A-47DD-A6F6-8B1FD83FE982}" destId="{F3D91CAA-ECB4-4C89-9F88-6D5CF01DD0F0}" srcOrd="0" destOrd="0" presId="urn:microsoft.com/office/officeart/2018/2/layout/IconLabelList"/>
    <dgm:cxn modelId="{485CCA57-0B4A-42F2-8C1F-EDF6E7FE381A}" type="presParOf" srcId="{67400678-373A-47DD-A6F6-8B1FD83FE982}" destId="{F157D8AC-9E44-489A-A4AC-561444F56922}" srcOrd="1" destOrd="0" presId="urn:microsoft.com/office/officeart/2018/2/layout/IconLabelList"/>
    <dgm:cxn modelId="{702D8510-A9BB-4CC2-A2D8-74E4C713F288}" type="presParOf" srcId="{67400678-373A-47DD-A6F6-8B1FD83FE982}" destId="{FCA46251-D584-4DCF-9870-F077918D29C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7E08B3-52E4-42E1-9E34-CA584855CB7D}"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AF8A83E6-9C7D-4E72-A320-8E05E37ED03F}">
      <dgm:prSet/>
      <dgm:spPr/>
      <dgm:t>
        <a:bodyPr/>
        <a:lstStyle/>
        <a:p>
          <a:pPr>
            <a:defRPr b="1"/>
          </a:pPr>
          <a:r>
            <a:rPr lang="en-US"/>
            <a:t>3 Feb. 23</a:t>
          </a:r>
        </a:p>
      </dgm:t>
    </dgm:pt>
    <dgm:pt modelId="{0F641CF2-B15C-4938-AC8F-C6730F0EE7EE}" type="parTrans" cxnId="{7B80B694-12D7-42F7-A454-C81408C691A3}">
      <dgm:prSet/>
      <dgm:spPr/>
      <dgm:t>
        <a:bodyPr/>
        <a:lstStyle/>
        <a:p>
          <a:endParaRPr lang="en-US"/>
        </a:p>
      </dgm:t>
    </dgm:pt>
    <dgm:pt modelId="{66EED588-168D-4153-9474-34BB7536A272}" type="sibTrans" cxnId="{7B80B694-12D7-42F7-A454-C81408C691A3}">
      <dgm:prSet/>
      <dgm:spPr/>
      <dgm:t>
        <a:bodyPr/>
        <a:lstStyle/>
        <a:p>
          <a:endParaRPr lang="en-US"/>
        </a:p>
      </dgm:t>
    </dgm:pt>
    <dgm:pt modelId="{D5452A2D-86E9-4CBA-9E70-DE1969883DCD}">
      <dgm:prSet/>
      <dgm:spPr/>
      <dgm:t>
        <a:bodyPr/>
        <a:lstStyle/>
        <a:p>
          <a:r>
            <a:rPr lang="en-US"/>
            <a:t>Identify a research question 03/02/23</a:t>
          </a:r>
          <a:br>
            <a:rPr lang="en-US"/>
          </a:br>
          <a:r>
            <a:rPr lang="en-US"/>
            <a:t> Conduct a review of the relevant existing research</a:t>
          </a:r>
        </a:p>
      </dgm:t>
    </dgm:pt>
    <dgm:pt modelId="{56A7A7F0-47AF-4C80-8CB6-E856E160B2A9}" type="parTrans" cxnId="{A1400FA7-7B58-49E9-B01D-D9D78BAC2C3C}">
      <dgm:prSet/>
      <dgm:spPr/>
      <dgm:t>
        <a:bodyPr/>
        <a:lstStyle/>
        <a:p>
          <a:endParaRPr lang="en-US"/>
        </a:p>
      </dgm:t>
    </dgm:pt>
    <dgm:pt modelId="{0F565353-78CF-4AEB-A967-E80ECA597F8F}" type="sibTrans" cxnId="{A1400FA7-7B58-49E9-B01D-D9D78BAC2C3C}">
      <dgm:prSet/>
      <dgm:spPr/>
      <dgm:t>
        <a:bodyPr/>
        <a:lstStyle/>
        <a:p>
          <a:endParaRPr lang="en-US"/>
        </a:p>
      </dgm:t>
    </dgm:pt>
    <dgm:pt modelId="{3454314C-22C0-4C5F-9F02-B80DB849E612}">
      <dgm:prSet/>
      <dgm:spPr/>
      <dgm:t>
        <a:bodyPr/>
        <a:lstStyle/>
        <a:p>
          <a:pPr>
            <a:defRPr b="1"/>
          </a:pPr>
          <a:r>
            <a:rPr lang="en-US"/>
            <a:t>10 Feb. 23</a:t>
          </a:r>
        </a:p>
      </dgm:t>
    </dgm:pt>
    <dgm:pt modelId="{0A03E3D1-8D87-4463-94FC-B971A942C447}" type="parTrans" cxnId="{B820EBC9-8C21-436F-9640-02FCDF5CB7DD}">
      <dgm:prSet/>
      <dgm:spPr/>
      <dgm:t>
        <a:bodyPr/>
        <a:lstStyle/>
        <a:p>
          <a:endParaRPr lang="en-US"/>
        </a:p>
      </dgm:t>
    </dgm:pt>
    <dgm:pt modelId="{31B993A6-CD7F-4B3E-A93E-2114731EE7AF}" type="sibTrans" cxnId="{B820EBC9-8C21-436F-9640-02FCDF5CB7DD}">
      <dgm:prSet/>
      <dgm:spPr/>
      <dgm:t>
        <a:bodyPr/>
        <a:lstStyle/>
        <a:p>
          <a:endParaRPr lang="en-US"/>
        </a:p>
      </dgm:t>
    </dgm:pt>
    <dgm:pt modelId="{3D458AB4-3E0E-4684-BAE0-B66ECABADD4F}">
      <dgm:prSet/>
      <dgm:spPr/>
      <dgm:t>
        <a:bodyPr/>
        <a:lstStyle/>
        <a:p>
          <a:r>
            <a:rPr lang="en-US"/>
            <a:t>﻿ Plan a research method 10/02/23</a:t>
          </a:r>
          <a:br>
            <a:rPr lang="en-US"/>
          </a:br>
          <a:r>
            <a:rPr lang="en-US"/>
            <a:t> Consider the ethics of our research, the methods we will use. Submit propose</a:t>
          </a:r>
        </a:p>
      </dgm:t>
    </dgm:pt>
    <dgm:pt modelId="{CEA13A52-108D-49FA-B3AB-F6131A6138E3}" type="parTrans" cxnId="{28081017-5DB9-4622-8273-485BCA95C4BE}">
      <dgm:prSet/>
      <dgm:spPr/>
      <dgm:t>
        <a:bodyPr/>
        <a:lstStyle/>
        <a:p>
          <a:endParaRPr lang="en-US"/>
        </a:p>
      </dgm:t>
    </dgm:pt>
    <dgm:pt modelId="{64780C0C-1986-441F-8596-E374CD119E68}" type="sibTrans" cxnId="{28081017-5DB9-4622-8273-485BCA95C4BE}">
      <dgm:prSet/>
      <dgm:spPr/>
      <dgm:t>
        <a:bodyPr/>
        <a:lstStyle/>
        <a:p>
          <a:endParaRPr lang="en-US"/>
        </a:p>
      </dgm:t>
    </dgm:pt>
    <dgm:pt modelId="{017DCADF-91A3-467A-81E4-60D94E0D251E}">
      <dgm:prSet/>
      <dgm:spPr/>
      <dgm:t>
        <a:bodyPr/>
        <a:lstStyle/>
        <a:p>
          <a:pPr>
            <a:defRPr b="1"/>
          </a:pPr>
          <a:r>
            <a:rPr lang="en-US"/>
            <a:t>24 Feb. 23</a:t>
          </a:r>
        </a:p>
      </dgm:t>
    </dgm:pt>
    <dgm:pt modelId="{7BEB7037-EB3F-4036-81A2-2A950F562491}" type="parTrans" cxnId="{5D740E5F-8799-4AE3-8B23-2B233C7BC4E6}">
      <dgm:prSet/>
      <dgm:spPr/>
      <dgm:t>
        <a:bodyPr/>
        <a:lstStyle/>
        <a:p>
          <a:endParaRPr lang="en-US"/>
        </a:p>
      </dgm:t>
    </dgm:pt>
    <dgm:pt modelId="{1FB18B2B-4812-465F-A1E4-EDEA2DDC97BF}" type="sibTrans" cxnId="{5D740E5F-8799-4AE3-8B23-2B233C7BC4E6}">
      <dgm:prSet/>
      <dgm:spPr/>
      <dgm:t>
        <a:bodyPr/>
        <a:lstStyle/>
        <a:p>
          <a:endParaRPr lang="en-US"/>
        </a:p>
      </dgm:t>
    </dgm:pt>
    <dgm:pt modelId="{258BF058-BF07-4397-817A-AC128F7BDFAB}">
      <dgm:prSet/>
      <dgm:spPr/>
      <dgm:t>
        <a:bodyPr/>
        <a:lstStyle/>
        <a:p>
          <a:r>
            <a:rPr lang="en-US"/>
            <a:t>﻿ Present proposal for approval in our groups 24/02/23</a:t>
          </a:r>
        </a:p>
      </dgm:t>
    </dgm:pt>
    <dgm:pt modelId="{BACEDA23-9759-4D28-BE43-670B0AF5C1BF}" type="parTrans" cxnId="{555A295B-A8DE-4762-871A-293E82943ABC}">
      <dgm:prSet/>
      <dgm:spPr/>
      <dgm:t>
        <a:bodyPr/>
        <a:lstStyle/>
        <a:p>
          <a:endParaRPr lang="en-US"/>
        </a:p>
      </dgm:t>
    </dgm:pt>
    <dgm:pt modelId="{46DE3AAA-73FD-4AFA-9997-A688A3F0A591}" type="sibTrans" cxnId="{555A295B-A8DE-4762-871A-293E82943ABC}">
      <dgm:prSet/>
      <dgm:spPr/>
      <dgm:t>
        <a:bodyPr/>
        <a:lstStyle/>
        <a:p>
          <a:endParaRPr lang="en-US"/>
        </a:p>
      </dgm:t>
    </dgm:pt>
    <dgm:pt modelId="{7977C2FA-2923-4503-9D6C-D0958D0989D9}">
      <dgm:prSet/>
      <dgm:spPr/>
      <dgm:t>
        <a:bodyPr/>
        <a:lstStyle/>
        <a:p>
          <a:pPr>
            <a:defRPr b="1"/>
          </a:pPr>
          <a:r>
            <a:rPr lang="en-US"/>
            <a:t>3 Mar. 23</a:t>
          </a:r>
        </a:p>
      </dgm:t>
    </dgm:pt>
    <dgm:pt modelId="{9CCA09C4-99AD-425F-A430-9F3A1B56E69D}" type="parTrans" cxnId="{2EE16C8E-7DDB-4C52-A2BA-7A4741A8CD6F}">
      <dgm:prSet/>
      <dgm:spPr/>
      <dgm:t>
        <a:bodyPr/>
        <a:lstStyle/>
        <a:p>
          <a:endParaRPr lang="en-US"/>
        </a:p>
      </dgm:t>
    </dgm:pt>
    <dgm:pt modelId="{B14F2991-BD63-40D0-A493-FB2225EBCAEB}" type="sibTrans" cxnId="{2EE16C8E-7DDB-4C52-A2BA-7A4741A8CD6F}">
      <dgm:prSet/>
      <dgm:spPr/>
      <dgm:t>
        <a:bodyPr/>
        <a:lstStyle/>
        <a:p>
          <a:endParaRPr lang="en-US"/>
        </a:p>
      </dgm:t>
    </dgm:pt>
    <dgm:pt modelId="{D6CD1EDF-0446-4F02-8037-C31F7947B2BB}">
      <dgm:prSet/>
      <dgm:spPr/>
      <dgm:t>
        <a:bodyPr/>
        <a:lstStyle/>
        <a:p>
          <a:r>
            <a:rPr lang="en-US"/>
            <a:t>﻿﻿ Create a questionnaire 03/03/23</a:t>
          </a:r>
        </a:p>
      </dgm:t>
    </dgm:pt>
    <dgm:pt modelId="{F4BFD451-FC16-4D8B-84FC-05BDF1630A41}" type="parTrans" cxnId="{EB5A96AA-6D97-4EC4-A1DE-0F868315F4ED}">
      <dgm:prSet/>
      <dgm:spPr/>
      <dgm:t>
        <a:bodyPr/>
        <a:lstStyle/>
        <a:p>
          <a:endParaRPr lang="en-US"/>
        </a:p>
      </dgm:t>
    </dgm:pt>
    <dgm:pt modelId="{30A3C419-79BB-4FB0-8772-E5ECC0CF4E87}" type="sibTrans" cxnId="{EB5A96AA-6D97-4EC4-A1DE-0F868315F4ED}">
      <dgm:prSet/>
      <dgm:spPr/>
      <dgm:t>
        <a:bodyPr/>
        <a:lstStyle/>
        <a:p>
          <a:endParaRPr lang="en-US"/>
        </a:p>
      </dgm:t>
    </dgm:pt>
    <dgm:pt modelId="{3F483432-1ED5-4822-8F46-DEF188E56410}">
      <dgm:prSet/>
      <dgm:spPr/>
      <dgm:t>
        <a:bodyPr/>
        <a:lstStyle/>
        <a:p>
          <a:pPr>
            <a:defRPr b="1"/>
          </a:pPr>
          <a:r>
            <a:rPr lang="en-US"/>
            <a:t>10 Mar. 23</a:t>
          </a:r>
        </a:p>
      </dgm:t>
    </dgm:pt>
    <dgm:pt modelId="{687C2A57-6387-4408-9339-2D34CE84B9A9}" type="parTrans" cxnId="{D3371D9D-F7E0-4D74-83BA-643BD3147212}">
      <dgm:prSet/>
      <dgm:spPr/>
      <dgm:t>
        <a:bodyPr/>
        <a:lstStyle/>
        <a:p>
          <a:endParaRPr lang="en-US"/>
        </a:p>
      </dgm:t>
    </dgm:pt>
    <dgm:pt modelId="{FB7BB743-9304-4689-B114-8C704652C4FD}" type="sibTrans" cxnId="{D3371D9D-F7E0-4D74-83BA-643BD3147212}">
      <dgm:prSet/>
      <dgm:spPr/>
      <dgm:t>
        <a:bodyPr/>
        <a:lstStyle/>
        <a:p>
          <a:endParaRPr lang="en-US"/>
        </a:p>
      </dgm:t>
    </dgm:pt>
    <dgm:pt modelId="{5BCD7D9D-DAC5-4E1B-819F-89CD40CF0900}">
      <dgm:prSet/>
      <dgm:spPr/>
      <dgm:t>
        <a:bodyPr/>
        <a:lstStyle/>
        <a:p>
          <a:r>
            <a:rPr lang="en-US"/>
            <a:t>﻿ Collect data 10/03/23</a:t>
          </a:r>
        </a:p>
      </dgm:t>
    </dgm:pt>
    <dgm:pt modelId="{E0DDBA54-EBD3-4CF6-AA7C-6F417C170EF2}" type="parTrans" cxnId="{81C89F5E-573E-44BF-B2C1-B97A2313C19C}">
      <dgm:prSet/>
      <dgm:spPr/>
      <dgm:t>
        <a:bodyPr/>
        <a:lstStyle/>
        <a:p>
          <a:endParaRPr lang="en-US"/>
        </a:p>
      </dgm:t>
    </dgm:pt>
    <dgm:pt modelId="{061CA7F8-4816-48BA-984E-7DCC556A7905}" type="sibTrans" cxnId="{81C89F5E-573E-44BF-B2C1-B97A2313C19C}">
      <dgm:prSet/>
      <dgm:spPr/>
      <dgm:t>
        <a:bodyPr/>
        <a:lstStyle/>
        <a:p>
          <a:endParaRPr lang="en-US"/>
        </a:p>
      </dgm:t>
    </dgm:pt>
    <dgm:pt modelId="{46A34BFE-CF85-4233-B724-6757E6B301E8}">
      <dgm:prSet/>
      <dgm:spPr/>
      <dgm:t>
        <a:bodyPr/>
        <a:lstStyle/>
        <a:p>
          <a:pPr>
            <a:defRPr b="1"/>
          </a:pPr>
          <a:r>
            <a:rPr lang="en-US"/>
            <a:t>17 Mar. 23</a:t>
          </a:r>
        </a:p>
      </dgm:t>
    </dgm:pt>
    <dgm:pt modelId="{0099766E-D9F3-4DD2-A8A3-8939907D507A}" type="parTrans" cxnId="{D0FDC5C5-7D62-47AD-A687-321162FC794B}">
      <dgm:prSet/>
      <dgm:spPr/>
      <dgm:t>
        <a:bodyPr/>
        <a:lstStyle/>
        <a:p>
          <a:endParaRPr lang="en-US"/>
        </a:p>
      </dgm:t>
    </dgm:pt>
    <dgm:pt modelId="{4B52FAFD-C884-4285-A8BC-DDC0D59805B6}" type="sibTrans" cxnId="{D0FDC5C5-7D62-47AD-A687-321162FC794B}">
      <dgm:prSet/>
      <dgm:spPr/>
      <dgm:t>
        <a:bodyPr/>
        <a:lstStyle/>
        <a:p>
          <a:endParaRPr lang="en-US"/>
        </a:p>
      </dgm:t>
    </dgm:pt>
    <dgm:pt modelId="{C2FABCDC-CDF1-429D-8E31-FB4C7E012776}">
      <dgm:prSet/>
      <dgm:spPr/>
      <dgm:t>
        <a:bodyPr/>
        <a:lstStyle/>
        <a:p>
          <a:r>
            <a:rPr lang="en-US"/>
            <a:t>﻿ ﻿Analyse and collate data 17/03/23</a:t>
          </a:r>
        </a:p>
      </dgm:t>
    </dgm:pt>
    <dgm:pt modelId="{E4D84010-938D-48AE-86AD-EB056C6C1563}" type="parTrans" cxnId="{8A6E6305-E6D8-43E9-8E80-BCC4E611934A}">
      <dgm:prSet/>
      <dgm:spPr/>
      <dgm:t>
        <a:bodyPr/>
        <a:lstStyle/>
        <a:p>
          <a:endParaRPr lang="en-US"/>
        </a:p>
      </dgm:t>
    </dgm:pt>
    <dgm:pt modelId="{BD3D1139-8487-4BA9-AD49-E0AC9C92E778}" type="sibTrans" cxnId="{8A6E6305-E6D8-43E9-8E80-BCC4E611934A}">
      <dgm:prSet/>
      <dgm:spPr/>
      <dgm:t>
        <a:bodyPr/>
        <a:lstStyle/>
        <a:p>
          <a:endParaRPr lang="en-US"/>
        </a:p>
      </dgm:t>
    </dgm:pt>
    <dgm:pt modelId="{B0822661-4C35-4575-B029-43CF2C35915F}">
      <dgm:prSet/>
      <dgm:spPr/>
      <dgm:t>
        <a:bodyPr/>
        <a:lstStyle/>
        <a:p>
          <a:pPr>
            <a:defRPr b="1"/>
          </a:pPr>
          <a:r>
            <a:rPr lang="en-US"/>
            <a:t>24 Mar. 23</a:t>
          </a:r>
        </a:p>
      </dgm:t>
    </dgm:pt>
    <dgm:pt modelId="{FF6503D1-D540-4BF4-8659-DD7BE53211D8}" type="parTrans" cxnId="{A397D5E6-0D55-4A76-958F-3FD56D756820}">
      <dgm:prSet/>
      <dgm:spPr/>
      <dgm:t>
        <a:bodyPr/>
        <a:lstStyle/>
        <a:p>
          <a:endParaRPr lang="en-US"/>
        </a:p>
      </dgm:t>
    </dgm:pt>
    <dgm:pt modelId="{887BF9BA-6176-47EB-A454-016246E9942A}" type="sibTrans" cxnId="{A397D5E6-0D55-4A76-958F-3FD56D756820}">
      <dgm:prSet/>
      <dgm:spPr/>
      <dgm:t>
        <a:bodyPr/>
        <a:lstStyle/>
        <a:p>
          <a:endParaRPr lang="en-US"/>
        </a:p>
      </dgm:t>
    </dgm:pt>
    <dgm:pt modelId="{452FE234-32E7-45A1-A5E7-DC82BAC893D4}">
      <dgm:prSet/>
      <dgm:spPr/>
      <dgm:t>
        <a:bodyPr/>
        <a:lstStyle/>
        <a:p>
          <a:r>
            <a:rPr lang="en-US"/>
            <a:t>﻿ ﻿Produce report 24/03/23</a:t>
          </a:r>
          <a:br>
            <a:rPr lang="en-US"/>
          </a:br>
          <a:r>
            <a:rPr lang="en-US"/>
            <a:t> Write up a full report, discuss and conclude findings individually</a:t>
          </a:r>
        </a:p>
      </dgm:t>
    </dgm:pt>
    <dgm:pt modelId="{C1464135-3FC4-4A07-BC56-59DB493ED16C}" type="parTrans" cxnId="{059C223B-A486-464C-932E-AD8CB0A0D23A}">
      <dgm:prSet/>
      <dgm:spPr/>
      <dgm:t>
        <a:bodyPr/>
        <a:lstStyle/>
        <a:p>
          <a:endParaRPr lang="en-US"/>
        </a:p>
      </dgm:t>
    </dgm:pt>
    <dgm:pt modelId="{C8EA9834-2B84-4C73-9DCD-43F3EDE7550E}" type="sibTrans" cxnId="{059C223B-A486-464C-932E-AD8CB0A0D23A}">
      <dgm:prSet/>
      <dgm:spPr/>
      <dgm:t>
        <a:bodyPr/>
        <a:lstStyle/>
        <a:p>
          <a:endParaRPr lang="en-US"/>
        </a:p>
      </dgm:t>
    </dgm:pt>
    <dgm:pt modelId="{A804853A-7551-4BEE-AA45-0FA4B84920ED}" type="pres">
      <dgm:prSet presAssocID="{E07E08B3-52E4-42E1-9E34-CA584855CB7D}" presName="root" presStyleCnt="0">
        <dgm:presLayoutVars>
          <dgm:chMax/>
          <dgm:chPref/>
          <dgm:animLvl val="lvl"/>
        </dgm:presLayoutVars>
      </dgm:prSet>
      <dgm:spPr/>
    </dgm:pt>
    <dgm:pt modelId="{14045B37-DBD6-4546-B1E8-15F0E405BE88}" type="pres">
      <dgm:prSet presAssocID="{E07E08B3-52E4-42E1-9E34-CA584855CB7D}" presName="divider" presStyleLbl="fgAcc1" presStyleIdx="0" presStyleCnt="1"/>
      <dgm:spPr/>
    </dgm:pt>
    <dgm:pt modelId="{B1AF86F2-4C40-4BDE-B078-11C37653C8C9}" type="pres">
      <dgm:prSet presAssocID="{E07E08B3-52E4-42E1-9E34-CA584855CB7D}" presName="nodes" presStyleCnt="0">
        <dgm:presLayoutVars>
          <dgm:chMax/>
          <dgm:chPref/>
          <dgm:animLvl val="lvl"/>
        </dgm:presLayoutVars>
      </dgm:prSet>
      <dgm:spPr/>
    </dgm:pt>
    <dgm:pt modelId="{5286F19E-8B14-4E21-ABD1-D6ED20062023}" type="pres">
      <dgm:prSet presAssocID="{AF8A83E6-9C7D-4E72-A320-8E05E37ED03F}" presName="composite" presStyleCnt="0"/>
      <dgm:spPr/>
    </dgm:pt>
    <dgm:pt modelId="{533B181D-A264-4E5B-9189-9F4180FA281C}" type="pres">
      <dgm:prSet presAssocID="{AF8A83E6-9C7D-4E72-A320-8E05E37ED03F}" presName="L1TextContainer" presStyleLbl="alignNode1" presStyleIdx="0" presStyleCnt="7">
        <dgm:presLayoutVars>
          <dgm:chMax val="1"/>
          <dgm:chPref val="1"/>
          <dgm:bulletEnabled val="1"/>
        </dgm:presLayoutVars>
      </dgm:prSet>
      <dgm:spPr/>
    </dgm:pt>
    <dgm:pt modelId="{36391B89-530E-49D2-9616-A928148A12A7}" type="pres">
      <dgm:prSet presAssocID="{AF8A83E6-9C7D-4E72-A320-8E05E37ED03F}" presName="L2TextContainerWrapper" presStyleCnt="0">
        <dgm:presLayoutVars>
          <dgm:bulletEnabled val="1"/>
        </dgm:presLayoutVars>
      </dgm:prSet>
      <dgm:spPr/>
    </dgm:pt>
    <dgm:pt modelId="{6CF600D2-F918-4F80-82DE-BA11C92466CF}" type="pres">
      <dgm:prSet presAssocID="{AF8A83E6-9C7D-4E72-A320-8E05E37ED03F}" presName="L2TextContainer" presStyleLbl="bgAccFollowNode1" presStyleIdx="0" presStyleCnt="7"/>
      <dgm:spPr/>
    </dgm:pt>
    <dgm:pt modelId="{FEF5E5AB-3B0F-474B-A195-DDE10F8327DC}" type="pres">
      <dgm:prSet presAssocID="{AF8A83E6-9C7D-4E72-A320-8E05E37ED03F}" presName="FlexibleEmptyPlaceHolder" presStyleCnt="0"/>
      <dgm:spPr/>
    </dgm:pt>
    <dgm:pt modelId="{A15791A7-584F-4BBA-B998-9A48B590749B}" type="pres">
      <dgm:prSet presAssocID="{AF8A83E6-9C7D-4E72-A320-8E05E37ED03F}" presName="ConnectLine" presStyleLbl="sibTrans1D1" presStyleIdx="0" presStyleCnt="7"/>
      <dgm:spPr/>
    </dgm:pt>
    <dgm:pt modelId="{2709A3C6-1427-4A04-86A9-4452D164B929}" type="pres">
      <dgm:prSet presAssocID="{AF8A83E6-9C7D-4E72-A320-8E05E37ED03F}" presName="ConnectorPoint" presStyleLbl="node1" presStyleIdx="0"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C2F1097-38EB-4D31-A7B9-2EBEDA8EDC09}" type="pres">
      <dgm:prSet presAssocID="{AF8A83E6-9C7D-4E72-A320-8E05E37ED03F}" presName="EmptyPlaceHolder" presStyleCnt="0"/>
      <dgm:spPr/>
    </dgm:pt>
    <dgm:pt modelId="{A13F40D3-46BF-4AAA-AA0B-697652AD1BE3}" type="pres">
      <dgm:prSet presAssocID="{66EED588-168D-4153-9474-34BB7536A272}" presName="spaceBetweenRectangles" presStyleCnt="0"/>
      <dgm:spPr/>
    </dgm:pt>
    <dgm:pt modelId="{0D0587CC-57D0-4C04-96BA-323A2FE3B0B0}" type="pres">
      <dgm:prSet presAssocID="{3454314C-22C0-4C5F-9F02-B80DB849E612}" presName="composite" presStyleCnt="0"/>
      <dgm:spPr/>
    </dgm:pt>
    <dgm:pt modelId="{280EF6ED-B735-42EC-A90A-40F5851589D9}" type="pres">
      <dgm:prSet presAssocID="{3454314C-22C0-4C5F-9F02-B80DB849E612}" presName="L1TextContainer" presStyleLbl="alignNode1" presStyleIdx="1" presStyleCnt="7">
        <dgm:presLayoutVars>
          <dgm:chMax val="1"/>
          <dgm:chPref val="1"/>
          <dgm:bulletEnabled val="1"/>
        </dgm:presLayoutVars>
      </dgm:prSet>
      <dgm:spPr/>
    </dgm:pt>
    <dgm:pt modelId="{B9C8E0F5-8A4B-446D-82D6-D2357A88A4B8}" type="pres">
      <dgm:prSet presAssocID="{3454314C-22C0-4C5F-9F02-B80DB849E612}" presName="L2TextContainerWrapper" presStyleCnt="0">
        <dgm:presLayoutVars>
          <dgm:bulletEnabled val="1"/>
        </dgm:presLayoutVars>
      </dgm:prSet>
      <dgm:spPr/>
    </dgm:pt>
    <dgm:pt modelId="{B3A82DE4-BED7-4DD7-9938-6624501FE19E}" type="pres">
      <dgm:prSet presAssocID="{3454314C-22C0-4C5F-9F02-B80DB849E612}" presName="L2TextContainer" presStyleLbl="bgAccFollowNode1" presStyleIdx="1" presStyleCnt="7"/>
      <dgm:spPr/>
    </dgm:pt>
    <dgm:pt modelId="{E4260655-AF77-48DB-8E50-D0DB792BDC7B}" type="pres">
      <dgm:prSet presAssocID="{3454314C-22C0-4C5F-9F02-B80DB849E612}" presName="FlexibleEmptyPlaceHolder" presStyleCnt="0"/>
      <dgm:spPr/>
    </dgm:pt>
    <dgm:pt modelId="{D16D98DE-371D-456A-940E-A0BFB622FE29}" type="pres">
      <dgm:prSet presAssocID="{3454314C-22C0-4C5F-9F02-B80DB849E612}" presName="ConnectLine" presStyleLbl="sibTrans1D1" presStyleIdx="1" presStyleCnt="7"/>
      <dgm:spPr/>
    </dgm:pt>
    <dgm:pt modelId="{F6402173-601B-457A-AE76-D0F7ED3A84E6}" type="pres">
      <dgm:prSet presAssocID="{3454314C-22C0-4C5F-9F02-B80DB849E612}" presName="ConnectorPoint" presStyleLbl="node1" presStyleIdx="1"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85751C67-E99D-4E11-903F-2C6AF1A27987}" type="pres">
      <dgm:prSet presAssocID="{3454314C-22C0-4C5F-9F02-B80DB849E612}" presName="EmptyPlaceHolder" presStyleCnt="0"/>
      <dgm:spPr/>
    </dgm:pt>
    <dgm:pt modelId="{D073EA5B-2F14-48E7-8407-FC665DDFA802}" type="pres">
      <dgm:prSet presAssocID="{31B993A6-CD7F-4B3E-A93E-2114731EE7AF}" presName="spaceBetweenRectangles" presStyleCnt="0"/>
      <dgm:spPr/>
    </dgm:pt>
    <dgm:pt modelId="{67DEB495-E282-4EED-9567-944D34590C7A}" type="pres">
      <dgm:prSet presAssocID="{017DCADF-91A3-467A-81E4-60D94E0D251E}" presName="composite" presStyleCnt="0"/>
      <dgm:spPr/>
    </dgm:pt>
    <dgm:pt modelId="{5890D40C-063C-4395-9F3C-51423FAD9432}" type="pres">
      <dgm:prSet presAssocID="{017DCADF-91A3-467A-81E4-60D94E0D251E}" presName="L1TextContainer" presStyleLbl="alignNode1" presStyleIdx="2" presStyleCnt="7">
        <dgm:presLayoutVars>
          <dgm:chMax val="1"/>
          <dgm:chPref val="1"/>
          <dgm:bulletEnabled val="1"/>
        </dgm:presLayoutVars>
      </dgm:prSet>
      <dgm:spPr/>
    </dgm:pt>
    <dgm:pt modelId="{2979E26E-41B8-4657-A808-D133602C8AD8}" type="pres">
      <dgm:prSet presAssocID="{017DCADF-91A3-467A-81E4-60D94E0D251E}" presName="L2TextContainerWrapper" presStyleCnt="0">
        <dgm:presLayoutVars>
          <dgm:bulletEnabled val="1"/>
        </dgm:presLayoutVars>
      </dgm:prSet>
      <dgm:spPr/>
    </dgm:pt>
    <dgm:pt modelId="{2CDDAC6F-35D4-4EBA-B504-0316786A3E8B}" type="pres">
      <dgm:prSet presAssocID="{017DCADF-91A3-467A-81E4-60D94E0D251E}" presName="L2TextContainer" presStyleLbl="bgAccFollowNode1" presStyleIdx="2" presStyleCnt="7"/>
      <dgm:spPr/>
    </dgm:pt>
    <dgm:pt modelId="{A26C7CDF-7DB4-41F3-97FB-6CDFB7C4AA59}" type="pres">
      <dgm:prSet presAssocID="{017DCADF-91A3-467A-81E4-60D94E0D251E}" presName="FlexibleEmptyPlaceHolder" presStyleCnt="0"/>
      <dgm:spPr/>
    </dgm:pt>
    <dgm:pt modelId="{532D4C41-E62A-482F-AEC6-34238E7A2C6D}" type="pres">
      <dgm:prSet presAssocID="{017DCADF-91A3-467A-81E4-60D94E0D251E}" presName="ConnectLine" presStyleLbl="sibTrans1D1" presStyleIdx="2" presStyleCnt="7"/>
      <dgm:spPr/>
    </dgm:pt>
    <dgm:pt modelId="{BF68EA6F-FD15-4ED0-B625-81484C13D6F5}" type="pres">
      <dgm:prSet presAssocID="{017DCADF-91A3-467A-81E4-60D94E0D251E}" presName="ConnectorPoint" presStyleLbl="node1" presStyleIdx="2"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89BF445-A7AA-4ED3-BEA3-F46064BEABEF}" type="pres">
      <dgm:prSet presAssocID="{017DCADF-91A3-467A-81E4-60D94E0D251E}" presName="EmptyPlaceHolder" presStyleCnt="0"/>
      <dgm:spPr/>
    </dgm:pt>
    <dgm:pt modelId="{12B58122-2987-4489-A7AB-DEF4E9CBE700}" type="pres">
      <dgm:prSet presAssocID="{1FB18B2B-4812-465F-A1E4-EDEA2DDC97BF}" presName="spaceBetweenRectangles" presStyleCnt="0"/>
      <dgm:spPr/>
    </dgm:pt>
    <dgm:pt modelId="{8BB27A13-E1AA-4B8A-8961-95D92F5755A9}" type="pres">
      <dgm:prSet presAssocID="{7977C2FA-2923-4503-9D6C-D0958D0989D9}" presName="composite" presStyleCnt="0"/>
      <dgm:spPr/>
    </dgm:pt>
    <dgm:pt modelId="{813DEB5D-FA30-4BB8-9572-CFD5EC3B7B6A}" type="pres">
      <dgm:prSet presAssocID="{7977C2FA-2923-4503-9D6C-D0958D0989D9}" presName="L1TextContainer" presStyleLbl="alignNode1" presStyleIdx="3" presStyleCnt="7">
        <dgm:presLayoutVars>
          <dgm:chMax val="1"/>
          <dgm:chPref val="1"/>
          <dgm:bulletEnabled val="1"/>
        </dgm:presLayoutVars>
      </dgm:prSet>
      <dgm:spPr/>
    </dgm:pt>
    <dgm:pt modelId="{DF2706C1-F606-4D13-B377-64FC788741B3}" type="pres">
      <dgm:prSet presAssocID="{7977C2FA-2923-4503-9D6C-D0958D0989D9}" presName="L2TextContainerWrapper" presStyleCnt="0">
        <dgm:presLayoutVars>
          <dgm:bulletEnabled val="1"/>
        </dgm:presLayoutVars>
      </dgm:prSet>
      <dgm:spPr/>
    </dgm:pt>
    <dgm:pt modelId="{812EF9E6-D955-4964-8693-29663D19BF4A}" type="pres">
      <dgm:prSet presAssocID="{7977C2FA-2923-4503-9D6C-D0958D0989D9}" presName="L2TextContainer" presStyleLbl="bgAccFollowNode1" presStyleIdx="3" presStyleCnt="7"/>
      <dgm:spPr/>
    </dgm:pt>
    <dgm:pt modelId="{E1038AB7-4483-4854-AE09-B14C9E979D78}" type="pres">
      <dgm:prSet presAssocID="{7977C2FA-2923-4503-9D6C-D0958D0989D9}" presName="FlexibleEmptyPlaceHolder" presStyleCnt="0"/>
      <dgm:spPr/>
    </dgm:pt>
    <dgm:pt modelId="{B97FDC8E-67AC-4F64-9DE2-C14B6F1298FC}" type="pres">
      <dgm:prSet presAssocID="{7977C2FA-2923-4503-9D6C-D0958D0989D9}" presName="ConnectLine" presStyleLbl="sibTrans1D1" presStyleIdx="3" presStyleCnt="7"/>
      <dgm:spPr/>
    </dgm:pt>
    <dgm:pt modelId="{C441515B-278E-46DC-B1B9-4A40EC5C05B7}" type="pres">
      <dgm:prSet presAssocID="{7977C2FA-2923-4503-9D6C-D0958D0989D9}" presName="ConnectorPoint" presStyleLbl="node1" presStyleIdx="3"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28C5DB91-529B-42F1-B76C-6B5FE2249261}" type="pres">
      <dgm:prSet presAssocID="{7977C2FA-2923-4503-9D6C-D0958D0989D9}" presName="EmptyPlaceHolder" presStyleCnt="0"/>
      <dgm:spPr/>
    </dgm:pt>
    <dgm:pt modelId="{81AEB298-3559-4601-BA36-E6BB05656238}" type="pres">
      <dgm:prSet presAssocID="{B14F2991-BD63-40D0-A493-FB2225EBCAEB}" presName="spaceBetweenRectangles" presStyleCnt="0"/>
      <dgm:spPr/>
    </dgm:pt>
    <dgm:pt modelId="{D57E53EA-6D58-41AE-8833-118F2B1E7AA8}" type="pres">
      <dgm:prSet presAssocID="{3F483432-1ED5-4822-8F46-DEF188E56410}" presName="composite" presStyleCnt="0"/>
      <dgm:spPr/>
    </dgm:pt>
    <dgm:pt modelId="{D899B255-174F-4060-A5CC-B7CCBE8D1B1D}" type="pres">
      <dgm:prSet presAssocID="{3F483432-1ED5-4822-8F46-DEF188E56410}" presName="L1TextContainer" presStyleLbl="alignNode1" presStyleIdx="4" presStyleCnt="7">
        <dgm:presLayoutVars>
          <dgm:chMax val="1"/>
          <dgm:chPref val="1"/>
          <dgm:bulletEnabled val="1"/>
        </dgm:presLayoutVars>
      </dgm:prSet>
      <dgm:spPr/>
    </dgm:pt>
    <dgm:pt modelId="{931E82D2-9067-4D86-9CFE-AA6E8A16801C}" type="pres">
      <dgm:prSet presAssocID="{3F483432-1ED5-4822-8F46-DEF188E56410}" presName="L2TextContainerWrapper" presStyleCnt="0">
        <dgm:presLayoutVars>
          <dgm:bulletEnabled val="1"/>
        </dgm:presLayoutVars>
      </dgm:prSet>
      <dgm:spPr/>
    </dgm:pt>
    <dgm:pt modelId="{AE78F39E-8FAF-410F-9759-8190B56D781F}" type="pres">
      <dgm:prSet presAssocID="{3F483432-1ED5-4822-8F46-DEF188E56410}" presName="L2TextContainer" presStyleLbl="bgAccFollowNode1" presStyleIdx="4" presStyleCnt="7"/>
      <dgm:spPr/>
    </dgm:pt>
    <dgm:pt modelId="{19299738-ECAA-4EFB-9F7F-FA9D000C61D6}" type="pres">
      <dgm:prSet presAssocID="{3F483432-1ED5-4822-8F46-DEF188E56410}" presName="FlexibleEmptyPlaceHolder" presStyleCnt="0"/>
      <dgm:spPr/>
    </dgm:pt>
    <dgm:pt modelId="{CD5DE1A3-65D8-4E8F-BF42-CDA422D08A2D}" type="pres">
      <dgm:prSet presAssocID="{3F483432-1ED5-4822-8F46-DEF188E56410}" presName="ConnectLine" presStyleLbl="sibTrans1D1" presStyleIdx="4" presStyleCnt="7"/>
      <dgm:spPr/>
    </dgm:pt>
    <dgm:pt modelId="{0A26F463-CF63-4A1B-B9C0-A0B801A0E898}" type="pres">
      <dgm:prSet presAssocID="{3F483432-1ED5-4822-8F46-DEF188E56410}" presName="ConnectorPoint" presStyleLbl="node1" presStyleIdx="4"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AC872E04-D1DF-4155-A1CF-C45B807164F6}" type="pres">
      <dgm:prSet presAssocID="{3F483432-1ED5-4822-8F46-DEF188E56410}" presName="EmptyPlaceHolder" presStyleCnt="0"/>
      <dgm:spPr/>
    </dgm:pt>
    <dgm:pt modelId="{57D4A8A5-DF9B-476F-9D9F-A9195A6F9CE2}" type="pres">
      <dgm:prSet presAssocID="{FB7BB743-9304-4689-B114-8C704652C4FD}" presName="spaceBetweenRectangles" presStyleCnt="0"/>
      <dgm:spPr/>
    </dgm:pt>
    <dgm:pt modelId="{659E152B-A447-4139-BFFE-EE0772FCAC8B}" type="pres">
      <dgm:prSet presAssocID="{46A34BFE-CF85-4233-B724-6757E6B301E8}" presName="composite" presStyleCnt="0"/>
      <dgm:spPr/>
    </dgm:pt>
    <dgm:pt modelId="{F97C5925-CB81-4EB4-8BA8-FB2DDC40E4A7}" type="pres">
      <dgm:prSet presAssocID="{46A34BFE-CF85-4233-B724-6757E6B301E8}" presName="L1TextContainer" presStyleLbl="alignNode1" presStyleIdx="5" presStyleCnt="7">
        <dgm:presLayoutVars>
          <dgm:chMax val="1"/>
          <dgm:chPref val="1"/>
          <dgm:bulletEnabled val="1"/>
        </dgm:presLayoutVars>
      </dgm:prSet>
      <dgm:spPr/>
    </dgm:pt>
    <dgm:pt modelId="{079CBA4F-70A6-4E83-9FF5-E1ADDF612DB4}" type="pres">
      <dgm:prSet presAssocID="{46A34BFE-CF85-4233-B724-6757E6B301E8}" presName="L2TextContainerWrapper" presStyleCnt="0">
        <dgm:presLayoutVars>
          <dgm:bulletEnabled val="1"/>
        </dgm:presLayoutVars>
      </dgm:prSet>
      <dgm:spPr/>
    </dgm:pt>
    <dgm:pt modelId="{B5E2BF99-FC30-446C-9AD5-18709F60A67B}" type="pres">
      <dgm:prSet presAssocID="{46A34BFE-CF85-4233-B724-6757E6B301E8}" presName="L2TextContainer" presStyleLbl="bgAccFollowNode1" presStyleIdx="5" presStyleCnt="7"/>
      <dgm:spPr/>
    </dgm:pt>
    <dgm:pt modelId="{AD4C1582-0925-4D95-B3DF-8A4C7233F993}" type="pres">
      <dgm:prSet presAssocID="{46A34BFE-CF85-4233-B724-6757E6B301E8}" presName="FlexibleEmptyPlaceHolder" presStyleCnt="0"/>
      <dgm:spPr/>
    </dgm:pt>
    <dgm:pt modelId="{024AC5B4-7985-4FDB-9147-723A5718774F}" type="pres">
      <dgm:prSet presAssocID="{46A34BFE-CF85-4233-B724-6757E6B301E8}" presName="ConnectLine" presStyleLbl="sibTrans1D1" presStyleIdx="5" presStyleCnt="7"/>
      <dgm:spPr/>
    </dgm:pt>
    <dgm:pt modelId="{6E12A3B1-09A6-4B95-980C-4FF7BA07550C}" type="pres">
      <dgm:prSet presAssocID="{46A34BFE-CF85-4233-B724-6757E6B301E8}" presName="ConnectorPoint" presStyleLbl="node1" presStyleIdx="5"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7A444FD-AAD5-4D32-8469-E548F1767EC4}" type="pres">
      <dgm:prSet presAssocID="{46A34BFE-CF85-4233-B724-6757E6B301E8}" presName="EmptyPlaceHolder" presStyleCnt="0"/>
      <dgm:spPr/>
    </dgm:pt>
    <dgm:pt modelId="{613A5EDB-8113-46B6-B276-3AFD78AAFCE2}" type="pres">
      <dgm:prSet presAssocID="{4B52FAFD-C884-4285-A8BC-DDC0D59805B6}" presName="spaceBetweenRectangles" presStyleCnt="0"/>
      <dgm:spPr/>
    </dgm:pt>
    <dgm:pt modelId="{EFB52A1D-AD67-4F05-B17E-29B727102D2E}" type="pres">
      <dgm:prSet presAssocID="{B0822661-4C35-4575-B029-43CF2C35915F}" presName="composite" presStyleCnt="0"/>
      <dgm:spPr/>
    </dgm:pt>
    <dgm:pt modelId="{BD5D7F45-5416-4188-9B87-60A4790D7CC5}" type="pres">
      <dgm:prSet presAssocID="{B0822661-4C35-4575-B029-43CF2C35915F}" presName="L1TextContainer" presStyleLbl="alignNode1" presStyleIdx="6" presStyleCnt="7">
        <dgm:presLayoutVars>
          <dgm:chMax val="1"/>
          <dgm:chPref val="1"/>
          <dgm:bulletEnabled val="1"/>
        </dgm:presLayoutVars>
      </dgm:prSet>
      <dgm:spPr/>
    </dgm:pt>
    <dgm:pt modelId="{3ABC21B5-3DB4-4C3E-8231-38A4B4B6C4E0}" type="pres">
      <dgm:prSet presAssocID="{B0822661-4C35-4575-B029-43CF2C35915F}" presName="L2TextContainerWrapper" presStyleCnt="0">
        <dgm:presLayoutVars>
          <dgm:bulletEnabled val="1"/>
        </dgm:presLayoutVars>
      </dgm:prSet>
      <dgm:spPr/>
    </dgm:pt>
    <dgm:pt modelId="{BE3DF685-D906-4207-92BF-6FAD1E3F6A8C}" type="pres">
      <dgm:prSet presAssocID="{B0822661-4C35-4575-B029-43CF2C35915F}" presName="L2TextContainer" presStyleLbl="bgAccFollowNode1" presStyleIdx="6" presStyleCnt="7"/>
      <dgm:spPr/>
    </dgm:pt>
    <dgm:pt modelId="{349695D6-B1E0-4054-A007-DBECB40C4184}" type="pres">
      <dgm:prSet presAssocID="{B0822661-4C35-4575-B029-43CF2C35915F}" presName="FlexibleEmptyPlaceHolder" presStyleCnt="0"/>
      <dgm:spPr/>
    </dgm:pt>
    <dgm:pt modelId="{6CE90AE0-AA52-478D-B777-2385E6909E15}" type="pres">
      <dgm:prSet presAssocID="{B0822661-4C35-4575-B029-43CF2C35915F}" presName="ConnectLine" presStyleLbl="sibTrans1D1" presStyleIdx="6" presStyleCnt="7"/>
      <dgm:spPr/>
    </dgm:pt>
    <dgm:pt modelId="{A0D3C696-BC25-4F7F-8B09-0B775702F5B4}" type="pres">
      <dgm:prSet presAssocID="{B0822661-4C35-4575-B029-43CF2C35915F}" presName="ConnectorPoint" presStyleLbl="node1" presStyleIdx="6"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5CEC3793-307B-4B6F-9A46-47929FEE5E9F}" type="pres">
      <dgm:prSet presAssocID="{B0822661-4C35-4575-B029-43CF2C35915F}" presName="EmptyPlaceHolder" presStyleCnt="0"/>
      <dgm:spPr/>
    </dgm:pt>
  </dgm:ptLst>
  <dgm:cxnLst>
    <dgm:cxn modelId="{8A6E6305-E6D8-43E9-8E80-BCC4E611934A}" srcId="{46A34BFE-CF85-4233-B724-6757E6B301E8}" destId="{C2FABCDC-CDF1-429D-8E31-FB4C7E012776}" srcOrd="0" destOrd="0" parTransId="{E4D84010-938D-48AE-86AD-EB056C6C1563}" sibTransId="{BD3D1139-8487-4BA9-AD49-E0AC9C92E778}"/>
    <dgm:cxn modelId="{28081017-5DB9-4622-8273-485BCA95C4BE}" srcId="{3454314C-22C0-4C5F-9F02-B80DB849E612}" destId="{3D458AB4-3E0E-4684-BAE0-B66ECABADD4F}" srcOrd="0" destOrd="0" parTransId="{CEA13A52-108D-49FA-B3AB-F6131A6138E3}" sibTransId="{64780C0C-1986-441F-8596-E374CD119E68}"/>
    <dgm:cxn modelId="{C771F317-289A-4958-8D01-7E3286305F61}" type="presOf" srcId="{3F483432-1ED5-4822-8F46-DEF188E56410}" destId="{D899B255-174F-4060-A5CC-B7CCBE8D1B1D}" srcOrd="0" destOrd="0" presId="urn:microsoft.com/office/officeart/2017/3/layout/HorizontalLabelsTimeline"/>
    <dgm:cxn modelId="{6CF1051D-FBF6-4101-9493-F0CA28034CFE}" type="presOf" srcId="{3454314C-22C0-4C5F-9F02-B80DB849E612}" destId="{280EF6ED-B735-42EC-A90A-40F5851589D9}" srcOrd="0" destOrd="0" presId="urn:microsoft.com/office/officeart/2017/3/layout/HorizontalLabelsTimeline"/>
    <dgm:cxn modelId="{8C5D842D-B1C9-4585-89DA-DCE3C6566282}" type="presOf" srcId="{D6CD1EDF-0446-4F02-8037-C31F7947B2BB}" destId="{812EF9E6-D955-4964-8693-29663D19BF4A}" srcOrd="0" destOrd="0" presId="urn:microsoft.com/office/officeart/2017/3/layout/HorizontalLabelsTimeline"/>
    <dgm:cxn modelId="{36609F2F-BFA0-45DD-86FD-F179B5E8E475}" type="presOf" srcId="{B0822661-4C35-4575-B029-43CF2C35915F}" destId="{BD5D7F45-5416-4188-9B87-60A4790D7CC5}" srcOrd="0" destOrd="0" presId="urn:microsoft.com/office/officeart/2017/3/layout/HorizontalLabelsTimeline"/>
    <dgm:cxn modelId="{059C223B-A486-464C-932E-AD8CB0A0D23A}" srcId="{B0822661-4C35-4575-B029-43CF2C35915F}" destId="{452FE234-32E7-45A1-A5E7-DC82BAC893D4}" srcOrd="0" destOrd="0" parTransId="{C1464135-3FC4-4A07-BC56-59DB493ED16C}" sibTransId="{C8EA9834-2B84-4C73-9DCD-43F3EDE7550E}"/>
    <dgm:cxn modelId="{555A295B-A8DE-4762-871A-293E82943ABC}" srcId="{017DCADF-91A3-467A-81E4-60D94E0D251E}" destId="{258BF058-BF07-4397-817A-AC128F7BDFAB}" srcOrd="0" destOrd="0" parTransId="{BACEDA23-9759-4D28-BE43-670B0AF5C1BF}" sibTransId="{46DE3AAA-73FD-4AFA-9997-A688A3F0A591}"/>
    <dgm:cxn modelId="{81C89F5E-573E-44BF-B2C1-B97A2313C19C}" srcId="{3F483432-1ED5-4822-8F46-DEF188E56410}" destId="{5BCD7D9D-DAC5-4E1B-819F-89CD40CF0900}" srcOrd="0" destOrd="0" parTransId="{E0DDBA54-EBD3-4CF6-AA7C-6F417C170EF2}" sibTransId="{061CA7F8-4816-48BA-984E-7DCC556A7905}"/>
    <dgm:cxn modelId="{5D740E5F-8799-4AE3-8B23-2B233C7BC4E6}" srcId="{E07E08B3-52E4-42E1-9E34-CA584855CB7D}" destId="{017DCADF-91A3-467A-81E4-60D94E0D251E}" srcOrd="2" destOrd="0" parTransId="{7BEB7037-EB3F-4036-81A2-2A950F562491}" sibTransId="{1FB18B2B-4812-465F-A1E4-EDEA2DDC97BF}"/>
    <dgm:cxn modelId="{5904D756-4B7F-4C62-99A3-C8B75F02F9FE}" type="presOf" srcId="{017DCADF-91A3-467A-81E4-60D94E0D251E}" destId="{5890D40C-063C-4395-9F3C-51423FAD9432}" srcOrd="0" destOrd="0" presId="urn:microsoft.com/office/officeart/2017/3/layout/HorizontalLabelsTimeline"/>
    <dgm:cxn modelId="{2EE16C8E-7DDB-4C52-A2BA-7A4741A8CD6F}" srcId="{E07E08B3-52E4-42E1-9E34-CA584855CB7D}" destId="{7977C2FA-2923-4503-9D6C-D0958D0989D9}" srcOrd="3" destOrd="0" parTransId="{9CCA09C4-99AD-425F-A430-9F3A1B56E69D}" sibTransId="{B14F2991-BD63-40D0-A493-FB2225EBCAEB}"/>
    <dgm:cxn modelId="{7B80B694-12D7-42F7-A454-C81408C691A3}" srcId="{E07E08B3-52E4-42E1-9E34-CA584855CB7D}" destId="{AF8A83E6-9C7D-4E72-A320-8E05E37ED03F}" srcOrd="0" destOrd="0" parTransId="{0F641CF2-B15C-4938-AC8F-C6730F0EE7EE}" sibTransId="{66EED588-168D-4153-9474-34BB7536A272}"/>
    <dgm:cxn modelId="{D3371D9D-F7E0-4D74-83BA-643BD3147212}" srcId="{E07E08B3-52E4-42E1-9E34-CA584855CB7D}" destId="{3F483432-1ED5-4822-8F46-DEF188E56410}" srcOrd="4" destOrd="0" parTransId="{687C2A57-6387-4408-9339-2D34CE84B9A9}" sibTransId="{FB7BB743-9304-4689-B114-8C704652C4FD}"/>
    <dgm:cxn modelId="{A1400FA7-7B58-49E9-B01D-D9D78BAC2C3C}" srcId="{AF8A83E6-9C7D-4E72-A320-8E05E37ED03F}" destId="{D5452A2D-86E9-4CBA-9E70-DE1969883DCD}" srcOrd="0" destOrd="0" parTransId="{56A7A7F0-47AF-4C80-8CB6-E856E160B2A9}" sibTransId="{0F565353-78CF-4AEB-A967-E80ECA597F8F}"/>
    <dgm:cxn modelId="{EB5A96AA-6D97-4EC4-A1DE-0F868315F4ED}" srcId="{7977C2FA-2923-4503-9D6C-D0958D0989D9}" destId="{D6CD1EDF-0446-4F02-8037-C31F7947B2BB}" srcOrd="0" destOrd="0" parTransId="{F4BFD451-FC16-4D8B-84FC-05BDF1630A41}" sibTransId="{30A3C419-79BB-4FB0-8772-E5ECC0CF4E87}"/>
    <dgm:cxn modelId="{428E3AAC-49D5-4D4B-8A43-53A701625C64}" type="presOf" srcId="{46A34BFE-CF85-4233-B724-6757E6B301E8}" destId="{F97C5925-CB81-4EB4-8BA8-FB2DDC40E4A7}" srcOrd="0" destOrd="0" presId="urn:microsoft.com/office/officeart/2017/3/layout/HorizontalLabelsTimeline"/>
    <dgm:cxn modelId="{0D2F33B5-7F5D-4BC0-87FA-AE57DF4FAD47}" type="presOf" srcId="{7977C2FA-2923-4503-9D6C-D0958D0989D9}" destId="{813DEB5D-FA30-4BB8-9572-CFD5EC3B7B6A}" srcOrd="0" destOrd="0" presId="urn:microsoft.com/office/officeart/2017/3/layout/HorizontalLabelsTimeline"/>
    <dgm:cxn modelId="{AC3BCBB5-580A-4347-B158-5C81F3628E40}" type="presOf" srcId="{C2FABCDC-CDF1-429D-8E31-FB4C7E012776}" destId="{B5E2BF99-FC30-446C-9AD5-18709F60A67B}" srcOrd="0" destOrd="0" presId="urn:microsoft.com/office/officeart/2017/3/layout/HorizontalLabelsTimeline"/>
    <dgm:cxn modelId="{D0FDC5C5-7D62-47AD-A687-321162FC794B}" srcId="{E07E08B3-52E4-42E1-9E34-CA584855CB7D}" destId="{46A34BFE-CF85-4233-B724-6757E6B301E8}" srcOrd="5" destOrd="0" parTransId="{0099766E-D9F3-4DD2-A8A3-8939907D507A}" sibTransId="{4B52FAFD-C884-4285-A8BC-DDC0D59805B6}"/>
    <dgm:cxn modelId="{665F3CC9-986F-4D66-BBCD-3475E084C997}" type="presOf" srcId="{D5452A2D-86E9-4CBA-9E70-DE1969883DCD}" destId="{6CF600D2-F918-4F80-82DE-BA11C92466CF}" srcOrd="0" destOrd="0" presId="urn:microsoft.com/office/officeart/2017/3/layout/HorizontalLabelsTimeline"/>
    <dgm:cxn modelId="{B820EBC9-8C21-436F-9640-02FCDF5CB7DD}" srcId="{E07E08B3-52E4-42E1-9E34-CA584855CB7D}" destId="{3454314C-22C0-4C5F-9F02-B80DB849E612}" srcOrd="1" destOrd="0" parTransId="{0A03E3D1-8D87-4463-94FC-B971A942C447}" sibTransId="{31B993A6-CD7F-4B3E-A93E-2114731EE7AF}"/>
    <dgm:cxn modelId="{8C36CFD2-BA25-45D9-8B7A-2DBA96264C68}" type="presOf" srcId="{AF8A83E6-9C7D-4E72-A320-8E05E37ED03F}" destId="{533B181D-A264-4E5B-9189-9F4180FA281C}" srcOrd="0" destOrd="0" presId="urn:microsoft.com/office/officeart/2017/3/layout/HorizontalLabelsTimeline"/>
    <dgm:cxn modelId="{209894D9-6CD3-4CE0-9644-25F63EF94E02}" type="presOf" srcId="{E07E08B3-52E4-42E1-9E34-CA584855CB7D}" destId="{A804853A-7551-4BEE-AA45-0FA4B84920ED}" srcOrd="0" destOrd="0" presId="urn:microsoft.com/office/officeart/2017/3/layout/HorizontalLabelsTimeline"/>
    <dgm:cxn modelId="{2C2BAFE2-09C4-408B-8CA8-7F3E8A8CC8A9}" type="presOf" srcId="{5BCD7D9D-DAC5-4E1B-819F-89CD40CF0900}" destId="{AE78F39E-8FAF-410F-9759-8190B56D781F}" srcOrd="0" destOrd="0" presId="urn:microsoft.com/office/officeart/2017/3/layout/HorizontalLabelsTimeline"/>
    <dgm:cxn modelId="{A397D5E6-0D55-4A76-958F-3FD56D756820}" srcId="{E07E08B3-52E4-42E1-9E34-CA584855CB7D}" destId="{B0822661-4C35-4575-B029-43CF2C35915F}" srcOrd="6" destOrd="0" parTransId="{FF6503D1-D540-4BF4-8659-DD7BE53211D8}" sibTransId="{887BF9BA-6176-47EB-A454-016246E9942A}"/>
    <dgm:cxn modelId="{3F228BEC-D7DC-4985-A61F-2CB461BE17EA}" type="presOf" srcId="{258BF058-BF07-4397-817A-AC128F7BDFAB}" destId="{2CDDAC6F-35D4-4EBA-B504-0316786A3E8B}" srcOrd="0" destOrd="0" presId="urn:microsoft.com/office/officeart/2017/3/layout/HorizontalLabelsTimeline"/>
    <dgm:cxn modelId="{D89964F4-4E6A-4E43-8B27-A84CA602AC00}" type="presOf" srcId="{3D458AB4-3E0E-4684-BAE0-B66ECABADD4F}" destId="{B3A82DE4-BED7-4DD7-9938-6624501FE19E}" srcOrd="0" destOrd="0" presId="urn:microsoft.com/office/officeart/2017/3/layout/HorizontalLabelsTimeline"/>
    <dgm:cxn modelId="{65469CF5-FF44-4547-9237-8632F64F1879}" type="presOf" srcId="{452FE234-32E7-45A1-A5E7-DC82BAC893D4}" destId="{BE3DF685-D906-4207-92BF-6FAD1E3F6A8C}" srcOrd="0" destOrd="0" presId="urn:microsoft.com/office/officeart/2017/3/layout/HorizontalLabelsTimeline"/>
    <dgm:cxn modelId="{727F2955-09A2-4ECA-8BE3-7726A907C22E}" type="presParOf" srcId="{A804853A-7551-4BEE-AA45-0FA4B84920ED}" destId="{14045B37-DBD6-4546-B1E8-15F0E405BE88}" srcOrd="0" destOrd="0" presId="urn:microsoft.com/office/officeart/2017/3/layout/HorizontalLabelsTimeline"/>
    <dgm:cxn modelId="{51D302BF-9281-4745-AC7C-201911241A6C}" type="presParOf" srcId="{A804853A-7551-4BEE-AA45-0FA4B84920ED}" destId="{B1AF86F2-4C40-4BDE-B078-11C37653C8C9}" srcOrd="1" destOrd="0" presId="urn:microsoft.com/office/officeart/2017/3/layout/HorizontalLabelsTimeline"/>
    <dgm:cxn modelId="{6BFEBE18-773F-4385-866B-ACEB240ED91C}" type="presParOf" srcId="{B1AF86F2-4C40-4BDE-B078-11C37653C8C9}" destId="{5286F19E-8B14-4E21-ABD1-D6ED20062023}" srcOrd="0" destOrd="0" presId="urn:microsoft.com/office/officeart/2017/3/layout/HorizontalLabelsTimeline"/>
    <dgm:cxn modelId="{8BE39FCE-2450-40E7-A376-100A8E8C483C}" type="presParOf" srcId="{5286F19E-8B14-4E21-ABD1-D6ED20062023}" destId="{533B181D-A264-4E5B-9189-9F4180FA281C}" srcOrd="0" destOrd="0" presId="urn:microsoft.com/office/officeart/2017/3/layout/HorizontalLabelsTimeline"/>
    <dgm:cxn modelId="{017FC8AE-C147-4692-AB94-68408E0DBB23}" type="presParOf" srcId="{5286F19E-8B14-4E21-ABD1-D6ED20062023}" destId="{36391B89-530E-49D2-9616-A928148A12A7}" srcOrd="1" destOrd="0" presId="urn:microsoft.com/office/officeart/2017/3/layout/HorizontalLabelsTimeline"/>
    <dgm:cxn modelId="{7AAD0AFB-EB67-4455-B9B4-61617632F69B}" type="presParOf" srcId="{36391B89-530E-49D2-9616-A928148A12A7}" destId="{6CF600D2-F918-4F80-82DE-BA11C92466CF}" srcOrd="0" destOrd="0" presId="urn:microsoft.com/office/officeart/2017/3/layout/HorizontalLabelsTimeline"/>
    <dgm:cxn modelId="{A212AAB6-2839-49E3-A71C-91513B35E4C8}" type="presParOf" srcId="{36391B89-530E-49D2-9616-A928148A12A7}" destId="{FEF5E5AB-3B0F-474B-A195-DDE10F8327DC}" srcOrd="1" destOrd="0" presId="urn:microsoft.com/office/officeart/2017/3/layout/HorizontalLabelsTimeline"/>
    <dgm:cxn modelId="{E7D867EC-7A10-4A37-AEBC-5F5CC037E3AD}" type="presParOf" srcId="{5286F19E-8B14-4E21-ABD1-D6ED20062023}" destId="{A15791A7-584F-4BBA-B998-9A48B590749B}" srcOrd="2" destOrd="0" presId="urn:microsoft.com/office/officeart/2017/3/layout/HorizontalLabelsTimeline"/>
    <dgm:cxn modelId="{E6F168B2-6FE0-47FB-A16E-DDB57C90D0D9}" type="presParOf" srcId="{5286F19E-8B14-4E21-ABD1-D6ED20062023}" destId="{2709A3C6-1427-4A04-86A9-4452D164B929}" srcOrd="3" destOrd="0" presId="urn:microsoft.com/office/officeart/2017/3/layout/HorizontalLabelsTimeline"/>
    <dgm:cxn modelId="{DF3B0786-BD80-4FA3-B1C6-C8806505C256}" type="presParOf" srcId="{5286F19E-8B14-4E21-ABD1-D6ED20062023}" destId="{CC2F1097-38EB-4D31-A7B9-2EBEDA8EDC09}" srcOrd="4" destOrd="0" presId="urn:microsoft.com/office/officeart/2017/3/layout/HorizontalLabelsTimeline"/>
    <dgm:cxn modelId="{9E66EBCD-1974-40FE-A6E8-32BB25184CC3}" type="presParOf" srcId="{B1AF86F2-4C40-4BDE-B078-11C37653C8C9}" destId="{A13F40D3-46BF-4AAA-AA0B-697652AD1BE3}" srcOrd="1" destOrd="0" presId="urn:microsoft.com/office/officeart/2017/3/layout/HorizontalLabelsTimeline"/>
    <dgm:cxn modelId="{FE184DBB-E55D-4DAF-9DDC-849EBC861961}" type="presParOf" srcId="{B1AF86F2-4C40-4BDE-B078-11C37653C8C9}" destId="{0D0587CC-57D0-4C04-96BA-323A2FE3B0B0}" srcOrd="2" destOrd="0" presId="urn:microsoft.com/office/officeart/2017/3/layout/HorizontalLabelsTimeline"/>
    <dgm:cxn modelId="{19286436-100E-428E-BA8C-8EFF7E13CA23}" type="presParOf" srcId="{0D0587CC-57D0-4C04-96BA-323A2FE3B0B0}" destId="{280EF6ED-B735-42EC-A90A-40F5851589D9}" srcOrd="0" destOrd="0" presId="urn:microsoft.com/office/officeart/2017/3/layout/HorizontalLabelsTimeline"/>
    <dgm:cxn modelId="{A5B7CA62-6F2E-4E91-93B9-067A87C05550}" type="presParOf" srcId="{0D0587CC-57D0-4C04-96BA-323A2FE3B0B0}" destId="{B9C8E0F5-8A4B-446D-82D6-D2357A88A4B8}" srcOrd="1" destOrd="0" presId="urn:microsoft.com/office/officeart/2017/3/layout/HorizontalLabelsTimeline"/>
    <dgm:cxn modelId="{B5CF747F-7B51-47E3-9CB9-F2AEE8728045}" type="presParOf" srcId="{B9C8E0F5-8A4B-446D-82D6-D2357A88A4B8}" destId="{B3A82DE4-BED7-4DD7-9938-6624501FE19E}" srcOrd="0" destOrd="0" presId="urn:microsoft.com/office/officeart/2017/3/layout/HorizontalLabelsTimeline"/>
    <dgm:cxn modelId="{F3709C38-F0F2-4F1A-B92E-604BE4A8AFF3}" type="presParOf" srcId="{B9C8E0F5-8A4B-446D-82D6-D2357A88A4B8}" destId="{E4260655-AF77-48DB-8E50-D0DB792BDC7B}" srcOrd="1" destOrd="0" presId="urn:microsoft.com/office/officeart/2017/3/layout/HorizontalLabelsTimeline"/>
    <dgm:cxn modelId="{731B8A95-288C-405A-A3B3-C7DA9CCD7E22}" type="presParOf" srcId="{0D0587CC-57D0-4C04-96BA-323A2FE3B0B0}" destId="{D16D98DE-371D-456A-940E-A0BFB622FE29}" srcOrd="2" destOrd="0" presId="urn:microsoft.com/office/officeart/2017/3/layout/HorizontalLabelsTimeline"/>
    <dgm:cxn modelId="{EA4DDAA9-B16F-409E-8F61-2F6A67B77660}" type="presParOf" srcId="{0D0587CC-57D0-4C04-96BA-323A2FE3B0B0}" destId="{F6402173-601B-457A-AE76-D0F7ED3A84E6}" srcOrd="3" destOrd="0" presId="urn:microsoft.com/office/officeart/2017/3/layout/HorizontalLabelsTimeline"/>
    <dgm:cxn modelId="{7A597BFF-57D2-4552-849E-E19CD247FAF2}" type="presParOf" srcId="{0D0587CC-57D0-4C04-96BA-323A2FE3B0B0}" destId="{85751C67-E99D-4E11-903F-2C6AF1A27987}" srcOrd="4" destOrd="0" presId="urn:microsoft.com/office/officeart/2017/3/layout/HorizontalLabelsTimeline"/>
    <dgm:cxn modelId="{34CD435F-9393-4370-8946-51CE82081506}" type="presParOf" srcId="{B1AF86F2-4C40-4BDE-B078-11C37653C8C9}" destId="{D073EA5B-2F14-48E7-8407-FC665DDFA802}" srcOrd="3" destOrd="0" presId="urn:microsoft.com/office/officeart/2017/3/layout/HorizontalLabelsTimeline"/>
    <dgm:cxn modelId="{299900DE-6B7F-43E4-9999-8DEDD7FE9B05}" type="presParOf" srcId="{B1AF86F2-4C40-4BDE-B078-11C37653C8C9}" destId="{67DEB495-E282-4EED-9567-944D34590C7A}" srcOrd="4" destOrd="0" presId="urn:microsoft.com/office/officeart/2017/3/layout/HorizontalLabelsTimeline"/>
    <dgm:cxn modelId="{6D91550B-0CE9-4F69-BAF0-8BCC8AEDC9EA}" type="presParOf" srcId="{67DEB495-E282-4EED-9567-944D34590C7A}" destId="{5890D40C-063C-4395-9F3C-51423FAD9432}" srcOrd="0" destOrd="0" presId="urn:microsoft.com/office/officeart/2017/3/layout/HorizontalLabelsTimeline"/>
    <dgm:cxn modelId="{244F011E-7F2E-47FD-B9FA-2AF215943E60}" type="presParOf" srcId="{67DEB495-E282-4EED-9567-944D34590C7A}" destId="{2979E26E-41B8-4657-A808-D133602C8AD8}" srcOrd="1" destOrd="0" presId="urn:microsoft.com/office/officeart/2017/3/layout/HorizontalLabelsTimeline"/>
    <dgm:cxn modelId="{BFF99E16-EDF5-416C-A67F-DDF4B4E4D398}" type="presParOf" srcId="{2979E26E-41B8-4657-A808-D133602C8AD8}" destId="{2CDDAC6F-35D4-4EBA-B504-0316786A3E8B}" srcOrd="0" destOrd="0" presId="urn:microsoft.com/office/officeart/2017/3/layout/HorizontalLabelsTimeline"/>
    <dgm:cxn modelId="{A51A5CB0-FF24-400C-8A42-BA9A7C0F45E5}" type="presParOf" srcId="{2979E26E-41B8-4657-A808-D133602C8AD8}" destId="{A26C7CDF-7DB4-41F3-97FB-6CDFB7C4AA59}" srcOrd="1" destOrd="0" presId="urn:microsoft.com/office/officeart/2017/3/layout/HorizontalLabelsTimeline"/>
    <dgm:cxn modelId="{45B17F45-2EC2-48DB-A9C4-0C7CF7D5F991}" type="presParOf" srcId="{67DEB495-E282-4EED-9567-944D34590C7A}" destId="{532D4C41-E62A-482F-AEC6-34238E7A2C6D}" srcOrd="2" destOrd="0" presId="urn:microsoft.com/office/officeart/2017/3/layout/HorizontalLabelsTimeline"/>
    <dgm:cxn modelId="{9863DEF9-4AE4-4D02-A4A1-B082D18B6B5F}" type="presParOf" srcId="{67DEB495-E282-4EED-9567-944D34590C7A}" destId="{BF68EA6F-FD15-4ED0-B625-81484C13D6F5}" srcOrd="3" destOrd="0" presId="urn:microsoft.com/office/officeart/2017/3/layout/HorizontalLabelsTimeline"/>
    <dgm:cxn modelId="{C13AD99C-2DD4-4345-AF91-6F43B414490F}" type="presParOf" srcId="{67DEB495-E282-4EED-9567-944D34590C7A}" destId="{089BF445-A7AA-4ED3-BEA3-F46064BEABEF}" srcOrd="4" destOrd="0" presId="urn:microsoft.com/office/officeart/2017/3/layout/HorizontalLabelsTimeline"/>
    <dgm:cxn modelId="{396359C0-4061-48F6-BD7F-B0B7907E3D57}" type="presParOf" srcId="{B1AF86F2-4C40-4BDE-B078-11C37653C8C9}" destId="{12B58122-2987-4489-A7AB-DEF4E9CBE700}" srcOrd="5" destOrd="0" presId="urn:microsoft.com/office/officeart/2017/3/layout/HorizontalLabelsTimeline"/>
    <dgm:cxn modelId="{4AE2916A-38E5-4A6B-B915-3D20BA3617D6}" type="presParOf" srcId="{B1AF86F2-4C40-4BDE-B078-11C37653C8C9}" destId="{8BB27A13-E1AA-4B8A-8961-95D92F5755A9}" srcOrd="6" destOrd="0" presId="urn:microsoft.com/office/officeart/2017/3/layout/HorizontalLabelsTimeline"/>
    <dgm:cxn modelId="{CCCDA11F-FD16-4D2D-89C0-1B7CDC254DA7}" type="presParOf" srcId="{8BB27A13-E1AA-4B8A-8961-95D92F5755A9}" destId="{813DEB5D-FA30-4BB8-9572-CFD5EC3B7B6A}" srcOrd="0" destOrd="0" presId="urn:microsoft.com/office/officeart/2017/3/layout/HorizontalLabelsTimeline"/>
    <dgm:cxn modelId="{A5C35805-4156-4D04-8700-885B65F33943}" type="presParOf" srcId="{8BB27A13-E1AA-4B8A-8961-95D92F5755A9}" destId="{DF2706C1-F606-4D13-B377-64FC788741B3}" srcOrd="1" destOrd="0" presId="urn:microsoft.com/office/officeart/2017/3/layout/HorizontalLabelsTimeline"/>
    <dgm:cxn modelId="{6ABA6100-AAED-42DB-AEA4-A3D41D40047A}" type="presParOf" srcId="{DF2706C1-F606-4D13-B377-64FC788741B3}" destId="{812EF9E6-D955-4964-8693-29663D19BF4A}" srcOrd="0" destOrd="0" presId="urn:microsoft.com/office/officeart/2017/3/layout/HorizontalLabelsTimeline"/>
    <dgm:cxn modelId="{7F242A56-F301-4FF8-A114-CC2BF7A15861}" type="presParOf" srcId="{DF2706C1-F606-4D13-B377-64FC788741B3}" destId="{E1038AB7-4483-4854-AE09-B14C9E979D78}" srcOrd="1" destOrd="0" presId="urn:microsoft.com/office/officeart/2017/3/layout/HorizontalLabelsTimeline"/>
    <dgm:cxn modelId="{3760678B-388D-41B1-B2CB-809EAB6BD95F}" type="presParOf" srcId="{8BB27A13-E1AA-4B8A-8961-95D92F5755A9}" destId="{B97FDC8E-67AC-4F64-9DE2-C14B6F1298FC}" srcOrd="2" destOrd="0" presId="urn:microsoft.com/office/officeart/2017/3/layout/HorizontalLabelsTimeline"/>
    <dgm:cxn modelId="{F56FBEE1-22DE-49E9-8121-DB34AD149430}" type="presParOf" srcId="{8BB27A13-E1AA-4B8A-8961-95D92F5755A9}" destId="{C441515B-278E-46DC-B1B9-4A40EC5C05B7}" srcOrd="3" destOrd="0" presId="urn:microsoft.com/office/officeart/2017/3/layout/HorizontalLabelsTimeline"/>
    <dgm:cxn modelId="{F6C8E141-1353-4B27-AA1A-7C2027001FF5}" type="presParOf" srcId="{8BB27A13-E1AA-4B8A-8961-95D92F5755A9}" destId="{28C5DB91-529B-42F1-B76C-6B5FE2249261}" srcOrd="4" destOrd="0" presId="urn:microsoft.com/office/officeart/2017/3/layout/HorizontalLabelsTimeline"/>
    <dgm:cxn modelId="{78F18377-24BB-4037-8EE8-82A330836D8A}" type="presParOf" srcId="{B1AF86F2-4C40-4BDE-B078-11C37653C8C9}" destId="{81AEB298-3559-4601-BA36-E6BB05656238}" srcOrd="7" destOrd="0" presId="urn:microsoft.com/office/officeart/2017/3/layout/HorizontalLabelsTimeline"/>
    <dgm:cxn modelId="{85AA93A6-9EB4-4220-8CDB-1067C1CCF0FB}" type="presParOf" srcId="{B1AF86F2-4C40-4BDE-B078-11C37653C8C9}" destId="{D57E53EA-6D58-41AE-8833-118F2B1E7AA8}" srcOrd="8" destOrd="0" presId="urn:microsoft.com/office/officeart/2017/3/layout/HorizontalLabelsTimeline"/>
    <dgm:cxn modelId="{9AF9C5B1-5709-412A-AE0B-7B69A76DAB58}" type="presParOf" srcId="{D57E53EA-6D58-41AE-8833-118F2B1E7AA8}" destId="{D899B255-174F-4060-A5CC-B7CCBE8D1B1D}" srcOrd="0" destOrd="0" presId="urn:microsoft.com/office/officeart/2017/3/layout/HorizontalLabelsTimeline"/>
    <dgm:cxn modelId="{B3C57469-9329-4C99-AC02-787E5207A001}" type="presParOf" srcId="{D57E53EA-6D58-41AE-8833-118F2B1E7AA8}" destId="{931E82D2-9067-4D86-9CFE-AA6E8A16801C}" srcOrd="1" destOrd="0" presId="urn:microsoft.com/office/officeart/2017/3/layout/HorizontalLabelsTimeline"/>
    <dgm:cxn modelId="{3AFF8F54-97A2-4B38-B7E8-593A1BFE8584}" type="presParOf" srcId="{931E82D2-9067-4D86-9CFE-AA6E8A16801C}" destId="{AE78F39E-8FAF-410F-9759-8190B56D781F}" srcOrd="0" destOrd="0" presId="urn:microsoft.com/office/officeart/2017/3/layout/HorizontalLabelsTimeline"/>
    <dgm:cxn modelId="{1402D3C9-B778-4613-8B77-4AC48639334C}" type="presParOf" srcId="{931E82D2-9067-4D86-9CFE-AA6E8A16801C}" destId="{19299738-ECAA-4EFB-9F7F-FA9D000C61D6}" srcOrd="1" destOrd="0" presId="urn:microsoft.com/office/officeart/2017/3/layout/HorizontalLabelsTimeline"/>
    <dgm:cxn modelId="{A9AF8978-DE5E-414F-9E97-7D891CC6A09F}" type="presParOf" srcId="{D57E53EA-6D58-41AE-8833-118F2B1E7AA8}" destId="{CD5DE1A3-65D8-4E8F-BF42-CDA422D08A2D}" srcOrd="2" destOrd="0" presId="urn:microsoft.com/office/officeart/2017/3/layout/HorizontalLabelsTimeline"/>
    <dgm:cxn modelId="{9471D7D8-888B-45D1-BA13-41B66D4838FA}" type="presParOf" srcId="{D57E53EA-6D58-41AE-8833-118F2B1E7AA8}" destId="{0A26F463-CF63-4A1B-B9C0-A0B801A0E898}" srcOrd="3" destOrd="0" presId="urn:microsoft.com/office/officeart/2017/3/layout/HorizontalLabelsTimeline"/>
    <dgm:cxn modelId="{F8E2D534-C0E7-4070-93D7-4DDADFAEAEAC}" type="presParOf" srcId="{D57E53EA-6D58-41AE-8833-118F2B1E7AA8}" destId="{AC872E04-D1DF-4155-A1CF-C45B807164F6}" srcOrd="4" destOrd="0" presId="urn:microsoft.com/office/officeart/2017/3/layout/HorizontalLabelsTimeline"/>
    <dgm:cxn modelId="{96379053-2DA6-4B66-A0B9-EAFED85C8825}" type="presParOf" srcId="{B1AF86F2-4C40-4BDE-B078-11C37653C8C9}" destId="{57D4A8A5-DF9B-476F-9D9F-A9195A6F9CE2}" srcOrd="9" destOrd="0" presId="urn:microsoft.com/office/officeart/2017/3/layout/HorizontalLabelsTimeline"/>
    <dgm:cxn modelId="{F52D6197-B551-40B6-9E20-FEF21DB1EE60}" type="presParOf" srcId="{B1AF86F2-4C40-4BDE-B078-11C37653C8C9}" destId="{659E152B-A447-4139-BFFE-EE0772FCAC8B}" srcOrd="10" destOrd="0" presId="urn:microsoft.com/office/officeart/2017/3/layout/HorizontalLabelsTimeline"/>
    <dgm:cxn modelId="{79341604-A9E4-405C-AEA1-6206FF67B95E}" type="presParOf" srcId="{659E152B-A447-4139-BFFE-EE0772FCAC8B}" destId="{F97C5925-CB81-4EB4-8BA8-FB2DDC40E4A7}" srcOrd="0" destOrd="0" presId="urn:microsoft.com/office/officeart/2017/3/layout/HorizontalLabelsTimeline"/>
    <dgm:cxn modelId="{3786C086-F335-4CF9-BCFC-BD0A33C7FC97}" type="presParOf" srcId="{659E152B-A447-4139-BFFE-EE0772FCAC8B}" destId="{079CBA4F-70A6-4E83-9FF5-E1ADDF612DB4}" srcOrd="1" destOrd="0" presId="urn:microsoft.com/office/officeart/2017/3/layout/HorizontalLabelsTimeline"/>
    <dgm:cxn modelId="{63584579-8967-4FC4-A4AB-1FE8335385EB}" type="presParOf" srcId="{079CBA4F-70A6-4E83-9FF5-E1ADDF612DB4}" destId="{B5E2BF99-FC30-446C-9AD5-18709F60A67B}" srcOrd="0" destOrd="0" presId="urn:microsoft.com/office/officeart/2017/3/layout/HorizontalLabelsTimeline"/>
    <dgm:cxn modelId="{D98FF701-4B76-487E-92BC-B4D44F1EBCED}" type="presParOf" srcId="{079CBA4F-70A6-4E83-9FF5-E1ADDF612DB4}" destId="{AD4C1582-0925-4D95-B3DF-8A4C7233F993}" srcOrd="1" destOrd="0" presId="urn:microsoft.com/office/officeart/2017/3/layout/HorizontalLabelsTimeline"/>
    <dgm:cxn modelId="{9D2CE89C-6C59-4EC1-8736-957B3AFE944D}" type="presParOf" srcId="{659E152B-A447-4139-BFFE-EE0772FCAC8B}" destId="{024AC5B4-7985-4FDB-9147-723A5718774F}" srcOrd="2" destOrd="0" presId="urn:microsoft.com/office/officeart/2017/3/layout/HorizontalLabelsTimeline"/>
    <dgm:cxn modelId="{3B6C565F-1B0B-4E9E-9201-8204528CC671}" type="presParOf" srcId="{659E152B-A447-4139-BFFE-EE0772FCAC8B}" destId="{6E12A3B1-09A6-4B95-980C-4FF7BA07550C}" srcOrd="3" destOrd="0" presId="urn:microsoft.com/office/officeart/2017/3/layout/HorizontalLabelsTimeline"/>
    <dgm:cxn modelId="{BD9499B5-EC40-42C6-A5E9-5CAC74DAB231}" type="presParOf" srcId="{659E152B-A447-4139-BFFE-EE0772FCAC8B}" destId="{C7A444FD-AAD5-4D32-8469-E548F1767EC4}" srcOrd="4" destOrd="0" presId="urn:microsoft.com/office/officeart/2017/3/layout/HorizontalLabelsTimeline"/>
    <dgm:cxn modelId="{4F1DA6AD-C249-4709-B69B-2F704C0A61A4}" type="presParOf" srcId="{B1AF86F2-4C40-4BDE-B078-11C37653C8C9}" destId="{613A5EDB-8113-46B6-B276-3AFD78AAFCE2}" srcOrd="11" destOrd="0" presId="urn:microsoft.com/office/officeart/2017/3/layout/HorizontalLabelsTimeline"/>
    <dgm:cxn modelId="{C9C62DA2-BBA0-45DF-969F-AE887576FD65}" type="presParOf" srcId="{B1AF86F2-4C40-4BDE-B078-11C37653C8C9}" destId="{EFB52A1D-AD67-4F05-B17E-29B727102D2E}" srcOrd="12" destOrd="0" presId="urn:microsoft.com/office/officeart/2017/3/layout/HorizontalLabelsTimeline"/>
    <dgm:cxn modelId="{8B1E4A37-0C09-4130-850C-F8AE9920B744}" type="presParOf" srcId="{EFB52A1D-AD67-4F05-B17E-29B727102D2E}" destId="{BD5D7F45-5416-4188-9B87-60A4790D7CC5}" srcOrd="0" destOrd="0" presId="urn:microsoft.com/office/officeart/2017/3/layout/HorizontalLabelsTimeline"/>
    <dgm:cxn modelId="{0FADE580-645A-4510-BB75-D66BA6E4B580}" type="presParOf" srcId="{EFB52A1D-AD67-4F05-B17E-29B727102D2E}" destId="{3ABC21B5-3DB4-4C3E-8231-38A4B4B6C4E0}" srcOrd="1" destOrd="0" presId="urn:microsoft.com/office/officeart/2017/3/layout/HorizontalLabelsTimeline"/>
    <dgm:cxn modelId="{ABE900D8-E36A-4A79-8462-2953CE502699}" type="presParOf" srcId="{3ABC21B5-3DB4-4C3E-8231-38A4B4B6C4E0}" destId="{BE3DF685-D906-4207-92BF-6FAD1E3F6A8C}" srcOrd="0" destOrd="0" presId="urn:microsoft.com/office/officeart/2017/3/layout/HorizontalLabelsTimeline"/>
    <dgm:cxn modelId="{FA56F77A-C177-4A38-AFC9-70C0DA961DD0}" type="presParOf" srcId="{3ABC21B5-3DB4-4C3E-8231-38A4B4B6C4E0}" destId="{349695D6-B1E0-4054-A007-DBECB40C4184}" srcOrd="1" destOrd="0" presId="urn:microsoft.com/office/officeart/2017/3/layout/HorizontalLabelsTimeline"/>
    <dgm:cxn modelId="{327CD2B5-8A44-441D-82A7-2AD6C3C9E00B}" type="presParOf" srcId="{EFB52A1D-AD67-4F05-B17E-29B727102D2E}" destId="{6CE90AE0-AA52-478D-B777-2385E6909E15}" srcOrd="2" destOrd="0" presId="urn:microsoft.com/office/officeart/2017/3/layout/HorizontalLabelsTimeline"/>
    <dgm:cxn modelId="{8AE5A0AC-053C-44E5-99DD-7CC431AEDAE3}" type="presParOf" srcId="{EFB52A1D-AD67-4F05-B17E-29B727102D2E}" destId="{A0D3C696-BC25-4F7F-8B09-0B775702F5B4}" srcOrd="3" destOrd="0" presId="urn:microsoft.com/office/officeart/2017/3/layout/HorizontalLabelsTimeline"/>
    <dgm:cxn modelId="{17F725C2-609F-40FC-A595-305AD9E51FA5}" type="presParOf" srcId="{EFB52A1D-AD67-4F05-B17E-29B727102D2E}" destId="{5CEC3793-307B-4B6F-9A46-47929FEE5E9F}"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374B4-2D50-4F8E-AE74-985804C49FEE}">
      <dsp:nvSpPr>
        <dsp:cNvPr id="0" name=""/>
        <dsp:cNvSpPr/>
      </dsp:nvSpPr>
      <dsp:spPr>
        <a:xfrm>
          <a:off x="0" y="381"/>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F231D2-1CE9-4F99-9AAE-3654D23CE55F}">
      <dsp:nvSpPr>
        <dsp:cNvPr id="0" name=""/>
        <dsp:cNvSpPr/>
      </dsp:nvSpPr>
      <dsp:spPr>
        <a:xfrm>
          <a:off x="0" y="381"/>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US" sz="1300" kern="1200">
              <a:latin typeface="Arial"/>
              <a:cs typeface="Arial"/>
            </a:rPr>
            <a:t>LCHS4002: </a:t>
          </a:r>
        </a:p>
      </dsp:txBody>
      <dsp:txXfrm>
        <a:off x="0" y="381"/>
        <a:ext cx="3945510" cy="446205"/>
      </dsp:txXfrm>
    </dsp:sp>
    <dsp:sp modelId="{30A72F69-EC64-4843-9B69-7F4E0830B8DA}">
      <dsp:nvSpPr>
        <dsp:cNvPr id="0" name=""/>
        <dsp:cNvSpPr/>
      </dsp:nvSpPr>
      <dsp:spPr>
        <a:xfrm>
          <a:off x="0" y="446586"/>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90926-74F2-4D09-ABC6-5D890C98AEA5}">
      <dsp:nvSpPr>
        <dsp:cNvPr id="0" name=""/>
        <dsp:cNvSpPr/>
      </dsp:nvSpPr>
      <dsp:spPr>
        <a:xfrm>
          <a:off x="0" y="446586"/>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Are UWTSD students confident in using their digital skills?</a:t>
          </a:r>
        </a:p>
      </dsp:txBody>
      <dsp:txXfrm>
        <a:off x="0" y="446586"/>
        <a:ext cx="3945510" cy="446205"/>
      </dsp:txXfrm>
    </dsp:sp>
    <dsp:sp modelId="{3EE80DA7-B877-4E11-9C6C-07C6C4027833}">
      <dsp:nvSpPr>
        <dsp:cNvPr id="0" name=""/>
        <dsp:cNvSpPr/>
      </dsp:nvSpPr>
      <dsp:spPr>
        <a:xfrm>
          <a:off x="0" y="892792"/>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3C45E-E700-4DA1-A663-57E841FC6D33}">
      <dsp:nvSpPr>
        <dsp:cNvPr id="0" name=""/>
        <dsp:cNvSpPr/>
      </dsp:nvSpPr>
      <dsp:spPr>
        <a:xfrm>
          <a:off x="0" y="892792"/>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Group presentation </a:t>
          </a:r>
        </a:p>
      </dsp:txBody>
      <dsp:txXfrm>
        <a:off x="0" y="892792"/>
        <a:ext cx="3945510" cy="446205"/>
      </dsp:txXfrm>
    </dsp:sp>
    <dsp:sp modelId="{80A70E15-FDB3-4D06-A832-5992250359C6}">
      <dsp:nvSpPr>
        <dsp:cNvPr id="0" name=""/>
        <dsp:cNvSpPr/>
      </dsp:nvSpPr>
      <dsp:spPr>
        <a:xfrm>
          <a:off x="0" y="1338997"/>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763A4B-C77A-4FAB-A94B-53015121CA7E}">
      <dsp:nvSpPr>
        <dsp:cNvPr id="0" name=""/>
        <dsp:cNvSpPr/>
      </dsp:nvSpPr>
      <dsp:spPr>
        <a:xfrm>
          <a:off x="0" y="1338997"/>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Nazish </a:t>
          </a:r>
          <a:r>
            <a:rPr lang="en-US" sz="1300" kern="1200" err="1">
              <a:latin typeface="Arial"/>
              <a:cs typeface="Arial"/>
            </a:rPr>
            <a:t>Shazady</a:t>
          </a:r>
          <a:r>
            <a:rPr lang="en-US" sz="1300" kern="1200">
              <a:latin typeface="Arial"/>
              <a:cs typeface="Arial"/>
            </a:rPr>
            <a:t> 2224320</a:t>
          </a:r>
        </a:p>
      </dsp:txBody>
      <dsp:txXfrm>
        <a:off x="0" y="1338997"/>
        <a:ext cx="3945510" cy="446205"/>
      </dsp:txXfrm>
    </dsp:sp>
    <dsp:sp modelId="{29EBB868-7BBB-4A72-B5E9-2BCEF04112AD}">
      <dsp:nvSpPr>
        <dsp:cNvPr id="0" name=""/>
        <dsp:cNvSpPr/>
      </dsp:nvSpPr>
      <dsp:spPr>
        <a:xfrm>
          <a:off x="0" y="1785203"/>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1F2003-F098-43B0-B2FF-B73FB545F860}">
      <dsp:nvSpPr>
        <dsp:cNvPr id="0" name=""/>
        <dsp:cNvSpPr/>
      </dsp:nvSpPr>
      <dsp:spPr>
        <a:xfrm>
          <a:off x="0" y="1785203"/>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Ayesha Masood 2220784</a:t>
          </a:r>
        </a:p>
      </dsp:txBody>
      <dsp:txXfrm>
        <a:off x="0" y="1785203"/>
        <a:ext cx="3945510" cy="446205"/>
      </dsp:txXfrm>
    </dsp:sp>
    <dsp:sp modelId="{E75BD8DD-C443-42A5-A87F-78FF6C48AA69}">
      <dsp:nvSpPr>
        <dsp:cNvPr id="0" name=""/>
        <dsp:cNvSpPr/>
      </dsp:nvSpPr>
      <dsp:spPr>
        <a:xfrm>
          <a:off x="0" y="2231408"/>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276B9-EF15-4BBF-B8F9-64C754307F41}">
      <dsp:nvSpPr>
        <dsp:cNvPr id="0" name=""/>
        <dsp:cNvSpPr/>
      </dsp:nvSpPr>
      <dsp:spPr>
        <a:xfrm>
          <a:off x="0" y="2231408"/>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Module lead Rebecca Stewart</a:t>
          </a:r>
        </a:p>
      </dsp:txBody>
      <dsp:txXfrm>
        <a:off x="0" y="2231408"/>
        <a:ext cx="3945510" cy="446205"/>
      </dsp:txXfrm>
    </dsp:sp>
    <dsp:sp modelId="{237FB53E-15CA-410B-8D17-03E064F9EE2F}">
      <dsp:nvSpPr>
        <dsp:cNvPr id="0" name=""/>
        <dsp:cNvSpPr/>
      </dsp:nvSpPr>
      <dsp:spPr>
        <a:xfrm>
          <a:off x="0" y="2677614"/>
          <a:ext cx="3945510"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FD2D7E-1F60-4AB7-9AF7-AEB77B5F3061}">
      <dsp:nvSpPr>
        <dsp:cNvPr id="0" name=""/>
        <dsp:cNvSpPr/>
      </dsp:nvSpPr>
      <dsp:spPr>
        <a:xfrm>
          <a:off x="0" y="2677614"/>
          <a:ext cx="3945510" cy="44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latin typeface="Arial"/>
              <a:cs typeface="Arial"/>
            </a:rPr>
            <a:t>Group 5</a:t>
          </a:r>
        </a:p>
      </dsp:txBody>
      <dsp:txXfrm>
        <a:off x="0" y="2677614"/>
        <a:ext cx="3945510" cy="446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BFF70-78D2-4EF8-A3F0-5CE4BAF94A19}">
      <dsp:nvSpPr>
        <dsp:cNvPr id="0" name=""/>
        <dsp:cNvSpPr/>
      </dsp:nvSpPr>
      <dsp:spPr>
        <a:xfrm>
          <a:off x="0" y="4306"/>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1C45AA-197F-454B-9ED4-35F4EC0EF733}">
      <dsp:nvSpPr>
        <dsp:cNvPr id="0" name=""/>
        <dsp:cNvSpPr/>
      </dsp:nvSpPr>
      <dsp:spPr>
        <a:xfrm>
          <a:off x="22109" y="20752"/>
          <a:ext cx="40239" cy="40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DCB4B-D8E0-411B-A783-A8AD7958EA09}">
      <dsp:nvSpPr>
        <dsp:cNvPr id="0" name=""/>
        <dsp:cNvSpPr/>
      </dsp:nvSpPr>
      <dsp:spPr>
        <a:xfrm>
          <a:off x="84458" y="4306"/>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rtl="0">
            <a:lnSpc>
              <a:spcPct val="100000"/>
            </a:lnSpc>
            <a:spcBef>
              <a:spcPct val="0"/>
            </a:spcBef>
            <a:spcAft>
              <a:spcPct val="35000"/>
            </a:spcAft>
            <a:buNone/>
          </a:pPr>
          <a:r>
            <a:rPr lang="en-US" sz="1400" kern="1200" dirty="0">
              <a:latin typeface="Arial Nova"/>
            </a:rPr>
            <a:t>Recent studies suggest the</a:t>
          </a:r>
          <a:r>
            <a:rPr lang="en-GB" sz="1400" kern="1200" dirty="0">
              <a:latin typeface="Arial Nova"/>
            </a:rPr>
            <a:t> </a:t>
          </a:r>
          <a:r>
            <a:rPr lang="en-US" sz="1400" kern="1200" dirty="0">
              <a:latin typeface="Arial Nova"/>
            </a:rPr>
            <a:t>using study and work-related methods is most definitely all about the digital skills side. Whether its </a:t>
          </a:r>
          <a:r>
            <a:rPr lang="en-US" sz="1400" i="1" kern="1200" dirty="0">
              <a:latin typeface="Arial Nova"/>
            </a:rPr>
            <a:t>communicating </a:t>
          </a:r>
          <a:r>
            <a:rPr lang="en-US" sz="1400" kern="1200" dirty="0">
              <a:latin typeface="Arial Nova"/>
            </a:rPr>
            <a:t>through mobile devices, tablets or computers. This has become an important part in individual life. It has made life a lot easier for students at it allows easy access to make your way around education.</a:t>
          </a:r>
          <a:endParaRPr lang="en-US" sz="1400" kern="1200" dirty="0" err="1"/>
        </a:p>
      </dsp:txBody>
      <dsp:txXfrm>
        <a:off x="84458" y="4306"/>
        <a:ext cx="4461306" cy="1644535"/>
      </dsp:txXfrm>
    </dsp:sp>
    <dsp:sp modelId="{0C5A7E85-4216-430B-8362-06A3A12E7C82}">
      <dsp:nvSpPr>
        <dsp:cNvPr id="0" name=""/>
        <dsp:cNvSpPr/>
      </dsp:nvSpPr>
      <dsp:spPr>
        <a:xfrm>
          <a:off x="0" y="1831568"/>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A5631-AFC1-4DFC-966D-9AE05157F5FE}">
      <dsp:nvSpPr>
        <dsp:cNvPr id="0" name=""/>
        <dsp:cNvSpPr/>
      </dsp:nvSpPr>
      <dsp:spPr>
        <a:xfrm>
          <a:off x="22109" y="1848013"/>
          <a:ext cx="40239" cy="40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1260AF-BCCF-41A8-BABB-D8A7D55E5DB6}">
      <dsp:nvSpPr>
        <dsp:cNvPr id="0" name=""/>
        <dsp:cNvSpPr/>
      </dsp:nvSpPr>
      <dsp:spPr>
        <a:xfrm>
          <a:off x="84458" y="1831568"/>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Nova"/>
            </a:rPr>
            <a:t>We will be carrying out a survey in week 7 to see if students in UWTSD are confident in using their digital skills.</a:t>
          </a:r>
          <a:endParaRPr lang="en-US" sz="1400" kern="1200" dirty="0">
            <a:latin typeface="Arial Nova"/>
          </a:endParaRPr>
        </a:p>
      </dsp:txBody>
      <dsp:txXfrm>
        <a:off x="84458" y="1831568"/>
        <a:ext cx="4461306" cy="1644535"/>
      </dsp:txXfrm>
    </dsp:sp>
    <dsp:sp modelId="{B49A83F5-6AD4-4428-A0AB-897F4F1E7DD0}">
      <dsp:nvSpPr>
        <dsp:cNvPr id="0" name=""/>
        <dsp:cNvSpPr/>
      </dsp:nvSpPr>
      <dsp:spPr>
        <a:xfrm>
          <a:off x="0" y="3658829"/>
          <a:ext cx="4869656" cy="730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88DD9F-8E45-4CFD-9F3F-7DB398A61B20}">
      <dsp:nvSpPr>
        <dsp:cNvPr id="0" name=""/>
        <dsp:cNvSpPr/>
      </dsp:nvSpPr>
      <dsp:spPr>
        <a:xfrm>
          <a:off x="22109" y="3675275"/>
          <a:ext cx="40239" cy="401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376F8A-4B28-48A7-8376-3D8F6C2AFE51}">
      <dsp:nvSpPr>
        <dsp:cNvPr id="0" name=""/>
        <dsp:cNvSpPr/>
      </dsp:nvSpPr>
      <dsp:spPr>
        <a:xfrm>
          <a:off x="84458" y="3658829"/>
          <a:ext cx="4461306" cy="164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47" tIns="174047" rIns="174047" bIns="174047"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Nova"/>
            </a:rPr>
            <a:t>Digital skills are important for work and study especially how learning essential tools can be a step to learning more things. For example, Students at UWTSD need to learn how to interact with Moodle, a virtual learning environment to access other learning resources. Employers which will enhance the student’s employability chances.</a:t>
          </a:r>
          <a:r>
            <a:rPr lang="en-GB" sz="1400" kern="1200" dirty="0">
              <a:latin typeface="Arial Nova"/>
            </a:rPr>
            <a:t> It is</a:t>
          </a:r>
          <a:r>
            <a:rPr lang="en-US" sz="1400" kern="1200" dirty="0">
              <a:latin typeface="Arial Nova"/>
            </a:rPr>
            <a:t> important to utilize digital tools and learn the skills required to be able to work effectively.</a:t>
          </a:r>
        </a:p>
      </dsp:txBody>
      <dsp:txXfrm>
        <a:off x="84458" y="3658829"/>
        <a:ext cx="4461306" cy="1644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1B79B-E683-4723-BA16-7F20E481FF75}">
      <dsp:nvSpPr>
        <dsp:cNvPr id="0" name=""/>
        <dsp:cNvSpPr/>
      </dsp:nvSpPr>
      <dsp:spPr>
        <a:xfrm>
          <a:off x="0" y="0"/>
          <a:ext cx="7514035"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8D16F9-4055-48A4-BD39-818A070BA86D}">
      <dsp:nvSpPr>
        <dsp:cNvPr id="0" name=""/>
        <dsp:cNvSpPr/>
      </dsp:nvSpPr>
      <dsp:spPr>
        <a:xfrm>
          <a:off x="0" y="0"/>
          <a:ext cx="7514035" cy="312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The reason why we carried out this this survey was to identify how confident the students at UWTSD were using digital skills</a:t>
          </a:r>
          <a:r>
            <a:rPr lang="en-GB" sz="2100" kern="1200">
              <a:latin typeface="Corbel" panose="020B0503020204020204"/>
            </a:rPr>
            <a:t> </a:t>
          </a:r>
          <a:r>
            <a:rPr lang="en-GB" sz="2100" kern="1200"/>
            <a:t>.Digitals skills are so important in today's generation</a:t>
          </a:r>
          <a:r>
            <a:rPr lang="en-GB" sz="2100" kern="1200">
              <a:latin typeface="Corbel" panose="020B0503020204020204"/>
            </a:rPr>
            <a:t>;</a:t>
          </a:r>
          <a:r>
            <a:rPr lang="en-GB" sz="2100" kern="1200"/>
            <a:t> Some Digital students already have a good grounding in technology. In some countries women were not allowed to go out an learn but once they had seen the opportunities, they were encouraged to go out there and learn. The aim was to show the situation of women in newly emerging areas of information technology and to study in diverse ways in which IT has benefited women in provisions of employment. Ganeshan and </a:t>
          </a:r>
          <a:r>
            <a:rPr lang="en-GB" sz="2100" kern="1200" err="1"/>
            <a:t>Vethirajan</a:t>
          </a:r>
          <a:r>
            <a:rPr lang="en-GB" sz="2100" kern="1200"/>
            <a:t> (2021).</a:t>
          </a:r>
          <a:endParaRPr lang="en-US" sz="2100" kern="1200"/>
        </a:p>
      </dsp:txBody>
      <dsp:txXfrm>
        <a:off x="0" y="0"/>
        <a:ext cx="7514035" cy="3124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5F131-A50F-47E2-B0CC-6BAF9E3582AA}">
      <dsp:nvSpPr>
        <dsp:cNvPr id="0" name=""/>
        <dsp:cNvSpPr/>
      </dsp:nvSpPr>
      <dsp:spPr>
        <a:xfrm>
          <a:off x="751202" y="365045"/>
          <a:ext cx="1128831" cy="11288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C5AF9E-9974-41A8-AF18-72949200ABA0}">
      <dsp:nvSpPr>
        <dsp:cNvPr id="0" name=""/>
        <dsp:cNvSpPr/>
      </dsp:nvSpPr>
      <dsp:spPr>
        <a:xfrm>
          <a:off x="61361" y="1955343"/>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a:cs typeface="Arial"/>
            </a:rPr>
            <a:t>Basic computer skills are crucial to success in today's world, Some of the basic skills you need include using a mouse, typing on a keyboard, and navigating the desktop. You should also know how to use a web browser to access the Internet and how to perform basic online searches to find </a:t>
          </a:r>
          <a:r>
            <a:rPr lang="en-GB" sz="1100" kern="1200">
              <a:latin typeface="Arial"/>
              <a:cs typeface="Arial"/>
            </a:rPr>
            <a:t>information.</a:t>
          </a:r>
          <a:endParaRPr lang="en-US" sz="1100" kern="1200">
            <a:latin typeface="Arial"/>
            <a:cs typeface="Arial"/>
          </a:endParaRPr>
        </a:p>
      </dsp:txBody>
      <dsp:txXfrm>
        <a:off x="61361" y="1955343"/>
        <a:ext cx="2508513" cy="1485000"/>
      </dsp:txXfrm>
    </dsp:sp>
    <dsp:sp modelId="{1C883747-8129-4293-BF8D-834F52DAB4B7}">
      <dsp:nvSpPr>
        <dsp:cNvPr id="0" name=""/>
        <dsp:cNvSpPr/>
      </dsp:nvSpPr>
      <dsp:spPr>
        <a:xfrm>
          <a:off x="3698705" y="365045"/>
          <a:ext cx="1128831" cy="11288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67FF91-6163-497D-A860-4C7F27C8196B}">
      <dsp:nvSpPr>
        <dsp:cNvPr id="0" name=""/>
        <dsp:cNvSpPr/>
      </dsp:nvSpPr>
      <dsp:spPr>
        <a:xfrm>
          <a:off x="3008864" y="1955343"/>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a:cs typeface="Arial"/>
            </a:rPr>
            <a:t>Being able to use email and social media to communicate with others is also important. As understanding how to store and manage digital files, once you master these basic skills, you can move on to more advanced topics like programming, cybersecurity, and data analysis. Faithe,(2020</a:t>
          </a:r>
          <a:r>
            <a:rPr lang="en-GB" sz="1100" kern="1200">
              <a:latin typeface="Arial"/>
              <a:cs typeface="Arial"/>
            </a:rPr>
            <a:t>).</a:t>
          </a:r>
          <a:endParaRPr lang="en-US" sz="1100" kern="1200">
            <a:latin typeface="Arial"/>
            <a:cs typeface="Arial"/>
          </a:endParaRPr>
        </a:p>
      </dsp:txBody>
      <dsp:txXfrm>
        <a:off x="3008864" y="1955343"/>
        <a:ext cx="2508513" cy="1485000"/>
      </dsp:txXfrm>
    </dsp:sp>
    <dsp:sp modelId="{F3D91CAA-ECB4-4C89-9F88-6D5CF01DD0F0}">
      <dsp:nvSpPr>
        <dsp:cNvPr id="0" name=""/>
        <dsp:cNvSpPr/>
      </dsp:nvSpPr>
      <dsp:spPr>
        <a:xfrm>
          <a:off x="2224953" y="4067472"/>
          <a:ext cx="1128831" cy="11288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A46251-D584-4DCF-9870-F077918D29CD}">
      <dsp:nvSpPr>
        <dsp:cNvPr id="0" name=""/>
        <dsp:cNvSpPr/>
      </dsp:nvSpPr>
      <dsp:spPr>
        <a:xfrm>
          <a:off x="1535112" y="5657770"/>
          <a:ext cx="2508513"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a:cs typeface="Arial"/>
            </a:rPr>
            <a:t>Credit goes to Charles Babbage for inventing computers which has made life so much efficient. Babbage, (1837</a:t>
          </a:r>
          <a:r>
            <a:rPr lang="en-GB" sz="1100" kern="1200">
              <a:latin typeface="Arial"/>
              <a:cs typeface="Arial"/>
            </a:rPr>
            <a:t>).</a:t>
          </a:r>
          <a:r>
            <a:rPr lang="en-GB" sz="1100" kern="1200" dirty="0">
              <a:latin typeface="Arial"/>
              <a:cs typeface="Arial"/>
            </a:rPr>
            <a:t> </a:t>
          </a:r>
          <a:endParaRPr lang="en-US" sz="1100" kern="1200" dirty="0">
            <a:latin typeface="Arial"/>
            <a:cs typeface="Arial"/>
          </a:endParaRPr>
        </a:p>
      </dsp:txBody>
      <dsp:txXfrm>
        <a:off x="1535112" y="5657770"/>
        <a:ext cx="2508513" cy="148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45B37-DBD6-4546-B1E8-15F0E405BE88}">
      <dsp:nvSpPr>
        <dsp:cNvPr id="0" name=""/>
        <dsp:cNvSpPr/>
      </dsp:nvSpPr>
      <dsp:spPr>
        <a:xfrm>
          <a:off x="0" y="1624712"/>
          <a:ext cx="7999011" cy="0"/>
        </a:xfrm>
        <a:prstGeom prst="line">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3B181D-A264-4E5B-9189-9F4180FA281C}">
      <dsp:nvSpPr>
        <dsp:cNvPr id="0" name=""/>
        <dsp:cNvSpPr/>
      </dsp:nvSpPr>
      <dsp:spPr>
        <a:xfrm>
          <a:off x="119985"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Feb. 23</a:t>
          </a:r>
        </a:p>
      </dsp:txBody>
      <dsp:txXfrm>
        <a:off x="119985" y="1007321"/>
        <a:ext cx="1759782" cy="389930"/>
      </dsp:txXfrm>
    </dsp:sp>
    <dsp:sp modelId="{6CF600D2-F918-4F80-82DE-BA11C92466CF}">
      <dsp:nvSpPr>
        <dsp:cNvPr id="0" name=""/>
        <dsp:cNvSpPr/>
      </dsp:nvSpPr>
      <dsp:spPr>
        <a:xfrm>
          <a:off x="119985" y="0"/>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Identify a research question 03/02/23</a:t>
          </a:r>
          <a:br>
            <a:rPr lang="en-US" sz="1200" kern="1200"/>
          </a:br>
          <a:r>
            <a:rPr lang="en-US" sz="1200" kern="1200"/>
            <a:t> Conduct a review of the relevant existing research</a:t>
          </a:r>
        </a:p>
      </dsp:txBody>
      <dsp:txXfrm>
        <a:off x="119985" y="0"/>
        <a:ext cx="1759782" cy="1007321"/>
      </dsp:txXfrm>
    </dsp:sp>
    <dsp:sp modelId="{A15791A7-584F-4BBA-B998-9A48B590749B}">
      <dsp:nvSpPr>
        <dsp:cNvPr id="0" name=""/>
        <dsp:cNvSpPr/>
      </dsp:nvSpPr>
      <dsp:spPr>
        <a:xfrm>
          <a:off x="999876"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0EF6ED-B735-42EC-A90A-40F5851589D9}">
      <dsp:nvSpPr>
        <dsp:cNvPr id="0" name=""/>
        <dsp:cNvSpPr/>
      </dsp:nvSpPr>
      <dsp:spPr>
        <a:xfrm>
          <a:off x="1119861"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10 Feb. 23</a:t>
          </a:r>
        </a:p>
      </dsp:txBody>
      <dsp:txXfrm>
        <a:off x="1119861" y="1852171"/>
        <a:ext cx="1759782" cy="389930"/>
      </dsp:txXfrm>
    </dsp:sp>
    <dsp:sp modelId="{B3A82DE4-BED7-4DD7-9938-6624501FE19E}">
      <dsp:nvSpPr>
        <dsp:cNvPr id="0" name=""/>
        <dsp:cNvSpPr/>
      </dsp:nvSpPr>
      <dsp:spPr>
        <a:xfrm>
          <a:off x="1119861" y="2242102"/>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Plan a research method 10/02/23</a:t>
          </a:r>
          <a:br>
            <a:rPr lang="en-US" sz="1200" kern="1200"/>
          </a:br>
          <a:r>
            <a:rPr lang="en-US" sz="1200" kern="1200"/>
            <a:t> Consider the ethics of our research, the methods we will use. Submit propose</a:t>
          </a:r>
        </a:p>
      </dsp:txBody>
      <dsp:txXfrm>
        <a:off x="1119861" y="2242102"/>
        <a:ext cx="1759782" cy="1007321"/>
      </dsp:txXfrm>
    </dsp:sp>
    <dsp:sp modelId="{D16D98DE-371D-456A-940E-A0BFB622FE29}">
      <dsp:nvSpPr>
        <dsp:cNvPr id="0" name=""/>
        <dsp:cNvSpPr/>
      </dsp:nvSpPr>
      <dsp:spPr>
        <a:xfrm>
          <a:off x="1999752"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09A3C6-1427-4A04-86A9-4452D164B929}">
      <dsp:nvSpPr>
        <dsp:cNvPr id="0" name=""/>
        <dsp:cNvSpPr/>
      </dsp:nvSpPr>
      <dsp:spPr>
        <a:xfrm rot="2700000">
          <a:off x="974601"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402173-601B-457A-AE76-D0F7ED3A84E6}">
      <dsp:nvSpPr>
        <dsp:cNvPr id="0" name=""/>
        <dsp:cNvSpPr/>
      </dsp:nvSpPr>
      <dsp:spPr>
        <a:xfrm rot="2700000">
          <a:off x="1974478"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0D40C-063C-4395-9F3C-51423FAD9432}">
      <dsp:nvSpPr>
        <dsp:cNvPr id="0" name=""/>
        <dsp:cNvSpPr/>
      </dsp:nvSpPr>
      <dsp:spPr>
        <a:xfrm>
          <a:off x="2119737"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24 Feb. 23</a:t>
          </a:r>
        </a:p>
      </dsp:txBody>
      <dsp:txXfrm>
        <a:off x="2119737" y="1007321"/>
        <a:ext cx="1759782" cy="389930"/>
      </dsp:txXfrm>
    </dsp:sp>
    <dsp:sp modelId="{2CDDAC6F-35D4-4EBA-B504-0316786A3E8B}">
      <dsp:nvSpPr>
        <dsp:cNvPr id="0" name=""/>
        <dsp:cNvSpPr/>
      </dsp:nvSpPr>
      <dsp:spPr>
        <a:xfrm>
          <a:off x="2119737" y="258440"/>
          <a:ext cx="1759782" cy="748880"/>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Present proposal for approval in our groups 24/02/23</a:t>
          </a:r>
        </a:p>
      </dsp:txBody>
      <dsp:txXfrm>
        <a:off x="2119737" y="258440"/>
        <a:ext cx="1759782" cy="748880"/>
      </dsp:txXfrm>
    </dsp:sp>
    <dsp:sp modelId="{532D4C41-E62A-482F-AEC6-34238E7A2C6D}">
      <dsp:nvSpPr>
        <dsp:cNvPr id="0" name=""/>
        <dsp:cNvSpPr/>
      </dsp:nvSpPr>
      <dsp:spPr>
        <a:xfrm>
          <a:off x="2999629"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13DEB5D-FA30-4BB8-9572-CFD5EC3B7B6A}">
      <dsp:nvSpPr>
        <dsp:cNvPr id="0" name=""/>
        <dsp:cNvSpPr/>
      </dsp:nvSpPr>
      <dsp:spPr>
        <a:xfrm>
          <a:off x="3119614"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Mar. 23</a:t>
          </a:r>
        </a:p>
      </dsp:txBody>
      <dsp:txXfrm>
        <a:off x="3119614" y="1852171"/>
        <a:ext cx="1759782" cy="389930"/>
      </dsp:txXfrm>
    </dsp:sp>
    <dsp:sp modelId="{812EF9E6-D955-4964-8693-29663D19BF4A}">
      <dsp:nvSpPr>
        <dsp:cNvPr id="0" name=""/>
        <dsp:cNvSpPr/>
      </dsp:nvSpPr>
      <dsp:spPr>
        <a:xfrm>
          <a:off x="3119614" y="2242102"/>
          <a:ext cx="1759782" cy="577006"/>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Create a questionnaire 03/03/23</a:t>
          </a:r>
        </a:p>
      </dsp:txBody>
      <dsp:txXfrm>
        <a:off x="3119614" y="2242102"/>
        <a:ext cx="1759782" cy="577006"/>
      </dsp:txXfrm>
    </dsp:sp>
    <dsp:sp modelId="{B97FDC8E-67AC-4F64-9DE2-C14B6F1298FC}">
      <dsp:nvSpPr>
        <dsp:cNvPr id="0" name=""/>
        <dsp:cNvSpPr/>
      </dsp:nvSpPr>
      <dsp:spPr>
        <a:xfrm>
          <a:off x="3999505"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F68EA6F-FD15-4ED0-B625-81484C13D6F5}">
      <dsp:nvSpPr>
        <dsp:cNvPr id="0" name=""/>
        <dsp:cNvSpPr/>
      </dsp:nvSpPr>
      <dsp:spPr>
        <a:xfrm rot="2700000">
          <a:off x="2974354"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41515B-278E-46DC-B1B9-4A40EC5C05B7}">
      <dsp:nvSpPr>
        <dsp:cNvPr id="0" name=""/>
        <dsp:cNvSpPr/>
      </dsp:nvSpPr>
      <dsp:spPr>
        <a:xfrm rot="2700000">
          <a:off x="3974230"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99B255-174F-4060-A5CC-B7CCBE8D1B1D}">
      <dsp:nvSpPr>
        <dsp:cNvPr id="0" name=""/>
        <dsp:cNvSpPr/>
      </dsp:nvSpPr>
      <dsp:spPr>
        <a:xfrm>
          <a:off x="4119490"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10 Mar. 23</a:t>
          </a:r>
        </a:p>
      </dsp:txBody>
      <dsp:txXfrm>
        <a:off x="4119490" y="1007321"/>
        <a:ext cx="1759782" cy="389930"/>
      </dsp:txXfrm>
    </dsp:sp>
    <dsp:sp modelId="{AE78F39E-8FAF-410F-9759-8190B56D781F}">
      <dsp:nvSpPr>
        <dsp:cNvPr id="0" name=""/>
        <dsp:cNvSpPr/>
      </dsp:nvSpPr>
      <dsp:spPr>
        <a:xfrm>
          <a:off x="4119490" y="602189"/>
          <a:ext cx="1759782" cy="405132"/>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Collect data 10/03/23</a:t>
          </a:r>
        </a:p>
      </dsp:txBody>
      <dsp:txXfrm>
        <a:off x="4119490" y="602189"/>
        <a:ext cx="1759782" cy="405132"/>
      </dsp:txXfrm>
    </dsp:sp>
    <dsp:sp modelId="{CD5DE1A3-65D8-4E8F-BF42-CDA422D08A2D}">
      <dsp:nvSpPr>
        <dsp:cNvPr id="0" name=""/>
        <dsp:cNvSpPr/>
      </dsp:nvSpPr>
      <dsp:spPr>
        <a:xfrm>
          <a:off x="4999381"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97C5925-CB81-4EB4-8BA8-FB2DDC40E4A7}">
      <dsp:nvSpPr>
        <dsp:cNvPr id="0" name=""/>
        <dsp:cNvSpPr/>
      </dsp:nvSpPr>
      <dsp:spPr>
        <a:xfrm>
          <a:off x="5119367" y="185217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17 Mar. 23</a:t>
          </a:r>
        </a:p>
      </dsp:txBody>
      <dsp:txXfrm>
        <a:off x="5119367" y="1852171"/>
        <a:ext cx="1759782" cy="389930"/>
      </dsp:txXfrm>
    </dsp:sp>
    <dsp:sp modelId="{B5E2BF99-FC30-446C-9AD5-18709F60A67B}">
      <dsp:nvSpPr>
        <dsp:cNvPr id="0" name=""/>
        <dsp:cNvSpPr/>
      </dsp:nvSpPr>
      <dsp:spPr>
        <a:xfrm>
          <a:off x="5119367" y="2242102"/>
          <a:ext cx="1759782" cy="577006"/>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﻿Analyse and collate data 17/03/23</a:t>
          </a:r>
        </a:p>
      </dsp:txBody>
      <dsp:txXfrm>
        <a:off x="5119367" y="2242102"/>
        <a:ext cx="1759782" cy="577006"/>
      </dsp:txXfrm>
    </dsp:sp>
    <dsp:sp modelId="{024AC5B4-7985-4FDB-9147-723A5718774F}">
      <dsp:nvSpPr>
        <dsp:cNvPr id="0" name=""/>
        <dsp:cNvSpPr/>
      </dsp:nvSpPr>
      <dsp:spPr>
        <a:xfrm>
          <a:off x="5999258" y="1624711"/>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26F463-CF63-4A1B-B9C0-A0B801A0E898}">
      <dsp:nvSpPr>
        <dsp:cNvPr id="0" name=""/>
        <dsp:cNvSpPr/>
      </dsp:nvSpPr>
      <dsp:spPr>
        <a:xfrm rot="2700000">
          <a:off x="4974107"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12A3B1-09A6-4B95-980C-4FF7BA07550C}">
      <dsp:nvSpPr>
        <dsp:cNvPr id="0" name=""/>
        <dsp:cNvSpPr/>
      </dsp:nvSpPr>
      <dsp:spPr>
        <a:xfrm rot="2700000">
          <a:off x="5973983"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D7F45-5416-4188-9B87-60A4790D7CC5}">
      <dsp:nvSpPr>
        <dsp:cNvPr id="0" name=""/>
        <dsp:cNvSpPr/>
      </dsp:nvSpPr>
      <dsp:spPr>
        <a:xfrm>
          <a:off x="6119243" y="1007321"/>
          <a:ext cx="1759782" cy="38993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24 Mar. 23</a:t>
          </a:r>
        </a:p>
      </dsp:txBody>
      <dsp:txXfrm>
        <a:off x="6119243" y="1007321"/>
        <a:ext cx="1759782" cy="389930"/>
      </dsp:txXfrm>
    </dsp:sp>
    <dsp:sp modelId="{BE3DF685-D906-4207-92BF-6FAD1E3F6A8C}">
      <dsp:nvSpPr>
        <dsp:cNvPr id="0" name=""/>
        <dsp:cNvSpPr/>
      </dsp:nvSpPr>
      <dsp:spPr>
        <a:xfrm>
          <a:off x="6119243" y="0"/>
          <a:ext cx="1759782" cy="1007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 ﻿Produce report 24/03/23</a:t>
          </a:r>
          <a:br>
            <a:rPr lang="en-US" sz="1200" kern="1200"/>
          </a:br>
          <a:r>
            <a:rPr lang="en-US" sz="1200" kern="1200"/>
            <a:t> Write up a full report, discuss and conclude findings individually</a:t>
          </a:r>
        </a:p>
      </dsp:txBody>
      <dsp:txXfrm>
        <a:off x="6119243" y="0"/>
        <a:ext cx="1759782" cy="1007321"/>
      </dsp:txXfrm>
    </dsp:sp>
    <dsp:sp modelId="{6CE90AE0-AA52-478D-B777-2385E6909E15}">
      <dsp:nvSpPr>
        <dsp:cNvPr id="0" name=""/>
        <dsp:cNvSpPr/>
      </dsp:nvSpPr>
      <dsp:spPr>
        <a:xfrm>
          <a:off x="6999134" y="1397252"/>
          <a:ext cx="0" cy="227459"/>
        </a:xfrm>
        <a:prstGeom prst="line">
          <a:avLst/>
        </a:pr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D3C696-BC25-4F7F-8B09-0B775702F5B4}">
      <dsp:nvSpPr>
        <dsp:cNvPr id="0" name=""/>
        <dsp:cNvSpPr/>
      </dsp:nvSpPr>
      <dsp:spPr>
        <a:xfrm rot="2700000">
          <a:off x="6973860" y="1599437"/>
          <a:ext cx="50549" cy="50549"/>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18/02/2023</a:t>
            </a:fld>
            <a:endParaRPr lang="en-GB"/>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6830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1562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2607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8436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556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277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1986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04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513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406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27071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2953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8532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04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5568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9147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9402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2/18/2023</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98467701"/>
      </p:ext>
    </p:extLst>
  </p:cSld>
  <p:clrMap bg1="lt1" tx1="dk1" bg2="lt2" tx2="dk2" accent1="accent1" accent2="accent2" accent3="accent3" accent4="accent4" accent5="accent5" accent6="accent6" hlink="hlink" folHlink="folHlink"/>
  <p:sldLayoutIdLst>
    <p:sldLayoutId id="2147484774" r:id="rId1"/>
    <p:sldLayoutId id="2147484775" r:id="rId2"/>
    <p:sldLayoutId id="2147484776" r:id="rId3"/>
    <p:sldLayoutId id="2147484777" r:id="rId4"/>
    <p:sldLayoutId id="2147484778" r:id="rId5"/>
    <p:sldLayoutId id="2147484779" r:id="rId6"/>
    <p:sldLayoutId id="2147484780" r:id="rId7"/>
    <p:sldLayoutId id="2147484781" r:id="rId8"/>
    <p:sldLayoutId id="2147484782" r:id="rId9"/>
    <p:sldLayoutId id="2147484783" r:id="rId10"/>
    <p:sldLayoutId id="2147484784" r:id="rId11"/>
    <p:sldLayoutId id="2147484785" r:id="rId12"/>
    <p:sldLayoutId id="2147484786" r:id="rId13"/>
    <p:sldLayoutId id="2147484787" r:id="rId14"/>
    <p:sldLayoutId id="2147484788" r:id="rId15"/>
    <p:sldLayoutId id="2147484789" r:id="rId16"/>
    <p:sldLayoutId id="214748479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e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5" name="Group 57">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9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1"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0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12"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9"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34" name="Rectangle 65">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7" descr="Man wearing white shirt and yellow sweater">
            <a:extLst>
              <a:ext uri="{FF2B5EF4-FFF2-40B4-BE49-F238E27FC236}">
                <a16:creationId xmlns:a16="http://schemas.microsoft.com/office/drawing/2014/main" id="{9829AB12-6FF2-C1A2-F19E-0F1696584213}"/>
              </a:ext>
            </a:extLst>
          </p:cNvPr>
          <p:cNvPicPr>
            <a:picLocks noGrp="1" noChangeAspect="1"/>
          </p:cNvPicPr>
          <p:nvPr>
            <p:ph idx="4294967295"/>
          </p:nvPr>
        </p:nvPicPr>
        <p:blipFill rotWithShape="1">
          <a:blip r:embed="rId4"/>
          <a:srcRect l="30784" r="30533" b="-1"/>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42" name="Group 67">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69"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1"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title"/>
          </p:nvPr>
        </p:nvSpPr>
        <p:spPr>
          <a:xfrm>
            <a:off x="729060" y="685800"/>
            <a:ext cx="3945510" cy="1752599"/>
          </a:xfrm>
        </p:spPr>
        <p:txBody>
          <a:bodyPr vert="horz" lIns="91440" tIns="45720" rIns="91440" bIns="45720" rtlCol="0" anchor="ctr">
            <a:normAutofit/>
          </a:bodyPr>
          <a:lstStyle/>
          <a:p>
            <a:pPr algn="l">
              <a:lnSpc>
                <a:spcPct val="90000"/>
              </a:lnSpc>
            </a:pPr>
            <a:r>
              <a:rPr lang="en-US" b="1" u="sng"/>
              <a:t>Are Digital Skills important for study and work?</a:t>
            </a:r>
          </a:p>
        </p:txBody>
      </p:sp>
      <p:sp>
        <p:nvSpPr>
          <p:cNvPr id="4" name="Footer Placeholder 3">
            <a:extLst>
              <a:ext uri="{FF2B5EF4-FFF2-40B4-BE49-F238E27FC236}">
                <a16:creationId xmlns:a16="http://schemas.microsoft.com/office/drawing/2014/main" id="{6671A521-4702-7435-5250-5EE2498AA81E}"/>
              </a:ext>
            </a:extLst>
          </p:cNvPr>
          <p:cNvSpPr>
            <a:spLocks noGrp="1"/>
          </p:cNvSpPr>
          <p:nvPr>
            <p:ph type="ftr" sz="quarter" idx="11"/>
          </p:nvPr>
        </p:nvSpPr>
        <p:spPr>
          <a:xfrm>
            <a:off x="729060" y="5883275"/>
            <a:ext cx="4118151" cy="365125"/>
          </a:xfrm>
        </p:spPr>
        <p:txBody>
          <a:bodyPr vert="horz" lIns="91440" tIns="45720" rIns="91440" bIns="45720" rtlCol="0" anchor="ctr">
            <a:normAutofit/>
          </a:bodyPr>
          <a:lstStyle/>
          <a:p>
            <a:pPr defTabSz="914400">
              <a:spcAft>
                <a:spcPts val="600"/>
              </a:spcAft>
              <a:defRPr/>
            </a:pPr>
            <a:r>
              <a:rPr lang="en-US" b="0" i="0" kern="1200">
                <a:solidFill>
                  <a:schemeClr val="tx1"/>
                </a:solidFill>
                <a:effectLst/>
                <a:latin typeface="+mn-lt"/>
                <a:ea typeface="+mn-ea"/>
                <a:cs typeface="+mn-cs"/>
              </a:rPr>
              <a:t>Nazish </a:t>
            </a:r>
          </a:p>
        </p:txBody>
      </p:sp>
      <p:sp>
        <p:nvSpPr>
          <p:cNvPr id="5" name="Slide Number Placeholder 4">
            <a:extLst>
              <a:ext uri="{FF2B5EF4-FFF2-40B4-BE49-F238E27FC236}">
                <a16:creationId xmlns:a16="http://schemas.microsoft.com/office/drawing/2014/main" id="{D36D4AC4-2E2B-A617-2AD3-33860862E734}"/>
              </a:ext>
            </a:extLst>
          </p:cNvPr>
          <p:cNvSpPr>
            <a:spLocks noGrp="1"/>
          </p:cNvSpPr>
          <p:nvPr>
            <p:ph type="sldNum" sz="quarter" idx="12"/>
          </p:nvPr>
        </p:nvSpPr>
        <p:spPr>
          <a:xfrm>
            <a:off x="8213892" y="5867131"/>
            <a:ext cx="413375" cy="365125"/>
          </a:xfrm>
        </p:spPr>
        <p:txBody>
          <a:bodyPr vert="horz" lIns="91440" tIns="45720" rIns="91440" bIns="45720" rtlCol="0" anchor="ctr">
            <a:normAutofit/>
          </a:bodyPr>
          <a:lstStyle/>
          <a:p>
            <a:pPr defTabSz="914400">
              <a:spcAft>
                <a:spcPts val="600"/>
              </a:spcAft>
              <a:defRPr/>
            </a:pPr>
            <a:fld id="{D57F1E4F-1CFF-5643-939E-217C01CDF565}" type="slidenum">
              <a:rPr lang="en-US">
                <a:solidFill>
                  <a:srgbClr val="FFFFFF"/>
                </a:solidFill>
              </a:rPr>
              <a:pPr defTabSz="914400">
                <a:spcAft>
                  <a:spcPts val="600"/>
                </a:spcAft>
                <a:defRPr/>
              </a:pPr>
              <a:t>1</a:t>
            </a:fld>
            <a:endParaRPr lang="en-US">
              <a:solidFill>
                <a:srgbClr val="FFFFFF"/>
              </a:solidFill>
            </a:endParaRPr>
          </a:p>
        </p:txBody>
      </p:sp>
      <p:sp>
        <p:nvSpPr>
          <p:cNvPr id="3" name="TextBox 2">
            <a:extLst>
              <a:ext uri="{FF2B5EF4-FFF2-40B4-BE49-F238E27FC236}">
                <a16:creationId xmlns:a16="http://schemas.microsoft.com/office/drawing/2014/main" id="{323D6CF6-191B-D1A1-1BB5-9605DAF67F6E}"/>
              </a:ext>
            </a:extLst>
          </p:cNvPr>
          <p:cNvSpPr txBox="1"/>
          <p:nvPr/>
        </p:nvSpPr>
        <p:spPr>
          <a:xfrm>
            <a:off x="5169693" y="6172201"/>
            <a:ext cx="3974307" cy="685799"/>
          </a:xfrm>
          <a:prstGeom prst="rect">
            <a:avLst/>
          </a:prstGeom>
          <a:solidFill>
            <a:srgbClr val="000000">
              <a:alpha val="50000"/>
            </a:srgbClr>
          </a:solid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Picture: Stock images</a:t>
            </a:r>
          </a:p>
        </p:txBody>
      </p:sp>
      <p:graphicFrame>
        <p:nvGraphicFramePr>
          <p:cNvPr id="53" name="TextBox 6">
            <a:extLst>
              <a:ext uri="{FF2B5EF4-FFF2-40B4-BE49-F238E27FC236}">
                <a16:creationId xmlns:a16="http://schemas.microsoft.com/office/drawing/2014/main" id="{8A038CE3-EEC0-3EFC-01B3-510C042BE90A}"/>
              </a:ext>
            </a:extLst>
          </p:cNvPr>
          <p:cNvGraphicFramePr/>
          <p:nvPr>
            <p:extLst>
              <p:ext uri="{D42A27DB-BD31-4B8C-83A1-F6EECF244321}">
                <p14:modId xmlns:p14="http://schemas.microsoft.com/office/powerpoint/2010/main" val="950590375"/>
              </p:ext>
            </p:extLst>
          </p:nvPr>
        </p:nvGraphicFramePr>
        <p:xfrm>
          <a:off x="542288" y="2511813"/>
          <a:ext cx="3945510" cy="3124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25" name="Rectangle 23">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Freeform: Shape 2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F5126F-2998-45BA-7088-F359027F6566}"/>
              </a:ext>
            </a:extLst>
          </p:cNvPr>
          <p:cNvSpPr>
            <a:spLocks noGrp="1"/>
          </p:cNvSpPr>
          <p:nvPr>
            <p:ph type="title"/>
          </p:nvPr>
        </p:nvSpPr>
        <p:spPr>
          <a:xfrm>
            <a:off x="401265" y="685800"/>
            <a:ext cx="1979972" cy="5105400"/>
          </a:xfrm>
        </p:spPr>
        <p:txBody>
          <a:bodyPr>
            <a:normAutofit/>
          </a:bodyPr>
          <a:lstStyle/>
          <a:p>
            <a:r>
              <a:rPr lang="en-GB" sz="2200" b="1">
                <a:solidFill>
                  <a:srgbClr val="FFFFFF"/>
                </a:solidFill>
                <a:latin typeface="Arial Nova"/>
                <a:cs typeface="Posterama"/>
              </a:rPr>
              <a:t>Introduction</a:t>
            </a:r>
          </a:p>
        </p:txBody>
      </p:sp>
      <p:grpSp>
        <p:nvGrpSpPr>
          <p:cNvPr id="127" name="Group 2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 name="Footer Placeholder 4">
            <a:extLst>
              <a:ext uri="{FF2B5EF4-FFF2-40B4-BE49-F238E27FC236}">
                <a16:creationId xmlns:a16="http://schemas.microsoft.com/office/drawing/2014/main" id="{11CFC96E-38E8-D495-92CC-22DD5D916EBB}"/>
              </a:ext>
            </a:extLst>
          </p:cNvPr>
          <p:cNvSpPr>
            <a:spLocks noGrp="1"/>
          </p:cNvSpPr>
          <p:nvPr>
            <p:ph type="ftr" sz="quarter" idx="11"/>
          </p:nvPr>
        </p:nvSpPr>
        <p:spPr>
          <a:xfrm>
            <a:off x="3894978" y="5883275"/>
            <a:ext cx="3347364" cy="365125"/>
          </a:xfrm>
        </p:spPr>
        <p:txBody>
          <a:bodyPr>
            <a:normAutofit/>
          </a:bodyPr>
          <a:lstStyle/>
          <a:p>
            <a:pPr>
              <a:spcAft>
                <a:spcPts val="450"/>
              </a:spcAft>
            </a:pPr>
            <a:r>
              <a:rPr lang="en-GB">
                <a:cs typeface="Calibri"/>
              </a:rPr>
              <a:t>Ayesha </a:t>
            </a:r>
          </a:p>
        </p:txBody>
      </p:sp>
      <p:sp>
        <p:nvSpPr>
          <p:cNvPr id="6" name="Slide Number Placeholder 5">
            <a:extLst>
              <a:ext uri="{FF2B5EF4-FFF2-40B4-BE49-F238E27FC236}">
                <a16:creationId xmlns:a16="http://schemas.microsoft.com/office/drawing/2014/main" id="{95D51602-798E-CB8F-648E-EFD7B0746D5D}"/>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a:pPr>
                <a:spcAft>
                  <a:spcPts val="450"/>
                </a:spcAft>
              </a:pPr>
              <a:t>2</a:t>
            </a:fld>
            <a:endParaRPr lang="en-GB"/>
          </a:p>
        </p:txBody>
      </p:sp>
      <p:graphicFrame>
        <p:nvGraphicFramePr>
          <p:cNvPr id="19" name="Content Placeholder 7">
            <a:extLst>
              <a:ext uri="{FF2B5EF4-FFF2-40B4-BE49-F238E27FC236}">
                <a16:creationId xmlns:a16="http://schemas.microsoft.com/office/drawing/2014/main" id="{1DCC1FED-0347-6E4B-4FF4-C84D09A30F22}"/>
              </a:ext>
            </a:extLst>
          </p:cNvPr>
          <p:cNvGraphicFramePr>
            <a:graphicFrameLocks noGrp="1"/>
          </p:cNvGraphicFramePr>
          <p:nvPr>
            <p:ph idx="1"/>
            <p:extLst>
              <p:ext uri="{D42A27DB-BD31-4B8C-83A1-F6EECF244321}">
                <p14:modId xmlns:p14="http://schemas.microsoft.com/office/powerpoint/2010/main" val="3096454504"/>
              </p:ext>
            </p:extLst>
          </p:nvPr>
        </p:nvGraphicFramePr>
        <p:xfrm>
          <a:off x="3746979" y="303029"/>
          <a:ext cx="4869656" cy="5307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492333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8" name="Group 80">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82"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9"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4"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0"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6"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7"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68BFCFC-27EA-0FB2-F292-BCD2A05B3B28}"/>
              </a:ext>
            </a:extLst>
          </p:cNvPr>
          <p:cNvSpPr>
            <a:spLocks noGrp="1"/>
          </p:cNvSpPr>
          <p:nvPr>
            <p:ph type="title"/>
          </p:nvPr>
        </p:nvSpPr>
        <p:spPr>
          <a:xfrm>
            <a:off x="1113233" y="685800"/>
            <a:ext cx="7514035" cy="1752599"/>
          </a:xfrm>
        </p:spPr>
        <p:txBody>
          <a:bodyPr>
            <a:normAutofit/>
          </a:bodyPr>
          <a:lstStyle/>
          <a:p>
            <a:r>
              <a:rPr lang="en-GB" b="1">
                <a:cs typeface="Calibri Light"/>
              </a:rPr>
              <a:t>Rational</a:t>
            </a:r>
            <a:endParaRPr lang="en-GB" b="1"/>
          </a:p>
        </p:txBody>
      </p:sp>
      <p:sp>
        <p:nvSpPr>
          <p:cNvPr id="4" name="Footer Placeholder 3">
            <a:extLst>
              <a:ext uri="{FF2B5EF4-FFF2-40B4-BE49-F238E27FC236}">
                <a16:creationId xmlns:a16="http://schemas.microsoft.com/office/drawing/2014/main" id="{EDE6FC88-EF30-C718-D5C4-FE3BBDBA9C2D}"/>
              </a:ext>
            </a:extLst>
          </p:cNvPr>
          <p:cNvSpPr>
            <a:spLocks noGrp="1"/>
          </p:cNvSpPr>
          <p:nvPr>
            <p:ph type="ftr" sz="quarter" idx="11"/>
          </p:nvPr>
        </p:nvSpPr>
        <p:spPr>
          <a:xfrm>
            <a:off x="1929209" y="5883275"/>
            <a:ext cx="5313133" cy="365125"/>
          </a:xfrm>
        </p:spPr>
        <p:txBody>
          <a:bodyPr>
            <a:normAutofit/>
          </a:bodyPr>
          <a:lstStyle/>
          <a:p>
            <a:pPr>
              <a:spcAft>
                <a:spcPts val="45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70A97AE8-0AB7-553B-83F2-C66EAB43F150}"/>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dirty="0"/>
              <a:pPr>
                <a:spcAft>
                  <a:spcPts val="450"/>
                </a:spcAft>
              </a:pPr>
              <a:t>3</a:t>
            </a:fld>
            <a:endParaRPr lang="en-GB"/>
          </a:p>
        </p:txBody>
      </p:sp>
      <p:graphicFrame>
        <p:nvGraphicFramePr>
          <p:cNvPr id="76" name="Content Placeholder 7">
            <a:extLst>
              <a:ext uri="{FF2B5EF4-FFF2-40B4-BE49-F238E27FC236}">
                <a16:creationId xmlns:a16="http://schemas.microsoft.com/office/drawing/2014/main" id="{311EAFE5-99E0-EED8-2CD4-9E5B7A71B0E1}"/>
              </a:ext>
            </a:extLst>
          </p:cNvPr>
          <p:cNvGraphicFramePr>
            <a:graphicFrameLocks noGrp="1"/>
          </p:cNvGraphicFramePr>
          <p:nvPr>
            <p:ph idx="1"/>
            <p:extLst>
              <p:ext uri="{D42A27DB-BD31-4B8C-83A1-F6EECF244321}">
                <p14:modId xmlns:p14="http://schemas.microsoft.com/office/powerpoint/2010/main" val="3479124079"/>
              </p:ext>
            </p:extLst>
          </p:nvPr>
        </p:nvGraphicFramePr>
        <p:xfrm>
          <a:off x="1113232" y="2666999"/>
          <a:ext cx="7514035"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009487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2" name="Rectangle 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33" name="Freeform: Shape 11">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812" y="0"/>
            <a:ext cx="8351188"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13">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018" y="0"/>
            <a:ext cx="1827609" cy="6858001"/>
            <a:chOff x="1320800" y="0"/>
            <a:chExt cx="2436813" cy="6858001"/>
          </a:xfrm>
        </p:grpSpPr>
        <p:sp>
          <p:nvSpPr>
            <p:cNvPr id="35"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6"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0"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B87D77F-3C3F-CED2-BF71-70D8DEAF27D8}"/>
              </a:ext>
            </a:extLst>
          </p:cNvPr>
          <p:cNvSpPr>
            <a:spLocks noGrp="1"/>
          </p:cNvSpPr>
          <p:nvPr>
            <p:ph idx="1"/>
          </p:nvPr>
        </p:nvSpPr>
        <p:spPr>
          <a:xfrm>
            <a:off x="2136691" y="2511942"/>
            <a:ext cx="6438405" cy="4342731"/>
          </a:xfrm>
        </p:spPr>
        <p:txBody>
          <a:bodyPr vert="horz" lIns="91440" tIns="45720" rIns="91440" bIns="45720" rtlCol="0" anchor="ctr">
            <a:noAutofit/>
          </a:bodyPr>
          <a:lstStyle/>
          <a:p>
            <a:pPr marL="0" indent="0">
              <a:lnSpc>
                <a:spcPct val="90000"/>
              </a:lnSpc>
              <a:buNone/>
            </a:pPr>
            <a:r>
              <a:rPr lang="en-GB" sz="2000">
                <a:latin typeface="Arial Nova"/>
                <a:ea typeface="+mn-lt"/>
                <a:cs typeface="+mn-lt"/>
              </a:rPr>
              <a:t>Digitization and globalization increases the importance to communicate through the Internet, applications, and other e-based gadgets. Stofkova et al. (2022) </a:t>
            </a:r>
          </a:p>
          <a:p>
            <a:pPr marL="0" indent="0">
              <a:lnSpc>
                <a:spcPct val="90000"/>
              </a:lnSpc>
              <a:buNone/>
            </a:pPr>
            <a:r>
              <a:rPr lang="en-GB" sz="2000">
                <a:latin typeface="Arial Nova"/>
              </a:rPr>
              <a:t>With these skills which are spreading worldwide for students and employees, there is always a positive side to learn and achieve further skills.</a:t>
            </a:r>
            <a:endParaRPr lang="en-GB" sz="2000">
              <a:latin typeface="Arial Nova"/>
              <a:ea typeface="+mn-lt"/>
              <a:cs typeface="+mn-lt"/>
            </a:endParaRPr>
          </a:p>
          <a:p>
            <a:pPr marL="0" indent="0">
              <a:lnSpc>
                <a:spcPct val="90000"/>
              </a:lnSpc>
              <a:buNone/>
            </a:pPr>
            <a:r>
              <a:rPr lang="en-GB" sz="2000">
                <a:latin typeface="Arial Nova"/>
                <a:ea typeface="+mn-lt"/>
                <a:cs typeface="+mn-lt"/>
              </a:rPr>
              <a:t>One of the most important things you can do as a student or as a young professional is to learn how to use new technologies as our brains work a lot better when we are younger. Nevertheless, there is certainly no age to when we can start to achieve our goals. It is very important that you should learn skills every day to stay competitive in the digital world.</a:t>
            </a:r>
          </a:p>
          <a:p>
            <a:pPr>
              <a:lnSpc>
                <a:spcPct val="90000"/>
              </a:lnSpc>
              <a:buNone/>
            </a:pPr>
            <a:endParaRPr lang="en-GB" sz="2000">
              <a:latin typeface="Arial Nova"/>
            </a:endParaRPr>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p:txBody>
      </p:sp>
      <p:sp>
        <p:nvSpPr>
          <p:cNvPr id="4" name="Footer Placeholder 3">
            <a:extLst>
              <a:ext uri="{FF2B5EF4-FFF2-40B4-BE49-F238E27FC236}">
                <a16:creationId xmlns:a16="http://schemas.microsoft.com/office/drawing/2014/main" id="{ACEF3BAC-6DD2-9A95-AECC-8EC4634C1DD9}"/>
              </a:ext>
            </a:extLst>
          </p:cNvPr>
          <p:cNvSpPr>
            <a:spLocks noGrp="1"/>
          </p:cNvSpPr>
          <p:nvPr>
            <p:ph type="ftr" sz="quarter" idx="11"/>
          </p:nvPr>
        </p:nvSpPr>
        <p:spPr>
          <a:xfrm>
            <a:off x="3913762" y="5883275"/>
            <a:ext cx="3306668" cy="365125"/>
          </a:xfrm>
        </p:spPr>
        <p:txBody>
          <a:bodyPr anchor="ctr">
            <a:normAutofit/>
          </a:bodyPr>
          <a:lstStyle/>
          <a:p>
            <a:pPr>
              <a:spcAft>
                <a:spcPts val="450"/>
              </a:spcAft>
            </a:pPr>
            <a:r>
              <a:rPr lang="en-GB">
                <a:ea typeface="+mn-lt"/>
                <a:cs typeface="+mn-lt"/>
              </a:rPr>
              <a:t>Ayesha</a:t>
            </a:r>
            <a:endParaRPr lang="en-US"/>
          </a:p>
        </p:txBody>
      </p:sp>
      <p:sp>
        <p:nvSpPr>
          <p:cNvPr id="5" name="Slide Number Placeholder 4">
            <a:extLst>
              <a:ext uri="{FF2B5EF4-FFF2-40B4-BE49-F238E27FC236}">
                <a16:creationId xmlns:a16="http://schemas.microsoft.com/office/drawing/2014/main" id="{9411D805-DDE7-ECD9-DEE7-CF8510E9DE69}"/>
              </a:ext>
            </a:extLst>
          </p:cNvPr>
          <p:cNvSpPr>
            <a:spLocks noGrp="1"/>
          </p:cNvSpPr>
          <p:nvPr>
            <p:ph type="sldNum" sz="quarter" idx="12"/>
          </p:nvPr>
        </p:nvSpPr>
        <p:spPr>
          <a:xfrm>
            <a:off x="8235804" y="5867131"/>
            <a:ext cx="413375" cy="365125"/>
          </a:xfrm>
        </p:spPr>
        <p:txBody>
          <a:bodyPr anchor="ctr">
            <a:normAutofit/>
          </a:bodyPr>
          <a:lstStyle/>
          <a:p>
            <a:pPr>
              <a:spcAft>
                <a:spcPts val="450"/>
              </a:spcAft>
            </a:pPr>
            <a:fld id="{E97799C9-84D9-46D2-A11E-BCF8A720529D}" type="slidenum">
              <a:rPr lang="en-US" dirty="0"/>
              <a:pPr>
                <a:spcAft>
                  <a:spcPts val="450"/>
                </a:spcAft>
              </a:pPr>
              <a:t>4</a:t>
            </a:fld>
            <a:endParaRPr lang="en-GB"/>
          </a:p>
        </p:txBody>
      </p:sp>
    </p:spTree>
    <p:extLst>
      <p:ext uri="{BB962C8B-B14F-4D97-AF65-F5344CB8AC3E}">
        <p14:creationId xmlns:p14="http://schemas.microsoft.com/office/powerpoint/2010/main" val="237014911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9" name="Rectangle 4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0" name="Group 4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5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3">
            <a:extLst>
              <a:ext uri="{FF2B5EF4-FFF2-40B4-BE49-F238E27FC236}">
                <a16:creationId xmlns:a16="http://schemas.microsoft.com/office/drawing/2014/main" id="{BF1F5418-87C5-55E3-ADE7-36F2B8F2F95C}"/>
              </a:ext>
            </a:extLst>
          </p:cNvPr>
          <p:cNvSpPr>
            <a:spLocks noGrp="1"/>
          </p:cNvSpPr>
          <p:nvPr>
            <p:ph type="ftr" sz="quarter" idx="11"/>
          </p:nvPr>
        </p:nvSpPr>
        <p:spPr>
          <a:xfrm>
            <a:off x="3894978" y="5883275"/>
            <a:ext cx="3347364" cy="365125"/>
          </a:xfrm>
        </p:spPr>
        <p:txBody>
          <a:bodyPr>
            <a:normAutofit/>
          </a:bodyPr>
          <a:lstStyle/>
          <a:p>
            <a:pPr>
              <a:spcAft>
                <a:spcPts val="450"/>
              </a:spcAft>
            </a:pPr>
            <a:r>
              <a:rPr lang="en-GB">
                <a:latin typeface="Garamond"/>
                <a:ea typeface="Garamond"/>
                <a:cs typeface="Garamond"/>
              </a:rPr>
              <a:t>Nazish</a:t>
            </a:r>
            <a:endParaRPr lang="en-GB"/>
          </a:p>
        </p:txBody>
      </p:sp>
      <p:sp>
        <p:nvSpPr>
          <p:cNvPr id="5" name="Slide Number Placeholder 4">
            <a:extLst>
              <a:ext uri="{FF2B5EF4-FFF2-40B4-BE49-F238E27FC236}">
                <a16:creationId xmlns:a16="http://schemas.microsoft.com/office/drawing/2014/main" id="{5146CC08-F32F-8454-4DE0-04DF9EB18D94}"/>
              </a:ext>
            </a:extLst>
          </p:cNvPr>
          <p:cNvSpPr>
            <a:spLocks noGrp="1"/>
          </p:cNvSpPr>
          <p:nvPr>
            <p:ph type="sldNum" sz="quarter" idx="12"/>
          </p:nvPr>
        </p:nvSpPr>
        <p:spPr>
          <a:xfrm>
            <a:off x="8213892" y="5867131"/>
            <a:ext cx="413375" cy="365125"/>
          </a:xfrm>
        </p:spPr>
        <p:txBody>
          <a:bodyPr>
            <a:normAutofit/>
          </a:bodyPr>
          <a:lstStyle/>
          <a:p>
            <a:pPr>
              <a:spcAft>
                <a:spcPts val="450"/>
              </a:spcAft>
            </a:pPr>
            <a:fld id="{E97799C9-84D9-46D2-A11E-BCF8A720529D}" type="slidenum">
              <a:rPr lang="en-US"/>
              <a:pPr>
                <a:spcAft>
                  <a:spcPts val="450"/>
                </a:spcAft>
              </a:pPr>
              <a:t>5</a:t>
            </a:fld>
            <a:endParaRPr lang="en-GB"/>
          </a:p>
        </p:txBody>
      </p:sp>
      <p:graphicFrame>
        <p:nvGraphicFramePr>
          <p:cNvPr id="7" name="Content Placeholder 2">
            <a:extLst>
              <a:ext uri="{FF2B5EF4-FFF2-40B4-BE49-F238E27FC236}">
                <a16:creationId xmlns:a16="http://schemas.microsoft.com/office/drawing/2014/main" id="{0618E323-2015-CEE7-0181-48CCA9F510E1}"/>
              </a:ext>
            </a:extLst>
          </p:cNvPr>
          <p:cNvGraphicFramePr>
            <a:graphicFrameLocks noGrp="1"/>
          </p:cNvGraphicFramePr>
          <p:nvPr>
            <p:ph idx="1"/>
            <p:extLst>
              <p:ext uri="{D42A27DB-BD31-4B8C-83A1-F6EECF244321}">
                <p14:modId xmlns:p14="http://schemas.microsoft.com/office/powerpoint/2010/main" val="1158825963"/>
              </p:ext>
            </p:extLst>
          </p:nvPr>
        </p:nvGraphicFramePr>
        <p:xfrm>
          <a:off x="3440112" y="167217"/>
          <a:ext cx="5578739" cy="7507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99038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C80B8-FE9A-7BFD-CEE5-4D3DA57ABB7F}"/>
              </a:ext>
            </a:extLst>
          </p:cNvPr>
          <p:cNvSpPr>
            <a:spLocks noGrp="1"/>
          </p:cNvSpPr>
          <p:nvPr>
            <p:ph type="title"/>
          </p:nvPr>
        </p:nvSpPr>
        <p:spPr>
          <a:xfrm>
            <a:off x="2734816" y="248805"/>
            <a:ext cx="5400759" cy="1096433"/>
          </a:xfrm>
        </p:spPr>
        <p:txBody>
          <a:bodyPr>
            <a:normAutofit/>
          </a:bodyPr>
          <a:lstStyle/>
          <a:p>
            <a:r>
              <a:rPr lang="en-GB" sz="3100" b="1">
                <a:latin typeface="Arial Nova"/>
                <a:cs typeface="Calibri Light"/>
              </a:rPr>
              <a:t>Proposed Method</a:t>
            </a:r>
          </a:p>
        </p:txBody>
      </p:sp>
      <p:sp>
        <p:nvSpPr>
          <p:cNvPr id="38"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0"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42"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44" name="Freeform: Shape 43">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46" name="Freeform: Shape 45">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48" name="Freeform: Shape 47">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D1375E63-B404-13A2-C3D4-394D964B7F46}"/>
              </a:ext>
            </a:extLst>
          </p:cNvPr>
          <p:cNvSpPr>
            <a:spLocks noGrp="1"/>
          </p:cNvSpPr>
          <p:nvPr>
            <p:ph idx="1"/>
          </p:nvPr>
        </p:nvSpPr>
        <p:spPr>
          <a:xfrm>
            <a:off x="2741677" y="1389689"/>
            <a:ext cx="5400177" cy="4088675"/>
          </a:xfrm>
        </p:spPr>
        <p:txBody>
          <a:bodyPr vert="horz" lIns="68580" tIns="34290" rIns="68580" bIns="34290" rtlCol="0" anchor="t">
            <a:noAutofit/>
          </a:bodyPr>
          <a:lstStyle/>
          <a:p>
            <a:pPr marL="0" indent="0">
              <a:lnSpc>
                <a:spcPct val="90000"/>
              </a:lnSpc>
              <a:buNone/>
            </a:pPr>
            <a:r>
              <a:rPr lang="en-GB" sz="1600">
                <a:latin typeface="Arial"/>
                <a:cs typeface="Calibri" panose="020F0502020204030204"/>
              </a:rPr>
              <a:t>In our research proposal method, we carried out a questionnaire for our survey. We will be asking our fellow colleagues as in how confident they feel about using digital skills. In our research we will provide up to date information on the current state of digital collaboration at UWTSD.</a:t>
            </a:r>
          </a:p>
          <a:p>
            <a:pPr marL="0" indent="0">
              <a:lnSpc>
                <a:spcPct val="90000"/>
              </a:lnSpc>
              <a:buNone/>
            </a:pPr>
            <a:r>
              <a:rPr lang="en-GB" sz="1600">
                <a:latin typeface="Arial"/>
                <a:cs typeface="Calibri" panose="020F0502020204030204"/>
              </a:rPr>
              <a:t>Our findings will be useful for both students and employees.</a:t>
            </a:r>
          </a:p>
          <a:p>
            <a:pPr marL="0" indent="0">
              <a:lnSpc>
                <a:spcPct val="90000"/>
              </a:lnSpc>
              <a:buNone/>
            </a:pPr>
            <a:r>
              <a:rPr lang="en-GB" sz="1600">
                <a:latin typeface="Arial"/>
                <a:ea typeface="+mn-lt"/>
                <a:cs typeface="+mn-lt"/>
              </a:rPr>
              <a:t>These are the questions we will be asking:</a:t>
            </a:r>
          </a:p>
          <a:p>
            <a:pPr marL="0" indent="0">
              <a:lnSpc>
                <a:spcPct val="90000"/>
              </a:lnSpc>
              <a:buNone/>
            </a:pPr>
            <a:r>
              <a:rPr lang="en-GB" sz="1600">
                <a:latin typeface="Arial"/>
                <a:ea typeface="+mn-lt"/>
                <a:cs typeface="+mn-lt"/>
              </a:rPr>
              <a:t>I consent to take part voluntarily</a:t>
            </a:r>
            <a:endParaRPr lang="en-GB" sz="1600">
              <a:latin typeface="Arial"/>
              <a:cs typeface="Calibri"/>
            </a:endParaRPr>
          </a:p>
          <a:p>
            <a:pPr marL="0" indent="0">
              <a:lnSpc>
                <a:spcPct val="90000"/>
              </a:lnSpc>
              <a:buNone/>
            </a:pPr>
            <a:r>
              <a:rPr lang="en-GB" sz="1600">
                <a:latin typeface="Arial"/>
                <a:ea typeface="+mn-lt"/>
                <a:cs typeface="+mn-lt"/>
              </a:rPr>
              <a:t>I consent to take part voluntarily</a:t>
            </a:r>
            <a:endParaRPr lang="en-GB" sz="1600">
              <a:latin typeface="Arial"/>
              <a:cs typeface="Calibri"/>
            </a:endParaRPr>
          </a:p>
          <a:p>
            <a:pPr marL="0" indent="0">
              <a:lnSpc>
                <a:spcPct val="90000"/>
              </a:lnSpc>
              <a:buNone/>
            </a:pPr>
            <a:r>
              <a:rPr lang="en-GB" sz="1600">
                <a:latin typeface="Arial"/>
                <a:ea typeface="+mn-lt"/>
                <a:cs typeface="+mn-lt"/>
              </a:rPr>
              <a:t>Do you think being able to send emails is the most important digital skill?</a:t>
            </a:r>
          </a:p>
          <a:p>
            <a:pPr marL="0" indent="0">
              <a:lnSpc>
                <a:spcPct val="90000"/>
              </a:lnSpc>
              <a:buNone/>
            </a:pPr>
            <a:r>
              <a:rPr lang="en-GB" sz="1600">
                <a:latin typeface="Arial"/>
                <a:ea typeface="+mn-lt"/>
                <a:cs typeface="+mn-lt"/>
              </a:rPr>
              <a:t>Do you think using Moodle is the most important digital skill?</a:t>
            </a:r>
          </a:p>
          <a:p>
            <a:pPr marL="0" indent="0">
              <a:lnSpc>
                <a:spcPct val="90000"/>
              </a:lnSpc>
              <a:buNone/>
            </a:pPr>
            <a:r>
              <a:rPr lang="en-GB" sz="1600">
                <a:latin typeface="Arial"/>
                <a:ea typeface="+mn-lt"/>
                <a:cs typeface="+mn-lt"/>
              </a:rPr>
              <a:t>I feel like using the MS teams is the most important skill to have.</a:t>
            </a:r>
          </a:p>
          <a:p>
            <a:pPr marL="0" indent="0">
              <a:lnSpc>
                <a:spcPct val="90000"/>
              </a:lnSpc>
              <a:buNone/>
            </a:pPr>
            <a:r>
              <a:rPr lang="en-GB" sz="1600">
                <a:latin typeface="Arial"/>
                <a:ea typeface="+mn-lt"/>
                <a:cs typeface="+mn-lt"/>
              </a:rPr>
              <a:t>I feel that using the OneDrive is the most important digital skill to have.</a:t>
            </a:r>
            <a:endParaRPr lang="en-GB" sz="1600">
              <a:latin typeface="Arial"/>
              <a:cs typeface="Calibri"/>
            </a:endParaRPr>
          </a:p>
        </p:txBody>
      </p:sp>
      <p:sp>
        <p:nvSpPr>
          <p:cNvPr id="7" name="Footer Placeholder 6">
            <a:extLst>
              <a:ext uri="{FF2B5EF4-FFF2-40B4-BE49-F238E27FC236}">
                <a16:creationId xmlns:a16="http://schemas.microsoft.com/office/drawing/2014/main" id="{92A9B2F7-7C73-5194-C847-27F8E679B906}"/>
              </a:ext>
            </a:extLst>
          </p:cNvPr>
          <p:cNvSpPr>
            <a:spLocks noGrp="1"/>
          </p:cNvSpPr>
          <p:nvPr>
            <p:ph type="ftr" sz="quarter" idx="11"/>
          </p:nvPr>
        </p:nvSpPr>
        <p:spPr>
          <a:xfrm>
            <a:off x="985403" y="5883275"/>
            <a:ext cx="929989" cy="365125"/>
          </a:xfrm>
        </p:spPr>
        <p:txBody>
          <a:bodyPr>
            <a:normAutofit/>
          </a:bodyPr>
          <a:lstStyle/>
          <a:p>
            <a:pPr>
              <a:spcAft>
                <a:spcPts val="450"/>
              </a:spcAft>
            </a:pPr>
            <a:r>
              <a:rPr lang="en-GB"/>
              <a:t>Ayesha </a:t>
            </a:r>
          </a:p>
        </p:txBody>
      </p:sp>
      <p:sp>
        <p:nvSpPr>
          <p:cNvPr id="8" name="Slide Number Placeholder 7">
            <a:extLst>
              <a:ext uri="{FF2B5EF4-FFF2-40B4-BE49-F238E27FC236}">
                <a16:creationId xmlns:a16="http://schemas.microsoft.com/office/drawing/2014/main" id="{98921905-96C5-D1C5-B109-09DA3D7BF5D2}"/>
              </a:ext>
            </a:extLst>
          </p:cNvPr>
          <p:cNvSpPr>
            <a:spLocks noGrp="1"/>
          </p:cNvSpPr>
          <p:nvPr>
            <p:ph type="sldNum" sz="quarter" idx="12"/>
          </p:nvPr>
        </p:nvSpPr>
        <p:spPr>
          <a:xfrm>
            <a:off x="8213892" y="5883275"/>
            <a:ext cx="413375" cy="365125"/>
          </a:xfrm>
        </p:spPr>
        <p:txBody>
          <a:bodyPr>
            <a:normAutofit/>
          </a:bodyPr>
          <a:lstStyle/>
          <a:p>
            <a:pPr>
              <a:spcAft>
                <a:spcPts val="450"/>
              </a:spcAft>
            </a:pPr>
            <a:fld id="{48F63A3B-78C7-47BE-AE5E-E10140E04643}" type="slidenum">
              <a:rPr lang="en-US" dirty="0"/>
              <a:pPr>
                <a:spcAft>
                  <a:spcPts val="450"/>
                </a:spcAft>
              </a:pPr>
              <a:t>6</a:t>
            </a:fld>
            <a:endParaRPr lang="en-GB"/>
          </a:p>
        </p:txBody>
      </p:sp>
    </p:spTree>
    <p:extLst>
      <p:ext uri="{BB962C8B-B14F-4D97-AF65-F5344CB8AC3E}">
        <p14:creationId xmlns:p14="http://schemas.microsoft.com/office/powerpoint/2010/main" val="3817311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8" name="Rectangle 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sp useBgFill="1">
        <p:nvSpPr>
          <p:cNvPr id="59" name="Freeform: Shape 11">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812" y="0"/>
            <a:ext cx="8351188"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13">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018" y="0"/>
            <a:ext cx="1827609" cy="6858001"/>
            <a:chOff x="1320800" y="0"/>
            <a:chExt cx="2436813" cy="6858001"/>
          </a:xfrm>
        </p:grpSpPr>
        <p:sp>
          <p:nvSpPr>
            <p:cNvPr id="6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AA004CA-8643-903D-52C0-3EFE8DBF5590}"/>
              </a:ext>
            </a:extLst>
          </p:cNvPr>
          <p:cNvSpPr>
            <a:spLocks noGrp="1"/>
          </p:cNvSpPr>
          <p:nvPr>
            <p:ph type="title"/>
          </p:nvPr>
        </p:nvSpPr>
        <p:spPr>
          <a:xfrm>
            <a:off x="1377009" y="1072609"/>
            <a:ext cx="2281168" cy="4522647"/>
          </a:xfrm>
          <a:effectLst/>
        </p:spPr>
        <p:txBody>
          <a:bodyPr anchor="ctr">
            <a:normAutofit/>
          </a:bodyPr>
          <a:lstStyle/>
          <a:p>
            <a:pPr algn="l"/>
            <a:r>
              <a:rPr lang="en-GB" sz="2600" b="1">
                <a:solidFill>
                  <a:schemeClr val="tx2"/>
                </a:solidFill>
                <a:cs typeface="Calibri Light"/>
              </a:rPr>
              <a:t>Ethical Consideration</a:t>
            </a:r>
            <a:endParaRPr lang="en-GB" sz="2600" b="1">
              <a:solidFill>
                <a:schemeClr val="tx2"/>
              </a:solidFill>
            </a:endParaRPr>
          </a:p>
        </p:txBody>
      </p:sp>
      <p:sp>
        <p:nvSpPr>
          <p:cNvPr id="3" name="Content Placeholder 2">
            <a:extLst>
              <a:ext uri="{FF2B5EF4-FFF2-40B4-BE49-F238E27FC236}">
                <a16:creationId xmlns:a16="http://schemas.microsoft.com/office/drawing/2014/main" id="{06868B3B-BC7E-15A1-45DC-0298687EEF70}"/>
              </a:ext>
            </a:extLst>
          </p:cNvPr>
          <p:cNvSpPr>
            <a:spLocks noGrp="1"/>
          </p:cNvSpPr>
          <p:nvPr>
            <p:ph idx="1"/>
          </p:nvPr>
        </p:nvSpPr>
        <p:spPr>
          <a:xfrm>
            <a:off x="3861774" y="1072609"/>
            <a:ext cx="4787405" cy="4522647"/>
          </a:xfrm>
        </p:spPr>
        <p:txBody>
          <a:bodyPr vert="horz" lIns="68580" tIns="34290" rIns="68580" bIns="34290" rtlCol="0" anchor="ctr">
            <a:noAutofit/>
          </a:bodyPr>
          <a:lstStyle/>
          <a:p>
            <a:pPr marL="0" indent="0">
              <a:buNone/>
            </a:pPr>
            <a:r>
              <a:rPr lang="en-GB" sz="1800">
                <a:latin typeface="Arial"/>
                <a:ea typeface="+mn-lt"/>
                <a:cs typeface="+mn-lt"/>
              </a:rPr>
              <a:t>As a group, we are committed to conducting ethical research that respects the rights and well-being of all participants involved. This means that we take the confidentiality of data seriously and make sure that any information we gather is kept private and secure.</a:t>
            </a:r>
          </a:p>
          <a:p>
            <a:pPr marL="0" indent="0">
              <a:buNone/>
            </a:pPr>
            <a:r>
              <a:rPr lang="en-GB" sz="1800">
                <a:latin typeface="Arial"/>
                <a:ea typeface="+mn-lt"/>
                <a:cs typeface="+mn-lt"/>
              </a:rPr>
              <a:t> We also respect the decisions of all individuals who choose to take part in our research and ensure that they give informed consent before we collect any data. In addition, we uphold all relevant data protection laws and regulations that will safeguard the privacy and safety of our group members. Our goal is to conduct research that is both valuable and ethical, while maintaining the highest standards of integrity and professionalism.</a:t>
            </a:r>
            <a:endParaRPr lang="en-GB" sz="1800">
              <a:latin typeface="Arial"/>
              <a:cs typeface="Calibri" panose="020F0502020204030204"/>
            </a:endParaRPr>
          </a:p>
        </p:txBody>
      </p:sp>
      <p:sp>
        <p:nvSpPr>
          <p:cNvPr id="4" name="Footer Placeholder 3">
            <a:extLst>
              <a:ext uri="{FF2B5EF4-FFF2-40B4-BE49-F238E27FC236}">
                <a16:creationId xmlns:a16="http://schemas.microsoft.com/office/drawing/2014/main" id="{32732C96-937A-E7DE-D889-A037ABFABEF2}"/>
              </a:ext>
            </a:extLst>
          </p:cNvPr>
          <p:cNvSpPr>
            <a:spLocks noGrp="1"/>
          </p:cNvSpPr>
          <p:nvPr>
            <p:ph type="ftr" sz="quarter" idx="11"/>
          </p:nvPr>
        </p:nvSpPr>
        <p:spPr>
          <a:xfrm>
            <a:off x="3913762" y="5883275"/>
            <a:ext cx="3306668" cy="365125"/>
          </a:xfrm>
        </p:spPr>
        <p:txBody>
          <a:bodyPr anchor="ctr">
            <a:normAutofit/>
          </a:bodyPr>
          <a:lstStyle/>
          <a:p>
            <a:pPr>
              <a:spcAft>
                <a:spcPts val="450"/>
              </a:spcAft>
            </a:pPr>
            <a:r>
              <a:rPr lang="en-GB"/>
              <a:t>Nazish</a:t>
            </a:r>
          </a:p>
        </p:txBody>
      </p:sp>
      <p:sp>
        <p:nvSpPr>
          <p:cNvPr id="5" name="Slide Number Placeholder 4">
            <a:extLst>
              <a:ext uri="{FF2B5EF4-FFF2-40B4-BE49-F238E27FC236}">
                <a16:creationId xmlns:a16="http://schemas.microsoft.com/office/drawing/2014/main" id="{A5818E88-24FA-C351-91EC-3E0A947C20A6}"/>
              </a:ext>
            </a:extLst>
          </p:cNvPr>
          <p:cNvSpPr>
            <a:spLocks noGrp="1"/>
          </p:cNvSpPr>
          <p:nvPr>
            <p:ph type="sldNum" sz="quarter" idx="12"/>
          </p:nvPr>
        </p:nvSpPr>
        <p:spPr>
          <a:xfrm>
            <a:off x="8235804" y="5867131"/>
            <a:ext cx="413375" cy="365125"/>
          </a:xfrm>
        </p:spPr>
        <p:txBody>
          <a:bodyPr anchor="ctr">
            <a:normAutofit/>
          </a:bodyPr>
          <a:lstStyle/>
          <a:p>
            <a:pPr>
              <a:spcAft>
                <a:spcPts val="450"/>
              </a:spcAft>
            </a:pPr>
            <a:fld id="{48F63A3B-78C7-47BE-AE5E-E10140E04643}" type="slidenum">
              <a:rPr lang="en-US"/>
              <a:pPr>
                <a:spcAft>
                  <a:spcPts val="450"/>
                </a:spcAft>
              </a:pPr>
              <a:t>7</a:t>
            </a:fld>
            <a:endParaRPr lang="en-GB"/>
          </a:p>
        </p:txBody>
      </p:sp>
    </p:spTree>
    <p:extLst>
      <p:ext uri="{BB962C8B-B14F-4D97-AF65-F5344CB8AC3E}">
        <p14:creationId xmlns:p14="http://schemas.microsoft.com/office/powerpoint/2010/main" val="63666294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F546-C122-C779-5DD3-70E6544F792D}"/>
              </a:ext>
            </a:extLst>
          </p:cNvPr>
          <p:cNvSpPr>
            <a:spLocks noGrp="1"/>
          </p:cNvSpPr>
          <p:nvPr>
            <p:ph type="title"/>
          </p:nvPr>
        </p:nvSpPr>
        <p:spPr>
          <a:xfrm>
            <a:off x="2168622" y="353616"/>
            <a:ext cx="4291113" cy="994172"/>
          </a:xfrm>
        </p:spPr>
        <p:txBody>
          <a:bodyPr>
            <a:normAutofit fontScale="90000"/>
          </a:bodyPr>
          <a:lstStyle/>
          <a:p>
            <a:r>
              <a:rPr lang="en-GB" b="1">
                <a:latin typeface="Arial Nova"/>
                <a:cs typeface="Calibri Light"/>
              </a:rPr>
              <a:t>Research</a:t>
            </a:r>
            <a:r>
              <a:rPr lang="en-GB">
                <a:latin typeface="Arial Nova"/>
                <a:cs typeface="Calibri Light"/>
              </a:rPr>
              <a:t> t</a:t>
            </a:r>
            <a:r>
              <a:rPr lang="en-GB" b="1">
                <a:latin typeface="Arial Nova"/>
                <a:cs typeface="Calibri Light"/>
              </a:rPr>
              <a:t>imeline</a:t>
            </a:r>
            <a:endParaRPr lang="en-GB" b="1">
              <a:latin typeface="Arial Nova"/>
            </a:endParaRPr>
          </a:p>
        </p:txBody>
      </p:sp>
      <p:sp>
        <p:nvSpPr>
          <p:cNvPr id="3" name="Content Placeholder 2">
            <a:extLst>
              <a:ext uri="{FF2B5EF4-FFF2-40B4-BE49-F238E27FC236}">
                <a16:creationId xmlns:a16="http://schemas.microsoft.com/office/drawing/2014/main" id="{4BB765F1-E61C-9F27-987D-AABAD5950503}"/>
              </a:ext>
            </a:extLst>
          </p:cNvPr>
          <p:cNvSpPr>
            <a:spLocks noGrp="1"/>
          </p:cNvSpPr>
          <p:nvPr>
            <p:ph idx="1"/>
          </p:nvPr>
        </p:nvSpPr>
        <p:spPr>
          <a:xfrm>
            <a:off x="445477" y="1970027"/>
            <a:ext cx="7886700" cy="3446676"/>
          </a:xfrm>
        </p:spPr>
        <p:txBody>
          <a:bodyPr vert="horz" lIns="68580" tIns="34290" rIns="68580" bIns="34290" rtlCol="0" anchor="t">
            <a:normAutofit/>
          </a:bodyPr>
          <a:lstStyle/>
          <a:p>
            <a:pPr>
              <a:buNone/>
            </a:pPr>
            <a:endParaRPr lang="en-GB">
              <a:cs typeface="Calibri"/>
            </a:endParaRPr>
          </a:p>
          <a:p>
            <a:pPr>
              <a:buNone/>
            </a:pPr>
            <a:endParaRPr lang="en-GB">
              <a:cs typeface="Calibri"/>
            </a:endParaRPr>
          </a:p>
        </p:txBody>
      </p:sp>
      <p:sp>
        <p:nvSpPr>
          <p:cNvPr id="4" name="Footer Placeholder 3">
            <a:extLst>
              <a:ext uri="{FF2B5EF4-FFF2-40B4-BE49-F238E27FC236}">
                <a16:creationId xmlns:a16="http://schemas.microsoft.com/office/drawing/2014/main" id="{2CAE0123-B111-C00D-A883-F948F01BA954}"/>
              </a:ext>
            </a:extLst>
          </p:cNvPr>
          <p:cNvSpPr>
            <a:spLocks noGrp="1"/>
          </p:cNvSpPr>
          <p:nvPr>
            <p:ph type="ftr" sz="quarter" idx="11"/>
          </p:nvPr>
        </p:nvSpPr>
        <p:spPr>
          <a:xfrm>
            <a:off x="4370286" y="5624513"/>
            <a:ext cx="2958685" cy="273844"/>
          </a:xfrm>
        </p:spPr>
        <p:txBody>
          <a:bodyPr>
            <a:normAutofit/>
          </a:bodyPr>
          <a:lstStyle/>
          <a:p>
            <a:pPr algn="l">
              <a:spcAft>
                <a:spcPts val="450"/>
              </a:spcAft>
            </a:pPr>
            <a:r>
              <a:rPr lang="en-GB"/>
              <a:t>Ayesha</a:t>
            </a:r>
          </a:p>
        </p:txBody>
      </p:sp>
      <p:sp>
        <p:nvSpPr>
          <p:cNvPr id="5" name="Slide Number Placeholder 4">
            <a:extLst>
              <a:ext uri="{FF2B5EF4-FFF2-40B4-BE49-F238E27FC236}">
                <a16:creationId xmlns:a16="http://schemas.microsoft.com/office/drawing/2014/main" id="{83A94542-F550-DB14-D2B6-0A6181EB53C0}"/>
              </a:ext>
            </a:extLst>
          </p:cNvPr>
          <p:cNvSpPr>
            <a:spLocks noGrp="1"/>
          </p:cNvSpPr>
          <p:nvPr>
            <p:ph type="sldNum" sz="quarter" idx="12"/>
          </p:nvPr>
        </p:nvSpPr>
        <p:spPr>
          <a:xfrm>
            <a:off x="7535537" y="5624513"/>
            <a:ext cx="979813" cy="273844"/>
          </a:xfrm>
        </p:spPr>
        <p:txBody>
          <a:bodyPr>
            <a:normAutofit/>
          </a:bodyPr>
          <a:lstStyle/>
          <a:p>
            <a:pPr>
              <a:spcAft>
                <a:spcPts val="450"/>
              </a:spcAft>
            </a:pPr>
            <a:fld id="{E97799C9-84D9-46D2-A11E-BCF8A720529D}" type="slidenum">
              <a:rPr lang="en-US" dirty="0"/>
              <a:pPr>
                <a:spcAft>
                  <a:spcPts val="450"/>
                </a:spcAft>
              </a:pPr>
              <a:t>8</a:t>
            </a:fld>
            <a:endParaRPr lang="en-US"/>
          </a:p>
        </p:txBody>
      </p:sp>
      <p:graphicFrame>
        <p:nvGraphicFramePr>
          <p:cNvPr id="46" name="TextBox 5">
            <a:extLst>
              <a:ext uri="{FF2B5EF4-FFF2-40B4-BE49-F238E27FC236}">
                <a16:creationId xmlns:a16="http://schemas.microsoft.com/office/drawing/2014/main" id="{99CDF861-5F21-86E7-C124-E28C45A93D33}"/>
              </a:ext>
            </a:extLst>
          </p:cNvPr>
          <p:cNvGraphicFramePr/>
          <p:nvPr>
            <p:extLst>
              <p:ext uri="{D42A27DB-BD31-4B8C-83A1-F6EECF244321}">
                <p14:modId xmlns:p14="http://schemas.microsoft.com/office/powerpoint/2010/main" val="524332726"/>
              </p:ext>
            </p:extLst>
          </p:nvPr>
        </p:nvGraphicFramePr>
        <p:xfrm>
          <a:off x="811246" y="2017514"/>
          <a:ext cx="7999011" cy="3249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26790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89B10-288E-EB72-D6DC-A80DCB473ABB}"/>
              </a:ext>
            </a:extLst>
          </p:cNvPr>
          <p:cNvSpPr>
            <a:spLocks noGrp="1"/>
          </p:cNvSpPr>
          <p:nvPr>
            <p:ph type="title"/>
          </p:nvPr>
        </p:nvSpPr>
        <p:spPr>
          <a:xfrm>
            <a:off x="2872400" y="-280362"/>
            <a:ext cx="5443091" cy="1752599"/>
          </a:xfrm>
        </p:spPr>
        <p:txBody>
          <a:bodyPr>
            <a:normAutofit/>
          </a:bodyPr>
          <a:lstStyle/>
          <a:p>
            <a:r>
              <a:rPr lang="en-GB" sz="3100" b="1">
                <a:latin typeface="Arial Nova"/>
                <a:cs typeface="Calibri Light"/>
              </a:rPr>
              <a:t>Hypothesis</a:t>
            </a:r>
            <a:r>
              <a:rPr lang="en-GB" sz="3100">
                <a:latin typeface="Arial Nova"/>
                <a:cs typeface="Calibri Light"/>
              </a:rPr>
              <a:t> </a:t>
            </a:r>
            <a:endParaRPr lang="en-GB" sz="3100">
              <a:latin typeface="Arial Nova"/>
            </a:endParaRPr>
          </a:p>
        </p:txBody>
      </p:sp>
      <p:sp>
        <p:nvSpPr>
          <p:cNvPr id="17"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9"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1"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6" name="Freeform: Shape 2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28" name="Freeform: Shape 2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30" name="Freeform: Shape 2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3" name="Content Placeholder 2">
            <a:extLst>
              <a:ext uri="{FF2B5EF4-FFF2-40B4-BE49-F238E27FC236}">
                <a16:creationId xmlns:a16="http://schemas.microsoft.com/office/drawing/2014/main" id="{8E3F6DB8-E18D-B941-6DD3-DC9AA38CF63A}"/>
              </a:ext>
            </a:extLst>
          </p:cNvPr>
          <p:cNvSpPr>
            <a:spLocks noGrp="1"/>
          </p:cNvSpPr>
          <p:nvPr>
            <p:ph idx="1"/>
          </p:nvPr>
        </p:nvSpPr>
        <p:spPr>
          <a:xfrm>
            <a:off x="2709927" y="1463772"/>
            <a:ext cx="5400177" cy="4850675"/>
          </a:xfrm>
        </p:spPr>
        <p:txBody>
          <a:bodyPr vert="horz" lIns="68580" tIns="34290" rIns="68580" bIns="34290" rtlCol="0" anchor="t">
            <a:normAutofit/>
          </a:bodyPr>
          <a:lstStyle/>
          <a:p>
            <a:pPr marL="0" indent="0">
              <a:buNone/>
            </a:pPr>
            <a:r>
              <a:rPr lang="en-GB" sz="2000">
                <a:latin typeface="Arial"/>
                <a:ea typeface="+mn-lt"/>
                <a:cs typeface="+mn-lt"/>
              </a:rPr>
              <a:t>In our hypothesis we think that students at UWTSD will have different views regarding skills some will exceptionally confident, others might have  struggled to know basic . Overall, the people who lacked confidence will be  glad in to getting back in to studying as that will help them progress further. It is important to note that the digital skills hypothesis is not a universal truth. Other factors, such as education, experience, and personal attribute, can also play a significant role in determining an individual's success in the digital age.</a:t>
            </a:r>
            <a:endParaRPr lang="en-GB" sz="2000">
              <a:latin typeface="Arial"/>
              <a:cs typeface="Calibri"/>
            </a:endParaRPr>
          </a:p>
        </p:txBody>
      </p:sp>
      <p:sp>
        <p:nvSpPr>
          <p:cNvPr id="4" name="Footer Placeholder 3">
            <a:extLst>
              <a:ext uri="{FF2B5EF4-FFF2-40B4-BE49-F238E27FC236}">
                <a16:creationId xmlns:a16="http://schemas.microsoft.com/office/drawing/2014/main" id="{AE6AB16F-D0E0-C58D-CAD8-31839242AE95}"/>
              </a:ext>
            </a:extLst>
          </p:cNvPr>
          <p:cNvSpPr>
            <a:spLocks noGrp="1"/>
          </p:cNvSpPr>
          <p:nvPr>
            <p:ph type="ftr" sz="quarter" idx="11"/>
          </p:nvPr>
        </p:nvSpPr>
        <p:spPr>
          <a:xfrm>
            <a:off x="2713650" y="5883275"/>
            <a:ext cx="3428092" cy="365125"/>
          </a:xfrm>
        </p:spPr>
        <p:txBody>
          <a:bodyPr>
            <a:normAutofit/>
          </a:bodyPr>
          <a:lstStyle/>
          <a:p>
            <a:pPr>
              <a:spcAft>
                <a:spcPts val="450"/>
              </a:spcAft>
            </a:pPr>
            <a:r>
              <a:rPr lang="en-GB"/>
              <a:t>Nazish</a:t>
            </a:r>
          </a:p>
        </p:txBody>
      </p:sp>
      <p:sp>
        <p:nvSpPr>
          <p:cNvPr id="5" name="Slide Number Placeholder 4">
            <a:extLst>
              <a:ext uri="{FF2B5EF4-FFF2-40B4-BE49-F238E27FC236}">
                <a16:creationId xmlns:a16="http://schemas.microsoft.com/office/drawing/2014/main" id="{B7FF249E-7364-2D1A-53BE-F720FECADCBE}"/>
              </a:ext>
            </a:extLst>
          </p:cNvPr>
          <p:cNvSpPr>
            <a:spLocks noGrp="1"/>
          </p:cNvSpPr>
          <p:nvPr>
            <p:ph type="sldNum" sz="quarter" idx="12"/>
          </p:nvPr>
        </p:nvSpPr>
        <p:spPr>
          <a:xfrm>
            <a:off x="8213892" y="5883275"/>
            <a:ext cx="413375" cy="365125"/>
          </a:xfrm>
        </p:spPr>
        <p:txBody>
          <a:bodyPr>
            <a:normAutofit/>
          </a:bodyPr>
          <a:lstStyle/>
          <a:p>
            <a:pPr>
              <a:spcAft>
                <a:spcPts val="450"/>
              </a:spcAft>
            </a:pPr>
            <a:fld id="{48F63A3B-78C7-47BE-AE5E-E10140E04643}" type="slidenum">
              <a:rPr lang="en-US" dirty="0"/>
              <a:pPr>
                <a:spcAft>
                  <a:spcPts val="450"/>
                </a:spcAft>
              </a:pPr>
              <a:t>9</a:t>
            </a:fld>
            <a:endParaRPr lang="en-GB"/>
          </a:p>
        </p:txBody>
      </p:sp>
    </p:spTree>
    <p:extLst>
      <p:ext uri="{BB962C8B-B14F-4D97-AF65-F5344CB8AC3E}">
        <p14:creationId xmlns:p14="http://schemas.microsoft.com/office/powerpoint/2010/main" val="187241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FD679-3B1F-8FDC-6D71-97759F45F0D6}"/>
              </a:ext>
            </a:extLst>
          </p:cNvPr>
          <p:cNvSpPr>
            <a:spLocks noGrp="1"/>
          </p:cNvSpPr>
          <p:nvPr>
            <p:ph type="title"/>
          </p:nvPr>
        </p:nvSpPr>
        <p:spPr>
          <a:xfrm>
            <a:off x="2713650" y="-5195"/>
            <a:ext cx="5443091" cy="1752599"/>
          </a:xfrm>
        </p:spPr>
        <p:txBody>
          <a:bodyPr>
            <a:normAutofit/>
          </a:bodyPr>
          <a:lstStyle/>
          <a:p>
            <a:br>
              <a:rPr lang="en-GB" sz="3100" b="1"/>
            </a:br>
            <a:r>
              <a:rPr lang="en-GB" sz="3100" b="1"/>
              <a:t>References</a:t>
            </a:r>
          </a:p>
        </p:txBody>
      </p:sp>
      <p:sp>
        <p:nvSpPr>
          <p:cNvPr id="26"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37275" y="0"/>
            <a:ext cx="797718"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87318" y="0"/>
            <a:ext cx="776288"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43115" y="2587625"/>
            <a:ext cx="2020490"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6" name="Freeform: Shape 3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2400"/>
            <a:ext cx="2034993"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sp>
      <p:sp>
        <p:nvSpPr>
          <p:cNvPr id="38" name="Freeform: Shape 3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2363605"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sp>
      <p:sp>
        <p:nvSpPr>
          <p:cNvPr id="40" name="Freeform: Shape 3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0297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sp>
      <p:sp>
        <p:nvSpPr>
          <p:cNvPr id="23" name="Content Placeholder 2">
            <a:extLst>
              <a:ext uri="{FF2B5EF4-FFF2-40B4-BE49-F238E27FC236}">
                <a16:creationId xmlns:a16="http://schemas.microsoft.com/office/drawing/2014/main" id="{012A59E1-E7CD-F4CC-C83F-DE4715C6C7E2}"/>
              </a:ext>
            </a:extLst>
          </p:cNvPr>
          <p:cNvSpPr>
            <a:spLocks noGrp="1"/>
          </p:cNvSpPr>
          <p:nvPr>
            <p:ph idx="1"/>
          </p:nvPr>
        </p:nvSpPr>
        <p:spPr>
          <a:xfrm>
            <a:off x="2762844" y="1749522"/>
            <a:ext cx="5400177" cy="4300342"/>
          </a:xfrm>
        </p:spPr>
        <p:txBody>
          <a:bodyPr vert="horz" lIns="68580" tIns="34290" rIns="68580" bIns="34290" rtlCol="0" anchor="t">
            <a:noAutofit/>
          </a:bodyPr>
          <a:lstStyle/>
          <a:p>
            <a:pPr>
              <a:lnSpc>
                <a:spcPct val="90000"/>
              </a:lnSpc>
            </a:pPr>
            <a:r>
              <a:rPr lang="en-GB" sz="2000">
                <a:latin typeface="Arial"/>
                <a:ea typeface="+mn-lt"/>
                <a:cs typeface="+mn-lt"/>
              </a:rPr>
              <a:t>Babbage. C, (1837) The calculating engines of English mathematician </a:t>
            </a:r>
            <a:endParaRPr lang="en-US" sz="2000">
              <a:latin typeface="Arial"/>
              <a:cs typeface="Calibri" panose="020F0502020204030204"/>
            </a:endParaRPr>
          </a:p>
          <a:p>
            <a:pPr>
              <a:lnSpc>
                <a:spcPct val="90000"/>
              </a:lnSpc>
              <a:buSzPct val="114999"/>
            </a:pPr>
            <a:r>
              <a:rPr lang="en-GB" sz="2000">
                <a:latin typeface="Arial"/>
                <a:ea typeface="+mn-lt"/>
                <a:cs typeface="+mn-lt"/>
              </a:rPr>
              <a:t>W. Faithe, (2020) Digital Literacy for Dummies. 2nd Edition. London: Wiley. P.5</a:t>
            </a:r>
            <a:endParaRPr lang="en-GB" sz="2000">
              <a:latin typeface="Arial"/>
              <a:cs typeface="Calibri"/>
            </a:endParaRPr>
          </a:p>
          <a:p>
            <a:pPr>
              <a:lnSpc>
                <a:spcPct val="90000"/>
              </a:lnSpc>
              <a:buSzPct val="114999"/>
            </a:pPr>
            <a:r>
              <a:rPr lang="en-GB" sz="2000">
                <a:latin typeface="Arial"/>
                <a:ea typeface="+mn-lt"/>
                <a:cs typeface="+mn-lt"/>
              </a:rPr>
              <a:t>Ganeshan. M K,  .C. Vethirajan. (2021). Digital Skills to Enhance Womens Empowerment in India. 1. 32-40</a:t>
            </a:r>
            <a:endParaRPr lang="en-GB" sz="2000">
              <a:latin typeface="Arial"/>
              <a:cs typeface="Arial"/>
            </a:endParaRPr>
          </a:p>
          <a:p>
            <a:pPr>
              <a:lnSpc>
                <a:spcPct val="90000"/>
              </a:lnSpc>
            </a:pPr>
            <a:r>
              <a:rPr lang="en-GB" sz="2000">
                <a:latin typeface="Arial"/>
                <a:ea typeface="+mn-lt"/>
                <a:cs typeface="+mn-lt"/>
              </a:rPr>
              <a:t>Stofkova, J. Poliakova, A. </a:t>
            </a:r>
            <a:r>
              <a:rPr lang="en-GB" sz="2000" err="1">
                <a:latin typeface="Arial"/>
                <a:ea typeface="+mn-lt"/>
                <a:cs typeface="+mn-lt"/>
              </a:rPr>
              <a:t>Stofkova</a:t>
            </a:r>
            <a:r>
              <a:rPr lang="en-GB" sz="2000">
                <a:latin typeface="Arial"/>
                <a:ea typeface="+mn-lt"/>
                <a:cs typeface="+mn-lt"/>
              </a:rPr>
              <a:t>. K.R., </a:t>
            </a:r>
            <a:r>
              <a:rPr lang="en-GB" sz="2000" err="1">
                <a:latin typeface="Arial"/>
                <a:ea typeface="+mn-lt"/>
                <a:cs typeface="+mn-lt"/>
              </a:rPr>
              <a:t>Malega</a:t>
            </a:r>
            <a:r>
              <a:rPr lang="en-GB" sz="2000">
                <a:latin typeface="Arial"/>
                <a:ea typeface="+mn-lt"/>
                <a:cs typeface="+mn-lt"/>
              </a:rPr>
              <a:t>. P., </a:t>
            </a:r>
            <a:r>
              <a:rPr lang="en-GB" sz="2000" err="1">
                <a:latin typeface="Arial"/>
                <a:ea typeface="+mn-lt"/>
                <a:cs typeface="+mn-lt"/>
              </a:rPr>
              <a:t>Krejnus</a:t>
            </a:r>
            <a:r>
              <a:rPr lang="en-GB" sz="2000">
                <a:latin typeface="Arial"/>
                <a:ea typeface="+mn-lt"/>
                <a:cs typeface="+mn-lt"/>
              </a:rPr>
              <a:t>, M, </a:t>
            </a:r>
            <a:r>
              <a:rPr lang="en-GB" sz="2000" err="1">
                <a:latin typeface="Arial"/>
                <a:ea typeface="+mn-lt"/>
                <a:cs typeface="+mn-lt"/>
              </a:rPr>
              <a:t>Binasova</a:t>
            </a:r>
            <a:r>
              <a:rPr lang="en-GB" sz="2000">
                <a:latin typeface="Arial"/>
                <a:ea typeface="+mn-lt"/>
                <a:cs typeface="+mn-lt"/>
              </a:rPr>
              <a:t>. V. </a:t>
            </a:r>
            <a:r>
              <a:rPr lang="en-GB" sz="2000" err="1">
                <a:latin typeface="Arial"/>
                <a:ea typeface="+mn-lt"/>
                <a:cs typeface="+mn-lt"/>
              </a:rPr>
              <a:t>Daneshjo</a:t>
            </a:r>
            <a:r>
              <a:rPr lang="en-GB" sz="2000">
                <a:latin typeface="Arial"/>
                <a:ea typeface="+mn-lt"/>
                <a:cs typeface="+mn-lt"/>
              </a:rPr>
              <a:t>, N. Digital Skills as a Significant Factor of Human Resources Development. </a:t>
            </a:r>
            <a:r>
              <a:rPr lang="en-GB" sz="2000" i="1">
                <a:latin typeface="Arial"/>
                <a:ea typeface="+mn-lt"/>
                <a:cs typeface="+mn-lt"/>
              </a:rPr>
              <a:t>Sustainability</a:t>
            </a:r>
            <a:r>
              <a:rPr lang="en-GB" sz="2000">
                <a:latin typeface="Arial"/>
                <a:ea typeface="+mn-lt"/>
                <a:cs typeface="+mn-lt"/>
              </a:rPr>
              <a:t> (2022), </a:t>
            </a:r>
            <a:r>
              <a:rPr lang="en-GB" sz="2000" i="1">
                <a:latin typeface="Arial"/>
                <a:ea typeface="+mn-lt"/>
                <a:cs typeface="+mn-lt"/>
              </a:rPr>
              <a:t>14</a:t>
            </a:r>
            <a:r>
              <a:rPr lang="en-GB" sz="2000">
                <a:latin typeface="Arial"/>
                <a:ea typeface="+mn-lt"/>
                <a:cs typeface="+mn-lt"/>
              </a:rPr>
              <a:t>, 13117. https://doi.org/10.3390/su142013117</a:t>
            </a:r>
            <a:endParaRPr lang="en-GB" sz="2000">
              <a:latin typeface="Arial"/>
              <a:cs typeface="Arial"/>
            </a:endParaRPr>
          </a:p>
          <a:p>
            <a:pPr marL="257175" indent="-257175">
              <a:lnSpc>
                <a:spcPct val="90000"/>
              </a:lnSpc>
              <a:buSzPct val="114999"/>
            </a:pPr>
            <a:endParaRPr lang="en-GB" sz="2000">
              <a:latin typeface="Arial Nova"/>
              <a:ea typeface="+mn-lt"/>
              <a:cs typeface="+mn-lt"/>
            </a:endParaRPr>
          </a:p>
          <a:p>
            <a:pPr marL="257175" indent="-257175">
              <a:lnSpc>
                <a:spcPct val="90000"/>
              </a:lnSpc>
              <a:buSzPct val="114999"/>
            </a:pPr>
            <a:endParaRPr lang="en-GB" sz="2000">
              <a:latin typeface="Arial Nova"/>
            </a:endParaRPr>
          </a:p>
          <a:p>
            <a:pPr marL="0" indent="0">
              <a:lnSpc>
                <a:spcPct val="90000"/>
              </a:lnSpc>
              <a:buNone/>
            </a:pPr>
            <a:endParaRPr lang="en-GB" sz="2000">
              <a:latin typeface="Arial Nova"/>
            </a:endParaRPr>
          </a:p>
        </p:txBody>
      </p:sp>
      <p:sp>
        <p:nvSpPr>
          <p:cNvPr id="4" name="Footer Placeholder 3">
            <a:extLst>
              <a:ext uri="{FF2B5EF4-FFF2-40B4-BE49-F238E27FC236}">
                <a16:creationId xmlns:a16="http://schemas.microsoft.com/office/drawing/2014/main" id="{62145407-5B92-E862-B943-A939D89117C0}"/>
              </a:ext>
            </a:extLst>
          </p:cNvPr>
          <p:cNvSpPr>
            <a:spLocks noGrp="1"/>
          </p:cNvSpPr>
          <p:nvPr>
            <p:ph type="ftr" sz="quarter" idx="11"/>
          </p:nvPr>
        </p:nvSpPr>
        <p:spPr>
          <a:xfrm>
            <a:off x="2713650" y="5883275"/>
            <a:ext cx="3428092" cy="365125"/>
          </a:xfrm>
        </p:spPr>
        <p:txBody>
          <a:bodyPr>
            <a:normAutofit/>
          </a:bodyPr>
          <a:lstStyle/>
          <a:p>
            <a:pPr>
              <a:spcAft>
                <a:spcPts val="450"/>
              </a:spcAft>
            </a:pPr>
            <a:r>
              <a:rPr lang="en-GB">
                <a:ea typeface="+mn-lt"/>
                <a:cs typeface="+mn-lt"/>
              </a:rPr>
              <a:t>Nazish and Ayesha</a:t>
            </a:r>
            <a:endParaRPr lang="en-US"/>
          </a:p>
        </p:txBody>
      </p:sp>
      <p:sp>
        <p:nvSpPr>
          <p:cNvPr id="5" name="Slide Number Placeholder 4">
            <a:extLst>
              <a:ext uri="{FF2B5EF4-FFF2-40B4-BE49-F238E27FC236}">
                <a16:creationId xmlns:a16="http://schemas.microsoft.com/office/drawing/2014/main" id="{4380F6C4-5ECE-472D-C295-14176725DA2C}"/>
              </a:ext>
            </a:extLst>
          </p:cNvPr>
          <p:cNvSpPr>
            <a:spLocks noGrp="1"/>
          </p:cNvSpPr>
          <p:nvPr>
            <p:ph type="sldNum" sz="quarter" idx="12"/>
          </p:nvPr>
        </p:nvSpPr>
        <p:spPr>
          <a:xfrm>
            <a:off x="8213892" y="5883275"/>
            <a:ext cx="413375" cy="365125"/>
          </a:xfrm>
        </p:spPr>
        <p:txBody>
          <a:bodyPr>
            <a:normAutofit/>
          </a:bodyPr>
          <a:lstStyle/>
          <a:p>
            <a:pPr>
              <a:spcAft>
                <a:spcPts val="450"/>
              </a:spcAft>
            </a:pPr>
            <a:fld id="{E97799C9-84D9-46D2-A11E-BCF8A720529D}" type="slidenum">
              <a:rPr lang="en-US" dirty="0"/>
              <a:pPr>
                <a:spcAft>
                  <a:spcPts val="450"/>
                </a:spcAft>
              </a:pPr>
              <a:t>10</a:t>
            </a:fld>
            <a:endParaRPr lang="en-GB"/>
          </a:p>
        </p:txBody>
      </p:sp>
    </p:spTree>
    <p:extLst>
      <p:ext uri="{BB962C8B-B14F-4D97-AF65-F5344CB8AC3E}">
        <p14:creationId xmlns:p14="http://schemas.microsoft.com/office/powerpoint/2010/main" val="3523403452"/>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On-screen Show (4:3)</PresentationFormat>
  <Slides>10</Slides>
  <Notes>1</Notes>
  <HiddenSlides>1</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Are Digital Skills important for study and work?</vt:lpstr>
      <vt:lpstr>Introduction</vt:lpstr>
      <vt:lpstr>Rational</vt:lpstr>
      <vt:lpstr>PowerPoint Presentation</vt:lpstr>
      <vt:lpstr>PowerPoint Presentation</vt:lpstr>
      <vt:lpstr>Proposed Method</vt:lpstr>
      <vt:lpstr>Ethical Consideration</vt:lpstr>
      <vt:lpstr>Research timeline</vt:lpstr>
      <vt:lpstr>Hypothesis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cp:revision>
  <dcterms:created xsi:type="dcterms:W3CDTF">2023-02-10T09:49:10Z</dcterms:created>
  <dcterms:modified xsi:type="dcterms:W3CDTF">2023-02-18T17:58:53Z</dcterms:modified>
</cp:coreProperties>
</file>