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923925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93F90A-D972-AEA0-8361-677E3A1F044A}" v="132" dt="2026-07-27T23:20:15.223"/>
    <p1510:client id="{869C6267-66EF-E6E3-91C4-73737052BF81}" v="807" dt="2026-07-28T10:44:16.3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tma Umarfaruk Bhaidu (2526930)" userId="S::2526930@student.uwtsd.ac.uk::da73d6ee-3df2-4c6f-9841-913619abaf0d" providerId="AD" clId="Web-{869C6267-66EF-E6E3-91C4-73737052BF81}"/>
    <pc:docChg chg="mod modSld modMainMaster setSldSz">
      <pc:chgData name="Fatma Umarfaruk Bhaidu (2526930)" userId="S::2526930@student.uwtsd.ac.uk::da73d6ee-3df2-4c6f-9841-913619abaf0d" providerId="AD" clId="Web-{869C6267-66EF-E6E3-91C4-73737052BF81}" dt="2026-07-28T10:44:16.322" v="811" actId="1076"/>
      <pc:docMkLst>
        <pc:docMk/>
      </pc:docMkLst>
      <pc:sldChg chg="addSp delSp modSp mod modClrScheme chgLayout">
        <pc:chgData name="Fatma Umarfaruk Bhaidu (2526930)" userId="S::2526930@student.uwtsd.ac.uk::da73d6ee-3df2-4c6f-9841-913619abaf0d" providerId="AD" clId="Web-{869C6267-66EF-E6E3-91C4-73737052BF81}" dt="2026-07-28T10:44:16.322" v="811" actId="1076"/>
        <pc:sldMkLst>
          <pc:docMk/>
          <pc:sldMk cId="109857222" sldId="256"/>
        </pc:sldMkLst>
        <pc:spChg chg="del mod">
          <ac:chgData name="Fatma Umarfaruk Bhaidu (2526930)" userId="S::2526930@student.uwtsd.ac.uk::da73d6ee-3df2-4c6f-9841-913619abaf0d" providerId="AD" clId="Web-{869C6267-66EF-E6E3-91C4-73737052BF81}" dt="2026-07-28T08:28:30.204" v="11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Fatma Umarfaruk Bhaidu (2526930)" userId="S::2526930@student.uwtsd.ac.uk::da73d6ee-3df2-4c6f-9841-913619abaf0d" providerId="AD" clId="Web-{869C6267-66EF-E6E3-91C4-73737052BF81}" dt="2026-07-28T10:44:16.322" v="811" actId="1076"/>
          <ac:spMkLst>
            <pc:docMk/>
            <pc:sldMk cId="109857222" sldId="256"/>
            <ac:spMk id="2" creationId="{377D912B-2B99-8224-9531-2B865D7375D0}"/>
          </ac:spMkLst>
        </pc:spChg>
        <pc:spChg chg="add mod">
          <ac:chgData name="Fatma Umarfaruk Bhaidu (2526930)" userId="S::2526930@student.uwtsd.ac.uk::da73d6ee-3df2-4c6f-9841-913619abaf0d" providerId="AD" clId="Web-{869C6267-66EF-E6E3-91C4-73737052BF81}" dt="2026-07-28T09:55:44.275" v="286" actId="14100"/>
          <ac:spMkLst>
            <pc:docMk/>
            <pc:sldMk cId="109857222" sldId="256"/>
            <ac:spMk id="3" creationId="{910C4956-2A42-D65F-C1B3-63E9B2242A98}"/>
          </ac:spMkLst>
        </pc:spChg>
        <pc:spChg chg="mod">
          <ac:chgData name="Fatma Umarfaruk Bhaidu (2526930)" userId="S::2526930@student.uwtsd.ac.uk::da73d6ee-3df2-4c6f-9841-913619abaf0d" providerId="AD" clId="Web-{869C6267-66EF-E6E3-91C4-73737052BF81}" dt="2026-07-28T09:55:30.555" v="283" actId="14100"/>
          <ac:spMkLst>
            <pc:docMk/>
            <pc:sldMk cId="109857222" sldId="256"/>
            <ac:spMk id="4" creationId="{9CBEB713-8FEB-3116-59F0-FB8567998BB4}"/>
          </ac:spMkLst>
        </pc:spChg>
        <pc:spChg chg="add mod">
          <ac:chgData name="Fatma Umarfaruk Bhaidu (2526930)" userId="S::2526930@student.uwtsd.ac.uk::da73d6ee-3df2-4c6f-9841-913619abaf0d" providerId="AD" clId="Web-{869C6267-66EF-E6E3-91C4-73737052BF81}" dt="2026-07-28T10:10:54.750" v="562" actId="20577"/>
          <ac:spMkLst>
            <pc:docMk/>
            <pc:sldMk cId="109857222" sldId="256"/>
            <ac:spMk id="6" creationId="{63CF0C3E-CBAF-5523-D239-97AF190339DA}"/>
          </ac:spMkLst>
        </pc:spChg>
        <pc:spChg chg="add del mod">
          <ac:chgData name="Fatma Umarfaruk Bhaidu (2526930)" userId="S::2526930@student.uwtsd.ac.uk::da73d6ee-3df2-4c6f-9841-913619abaf0d" providerId="AD" clId="Web-{869C6267-66EF-E6E3-91C4-73737052BF81}" dt="2026-07-28T09:56:12.901" v="290" actId="14100"/>
          <ac:spMkLst>
            <pc:docMk/>
            <pc:sldMk cId="109857222" sldId="256"/>
            <ac:spMk id="7" creationId="{E0B40C52-A487-E9FB-E070-942EFC7F5DBA}"/>
          </ac:spMkLst>
        </pc:spChg>
        <pc:spChg chg="add del">
          <ac:chgData name="Fatma Umarfaruk Bhaidu (2526930)" userId="S::2526930@student.uwtsd.ac.uk::da73d6ee-3df2-4c6f-9841-913619abaf0d" providerId="AD" clId="Web-{869C6267-66EF-E6E3-91C4-73737052BF81}" dt="2026-07-28T08:46:19.594" v="132"/>
          <ac:spMkLst>
            <pc:docMk/>
            <pc:sldMk cId="109857222" sldId="256"/>
            <ac:spMk id="8" creationId="{EBF3BD5D-B707-E95F-AAA7-A52EF8A84DB4}"/>
          </ac:spMkLst>
        </pc:spChg>
        <pc:spChg chg="add mod">
          <ac:chgData name="Fatma Umarfaruk Bhaidu (2526930)" userId="S::2526930@student.uwtsd.ac.uk::da73d6ee-3df2-4c6f-9841-913619abaf0d" providerId="AD" clId="Web-{869C6267-66EF-E6E3-91C4-73737052BF81}" dt="2026-07-28T08:52:47.437" v="160"/>
          <ac:spMkLst>
            <pc:docMk/>
            <pc:sldMk cId="109857222" sldId="256"/>
            <ac:spMk id="9" creationId="{725241D9-1F76-160F-AD7E-6FE7E0B58F28}"/>
          </ac:spMkLst>
        </pc:spChg>
        <pc:spChg chg="add mod">
          <ac:chgData name="Fatma Umarfaruk Bhaidu (2526930)" userId="S::2526930@student.uwtsd.ac.uk::da73d6ee-3df2-4c6f-9841-913619abaf0d" providerId="AD" clId="Web-{869C6267-66EF-E6E3-91C4-73737052BF81}" dt="2026-07-28T09:57:04.731" v="300" actId="14100"/>
          <ac:spMkLst>
            <pc:docMk/>
            <pc:sldMk cId="109857222" sldId="256"/>
            <ac:spMk id="11" creationId="{11D94A84-5285-F671-8E33-C4D074255831}"/>
          </ac:spMkLst>
        </pc:spChg>
        <pc:spChg chg="add mod">
          <ac:chgData name="Fatma Umarfaruk Bhaidu (2526930)" userId="S::2526930@student.uwtsd.ac.uk::da73d6ee-3df2-4c6f-9841-913619abaf0d" providerId="AD" clId="Web-{869C6267-66EF-E6E3-91C4-73737052BF81}" dt="2026-07-28T09:59:46.502" v="316" actId="14100"/>
          <ac:spMkLst>
            <pc:docMk/>
            <pc:sldMk cId="109857222" sldId="256"/>
            <ac:spMk id="12" creationId="{5E18EBAA-2B18-DE6C-C478-0C53E4239470}"/>
          </ac:spMkLst>
        </pc:spChg>
        <pc:spChg chg="add del mod">
          <ac:chgData name="Fatma Umarfaruk Bhaidu (2526930)" userId="S::2526930@student.uwtsd.ac.uk::da73d6ee-3df2-4c6f-9841-913619abaf0d" providerId="AD" clId="Web-{869C6267-66EF-E6E3-91C4-73737052BF81}" dt="2026-07-28T09:45:29.104" v="257"/>
          <ac:spMkLst>
            <pc:docMk/>
            <pc:sldMk cId="109857222" sldId="256"/>
            <ac:spMk id="13" creationId="{3032A097-C32C-9A68-D625-F94B369CF977}"/>
          </ac:spMkLst>
        </pc:spChg>
        <pc:spChg chg="add mod">
          <ac:chgData name="Fatma Umarfaruk Bhaidu (2526930)" userId="S::2526930@student.uwtsd.ac.uk::da73d6ee-3df2-4c6f-9841-913619abaf0d" providerId="AD" clId="Web-{869C6267-66EF-E6E3-91C4-73737052BF81}" dt="2026-07-28T10:10:39.093" v="560" actId="20577"/>
          <ac:spMkLst>
            <pc:docMk/>
            <pc:sldMk cId="109857222" sldId="256"/>
            <ac:spMk id="16" creationId="{F101AAAC-03B1-D558-7976-00A311387A9D}"/>
          </ac:spMkLst>
        </pc:spChg>
        <pc:picChg chg="mod ord">
          <ac:chgData name="Fatma Umarfaruk Bhaidu (2526930)" userId="S::2526930@student.uwtsd.ac.uk::da73d6ee-3df2-4c6f-9841-913619abaf0d" providerId="AD" clId="Web-{869C6267-66EF-E6E3-91C4-73737052BF81}" dt="2026-07-28T08:28:53.064" v="16" actId="14100"/>
          <ac:picMkLst>
            <pc:docMk/>
            <pc:sldMk cId="109857222" sldId="256"/>
            <ac:picMk id="5" creationId="{8A9C30F3-CF71-C9B9-E076-21B46D73D884}"/>
          </ac:picMkLst>
        </pc:picChg>
        <pc:picChg chg="del mod">
          <ac:chgData name="Fatma Umarfaruk Bhaidu (2526930)" userId="S::2526930@student.uwtsd.ac.uk::da73d6ee-3df2-4c6f-9841-913619abaf0d" providerId="AD" clId="Web-{869C6267-66EF-E6E3-91C4-73737052BF81}" dt="2026-07-28T08:08:40.502" v="1"/>
          <ac:picMkLst>
            <pc:docMk/>
            <pc:sldMk cId="109857222" sldId="256"/>
            <ac:picMk id="6" creationId="{0A372F14-0D3D-5F88-96F8-85289CE32CC5}"/>
          </ac:picMkLst>
        </pc:picChg>
        <pc:picChg chg="add mod">
          <ac:chgData name="Fatma Umarfaruk Bhaidu (2526930)" userId="S::2526930@student.uwtsd.ac.uk::da73d6ee-3df2-4c6f-9841-913619abaf0d" providerId="AD" clId="Web-{869C6267-66EF-E6E3-91C4-73737052BF81}" dt="2026-07-28T09:57:27.935" v="305" actId="14100"/>
          <ac:picMkLst>
            <pc:docMk/>
            <pc:sldMk cId="109857222" sldId="256"/>
            <ac:picMk id="10" creationId="{6DC5116C-AE1B-5EC2-FE51-3D024D7C872C}"/>
          </ac:picMkLst>
        </pc:picChg>
        <pc:picChg chg="add del mod">
          <ac:chgData name="Fatma Umarfaruk Bhaidu (2526930)" userId="S::2526930@student.uwtsd.ac.uk::da73d6ee-3df2-4c6f-9841-913619abaf0d" providerId="AD" clId="Web-{869C6267-66EF-E6E3-91C4-73737052BF81}" dt="2026-07-28T09:49:37.724" v="269"/>
          <ac:picMkLst>
            <pc:docMk/>
            <pc:sldMk cId="109857222" sldId="256"/>
            <ac:picMk id="14" creationId="{9AE7AE82-5942-B63D-8ED8-414D6ED1A26E}"/>
          </ac:picMkLst>
        </pc:picChg>
        <pc:picChg chg="add mod">
          <ac:chgData name="Fatma Umarfaruk Bhaidu (2526930)" userId="S::2526930@student.uwtsd.ac.uk::da73d6ee-3df2-4c6f-9841-913619abaf0d" providerId="AD" clId="Web-{869C6267-66EF-E6E3-91C4-73737052BF81}" dt="2026-07-28T10:00:34.582" v="324" actId="14100"/>
          <ac:picMkLst>
            <pc:docMk/>
            <pc:sldMk cId="109857222" sldId="256"/>
            <ac:picMk id="15" creationId="{3E6A83DD-C60B-3922-F28B-0E05EBEF27D4}"/>
          </ac:picMkLst>
        </pc:picChg>
      </pc:sldChg>
      <pc:sldMasterChg chg="modSp modSldLayout">
        <pc:chgData name="Fatma Umarfaruk Bhaidu (2526930)" userId="S::2526930@student.uwtsd.ac.uk::da73d6ee-3df2-4c6f-9841-913619abaf0d" providerId="AD" clId="Web-{869C6267-66EF-E6E3-91C4-73737052BF81}" dt="2026-07-28T08:28:19.500" v="10"/>
        <pc:sldMasterMkLst>
          <pc:docMk/>
          <pc:sldMasterMk cId="2460954070" sldId="2147483660"/>
        </pc:sldMasterMkLst>
        <pc:spChg chg="mod">
          <ac:chgData name="Fatma Umarfaruk Bhaidu (2526930)" userId="S::2526930@student.uwtsd.ac.uk::da73d6ee-3df2-4c6f-9841-913619abaf0d" providerId="AD" clId="Web-{869C6267-66EF-E6E3-91C4-73737052BF81}" dt="2026-07-28T08:28:19.500" v="1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869C6267-66EF-E6E3-91C4-73737052BF81}" dt="2026-07-28T08:28:19.500" v="1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869C6267-66EF-E6E3-91C4-73737052BF81}" dt="2026-07-28T08:28:19.500" v="1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869C6267-66EF-E6E3-91C4-73737052BF81}" dt="2026-07-28T08:28:19.500" v="1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869C6267-66EF-E6E3-91C4-73737052BF81}" dt="2026-07-28T08:28:19.500" v="10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Fatma Umarfaruk Bhaidu (2526930)" userId="S::2526930@student.uwtsd.ac.uk::da73d6ee-3df2-4c6f-9841-913619abaf0d" providerId="AD" clId="Web-{869C6267-66EF-E6E3-91C4-73737052BF81}" dt="2026-07-28T08:28:19.500" v="10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Fatma Umarfaruk Bhaidu (2526930)" userId="S::2526930@student.uwtsd.ac.uk::da73d6ee-3df2-4c6f-9841-913619abaf0d" providerId="AD" clId="Web-{869C6267-66EF-E6E3-91C4-73737052BF81}" dt="2026-07-28T08:28:19.500" v="10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Fatma Umarfaruk Bhaidu (2526930)" userId="S::2526930@student.uwtsd.ac.uk::da73d6ee-3df2-4c6f-9841-913619abaf0d" providerId="AD" clId="Web-{869C6267-66EF-E6E3-91C4-73737052BF81}" dt="2026-07-28T08:28:19.500" v="10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Fatma Umarfaruk Bhaidu (2526930)" userId="S::2526930@student.uwtsd.ac.uk::da73d6ee-3df2-4c6f-9841-913619abaf0d" providerId="AD" clId="Web-{869C6267-66EF-E6E3-91C4-73737052BF81}" dt="2026-07-28T08:28:19.500" v="10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Fatma Umarfaruk Bhaidu (2526930)" userId="S::2526930@student.uwtsd.ac.uk::da73d6ee-3df2-4c6f-9841-913619abaf0d" providerId="AD" clId="Web-{869C6267-66EF-E6E3-91C4-73737052BF81}" dt="2026-07-28T08:28:19.500" v="10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Fatma Umarfaruk Bhaidu (2526930)" userId="S::2526930@student.uwtsd.ac.uk::da73d6ee-3df2-4c6f-9841-913619abaf0d" providerId="AD" clId="Web-{869C6267-66EF-E6E3-91C4-73737052BF81}" dt="2026-07-28T08:28:19.500" v="10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Fatma Umarfaruk Bhaidu (2526930)" userId="S::2526930@student.uwtsd.ac.uk::da73d6ee-3df2-4c6f-9841-913619abaf0d" providerId="AD" clId="Web-{869C6267-66EF-E6E3-91C4-73737052BF81}" dt="2026-07-28T08:28:19.500" v="10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869C6267-66EF-E6E3-91C4-73737052BF81}" dt="2026-07-28T08:28:19.500" v="1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  <pc:docChgLst>
    <pc:chgData name="Fatma Umarfaruk Bhaidu (2526930)" userId="S::2526930@student.uwtsd.ac.uk::da73d6ee-3df2-4c6f-9841-913619abaf0d" providerId="AD" clId="Web-{1193F90A-D972-AEA0-8361-677E3A1F044A}"/>
    <pc:docChg chg="mod modSld modMainMaster setSldSz">
      <pc:chgData name="Fatma Umarfaruk Bhaidu (2526930)" userId="S::2526930@student.uwtsd.ac.uk::da73d6ee-3df2-4c6f-9841-913619abaf0d" providerId="AD" clId="Web-{1193F90A-D972-AEA0-8361-677E3A1F044A}" dt="2026-07-27T23:20:15.223" v="132" actId="14100"/>
      <pc:docMkLst>
        <pc:docMk/>
      </pc:docMkLst>
      <pc:sldChg chg="addSp delSp modSp mod setBg modClrScheme chgLayout">
        <pc:chgData name="Fatma Umarfaruk Bhaidu (2526930)" userId="S::2526930@student.uwtsd.ac.uk::da73d6ee-3df2-4c6f-9841-913619abaf0d" providerId="AD" clId="Web-{1193F90A-D972-AEA0-8361-677E3A1F044A}" dt="2026-07-27T23:20:15.223" v="132" actId="14100"/>
        <pc:sldMkLst>
          <pc:docMk/>
          <pc:sldMk cId="109857222" sldId="256"/>
        </pc:sldMkLst>
        <pc:spChg chg="mod ord">
          <ac:chgData name="Fatma Umarfaruk Bhaidu (2526930)" userId="S::2526930@student.uwtsd.ac.uk::da73d6ee-3df2-4c6f-9841-913619abaf0d" providerId="AD" clId="Web-{1193F90A-D972-AEA0-8361-677E3A1F044A}" dt="2026-07-27T23:19:45.534" v="127" actId="14100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Fatma Umarfaruk Bhaidu (2526930)" userId="S::2526930@student.uwtsd.ac.uk::da73d6ee-3df2-4c6f-9841-913619abaf0d" providerId="AD" clId="Web-{1193F90A-D972-AEA0-8361-677E3A1F044A}" dt="2026-07-27T23:15:41.589" v="12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Fatma Umarfaruk Bhaidu (2526930)" userId="S::2526930@student.uwtsd.ac.uk::da73d6ee-3df2-4c6f-9841-913619abaf0d" providerId="AD" clId="Web-{1193F90A-D972-AEA0-8361-677E3A1F044A}" dt="2026-07-27T23:18:12.766" v="119" actId="20577"/>
          <ac:spMkLst>
            <pc:docMk/>
            <pc:sldMk cId="109857222" sldId="256"/>
            <ac:spMk id="4" creationId="{9CBEB713-8FEB-3116-59F0-FB8567998BB4}"/>
          </ac:spMkLst>
        </pc:spChg>
        <pc:spChg chg="add del">
          <ac:chgData name="Fatma Umarfaruk Bhaidu (2526930)" userId="S::2526930@student.uwtsd.ac.uk::da73d6ee-3df2-4c6f-9841-913619abaf0d" providerId="AD" clId="Web-{1193F90A-D972-AEA0-8361-677E3A1F044A}" dt="2026-07-27T23:14:23.898" v="5"/>
          <ac:spMkLst>
            <pc:docMk/>
            <pc:sldMk cId="109857222" sldId="256"/>
            <ac:spMk id="8" creationId="{1B15ED52-F352-441B-82BF-E0EA34836D08}"/>
          </ac:spMkLst>
        </pc:spChg>
        <pc:spChg chg="add del">
          <ac:chgData name="Fatma Umarfaruk Bhaidu (2526930)" userId="S::2526930@student.uwtsd.ac.uk::da73d6ee-3df2-4c6f-9841-913619abaf0d" providerId="AD" clId="Web-{1193F90A-D972-AEA0-8361-677E3A1F044A}" dt="2026-07-27T23:14:23.898" v="5"/>
          <ac:spMkLst>
            <pc:docMk/>
            <pc:sldMk cId="109857222" sldId="256"/>
            <ac:spMk id="10" creationId="{3B2E3793-BFE6-45A2-9B7B-E18844431C99}"/>
          </ac:spMkLst>
        </pc:spChg>
        <pc:spChg chg="add del">
          <ac:chgData name="Fatma Umarfaruk Bhaidu (2526930)" userId="S::2526930@student.uwtsd.ac.uk::da73d6ee-3df2-4c6f-9841-913619abaf0d" providerId="AD" clId="Web-{1193F90A-D972-AEA0-8361-677E3A1F044A}" dt="2026-07-27T23:14:23.898" v="5"/>
          <ac:spMkLst>
            <pc:docMk/>
            <pc:sldMk cId="109857222" sldId="256"/>
            <ac:spMk id="12" creationId="{BC4C4868-CB8F-4AF9-9CDB-8108F2C19B67}"/>
          </ac:spMkLst>
        </pc:spChg>
        <pc:spChg chg="add del">
          <ac:chgData name="Fatma Umarfaruk Bhaidu (2526930)" userId="S::2526930@student.uwtsd.ac.uk::da73d6ee-3df2-4c6f-9841-913619abaf0d" providerId="AD" clId="Web-{1193F90A-D972-AEA0-8361-677E3A1F044A}" dt="2026-07-27T23:14:23.898" v="5"/>
          <ac:spMkLst>
            <pc:docMk/>
            <pc:sldMk cId="109857222" sldId="256"/>
            <ac:spMk id="14" creationId="{375E0459-6403-40CD-989D-56A4407CA12E}"/>
          </ac:spMkLst>
        </pc:spChg>
        <pc:spChg chg="add del">
          <ac:chgData name="Fatma Umarfaruk Bhaidu (2526930)" userId="S::2526930@student.uwtsd.ac.uk::da73d6ee-3df2-4c6f-9841-913619abaf0d" providerId="AD" clId="Web-{1193F90A-D972-AEA0-8361-677E3A1F044A}" dt="2026-07-27T23:14:23.898" v="5"/>
          <ac:spMkLst>
            <pc:docMk/>
            <pc:sldMk cId="109857222" sldId="256"/>
            <ac:spMk id="16" creationId="{53E5B1A8-3AC9-4BD1-9BBC-78CA94F2D1BA}"/>
          </ac:spMkLst>
        </pc:spChg>
        <pc:picChg chg="add mod ord">
          <ac:chgData name="Fatma Umarfaruk Bhaidu (2526930)" userId="S::2526930@student.uwtsd.ac.uk::da73d6ee-3df2-4c6f-9841-913619abaf0d" providerId="AD" clId="Web-{1193F90A-D972-AEA0-8361-677E3A1F044A}" dt="2026-07-27T23:20:15.223" v="132" actId="14100"/>
          <ac:picMkLst>
            <pc:docMk/>
            <pc:sldMk cId="109857222" sldId="256"/>
            <ac:picMk id="5" creationId="{8A9C30F3-CF71-C9B9-E076-21B46D73D884}"/>
          </ac:picMkLst>
        </pc:picChg>
        <pc:picChg chg="add mod">
          <ac:chgData name="Fatma Umarfaruk Bhaidu (2526930)" userId="S::2526930@student.uwtsd.ac.uk::da73d6ee-3df2-4c6f-9841-913619abaf0d" providerId="AD" clId="Web-{1193F90A-D972-AEA0-8361-677E3A1F044A}" dt="2026-07-27T23:19:28.721" v="125" actId="14100"/>
          <ac:picMkLst>
            <pc:docMk/>
            <pc:sldMk cId="109857222" sldId="256"/>
            <ac:picMk id="6" creationId="{0A372F14-0D3D-5F88-96F8-85289CE32CC5}"/>
          </ac:picMkLst>
        </pc:picChg>
      </pc:sldChg>
      <pc:sldMasterChg chg="modSp modSldLayout">
        <pc:chgData name="Fatma Umarfaruk Bhaidu (2526930)" userId="S::2526930@student.uwtsd.ac.uk::da73d6ee-3df2-4c6f-9841-913619abaf0d" providerId="AD" clId="Web-{1193F90A-D972-AEA0-8361-677E3A1F044A}" dt="2026-07-27T23:01:09.676" v="1"/>
        <pc:sldMasterMkLst>
          <pc:docMk/>
          <pc:sldMasterMk cId="2460954070" sldId="2147483660"/>
        </pc:sldMasterMkLst>
        <pc:spChg chg="mod">
          <ac:chgData name="Fatma Umarfaruk Bhaidu (2526930)" userId="S::2526930@student.uwtsd.ac.uk::da73d6ee-3df2-4c6f-9841-913619abaf0d" providerId="AD" clId="Web-{1193F90A-D972-AEA0-8361-677E3A1F044A}" dt="2026-07-27T23:01:09.676" v="1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1193F90A-D972-AEA0-8361-677E3A1F044A}" dt="2026-07-27T23:01:09.676" v="1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1193F90A-D972-AEA0-8361-677E3A1F044A}" dt="2026-07-27T23:01:09.676" v="1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1193F90A-D972-AEA0-8361-677E3A1F044A}" dt="2026-07-27T23:01:09.676" v="1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1193F90A-D972-AEA0-8361-677E3A1F044A}" dt="2026-07-27T23:01:09.676" v="1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Fatma Umarfaruk Bhaidu (2526930)" userId="S::2526930@student.uwtsd.ac.uk::da73d6ee-3df2-4c6f-9841-913619abaf0d" providerId="AD" clId="Web-{1193F90A-D972-AEA0-8361-677E3A1F044A}" dt="2026-07-27T23:01:09.676" v="1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Fatma Umarfaruk Bhaidu (2526930)" userId="S::2526930@student.uwtsd.ac.uk::da73d6ee-3df2-4c6f-9841-913619abaf0d" providerId="AD" clId="Web-{1193F90A-D972-AEA0-8361-677E3A1F044A}" dt="2026-07-27T23:01:09.676" v="1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Fatma Umarfaruk Bhaidu (2526930)" userId="S::2526930@student.uwtsd.ac.uk::da73d6ee-3df2-4c6f-9841-913619abaf0d" providerId="AD" clId="Web-{1193F90A-D972-AEA0-8361-677E3A1F044A}" dt="2026-07-27T23:01:09.676" v="1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Fatma Umarfaruk Bhaidu (2526930)" userId="S::2526930@student.uwtsd.ac.uk::da73d6ee-3df2-4c6f-9841-913619abaf0d" providerId="AD" clId="Web-{1193F90A-D972-AEA0-8361-677E3A1F044A}" dt="2026-07-27T23:01:09.676" v="1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Fatma Umarfaruk Bhaidu (2526930)" userId="S::2526930@student.uwtsd.ac.uk::da73d6ee-3df2-4c6f-9841-913619abaf0d" providerId="AD" clId="Web-{1193F90A-D972-AEA0-8361-677E3A1F044A}" dt="2026-07-27T23:01:09.676" v="1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Fatma Umarfaruk Bhaidu (2526930)" userId="S::2526930@student.uwtsd.ac.uk::da73d6ee-3df2-4c6f-9841-913619abaf0d" providerId="AD" clId="Web-{1193F90A-D972-AEA0-8361-677E3A1F044A}" dt="2026-07-27T23:01:09.676" v="1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Fatma Umarfaruk Bhaidu (2526930)" userId="S::2526930@student.uwtsd.ac.uk::da73d6ee-3df2-4c6f-9841-913619abaf0d" providerId="AD" clId="Web-{1193F90A-D972-AEA0-8361-677E3A1F044A}" dt="2026-07-27T23:01:09.676" v="1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1193F90A-D972-AEA0-8361-677E3A1F044A}" dt="2026-07-27T23:01:09.676" v="1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512072"/>
            <a:ext cx="9144000" cy="3216628"/>
          </a:xfrm>
        </p:spPr>
        <p:txBody>
          <a:bodyPr anchor="b"/>
          <a:lstStyle>
            <a:lvl1pPr algn="ctr">
              <a:defRPr sz="37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852746"/>
            <a:ext cx="9144000" cy="2230679"/>
          </a:xfrm>
        </p:spPr>
        <p:txBody>
          <a:bodyPr/>
          <a:lstStyle>
            <a:lvl1pPr marL="0" indent="0" algn="ctr">
              <a:buNone/>
              <a:defRPr sz="1500"/>
            </a:lvl1pPr>
            <a:lvl2pPr marL="285750" indent="0" algn="ctr">
              <a:buNone/>
              <a:defRPr sz="1250"/>
            </a:lvl2pPr>
            <a:lvl3pPr marL="571500" indent="0" algn="ctr">
              <a:buNone/>
              <a:defRPr sz="1125"/>
            </a:lvl3pPr>
            <a:lvl4pPr marL="857250" indent="0" algn="ctr">
              <a:buNone/>
              <a:defRPr sz="1000"/>
            </a:lvl4pPr>
            <a:lvl5pPr marL="1143000" indent="0" algn="ctr">
              <a:buNone/>
              <a:defRPr sz="1000"/>
            </a:lvl5pPr>
            <a:lvl6pPr marL="1428750" indent="0" algn="ctr">
              <a:buNone/>
              <a:defRPr sz="1000"/>
            </a:lvl6pPr>
            <a:lvl7pPr marL="1714500" indent="0" algn="ctr">
              <a:buNone/>
              <a:defRPr sz="1000"/>
            </a:lvl7pPr>
            <a:lvl8pPr marL="2000250" indent="0" algn="ctr">
              <a:buNone/>
              <a:defRPr sz="1000"/>
            </a:lvl8pPr>
            <a:lvl9pPr marL="2286000" indent="0" algn="ctr"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2303399"/>
            <a:ext cx="10515600" cy="3843271"/>
          </a:xfrm>
        </p:spPr>
        <p:txBody>
          <a:bodyPr anchor="b"/>
          <a:lstStyle>
            <a:lvl1pPr>
              <a:defRPr sz="37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6183029"/>
            <a:ext cx="10515600" cy="2021085"/>
          </a:xfrm>
        </p:spPr>
        <p:txBody>
          <a:bodyPr/>
          <a:lstStyle>
            <a:lvl1pPr marL="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1pPr>
            <a:lvl2pPr marL="285750" indent="0">
              <a:buNone/>
              <a:defRPr sz="1250">
                <a:solidFill>
                  <a:schemeClr val="tx1">
                    <a:tint val="82000"/>
                  </a:schemeClr>
                </a:solidFill>
              </a:defRPr>
            </a:lvl2pPr>
            <a:lvl3pPr marL="571500" indent="0">
              <a:buNone/>
              <a:defRPr sz="1125">
                <a:solidFill>
                  <a:schemeClr val="tx1">
                    <a:tint val="82000"/>
                  </a:schemeClr>
                </a:solidFill>
              </a:defRPr>
            </a:lvl3pPr>
            <a:lvl4pPr marL="857250" indent="0">
              <a:buNone/>
              <a:defRPr sz="1000">
                <a:solidFill>
                  <a:schemeClr val="tx1">
                    <a:tint val="82000"/>
                  </a:schemeClr>
                </a:solidFill>
              </a:defRPr>
            </a:lvl4pPr>
            <a:lvl5pPr marL="1143000" indent="0">
              <a:buNone/>
              <a:defRPr sz="1000">
                <a:solidFill>
                  <a:schemeClr val="tx1">
                    <a:tint val="82000"/>
                  </a:schemeClr>
                </a:solidFill>
              </a:defRPr>
            </a:lvl5pPr>
            <a:lvl6pPr marL="1428750" indent="0">
              <a:buNone/>
              <a:defRPr sz="1000">
                <a:solidFill>
                  <a:schemeClr val="tx1">
                    <a:tint val="82000"/>
                  </a:schemeClr>
                </a:solidFill>
              </a:defRPr>
            </a:lvl6pPr>
            <a:lvl7pPr marL="1714500" indent="0">
              <a:buNone/>
              <a:defRPr sz="1000">
                <a:solidFill>
                  <a:schemeClr val="tx1">
                    <a:tint val="82000"/>
                  </a:schemeClr>
                </a:solidFill>
              </a:defRPr>
            </a:lvl7pPr>
            <a:lvl8pPr marL="2000250" indent="0">
              <a:buNone/>
              <a:defRPr sz="1000">
                <a:solidFill>
                  <a:schemeClr val="tx1">
                    <a:tint val="82000"/>
                  </a:schemeClr>
                </a:solidFill>
              </a:defRPr>
            </a:lvl8pPr>
            <a:lvl9pPr marL="2286000" indent="0">
              <a:buNone/>
              <a:defRPr sz="10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459523"/>
            <a:ext cx="5181600" cy="58622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459523"/>
            <a:ext cx="5181600" cy="58622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91907"/>
            <a:ext cx="10515600" cy="178582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90" y="2264900"/>
            <a:ext cx="5157787" cy="1109993"/>
          </a:xfrm>
        </p:spPr>
        <p:txBody>
          <a:bodyPr anchor="b"/>
          <a:lstStyle>
            <a:lvl1pPr marL="0" indent="0">
              <a:buNone/>
              <a:defRPr sz="1500" b="1"/>
            </a:lvl1pPr>
            <a:lvl2pPr marL="285750" indent="0">
              <a:buNone/>
              <a:defRPr sz="1250" b="1"/>
            </a:lvl2pPr>
            <a:lvl3pPr marL="571500" indent="0">
              <a:buNone/>
              <a:defRPr sz="1125" b="1"/>
            </a:lvl3pPr>
            <a:lvl4pPr marL="857250" indent="0">
              <a:buNone/>
              <a:defRPr sz="1000" b="1"/>
            </a:lvl4pPr>
            <a:lvl5pPr marL="1143000" indent="0">
              <a:buNone/>
              <a:defRPr sz="1000" b="1"/>
            </a:lvl5pPr>
            <a:lvl6pPr marL="1428750" indent="0">
              <a:buNone/>
              <a:defRPr sz="1000" b="1"/>
            </a:lvl6pPr>
            <a:lvl7pPr marL="1714500" indent="0">
              <a:buNone/>
              <a:defRPr sz="1000" b="1"/>
            </a:lvl7pPr>
            <a:lvl8pPr marL="2000250" indent="0">
              <a:buNone/>
              <a:defRPr sz="1000" b="1"/>
            </a:lvl8pPr>
            <a:lvl9pPr marL="2286000" indent="0">
              <a:buNone/>
              <a:defRPr sz="10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90" y="3374893"/>
            <a:ext cx="5157787" cy="49639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2264900"/>
            <a:ext cx="5183188" cy="1109993"/>
          </a:xfrm>
        </p:spPr>
        <p:txBody>
          <a:bodyPr anchor="b"/>
          <a:lstStyle>
            <a:lvl1pPr marL="0" indent="0">
              <a:buNone/>
              <a:defRPr sz="1500" b="1"/>
            </a:lvl1pPr>
            <a:lvl2pPr marL="285750" indent="0">
              <a:buNone/>
              <a:defRPr sz="1250" b="1"/>
            </a:lvl2pPr>
            <a:lvl3pPr marL="571500" indent="0">
              <a:buNone/>
              <a:defRPr sz="1125" b="1"/>
            </a:lvl3pPr>
            <a:lvl4pPr marL="857250" indent="0">
              <a:buNone/>
              <a:defRPr sz="1000" b="1"/>
            </a:lvl4pPr>
            <a:lvl5pPr marL="1143000" indent="0">
              <a:buNone/>
              <a:defRPr sz="1000" b="1"/>
            </a:lvl5pPr>
            <a:lvl6pPr marL="1428750" indent="0">
              <a:buNone/>
              <a:defRPr sz="1000" b="1"/>
            </a:lvl6pPr>
            <a:lvl7pPr marL="1714500" indent="0">
              <a:buNone/>
              <a:defRPr sz="1000" b="1"/>
            </a:lvl7pPr>
            <a:lvl8pPr marL="2000250" indent="0">
              <a:buNone/>
              <a:defRPr sz="1000" b="1"/>
            </a:lvl8pPr>
            <a:lvl9pPr marL="2286000" indent="0">
              <a:buNone/>
              <a:defRPr sz="10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374893"/>
            <a:ext cx="5183188" cy="49639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90" y="615950"/>
            <a:ext cx="3932237" cy="2155825"/>
          </a:xfrm>
        </p:spPr>
        <p:txBody>
          <a:bodyPr anchor="b"/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1330283"/>
            <a:ext cx="6172200" cy="6565856"/>
          </a:xfrm>
        </p:spPr>
        <p:txBody>
          <a:bodyPr/>
          <a:lstStyle>
            <a:lvl1pPr>
              <a:defRPr sz="2000"/>
            </a:lvl1pPr>
            <a:lvl2pPr>
              <a:defRPr sz="1750"/>
            </a:lvl2pPr>
            <a:lvl3pPr>
              <a:defRPr sz="1500"/>
            </a:lvl3pPr>
            <a:lvl4pPr>
              <a:defRPr sz="1250"/>
            </a:lvl4pPr>
            <a:lvl5pPr>
              <a:defRPr sz="1250"/>
            </a:lvl5pPr>
            <a:lvl6pPr>
              <a:defRPr sz="1250"/>
            </a:lvl6pPr>
            <a:lvl7pPr>
              <a:defRPr sz="1250"/>
            </a:lvl7pPr>
            <a:lvl8pPr>
              <a:defRPr sz="1250"/>
            </a:lvl8pPr>
            <a:lvl9pPr>
              <a:defRPr sz="12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90" y="2771775"/>
            <a:ext cx="3932237" cy="5135056"/>
          </a:xfrm>
        </p:spPr>
        <p:txBody>
          <a:bodyPr/>
          <a:lstStyle>
            <a:lvl1pPr marL="0" indent="0">
              <a:buNone/>
              <a:defRPr sz="1000"/>
            </a:lvl1pPr>
            <a:lvl2pPr marL="285750" indent="0">
              <a:buNone/>
              <a:defRPr sz="875"/>
            </a:lvl2pPr>
            <a:lvl3pPr marL="571500" indent="0">
              <a:buNone/>
              <a:defRPr sz="750"/>
            </a:lvl3pPr>
            <a:lvl4pPr marL="857250" indent="0">
              <a:buNone/>
              <a:defRPr sz="625"/>
            </a:lvl4pPr>
            <a:lvl5pPr marL="1143000" indent="0">
              <a:buNone/>
              <a:defRPr sz="625"/>
            </a:lvl5pPr>
            <a:lvl6pPr marL="1428750" indent="0">
              <a:buNone/>
              <a:defRPr sz="625"/>
            </a:lvl6pPr>
            <a:lvl7pPr marL="1714500" indent="0">
              <a:buNone/>
              <a:defRPr sz="625"/>
            </a:lvl7pPr>
            <a:lvl8pPr marL="2000250" indent="0">
              <a:buNone/>
              <a:defRPr sz="625"/>
            </a:lvl8pPr>
            <a:lvl9pPr marL="2286000" indent="0">
              <a:buNone/>
              <a:defRPr sz="62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90" y="615950"/>
            <a:ext cx="3932237" cy="2155825"/>
          </a:xfrm>
        </p:spPr>
        <p:txBody>
          <a:bodyPr anchor="b"/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1330283"/>
            <a:ext cx="6172200" cy="6565856"/>
          </a:xfrm>
        </p:spPr>
        <p:txBody>
          <a:bodyPr anchor="t"/>
          <a:lstStyle>
            <a:lvl1pPr marL="0" indent="0">
              <a:buNone/>
              <a:defRPr sz="2000"/>
            </a:lvl1pPr>
            <a:lvl2pPr marL="285750" indent="0">
              <a:buNone/>
              <a:defRPr sz="1750"/>
            </a:lvl2pPr>
            <a:lvl3pPr marL="571500" indent="0">
              <a:buNone/>
              <a:defRPr sz="1500"/>
            </a:lvl3pPr>
            <a:lvl4pPr marL="857250" indent="0">
              <a:buNone/>
              <a:defRPr sz="1250"/>
            </a:lvl4pPr>
            <a:lvl5pPr marL="1143000" indent="0">
              <a:buNone/>
              <a:defRPr sz="1250"/>
            </a:lvl5pPr>
            <a:lvl6pPr marL="1428750" indent="0">
              <a:buNone/>
              <a:defRPr sz="1250"/>
            </a:lvl6pPr>
            <a:lvl7pPr marL="1714500" indent="0">
              <a:buNone/>
              <a:defRPr sz="1250"/>
            </a:lvl7pPr>
            <a:lvl8pPr marL="2000250" indent="0">
              <a:buNone/>
              <a:defRPr sz="1250"/>
            </a:lvl8pPr>
            <a:lvl9pPr marL="2286000" indent="0">
              <a:buNone/>
              <a:defRPr sz="125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90" y="2771775"/>
            <a:ext cx="3932237" cy="5135056"/>
          </a:xfrm>
        </p:spPr>
        <p:txBody>
          <a:bodyPr/>
          <a:lstStyle>
            <a:lvl1pPr marL="0" indent="0">
              <a:buNone/>
              <a:defRPr sz="1000"/>
            </a:lvl1pPr>
            <a:lvl2pPr marL="285750" indent="0">
              <a:buNone/>
              <a:defRPr sz="875"/>
            </a:lvl2pPr>
            <a:lvl3pPr marL="571500" indent="0">
              <a:buNone/>
              <a:defRPr sz="750"/>
            </a:lvl3pPr>
            <a:lvl4pPr marL="857250" indent="0">
              <a:buNone/>
              <a:defRPr sz="625"/>
            </a:lvl4pPr>
            <a:lvl5pPr marL="1143000" indent="0">
              <a:buNone/>
              <a:defRPr sz="625"/>
            </a:lvl5pPr>
            <a:lvl6pPr marL="1428750" indent="0">
              <a:buNone/>
              <a:defRPr sz="625"/>
            </a:lvl6pPr>
            <a:lvl7pPr marL="1714500" indent="0">
              <a:buNone/>
              <a:defRPr sz="625"/>
            </a:lvl7pPr>
            <a:lvl8pPr marL="2000250" indent="0">
              <a:buNone/>
              <a:defRPr sz="625"/>
            </a:lvl8pPr>
            <a:lvl9pPr marL="2286000" indent="0">
              <a:buNone/>
              <a:defRPr sz="62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91905"/>
            <a:ext cx="2628900" cy="782983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91905"/>
            <a:ext cx="7734300" cy="782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491907"/>
            <a:ext cx="10515600" cy="17858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459523"/>
            <a:ext cx="10515600" cy="58622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8563418"/>
            <a:ext cx="2743200" cy="49190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8563418"/>
            <a:ext cx="4114800" cy="49190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5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8563418"/>
            <a:ext cx="2743200" cy="49190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UWTSD Named UK University of the Year for Teaching Quality">
            <a:extLst>
              <a:ext uri="{FF2B5EF4-FFF2-40B4-BE49-F238E27FC236}">
                <a16:creationId xmlns:a16="http://schemas.microsoft.com/office/drawing/2014/main" id="{8A9C30F3-CF71-C9B9-E076-21B46D73D884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6368654" y="-14856"/>
            <a:ext cx="5530447" cy="136328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CBEB713-8FEB-3116-59F0-FB8567998BB4}"/>
              </a:ext>
            </a:extLst>
          </p:cNvPr>
          <p:cNvSpPr/>
          <p:nvPr/>
        </p:nvSpPr>
        <p:spPr>
          <a:xfrm>
            <a:off x="3538" y="-10607"/>
            <a:ext cx="6166151" cy="805241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595274" rtl="0" eaLnBrk="1" latinLnBrk="0" hangingPunct="1">
              <a:defRPr sz="11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97637" algn="l" defTabSz="595274" rtl="0" eaLnBrk="1" latinLnBrk="0" hangingPunct="1">
              <a:defRPr sz="11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95274" algn="l" defTabSz="595274" rtl="0" eaLnBrk="1" latinLnBrk="0" hangingPunct="1">
              <a:defRPr sz="11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92912" algn="l" defTabSz="595274" rtl="0" eaLnBrk="1" latinLnBrk="0" hangingPunct="1">
              <a:defRPr sz="11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90549" algn="l" defTabSz="595274" rtl="0" eaLnBrk="1" latinLnBrk="0" hangingPunct="1">
              <a:defRPr sz="11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88186" algn="l" defTabSz="595274" rtl="0" eaLnBrk="1" latinLnBrk="0" hangingPunct="1">
              <a:defRPr sz="11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85823" algn="l" defTabSz="595274" rtl="0" eaLnBrk="1" latinLnBrk="0" hangingPunct="1">
              <a:defRPr sz="11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83460" algn="l" defTabSz="595274" rtl="0" eaLnBrk="1" latinLnBrk="0" hangingPunct="1">
              <a:defRPr sz="11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81098" algn="l" defTabSz="595274" rtl="0" eaLnBrk="1" latinLnBrk="0" hangingPunct="1">
              <a:defRPr sz="11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8594" indent="-178594">
              <a:buFont typeface="Wingdings"/>
              <a:buChar char="v"/>
            </a:pPr>
            <a:r>
              <a:rPr lang="en-US" sz="733"/>
              <a:t>M.SC PUBLIC HEALTH AND SOCIAL CARE IN PRACTICE</a:t>
            </a:r>
            <a:endParaRPr lang="en-US" sz="733" dirty="0"/>
          </a:p>
          <a:p>
            <a:pPr marL="178594" indent="-178594">
              <a:buFont typeface="Wingdings"/>
              <a:buChar char="v"/>
            </a:pPr>
            <a:r>
              <a:rPr lang="en-US" sz="733"/>
              <a:t>MODULE:POPULATION HEALTH AND DIGITAL HEALTH PROMOTION</a:t>
            </a:r>
          </a:p>
          <a:p>
            <a:pPr marL="178594" indent="-178594">
              <a:buFont typeface="Wingdings"/>
              <a:buChar char="v"/>
            </a:pPr>
            <a:r>
              <a:rPr lang="en-US" sz="733"/>
              <a:t>STUDENT NAME:FATMA BHAIDU</a:t>
            </a:r>
            <a:endParaRPr lang="en-US" sz="733" dirty="0"/>
          </a:p>
          <a:p>
            <a:pPr marL="178594" indent="-178594">
              <a:buFont typeface="Wingdings"/>
              <a:buChar char="v"/>
            </a:pPr>
            <a:r>
              <a:rPr lang="en-US" sz="733"/>
              <a:t>STUDENT ID:2526930</a:t>
            </a:r>
          </a:p>
          <a:p>
            <a:pPr marL="178594" indent="-178594">
              <a:buFont typeface="Wingdings"/>
              <a:buChar char="v"/>
            </a:pPr>
            <a:r>
              <a:rPr lang="en-US" sz="733"/>
              <a:t>LECTURER:DR.PING WU</a:t>
            </a:r>
            <a:endParaRPr lang="en-US" sz="733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10C4956-2A42-D65F-C1B3-63E9B2242A98}"/>
              </a:ext>
            </a:extLst>
          </p:cNvPr>
          <p:cNvSpPr/>
          <p:nvPr/>
        </p:nvSpPr>
        <p:spPr>
          <a:xfrm>
            <a:off x="5114" y="784292"/>
            <a:ext cx="6164681" cy="601533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</a:rPr>
              <a:t>EXISTING DIGITAL TECHNOLOGY :SMARTPHONES APP AND </a:t>
            </a:r>
            <a:r>
              <a:rPr lang="en-US" b="1" i="1">
                <a:solidFill>
                  <a:schemeClr val="tx1"/>
                </a:solidFill>
              </a:rPr>
              <a:t>WEARABLES FOR HEALTH PROMOTION</a:t>
            </a:r>
            <a:endParaRPr lang="en-US" b="1" i="1" dirty="0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3CF0C3E-CBAF-5523-D239-97AF190339DA}"/>
              </a:ext>
            </a:extLst>
          </p:cNvPr>
          <p:cNvSpPr/>
          <p:nvPr/>
        </p:nvSpPr>
        <p:spPr>
          <a:xfrm>
            <a:off x="-2813" y="1418204"/>
            <a:ext cx="3045797" cy="255692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US" sz="1050" b="1" dirty="0" err="1">
                <a:solidFill>
                  <a:schemeClr val="tx1"/>
                </a:solidFill>
                <a:highlight>
                  <a:srgbClr val="FFFF00"/>
                </a:highlight>
                <a:latin typeface="Arial"/>
                <a:cs typeface="Arial"/>
              </a:rPr>
              <a:t>INTRODUCTION</a:t>
            </a:r>
            <a:r>
              <a:rPr lang="en-US" sz="1050" b="1" dirty="0" err="1">
                <a:solidFill>
                  <a:schemeClr val="tx1"/>
                </a:solidFill>
                <a:latin typeface="Arial"/>
                <a:cs typeface="Arial"/>
              </a:rPr>
              <a:t>:</a:t>
            </a:r>
            <a:r>
              <a:rPr lang="en-US" sz="105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Non-communicable</a:t>
            </a:r>
            <a:r>
              <a:rPr lang="en-US" sz="105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diseases (NCDs), including heart disease, diabetes, obesity and cancer, account for about 74% of global deaths (WHO, 2023). They are mainly linked to unhealthy lifestyles such as poor diet, physical inactivity, smoking and alcohol use.</a:t>
            </a:r>
            <a:endParaRPr lang="en-US" sz="1050" b="1">
              <a:solidFill>
                <a:schemeClr val="tx1"/>
              </a:solidFill>
              <a:latin typeface="Arial"/>
              <a:cs typeface="Arial"/>
            </a:endParaRPr>
          </a:p>
          <a:p>
            <a:endParaRPr lang="en-US" sz="1050" dirty="0">
              <a:latin typeface="Arial"/>
              <a:cs typeface="Arial"/>
            </a:endParaRPr>
          </a:p>
          <a:p>
            <a:r>
              <a:rPr lang="en-US" sz="105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Traditional health promotion methods have limited reach and are often not </a:t>
            </a:r>
            <a:r>
              <a:rPr lang="en-US" sz="105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personalised</a:t>
            </a:r>
            <a:r>
              <a:rPr lang="en-US" sz="105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. In contrast, smartphone apps and wearable devices provide </a:t>
            </a:r>
            <a:r>
              <a:rPr lang="en-US" sz="105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personalised</a:t>
            </a:r>
            <a:r>
              <a:rPr lang="en-US" sz="105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support, reminders and real-time feedback, helping people adopt healthier habits and better manage their health (Free et al., 2013; Topol, 2019; NHS England, 2023).</a:t>
            </a:r>
            <a:endParaRPr lang="en-US" sz="105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0B40C52-A487-E9FB-E070-942EFC7F5DBA}"/>
              </a:ext>
            </a:extLst>
          </p:cNvPr>
          <p:cNvSpPr/>
          <p:nvPr/>
        </p:nvSpPr>
        <p:spPr>
          <a:xfrm>
            <a:off x="5180" y="3996968"/>
            <a:ext cx="3045798" cy="176499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1100">
                <a:solidFill>
                  <a:schemeClr val="tx1"/>
                </a:solidFill>
                <a:latin typeface="Arial"/>
                <a:cs typeface="Arial"/>
              </a:rPr>
              <a:t>*</a:t>
            </a:r>
            <a:r>
              <a:rPr lang="en-US" sz="1100">
                <a:solidFill>
                  <a:schemeClr val="tx1"/>
                </a:solidFill>
                <a:highlight>
                  <a:srgbClr val="FFFF00"/>
                </a:highlight>
                <a:latin typeface="Arial"/>
                <a:cs typeface="Arial"/>
              </a:rPr>
              <a:t>Health Promotion with Tech*</a:t>
            </a:r>
            <a:r>
              <a:rPr lang="en-US" sz="1100">
                <a:solidFill>
                  <a:schemeClr val="tx1"/>
                </a:solidFill>
                <a:latin typeface="Arial"/>
                <a:cs typeface="Arial"/>
              </a:rPr>
              <a:t> - *Empowerment*: Apps give you info + tools to manage your own health. - *Participation*: Track goals, get feedback, stay involved. - *Equity*: Tech should reach everyone, not leave people behind. - *Prevention*: Catch risks early and build healthy habits. - *Sustainability*: Reminders + support help changes stick long-term. Want it even shorter for a slide or poster?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25241D9-1F76-160F-AD7E-6FE7E0B58F28}"/>
              </a:ext>
            </a:extLst>
          </p:cNvPr>
          <p:cNvSpPr/>
          <p:nvPr/>
        </p:nvSpPr>
        <p:spPr>
          <a:xfrm>
            <a:off x="18948" y="6565673"/>
            <a:ext cx="3016467" cy="267425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DC5116C-AE1B-5EC2-FE51-3D024D7C87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7" y="5822672"/>
            <a:ext cx="3039055" cy="338918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1D94A84-5285-F671-8E33-C4D074255831}"/>
              </a:ext>
            </a:extLst>
          </p:cNvPr>
          <p:cNvSpPr/>
          <p:nvPr/>
        </p:nvSpPr>
        <p:spPr>
          <a:xfrm>
            <a:off x="3039235" y="1424981"/>
            <a:ext cx="2048539" cy="253737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sz="105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1050">
                <a:solidFill>
                  <a:schemeClr val="tx1"/>
                </a:solidFill>
                <a:highlight>
                  <a:srgbClr val="FFFF00"/>
                </a:highlight>
                <a:latin typeface="Arial"/>
                <a:ea typeface="+mn-lt"/>
                <a:cs typeface="Arial"/>
              </a:rPr>
              <a:t>*Expected Outcomes*</a:t>
            </a:r>
            <a:endParaRPr lang="en-US" sz="1050">
              <a:solidFill>
                <a:schemeClr val="tx1"/>
              </a:solidFill>
              <a:highlight>
                <a:srgbClr val="FFFF00"/>
              </a:highlight>
              <a:latin typeface="Arial"/>
              <a:cs typeface="Arial"/>
            </a:endParaRPr>
          </a:p>
          <a:p>
            <a:r>
              <a:rPr lang="en-US" sz="1050">
                <a:solidFill>
                  <a:schemeClr val="tx1"/>
                </a:solidFill>
                <a:latin typeface="Arial"/>
                <a:ea typeface="+mn-lt"/>
                <a:cs typeface="Arial"/>
              </a:rPr>
              <a:t>- Healthier Habits*</a:t>
            </a:r>
            <a:endParaRPr lang="en-US" sz="105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1050">
                <a:solidFill>
                  <a:schemeClr val="tx1"/>
                </a:solidFill>
                <a:latin typeface="Arial"/>
                <a:ea typeface="+mn-lt"/>
                <a:cs typeface="Arial"/>
              </a:rPr>
              <a:t>Move more, eat better, smoke &amp; drink less</a:t>
            </a:r>
            <a:endParaRPr lang="en-US" sz="105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1050">
                <a:solidFill>
                  <a:schemeClr val="tx1"/>
                </a:solidFill>
                <a:latin typeface="Arial"/>
                <a:ea typeface="+mn-lt"/>
                <a:cs typeface="Arial"/>
              </a:rPr>
              <a:t>- Manage Health Better*</a:t>
            </a:r>
            <a:endParaRPr lang="en-US" sz="105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1050">
                <a:solidFill>
                  <a:schemeClr val="tx1"/>
                </a:solidFill>
                <a:latin typeface="Arial"/>
                <a:ea typeface="+mn-lt"/>
                <a:cs typeface="Arial"/>
              </a:rPr>
              <a:t>Take meds right, control bloods &amp; BP</a:t>
            </a:r>
            <a:endParaRPr lang="en-US" sz="105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1050">
                <a:solidFill>
                  <a:schemeClr val="tx1"/>
                </a:solidFill>
                <a:latin typeface="Arial"/>
                <a:ea typeface="+mn-lt"/>
                <a:cs typeface="Arial"/>
              </a:rPr>
              <a:t>- Fewer Hospital Visits*</a:t>
            </a:r>
            <a:endParaRPr lang="en-US" sz="105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1050">
                <a:solidFill>
                  <a:schemeClr val="tx1"/>
                </a:solidFill>
                <a:latin typeface="Arial"/>
                <a:ea typeface="+mn-lt"/>
                <a:cs typeface="Arial"/>
              </a:rPr>
              <a:t>Less stress on services = lower costs</a:t>
            </a:r>
            <a:endParaRPr lang="en-US" sz="105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1050">
                <a:solidFill>
                  <a:schemeClr val="tx1"/>
                </a:solidFill>
                <a:latin typeface="Arial"/>
                <a:ea typeface="+mn-lt"/>
                <a:cs typeface="Arial"/>
              </a:rPr>
              <a:t>- Feel Better*</a:t>
            </a:r>
            <a:endParaRPr lang="en-US" sz="105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1050">
                <a:solidFill>
                  <a:schemeClr val="tx1"/>
                </a:solidFill>
                <a:latin typeface="Arial"/>
                <a:ea typeface="+mn-lt"/>
                <a:cs typeface="Arial"/>
              </a:rPr>
              <a:t>Sleep better, less stress, happier mind</a:t>
            </a:r>
            <a:endParaRPr lang="en-US" sz="105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8EBAA-2B18-DE6C-C478-0C53E4239470}"/>
              </a:ext>
            </a:extLst>
          </p:cNvPr>
          <p:cNvSpPr/>
          <p:nvPr/>
        </p:nvSpPr>
        <p:spPr>
          <a:xfrm>
            <a:off x="3044776" y="3992563"/>
            <a:ext cx="2028984" cy="224406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just"/>
            <a:r>
              <a:rPr lang="en-US" sz="1100">
                <a:solidFill>
                  <a:srgbClr val="000000"/>
                </a:solidFill>
                <a:highlight>
                  <a:srgbClr val="FFFF00"/>
                </a:highlight>
                <a:latin typeface="Arial"/>
                <a:ea typeface="+mn-lt"/>
                <a:cs typeface="Arial"/>
              </a:rPr>
              <a:t>*Digital Health Gaps: Challenges</a:t>
            </a:r>
            <a:endParaRPr lang="en-US" sz="1100">
              <a:highlight>
                <a:srgbClr val="FFFF00"/>
              </a:highlight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- Access*: Not everyone has a </a:t>
            </a:r>
            <a:r>
              <a:rPr lang="en-US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phone, internet, or data.</a:t>
            </a:r>
            <a:endParaRPr lang="en-US" sz="1100"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- Digital Skills*: Some people </a:t>
            </a:r>
            <a:r>
              <a:rPr lang="en-US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find apps hard to use.</a:t>
            </a:r>
            <a:endParaRPr lang="en-US" sz="1100"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- Accessibility*: Many apps </a:t>
            </a:r>
            <a:r>
              <a:rPr lang="en-US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don’t work for people with disabilities.</a:t>
            </a:r>
            <a:endParaRPr lang="en-US" sz="1100"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-Cost*: Devices and apps can </a:t>
            </a:r>
            <a:r>
              <a:rPr lang="en-US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be too expensive.</a:t>
            </a:r>
            <a:endParaRPr lang="en-US" sz="1100"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- Trust*: People worry about </a:t>
            </a:r>
            <a:r>
              <a:rPr lang="en-US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privacy and how data is used.</a:t>
            </a:r>
            <a:endParaRPr lang="en-US" sz="1100">
              <a:latin typeface="Arial"/>
              <a:cs typeface="Arial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E6A83DD-C60B-3922-F28B-0E05EBEF27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2444" y="1419228"/>
            <a:ext cx="3646337" cy="782183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101AAAC-03B1-D558-7976-00A311387A9D}"/>
              </a:ext>
            </a:extLst>
          </p:cNvPr>
          <p:cNvSpPr/>
          <p:nvPr/>
        </p:nvSpPr>
        <p:spPr>
          <a:xfrm>
            <a:off x="3089178" y="6235313"/>
            <a:ext cx="1999653" cy="294800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US" b="1">
                <a:solidFill>
                  <a:schemeClr val="tx1"/>
                </a:solidFill>
                <a:highlight>
                  <a:srgbClr val="FFFF00"/>
                </a:highlight>
              </a:rPr>
              <a:t>CONCLUSION:</a:t>
            </a:r>
            <a:endParaRPr lang="en-US">
              <a:solidFill>
                <a:schemeClr val="tx1"/>
              </a:solidFill>
              <a:highlight>
                <a:srgbClr val="FFFF00"/>
              </a:highlight>
            </a:endParaRPr>
          </a:p>
          <a:p>
            <a:r>
              <a:rPr lang="en-US" sz="1200" dirty="0">
                <a:solidFill>
                  <a:schemeClr val="tx1"/>
                </a:solidFill>
              </a:rPr>
              <a:t>Smartphones apps and </a:t>
            </a:r>
            <a:r>
              <a:rPr lang="en-US" sz="1200" dirty="0" err="1">
                <a:solidFill>
                  <a:schemeClr val="tx1"/>
                </a:solidFill>
              </a:rPr>
              <a:t>wearabl</a:t>
            </a:r>
            <a:r>
              <a:rPr lang="en-US" sz="1200" dirty="0">
                <a:solidFill>
                  <a:schemeClr val="tx1"/>
                </a:solidFill>
              </a:rPr>
              <a:t>e devices can be powerful tools for health promotion,, self-management &amp; disease prevention ,they give real time </a:t>
            </a:r>
            <a:r>
              <a:rPr lang="en-US" sz="1200" dirty="0" err="1">
                <a:solidFill>
                  <a:schemeClr val="tx1"/>
                </a:solidFill>
              </a:rPr>
              <a:t>feedback,reminders</a:t>
            </a:r>
            <a:r>
              <a:rPr lang="en-US" sz="1200" dirty="0">
                <a:solidFill>
                  <a:schemeClr val="tx1"/>
                </a:solidFill>
              </a:rPr>
              <a:t> and support that can help people make healthier </a:t>
            </a:r>
            <a:r>
              <a:rPr lang="en-US" sz="1200" dirty="0" err="1">
                <a:solidFill>
                  <a:schemeClr val="tx1"/>
                </a:solidFill>
              </a:rPr>
              <a:t>choices.when</a:t>
            </a:r>
            <a:r>
              <a:rPr lang="en-US" sz="1200" dirty="0">
                <a:solidFill>
                  <a:schemeClr val="tx1"/>
                </a:solidFill>
              </a:rPr>
              <a:t> used in the right way they can </a:t>
            </a:r>
            <a:r>
              <a:rPr lang="en-US" sz="1200" dirty="0" err="1">
                <a:solidFill>
                  <a:schemeClr val="tx1"/>
                </a:solidFill>
              </a:rPr>
              <a:t>impr</a:t>
            </a:r>
            <a:r>
              <a:rPr lang="en-US" sz="1200" dirty="0">
                <a:solidFill>
                  <a:schemeClr val="tx1"/>
                </a:solidFill>
              </a:rPr>
              <a:t>ove outcome and reduce health inequalities.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77D912B-2B99-8224-9531-2B865D7375D0}"/>
              </a:ext>
            </a:extLst>
          </p:cNvPr>
          <p:cNvSpPr/>
          <p:nvPr/>
        </p:nvSpPr>
        <p:spPr>
          <a:xfrm>
            <a:off x="8749594" y="1335948"/>
            <a:ext cx="3436880" cy="7875607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just"/>
            <a:r>
              <a:rPr lang="en-US" sz="1400" b="1">
                <a:solidFill>
                  <a:schemeClr val="tx1"/>
                </a:solidFill>
                <a:highlight>
                  <a:srgbClr val="FFFF00"/>
                </a:highlight>
                <a:latin typeface="Arial"/>
                <a:ea typeface="+mn-lt"/>
                <a:cs typeface="Arial"/>
              </a:rPr>
              <a:t>REFRENCES:</a:t>
            </a:r>
            <a:endParaRPr lang="en-US" sz="11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algn="just"/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World Health Organization (WHO) (2025) </a:t>
            </a:r>
            <a:r>
              <a:rPr lang="en-US" sz="1100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Noncommunicable diseases: Key facts</a:t>
            </a:r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. Geneva: World Health Organization.</a:t>
            </a:r>
            <a:endParaRPr lang="en-US" sz="110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World Health Organization (WHO) (2024) </a:t>
            </a:r>
            <a:r>
              <a:rPr lang="en-US" sz="1100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Global status report on physical activity 2022</a:t>
            </a:r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. Geneva: World Health Organization.</a:t>
            </a:r>
            <a:endParaRPr lang="en-US" sz="110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r>
              <a:rPr lang="en-US" sz="11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Human Services, S. (2015) </a:t>
            </a:r>
            <a:r>
              <a:rPr lang="en-US" sz="1100" i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[Reference relating to health promotion and </a:t>
            </a:r>
            <a:r>
              <a:rPr lang="en-US" sz="1100" i="1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behaviour</a:t>
            </a:r>
            <a:r>
              <a:rPr lang="en-US" sz="1100" i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change]</a:t>
            </a:r>
            <a:r>
              <a:rPr lang="en-US" sz="11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.</a:t>
            </a:r>
            <a:endParaRPr lang="en-US" sz="110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NICE (2022) </a:t>
            </a:r>
            <a:r>
              <a:rPr lang="en-US" sz="1100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Evidence standards framework for digital health technologies</a:t>
            </a:r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. London: National Institute for Health and Care Excellence.</a:t>
            </a:r>
            <a:endParaRPr lang="en-US" sz="110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World Health Organization (WHO) (2021) </a:t>
            </a:r>
            <a:r>
              <a:rPr lang="en-US" sz="1100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Global strategy on digital health 2020–2025</a:t>
            </a:r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. Geneva: World Health Organization.</a:t>
            </a:r>
            <a:endParaRPr lang="en-US" sz="110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Fros, E., et al. (2015) </a:t>
            </a:r>
            <a:r>
              <a:rPr lang="en-US" sz="1100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The effectiveness of mobile-health technologies to improve health care service delivery processes: A systematic review and meta-analysis</a:t>
            </a:r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.</a:t>
            </a:r>
            <a:endParaRPr lang="en-US" sz="110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Topol, E.J. (2019) </a:t>
            </a:r>
            <a:r>
              <a:rPr lang="en-US" sz="1100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Deep Medicine: How Artificial Intelligence Can Make Healthcare Human Again</a:t>
            </a:r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. New York: Basic Books.</a:t>
            </a:r>
            <a:endParaRPr lang="en-US" sz="110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Bandura, A. (2004) ‘Health promotion by social cognitive means’, </a:t>
            </a:r>
            <a:r>
              <a:rPr lang="en-US" sz="1100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Health Education &amp; Behavior</a:t>
            </a:r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, 31(2), pp. 143–164.</a:t>
            </a:r>
            <a:endParaRPr lang="en-US" sz="110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van Deursen, A.J.A.M. and van Dijk, J.A.G.M. (2019) </a:t>
            </a:r>
            <a:r>
              <a:rPr lang="en-US" sz="1100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Digital skills: Unlocking the information society</a:t>
            </a:r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. London: Palgrave Macmillan.</a:t>
            </a:r>
            <a:endParaRPr lang="en-US" sz="110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Dehghani, Z. (2021) </a:t>
            </a:r>
            <a:r>
              <a:rPr lang="en-US" sz="1100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Digital security, culture and technology</a:t>
            </a:r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. [Publication details as cited in the original source].</a:t>
            </a:r>
            <a:endParaRPr lang="en-US" sz="110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Ho, C., et al. (2020) ‘Digital tools for medication adherence: Systematic review’, </a:t>
            </a:r>
            <a:r>
              <a:rPr lang="en-US" sz="1100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JMIR</a:t>
            </a:r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, [volume and issue as applicable].</a:t>
            </a:r>
            <a:endParaRPr lang="en-US" sz="110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Liu, J., et al. (2021) ‘Effectiveness of digital health interventions on health outcomes’, </a:t>
            </a:r>
            <a:r>
              <a:rPr lang="en-US" sz="1100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[Journal title]</a:t>
            </a:r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, [volume and issue].</a:t>
            </a:r>
            <a:endParaRPr lang="en-US" sz="110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Whittaker, R., et al. (2019) ‘Mobile phone-based interventions for the management of long-term conditions’, </a:t>
            </a:r>
            <a:r>
              <a:rPr lang="en-US" sz="1100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Cochrane Database of Systematic Reviews</a:t>
            </a:r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.</a:t>
            </a:r>
            <a:endParaRPr lang="en-US" sz="110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NHS Digital (2022) </a:t>
            </a:r>
            <a:r>
              <a:rPr lang="en-US" sz="1100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Digital health and care: Data and information</a:t>
            </a:r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. Leeds: NHS Digital.</a:t>
            </a:r>
            <a:endParaRPr lang="en-US" sz="110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IDC (2024) </a:t>
            </a:r>
            <a:r>
              <a:rPr lang="en-US" sz="1100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Worldwide wearable device tracker</a:t>
            </a:r>
            <a:r>
              <a:rPr lang="en-US" sz="1100">
                <a:solidFill>
                  <a:schemeClr val="tx1"/>
                </a:solidFill>
                <a:latin typeface="Arial"/>
                <a:ea typeface="+mn-lt"/>
                <a:cs typeface="Arial"/>
              </a:rPr>
              <a:t>. Framingham, MA: International Data Corporation.</a:t>
            </a:r>
            <a:endParaRPr lang="en-US" sz="110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endParaRPr lang="en-US" sz="1100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Custom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396</cp:revision>
  <dcterms:created xsi:type="dcterms:W3CDTF">2026-07-27T22:59:55Z</dcterms:created>
  <dcterms:modified xsi:type="dcterms:W3CDTF">2026-07-28T10:44:19Z</dcterms:modified>
</cp:coreProperties>
</file>