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4" r:id="rId1"/>
  </p:sldMasterIdLst>
  <p:notesMasterIdLst>
    <p:notesMasterId r:id="rId7"/>
  </p:notesMasterIdLst>
  <p:handoutMasterIdLst>
    <p:handoutMasterId r:id="rId8"/>
  </p:handoutMasterIdLst>
  <p:sldIdLst>
    <p:sldId id="256" r:id="rId2"/>
    <p:sldId id="257" r:id="rId3"/>
    <p:sldId id="258" r:id="rId4"/>
    <p:sldId id="260" r:id="rId5"/>
    <p:sldId id="259" r:id="rId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C085BC-D821-28AF-1DAB-794CDA06D99D}" v="670" dt="2024-10-05T17:07:44.370"/>
    <p1510:client id="{6B9A8A68-EC05-816D-8737-269DEA49FB92}" v="238" dt="2024-10-03T21:42:21.494"/>
    <p1510:client id="{D0329D30-D997-C279-2408-19776DA9217B}" v="61" dt="2024-10-05T14:40:18.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Williams (2416992)" userId="S::2416992@student.uwtsd.ac.uk::4d0937f1-b0a9-4948-909f-0527470ffe40" providerId="AD" clId="Web-{D0329D30-D997-C279-2408-19776DA9217B}"/>
    <pc:docChg chg="modSld">
      <pc:chgData name="Claire Williams (2416992)" userId="S::2416992@student.uwtsd.ac.uk::4d0937f1-b0a9-4948-909f-0527470ffe40" providerId="AD" clId="Web-{D0329D30-D997-C279-2408-19776DA9217B}" dt="2024-10-05T14:40:18.118" v="62"/>
      <pc:docMkLst>
        <pc:docMk/>
      </pc:docMkLst>
      <pc:sldChg chg="modSp addAnim delAnim modAnim">
        <pc:chgData name="Claire Williams (2416992)" userId="S::2416992@student.uwtsd.ac.uk::4d0937f1-b0a9-4948-909f-0527470ffe40" providerId="AD" clId="Web-{D0329D30-D997-C279-2408-19776DA9217B}" dt="2024-10-05T14:40:18.118" v="62"/>
        <pc:sldMkLst>
          <pc:docMk/>
          <pc:sldMk cId="2029002549" sldId="256"/>
        </pc:sldMkLst>
        <pc:spChg chg="mod">
          <ac:chgData name="Claire Williams (2416992)" userId="S::2416992@student.uwtsd.ac.uk::4d0937f1-b0a9-4948-909f-0527470ffe40" providerId="AD" clId="Web-{D0329D30-D997-C279-2408-19776DA9217B}" dt="2024-10-05T14:38:52.411" v="54" actId="14100"/>
          <ac:spMkLst>
            <pc:docMk/>
            <pc:sldMk cId="2029002549" sldId="256"/>
            <ac:spMk id="2" creationId="{00000000-0000-0000-0000-000000000000}"/>
          </ac:spMkLst>
        </pc:spChg>
      </pc:sldChg>
      <pc:sldChg chg="modSp addAnim modAnim">
        <pc:chgData name="Claire Williams (2416992)" userId="S::2416992@student.uwtsd.ac.uk::4d0937f1-b0a9-4948-909f-0527470ffe40" providerId="AD" clId="Web-{D0329D30-D997-C279-2408-19776DA9217B}" dt="2024-10-05T14:37:38.017" v="48"/>
        <pc:sldMkLst>
          <pc:docMk/>
          <pc:sldMk cId="1117423549" sldId="257"/>
        </pc:sldMkLst>
        <pc:spChg chg="mod">
          <ac:chgData name="Claire Williams (2416992)" userId="S::2416992@student.uwtsd.ac.uk::4d0937f1-b0a9-4948-909f-0527470ffe40" providerId="AD" clId="Web-{D0329D30-D997-C279-2408-19776DA9217B}" dt="2024-10-05T14:27:12.630" v="34" actId="20577"/>
          <ac:spMkLst>
            <pc:docMk/>
            <pc:sldMk cId="1117423549" sldId="257"/>
            <ac:spMk id="6" creationId="{B02A2AB1-6BC7-5A49-1AB2-6605C34C207B}"/>
          </ac:spMkLst>
        </pc:spChg>
      </pc:sldChg>
    </pc:docChg>
  </pc:docChgLst>
  <pc:docChgLst>
    <pc:chgData name="Claire Williams (2416992)" userId="S::2416992@student.uwtsd.ac.uk::4d0937f1-b0a9-4948-909f-0527470ffe40" providerId="AD" clId="Web-{31C085BC-D821-28AF-1DAB-794CDA06D99D}"/>
    <pc:docChg chg="addSld modSld sldOrd">
      <pc:chgData name="Claire Williams (2416992)" userId="S::2416992@student.uwtsd.ac.uk::4d0937f1-b0a9-4948-909f-0527470ffe40" providerId="AD" clId="Web-{31C085BC-D821-28AF-1DAB-794CDA06D99D}" dt="2024-10-05T17:07:44.370" v="675"/>
      <pc:docMkLst>
        <pc:docMk/>
      </pc:docMkLst>
      <pc:sldChg chg="modAnim">
        <pc:chgData name="Claire Williams (2416992)" userId="S::2416992@student.uwtsd.ac.uk::4d0937f1-b0a9-4948-909f-0527470ffe40" providerId="AD" clId="Web-{31C085BC-D821-28AF-1DAB-794CDA06D99D}" dt="2024-10-05T17:07:44.370" v="675"/>
        <pc:sldMkLst>
          <pc:docMk/>
          <pc:sldMk cId="2029002549" sldId="256"/>
        </pc:sldMkLst>
      </pc:sldChg>
      <pc:sldChg chg="addSp delSp modSp">
        <pc:chgData name="Claire Williams (2416992)" userId="S::2416992@student.uwtsd.ac.uk::4d0937f1-b0a9-4948-909f-0527470ffe40" providerId="AD" clId="Web-{31C085BC-D821-28AF-1DAB-794CDA06D99D}" dt="2024-10-05T17:06:54.740" v="674" actId="14100"/>
        <pc:sldMkLst>
          <pc:docMk/>
          <pc:sldMk cId="1117423549" sldId="257"/>
        </pc:sldMkLst>
        <pc:spChg chg="add del mod">
          <ac:chgData name="Claire Williams (2416992)" userId="S::2416992@student.uwtsd.ac.uk::4d0937f1-b0a9-4948-909f-0527470ffe40" providerId="AD" clId="Web-{31C085BC-D821-28AF-1DAB-794CDA06D99D}" dt="2024-10-05T14:48:25.809" v="9"/>
          <ac:spMkLst>
            <pc:docMk/>
            <pc:sldMk cId="1117423549" sldId="257"/>
            <ac:spMk id="3" creationId="{72C88028-9919-45EA-0845-621BC4FCB673}"/>
          </ac:spMkLst>
        </pc:spChg>
        <pc:spChg chg="mod">
          <ac:chgData name="Claire Williams (2416992)" userId="S::2416992@student.uwtsd.ac.uk::4d0937f1-b0a9-4948-909f-0527470ffe40" providerId="AD" clId="Web-{31C085BC-D821-28AF-1DAB-794CDA06D99D}" dt="2024-10-05T16:19:10.538" v="426" actId="14100"/>
          <ac:spMkLst>
            <pc:docMk/>
            <pc:sldMk cId="1117423549" sldId="257"/>
            <ac:spMk id="5" creationId="{D7AD048C-ADFC-4002-AB53-4D0D13FCC5E4}"/>
          </ac:spMkLst>
        </pc:spChg>
        <pc:spChg chg="mod">
          <ac:chgData name="Claire Williams (2416992)" userId="S::2416992@student.uwtsd.ac.uk::4d0937f1-b0a9-4948-909f-0527470ffe40" providerId="AD" clId="Web-{31C085BC-D821-28AF-1DAB-794CDA06D99D}" dt="2024-10-05T17:06:48.052" v="673" actId="20577"/>
          <ac:spMkLst>
            <pc:docMk/>
            <pc:sldMk cId="1117423549" sldId="257"/>
            <ac:spMk id="6" creationId="{B02A2AB1-6BC7-5A49-1AB2-6605C34C207B}"/>
          </ac:spMkLst>
        </pc:spChg>
        <pc:spChg chg="add del mod">
          <ac:chgData name="Claire Williams (2416992)" userId="S::2416992@student.uwtsd.ac.uk::4d0937f1-b0a9-4948-909f-0527470ffe40" providerId="AD" clId="Web-{31C085BC-D821-28AF-1DAB-794CDA06D99D}" dt="2024-10-05T17:05:29.623" v="665"/>
          <ac:spMkLst>
            <pc:docMk/>
            <pc:sldMk cId="1117423549" sldId="257"/>
            <ac:spMk id="8" creationId="{96C14718-0339-F5EF-47BA-694DB9A58060}"/>
          </ac:spMkLst>
        </pc:spChg>
        <pc:spChg chg="del mod">
          <ac:chgData name="Claire Williams (2416992)" userId="S::2416992@student.uwtsd.ac.uk::4d0937f1-b0a9-4948-909f-0527470ffe40" providerId="AD" clId="Web-{31C085BC-D821-28AF-1DAB-794CDA06D99D}" dt="2024-10-05T14:49:46.002" v="22"/>
          <ac:spMkLst>
            <pc:docMk/>
            <pc:sldMk cId="1117423549" sldId="257"/>
            <ac:spMk id="12" creationId="{24F7BBEC-C980-64E8-3F2C-438829F3183C}"/>
          </ac:spMkLst>
        </pc:spChg>
        <pc:picChg chg="add del mod">
          <ac:chgData name="Claire Williams (2416992)" userId="S::2416992@student.uwtsd.ac.uk::4d0937f1-b0a9-4948-909f-0527470ffe40" providerId="AD" clId="Web-{31C085BC-D821-28AF-1DAB-794CDA06D99D}" dt="2024-10-05T14:48:11.980" v="4"/>
          <ac:picMkLst>
            <pc:docMk/>
            <pc:sldMk cId="1117423549" sldId="257"/>
            <ac:picMk id="2" creationId="{53CA22C5-CC5E-57A9-31A1-33803C5D4EE1}"/>
          </ac:picMkLst>
        </pc:picChg>
        <pc:picChg chg="add mod">
          <ac:chgData name="Claire Williams (2416992)" userId="S::2416992@student.uwtsd.ac.uk::4d0937f1-b0a9-4948-909f-0527470ffe40" providerId="AD" clId="Web-{31C085BC-D821-28AF-1DAB-794CDA06D99D}" dt="2024-10-05T17:06:54.740" v="674" actId="14100"/>
          <ac:picMkLst>
            <pc:docMk/>
            <pc:sldMk cId="1117423549" sldId="257"/>
            <ac:picMk id="7" creationId="{54425AD8-B164-AD1B-48FD-3241DC935EA0}"/>
          </ac:picMkLst>
        </pc:picChg>
      </pc:sldChg>
      <pc:sldChg chg="addSp delSp modSp new addAnim delAnim modAnim">
        <pc:chgData name="Claire Williams (2416992)" userId="S::2416992@student.uwtsd.ac.uk::4d0937f1-b0a9-4948-909f-0527470ffe40" providerId="AD" clId="Web-{31C085BC-D821-28AF-1DAB-794CDA06D99D}" dt="2024-10-05T17:05:36.389" v="666"/>
        <pc:sldMkLst>
          <pc:docMk/>
          <pc:sldMk cId="786669737" sldId="258"/>
        </pc:sldMkLst>
        <pc:spChg chg="del mod">
          <ac:chgData name="Claire Williams (2416992)" userId="S::2416992@student.uwtsd.ac.uk::4d0937f1-b0a9-4948-909f-0527470ffe40" providerId="AD" clId="Web-{31C085BC-D821-28AF-1DAB-794CDA06D99D}" dt="2024-10-05T17:02:41.353" v="641"/>
          <ac:spMkLst>
            <pc:docMk/>
            <pc:sldMk cId="786669737" sldId="258"/>
            <ac:spMk id="2" creationId="{1C62ED7C-79C1-B958-AB45-9D384F5D41A8}"/>
          </ac:spMkLst>
        </pc:spChg>
        <pc:spChg chg="mod">
          <ac:chgData name="Claire Williams (2416992)" userId="S::2416992@student.uwtsd.ac.uk::4d0937f1-b0a9-4948-909f-0527470ffe40" providerId="AD" clId="Web-{31C085BC-D821-28AF-1DAB-794CDA06D99D}" dt="2024-10-05T16:54:29.882" v="609" actId="20577"/>
          <ac:spMkLst>
            <pc:docMk/>
            <pc:sldMk cId="786669737" sldId="258"/>
            <ac:spMk id="3" creationId="{CB467688-B394-C8B2-D320-C2FF2AD380F7}"/>
          </ac:spMkLst>
        </pc:spChg>
        <pc:spChg chg="del mod">
          <ac:chgData name="Claire Williams (2416992)" userId="S::2416992@student.uwtsd.ac.uk::4d0937f1-b0a9-4948-909f-0527470ffe40" providerId="AD" clId="Web-{31C085BC-D821-28AF-1DAB-794CDA06D99D}" dt="2024-10-05T17:02:34.743" v="639"/>
          <ac:spMkLst>
            <pc:docMk/>
            <pc:sldMk cId="786669737" sldId="258"/>
            <ac:spMk id="4" creationId="{908FFA42-40A5-8D9C-22BA-81B871CB80A7}"/>
          </ac:spMkLst>
        </pc:spChg>
        <pc:spChg chg="add del">
          <ac:chgData name="Claire Williams (2416992)" userId="S::2416992@student.uwtsd.ac.uk::4d0937f1-b0a9-4948-909f-0527470ffe40" providerId="AD" clId="Web-{31C085BC-D821-28AF-1DAB-794CDA06D99D}" dt="2024-10-05T14:54:35.833" v="31"/>
          <ac:spMkLst>
            <pc:docMk/>
            <pc:sldMk cId="786669737" sldId="258"/>
            <ac:spMk id="8" creationId="{384C9427-2DDA-6D14-5E31-E5D71E76D921}"/>
          </ac:spMkLst>
        </pc:spChg>
        <pc:spChg chg="add del mod">
          <ac:chgData name="Claire Williams (2416992)" userId="S::2416992@student.uwtsd.ac.uk::4d0937f1-b0a9-4948-909f-0527470ffe40" providerId="AD" clId="Web-{31C085BC-D821-28AF-1DAB-794CDA06D99D}" dt="2024-10-05T17:05:36.389" v="666"/>
          <ac:spMkLst>
            <pc:docMk/>
            <pc:sldMk cId="786669737" sldId="258"/>
            <ac:spMk id="9" creationId="{6CF0E253-DE0E-F0C7-8E15-0D231B3DD973}"/>
          </ac:spMkLst>
        </pc:spChg>
        <pc:spChg chg="add mod">
          <ac:chgData name="Claire Williams (2416992)" userId="S::2416992@student.uwtsd.ac.uk::4d0937f1-b0a9-4948-909f-0527470ffe40" providerId="AD" clId="Web-{31C085BC-D821-28AF-1DAB-794CDA06D99D}" dt="2024-10-05T17:03:38.733" v="662" actId="14100"/>
          <ac:spMkLst>
            <pc:docMk/>
            <pc:sldMk cId="786669737" sldId="258"/>
            <ac:spMk id="12" creationId="{02736915-B665-DC90-846D-DDC09E91BFDF}"/>
          </ac:spMkLst>
        </pc:spChg>
        <pc:picChg chg="add mod">
          <ac:chgData name="Claire Williams (2416992)" userId="S::2416992@student.uwtsd.ac.uk::4d0937f1-b0a9-4948-909f-0527470ffe40" providerId="AD" clId="Web-{31C085BC-D821-28AF-1DAB-794CDA06D99D}" dt="2024-10-05T17:03:49.327" v="664" actId="1076"/>
          <ac:picMkLst>
            <pc:docMk/>
            <pc:sldMk cId="786669737" sldId="258"/>
            <ac:picMk id="8" creationId="{D01E283D-35CC-82CA-F005-A7E0382C1F54}"/>
          </ac:picMkLst>
        </pc:picChg>
      </pc:sldChg>
      <pc:sldChg chg="modSp new ord">
        <pc:chgData name="Claire Williams (2416992)" userId="S::2416992@student.uwtsd.ac.uk::4d0937f1-b0a9-4948-909f-0527470ffe40" providerId="AD" clId="Web-{31C085BC-D821-28AF-1DAB-794CDA06D99D}" dt="2024-10-05T16:47:55.434" v="606"/>
        <pc:sldMkLst>
          <pc:docMk/>
          <pc:sldMk cId="1684174503" sldId="259"/>
        </pc:sldMkLst>
        <pc:spChg chg="mod">
          <ac:chgData name="Claire Williams (2416992)" userId="S::2416992@student.uwtsd.ac.uk::4d0937f1-b0a9-4948-909f-0527470ffe40" providerId="AD" clId="Web-{31C085BC-D821-28AF-1DAB-794CDA06D99D}" dt="2024-10-05T15:30:06.258" v="198" actId="20577"/>
          <ac:spMkLst>
            <pc:docMk/>
            <pc:sldMk cId="1684174503" sldId="259"/>
            <ac:spMk id="2" creationId="{6EFE6A61-DF3F-04BB-26B6-34F11F5C9D4F}"/>
          </ac:spMkLst>
        </pc:spChg>
        <pc:spChg chg="mod">
          <ac:chgData name="Claire Williams (2416992)" userId="S::2416992@student.uwtsd.ac.uk::4d0937f1-b0a9-4948-909f-0527470ffe40" providerId="AD" clId="Web-{31C085BC-D821-28AF-1DAB-794CDA06D99D}" dt="2024-10-05T16:47:39.230" v="605" actId="20577"/>
          <ac:spMkLst>
            <pc:docMk/>
            <pc:sldMk cId="1684174503" sldId="259"/>
            <ac:spMk id="3" creationId="{909054DB-9924-DF83-8B1E-29D1934C1C73}"/>
          </ac:spMkLst>
        </pc:spChg>
        <pc:spChg chg="mod">
          <ac:chgData name="Claire Williams (2416992)" userId="S::2416992@student.uwtsd.ac.uk::4d0937f1-b0a9-4948-909f-0527470ffe40" providerId="AD" clId="Web-{31C085BC-D821-28AF-1DAB-794CDA06D99D}" dt="2024-10-05T15:34:45.495" v="297" actId="20577"/>
          <ac:spMkLst>
            <pc:docMk/>
            <pc:sldMk cId="1684174503" sldId="259"/>
            <ac:spMk id="4" creationId="{96CE1A2E-6169-6F56-EBE3-6ABCCEAEB36F}"/>
          </ac:spMkLst>
        </pc:spChg>
      </pc:sldChg>
      <pc:sldChg chg="addSp delSp modSp new addAnim delAnim modAnim">
        <pc:chgData name="Claire Williams (2416992)" userId="S::2416992@student.uwtsd.ac.uk::4d0937f1-b0a9-4948-909f-0527470ffe40" providerId="AD" clId="Web-{31C085BC-D821-28AF-1DAB-794CDA06D99D}" dt="2024-10-05T17:05:41.046" v="667"/>
        <pc:sldMkLst>
          <pc:docMk/>
          <pc:sldMk cId="2836099617" sldId="260"/>
        </pc:sldMkLst>
        <pc:spChg chg="mod">
          <ac:chgData name="Claire Williams (2416992)" userId="S::2416992@student.uwtsd.ac.uk::4d0937f1-b0a9-4948-909f-0527470ffe40" providerId="AD" clId="Web-{31C085BC-D821-28AF-1DAB-794CDA06D99D}" dt="2024-10-05T16:18:43.286" v="422" actId="14100"/>
          <ac:spMkLst>
            <pc:docMk/>
            <pc:sldMk cId="2836099617" sldId="260"/>
            <ac:spMk id="2" creationId="{67D34AB5-9C2F-C96D-9123-4773FC5E542E}"/>
          </ac:spMkLst>
        </pc:spChg>
        <pc:spChg chg="mod">
          <ac:chgData name="Claire Williams (2416992)" userId="S::2416992@student.uwtsd.ac.uk::4d0937f1-b0a9-4948-909f-0527470ffe40" providerId="AD" clId="Web-{31C085BC-D821-28AF-1DAB-794CDA06D99D}" dt="2024-10-05T16:20:58.844" v="432" actId="20577"/>
          <ac:spMkLst>
            <pc:docMk/>
            <pc:sldMk cId="2836099617" sldId="260"/>
            <ac:spMk id="3" creationId="{31209B80-5522-3EE6-371E-D57113DFA7B5}"/>
          </ac:spMkLst>
        </pc:spChg>
        <pc:spChg chg="add del mod">
          <ac:chgData name="Claire Williams (2416992)" userId="S::2416992@student.uwtsd.ac.uk::4d0937f1-b0a9-4948-909f-0527470ffe40" providerId="AD" clId="Web-{31C085BC-D821-28AF-1DAB-794CDA06D99D}" dt="2024-10-05T17:05:41.046" v="667"/>
          <ac:spMkLst>
            <pc:docMk/>
            <pc:sldMk cId="2836099617" sldId="260"/>
            <ac:spMk id="9" creationId="{79247916-18BC-5A5D-016A-ADEBF3067872}"/>
          </ac:spMkLst>
        </pc:spChg>
        <pc:picChg chg="add mod">
          <ac:chgData name="Claire Williams (2416992)" userId="S::2416992@student.uwtsd.ac.uk::4d0937f1-b0a9-4948-909f-0527470ffe40" providerId="AD" clId="Web-{31C085BC-D821-28AF-1DAB-794CDA06D99D}" dt="2024-10-05T16:18:54.052" v="424" actId="14100"/>
          <ac:picMkLst>
            <pc:docMk/>
            <pc:sldMk cId="2836099617" sldId="260"/>
            <ac:picMk id="8" creationId="{C76E8656-69F6-9704-C834-C8CB8285B4E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FC19EB-6FBC-45A8-8158-B1F69188592C}" type="datetime1">
              <a:rPr lang="en-GB" smtClean="0"/>
              <a:t>05/10/2024</a:t>
            </a:fld>
            <a:endParaRPr lang="en-GB" dirty="0"/>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54419C-010B-4E67-896F-FF715D1B196E}" type="datetime1">
              <a:rPr lang="en-GB" noProof="0" smtClean="0"/>
              <a:pPr/>
              <a:t>05/10/2024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10/5/2024</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83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10/5/2024</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467472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10/5/2024</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95138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10/5/2024</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914691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10/5/2024</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298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10/5/2024</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1503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10/5/2024</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22317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10/5/2024</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51410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10/5/2024</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38355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10/5/2024</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465494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10/5/2024</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55145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10/5/2024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399875872"/>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www.tasnimnews.com/en/news/2023/07/26/2931943/uk-government-backs-reduction-in-police-response-to-mental-health-incidents" TargetMode="External"/><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www.magickriver.org/2011/08/great-british-lawful-rebellion-has.html?showComment=1313671569259" TargetMode="External"/><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profdev.college.police.uk/recognition-prior-experience-learning/information-and-guidance/guidance-individuals/qualification-going-help/" TargetMode="External"/><Relationship Id="rId2" Type="http://schemas.openxmlformats.org/officeDocument/2006/relationships/hyperlink" Target="https://commonslibrary.parliament.uk/research-briefings/cbp-8582/"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740" y="1558944"/>
            <a:ext cx="3236557" cy="2079856"/>
          </a:xfrm>
        </p:spPr>
        <p:txBody>
          <a:bodyPr rtlCol="0" anchor="b">
            <a:normAutofit/>
          </a:bodyPr>
          <a:lstStyle/>
          <a:p>
            <a:r>
              <a:rPr lang="en-GB"/>
              <a:t>Professional Policing</a:t>
            </a:r>
          </a:p>
        </p:txBody>
      </p:sp>
      <p:pic>
        <p:nvPicPr>
          <p:cNvPr id="4" name="Picture 3">
            <a:extLst>
              <a:ext uri="{FF2B5EF4-FFF2-40B4-BE49-F238E27FC236}">
                <a16:creationId xmlns:a16="http://schemas.microsoft.com/office/drawing/2014/main" id="{79A92079-E53B-E466-0825-4D6AAA967F80}"/>
              </a:ext>
            </a:extLst>
          </p:cNvPr>
          <p:cNvPicPr>
            <a:picLocks noChangeAspect="1"/>
          </p:cNvPicPr>
          <p:nvPr/>
        </p:nvPicPr>
        <p:blipFill>
          <a:blip r:embed="rId3"/>
          <a:srcRect l="27857" r="15894" b="1"/>
          <a:stretch/>
        </p:blipFill>
        <p:spPr>
          <a:xfrm>
            <a:off x="5334000" y="762000"/>
            <a:ext cx="5333999" cy="5334000"/>
          </a:xfrm>
          <a:prstGeom prst="rect">
            <a:avLst/>
          </a:prstGeom>
          <a:noFill/>
        </p:spPr>
      </p:pic>
      <p:sp>
        <p:nvSpPr>
          <p:cNvPr id="3" name="Subtitle 2"/>
          <p:cNvSpPr>
            <a:spLocks noGrp="1"/>
          </p:cNvSpPr>
          <p:nvPr>
            <p:ph type="body" sz="half" idx="2"/>
          </p:nvPr>
        </p:nvSpPr>
        <p:spPr>
          <a:xfrm>
            <a:off x="1443741" y="3649682"/>
            <a:ext cx="3233096" cy="1933605"/>
          </a:xfrm>
        </p:spPr>
        <p:txBody>
          <a:bodyPr vert="horz" lIns="91440" tIns="45720" rIns="91440" bIns="45720" rtlCol="0">
            <a:normAutofit/>
          </a:bodyPr>
          <a:lstStyle/>
          <a:p>
            <a:r>
              <a:rPr lang="en-GB"/>
              <a:t> </a:t>
            </a:r>
          </a:p>
        </p:txBody>
      </p:sp>
      <p:sp>
        <p:nvSpPr>
          <p:cNvPr id="6" name="Date Placeholder 4">
            <a:extLst>
              <a:ext uri="{FF2B5EF4-FFF2-40B4-BE49-F238E27FC236}">
                <a16:creationId xmlns:a16="http://schemas.microsoft.com/office/drawing/2014/main" id="{28D08757-85FB-C2CA-F95E-D7BE2598AD85}"/>
              </a:ext>
            </a:extLst>
          </p:cNvPr>
          <p:cNvSpPr>
            <a:spLocks noGrp="1"/>
          </p:cNvSpPr>
          <p:nvPr>
            <p:ph type="dt" sz="half" idx="10"/>
          </p:nvPr>
        </p:nvSpPr>
        <p:spPr>
          <a:xfrm rot="5400000">
            <a:off x="10471087" y="4891318"/>
            <a:ext cx="2673295" cy="365125"/>
          </a:xfrm>
        </p:spPr>
        <p:txBody>
          <a:bodyPr/>
          <a:lstStyle/>
          <a:p>
            <a:pPr>
              <a:spcAft>
                <a:spcPts val="600"/>
              </a:spcAft>
            </a:pPr>
            <a:fld id="{C8DA4E80-6603-4778-AEA6-BE01427F6646}" type="datetime1">
              <a:pPr>
                <a:spcAft>
                  <a:spcPts val="600"/>
                </a:spcAft>
              </a:pPr>
              <a:t>10/5/2024</a:t>
            </a:fld>
            <a:endParaRPr lang="en-US"/>
          </a:p>
        </p:txBody>
      </p:sp>
      <p:sp>
        <p:nvSpPr>
          <p:cNvPr id="7" name="Footer Placeholder 5">
            <a:extLst>
              <a:ext uri="{FF2B5EF4-FFF2-40B4-BE49-F238E27FC236}">
                <a16:creationId xmlns:a16="http://schemas.microsoft.com/office/drawing/2014/main" id="{6F57071D-4098-804C-B108-9A1B599CB44C}"/>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784DCD69-AEA2-50EF-2FFE-ADD3216D766D}"/>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1</a:t>
            </a:fld>
            <a:endParaRPr lang="en-US"/>
          </a:p>
        </p:txBody>
      </p:sp>
    </p:spTree>
    <p:extLst>
      <p:ext uri="{BB962C8B-B14F-4D97-AF65-F5344CB8AC3E}">
        <p14:creationId xmlns:p14="http://schemas.microsoft.com/office/powerpoint/2010/main" val="2029002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7AD048C-ADFC-4002-AB53-4D0D13FCC5E4}"/>
              </a:ext>
            </a:extLst>
          </p:cNvPr>
          <p:cNvSpPr>
            <a:spLocks noGrp="1"/>
          </p:cNvSpPr>
          <p:nvPr>
            <p:ph type="title"/>
          </p:nvPr>
        </p:nvSpPr>
        <p:spPr>
          <a:xfrm>
            <a:off x="1443740" y="1191552"/>
            <a:ext cx="3279689" cy="1551231"/>
          </a:xfrm>
        </p:spPr>
        <p:txBody>
          <a:bodyPr/>
          <a:lstStyle/>
          <a:p>
            <a:r>
              <a:rPr lang="en-US" dirty="0"/>
              <a:t>The benefits of the qualification</a:t>
            </a:r>
          </a:p>
        </p:txBody>
      </p:sp>
      <p:sp>
        <p:nvSpPr>
          <p:cNvPr id="6" name="Content Placeholder 2">
            <a:extLst>
              <a:ext uri="{FF2B5EF4-FFF2-40B4-BE49-F238E27FC236}">
                <a16:creationId xmlns:a16="http://schemas.microsoft.com/office/drawing/2014/main" id="{B02A2AB1-6BC7-5A49-1AB2-6605C34C207B}"/>
              </a:ext>
            </a:extLst>
          </p:cNvPr>
          <p:cNvSpPr>
            <a:spLocks noGrp="1"/>
          </p:cNvSpPr>
          <p:nvPr>
            <p:ph idx="1"/>
          </p:nvPr>
        </p:nvSpPr>
        <p:spPr>
          <a:xfrm>
            <a:off x="5334000" y="762000"/>
            <a:ext cx="5333999" cy="5334000"/>
          </a:xfrm>
        </p:spPr>
        <p:txBody>
          <a:bodyPr>
            <a:normAutofit lnSpcReduction="10000"/>
          </a:bodyPr>
          <a:lstStyle/>
          <a:p>
            <a:endParaRPr lang="en-US" sz="2400" dirty="0"/>
          </a:p>
          <a:p>
            <a:endParaRPr lang="en-US" sz="2400" dirty="0"/>
          </a:p>
          <a:p>
            <a:r>
              <a:rPr lang="en-US" sz="2400" dirty="0"/>
              <a:t>Completing this degree will provide me with the knowledge and skills required to be effective in my role.</a:t>
            </a:r>
            <a:endParaRPr lang="en-US"/>
          </a:p>
          <a:p>
            <a:r>
              <a:rPr lang="en-US" sz="2400" dirty="0"/>
              <a:t>The knowledge will provide me with insight into the developing laws and legislations and the nature of critical thinking. As stated in the Police code of Ethics (2014) critical thinking is inherent.</a:t>
            </a:r>
          </a:p>
          <a:p>
            <a:endParaRPr lang="en-US" sz="2400" dirty="0"/>
          </a:p>
          <a:p>
            <a:pPr marL="0" indent="0">
              <a:buNone/>
            </a:pPr>
            <a:endParaRPr lang="en-US" dirty="0"/>
          </a:p>
        </p:txBody>
      </p:sp>
      <p:sp>
        <p:nvSpPr>
          <p:cNvPr id="14" name="Date Placeholder 4">
            <a:extLst>
              <a:ext uri="{FF2B5EF4-FFF2-40B4-BE49-F238E27FC236}">
                <a16:creationId xmlns:a16="http://schemas.microsoft.com/office/drawing/2014/main" id="{8689D5F7-017B-7A29-A2BE-42C391144BAC}"/>
              </a:ext>
            </a:extLst>
          </p:cNvPr>
          <p:cNvSpPr>
            <a:spLocks noGrp="1"/>
          </p:cNvSpPr>
          <p:nvPr>
            <p:ph type="dt" sz="half" idx="10"/>
          </p:nvPr>
        </p:nvSpPr>
        <p:spPr>
          <a:xfrm rot="5400000">
            <a:off x="10471087" y="4891318"/>
            <a:ext cx="2673295" cy="365125"/>
          </a:xfrm>
        </p:spPr>
        <p:txBody>
          <a:bodyPr/>
          <a:lstStyle/>
          <a:p>
            <a:pPr>
              <a:spcAft>
                <a:spcPts val="600"/>
              </a:spcAft>
            </a:pPr>
            <a:fld id="{43C376B2-7C2F-45B7-96FF-2E2663EE244C}" type="datetime1">
              <a:pPr>
                <a:spcAft>
                  <a:spcPts val="600"/>
                </a:spcAft>
              </a:pPr>
              <a:t>10/5/2024</a:t>
            </a:fld>
            <a:endParaRPr lang="en-US"/>
          </a:p>
        </p:txBody>
      </p:sp>
      <p:sp>
        <p:nvSpPr>
          <p:cNvPr id="16" name="Footer Placeholder 5">
            <a:extLst>
              <a:ext uri="{FF2B5EF4-FFF2-40B4-BE49-F238E27FC236}">
                <a16:creationId xmlns:a16="http://schemas.microsoft.com/office/drawing/2014/main" id="{0AD2D272-0365-4309-81BA-D8F959DEDF55}"/>
              </a:ext>
            </a:extLst>
          </p:cNvPr>
          <p:cNvSpPr>
            <a:spLocks noGrp="1"/>
          </p:cNvSpPr>
          <p:nvPr>
            <p:ph type="ftr" sz="quarter" idx="11"/>
          </p:nvPr>
        </p:nvSpPr>
        <p:spPr>
          <a:xfrm rot="5400000">
            <a:off x="10473021" y="1609893"/>
            <a:ext cx="2669427" cy="365125"/>
          </a:xfrm>
        </p:spPr>
        <p:txBody>
          <a:bodyPr/>
          <a:lstStyle/>
          <a:p>
            <a:pPr>
              <a:spcAft>
                <a:spcPts val="600"/>
              </a:spcAft>
            </a:pPr>
            <a:r>
              <a:rPr lang="en-US"/>
              <a:t>
              </a:t>
            </a:r>
          </a:p>
        </p:txBody>
      </p:sp>
      <p:sp>
        <p:nvSpPr>
          <p:cNvPr id="18" name="Slide Number Placeholder 6">
            <a:extLst>
              <a:ext uri="{FF2B5EF4-FFF2-40B4-BE49-F238E27FC236}">
                <a16:creationId xmlns:a16="http://schemas.microsoft.com/office/drawing/2014/main" id="{7EDF6FE3-6453-06F1-D970-E8A662EE5A5F}"/>
              </a:ext>
            </a:extLst>
          </p:cNvPr>
          <p:cNvSpPr>
            <a:spLocks noGrp="1"/>
          </p:cNvSpPr>
          <p:nvPr>
            <p:ph type="sldNum" sz="quarter" idx="12"/>
          </p:nvPr>
        </p:nvSpPr>
        <p:spPr>
          <a:xfrm>
            <a:off x="11492908" y="3219853"/>
            <a:ext cx="629653" cy="429830"/>
          </a:xfrm>
        </p:spPr>
        <p:txBody>
          <a:bodyPr/>
          <a:lstStyle/>
          <a:p>
            <a:pPr>
              <a:spcAft>
                <a:spcPts val="600"/>
              </a:spcAft>
            </a:pPr>
            <a:fld id="{196A61CA-0502-4EE4-9724-96EA822543E5}" type="slidenum">
              <a:rPr lang="en-US" dirty="0"/>
              <a:pPr>
                <a:spcAft>
                  <a:spcPts val="600"/>
                </a:spcAft>
              </a:pPr>
              <a:t>2</a:t>
            </a:fld>
            <a:endParaRPr lang="en-US"/>
          </a:p>
        </p:txBody>
      </p:sp>
      <p:pic>
        <p:nvPicPr>
          <p:cNvPr id="7" name="Picture 6" descr="A group of stick figures with words&#10;&#10;Description automatically generated">
            <a:extLst>
              <a:ext uri="{FF2B5EF4-FFF2-40B4-BE49-F238E27FC236}">
                <a16:creationId xmlns:a16="http://schemas.microsoft.com/office/drawing/2014/main" id="{54425AD8-B164-AD1B-48FD-3241DC935EA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8623" y="3136445"/>
            <a:ext cx="4789716" cy="2503716"/>
          </a:xfrm>
          <a:prstGeom prst="rect">
            <a:avLst/>
          </a:prstGeom>
        </p:spPr>
      </p:pic>
    </p:spTree>
    <p:extLst>
      <p:ext uri="{BB962C8B-B14F-4D97-AF65-F5344CB8AC3E}">
        <p14:creationId xmlns:p14="http://schemas.microsoft.com/office/powerpoint/2010/main" val="111742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250" fill="hold"/>
                                        <p:tgtEl>
                                          <p:spTgt spid="5"/>
                                        </p:tgtEl>
                                        <p:attrNameLst>
                                          <p:attrName>ppt_x</p:attrName>
                                        </p:attrNameLst>
                                      </p:cBhvr>
                                      <p:tavLst>
                                        <p:tav tm="0">
                                          <p:val>
                                            <p:strVal val="#ppt_x"/>
                                          </p:val>
                                        </p:tav>
                                        <p:tav tm="100000">
                                          <p:val>
                                            <p:strVal val="#ppt_x"/>
                                          </p:val>
                                        </p:tav>
                                      </p:tavLst>
                                    </p:anim>
                                    <p:anim calcmode="lin" valueType="num">
                                      <p:cBhvr additive="base">
                                        <p:cTn id="8" dur="125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467688-B394-C8B2-D320-C2FF2AD380F7}"/>
              </a:ext>
            </a:extLst>
          </p:cNvPr>
          <p:cNvSpPr>
            <a:spLocks noGrp="1"/>
          </p:cNvSpPr>
          <p:nvPr>
            <p:ph idx="1"/>
          </p:nvPr>
        </p:nvSpPr>
        <p:spPr/>
        <p:txBody>
          <a:bodyPr/>
          <a:lstStyle/>
          <a:p>
            <a:r>
              <a:rPr lang="en-US" sz="2400" dirty="0"/>
              <a:t>Help students develop new ways of thinking </a:t>
            </a:r>
          </a:p>
          <a:p>
            <a:r>
              <a:rPr lang="en-US" sz="2400" dirty="0"/>
              <a:t>Offer opportunities to progress further within an area you are particularly interested in</a:t>
            </a:r>
          </a:p>
          <a:p>
            <a:r>
              <a:rPr lang="en-US" sz="2400" dirty="0"/>
              <a:t>According to the College of Policing 2024 it can help you understand the benefits of evidence-based practice</a:t>
            </a:r>
          </a:p>
        </p:txBody>
      </p:sp>
      <p:sp>
        <p:nvSpPr>
          <p:cNvPr id="5" name="Date Placeholder 4">
            <a:extLst>
              <a:ext uri="{FF2B5EF4-FFF2-40B4-BE49-F238E27FC236}">
                <a16:creationId xmlns:a16="http://schemas.microsoft.com/office/drawing/2014/main" id="{78740762-F080-CBA8-4E6A-C099AB03EC39}"/>
              </a:ext>
            </a:extLst>
          </p:cNvPr>
          <p:cNvSpPr>
            <a:spLocks noGrp="1"/>
          </p:cNvSpPr>
          <p:nvPr>
            <p:ph type="dt" sz="half" idx="10"/>
          </p:nvPr>
        </p:nvSpPr>
        <p:spPr/>
        <p:txBody>
          <a:bodyPr/>
          <a:lstStyle/>
          <a:p>
            <a:fld id="{B82B1CAB-177B-411A-942C-8E820AC95982}" type="datetime1">
              <a:t>10/5/2024</a:t>
            </a:fld>
            <a:endParaRPr lang="en-US" dirty="0"/>
          </a:p>
        </p:txBody>
      </p:sp>
      <p:sp>
        <p:nvSpPr>
          <p:cNvPr id="6" name="Footer Placeholder 5">
            <a:extLst>
              <a:ext uri="{FF2B5EF4-FFF2-40B4-BE49-F238E27FC236}">
                <a16:creationId xmlns:a16="http://schemas.microsoft.com/office/drawing/2014/main" id="{38D9FB04-3CD6-BD8F-68D5-77EB74F29C4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4AD9CF0-8BF9-1956-B30C-D253A5C78916}"/>
              </a:ext>
            </a:extLst>
          </p:cNvPr>
          <p:cNvSpPr>
            <a:spLocks noGrp="1"/>
          </p:cNvSpPr>
          <p:nvPr>
            <p:ph type="sldNum" sz="quarter" idx="12"/>
          </p:nvPr>
        </p:nvSpPr>
        <p:spPr/>
        <p:txBody>
          <a:bodyPr/>
          <a:lstStyle/>
          <a:p>
            <a:fld id="{196A61CA-0502-4EE4-9724-96EA822543E5}" type="slidenum">
              <a:rPr lang="en-US" dirty="0"/>
              <a:t>3</a:t>
            </a:fld>
            <a:endParaRPr lang="en-US" dirty="0"/>
          </a:p>
        </p:txBody>
      </p:sp>
      <p:pic>
        <p:nvPicPr>
          <p:cNvPr id="8" name="Picture 7" descr="A police officer in a yellow jacket&#10;&#10;Description automatically generated">
            <a:extLst>
              <a:ext uri="{FF2B5EF4-FFF2-40B4-BE49-F238E27FC236}">
                <a16:creationId xmlns:a16="http://schemas.microsoft.com/office/drawing/2014/main" id="{D01E283D-35CC-82CA-F005-A7E0382C1F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7572" y="2368323"/>
            <a:ext cx="4490358" cy="2978604"/>
          </a:xfrm>
          <a:prstGeom prst="rect">
            <a:avLst/>
          </a:prstGeom>
        </p:spPr>
      </p:pic>
      <p:sp>
        <p:nvSpPr>
          <p:cNvPr id="12" name="Title 11">
            <a:extLst>
              <a:ext uri="{FF2B5EF4-FFF2-40B4-BE49-F238E27FC236}">
                <a16:creationId xmlns:a16="http://schemas.microsoft.com/office/drawing/2014/main" id="{02736915-B665-DC90-846D-DDC09E91BFDF}"/>
              </a:ext>
            </a:extLst>
          </p:cNvPr>
          <p:cNvSpPr>
            <a:spLocks noGrp="1"/>
          </p:cNvSpPr>
          <p:nvPr>
            <p:ph type="title"/>
          </p:nvPr>
        </p:nvSpPr>
        <p:spPr>
          <a:xfrm>
            <a:off x="1443740" y="756123"/>
            <a:ext cx="3279689" cy="1333518"/>
          </a:xfrm>
        </p:spPr>
        <p:txBody>
          <a:bodyPr/>
          <a:lstStyle/>
          <a:p>
            <a:r>
              <a:rPr lang="en-US" dirty="0"/>
              <a:t>BENEFITS CONTINUED</a:t>
            </a:r>
          </a:p>
        </p:txBody>
      </p:sp>
    </p:spTree>
    <p:extLst>
      <p:ext uri="{BB962C8B-B14F-4D97-AF65-F5344CB8AC3E}">
        <p14:creationId xmlns:p14="http://schemas.microsoft.com/office/powerpoint/2010/main" val="786669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34AB5-9C2F-C96D-9123-4773FC5E542E}"/>
              </a:ext>
            </a:extLst>
          </p:cNvPr>
          <p:cNvSpPr>
            <a:spLocks noGrp="1"/>
          </p:cNvSpPr>
          <p:nvPr>
            <p:ph type="title"/>
          </p:nvPr>
        </p:nvSpPr>
        <p:spPr>
          <a:xfrm>
            <a:off x="1443740" y="1271397"/>
            <a:ext cx="3222180" cy="1289102"/>
          </a:xfrm>
        </p:spPr>
        <p:txBody>
          <a:bodyPr/>
          <a:lstStyle/>
          <a:p>
            <a:r>
              <a:rPr lang="en-US" dirty="0"/>
              <a:t>FACTS ABOUT THE POLICE</a:t>
            </a:r>
          </a:p>
        </p:txBody>
      </p:sp>
      <p:sp>
        <p:nvSpPr>
          <p:cNvPr id="3" name="Content Placeholder 2">
            <a:extLst>
              <a:ext uri="{FF2B5EF4-FFF2-40B4-BE49-F238E27FC236}">
                <a16:creationId xmlns:a16="http://schemas.microsoft.com/office/drawing/2014/main" id="{31209B80-5522-3EE6-371E-D57113DFA7B5}"/>
              </a:ext>
            </a:extLst>
          </p:cNvPr>
          <p:cNvSpPr>
            <a:spLocks noGrp="1"/>
          </p:cNvSpPr>
          <p:nvPr>
            <p:ph idx="1"/>
          </p:nvPr>
        </p:nvSpPr>
        <p:spPr/>
        <p:txBody>
          <a:bodyPr vert="horz" lIns="91440" tIns="45720" rIns="91440" bIns="45720" rtlCol="0" anchor="ctr">
            <a:noAutofit/>
          </a:bodyPr>
          <a:lstStyle/>
          <a:p>
            <a:pPr marL="0" indent="0">
              <a:buNone/>
            </a:pPr>
            <a:endParaRPr lang="en-US" sz="1400" dirty="0"/>
          </a:p>
          <a:p>
            <a:r>
              <a:rPr lang="en-US" sz="1800" dirty="0">
                <a:ea typeface="+mn-lt"/>
                <a:cs typeface="+mn-lt"/>
              </a:rPr>
              <a:t>Police officers (no matter their rank) each individually hold the Office of Constable. The Office of Constable grants them powers to detect, prevent and investigate crime.</a:t>
            </a:r>
            <a:endParaRPr lang="en-US" sz="1800"/>
          </a:p>
          <a:p>
            <a:r>
              <a:rPr lang="en-US" sz="1800" dirty="0">
                <a:ea typeface="+mn-lt"/>
                <a:cs typeface="+mn-lt"/>
              </a:rPr>
              <a:t>Every police officer is a member of a police force. The police force </a:t>
            </a:r>
            <a:r>
              <a:rPr lang="en-US" sz="1800" dirty="0" err="1">
                <a:ea typeface="+mn-lt"/>
                <a:cs typeface="+mn-lt"/>
              </a:rPr>
              <a:t>organises</a:t>
            </a:r>
            <a:r>
              <a:rPr lang="en-US" sz="1800" dirty="0">
                <a:ea typeface="+mn-lt"/>
                <a:cs typeface="+mn-lt"/>
              </a:rPr>
              <a:t> and coordinates their crime fighting. As members of police forces, officers (and other police personnel) are under the “direction and control” of their chief officer. Chief officers are ultimately responsible for the operation of their force. </a:t>
            </a:r>
            <a:endParaRPr lang="en-US" sz="1800">
              <a:ea typeface="+mn-lt"/>
              <a:cs typeface="+mn-lt"/>
            </a:endParaRPr>
          </a:p>
          <a:p>
            <a:r>
              <a:rPr lang="en-US" sz="1800" dirty="0">
                <a:ea typeface="+mn-lt"/>
                <a:cs typeface="+mn-lt"/>
              </a:rPr>
              <a:t>Brown, House of Commons (2021)</a:t>
            </a:r>
            <a:endParaRPr lang="en-US" sz="1800"/>
          </a:p>
        </p:txBody>
      </p:sp>
      <p:sp>
        <p:nvSpPr>
          <p:cNvPr id="4" name="Text Placeholder 3">
            <a:extLst>
              <a:ext uri="{FF2B5EF4-FFF2-40B4-BE49-F238E27FC236}">
                <a16:creationId xmlns:a16="http://schemas.microsoft.com/office/drawing/2014/main" id="{61F2D2B8-6AF7-C997-4E7A-F32ACA2A6AB8}"/>
              </a:ext>
            </a:extLst>
          </p:cNvPr>
          <p:cNvSpPr>
            <a:spLocks noGrp="1"/>
          </p:cNvSpPr>
          <p:nvPr>
            <p:ph type="body" sz="half" idx="2"/>
          </p:nvPr>
        </p:nvSpPr>
        <p:spPr/>
        <p:txBody>
          <a:bodyPr/>
          <a:lstStyle/>
          <a:p>
            <a:endParaRPr lang="en-US"/>
          </a:p>
        </p:txBody>
      </p:sp>
      <p:sp>
        <p:nvSpPr>
          <p:cNvPr id="5" name="Date Placeholder 4">
            <a:extLst>
              <a:ext uri="{FF2B5EF4-FFF2-40B4-BE49-F238E27FC236}">
                <a16:creationId xmlns:a16="http://schemas.microsoft.com/office/drawing/2014/main" id="{EBA59DB5-8F06-8DFD-3B20-AC3132799C14}"/>
              </a:ext>
            </a:extLst>
          </p:cNvPr>
          <p:cNvSpPr>
            <a:spLocks noGrp="1"/>
          </p:cNvSpPr>
          <p:nvPr>
            <p:ph type="dt" sz="half" idx="10"/>
          </p:nvPr>
        </p:nvSpPr>
        <p:spPr/>
        <p:txBody>
          <a:bodyPr/>
          <a:lstStyle/>
          <a:p>
            <a:fld id="{6E857239-435B-49F1-9857-1BA81494F392}" type="datetime1">
              <a:t>10/5/2024</a:t>
            </a:fld>
            <a:endParaRPr lang="en-US" dirty="0"/>
          </a:p>
        </p:txBody>
      </p:sp>
      <p:sp>
        <p:nvSpPr>
          <p:cNvPr id="6" name="Footer Placeholder 5">
            <a:extLst>
              <a:ext uri="{FF2B5EF4-FFF2-40B4-BE49-F238E27FC236}">
                <a16:creationId xmlns:a16="http://schemas.microsoft.com/office/drawing/2014/main" id="{7A0123E3-2ABD-AC12-CFD5-815DAC3E156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755229-D6C7-C445-56D3-8933F0D783EE}"/>
              </a:ext>
            </a:extLst>
          </p:cNvPr>
          <p:cNvSpPr>
            <a:spLocks noGrp="1"/>
          </p:cNvSpPr>
          <p:nvPr>
            <p:ph type="sldNum" sz="quarter" idx="12"/>
          </p:nvPr>
        </p:nvSpPr>
        <p:spPr/>
        <p:txBody>
          <a:bodyPr/>
          <a:lstStyle/>
          <a:p>
            <a:fld id="{196A61CA-0502-4EE4-9724-96EA822543E5}" type="slidenum">
              <a:rPr lang="en-US" dirty="0"/>
              <a:t>4</a:t>
            </a:fld>
            <a:endParaRPr lang="en-US" dirty="0"/>
          </a:p>
        </p:txBody>
      </p:sp>
      <p:pic>
        <p:nvPicPr>
          <p:cNvPr id="8" name="Picture 7" descr="Two police officers in matching vests&#10;&#10;Description automatically generated">
            <a:extLst>
              <a:ext uri="{FF2B5EF4-FFF2-40B4-BE49-F238E27FC236}">
                <a16:creationId xmlns:a16="http://schemas.microsoft.com/office/drawing/2014/main" id="{C76E8656-69F6-9704-C834-C8CB8285B4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5735" y="2987614"/>
            <a:ext cx="4572001" cy="2938733"/>
          </a:xfrm>
          <a:prstGeom prst="rect">
            <a:avLst/>
          </a:prstGeom>
        </p:spPr>
      </p:pic>
    </p:spTree>
    <p:extLst>
      <p:ext uri="{BB962C8B-B14F-4D97-AF65-F5344CB8AC3E}">
        <p14:creationId xmlns:p14="http://schemas.microsoft.com/office/powerpoint/2010/main" val="283609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grpId="0" nodeType="withEffect">
                                  <p:stCondLst>
                                    <p:cond delay="0"/>
                                  </p:stCondLst>
                                  <p:childTnLst>
                                    <p:animRot by="21600000">
                                      <p:cBhvr>
                                        <p:cTn id="6" dur="2000" fill="hold"/>
                                        <p:tgtEl>
                                          <p:spTgt spid="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6A61-DF3F-04BB-26B6-34F11F5C9D4F}"/>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909054DB-9924-DF83-8B1E-29D1934C1C73}"/>
              </a:ext>
            </a:extLst>
          </p:cNvPr>
          <p:cNvSpPr>
            <a:spLocks noGrp="1"/>
          </p:cNvSpPr>
          <p:nvPr>
            <p:ph idx="1"/>
          </p:nvPr>
        </p:nvSpPr>
        <p:spPr/>
        <p:txBody>
          <a:bodyPr>
            <a:normAutofit fontScale="92500" lnSpcReduction="10000"/>
          </a:bodyPr>
          <a:lstStyle/>
          <a:p>
            <a:endParaRPr lang="en-US" sz="1600" dirty="0"/>
          </a:p>
          <a:p>
            <a:r>
              <a:rPr lang="en-US" sz="1600" dirty="0"/>
              <a:t>Bottomley, J.,</a:t>
            </a:r>
            <a:r>
              <a:rPr lang="en-US" sz="1600" err="1"/>
              <a:t>Wright,M</a:t>
            </a:r>
            <a:r>
              <a:rPr lang="en-US" sz="1600" dirty="0"/>
              <a:t>. and </a:t>
            </a:r>
            <a:r>
              <a:rPr lang="en-US" sz="1600" err="1"/>
              <a:t>Pryjmachuk,S</a:t>
            </a:r>
            <a:r>
              <a:rPr lang="en-US" sz="1600" dirty="0"/>
              <a:t>. (2020) Critical </a:t>
            </a:r>
            <a:r>
              <a:rPr lang="en-US" sz="1600" i="1" dirty="0"/>
              <a:t>Thinking Skills For Your Policing </a:t>
            </a:r>
            <a:r>
              <a:rPr lang="en-US" sz="1600" i="1" err="1"/>
              <a:t>Degree</a:t>
            </a:r>
            <a:r>
              <a:rPr lang="en-US" sz="1600" err="1"/>
              <a:t>.St</a:t>
            </a:r>
            <a:r>
              <a:rPr lang="en-US" sz="1600" dirty="0"/>
              <a:t> </a:t>
            </a:r>
            <a:r>
              <a:rPr lang="en-US" sz="1600" err="1"/>
              <a:t>Albans:Critical</a:t>
            </a:r>
            <a:r>
              <a:rPr lang="en-US" sz="1600" dirty="0"/>
              <a:t> Publishing</a:t>
            </a:r>
          </a:p>
          <a:p>
            <a:endParaRPr lang="en-US" sz="1600" dirty="0"/>
          </a:p>
          <a:p>
            <a:r>
              <a:rPr lang="en-US" sz="1600" dirty="0"/>
              <a:t>Brown, J. (2021) House of Commons Library </a:t>
            </a:r>
            <a:r>
              <a:rPr lang="en-US" sz="1600" i="1" dirty="0"/>
              <a:t>Policing in the UK -</a:t>
            </a:r>
            <a:r>
              <a:rPr lang="en-US" sz="1600" dirty="0"/>
              <a:t>. Available at </a:t>
            </a:r>
            <a:r>
              <a:rPr lang="en-US" sz="1600" dirty="0">
                <a:hlinkClick r:id="rId2"/>
              </a:rPr>
              <a:t>https://commonslibrary.parliament.uk/research-briefings/cbp-8582/</a:t>
            </a:r>
            <a:r>
              <a:rPr lang="en-US" sz="1600" dirty="0"/>
              <a:t> (Accessed : 05 October 2024)</a:t>
            </a:r>
          </a:p>
          <a:p>
            <a:endParaRPr lang="en-US" sz="1600" dirty="0"/>
          </a:p>
          <a:p>
            <a:r>
              <a:rPr lang="en-US" sz="1600" dirty="0"/>
              <a:t>College of policing COP (2024) </a:t>
            </a:r>
            <a:r>
              <a:rPr lang="en-US" sz="1600" i="1" dirty="0">
                <a:hlinkClick r:id="rId3"/>
              </a:rPr>
              <a:t>How</a:t>
            </a:r>
            <a:r>
              <a:rPr lang="en-US" sz="1600" i="1" dirty="0">
                <a:ea typeface="+mn-lt"/>
                <a:cs typeface="+mn-lt"/>
                <a:hlinkClick r:id="rId3"/>
              </a:rPr>
              <a:t> is a qualification going to help me? - College of Policing</a:t>
            </a:r>
            <a:r>
              <a:rPr lang="en-US" sz="1600" dirty="0"/>
              <a:t>. Available at https://profdev.college.police.uk/recognition-prior-experience-learning/information-and-guidance/guidance-individuals/qualification-going-help/ (Accessed : 05 October 2024)</a:t>
            </a:r>
            <a:endParaRPr lang="en-US" sz="1600">
              <a:solidFill>
                <a:srgbClr val="000000"/>
              </a:solidFill>
            </a:endParaRPr>
          </a:p>
          <a:p>
            <a:endParaRPr lang="en-US" sz="1600" dirty="0">
              <a:ea typeface="+mn-lt"/>
              <a:cs typeface="+mn-lt"/>
            </a:endParaRPr>
          </a:p>
          <a:p>
            <a:endParaRPr lang="en-US" dirty="0"/>
          </a:p>
        </p:txBody>
      </p:sp>
      <p:sp>
        <p:nvSpPr>
          <p:cNvPr id="4" name="Text Placeholder 3">
            <a:extLst>
              <a:ext uri="{FF2B5EF4-FFF2-40B4-BE49-F238E27FC236}">
                <a16:creationId xmlns:a16="http://schemas.microsoft.com/office/drawing/2014/main" id="{96CE1A2E-6169-6F56-EBE3-6ABCCEAEB36F}"/>
              </a:ext>
            </a:extLst>
          </p:cNvPr>
          <p:cNvSpPr>
            <a:spLocks noGrp="1"/>
          </p:cNvSpPr>
          <p:nvPr>
            <p:ph type="body" sz="half" idx="2"/>
          </p:nvPr>
        </p:nvSpPr>
        <p:spPr/>
        <p:txBody>
          <a:bodyPr vert="horz" lIns="91440" tIns="45720" rIns="91440" bIns="45720" rtlCol="0" anchor="t">
            <a:normAutofit/>
          </a:bodyPr>
          <a:lstStyle/>
          <a:p>
            <a:endParaRPr lang="en-US" dirty="0"/>
          </a:p>
        </p:txBody>
      </p:sp>
      <p:sp>
        <p:nvSpPr>
          <p:cNvPr id="5" name="Date Placeholder 4">
            <a:extLst>
              <a:ext uri="{FF2B5EF4-FFF2-40B4-BE49-F238E27FC236}">
                <a16:creationId xmlns:a16="http://schemas.microsoft.com/office/drawing/2014/main" id="{C0E3E428-4AA8-1E02-7A63-57CD8E0C4E53}"/>
              </a:ext>
            </a:extLst>
          </p:cNvPr>
          <p:cNvSpPr>
            <a:spLocks noGrp="1"/>
          </p:cNvSpPr>
          <p:nvPr>
            <p:ph type="dt" sz="half" idx="10"/>
          </p:nvPr>
        </p:nvSpPr>
        <p:spPr/>
        <p:txBody>
          <a:bodyPr/>
          <a:lstStyle/>
          <a:p>
            <a:fld id="{32898455-6C51-431C-85AD-3CF63B5FCEB9}" type="datetime1">
              <a:t>10/5/2024</a:t>
            </a:fld>
            <a:endParaRPr lang="en-US" dirty="0"/>
          </a:p>
        </p:txBody>
      </p:sp>
      <p:sp>
        <p:nvSpPr>
          <p:cNvPr id="6" name="Footer Placeholder 5">
            <a:extLst>
              <a:ext uri="{FF2B5EF4-FFF2-40B4-BE49-F238E27FC236}">
                <a16:creationId xmlns:a16="http://schemas.microsoft.com/office/drawing/2014/main" id="{F89889AF-7B43-A9D7-3E20-32A4EE425F4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43A9A465-0EA1-86CB-13C2-FB57A414E7E5}"/>
              </a:ext>
            </a:extLst>
          </p:cNvPr>
          <p:cNvSpPr>
            <a:spLocks noGrp="1"/>
          </p:cNvSpPr>
          <p:nvPr>
            <p:ph type="sldNum" sz="quarter" idx="12"/>
          </p:nvPr>
        </p:nvSpPr>
        <p:spPr/>
        <p:txBody>
          <a:bodyPr/>
          <a:lstStyle/>
          <a:p>
            <a:fld id="{196A61CA-0502-4EE4-9724-96EA822543E5}" type="slidenum">
              <a:rPr lang="en-US" dirty="0"/>
              <a:t>5</a:t>
            </a:fld>
            <a:endParaRPr lang="en-US" dirty="0"/>
          </a:p>
        </p:txBody>
      </p:sp>
    </p:spTree>
    <p:extLst>
      <p:ext uri="{BB962C8B-B14F-4D97-AF65-F5344CB8AC3E}">
        <p14:creationId xmlns:p14="http://schemas.microsoft.com/office/powerpoint/2010/main" val="1684174503"/>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0</TotalTime>
  <Words>1</Words>
  <Application>Microsoft Office PowerPoint</Application>
  <PresentationFormat>Widescreen</PresentationFormat>
  <Paragraphs>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PortalVTI</vt:lpstr>
      <vt:lpstr>Professional Policing</vt:lpstr>
      <vt:lpstr>The benefits of the qualification</vt:lpstr>
      <vt:lpstr>BENEFITS CONTINUED</vt:lpstr>
      <vt:lpstr>FACTS ABOUT THE POLICE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353</cp:revision>
  <dcterms:created xsi:type="dcterms:W3CDTF">2024-10-03T20:34:28Z</dcterms:created>
  <dcterms:modified xsi:type="dcterms:W3CDTF">2024-10-05T17:07:44Z</dcterms:modified>
</cp:coreProperties>
</file>