
<file path=[Content_Types].xml><?xml version="1.0" encoding="utf-8"?>
<Types xmlns="http://schemas.openxmlformats.org/package/2006/content-types">
  <Default Extension="emf" ContentType="image/x-emf"/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</p:sldMasterIdLst>
  <p:sldIdLst>
    <p:sldId id="256" r:id="rId2"/>
  </p:sldIdLst>
  <p:sldSz cx="43891200" cy="32918400"/>
  <p:notesSz cx="5800725" cy="9094788"/>
  <p:embeddedFontLst>
    <p:embeddedFont>
      <p:font typeface="Amaranth" panose="020B0604020202020204" charset="0"/>
      <p:regular r:id="rId3"/>
      <p:bold r:id="rId4"/>
      <p:italic r:id="rId5"/>
      <p:boldItalic r:id="rId6"/>
    </p:embeddedFont>
    <p:embeddedFont>
      <p:font typeface="Titillium Web" panose="00000500000000000000" pitchFamily="2" charset="0"/>
      <p:regular r:id="rId7"/>
      <p:bold r:id="rId8"/>
      <p:italic r:id="rId9"/>
      <p:boldItalic r:id="rId10"/>
    </p:embeddedFont>
  </p:embeddedFontLst>
  <p:custDataLst>
    <p:tags r:id="rId11"/>
  </p:custDataLst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93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93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93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93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93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9300" kern="1200">
        <a:solidFill>
          <a:schemeClr val="tx1"/>
        </a:solidFill>
        <a:latin typeface="Arial"/>
        <a:ea typeface="+mn-ea"/>
        <a:cs typeface="+mn-cs"/>
      </a:defRPr>
    </a:lvl6pPr>
    <a:lvl7pPr marL="2743200" algn="l" defTabSz="914400" rtl="0" eaLnBrk="1" latinLnBrk="0" hangingPunct="1">
      <a:defRPr sz="9300" kern="1200">
        <a:solidFill>
          <a:schemeClr val="tx1"/>
        </a:solidFill>
        <a:latin typeface="Arial"/>
        <a:ea typeface="+mn-ea"/>
        <a:cs typeface="+mn-cs"/>
      </a:defRPr>
    </a:lvl7pPr>
    <a:lvl8pPr marL="3200400" algn="l" defTabSz="914400" rtl="0" eaLnBrk="1" latinLnBrk="0" hangingPunct="1">
      <a:defRPr sz="9300" kern="1200">
        <a:solidFill>
          <a:schemeClr val="tx1"/>
        </a:solidFill>
        <a:latin typeface="Arial"/>
        <a:ea typeface="+mn-ea"/>
        <a:cs typeface="+mn-cs"/>
      </a:defRPr>
    </a:lvl8pPr>
    <a:lvl9pPr marL="3657600" algn="l" defTabSz="914400" rtl="0" eaLnBrk="1" latinLnBrk="0" hangingPunct="1">
      <a:defRPr sz="9300" kern="1200">
        <a:solidFill>
          <a:schemeClr val="tx1"/>
        </a:solidFill>
        <a:latin typeface="Arial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0368">
          <p15:clr>
            <a:srgbClr val="A4A3A4"/>
          </p15:clr>
        </p15:guide>
        <p15:guide id="2" pos="13824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3F3F3"/>
    <a:srgbClr val="9EA0A4"/>
    <a:srgbClr val="A167B2"/>
    <a:srgbClr val="353941"/>
    <a:srgbClr val="E65243"/>
    <a:srgbClr val="E3E3E3"/>
    <a:srgbClr val="2D3C50"/>
    <a:srgbClr val="235078"/>
    <a:srgbClr val="262626"/>
    <a:srgbClr val="02826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20"/>
    <p:restoredTop sz="94660"/>
  </p:normalViewPr>
  <p:slideViewPr>
    <p:cSldViewPr snapToGrid="0">
      <p:cViewPr varScale="1">
        <p:scale>
          <a:sx n="17" d="100"/>
          <a:sy n="17" d="100"/>
        </p:scale>
        <p:origin x="1891" y="86"/>
      </p:cViewPr>
      <p:guideLst>
        <p:guide orient="horz" pos="10368"/>
        <p:guide pos="13824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>
        <p:scale>
          <a:sx n="66" d="100"/>
          <a:sy n="66" d="100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6.fntdata"/><Relationship Id="rId13" Type="http://schemas.openxmlformats.org/officeDocument/2006/relationships/viewProps" Target="viewProps.xml"/><Relationship Id="rId3" Type="http://schemas.openxmlformats.org/officeDocument/2006/relationships/font" Target="fonts/font1.fntdata"/><Relationship Id="rId7" Type="http://schemas.openxmlformats.org/officeDocument/2006/relationships/font" Target="fonts/font5.fntdata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4.fntdata"/><Relationship Id="rId11" Type="http://schemas.openxmlformats.org/officeDocument/2006/relationships/tags" Target="tags/tag1.xml"/><Relationship Id="rId5" Type="http://schemas.openxmlformats.org/officeDocument/2006/relationships/font" Target="fonts/font3.fntdata"/><Relationship Id="rId15" Type="http://schemas.openxmlformats.org/officeDocument/2006/relationships/tableStyles" Target="tableStyles.xml"/><Relationship Id="rId10" Type="http://schemas.openxmlformats.org/officeDocument/2006/relationships/font" Target="fonts/font8.fntdata"/><Relationship Id="rId4" Type="http://schemas.openxmlformats.org/officeDocument/2006/relationships/font" Target="fonts/font2.fntdata"/><Relationship Id="rId9" Type="http://schemas.openxmlformats.org/officeDocument/2006/relationships/font" Target="fonts/font7.fntdata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92475" y="10226675"/>
            <a:ext cx="37306250" cy="7054850"/>
          </a:xfrm>
        </p:spPr>
        <p:txBody>
          <a:bodyPr/>
          <a:lstStyle>
            <a:defPPr>
              <a:defRPr kern="1200" smtId="4294967295"/>
            </a:def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583363" y="18653125"/>
            <a:ext cx="30724475" cy="8413750"/>
          </a:xfrm>
        </p:spPr>
        <p:txBody>
          <a:bodyPr/>
          <a:lstStyle>
            <a:defPPr>
              <a:defRPr kern="1200" smtId="4294967295"/>
            </a:defPPr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fld id="{E9E44D62-E9B9-4A1F-9D60-78A1B8BD213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2127471"/>
      </p:ext>
    </p:extLst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defPPr>
              <a:defRPr kern="1200" smtId="4294967295"/>
            </a:def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defPPr>
              <a:defRPr kern="1200" smtId="4294967295"/>
            </a:def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fld id="{D772C493-C7EB-4BEF-9EB3-C72AA1A173D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8922162"/>
      </p:ext>
    </p:extLst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67100" y="21153438"/>
            <a:ext cx="37307838" cy="6537325"/>
          </a:xfrm>
        </p:spPr>
        <p:txBody>
          <a:bodyPr anchor="t"/>
          <a:lstStyle>
            <a:defPPr>
              <a:defRPr kern="1200" smtId="4294967295"/>
            </a:defPPr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67100" y="13952538"/>
            <a:ext cx="37307838" cy="7200900"/>
          </a:xfrm>
        </p:spPr>
        <p:txBody>
          <a:bodyPr anchor="b"/>
          <a:lstStyle>
            <a:defPPr>
              <a:defRPr kern="1200" smtId="4294967295"/>
            </a:defPPr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fld id="{3239EF23-2AC5-4B50-8C9E-5F8D49668A7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8625829"/>
      </p:ext>
    </p:extLst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defPPr>
              <a:defRPr kern="1200" smtId="4294967295"/>
            </a:def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193925" y="7680325"/>
            <a:ext cx="19675475" cy="21724938"/>
          </a:xfrm>
        </p:spPr>
        <p:txBody>
          <a:bodyPr/>
          <a:lstStyle>
            <a:defPPr>
              <a:defRPr kern="1200" smtId="4294967295"/>
            </a:defPPr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2021800" y="7680325"/>
            <a:ext cx="19675475" cy="21724938"/>
          </a:xfrm>
        </p:spPr>
        <p:txBody>
          <a:bodyPr/>
          <a:lstStyle>
            <a:defPPr>
              <a:defRPr kern="1200" smtId="4294967295"/>
            </a:defPPr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fld id="{0BBD8762-0F6F-41F2-8E1E-C5EF6CE7FF3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5397227"/>
      </p:ext>
    </p:extLst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93925" y="7369175"/>
            <a:ext cx="19392900" cy="3070225"/>
          </a:xfrm>
        </p:spPr>
        <p:txBody>
          <a:bodyPr anchor="b"/>
          <a:lstStyle>
            <a:defPPr>
              <a:defRPr kern="1200" smtId="4294967295"/>
            </a:defPPr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193925" y="10439400"/>
            <a:ext cx="19392900" cy="18965862"/>
          </a:xfrm>
        </p:spPr>
        <p:txBody>
          <a:bodyPr/>
          <a:lstStyle>
            <a:defPPr>
              <a:defRPr kern="1200" smtId="4294967295"/>
            </a:defPPr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2296438" y="7369175"/>
            <a:ext cx="19400838" cy="3070225"/>
          </a:xfrm>
        </p:spPr>
        <p:txBody>
          <a:bodyPr anchor="b"/>
          <a:lstStyle>
            <a:defPPr>
              <a:defRPr kern="1200" smtId="4294967295"/>
            </a:defPPr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22296438" y="10439400"/>
            <a:ext cx="19400838" cy="18965862"/>
          </a:xfrm>
        </p:spPr>
        <p:txBody>
          <a:bodyPr/>
          <a:lstStyle>
            <a:defPPr>
              <a:defRPr kern="1200" smtId="4294967295"/>
            </a:defPPr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fld id="{C245EB89-E1F0-4213-BFCF-D6A06A13C4E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7356688"/>
      </p:ext>
    </p:extLst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defPPr>
              <a:defRPr kern="1200" smtId="4294967295"/>
            </a:def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fld id="{F9249905-9305-4041-8B60-8DE0824E812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2812194"/>
      </p:ext>
    </p:extLst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fld id="{97C76933-D99D-4DC1-BD09-1072CC92B20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4493674"/>
      </p:ext>
    </p:extLst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3925" y="1311275"/>
            <a:ext cx="14439900" cy="5576888"/>
          </a:xfrm>
        </p:spPr>
        <p:txBody>
          <a:bodyPr anchor="b"/>
          <a:lstStyle>
            <a:defPPr>
              <a:defRPr kern="1200" smtId="4294967295"/>
            </a:defPPr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160875" y="1311275"/>
            <a:ext cx="24536400" cy="28093988"/>
          </a:xfrm>
        </p:spPr>
        <p:txBody>
          <a:bodyPr/>
          <a:lstStyle>
            <a:defPPr>
              <a:defRPr kern="1200" smtId="4294967295"/>
            </a:defPPr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93925" y="6888163"/>
            <a:ext cx="14439900" cy="22517100"/>
          </a:xfrm>
        </p:spPr>
        <p:txBody>
          <a:bodyPr/>
          <a:lstStyle>
            <a:defPPr>
              <a:defRPr kern="1200" smtId="4294967295"/>
            </a:defPPr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fld id="{EF6A5529-8465-4E7D-9DB8-D374C51CD79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11112"/>
      </p:ext>
    </p:extLst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02663" y="23042562"/>
            <a:ext cx="26335038" cy="2720975"/>
          </a:xfrm>
        </p:spPr>
        <p:txBody>
          <a:bodyPr anchor="b"/>
          <a:lstStyle>
            <a:defPPr>
              <a:defRPr kern="1200" smtId="4294967295"/>
            </a:defPPr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602663" y="2941638"/>
            <a:ext cx="26335038" cy="19750088"/>
          </a:xfrm>
        </p:spPr>
        <p:txBody>
          <a:bodyPr/>
          <a:lstStyle>
            <a:defPPr>
              <a:defRPr kern="1200" smtId="4294967295"/>
            </a:defPPr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02663" y="25763538"/>
            <a:ext cx="26335038" cy="3862387"/>
          </a:xfrm>
        </p:spPr>
        <p:txBody>
          <a:bodyPr/>
          <a:lstStyle>
            <a:defPPr>
              <a:defRPr kern="1200" smtId="4294967295"/>
            </a:defPPr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fld id="{3C022C6C-C3BF-4CE1-8842-0AC59701737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1810504"/>
      </p:ext>
    </p:extLst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defPPr>
              <a:defRPr kern="1200" smtId="4294967295"/>
            </a:def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defPPr>
              <a:defRPr kern="1200" smtId="4294967295"/>
            </a:def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fld id="{8A277C51-0625-40F0-8A02-D153CC2D702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2859031"/>
      </p:ext>
    </p:extLst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1821438" y="1317625"/>
            <a:ext cx="9875837" cy="28087638"/>
          </a:xfrm>
        </p:spPr>
        <p:txBody>
          <a:bodyPr vert="eaVert"/>
          <a:lstStyle>
            <a:defPPr>
              <a:defRPr kern="1200" smtId="4294967295"/>
            </a:def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93925" y="1317625"/>
            <a:ext cx="29475112" cy="28087638"/>
          </a:xfrm>
        </p:spPr>
        <p:txBody>
          <a:bodyPr vert="eaVert"/>
          <a:lstStyle>
            <a:defPPr>
              <a:defRPr kern="1200" smtId="4294967295"/>
            </a:def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fld id="{6C9A1A37-7051-412A-8F35-8483CD8F48E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91706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2193925" y="1317625"/>
            <a:ext cx="39503350" cy="5486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470258" tIns="235129" rIns="470258" bIns="235129" anchor="ctr" anchorCtr="0" compatLnSpc="1">
            <a:prstTxWarp prst="textNoShape">
              <a:avLst/>
            </a:prstTxWarp>
          </a:bodyPr>
          <a:lstStyle>
            <a:defPPr>
              <a:defRPr kern="1200" smtId="4294967295"/>
            </a:def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2193925" y="7680325"/>
            <a:ext cx="39503350" cy="21724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470258" tIns="235129" rIns="470258" bIns="235129" anchor="t" anchorCtr="0" compatLnSpc="1">
            <a:prstTxWarp prst="textNoShape">
              <a:avLst/>
            </a:prstTxWarp>
          </a:bodyPr>
          <a:lstStyle>
            <a:defPPr>
              <a:defRPr kern="1200" smtId="4294967295"/>
            </a:def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193925" y="29976762"/>
            <a:ext cx="10242550" cy="228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470258" tIns="235129" rIns="470258" bIns="235129" anchor="t" anchorCtr="0" compatLnSpc="1">
            <a:prstTxWarp prst="textNoShape">
              <a:avLst/>
            </a:prstTxWarp>
          </a:bodyPr>
          <a:lstStyle>
            <a:defPPr>
              <a:defRPr kern="1200" smtId="4294967295"/>
            </a:defPPr>
            <a:lvl1pPr defTabSz="4702175">
              <a:defRPr sz="7200" smtClean="0">
                <a:latin typeface="Arial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14995525" y="29976762"/>
            <a:ext cx="13900150" cy="228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470258" tIns="235129" rIns="470258" bIns="235129" anchor="t" anchorCtr="0" compatLnSpc="1">
            <a:prstTxWarp prst="textNoShape">
              <a:avLst/>
            </a:prstTxWarp>
          </a:bodyPr>
          <a:lstStyle>
            <a:defPPr>
              <a:defRPr kern="1200" smtId="4294967295"/>
            </a:defPPr>
            <a:lvl1pPr algn="ctr" defTabSz="4702175">
              <a:defRPr sz="7200" smtClean="0">
                <a:latin typeface="Arial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31454725" y="29976762"/>
            <a:ext cx="10242550" cy="228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470258" tIns="235129" rIns="470258" bIns="235129" anchor="t" anchorCtr="0" compatLnSpc="1">
            <a:prstTxWarp prst="textNoShape">
              <a:avLst/>
            </a:prstTxWarp>
          </a:bodyPr>
          <a:lstStyle>
            <a:defPPr>
              <a:defRPr kern="1200" smtId="4294967295"/>
            </a:defPPr>
            <a:lvl1pPr algn="r" defTabSz="4702175">
              <a:defRPr sz="7200" smtClean="0">
                <a:latin typeface="Arial" pitchFamily="34" charset="0"/>
              </a:defRPr>
            </a:lvl1pPr>
          </a:lstStyle>
          <a:p>
            <a:pPr>
              <a:defRPr/>
            </a:pPr>
            <a:fld id="{25043CB6-A91D-4176-912B-555F54C38C9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xStyles>
    <p:titleStyle>
      <a:defPPr>
        <a:defRPr kern="1200" smtId="4294967295"/>
      </a:defPPr>
      <a:lvl1pPr algn="ctr" defTabSz="4702175" rtl="0" eaLnBrk="0" fontAlgn="base" hangingPunct="0">
        <a:spcBef>
          <a:spcPct val="0"/>
        </a:spcBef>
        <a:spcAft>
          <a:spcPct val="0"/>
        </a:spcAft>
        <a:defRPr sz="22600">
          <a:solidFill>
            <a:schemeClr val="tx2"/>
          </a:solidFill>
          <a:latin typeface="+mj-lt"/>
          <a:ea typeface="+mj-ea"/>
          <a:cs typeface="+mj-cs"/>
        </a:defRPr>
      </a:lvl1pPr>
      <a:lvl2pPr algn="ctr" defTabSz="4702175" rtl="0" eaLnBrk="0" fontAlgn="base" hangingPunct="0">
        <a:spcBef>
          <a:spcPct val="0"/>
        </a:spcBef>
        <a:spcAft>
          <a:spcPct val="0"/>
        </a:spcAft>
        <a:defRPr sz="22600">
          <a:solidFill>
            <a:schemeClr val="tx2"/>
          </a:solidFill>
          <a:latin typeface="Arial" pitchFamily="34" charset="0"/>
        </a:defRPr>
      </a:lvl2pPr>
      <a:lvl3pPr algn="ctr" defTabSz="4702175" rtl="0" eaLnBrk="0" fontAlgn="base" hangingPunct="0">
        <a:spcBef>
          <a:spcPct val="0"/>
        </a:spcBef>
        <a:spcAft>
          <a:spcPct val="0"/>
        </a:spcAft>
        <a:defRPr sz="22600">
          <a:solidFill>
            <a:schemeClr val="tx2"/>
          </a:solidFill>
          <a:latin typeface="Arial" pitchFamily="34" charset="0"/>
        </a:defRPr>
      </a:lvl3pPr>
      <a:lvl4pPr algn="ctr" defTabSz="4702175" rtl="0" eaLnBrk="0" fontAlgn="base" hangingPunct="0">
        <a:spcBef>
          <a:spcPct val="0"/>
        </a:spcBef>
        <a:spcAft>
          <a:spcPct val="0"/>
        </a:spcAft>
        <a:defRPr sz="22600">
          <a:solidFill>
            <a:schemeClr val="tx2"/>
          </a:solidFill>
          <a:latin typeface="Arial" pitchFamily="34" charset="0"/>
        </a:defRPr>
      </a:lvl4pPr>
      <a:lvl5pPr algn="ctr" defTabSz="4702175" rtl="0" eaLnBrk="0" fontAlgn="base" hangingPunct="0">
        <a:spcBef>
          <a:spcPct val="0"/>
        </a:spcBef>
        <a:spcAft>
          <a:spcPct val="0"/>
        </a:spcAft>
        <a:defRPr sz="22600">
          <a:solidFill>
            <a:schemeClr val="tx2"/>
          </a:solidFill>
          <a:latin typeface="Arial" pitchFamily="34" charset="0"/>
        </a:defRPr>
      </a:lvl5pPr>
      <a:lvl6pPr marL="457200" algn="ctr" defTabSz="4702175" rtl="0" fontAlgn="base">
        <a:spcBef>
          <a:spcPct val="0"/>
        </a:spcBef>
        <a:spcAft>
          <a:spcPct val="0"/>
        </a:spcAft>
        <a:defRPr sz="22600">
          <a:solidFill>
            <a:schemeClr val="tx2"/>
          </a:solidFill>
          <a:latin typeface="Arial" pitchFamily="34" charset="0"/>
        </a:defRPr>
      </a:lvl6pPr>
      <a:lvl7pPr marL="914400" algn="ctr" defTabSz="4702175" rtl="0" fontAlgn="base">
        <a:spcBef>
          <a:spcPct val="0"/>
        </a:spcBef>
        <a:spcAft>
          <a:spcPct val="0"/>
        </a:spcAft>
        <a:defRPr sz="22600">
          <a:solidFill>
            <a:schemeClr val="tx2"/>
          </a:solidFill>
          <a:latin typeface="Arial" pitchFamily="34" charset="0"/>
        </a:defRPr>
      </a:lvl7pPr>
      <a:lvl8pPr marL="1371600" algn="ctr" defTabSz="4702175" rtl="0" fontAlgn="base">
        <a:spcBef>
          <a:spcPct val="0"/>
        </a:spcBef>
        <a:spcAft>
          <a:spcPct val="0"/>
        </a:spcAft>
        <a:defRPr sz="22600">
          <a:solidFill>
            <a:schemeClr val="tx2"/>
          </a:solidFill>
          <a:latin typeface="Arial" pitchFamily="34" charset="0"/>
        </a:defRPr>
      </a:lvl8pPr>
      <a:lvl9pPr marL="1828800" algn="ctr" defTabSz="4702175" rtl="0" fontAlgn="base">
        <a:spcBef>
          <a:spcPct val="0"/>
        </a:spcBef>
        <a:spcAft>
          <a:spcPct val="0"/>
        </a:spcAft>
        <a:defRPr sz="22600">
          <a:solidFill>
            <a:schemeClr val="tx2"/>
          </a:solidFill>
          <a:latin typeface="Arial" pitchFamily="34" charset="0"/>
        </a:defRPr>
      </a:lvl9pPr>
    </p:titleStyle>
    <p:bodyStyle>
      <a:defPPr>
        <a:defRPr kern="1200" smtId="4294967295"/>
      </a:defPPr>
      <a:lvl1pPr marL="1763713" indent="-1763713" algn="l" defTabSz="4702175" rtl="0" eaLnBrk="0" fontAlgn="base" hangingPunct="0">
        <a:spcBef>
          <a:spcPct val="20000"/>
        </a:spcBef>
        <a:spcAft>
          <a:spcPct val="0"/>
        </a:spcAft>
        <a:buChar char="•"/>
        <a:defRPr sz="16500">
          <a:solidFill>
            <a:schemeClr val="tx1"/>
          </a:solidFill>
          <a:latin typeface="+mn-lt"/>
          <a:ea typeface="+mn-ea"/>
          <a:cs typeface="+mn-cs"/>
        </a:defRPr>
      </a:lvl1pPr>
      <a:lvl2pPr marL="3821113" indent="-1470025" algn="l" defTabSz="4702175" rtl="0" eaLnBrk="0" fontAlgn="base" hangingPunct="0">
        <a:spcBef>
          <a:spcPct val="20000"/>
        </a:spcBef>
        <a:spcAft>
          <a:spcPct val="0"/>
        </a:spcAft>
        <a:buChar char="–"/>
        <a:defRPr sz="14400">
          <a:solidFill>
            <a:schemeClr val="tx1"/>
          </a:solidFill>
          <a:latin typeface="+mn-lt"/>
        </a:defRPr>
      </a:lvl2pPr>
      <a:lvl3pPr marL="5878513" indent="-1176338" algn="l" defTabSz="4702175" rtl="0" eaLnBrk="0" fontAlgn="base" hangingPunct="0">
        <a:spcBef>
          <a:spcPct val="20000"/>
        </a:spcBef>
        <a:spcAft>
          <a:spcPct val="0"/>
        </a:spcAft>
        <a:buChar char="•"/>
        <a:defRPr sz="12300">
          <a:solidFill>
            <a:schemeClr val="tx1"/>
          </a:solidFill>
          <a:latin typeface="+mn-lt"/>
        </a:defRPr>
      </a:lvl3pPr>
      <a:lvl4pPr marL="8229600" indent="-1176338" algn="l" defTabSz="4702175" rtl="0" eaLnBrk="0" fontAlgn="base" hangingPunct="0">
        <a:spcBef>
          <a:spcPct val="20000"/>
        </a:spcBef>
        <a:spcAft>
          <a:spcPct val="0"/>
        </a:spcAft>
        <a:buChar char="–"/>
        <a:defRPr sz="10300">
          <a:solidFill>
            <a:schemeClr val="tx1"/>
          </a:solidFill>
          <a:latin typeface="+mn-lt"/>
        </a:defRPr>
      </a:lvl4pPr>
      <a:lvl5pPr marL="10580688" indent="-1174750" algn="l" defTabSz="4702175" rtl="0" eaLnBrk="0" fontAlgn="base" hangingPunct="0">
        <a:spcBef>
          <a:spcPct val="20000"/>
        </a:spcBef>
        <a:spcAft>
          <a:spcPct val="0"/>
        </a:spcAft>
        <a:buChar char="»"/>
        <a:defRPr sz="10300">
          <a:solidFill>
            <a:schemeClr val="tx1"/>
          </a:solidFill>
          <a:latin typeface="+mn-lt"/>
        </a:defRPr>
      </a:lvl5pPr>
      <a:lvl6pPr marL="11037888" indent="-1174750" algn="l" defTabSz="4702175" rtl="0" fontAlgn="base">
        <a:spcBef>
          <a:spcPct val="20000"/>
        </a:spcBef>
        <a:spcAft>
          <a:spcPct val="0"/>
        </a:spcAft>
        <a:buChar char="»"/>
        <a:defRPr sz="10300">
          <a:solidFill>
            <a:schemeClr val="tx1"/>
          </a:solidFill>
          <a:latin typeface="+mn-lt"/>
        </a:defRPr>
      </a:lvl6pPr>
      <a:lvl7pPr marL="11495088" indent="-1174750" algn="l" defTabSz="4702175" rtl="0" fontAlgn="base">
        <a:spcBef>
          <a:spcPct val="20000"/>
        </a:spcBef>
        <a:spcAft>
          <a:spcPct val="0"/>
        </a:spcAft>
        <a:buChar char="»"/>
        <a:defRPr sz="10300">
          <a:solidFill>
            <a:schemeClr val="tx1"/>
          </a:solidFill>
          <a:latin typeface="+mn-lt"/>
        </a:defRPr>
      </a:lvl7pPr>
      <a:lvl8pPr marL="11952288" indent="-1174750" algn="l" defTabSz="4702175" rtl="0" fontAlgn="base">
        <a:spcBef>
          <a:spcPct val="20000"/>
        </a:spcBef>
        <a:spcAft>
          <a:spcPct val="0"/>
        </a:spcAft>
        <a:buChar char="»"/>
        <a:defRPr sz="10300">
          <a:solidFill>
            <a:schemeClr val="tx1"/>
          </a:solidFill>
          <a:latin typeface="+mn-lt"/>
        </a:defRPr>
      </a:lvl8pPr>
      <a:lvl9pPr marL="12409488" indent="-1174750" algn="l" defTabSz="4702175" rtl="0" fontAlgn="base">
        <a:spcBef>
          <a:spcPct val="20000"/>
        </a:spcBef>
        <a:spcAft>
          <a:spcPct val="0"/>
        </a:spcAft>
        <a:buChar char="»"/>
        <a:defRPr sz="103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1.emf"/><Relationship Id="rId7" Type="http://schemas.openxmlformats.org/officeDocument/2006/relationships/image" Target="../media/image5.svg"/><Relationship Id="rId2" Type="http://schemas.openxmlformats.org/officeDocument/2006/relationships/hyperlink" Target="https://www.mind.org.uk/about-us/our-policy-work/mental-health-act-review/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11" Type="http://schemas.openxmlformats.org/officeDocument/2006/relationships/image" Target="../media/image9.svg"/><Relationship Id="rId5" Type="http://schemas.openxmlformats.org/officeDocument/2006/relationships/image" Target="../media/image3.png"/><Relationship Id="rId10" Type="http://schemas.openxmlformats.org/officeDocument/2006/relationships/image" Target="../media/image8.png"/><Relationship Id="rId4" Type="http://schemas.openxmlformats.org/officeDocument/2006/relationships/image" Target="../media/image2.emf"/><Relationship Id="rId9" Type="http://schemas.openxmlformats.org/officeDocument/2006/relationships/image" Target="../media/image7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FFFFF"/>
            </a:gs>
            <a:gs pos="100000">
              <a:srgbClr val="D1E0E5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tangle 27"/>
          <p:cNvSpPr>
            <a:spLocks noChangeArrowheads="1"/>
          </p:cNvSpPr>
          <p:nvPr/>
        </p:nvSpPr>
        <p:spPr bwMode="auto">
          <a:xfrm>
            <a:off x="0" y="0"/>
            <a:ext cx="44234099" cy="32918398"/>
          </a:xfrm>
          <a:prstGeom prst="rect">
            <a:avLst/>
          </a:prstGeom>
          <a:solidFill>
            <a:srgbClr val="353941"/>
          </a:solidFill>
          <a:ln>
            <a:noFill/>
          </a:ln>
        </p:spPr>
        <p:txBody>
          <a:bodyPr wrap="none" anchor="ctr"/>
          <a:lstStyle>
            <a:defPPr>
              <a:defRPr kern="1200" smtId="4294967295"/>
            </a:defPPr>
          </a:lstStyle>
          <a:p>
            <a:endParaRPr lang="en-US"/>
          </a:p>
        </p:txBody>
      </p:sp>
      <p:sp>
        <p:nvSpPr>
          <p:cNvPr id="21" name="Rectangle 5">
            <a:extLst>
              <a:ext uri="{FF2B5EF4-FFF2-40B4-BE49-F238E27FC236}">
                <a16:creationId xmlns:a16="http://schemas.microsoft.com/office/drawing/2014/main" id="{275FBB22-3EFB-492D-96CE-D6781F32452A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1518" y="792385"/>
            <a:ext cx="13627990" cy="27744516"/>
          </a:xfrm>
          <a:prstGeom prst="roundRect">
            <a:avLst>
              <a:gd name="adj" fmla="val 1380"/>
            </a:avLst>
          </a:prstGeom>
          <a:solidFill>
            <a:srgbClr val="F3F3F3"/>
          </a:solidFill>
          <a:ln>
            <a:noFill/>
          </a:ln>
          <a:effectLst/>
        </p:spPr>
        <p:txBody>
          <a:bodyPr wrap="none" lIns="274320" tIns="68580" rIns="274320" bIns="68580" anchor="ctr"/>
          <a:lstStyle>
            <a:defPPr>
              <a:defRPr kern="1200" smtId="4294967295"/>
            </a:defPPr>
          </a:lstStyle>
          <a:p>
            <a:pPr defTabSz="4703763"/>
            <a:endParaRPr lang="en-US" sz="3600">
              <a:noFill/>
              <a:latin typeface="Amaranth" panose="02000503050000020004" pitchFamily="2" charset="0"/>
            </a:endParaRPr>
          </a:p>
        </p:txBody>
      </p:sp>
      <p:sp>
        <p:nvSpPr>
          <p:cNvPr id="22" name="Rectangle 5">
            <a:extLst>
              <a:ext uri="{FF2B5EF4-FFF2-40B4-BE49-F238E27FC236}">
                <a16:creationId xmlns:a16="http://schemas.microsoft.com/office/drawing/2014/main" id="{2386D52A-6246-4000-B868-44D6AC9747A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154464" y="792385"/>
            <a:ext cx="13627990" cy="27744516"/>
          </a:xfrm>
          <a:prstGeom prst="roundRect">
            <a:avLst>
              <a:gd name="adj" fmla="val 1380"/>
            </a:avLst>
          </a:prstGeom>
          <a:solidFill>
            <a:srgbClr val="F3F3F3"/>
          </a:solidFill>
          <a:ln>
            <a:noFill/>
          </a:ln>
          <a:effectLst/>
        </p:spPr>
        <p:txBody>
          <a:bodyPr wrap="none" lIns="274320" tIns="68580" rIns="274320" bIns="68580" anchor="ctr"/>
          <a:lstStyle>
            <a:defPPr>
              <a:defRPr kern="1200" smtId="4294967295"/>
            </a:defPPr>
          </a:lstStyle>
          <a:p>
            <a:pPr defTabSz="4703763"/>
            <a:endParaRPr lang="en-US" sz="3600" dirty="0">
              <a:noFill/>
              <a:latin typeface="Amaranth" panose="02000503050000020004" pitchFamily="2" charset="0"/>
            </a:endParaRPr>
          </a:p>
        </p:txBody>
      </p:sp>
      <p:sp>
        <p:nvSpPr>
          <p:cNvPr id="23" name="Rectangle 5">
            <a:extLst>
              <a:ext uri="{FF2B5EF4-FFF2-40B4-BE49-F238E27FC236}">
                <a16:creationId xmlns:a16="http://schemas.microsoft.com/office/drawing/2014/main" id="{F784D615-4333-4264-BEEA-87898C699BF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577410" y="792385"/>
            <a:ext cx="13627990" cy="27744516"/>
          </a:xfrm>
          <a:prstGeom prst="roundRect">
            <a:avLst>
              <a:gd name="adj" fmla="val 1380"/>
            </a:avLst>
          </a:prstGeom>
          <a:solidFill>
            <a:srgbClr val="F3F3F3"/>
          </a:solidFill>
          <a:ln>
            <a:noFill/>
          </a:ln>
          <a:effectLst/>
        </p:spPr>
        <p:txBody>
          <a:bodyPr wrap="none" lIns="274320" tIns="68580" rIns="274320" bIns="68580" anchor="ctr"/>
          <a:lstStyle>
            <a:defPPr>
              <a:defRPr kern="1200" smtId="4294967295"/>
            </a:defPPr>
          </a:lstStyle>
          <a:p>
            <a:pPr defTabSz="4703763"/>
            <a:endParaRPr lang="en-US" sz="3600">
              <a:noFill/>
              <a:latin typeface="Amaranth" panose="02000503050000020004" pitchFamily="2" charset="0"/>
            </a:endParaRPr>
          </a:p>
        </p:txBody>
      </p:sp>
      <p:sp>
        <p:nvSpPr>
          <p:cNvPr id="25" name="Title 11">
            <a:extLst>
              <a:ext uri="{FF2B5EF4-FFF2-40B4-BE49-F238E27FC236}">
                <a16:creationId xmlns:a16="http://schemas.microsoft.com/office/drawing/2014/main" id="{CC6F2AB1-28A2-4D9F-8994-60350C9021D8}"/>
              </a:ext>
            </a:extLst>
          </p:cNvPr>
          <p:cNvSpPr txBox="1"/>
          <p:nvPr/>
        </p:nvSpPr>
        <p:spPr>
          <a:xfrm>
            <a:off x="1543049" y="1490180"/>
            <a:ext cx="11906251" cy="2746935"/>
          </a:xfrm>
          <a:prstGeom prst="rect">
            <a:avLst/>
          </a:prstGeom>
        </p:spPr>
        <p:txBody>
          <a:bodyPr lIns="128016" tIns="64008" rIns="128016" bIns="64008"/>
          <a:lstStyle>
            <a:defPPr>
              <a:defRPr kern="1200" smtId="4294967295"/>
            </a:defPPr>
            <a:lvl1pPr algn="ctr" defTabSz="4389028" rtl="0" eaLnBrk="1" latinLnBrk="0" hangingPunct="1">
              <a:spcBef>
                <a:spcPct val="0"/>
              </a:spcBef>
              <a:buNone/>
              <a:defRPr sz="13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11000" dirty="0">
                <a:solidFill>
                  <a:srgbClr val="A167B2"/>
                </a:solidFill>
                <a:latin typeface="Titillium Web" panose="00000500000000000000" pitchFamily="2" charset="0"/>
              </a:rPr>
              <a:t>This is </a:t>
            </a:r>
            <a:r>
              <a:rPr lang="en-US" sz="11000" b="1" dirty="0">
                <a:solidFill>
                  <a:srgbClr val="A167B2"/>
                </a:solidFill>
                <a:latin typeface="Titillium Web" panose="00000500000000000000" pitchFamily="2" charset="0"/>
              </a:rPr>
              <a:t>one takeaway </a:t>
            </a:r>
            <a:r>
              <a:rPr lang="en-US" sz="11000" dirty="0">
                <a:solidFill>
                  <a:srgbClr val="A167B2"/>
                </a:solidFill>
                <a:latin typeface="Titillium Web" panose="00000500000000000000" pitchFamily="2" charset="0"/>
              </a:rPr>
              <a:t>from your research</a:t>
            </a:r>
          </a:p>
        </p:txBody>
      </p:sp>
      <p:sp>
        <p:nvSpPr>
          <p:cNvPr id="26" name="Title 11">
            <a:extLst>
              <a:ext uri="{FF2B5EF4-FFF2-40B4-BE49-F238E27FC236}">
                <a16:creationId xmlns:a16="http://schemas.microsoft.com/office/drawing/2014/main" id="{BA6DCAF8-941B-400A-83BB-E3E4D5000585}"/>
              </a:ext>
            </a:extLst>
          </p:cNvPr>
          <p:cNvSpPr txBox="1"/>
          <p:nvPr/>
        </p:nvSpPr>
        <p:spPr>
          <a:xfrm>
            <a:off x="15913987" y="1490180"/>
            <a:ext cx="11826240" cy="2746935"/>
          </a:xfrm>
          <a:prstGeom prst="rect">
            <a:avLst/>
          </a:prstGeom>
        </p:spPr>
        <p:txBody>
          <a:bodyPr lIns="128016" tIns="64008" rIns="128016" bIns="64008"/>
          <a:lstStyle>
            <a:defPPr>
              <a:defRPr kern="1200" smtId="4294967295"/>
            </a:defPPr>
            <a:lvl1pPr algn="ctr" defTabSz="4389028" rtl="0" eaLnBrk="1" latinLnBrk="0" hangingPunct="1">
              <a:spcBef>
                <a:spcPct val="0"/>
              </a:spcBef>
              <a:buNone/>
              <a:defRPr sz="13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11000" dirty="0">
                <a:solidFill>
                  <a:srgbClr val="A167B2"/>
                </a:solidFill>
                <a:latin typeface="Titillium Web" panose="00000500000000000000" pitchFamily="2" charset="0"/>
              </a:rPr>
              <a:t>Here is a </a:t>
            </a:r>
            <a:r>
              <a:rPr lang="en-US" sz="11000" b="1" dirty="0">
                <a:solidFill>
                  <a:srgbClr val="A167B2"/>
                </a:solidFill>
                <a:latin typeface="Titillium Web" panose="00000500000000000000" pitchFamily="2" charset="0"/>
              </a:rPr>
              <a:t>second takeaway</a:t>
            </a:r>
            <a:r>
              <a:rPr lang="en-US" sz="11000" dirty="0">
                <a:solidFill>
                  <a:srgbClr val="A167B2"/>
                </a:solidFill>
                <a:latin typeface="Titillium Web" panose="00000500000000000000" pitchFamily="2" charset="0"/>
              </a:rPr>
              <a:t> that follows</a:t>
            </a:r>
          </a:p>
        </p:txBody>
      </p:sp>
      <p:sp>
        <p:nvSpPr>
          <p:cNvPr id="27" name="Title 11">
            <a:extLst>
              <a:ext uri="{FF2B5EF4-FFF2-40B4-BE49-F238E27FC236}">
                <a16:creationId xmlns:a16="http://schemas.microsoft.com/office/drawing/2014/main" id="{A6BCF34F-CA5C-4D00-B1AF-96E886C30D50}"/>
              </a:ext>
            </a:extLst>
          </p:cNvPr>
          <p:cNvSpPr txBox="1"/>
          <p:nvPr/>
        </p:nvSpPr>
        <p:spPr>
          <a:xfrm>
            <a:off x="30438279" y="1490180"/>
            <a:ext cx="11357421" cy="2746935"/>
          </a:xfrm>
          <a:prstGeom prst="rect">
            <a:avLst/>
          </a:prstGeom>
        </p:spPr>
        <p:txBody>
          <a:bodyPr lIns="128016" tIns="64008" rIns="128016" bIns="64008"/>
          <a:lstStyle>
            <a:defPPr>
              <a:defRPr kern="1200" smtId="4294967295"/>
            </a:defPPr>
            <a:lvl1pPr algn="ctr" defTabSz="4389028" rtl="0" eaLnBrk="1" latinLnBrk="0" hangingPunct="1">
              <a:spcBef>
                <a:spcPct val="0"/>
              </a:spcBef>
              <a:buNone/>
              <a:defRPr sz="13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11000" dirty="0">
                <a:solidFill>
                  <a:srgbClr val="A167B2"/>
                </a:solidFill>
                <a:latin typeface="Titillium Web" panose="00000500000000000000" pitchFamily="2" charset="0"/>
              </a:rPr>
              <a:t>This </a:t>
            </a:r>
            <a:r>
              <a:rPr lang="en-US" sz="11000" b="1" dirty="0">
                <a:solidFill>
                  <a:srgbClr val="A167B2"/>
                </a:solidFill>
                <a:latin typeface="Titillium Web" panose="00000500000000000000" pitchFamily="2" charset="0"/>
              </a:rPr>
              <a:t>third takeaway </a:t>
            </a:r>
            <a:r>
              <a:rPr lang="en-US" sz="11000" dirty="0">
                <a:solidFill>
                  <a:srgbClr val="A167B2"/>
                </a:solidFill>
                <a:latin typeface="Titillium Web" panose="00000500000000000000" pitchFamily="2" charset="0"/>
              </a:rPr>
              <a:t>wraps it up</a:t>
            </a:r>
          </a:p>
        </p:txBody>
      </p:sp>
      <p:sp>
        <p:nvSpPr>
          <p:cNvPr id="28" name="Title 11">
            <a:extLst>
              <a:ext uri="{FF2B5EF4-FFF2-40B4-BE49-F238E27FC236}">
                <a16:creationId xmlns:a16="http://schemas.microsoft.com/office/drawing/2014/main" id="{E780465C-C49D-4DB8-A717-B3A2F9175B73}"/>
              </a:ext>
            </a:extLst>
          </p:cNvPr>
          <p:cNvSpPr txBox="1">
            <a:spLocks/>
          </p:cNvSpPr>
          <p:nvPr/>
        </p:nvSpPr>
        <p:spPr>
          <a:xfrm>
            <a:off x="731519" y="29620666"/>
            <a:ext cx="34956640" cy="2556652"/>
          </a:xfrm>
          <a:prstGeom prst="rect">
            <a:avLst/>
          </a:prstGeom>
        </p:spPr>
        <p:txBody>
          <a:bodyPr lIns="128016" tIns="64008" rIns="128016" bIns="64008"/>
          <a:lstStyle>
            <a:defPPr>
              <a:defRPr lang="en-US"/>
            </a:defPPr>
            <a:lvl1pPr marL="0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194039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388077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582120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8776160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0970199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3164238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5358277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7552317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8500" b="1" dirty="0">
                <a:solidFill>
                  <a:schemeClr val="accent6">
                    <a:lumMod val="60000"/>
                    <a:lumOff val="40000"/>
                  </a:schemeClr>
                </a:solidFill>
                <a:latin typeface="Titillium Web" panose="00000500000000000000" pitchFamily="2" charset="0"/>
              </a:rPr>
              <a:t>Mental Health Capacity Act Takeaway</a:t>
            </a:r>
          </a:p>
        </p:txBody>
      </p:sp>
      <p:sp>
        <p:nvSpPr>
          <p:cNvPr id="29" name="Text Placeholder 16">
            <a:extLst>
              <a:ext uri="{FF2B5EF4-FFF2-40B4-BE49-F238E27FC236}">
                <a16:creationId xmlns:a16="http://schemas.microsoft.com/office/drawing/2014/main" id="{F0CB619B-B365-432D-B0B8-A87D57F102A2}"/>
              </a:ext>
            </a:extLst>
          </p:cNvPr>
          <p:cNvSpPr txBox="1">
            <a:spLocks/>
          </p:cNvSpPr>
          <p:nvPr/>
        </p:nvSpPr>
        <p:spPr>
          <a:xfrm>
            <a:off x="743655" y="30720035"/>
            <a:ext cx="26595426" cy="1729704"/>
          </a:xfrm>
          <a:prstGeom prst="rect">
            <a:avLst/>
          </a:prstGeom>
        </p:spPr>
        <p:txBody>
          <a:bodyPr wrap="square" lIns="128016" tIns="64008" rIns="128016" bIns="64008">
            <a:spAutoFit/>
          </a:bodyPr>
          <a:lstStyle>
            <a:defPPr>
              <a:defRPr lang="en-US"/>
            </a:defPPr>
            <a:lvl1pPr marL="0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194039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388077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582120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8776160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0970199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3164238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5358277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7552317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000" dirty="0">
                <a:solidFill>
                  <a:schemeClr val="bg1"/>
                </a:solidFill>
                <a:latin typeface="Titillium Web" panose="00000500000000000000" pitchFamily="2" charset="0"/>
              </a:rPr>
              <a:t>Franceline Fancey 2129818</a:t>
            </a:r>
          </a:p>
          <a:p>
            <a:r>
              <a:rPr lang="en-GB" sz="4400" b="0" i="0" u="none" strike="noStrike" dirty="0">
                <a:solidFill>
                  <a:srgbClr val="28235D"/>
                </a:solidFill>
                <a:effectLst/>
                <a:latin typeface="-apple-system"/>
                <a:hlinkClick r:id="rId2"/>
              </a:rPr>
              <a:t>Source; Mental Health Act | Mind - Mind</a:t>
            </a:r>
            <a:endParaRPr lang="en-US" sz="23900" dirty="0">
              <a:solidFill>
                <a:schemeClr val="bg1"/>
              </a:solidFill>
              <a:latin typeface="Titillium Web" panose="00000500000000000000" pitchFamily="2" charset="0"/>
            </a:endParaRPr>
          </a:p>
        </p:txBody>
      </p:sp>
      <p:pic>
        <p:nvPicPr>
          <p:cNvPr id="30" name="Picture 966" descr="RX">
            <a:extLst>
              <a:ext uri="{FF2B5EF4-FFF2-40B4-BE49-F238E27FC236}">
                <a16:creationId xmlns:a16="http://schemas.microsoft.com/office/drawing/2014/main" id="{40F470EE-A88C-449E-8E2B-1068039F9D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13978" y="29277981"/>
            <a:ext cx="2836994" cy="2897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1516" descr="MCj02931980000[1]">
            <a:extLst>
              <a:ext uri="{FF2B5EF4-FFF2-40B4-BE49-F238E27FC236}">
                <a16:creationId xmlns:a16="http://schemas.microsoft.com/office/drawing/2014/main" id="{F4F1898A-C6AA-4A43-9633-1124E690A7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92170" y="29372220"/>
            <a:ext cx="2817796" cy="2803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2">
            <a:extLst>
              <a:ext uri="{FF2B5EF4-FFF2-40B4-BE49-F238E27FC236}">
                <a16:creationId xmlns:a16="http://schemas.microsoft.com/office/drawing/2014/main" id="{6F31CC69-2A63-422B-9BE8-330F81EB97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5876" y="25156679"/>
            <a:ext cx="2803257" cy="2803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 Placeholder 5">
            <a:extLst>
              <a:ext uri="{FF2B5EF4-FFF2-40B4-BE49-F238E27FC236}">
                <a16:creationId xmlns:a16="http://schemas.microsoft.com/office/drawing/2014/main" id="{7A89F7D8-B3A5-4B3C-A18F-61BB5D8B5863}"/>
              </a:ext>
            </a:extLst>
          </p:cNvPr>
          <p:cNvSpPr txBox="1"/>
          <p:nvPr/>
        </p:nvSpPr>
        <p:spPr>
          <a:xfrm>
            <a:off x="4539894" y="26297943"/>
            <a:ext cx="6095440" cy="166199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1200" smtId="4294967295"/>
            </a:defPPr>
            <a:lvl1pPr marL="0" marR="0" indent="0" algn="l" defTabSz="376108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6000" kern="1200" baseline="0">
                <a:solidFill>
                  <a:schemeClr val="tx2"/>
                </a:solidFill>
                <a:latin typeface="Franklin Gothic Heavy" pitchFamily="34" charset="0"/>
                <a:ea typeface="+mn-ea"/>
                <a:cs typeface="+mn-cs"/>
              </a:defRPr>
            </a:lvl1pPr>
            <a:lvl2pPr marL="1880543" indent="0" algn="l" defTabSz="3761086" rtl="0" eaLnBrk="1" latinLnBrk="0" hangingPunct="1">
              <a:spcBef>
                <a:spcPct val="20000"/>
              </a:spcBef>
              <a:buFontTx/>
              <a:buNone/>
              <a:defRPr sz="1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3761086" indent="0" algn="l" defTabSz="3761086" rtl="0" eaLnBrk="1" latinLnBrk="0" hangingPunct="1">
              <a:spcBef>
                <a:spcPct val="20000"/>
              </a:spcBef>
              <a:buFontTx/>
              <a:buNone/>
              <a:defRPr sz="9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5641629" indent="0" algn="l" defTabSz="3761086" rtl="0" eaLnBrk="1" latinLnBrk="0" hangingPunct="1">
              <a:spcBef>
                <a:spcPct val="20000"/>
              </a:spcBef>
              <a:buFontTx/>
              <a:buNone/>
              <a:defRPr sz="8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522172" indent="0" algn="l" defTabSz="3761086" rtl="0" eaLnBrk="1" latinLnBrk="0" hangingPunct="1">
              <a:spcBef>
                <a:spcPct val="20000"/>
              </a:spcBef>
              <a:buFontTx/>
              <a:buNone/>
              <a:defRPr sz="8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0342988" indent="-940272" algn="l" defTabSz="3761086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8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2223531" indent="-940272" algn="l" defTabSz="3761086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8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4104074" indent="-940272" algn="l" defTabSz="3761086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8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5984617" indent="-940272" algn="l" defTabSz="3761086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8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sz="3600" dirty="0">
                <a:solidFill>
                  <a:schemeClr val="tx1"/>
                </a:solidFill>
                <a:effectLst/>
                <a:latin typeface="Titillium Web" panose="00000500000000000000" pitchFamily="2" charset="0"/>
                <a:cs typeface="Arial" panose="020B0604020202020204" pitchFamily="34" charset="0"/>
              </a:rPr>
              <a:t>Include a QR code to scan to download a digital copy of your poster.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72EC875-42EB-18C0-2487-2564EAABD9A3}"/>
              </a:ext>
            </a:extLst>
          </p:cNvPr>
          <p:cNvSpPr txBox="1"/>
          <p:nvPr/>
        </p:nvSpPr>
        <p:spPr>
          <a:xfrm>
            <a:off x="1309307" y="12654169"/>
            <a:ext cx="9326027" cy="115416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Mental Health Act was passed in 1983.</a:t>
            </a:r>
          </a:p>
          <a:p>
            <a:r>
              <a:rPr lang="en-GB" dirty="0"/>
              <a:t>They were created to protect others, for their safety and decisions.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5B3198E-19CD-A63E-BB74-E065E1EE601D}"/>
              </a:ext>
            </a:extLst>
          </p:cNvPr>
          <p:cNvSpPr txBox="1"/>
          <p:nvPr/>
        </p:nvSpPr>
        <p:spPr>
          <a:xfrm>
            <a:off x="30452950" y="12664816"/>
            <a:ext cx="11357421" cy="72481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UK Government is set to deliver a reformed Act, (The Mental Health Bill) is due now.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A4BCD98-ACF6-BD33-6E94-0FC100DE1DCF}"/>
              </a:ext>
            </a:extLst>
          </p:cNvPr>
          <p:cNvSpPr txBox="1"/>
          <p:nvPr/>
        </p:nvSpPr>
        <p:spPr>
          <a:xfrm>
            <a:off x="17361787" y="12553072"/>
            <a:ext cx="10241280" cy="101104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This legislation is one of many important ones, it’s a very crucial legislation. It has been saving several lives.</a:t>
            </a:r>
          </a:p>
        </p:txBody>
      </p:sp>
      <p:pic>
        <p:nvPicPr>
          <p:cNvPr id="6" name="Graphic 5" descr="Gavel with solid fill">
            <a:extLst>
              <a:ext uri="{FF2B5EF4-FFF2-40B4-BE49-F238E27FC236}">
                <a16:creationId xmlns:a16="http://schemas.microsoft.com/office/drawing/2014/main" id="{B8A7F20F-FF02-84AC-B443-40EACE75D5C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149133" y="7107270"/>
            <a:ext cx="4463134" cy="4463134"/>
          </a:xfrm>
          <a:prstGeom prst="rect">
            <a:avLst/>
          </a:prstGeom>
        </p:spPr>
      </p:pic>
      <p:pic>
        <p:nvPicPr>
          <p:cNvPr id="8" name="Graphic 7" descr="Comment Important outline">
            <a:extLst>
              <a:ext uri="{FF2B5EF4-FFF2-40B4-BE49-F238E27FC236}">
                <a16:creationId xmlns:a16="http://schemas.microsoft.com/office/drawing/2014/main" id="{E0EE39D7-9B98-FB58-4F1C-D394ED61A9D6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8882360" y="6640047"/>
            <a:ext cx="5120640" cy="5120640"/>
          </a:xfrm>
          <a:prstGeom prst="rect">
            <a:avLst/>
          </a:prstGeom>
        </p:spPr>
      </p:pic>
      <p:pic>
        <p:nvPicPr>
          <p:cNvPr id="10" name="Graphic 9" descr="Castle scene with solid fill">
            <a:extLst>
              <a:ext uri="{FF2B5EF4-FFF2-40B4-BE49-F238E27FC236}">
                <a16:creationId xmlns:a16="http://schemas.microsoft.com/office/drawing/2014/main" id="{FAF6CE66-6E19-7FB0-C6BD-188977C5DB1E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33993677" y="6965232"/>
            <a:ext cx="4795455" cy="4795455"/>
          </a:xfrm>
          <a:prstGeom prst="rect">
            <a:avLst/>
          </a:prstGeom>
        </p:spPr>
      </p:pic>
    </p:spTree>
  </p:cSld>
  <p:clrMapOvr>
    <a:masterClrMapping/>
  </p:clrMapOvr>
  <p:transition/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NET" val="4.0.30319.42000"/>
  <p:tag name="AS_OS" val="Microsoft Windows NT 6.2.9200.0"/>
  <p:tag name="AS_RELEASE_DATE" val="2016.09.30"/>
  <p:tag name="AS_TITLE" val="Aspose.Slides for .NET 4.0"/>
  <p:tag name="AS_VERSION" val="16.9.0.0"/>
  <p:tag name="MAKESIGNSTEMPLATE" val="conceptualizingcobalt|09-2018"/>
</p:tagLst>
</file>

<file path=ppt/theme/theme1.xml><?xml version="1.0" encoding="utf-8"?>
<a:theme xmlns:a="http://schemas.openxmlformats.org/drawingml/2006/main" name="Default Design">
  <a:themeElements>
    <a:clrScheme name="Verve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Default Design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702175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93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702175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93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221</TotalTime>
  <Words>117</Words>
  <Application>Microsoft Office PowerPoint</Application>
  <PresentationFormat>Custom</PresentationFormat>
  <Paragraphs>11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Titillium Web</vt:lpstr>
      <vt:lpstr>Amaranth</vt:lpstr>
      <vt:lpstr>Arial</vt:lpstr>
      <vt:lpstr>-apple-system</vt:lpstr>
      <vt:lpstr>Default Design</vt:lpstr>
      <vt:lpstr>PowerPoint Presentation</vt:lpstr>
    </vt:vector>
  </TitlesOfParts>
  <Company>Graphicsland/MAKESIGNS.COM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Template to create a scientific poster</dc:title>
  <dc:subject>Example Of A Sample Research Poster</dc:subject>
  <dc:creator>Graphicsland/MakeSigns.com</dc:creator>
  <cp:keywords>scientific, research, template, custom, poster, presentation, symposium, printing, PowerPoint, create, design, example, sample, download</cp:keywords>
  <dc:description>Download our scientific poster templates at no cost to you and get one step closer to making a great research poster.</dc:description>
  <cp:lastModifiedBy>Franceline Fancey</cp:lastModifiedBy>
  <cp:revision>36</cp:revision>
  <dcterms:modified xsi:type="dcterms:W3CDTF">2024-09-25T11:11:46Z</dcterms:modified>
  <cp:category>scientific poster PowerPoint</cp:category>
</cp:coreProperties>
</file>