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6" d="100"/>
          <a:sy n="66" d="100"/>
        </p:scale>
        <p:origin x="668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63F84-5CE9-138D-8879-CF77AA85D1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09DFEF1-EAA2-858A-F6A9-6DD37EF23D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E8128B-38D4-0ACB-D4D7-0A702C2F9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97E1-7624-4BD1-B0CD-56F3F4D1A93B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3053C1-DF2C-FB16-748F-502F6D87D5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44364E-3FED-B7D8-0638-62E264050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0A2E-7BD3-4FEC-B50F-C777BF9ED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64132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F4770-D8E3-CED9-E651-6B9B0168E2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C3B56D-9F36-DB57-7D8F-0B372D8969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FA2A5E-FEA2-F147-3F7E-780BA48429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97E1-7624-4BD1-B0CD-56F3F4D1A93B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DFFBC8-CFCE-8034-4ADC-AE03B5A91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C1661C-A1B8-70EE-E156-92E09C6FD4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0A2E-7BD3-4FEC-B50F-C777BF9ED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6078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D8FFEC-B1AA-FCA9-2226-C2494E6F71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18CF4AD-E83D-99A1-AF12-56A6A831EF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D991C7-97C0-D763-9246-1946E10DFA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97E1-7624-4BD1-B0CD-56F3F4D1A93B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5184E9-FB8A-B9E3-9E48-44976B084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207692-B3EA-3C2D-EF64-61045BC1B2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0A2E-7BD3-4FEC-B50F-C777BF9ED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726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55D16-203E-EB08-434C-A764CACD3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40743-2B91-D3F7-8750-99DDA0B06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9A4BC0-337D-B190-78B0-3D64BFB93B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63E1E7-0035-5E12-8DCF-36185E3DD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97E1-7624-4BD1-B0CD-56F3F4D1A93B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449CA5-1C02-903E-103C-B4F1685A7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4D43DB-4601-DB7A-B66D-DA976F7E10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0A2E-7BD3-4FEC-B50F-C777BF9ED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3562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F4B72-3363-EF5C-8520-D92506D7D4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1DF13A-25CE-79AC-B725-7763CF4F70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2A3353-D095-9477-2625-8578AA7A1D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0660B7-0DAA-0E91-3EBE-152E901C1FA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3AE0D9B-5740-B4D0-4F15-361CD497FD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A1DBD9F-418E-56D7-35F1-1A58050DB4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97E1-7624-4BD1-B0CD-56F3F4D1A93B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D15616B-B0BB-CCC2-2CBE-73A704FA3B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75125B0-D075-2F68-658C-545D6D5B35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0A2E-7BD3-4FEC-B50F-C777BF9ED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6597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B5BAAD-0792-393D-7228-9691ABC7F8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0812B97-F4ED-EF87-0F90-A34DBCD32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97E1-7624-4BD1-B0CD-56F3F4D1A93B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2051EC-52FE-E1A6-3C0C-825521234D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60C851B-B386-0B06-C3C4-72E68FEAA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0A2E-7BD3-4FEC-B50F-C777BF9ED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4318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CBA415-5B48-E368-FFF7-18BE0D3118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97E1-7624-4BD1-B0CD-56F3F4D1A93B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5FB472-AB4C-760C-C4ED-6ADCC409C9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C115C1-1C6D-E4E9-2885-0CA62D1728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0A2E-7BD3-4FEC-B50F-C777BF9ED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375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0C4C8F-E88C-1889-3C4A-276A4D7336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55D70-076D-E385-C750-DE6D6BF49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5AC0B6-6728-9811-6941-83611A7272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88D625-B48C-9AE7-E76C-A69EAC34A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97E1-7624-4BD1-B0CD-56F3F4D1A93B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C239A8F-21B4-47E4-0250-5FA668BA6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58B122F-5BBC-0D0B-D183-63679149E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0A2E-7BD3-4FEC-B50F-C777BF9ED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592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0146F-32EE-07C5-D57D-72FFB3ACF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A1EE88-6C15-AFB7-BB77-150B4C30FB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D52BAF-D4AA-6BE6-B75A-C06663CD2FB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809F1C-1AE5-871E-80CF-154FCADCA8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97E1-7624-4BD1-B0CD-56F3F4D1A93B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C85687-2D88-CA36-5B90-A9F974E82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794EB4-0253-5A7A-F697-591D8FB024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0A2E-7BD3-4FEC-B50F-C777BF9ED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4685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4B2E4-0406-5771-55A7-F3DFDEEF3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4F5783-43FA-0537-1BB7-7524E47BA8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1FBF40-C2DA-B5C5-7320-72ED324C93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97E1-7624-4BD1-B0CD-56F3F4D1A93B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D8942F-5C35-CEA0-D3BC-CCE19A0A5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0242F-675D-159E-E3DD-70059879E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0A2E-7BD3-4FEC-B50F-C777BF9ED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2383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39EF6A-C89B-5137-AB46-E5551C848A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7595E7-5F73-4437-7EC7-983B072DC3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DA006E-1692-BD2B-0FF4-F069D1768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8E97E1-7624-4BD1-B0CD-56F3F4D1A93B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184DD-23A9-0124-1346-75A9D42F87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BC7B200-85C0-74AE-3383-A6E2D6926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080A2E-7BD3-4FEC-B50F-C777BF9ED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7831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6FD103-BFF1-73B4-7B09-8850A327C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AF3B2E-E533-4A05-C96B-A5B0C5454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AABB9-A22B-F9A8-7A35-CF2E76AE09F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8E97E1-7624-4BD1-B0CD-56F3F4D1A93B}" type="datetimeFigureOut">
              <a:rPr lang="en-GB" smtClean="0"/>
              <a:t>16/05/2023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E6D123-67B5-869A-5CCC-B4349E1C1E7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A4B081-DE22-F0E1-EE38-2CB38F99B42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080A2E-7BD3-4FEC-B50F-C777BF9ED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772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C6A8B6C4-7628-FC91-2381-2B088A1A405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770021"/>
            <a:ext cx="9144000" cy="4487779"/>
          </a:xfrm>
        </p:spPr>
        <p:txBody>
          <a:bodyPr>
            <a:normAutofit fontScale="92500" lnSpcReduction="10000"/>
          </a:bodyPr>
          <a:lstStyle/>
          <a:p>
            <a:pPr marL="342900" lvl="0" indent="-342900" algn="l">
              <a:lnSpc>
                <a:spcPct val="107000"/>
              </a:lnSpc>
              <a:buFont typeface="+mj-lt"/>
              <a:buAutoNum type="arabicPeriod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Hallo Ich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heisse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Roxana Roman.</a:t>
            </a:r>
          </a:p>
          <a:p>
            <a:pPr marL="342900" lvl="0" indent="-342900" algn="l">
              <a:lnSpc>
                <a:spcPct val="107000"/>
              </a:lnSpc>
              <a:buFont typeface="+mj-lt"/>
              <a:buAutoNum type="arabicPeriod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Ich bin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dreiundvierzig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Jahre alt und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habe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zwei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Kinder.</a:t>
            </a:r>
          </a:p>
          <a:p>
            <a:pPr marL="342900" lvl="0" indent="-342900" algn="l">
              <a:lnSpc>
                <a:spcPct val="107000"/>
              </a:lnSpc>
              <a:buFont typeface="+mj-lt"/>
              <a:buAutoNum type="arabicPeriod"/>
            </a:pPr>
            <a:r>
              <a:rPr lang="en-GB" sz="1800" kern="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 bin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eine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Frau.</a:t>
            </a:r>
          </a:p>
          <a:p>
            <a:pPr marL="342900" lvl="0" indent="-342900" algn="l">
              <a:lnSpc>
                <a:spcPct val="107000"/>
              </a:lnSpc>
              <a:buFont typeface="+mj-lt"/>
              <a:buAutoNum type="arabicPeriod"/>
            </a:pP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Meine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Religion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ist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katholisch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 algn="l">
              <a:lnSpc>
                <a:spcPct val="107000"/>
              </a:lnSpc>
              <a:buFont typeface="+mj-lt"/>
              <a:buAutoNum type="arabicPeriod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Ich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wohne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in Dunstable.</a:t>
            </a:r>
          </a:p>
          <a:p>
            <a:pPr marL="342900" lvl="0" indent="-342900" algn="l">
              <a:lnSpc>
                <a:spcPct val="107000"/>
              </a:lnSpc>
              <a:buFont typeface="+mj-lt"/>
              <a:buAutoNum type="arabicPeriod"/>
            </a:pP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Meine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Stadt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ist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schön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mit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Restaurants und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Geschäften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 algn="l">
              <a:lnSpc>
                <a:spcPct val="107000"/>
              </a:lnSpc>
              <a:buFont typeface="+mj-lt"/>
              <a:buAutoNum type="arabicPeriod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Mein Haus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ist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schön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und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sauber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 algn="l">
              <a:lnSpc>
                <a:spcPct val="107000"/>
              </a:lnSpc>
              <a:buFont typeface="+mj-lt"/>
              <a:buAutoNum type="arabicPeriod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Ich bin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Schulsekretärin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 algn="l">
              <a:lnSpc>
                <a:spcPct val="107000"/>
              </a:lnSpc>
              <a:buFont typeface="+mj-lt"/>
              <a:buAutoNum type="arabicPeriod"/>
            </a:pPr>
            <a:r>
              <a:rPr lang="en-GB" sz="1800" kern="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Ich 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mag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Schokolade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342900" lvl="0" indent="-342900" algn="l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Ich </a:t>
            </a:r>
            <a:r>
              <a:rPr lang="en-GB" sz="1800" kern="1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reise</a:t>
            </a: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gerne.</a:t>
            </a:r>
          </a:p>
          <a:p>
            <a:pPr lvl="0" algn="l">
              <a:lnSpc>
                <a:spcPct val="107000"/>
              </a:lnSpc>
              <a:spcAft>
                <a:spcPts val="800"/>
              </a:spcAft>
            </a:pPr>
            <a:r>
              <a:rPr lang="en-GB" sz="1800" kern="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Auf Wiedersehen!</a:t>
            </a:r>
          </a:p>
          <a:p>
            <a:pPr algn="l"/>
            <a:endParaRPr lang="en-GB" dirty="0"/>
          </a:p>
        </p:txBody>
      </p:sp>
      <p:pic>
        <p:nvPicPr>
          <p:cNvPr id="5" name="Video">
            <a:hlinkClick r:id="" action="ppaction://media"/>
            <a:extLst>
              <a:ext uri="{FF2B5EF4-FFF2-40B4-BE49-F238E27FC236}">
                <a16:creationId xmlns:a16="http://schemas.microsoft.com/office/drawing/2014/main" id="{BC63D7A4-8D5F-C423-F838-671259229B5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649945" y="884455"/>
            <a:ext cx="2032000" cy="360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83964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230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</Words>
  <Application>Microsoft Office PowerPoint</Application>
  <PresentationFormat>Widescreen</PresentationFormat>
  <Paragraphs>11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Ovidiu</dc:creator>
  <cp:lastModifiedBy>Ovidiu</cp:lastModifiedBy>
  <cp:revision>2</cp:revision>
  <dcterms:created xsi:type="dcterms:W3CDTF">2023-05-16T13:03:03Z</dcterms:created>
  <dcterms:modified xsi:type="dcterms:W3CDTF">2023-05-16T13:08:02Z</dcterms:modified>
</cp:coreProperties>
</file>