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3/15/2018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3/15/2018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micro-tyco.com/" TargetMode="External"/><Relationship Id="rId2" Type="http://schemas.openxmlformats.org/officeDocument/2006/relationships/hyperlink" Target="https://entrepreneurship.msu.edu/the-entrepreneurial-mindset/" TargetMode="External"/><Relationship Id="rId1" Type="http://schemas.openxmlformats.org/officeDocument/2006/relationships/slideLayout" Target="../slideLayouts/slideLayout2.xml"/><Relationship Id="rId5" Type="http://schemas.openxmlformats.org/officeDocument/2006/relationships/hyperlink" Target="https://businesswales.gov.wales/bigideas/understanding-entrepreneurship-acro-model" TargetMode="External"/><Relationship Id="rId4" Type="http://schemas.openxmlformats.org/officeDocument/2006/relationships/hyperlink" Target="https://www.kent.ac.uk/careers/sk/top-ten-skil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D69C1DE-CE1F-4B95-BB0E-C73FCA1D4BB2}"/>
              </a:ext>
            </a:extLst>
          </p:cNvPr>
          <p:cNvSpPr>
            <a:spLocks noGrp="1"/>
          </p:cNvSpPr>
          <p:nvPr>
            <p:ph type="subTitle" idx="1"/>
          </p:nvPr>
        </p:nvSpPr>
        <p:spPr>
          <a:xfrm>
            <a:off x="1988597" y="3564131"/>
            <a:ext cx="6042531" cy="1096899"/>
          </a:xfrm>
        </p:spPr>
        <p:txBody>
          <a:bodyPr/>
          <a:lstStyle/>
          <a:p>
            <a:r>
              <a:rPr lang="en-GB" dirty="0"/>
              <a:t>“</a:t>
            </a:r>
            <a:r>
              <a:rPr lang="en-GB" b="1" i="1" dirty="0"/>
              <a:t>One pound, infinite possibilities” (Micro-Tyco, 2011)</a:t>
            </a:r>
            <a:endParaRPr lang="en-GB" dirty="0"/>
          </a:p>
        </p:txBody>
      </p:sp>
      <p:pic>
        <p:nvPicPr>
          <p:cNvPr id="7" name="Picture 6">
            <a:extLst>
              <a:ext uri="{FF2B5EF4-FFF2-40B4-BE49-F238E27FC236}">
                <a16:creationId xmlns:a16="http://schemas.microsoft.com/office/drawing/2014/main" id="{372A3C69-E327-4240-A2FC-690BC69F2FC9}"/>
              </a:ext>
            </a:extLst>
          </p:cNvPr>
          <p:cNvPicPr>
            <a:picLocks noChangeAspect="1"/>
          </p:cNvPicPr>
          <p:nvPr/>
        </p:nvPicPr>
        <p:blipFill>
          <a:blip r:embed="rId2"/>
          <a:stretch>
            <a:fillRect/>
          </a:stretch>
        </p:blipFill>
        <p:spPr>
          <a:xfrm>
            <a:off x="2958483" y="1186879"/>
            <a:ext cx="4942486" cy="2242121"/>
          </a:xfrm>
          <a:prstGeom prst="rect">
            <a:avLst/>
          </a:prstGeom>
        </p:spPr>
      </p:pic>
    </p:spTree>
    <p:extLst>
      <p:ext uri="{BB962C8B-B14F-4D97-AF65-F5344CB8AC3E}">
        <p14:creationId xmlns:p14="http://schemas.microsoft.com/office/powerpoint/2010/main" val="2631643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7AF7-6B89-4C39-9922-107D7AF54B23}"/>
              </a:ext>
            </a:extLst>
          </p:cNvPr>
          <p:cNvSpPr>
            <a:spLocks noGrp="1"/>
          </p:cNvSpPr>
          <p:nvPr>
            <p:ph type="title"/>
          </p:nvPr>
        </p:nvSpPr>
        <p:spPr/>
        <p:txBody>
          <a:bodyPr/>
          <a:lstStyle/>
          <a:p>
            <a:r>
              <a:rPr lang="en-GB" dirty="0"/>
              <a:t>Ethos and aims of the scheme</a:t>
            </a:r>
          </a:p>
        </p:txBody>
      </p:sp>
      <p:sp>
        <p:nvSpPr>
          <p:cNvPr id="3" name="Content Placeholder 2">
            <a:extLst>
              <a:ext uri="{FF2B5EF4-FFF2-40B4-BE49-F238E27FC236}">
                <a16:creationId xmlns:a16="http://schemas.microsoft.com/office/drawing/2014/main" id="{EF02FFAC-D089-4719-BE2D-0C9C17F68049}"/>
              </a:ext>
            </a:extLst>
          </p:cNvPr>
          <p:cNvSpPr>
            <a:spLocks noGrp="1"/>
          </p:cNvSpPr>
          <p:nvPr>
            <p:ph idx="1"/>
          </p:nvPr>
        </p:nvSpPr>
        <p:spPr>
          <a:xfrm>
            <a:off x="455719" y="3429000"/>
            <a:ext cx="8596668" cy="1984267"/>
          </a:xfrm>
        </p:spPr>
        <p:txBody>
          <a:bodyPr/>
          <a:lstStyle/>
          <a:p>
            <a:r>
              <a:rPr lang="en-GB" dirty="0"/>
              <a:t>Over 22 participating countries</a:t>
            </a:r>
          </a:p>
          <a:p>
            <a:r>
              <a:rPr lang="en-GB" dirty="0"/>
              <a:t>Over 40,000 participants so far!</a:t>
            </a:r>
          </a:p>
          <a:p>
            <a:r>
              <a:rPr lang="en-GB" dirty="0"/>
              <a:t>Some participant schools have raised over £2000 from the Micro-Tyco method in 2017!</a:t>
            </a:r>
          </a:p>
        </p:txBody>
      </p:sp>
      <p:sp>
        <p:nvSpPr>
          <p:cNvPr id="5" name="Rectangle 4">
            <a:extLst>
              <a:ext uri="{FF2B5EF4-FFF2-40B4-BE49-F238E27FC236}">
                <a16:creationId xmlns:a16="http://schemas.microsoft.com/office/drawing/2014/main" id="{E71B852A-0719-4ADC-9217-3094A01F3D23}"/>
              </a:ext>
            </a:extLst>
          </p:cNvPr>
          <p:cNvSpPr/>
          <p:nvPr/>
        </p:nvSpPr>
        <p:spPr>
          <a:xfrm>
            <a:off x="455719" y="1593048"/>
            <a:ext cx="8528483" cy="1477328"/>
          </a:xfrm>
          <a:prstGeom prst="rect">
            <a:avLst/>
          </a:prstGeom>
        </p:spPr>
        <p:txBody>
          <a:bodyPr wrap="square">
            <a:spAutoFit/>
          </a:bodyPr>
          <a:lstStyle/>
          <a:p>
            <a:r>
              <a:rPr lang="en-GB" dirty="0"/>
              <a:t>Micro-Tyco is designed to liberate entrepreneurial thinking across our whole society. The ‘Micro-Tyco Method’ and its combination of inspiration, knowledge and networks is so effective </a:t>
            </a:r>
            <a:r>
              <a:rPr lang="en-GB" dirty="0" err="1"/>
              <a:t>WildHearts</a:t>
            </a:r>
            <a:r>
              <a:rPr lang="en-GB" dirty="0"/>
              <a:t> was awarded the ‘Social Innovator Award’ from Babson College, Boston, the world’s top school for entrepreneurship. (Micro-Tyco, 2011)</a:t>
            </a:r>
          </a:p>
        </p:txBody>
      </p:sp>
      <p:sp>
        <p:nvSpPr>
          <p:cNvPr id="6" name="Rectangle 5">
            <a:extLst>
              <a:ext uri="{FF2B5EF4-FFF2-40B4-BE49-F238E27FC236}">
                <a16:creationId xmlns:a16="http://schemas.microsoft.com/office/drawing/2014/main" id="{7D96876A-6D30-4CD4-8F0B-749169CE7D19}"/>
              </a:ext>
            </a:extLst>
          </p:cNvPr>
          <p:cNvSpPr/>
          <p:nvPr/>
        </p:nvSpPr>
        <p:spPr>
          <a:xfrm>
            <a:off x="511679" y="5239725"/>
            <a:ext cx="8927977" cy="1200329"/>
          </a:xfrm>
          <a:prstGeom prst="rect">
            <a:avLst/>
          </a:prstGeom>
        </p:spPr>
        <p:txBody>
          <a:bodyPr wrap="square">
            <a:spAutoFit/>
          </a:bodyPr>
          <a:lstStyle/>
          <a:p>
            <a:r>
              <a:rPr lang="en-GB" dirty="0"/>
              <a:t>Micro-Tyco is designed to create a culture of enterprising individuals not just entrepreneurs. Great companies are not just founded by great entrepreneurs, they are populated by great enterprising people and nurture enterprising cultures. (Micro-Tyco, 2011)</a:t>
            </a:r>
          </a:p>
        </p:txBody>
      </p:sp>
    </p:spTree>
    <p:extLst>
      <p:ext uri="{BB962C8B-B14F-4D97-AF65-F5344CB8AC3E}">
        <p14:creationId xmlns:p14="http://schemas.microsoft.com/office/powerpoint/2010/main" val="1525148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C1DCD-E5FA-4CEE-8528-8717B6D85E17}"/>
              </a:ext>
            </a:extLst>
          </p:cNvPr>
          <p:cNvSpPr>
            <a:spLocks noGrp="1"/>
          </p:cNvSpPr>
          <p:nvPr>
            <p:ph type="title"/>
          </p:nvPr>
        </p:nvSpPr>
        <p:spPr/>
        <p:txBody>
          <a:bodyPr/>
          <a:lstStyle/>
          <a:p>
            <a:r>
              <a:rPr lang="en-GB" dirty="0"/>
              <a:t>The £1 challenge!</a:t>
            </a:r>
          </a:p>
        </p:txBody>
      </p:sp>
      <p:sp>
        <p:nvSpPr>
          <p:cNvPr id="3" name="Content Placeholder 2">
            <a:extLst>
              <a:ext uri="{FF2B5EF4-FFF2-40B4-BE49-F238E27FC236}">
                <a16:creationId xmlns:a16="http://schemas.microsoft.com/office/drawing/2014/main" id="{4A82B782-3053-4191-AD3B-80BDCEF23BB0}"/>
              </a:ext>
            </a:extLst>
          </p:cNvPr>
          <p:cNvSpPr>
            <a:spLocks noGrp="1"/>
          </p:cNvSpPr>
          <p:nvPr>
            <p:ph idx="1"/>
          </p:nvPr>
        </p:nvSpPr>
        <p:spPr/>
        <p:txBody>
          <a:bodyPr/>
          <a:lstStyle/>
          <a:p>
            <a:r>
              <a:rPr lang="en-GB" dirty="0"/>
              <a:t>As an opportunity for a learner to develop and display their entrepreneurial abilities they are given £1 and one month to make as much profit as possible within legal parameters.</a:t>
            </a:r>
          </a:p>
          <a:p>
            <a:r>
              <a:rPr lang="en-GB" dirty="0"/>
              <a:t>Common ideas include selling sweets in schools or offering basic services such as car washes.</a:t>
            </a:r>
          </a:p>
          <a:p>
            <a:r>
              <a:rPr lang="en-GB" dirty="0"/>
              <a:t>The idea is that the process is open as possible as to enable all possibilities and not stifle a budding entrepreneurs creativity!</a:t>
            </a:r>
          </a:p>
        </p:txBody>
      </p:sp>
    </p:spTree>
    <p:extLst>
      <p:ext uri="{BB962C8B-B14F-4D97-AF65-F5344CB8AC3E}">
        <p14:creationId xmlns:p14="http://schemas.microsoft.com/office/powerpoint/2010/main" val="2570399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92FD-5D43-4E01-A1EF-A1B96C83C8CE}"/>
              </a:ext>
            </a:extLst>
          </p:cNvPr>
          <p:cNvSpPr>
            <a:spLocks noGrp="1"/>
          </p:cNvSpPr>
          <p:nvPr>
            <p:ph type="title"/>
          </p:nvPr>
        </p:nvSpPr>
        <p:spPr/>
        <p:txBody>
          <a:bodyPr/>
          <a:lstStyle/>
          <a:p>
            <a:r>
              <a:rPr lang="en-GB" dirty="0"/>
              <a:t>How does this develop entrepreneurial thinking?</a:t>
            </a:r>
          </a:p>
        </p:txBody>
      </p:sp>
      <p:sp>
        <p:nvSpPr>
          <p:cNvPr id="3" name="Content Placeholder 2">
            <a:extLst>
              <a:ext uri="{FF2B5EF4-FFF2-40B4-BE49-F238E27FC236}">
                <a16:creationId xmlns:a16="http://schemas.microsoft.com/office/drawing/2014/main" id="{2FB70B61-A5FA-44CA-9A4D-C1D8E6FDDC7E}"/>
              </a:ext>
            </a:extLst>
          </p:cNvPr>
          <p:cNvSpPr>
            <a:spLocks noGrp="1"/>
          </p:cNvSpPr>
          <p:nvPr>
            <p:ph idx="1"/>
          </p:nvPr>
        </p:nvSpPr>
        <p:spPr/>
        <p:txBody>
          <a:bodyPr/>
          <a:lstStyle/>
          <a:p>
            <a:r>
              <a:rPr lang="en-GB" dirty="0"/>
              <a:t>“A set of cross-functional life and professional skills that describe someone who is innovative, resourceful and creates value.” (Michigan State University, no date)</a:t>
            </a:r>
          </a:p>
          <a:p>
            <a:r>
              <a:rPr lang="en-GB" dirty="0"/>
              <a:t>Often an entrepreneur’s mindset is commonly associated with critical thinking, organisation, creativity amongst other life skills. The £1 challenge by its very nature helps evoke many of these though processes through a very active and ever evolving process.</a:t>
            </a:r>
          </a:p>
          <a:p>
            <a:r>
              <a:rPr lang="en-GB" dirty="0"/>
              <a:t>By allowing the learner to take ownership of the challenge and taking a hands off approach we ensure that we allow the students to develop their own creative process and one which they can take ownership of.</a:t>
            </a:r>
          </a:p>
        </p:txBody>
      </p:sp>
    </p:spTree>
    <p:extLst>
      <p:ext uri="{BB962C8B-B14F-4D97-AF65-F5344CB8AC3E}">
        <p14:creationId xmlns:p14="http://schemas.microsoft.com/office/powerpoint/2010/main" val="976734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E0A2D-D1BF-45C5-8D66-9ADB44B34978}"/>
              </a:ext>
            </a:extLst>
          </p:cNvPr>
          <p:cNvSpPr>
            <a:spLocks noGrp="1"/>
          </p:cNvSpPr>
          <p:nvPr>
            <p:ph type="title"/>
          </p:nvPr>
        </p:nvSpPr>
        <p:spPr/>
        <p:txBody>
          <a:bodyPr/>
          <a:lstStyle/>
          <a:p>
            <a:r>
              <a:rPr lang="en-GB" dirty="0"/>
              <a:t>Entrepreneurial thinking and The ACRO model</a:t>
            </a:r>
          </a:p>
        </p:txBody>
      </p:sp>
      <p:sp>
        <p:nvSpPr>
          <p:cNvPr id="3" name="Content Placeholder 2">
            <a:extLst>
              <a:ext uri="{FF2B5EF4-FFF2-40B4-BE49-F238E27FC236}">
                <a16:creationId xmlns:a16="http://schemas.microsoft.com/office/drawing/2014/main" id="{36D9A557-6EC9-45CE-A13B-D67A92419B06}"/>
              </a:ext>
            </a:extLst>
          </p:cNvPr>
          <p:cNvSpPr>
            <a:spLocks noGrp="1"/>
          </p:cNvSpPr>
          <p:nvPr>
            <p:ph idx="1"/>
          </p:nvPr>
        </p:nvSpPr>
        <p:spPr/>
        <p:txBody>
          <a:bodyPr/>
          <a:lstStyle/>
          <a:p>
            <a:r>
              <a:rPr lang="en-GB" dirty="0"/>
              <a:t>Entrepreneurship is a way of thinking that can be nurtured. (Welsh Government, 2018)</a:t>
            </a:r>
          </a:p>
          <a:p>
            <a:r>
              <a:rPr lang="en-GB" dirty="0"/>
              <a:t>The ACRO model is a welsh government model for entrepreneurial thinking which can be broken down into:</a:t>
            </a:r>
          </a:p>
          <a:p>
            <a:r>
              <a:rPr lang="en-GB" dirty="0"/>
              <a:t>Attitude- Confidence, motivation and determination</a:t>
            </a:r>
          </a:p>
          <a:p>
            <a:r>
              <a:rPr lang="en-GB" dirty="0"/>
              <a:t>Creativity- Lateral thinking, problem solving and innovation</a:t>
            </a:r>
          </a:p>
          <a:p>
            <a:r>
              <a:rPr lang="en-GB" dirty="0"/>
              <a:t>Relationships- Negotiation, communication, working with others</a:t>
            </a:r>
          </a:p>
          <a:p>
            <a:r>
              <a:rPr lang="en-GB" dirty="0"/>
              <a:t>Organisation- Decision making, planning, managing risk and resources</a:t>
            </a:r>
          </a:p>
        </p:txBody>
      </p:sp>
    </p:spTree>
    <p:extLst>
      <p:ext uri="{BB962C8B-B14F-4D97-AF65-F5344CB8AC3E}">
        <p14:creationId xmlns:p14="http://schemas.microsoft.com/office/powerpoint/2010/main" val="2206251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EB395-B59D-4769-B787-27AAB74B2E86}"/>
              </a:ext>
            </a:extLst>
          </p:cNvPr>
          <p:cNvSpPr>
            <a:spLocks noGrp="1"/>
          </p:cNvSpPr>
          <p:nvPr>
            <p:ph type="title"/>
          </p:nvPr>
        </p:nvSpPr>
        <p:spPr/>
        <p:txBody>
          <a:bodyPr/>
          <a:lstStyle/>
          <a:p>
            <a:r>
              <a:rPr lang="en-GB" dirty="0"/>
              <a:t>Other skills developed by Micro-Tyco</a:t>
            </a:r>
          </a:p>
        </p:txBody>
      </p:sp>
      <p:sp>
        <p:nvSpPr>
          <p:cNvPr id="3" name="Content Placeholder 2">
            <a:extLst>
              <a:ext uri="{FF2B5EF4-FFF2-40B4-BE49-F238E27FC236}">
                <a16:creationId xmlns:a16="http://schemas.microsoft.com/office/drawing/2014/main" id="{FCE104F8-52BD-414F-B4CF-945EF6A97F1E}"/>
              </a:ext>
            </a:extLst>
          </p:cNvPr>
          <p:cNvSpPr>
            <a:spLocks noGrp="1"/>
          </p:cNvSpPr>
          <p:nvPr>
            <p:ph idx="1"/>
          </p:nvPr>
        </p:nvSpPr>
        <p:spPr/>
        <p:txBody>
          <a:bodyPr/>
          <a:lstStyle/>
          <a:p>
            <a:r>
              <a:rPr lang="en-GB" dirty="0"/>
              <a:t>According to the University of Kent (no date) some of the most desirable skills employers look for include “interpersonal sensitivity, independence, self-awareness, leadership, commercial awareness”.</a:t>
            </a:r>
          </a:p>
          <a:p>
            <a:r>
              <a:rPr lang="en-GB" dirty="0"/>
              <a:t>Micro-Tyco’s ethos and £1 challenge evokes many of these skills merely as a result of its process. For example, interpersonal sensitivity, independence, self awareness and leadership can all be considered facets of working in a team. In the challenge students are expected to work as a collective and thus develop the aforementioned skills.</a:t>
            </a:r>
          </a:p>
          <a:p>
            <a:r>
              <a:rPr lang="en-GB" dirty="0"/>
              <a:t>By exploring their ideas and looking for market niches students develop commercial awareness of the world around them and what ideas are marketable!</a:t>
            </a:r>
          </a:p>
        </p:txBody>
      </p:sp>
    </p:spTree>
    <p:extLst>
      <p:ext uri="{BB962C8B-B14F-4D97-AF65-F5344CB8AC3E}">
        <p14:creationId xmlns:p14="http://schemas.microsoft.com/office/powerpoint/2010/main" val="3056193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1A1E2F-4427-408C-817B-7D450311BAE1}"/>
              </a:ext>
            </a:extLst>
          </p:cNvPr>
          <p:cNvSpPr/>
          <p:nvPr/>
        </p:nvSpPr>
        <p:spPr>
          <a:xfrm>
            <a:off x="727969" y="2193148"/>
            <a:ext cx="8371643" cy="2308324"/>
          </a:xfrm>
          <a:prstGeom prst="rect">
            <a:avLst/>
          </a:prstGeom>
        </p:spPr>
        <p:txBody>
          <a:bodyPr wrap="square">
            <a:spAutoFit/>
          </a:bodyPr>
          <a:lstStyle/>
          <a:p>
            <a:r>
              <a:rPr lang="en-GB" i="1" dirty="0"/>
              <a:t>When was the last time you saw a truly inspiring role model or a business person portrayed well in the media? Rather they are either condemned as villains or reduced to obnoxious caricatures in the name of entertainment. How must this be perceived through the eyes of our children? What values and behaviours are they learning? To place a vulgar premium on mere money and the belief that the simple possession of it denotes merit, to value fame and possessions before character and contribution and to aspire to be like vacuous ‘celebrities’. (Micro-Tyco, 2011)</a:t>
            </a:r>
          </a:p>
        </p:txBody>
      </p:sp>
      <p:sp>
        <p:nvSpPr>
          <p:cNvPr id="5" name="Title 1">
            <a:extLst>
              <a:ext uri="{FF2B5EF4-FFF2-40B4-BE49-F238E27FC236}">
                <a16:creationId xmlns:a16="http://schemas.microsoft.com/office/drawing/2014/main" id="{E95FBFF1-A85B-4D7F-89A2-1EE4374648E4}"/>
              </a:ext>
            </a:extLst>
          </p:cNvPr>
          <p:cNvSpPr>
            <a:spLocks noGrp="1"/>
          </p:cNvSpPr>
          <p:nvPr>
            <p:ph type="title"/>
          </p:nvPr>
        </p:nvSpPr>
        <p:spPr>
          <a:xfrm>
            <a:off x="677334" y="609600"/>
            <a:ext cx="8596668" cy="1320800"/>
          </a:xfrm>
        </p:spPr>
        <p:txBody>
          <a:bodyPr/>
          <a:lstStyle/>
          <a:p>
            <a:r>
              <a:rPr lang="en-GB" dirty="0"/>
              <a:t>Something to think about…</a:t>
            </a:r>
          </a:p>
        </p:txBody>
      </p:sp>
    </p:spTree>
    <p:extLst>
      <p:ext uri="{BB962C8B-B14F-4D97-AF65-F5344CB8AC3E}">
        <p14:creationId xmlns:p14="http://schemas.microsoft.com/office/powerpoint/2010/main" val="2216137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A7A1-7A31-4A02-BF9E-6CBA75C3F83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3ACBFB1-69C5-43F5-BC52-A0E17D113E6C}"/>
              </a:ext>
            </a:extLst>
          </p:cNvPr>
          <p:cNvSpPr>
            <a:spLocks noGrp="1"/>
          </p:cNvSpPr>
          <p:nvPr>
            <p:ph idx="1"/>
          </p:nvPr>
        </p:nvSpPr>
        <p:spPr/>
        <p:txBody>
          <a:bodyPr/>
          <a:lstStyle/>
          <a:p>
            <a:r>
              <a:rPr lang="en-GB" dirty="0"/>
              <a:t>Michigan State University, no date- </a:t>
            </a:r>
            <a:r>
              <a:rPr lang="en-GB" i="1" dirty="0"/>
              <a:t>The entrepreneurial mindset</a:t>
            </a:r>
            <a:r>
              <a:rPr lang="en-GB" dirty="0"/>
              <a:t> </a:t>
            </a:r>
            <a:r>
              <a:rPr lang="en-GB" dirty="0">
                <a:hlinkClick r:id="rId2"/>
              </a:rPr>
              <a:t>https://entrepreneurship.msu.edu/the-entrepreneurial-mindset/</a:t>
            </a:r>
            <a:r>
              <a:rPr lang="en-GB" dirty="0"/>
              <a:t> (Accessed 15/3/18)</a:t>
            </a:r>
          </a:p>
          <a:p>
            <a:r>
              <a:rPr lang="en-GB" dirty="0"/>
              <a:t>Micro-Tyco, 2011- </a:t>
            </a:r>
            <a:r>
              <a:rPr lang="en-GB" i="1" dirty="0"/>
              <a:t>Micro-Tyco</a:t>
            </a:r>
            <a:r>
              <a:rPr lang="en-GB" dirty="0"/>
              <a:t> </a:t>
            </a:r>
            <a:r>
              <a:rPr lang="en-GB" dirty="0">
                <a:hlinkClick r:id="rId3"/>
              </a:rPr>
              <a:t>http://micro-tyco.com/</a:t>
            </a:r>
            <a:r>
              <a:rPr lang="en-GB" dirty="0"/>
              <a:t> (Accessed 15/3/18)</a:t>
            </a:r>
          </a:p>
          <a:p>
            <a:r>
              <a:rPr lang="en-GB" dirty="0"/>
              <a:t>University of Kent, no date- </a:t>
            </a:r>
            <a:r>
              <a:rPr lang="en-GB" i="1" dirty="0"/>
              <a:t>What are the top ten skills employers want?</a:t>
            </a:r>
            <a:r>
              <a:rPr lang="en-GB" dirty="0"/>
              <a:t> </a:t>
            </a:r>
            <a:r>
              <a:rPr lang="en-GB" dirty="0">
                <a:hlinkClick r:id="rId4"/>
              </a:rPr>
              <a:t>https://www.kent.ac.uk/careers/sk/top-ten-skills.htm</a:t>
            </a:r>
            <a:r>
              <a:rPr lang="en-GB" dirty="0"/>
              <a:t> (Accessed 15/3/18)</a:t>
            </a:r>
          </a:p>
          <a:p>
            <a:r>
              <a:rPr lang="en-GB" dirty="0"/>
              <a:t>Welsh Government, 2018- </a:t>
            </a:r>
            <a:r>
              <a:rPr lang="en-GB" i="1" dirty="0"/>
              <a:t>Understanding Entrepreneurship: The ACRO model </a:t>
            </a:r>
            <a:r>
              <a:rPr lang="en-GB" i="1" dirty="0">
                <a:hlinkClick r:id="rId5"/>
              </a:rPr>
              <a:t>https://businesswales.gov.wales/bigideas/understanding-entrepreneurship-acro-model</a:t>
            </a:r>
            <a:r>
              <a:rPr lang="en-GB" i="1" dirty="0"/>
              <a:t> (Accessed 15/3/18)</a:t>
            </a:r>
            <a:endParaRPr lang="en-GB" dirty="0"/>
          </a:p>
        </p:txBody>
      </p:sp>
    </p:spTree>
    <p:extLst>
      <p:ext uri="{BB962C8B-B14F-4D97-AF65-F5344CB8AC3E}">
        <p14:creationId xmlns:p14="http://schemas.microsoft.com/office/powerpoint/2010/main" val="32811801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236</TotalTime>
  <Words>738</Words>
  <Application>Microsoft Office PowerPoint</Application>
  <PresentationFormat>Widescreen</PresentationFormat>
  <Paragraphs>33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PowerPoint Presentation</vt:lpstr>
      <vt:lpstr>Ethos and aims of the scheme</vt:lpstr>
      <vt:lpstr>The £1 challenge!</vt:lpstr>
      <vt:lpstr>How does this develop entrepreneurial thinking?</vt:lpstr>
      <vt:lpstr>Entrepreneurial thinking and The ACRO model</vt:lpstr>
      <vt:lpstr>Other skills developed by Micro-Tyco</vt:lpstr>
      <vt:lpstr>Something to think about…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Friend</dc:creator>
  <cp:lastModifiedBy>Ryan Friend</cp:lastModifiedBy>
  <cp:revision>12</cp:revision>
  <dcterms:created xsi:type="dcterms:W3CDTF">2018-03-15T20:06:22Z</dcterms:created>
  <dcterms:modified xsi:type="dcterms:W3CDTF">2018-03-16T00:02:24Z</dcterms:modified>
</cp:coreProperties>
</file>