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73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525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930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875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84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63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972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13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370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067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21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5496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969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87132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451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4949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056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03-Oct-25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 err="1"/>
              <a:t>Organisational</a:t>
            </a:r>
            <a:r>
              <a:rPr dirty="0"/>
              <a:t> Structures in UK Retail/Hospitality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sz="2300" dirty="0"/>
              <a:t>Module: Understanding </a:t>
            </a:r>
            <a:r>
              <a:rPr sz="2300" dirty="0" err="1"/>
              <a:t>Organisational</a:t>
            </a:r>
            <a:r>
              <a:rPr sz="2300" dirty="0"/>
              <a:t> Structure and Culture (LCBB4009)</a:t>
            </a:r>
          </a:p>
          <a:p>
            <a:r>
              <a:rPr dirty="0"/>
              <a:t>Name: </a:t>
            </a:r>
            <a:r>
              <a:rPr lang="en-US" dirty="0"/>
              <a:t>Florina Petre</a:t>
            </a:r>
          </a:p>
          <a:p>
            <a:r>
              <a:rPr lang="en-US"/>
              <a:t>Student ID: 2326724</a:t>
            </a:r>
            <a:endParaRPr dirty="0"/>
          </a:p>
          <a:p>
            <a:r>
              <a:rPr dirty="0"/>
              <a:t>Date: 19th October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Introduction to </a:t>
            </a:r>
            <a:r>
              <a:rPr dirty="0" err="1"/>
              <a:t>organisational</a:t>
            </a:r>
            <a:r>
              <a:rPr dirty="0"/>
              <a:t> structure</a:t>
            </a:r>
          </a:p>
          <a:p>
            <a:r>
              <a:rPr dirty="0"/>
              <a:t> Importance of </a:t>
            </a:r>
            <a:r>
              <a:rPr dirty="0" err="1"/>
              <a:t>organisation</a:t>
            </a:r>
            <a:r>
              <a:rPr dirty="0"/>
              <a:t> charts</a:t>
            </a:r>
          </a:p>
          <a:p>
            <a:r>
              <a:rPr dirty="0"/>
              <a:t> Three </a:t>
            </a:r>
            <a:r>
              <a:rPr dirty="0" err="1"/>
              <a:t>organisational</a:t>
            </a:r>
            <a:r>
              <a:rPr dirty="0"/>
              <a:t> structures:</a:t>
            </a:r>
          </a:p>
          <a:p>
            <a:r>
              <a:rPr dirty="0"/>
              <a:t>   1. Functional</a:t>
            </a:r>
          </a:p>
          <a:p>
            <a:r>
              <a:rPr dirty="0"/>
              <a:t>   2. Divisional</a:t>
            </a:r>
          </a:p>
          <a:p>
            <a:r>
              <a:rPr dirty="0"/>
              <a:t>   3. Matrix</a:t>
            </a:r>
          </a:p>
          <a:p>
            <a:r>
              <a:rPr dirty="0"/>
              <a:t> Case study: Tesco (UK Retail)</a:t>
            </a:r>
          </a:p>
          <a:p>
            <a:r>
              <a:rPr dirty="0"/>
              <a:t> Conclusion</a:t>
            </a:r>
          </a:p>
          <a:p>
            <a:r>
              <a:rPr dirty="0"/>
              <a:t>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Organisational Structure &amp;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Defines how activities are directed to achieve </a:t>
            </a:r>
            <a:r>
              <a:rPr dirty="0" err="1"/>
              <a:t>organisational</a:t>
            </a:r>
            <a:r>
              <a:rPr dirty="0"/>
              <a:t> goals</a:t>
            </a:r>
          </a:p>
          <a:p>
            <a:r>
              <a:rPr dirty="0"/>
              <a:t> Provides clarity on roles and responsibilities</a:t>
            </a:r>
          </a:p>
          <a:p>
            <a:r>
              <a:rPr dirty="0"/>
              <a:t> Ensures effective communication</a:t>
            </a:r>
          </a:p>
          <a:p>
            <a:r>
              <a:rPr dirty="0"/>
              <a:t> Influences culture and performance</a:t>
            </a:r>
          </a:p>
          <a:p>
            <a:r>
              <a:rPr dirty="0"/>
              <a:t> </a:t>
            </a:r>
            <a:r>
              <a:rPr dirty="0" err="1"/>
              <a:t>Organisation</a:t>
            </a:r>
            <a:r>
              <a:rPr dirty="0"/>
              <a:t> chart = visual representation of hierarchy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Functional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Employees grouped by </a:t>
            </a:r>
            <a:r>
              <a:rPr dirty="0" err="1"/>
              <a:t>specialisation</a:t>
            </a:r>
            <a:r>
              <a:rPr dirty="0"/>
              <a:t> (HR, Finance, Marketing, Operations)</a:t>
            </a:r>
          </a:p>
          <a:p>
            <a:r>
              <a:rPr dirty="0"/>
              <a:t> Advantages: efficiency, clear roles, expertise</a:t>
            </a:r>
          </a:p>
          <a:p>
            <a:r>
              <a:rPr dirty="0"/>
              <a:t> Disadvantages: silo mentality, weak inter-department communication</a:t>
            </a:r>
          </a:p>
          <a:p>
            <a:r>
              <a:rPr dirty="0"/>
              <a:t> Example: Tesco – Finance, HR, Marketing, Retail Operations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Divisional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</a:t>
            </a:r>
            <a:r>
              <a:rPr dirty="0" err="1"/>
              <a:t>Organised</a:t>
            </a:r>
            <a:r>
              <a:rPr dirty="0"/>
              <a:t> by products, services, or geography</a:t>
            </a:r>
          </a:p>
          <a:p>
            <a:r>
              <a:rPr dirty="0"/>
              <a:t> Advantages: customer focus, accountability, adaptability</a:t>
            </a:r>
          </a:p>
          <a:p>
            <a:r>
              <a:rPr dirty="0"/>
              <a:t> Disadvantages: duplication of resources, higher costs</a:t>
            </a:r>
          </a:p>
          <a:p>
            <a:r>
              <a:rPr dirty="0"/>
              <a:t> Example: Tesco – Food, Clothing, Online Retail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Matrix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Combines functional and divisional structures</a:t>
            </a:r>
          </a:p>
          <a:p>
            <a:r>
              <a:rPr dirty="0"/>
              <a:t> Employees report to 2 managers (Functional + Project)</a:t>
            </a:r>
          </a:p>
          <a:p>
            <a:r>
              <a:rPr dirty="0"/>
              <a:t> Advantages: flexibility, collaboration</a:t>
            </a:r>
          </a:p>
          <a:p>
            <a:r>
              <a:rPr dirty="0"/>
              <a:t> Disadvantages: authority conflicts, complexity</a:t>
            </a:r>
          </a:p>
          <a:p>
            <a:r>
              <a:rPr dirty="0"/>
              <a:t> Example: Tesco – Digital &amp; International expansion projects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Structure affects communication, efficiency, and performance</a:t>
            </a:r>
          </a:p>
          <a:p>
            <a:r>
              <a:rPr dirty="0"/>
              <a:t> Functional = efficiency &amp; clarity</a:t>
            </a:r>
          </a:p>
          <a:p>
            <a:r>
              <a:rPr dirty="0"/>
              <a:t> Divisional = customer &amp; product focus</a:t>
            </a:r>
          </a:p>
          <a:p>
            <a:r>
              <a:rPr dirty="0"/>
              <a:t> Matrix = flexibility &amp; innovation</a:t>
            </a:r>
          </a:p>
          <a:p>
            <a:r>
              <a:rPr dirty="0"/>
              <a:t> Choice depends on size, strategy, and industry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Daft, R. L. (2021). Management. Cengage Learning.</a:t>
            </a:r>
          </a:p>
          <a:p>
            <a:r>
              <a:rPr dirty="0"/>
              <a:t> Mullins, L. J. (2019). Management and </a:t>
            </a:r>
            <a:r>
              <a:rPr dirty="0" err="1"/>
              <a:t>Organisational</a:t>
            </a:r>
            <a:r>
              <a:rPr dirty="0"/>
              <a:t> </a:t>
            </a:r>
            <a:r>
              <a:rPr dirty="0" err="1"/>
              <a:t>Behaviour</a:t>
            </a:r>
            <a:r>
              <a:rPr dirty="0"/>
              <a:t>. Pearson.</a:t>
            </a:r>
          </a:p>
          <a:p>
            <a:r>
              <a:rPr dirty="0"/>
              <a:t> Tesco PLC Annual Report (2024).</a:t>
            </a:r>
          </a:p>
          <a:p>
            <a:r>
              <a:rPr dirty="0"/>
              <a:t> Harvard Business Review (2022). </a:t>
            </a:r>
            <a:r>
              <a:rPr dirty="0" err="1"/>
              <a:t>Organisational</a:t>
            </a:r>
            <a:r>
              <a:rPr dirty="0"/>
              <a:t> Design.</a:t>
            </a:r>
          </a:p>
          <a:p>
            <a:r>
              <a:rPr dirty="0"/>
              <a:t> Academy of Management Journal (2021).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</TotalTime>
  <Words>336</Words>
  <Application>Microsoft Office PowerPoint</Application>
  <PresentationFormat>On-screen Show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Organisational Structures in UK Retail/Hospitality</vt:lpstr>
      <vt:lpstr>Outline</vt:lpstr>
      <vt:lpstr>Organisational Structure &amp; Charts</vt:lpstr>
      <vt:lpstr>Functional Structure</vt:lpstr>
      <vt:lpstr>Divisional Structure</vt:lpstr>
      <vt:lpstr>Matrix Structure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Structures in UK Retail/Hospitality</dc:title>
  <dc:subject/>
  <dc:creator/>
  <cp:keywords/>
  <dc:description>generated using python-pptx</dc:description>
  <cp:lastModifiedBy>Petre Alexandru</cp:lastModifiedBy>
  <cp:revision>3</cp:revision>
  <dcterms:created xsi:type="dcterms:W3CDTF">2013-01-27T09:14:16Z</dcterms:created>
  <dcterms:modified xsi:type="dcterms:W3CDTF">2025-10-03T07:21:55Z</dcterms:modified>
  <cp:category/>
</cp:coreProperties>
</file>