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12.xml" ContentType="application/vnd.openxmlformats-officedocument.theme+xml"/>
  <Override PartName="/ppt/slideLayouts/slideLayout38.xml" ContentType="application/vnd.openxmlformats-officedocument.presentationml.slideLayout+xml"/>
  <Override PartName="/ppt/theme/theme1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14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15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16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17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18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19.xml" ContentType="application/vnd.openxmlformats-officedocument.theme+xml"/>
  <Override PartName="/ppt/slideLayouts/slideLayout78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34"/>
  </p:notesMasterIdLst>
  <p:sldIdLst>
    <p:sldId id="719" r:id="rId24"/>
    <p:sldId id="769" r:id="rId25"/>
    <p:sldId id="782" r:id="rId26"/>
    <p:sldId id="788" r:id="rId27"/>
    <p:sldId id="789" r:id="rId28"/>
    <p:sldId id="790" r:id="rId29"/>
    <p:sldId id="791" r:id="rId30"/>
    <p:sldId id="792" r:id="rId31"/>
    <p:sldId id="793" r:id="rId32"/>
    <p:sldId id="732" r:id="rId33"/>
  </p:sldIdLst>
  <p:sldSz cx="12192000" cy="6858000"/>
  <p:notesSz cx="6858000" cy="9144000"/>
  <p:custDataLst>
    <p:tags r:id="rId3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33" y="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tableStyles" Target="tableStyles.xml"/><Relationship Id="rId21" Type="http://schemas.openxmlformats.org/officeDocument/2006/relationships/slideMaster" Target="slideMasters/slideMaster18.xml"/><Relationship Id="rId34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6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tags" Target="tags/tag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D3182608-B35B-42A4-A8CD-D0C0DCAEAFB7}"/>
    <pc:docChg chg="modSld">
      <pc:chgData name="Jenifer Prince Devaraj" userId="c3fb109c-09d1-42a6-93f4-69472d709861" providerId="ADAL" clId="{D3182608-B35B-42A4-A8CD-D0C0DCAEAFB7}" dt="2024-04-22T20:58:49.857" v="3" actId="20577"/>
      <pc:docMkLst>
        <pc:docMk/>
      </pc:docMkLst>
      <pc:sldChg chg="modSp mod">
        <pc:chgData name="Jenifer Prince Devaraj" userId="c3fb109c-09d1-42a6-93f4-69472d709861" providerId="ADAL" clId="{D3182608-B35B-42A4-A8CD-D0C0DCAEAFB7}" dt="2024-04-22T20:58:49.857" v="3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D3182608-B35B-42A4-A8CD-D0C0DCAEAFB7}" dt="2024-04-22T20:58:49.857" v="3" actId="20577"/>
          <ac:spMkLst>
            <pc:docMk/>
            <pc:sldMk cId="3119007398" sldId="719"/>
            <ac:spMk id="3" creationId="{B8D71402-7CBC-DCA2-6899-47998E0C885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377628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3.png"/><Relationship Id="rId5" Type="http://schemas.openxmlformats.org/officeDocument/2006/relationships/theme" Target="../theme/theme12.xml"/><Relationship Id="rId4" Type="http://schemas.openxmlformats.org/officeDocument/2006/relationships/slideLayout" Target="../slideLayouts/slideLayout37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8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1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3.xml"/><Relationship Id="rId4" Type="http://schemas.openxmlformats.org/officeDocument/2006/relationships/slideLayout" Target="../slideLayouts/slideLayout42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3.xml"/><Relationship Id="rId4" Type="http://schemas.openxmlformats.org/officeDocument/2006/relationships/slideLayout" Target="../slideLayouts/slideLayout52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slideLayout" Target="../slideLayouts/slideLayout66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65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9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5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6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  <p:sldLayoutId id="2147483791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B8D71402-7CBC-DCA2-6899-47998E0C8857}"/>
              </a:ext>
            </a:extLst>
          </p:cNvPr>
          <p:cNvSpPr txBox="1">
            <a:spLocks/>
          </p:cNvSpPr>
          <p:nvPr/>
        </p:nvSpPr>
        <p:spPr>
          <a:xfrm>
            <a:off x="1137994" y="1587536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Name	: Electronics I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Code	:  </a:t>
            </a:r>
            <a:r>
              <a:rPr lang="en-GB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ACDB5002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Topic 		</a:t>
            </a:r>
            <a:r>
              <a:rPr lang="en-GB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:  PIC Practice </a:t>
            </a:r>
            <a:endParaRPr lang="en-GB" b="1" dirty="0"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0D2AF696-522B-ED88-A45F-9270647006CB}"/>
              </a:ext>
            </a:extLst>
          </p:cNvPr>
          <p:cNvSpPr txBox="1">
            <a:spLocks/>
          </p:cNvSpPr>
          <p:nvPr/>
        </p:nvSpPr>
        <p:spPr>
          <a:xfrm>
            <a:off x="7826142" y="4200854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4347" y="-58903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PIC Practice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459740" y="2100917"/>
            <a:ext cx="11272520" cy="378045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Using the PIC16F877A ,  7 segments connected to Port B. The PIC should perform the following actions:	</a:t>
            </a:r>
          </a:p>
          <a:p>
            <a:pPr lvl="2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 7- segments should count the values from 0 to 9.</a:t>
            </a:r>
          </a:p>
          <a:p>
            <a:pPr lvl="2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the 7 segment reaches the highest value, it should go back to zero, restarting the count.</a:t>
            </a:r>
          </a:p>
          <a:p>
            <a:pPr lvl="2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Repeats this process indefinitely for every 1 second.</a:t>
            </a:r>
          </a:p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		(a)  Use a flow chart to describe the program structure.                                          </a:t>
            </a:r>
          </a:p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		(b)  Design the circuit using simulation software.                                                 </a:t>
            </a:r>
          </a:p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		(c)   Write a C program for the above scenario.                                                 </a:t>
            </a:r>
          </a:p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		(d)  Run the Simulation.                     </a:t>
            </a:r>
          </a:p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consider the hex values of 7 segments be : 0xC0, 0xF9, 0xA4, 0xB0, 0x99, 0x92, 0x82, 0xF8, 0x80, 0x90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172940" y="1470141"/>
            <a:ext cx="77874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1: Up counter</a:t>
            </a:r>
          </a:p>
        </p:txBody>
      </p:sp>
    </p:spTree>
    <p:extLst>
      <p:ext uri="{BB962C8B-B14F-4D97-AF65-F5344CB8AC3E}">
        <p14:creationId xmlns:p14="http://schemas.microsoft.com/office/powerpoint/2010/main" val="3792804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4240" y="-194554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PIC Practice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355B36B-4521-6894-D0BC-8F8CC46936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0680" y="1131009"/>
            <a:ext cx="6869430" cy="5681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175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4240" y="-194554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PIC Practice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AC75ED9-2913-BFD6-6924-AC34F21046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8320" y="1696720"/>
            <a:ext cx="7922126" cy="4484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003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4240" y="-194554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PIC Practice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4" name="Screen Recording 3">
            <a:hlinkClick r:id="" action="ppaction://media"/>
            <a:extLst>
              <a:ext uri="{FF2B5EF4-FFF2-40B4-BE49-F238E27FC236}">
                <a16:creationId xmlns:a16="http://schemas.microsoft.com/office/drawing/2014/main" id="{1A934A33-AD5C-9AFD-624F-A9F7EA25333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390736" y="1588449"/>
            <a:ext cx="5915025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84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31"/>
    </mc:Choice>
    <mc:Fallback xmlns="">
      <p:transition spd="slow" advTm="196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3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4347" y="-58903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PIC Practice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459740" y="2100917"/>
            <a:ext cx="11272520" cy="378045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Using the PIC16F877A with a 230Ω resistor and LED connected to each pin of Port D with the PIC sourcing current for the LED. The PIC should perform the following actions: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Starting with all LEDs showing the highest value, every second the number of LEDs should decrease by one.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all 8 LEDs are low, the circuit should revert to its original state of having all LEDs turned ON.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Repeats this process indefinitely with a delay of half second.</a:t>
            </a:r>
          </a:p>
          <a:p>
            <a:pPr marL="898525" algn="l">
              <a:lnSpc>
                <a:spcPct val="150000"/>
              </a:lnSpc>
            </a:pPr>
            <a:r>
              <a:rPr lang="en-GB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(a)  Use a flow chart to describe the program structure.                                           </a:t>
            </a:r>
          </a:p>
          <a:p>
            <a:pPr marL="898525" algn="l">
              <a:lnSpc>
                <a:spcPct val="150000"/>
              </a:lnSpc>
            </a:pPr>
            <a:r>
              <a:rPr lang="en-GB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(b)  Design the circuit using simulation software.                                                 </a:t>
            </a:r>
          </a:p>
          <a:p>
            <a:pPr marL="898525" algn="l">
              <a:lnSpc>
                <a:spcPct val="150000"/>
              </a:lnSpc>
            </a:pPr>
            <a:r>
              <a:rPr lang="en-GB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(c)   Write a C program for the above scenario.                                                 </a:t>
            </a:r>
          </a:p>
          <a:p>
            <a:pPr marL="898525" algn="l">
              <a:lnSpc>
                <a:spcPct val="150000"/>
              </a:lnSpc>
            </a:pPr>
            <a:r>
              <a:rPr lang="en-GB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(d)  Run the Simulation. 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172940" y="1470141"/>
            <a:ext cx="77874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2: Down counter</a:t>
            </a:r>
          </a:p>
        </p:txBody>
      </p:sp>
    </p:spTree>
    <p:extLst>
      <p:ext uri="{BB962C8B-B14F-4D97-AF65-F5344CB8AC3E}">
        <p14:creationId xmlns:p14="http://schemas.microsoft.com/office/powerpoint/2010/main" val="1162366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4240" y="-194554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PIC Practice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AA7C166-EF33-ABBE-8272-48B1BE9906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1849" y="1393024"/>
            <a:ext cx="6893035" cy="522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8764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4240" y="-194554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PIC Practice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05C8765-56FB-DEBE-9ACE-DD7069EDAB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807" y="1654571"/>
            <a:ext cx="10769022" cy="468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0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76"/>
    </mc:Choice>
    <mc:Fallback xmlns="">
      <p:transition spd="slow" advTm="1367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4240" y="-194554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PIC Practice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4" name="Screen Recording 3">
            <a:hlinkClick r:id="" action="ppaction://media"/>
            <a:extLst>
              <a:ext uri="{FF2B5EF4-FFF2-40B4-BE49-F238E27FC236}">
                <a16:creationId xmlns:a16="http://schemas.microsoft.com/office/drawing/2014/main" id="{92AF2C88-A1BE-F774-4973-AF48F6F11AC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28875" y="857250"/>
            <a:ext cx="73342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64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7"/>
    </mc:Choice>
    <mc:Fallback xmlns="">
      <p:transition spd="slow" advTm="100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BD78D876-541D-6E52-A364-F2210992F446}"/>
              </a:ext>
            </a:extLst>
          </p:cNvPr>
          <p:cNvSpPr txBox="1">
            <a:spLocks/>
          </p:cNvSpPr>
          <p:nvPr/>
        </p:nvSpPr>
        <p:spPr>
          <a:xfrm>
            <a:off x="4866514" y="329896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500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5373718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7.1.4619"/>
  <p:tag name="SLIDO_PRESENTATION_ID" val="00000000-0000-0000-0000-000000000000"/>
  <p:tag name="SLIDO_EVENT_UUID" val="40032227-b979-4871-9810-e89219de304c"/>
  <p:tag name="SLIDO_EVENT_SECTION_UUID" val="a08ce91e-770a-4298-aca7-f3666eb3b522"/>
</p:tagLst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420</Words>
  <Application>Microsoft Office PowerPoint</Application>
  <PresentationFormat>Widescreen</PresentationFormat>
  <Paragraphs>61</Paragraphs>
  <Slides>10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10</vt:i4>
      </vt:variant>
    </vt:vector>
  </HeadingPairs>
  <TitlesOfParts>
    <vt:vector size="34" baseType="lpstr">
      <vt:lpstr>Arial</vt:lpstr>
      <vt:lpstr>Calibri</vt:lpstr>
      <vt:lpstr>Calibri Light</vt:lpstr>
      <vt:lpstr>Cambria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PIC Practice</vt:lpstr>
      <vt:lpstr>PIC Practice</vt:lpstr>
      <vt:lpstr>PIC Practice</vt:lpstr>
      <vt:lpstr>PIC Practice</vt:lpstr>
      <vt:lpstr>PIC Practice</vt:lpstr>
      <vt:lpstr>PIC Practice</vt:lpstr>
      <vt:lpstr>PIC Practice</vt:lpstr>
      <vt:lpstr>PIC Practice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6</cp:revision>
  <dcterms:created xsi:type="dcterms:W3CDTF">2021-03-09T15:35:42Z</dcterms:created>
  <dcterms:modified xsi:type="dcterms:W3CDTF">2024-04-22T20:58:51Z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  <property fmtid="{D5CDD505-2E9C-101B-9397-08002B2CF9AE}" pid="3" name="SlidoAppVersion">
    <vt:lpwstr>1.7.1.4619</vt:lpwstr>
  </property>
</Properties>
</file>