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14" r:id="rId1"/>
  </p:sldMasterIdLst>
  <p:sldIdLst>
    <p:sldId id="256" r:id="rId2"/>
  </p:sldIdLst>
  <p:sldSz cx="9601200" cy="12801600" type="A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32" d="100"/>
          <a:sy n="32" d="100"/>
        </p:scale>
        <p:origin x="2236" y="1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09764" y="2702563"/>
            <a:ext cx="6952016" cy="6215218"/>
          </a:xfrm>
        </p:spPr>
        <p:txBody>
          <a:bodyPr anchor="b"/>
          <a:lstStyle>
            <a:lvl1pPr>
              <a:defRPr sz="756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09764" y="8917776"/>
            <a:ext cx="6952016" cy="1607984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/>
                </a:solidFill>
              </a:defRPr>
            </a:lvl1pPr>
            <a:lvl2pPr marL="48006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6012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44018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92024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4003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88036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36042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84048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F12A7-7964-44BC-808D-F467545444D5}" type="datetimeFigureOut">
              <a:rPr lang="en-GB" smtClean="0"/>
              <a:t>20/11/2025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F0E137-A7B6-43C7-9830-C5DC5F9065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559444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F12A7-7964-44BC-808D-F467545444D5}" type="datetimeFigureOut">
              <a:rPr lang="en-GB" smtClean="0"/>
              <a:t>20/11/2025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F0E137-A7B6-43C7-9830-C5DC5F9065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7683306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09766" y="5341905"/>
            <a:ext cx="6952015" cy="3575874"/>
          </a:xfrm>
        </p:spPr>
        <p:txBody>
          <a:bodyPr anchor="b"/>
          <a:lstStyle>
            <a:lvl1pPr algn="l">
              <a:defRPr sz="4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09764" y="8917778"/>
            <a:ext cx="6952016" cy="1606080"/>
          </a:xfrm>
        </p:spPr>
        <p:txBody>
          <a:bodyPr anchor="t"/>
          <a:lstStyle>
            <a:lvl1pPr marL="0" indent="0" algn="l">
              <a:buNone/>
              <a:defRPr sz="2100" cap="all">
                <a:solidFill>
                  <a:schemeClr val="accent1"/>
                </a:solidFill>
              </a:defRPr>
            </a:lvl1pPr>
            <a:lvl2pPr marL="480060" indent="0">
              <a:buNone/>
              <a:defRPr sz="1890">
                <a:solidFill>
                  <a:schemeClr val="tx1">
                    <a:tint val="75000"/>
                  </a:schemeClr>
                </a:solidFill>
              </a:defRPr>
            </a:lvl2pPr>
            <a:lvl3pPr marL="960120" indent="0">
              <a:buNone/>
              <a:defRPr sz="1680">
                <a:solidFill>
                  <a:schemeClr val="tx1">
                    <a:tint val="75000"/>
                  </a:schemeClr>
                </a:solidFill>
              </a:defRPr>
            </a:lvl3pPr>
            <a:lvl4pPr marL="1440180" indent="0">
              <a:buNone/>
              <a:defRPr sz="1470">
                <a:solidFill>
                  <a:schemeClr val="tx1">
                    <a:tint val="75000"/>
                  </a:schemeClr>
                </a:solidFill>
              </a:defRPr>
            </a:lvl4pPr>
            <a:lvl5pPr marL="1920240" indent="0">
              <a:buNone/>
              <a:defRPr sz="1470">
                <a:solidFill>
                  <a:schemeClr val="tx1">
                    <a:tint val="75000"/>
                  </a:schemeClr>
                </a:solidFill>
              </a:defRPr>
            </a:lvl5pPr>
            <a:lvl6pPr marL="2400300" indent="0">
              <a:buNone/>
              <a:defRPr sz="1470">
                <a:solidFill>
                  <a:schemeClr val="tx1">
                    <a:tint val="75000"/>
                  </a:schemeClr>
                </a:solidFill>
              </a:defRPr>
            </a:lvl6pPr>
            <a:lvl7pPr marL="2880360" indent="0">
              <a:buNone/>
              <a:defRPr sz="1470">
                <a:solidFill>
                  <a:schemeClr val="tx1">
                    <a:tint val="75000"/>
                  </a:schemeClr>
                </a:solidFill>
              </a:defRPr>
            </a:lvl7pPr>
            <a:lvl8pPr marL="3360420" indent="0">
              <a:buNone/>
              <a:defRPr sz="1470">
                <a:solidFill>
                  <a:schemeClr val="tx1">
                    <a:tint val="75000"/>
                  </a:schemeClr>
                </a:solidFill>
              </a:defRPr>
            </a:lvl8pPr>
            <a:lvl9pPr marL="3840480" indent="0">
              <a:buNone/>
              <a:defRPr sz="147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F12A7-7964-44BC-808D-F467545444D5}" type="datetimeFigureOut">
              <a:rPr lang="en-GB" smtClean="0"/>
              <a:t>20/11/2025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F0E137-A7B6-43C7-9830-C5DC5F9065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995890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69085" y="3846409"/>
            <a:ext cx="3463019" cy="7832091"/>
          </a:xfrm>
        </p:spPr>
        <p:txBody>
          <a:bodyPr>
            <a:normAutofit/>
          </a:bodyPr>
          <a:lstStyle>
            <a:lvl1pPr>
              <a:defRPr sz="1890"/>
            </a:lvl1pPr>
            <a:lvl2pPr>
              <a:defRPr sz="1680"/>
            </a:lvl2pPr>
            <a:lvl3pPr>
              <a:defRPr sz="1470"/>
            </a:lvl3pPr>
            <a:lvl4pPr>
              <a:defRPr sz="1260"/>
            </a:lvl4pPr>
            <a:lvl5pPr>
              <a:defRPr sz="1260"/>
            </a:lvl5pPr>
            <a:lvl6pPr>
              <a:defRPr sz="1260"/>
            </a:lvl6pPr>
            <a:lvl7pPr>
              <a:defRPr sz="1260"/>
            </a:lvl7pPr>
            <a:lvl8pPr>
              <a:defRPr sz="1260"/>
            </a:lvl8pPr>
            <a:lvl9pPr>
              <a:defRPr sz="126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454074" y="3838041"/>
            <a:ext cx="3463021" cy="7840457"/>
          </a:xfrm>
        </p:spPr>
        <p:txBody>
          <a:bodyPr>
            <a:normAutofit/>
          </a:bodyPr>
          <a:lstStyle>
            <a:lvl1pPr>
              <a:defRPr sz="1890"/>
            </a:lvl1pPr>
            <a:lvl2pPr>
              <a:defRPr sz="1680"/>
            </a:lvl2pPr>
            <a:lvl3pPr>
              <a:defRPr sz="1470"/>
            </a:lvl3pPr>
            <a:lvl4pPr>
              <a:defRPr sz="1260"/>
            </a:lvl4pPr>
            <a:lvl5pPr>
              <a:defRPr sz="1260"/>
            </a:lvl5pPr>
            <a:lvl6pPr>
              <a:defRPr sz="1260"/>
            </a:lvl6pPr>
            <a:lvl7pPr>
              <a:defRPr sz="1260"/>
            </a:lvl7pPr>
            <a:lvl8pPr>
              <a:defRPr sz="1260"/>
            </a:lvl8pPr>
            <a:lvl9pPr>
              <a:defRPr sz="126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F12A7-7964-44BC-808D-F467545444D5}" type="datetimeFigureOut">
              <a:rPr lang="en-GB" smtClean="0"/>
              <a:t>20/11/2025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F0E137-A7B6-43C7-9830-C5DC5F9065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436804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9085" y="3556000"/>
            <a:ext cx="3463018" cy="1075689"/>
          </a:xfrm>
        </p:spPr>
        <p:txBody>
          <a:bodyPr anchor="b">
            <a:noAutofit/>
          </a:bodyPr>
          <a:lstStyle>
            <a:lvl1pPr marL="0" indent="0">
              <a:buNone/>
              <a:defRPr sz="2520" b="0">
                <a:solidFill>
                  <a:schemeClr val="accent1"/>
                </a:solidFill>
              </a:defRPr>
            </a:lvl1pPr>
            <a:lvl2pPr marL="480060" indent="0">
              <a:buNone/>
              <a:defRPr sz="2100" b="1"/>
            </a:lvl2pPr>
            <a:lvl3pPr marL="960120" indent="0">
              <a:buNone/>
              <a:defRPr sz="1890" b="1"/>
            </a:lvl3pPr>
            <a:lvl4pPr marL="1440180" indent="0">
              <a:buNone/>
              <a:defRPr sz="1680" b="1"/>
            </a:lvl4pPr>
            <a:lvl5pPr marL="1920240" indent="0">
              <a:buNone/>
              <a:defRPr sz="1680" b="1"/>
            </a:lvl5pPr>
            <a:lvl6pPr marL="2400300" indent="0">
              <a:buNone/>
              <a:defRPr sz="1680" b="1"/>
            </a:lvl6pPr>
            <a:lvl7pPr marL="2880360" indent="0">
              <a:buNone/>
              <a:defRPr sz="1680" b="1"/>
            </a:lvl7pPr>
            <a:lvl8pPr marL="3360420" indent="0">
              <a:buNone/>
              <a:defRPr sz="1680" b="1"/>
            </a:lvl8pPr>
            <a:lvl9pPr marL="3840480" indent="0">
              <a:buNone/>
              <a:defRPr sz="168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69085" y="4693920"/>
            <a:ext cx="3463019" cy="6984578"/>
          </a:xfrm>
        </p:spPr>
        <p:txBody>
          <a:bodyPr>
            <a:normAutofit/>
          </a:bodyPr>
          <a:lstStyle>
            <a:lvl1pPr>
              <a:defRPr sz="1890"/>
            </a:lvl1pPr>
            <a:lvl2pPr>
              <a:defRPr sz="1680"/>
            </a:lvl2pPr>
            <a:lvl3pPr>
              <a:defRPr sz="1470"/>
            </a:lvl3pPr>
            <a:lvl4pPr>
              <a:defRPr sz="1260"/>
            </a:lvl4pPr>
            <a:lvl5pPr>
              <a:defRPr sz="1260"/>
            </a:lvl5pPr>
            <a:lvl6pPr>
              <a:defRPr sz="1260"/>
            </a:lvl6pPr>
            <a:lvl7pPr>
              <a:defRPr sz="1260"/>
            </a:lvl7pPr>
            <a:lvl8pPr>
              <a:defRPr sz="1260"/>
            </a:lvl8pPr>
            <a:lvl9pPr>
              <a:defRPr sz="126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54075" y="3556000"/>
            <a:ext cx="3463019" cy="1075689"/>
          </a:xfrm>
        </p:spPr>
        <p:txBody>
          <a:bodyPr anchor="b">
            <a:noAutofit/>
          </a:bodyPr>
          <a:lstStyle>
            <a:lvl1pPr marL="0" indent="0">
              <a:buNone/>
              <a:defRPr sz="2520" b="0">
                <a:solidFill>
                  <a:schemeClr val="accent1"/>
                </a:solidFill>
              </a:defRPr>
            </a:lvl1pPr>
            <a:lvl2pPr marL="480060" indent="0">
              <a:buNone/>
              <a:defRPr sz="2100" b="1"/>
            </a:lvl2pPr>
            <a:lvl3pPr marL="960120" indent="0">
              <a:buNone/>
              <a:defRPr sz="1890" b="1"/>
            </a:lvl3pPr>
            <a:lvl4pPr marL="1440180" indent="0">
              <a:buNone/>
              <a:defRPr sz="1680" b="1"/>
            </a:lvl4pPr>
            <a:lvl5pPr marL="1920240" indent="0">
              <a:buNone/>
              <a:defRPr sz="1680" b="1"/>
            </a:lvl5pPr>
            <a:lvl6pPr marL="2400300" indent="0">
              <a:buNone/>
              <a:defRPr sz="1680" b="1"/>
            </a:lvl6pPr>
            <a:lvl7pPr marL="2880360" indent="0">
              <a:buNone/>
              <a:defRPr sz="1680" b="1"/>
            </a:lvl7pPr>
            <a:lvl8pPr marL="3360420" indent="0">
              <a:buNone/>
              <a:defRPr sz="1680" b="1"/>
            </a:lvl8pPr>
            <a:lvl9pPr marL="3840480" indent="0">
              <a:buNone/>
              <a:defRPr sz="168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454075" y="4693920"/>
            <a:ext cx="3463019" cy="6984578"/>
          </a:xfrm>
        </p:spPr>
        <p:txBody>
          <a:bodyPr>
            <a:normAutofit/>
          </a:bodyPr>
          <a:lstStyle>
            <a:lvl1pPr>
              <a:defRPr sz="1890"/>
            </a:lvl1pPr>
            <a:lvl2pPr>
              <a:defRPr sz="1680"/>
            </a:lvl2pPr>
            <a:lvl3pPr>
              <a:defRPr sz="1470"/>
            </a:lvl3pPr>
            <a:lvl4pPr>
              <a:defRPr sz="1260"/>
            </a:lvl4pPr>
            <a:lvl5pPr>
              <a:defRPr sz="1260"/>
            </a:lvl5pPr>
            <a:lvl6pPr>
              <a:defRPr sz="1260"/>
            </a:lvl6pPr>
            <a:lvl7pPr>
              <a:defRPr sz="1260"/>
            </a:lvl7pPr>
            <a:lvl8pPr>
              <a:defRPr sz="1260"/>
            </a:lvl8pPr>
            <a:lvl9pPr>
              <a:defRPr sz="126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F12A7-7964-44BC-808D-F467545444D5}" type="datetimeFigureOut">
              <a:rPr lang="en-GB" smtClean="0"/>
              <a:t>20/11/2025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F0E137-A7B6-43C7-9830-C5DC5F9065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2605765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F12A7-7964-44BC-808D-F467545444D5}" type="datetimeFigureOut">
              <a:rPr lang="en-GB" smtClean="0"/>
              <a:t>20/11/2025</a:t>
            </a:fld>
            <a:endParaRPr lang="en-GB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F0E137-A7B6-43C7-9830-C5DC5F9065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8138475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F12A7-7964-44BC-808D-F467545444D5}" type="datetimeFigureOut">
              <a:rPr lang="en-GB" smtClean="0"/>
              <a:t>20/11/2025</a:t>
            </a:fld>
            <a:endParaRPr lang="en-GB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F0E137-A7B6-43C7-9830-C5DC5F9065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6325962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09763" y="2702560"/>
            <a:ext cx="2679035" cy="2702560"/>
          </a:xfrm>
        </p:spPr>
        <p:txBody>
          <a:bodyPr anchor="b"/>
          <a:lstStyle>
            <a:lvl1pPr algn="l">
              <a:defRPr sz="252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768867" y="2702560"/>
            <a:ext cx="4092914" cy="8534400"/>
          </a:xfrm>
        </p:spPr>
        <p:txBody>
          <a:bodyPr anchor="ctr">
            <a:normAutofit/>
          </a:bodyPr>
          <a:lstStyle>
            <a:lvl1pPr>
              <a:defRPr sz="2100"/>
            </a:lvl1pPr>
            <a:lvl2pPr>
              <a:defRPr sz="1890"/>
            </a:lvl2pPr>
            <a:lvl3pPr>
              <a:defRPr sz="1680"/>
            </a:lvl3pPr>
            <a:lvl4pPr>
              <a:defRPr sz="1470"/>
            </a:lvl4pPr>
            <a:lvl5pPr>
              <a:defRPr sz="1470"/>
            </a:lvl5pPr>
            <a:lvl6pPr>
              <a:defRPr sz="1470"/>
            </a:lvl6pPr>
            <a:lvl7pPr>
              <a:defRPr sz="1470"/>
            </a:lvl7pPr>
            <a:lvl8pPr>
              <a:defRPr sz="1470"/>
            </a:lvl8pPr>
            <a:lvl9pPr>
              <a:defRPr sz="147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09763" y="5841326"/>
            <a:ext cx="2679035" cy="5405118"/>
          </a:xfrm>
        </p:spPr>
        <p:txBody>
          <a:bodyPr/>
          <a:lstStyle>
            <a:lvl1pPr marL="0" indent="0">
              <a:buNone/>
              <a:defRPr sz="1470"/>
            </a:lvl1pPr>
            <a:lvl2pPr marL="480060" indent="0">
              <a:buNone/>
              <a:defRPr sz="1260"/>
            </a:lvl2pPr>
            <a:lvl3pPr marL="960120" indent="0">
              <a:buNone/>
              <a:defRPr sz="1050"/>
            </a:lvl3pPr>
            <a:lvl4pPr marL="1440180" indent="0">
              <a:buNone/>
              <a:defRPr sz="945"/>
            </a:lvl4pPr>
            <a:lvl5pPr marL="1920240" indent="0">
              <a:buNone/>
              <a:defRPr sz="945"/>
            </a:lvl5pPr>
            <a:lvl6pPr marL="2400300" indent="0">
              <a:buNone/>
              <a:defRPr sz="945"/>
            </a:lvl6pPr>
            <a:lvl7pPr marL="2880360" indent="0">
              <a:buNone/>
              <a:defRPr sz="945"/>
            </a:lvl7pPr>
            <a:lvl8pPr marL="3360420" indent="0">
              <a:buNone/>
              <a:defRPr sz="945"/>
            </a:lvl8pPr>
            <a:lvl9pPr marL="3840480" indent="0">
              <a:buNone/>
              <a:defRPr sz="94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F12A7-7964-44BC-808D-F467545444D5}" type="datetimeFigureOut">
              <a:rPr lang="en-GB" smtClean="0"/>
              <a:t>20/11/2025</a:t>
            </a:fld>
            <a:endParaRPr lang="en-GB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F0E137-A7B6-43C7-9830-C5DC5F9065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080516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08939" y="3461158"/>
            <a:ext cx="4011708" cy="2939642"/>
          </a:xfrm>
        </p:spPr>
        <p:txBody>
          <a:bodyPr anchor="b">
            <a:normAutofit/>
          </a:bodyPr>
          <a:lstStyle>
            <a:lvl1pPr algn="l">
              <a:defRPr sz="378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474194" y="2133600"/>
            <a:ext cx="2520971" cy="85344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80"/>
            </a:lvl1pPr>
            <a:lvl2pPr marL="480060" indent="0">
              <a:buNone/>
              <a:defRPr sz="1680"/>
            </a:lvl2pPr>
            <a:lvl3pPr marL="960120" indent="0">
              <a:buNone/>
              <a:defRPr sz="1680"/>
            </a:lvl3pPr>
            <a:lvl4pPr marL="1440180" indent="0">
              <a:buNone/>
              <a:defRPr sz="1680"/>
            </a:lvl4pPr>
            <a:lvl5pPr marL="1920240" indent="0">
              <a:buNone/>
              <a:defRPr sz="1680"/>
            </a:lvl5pPr>
            <a:lvl6pPr marL="2400300" indent="0">
              <a:buNone/>
              <a:defRPr sz="1680"/>
            </a:lvl6pPr>
            <a:lvl7pPr marL="2880360" indent="0">
              <a:buNone/>
              <a:defRPr sz="1680"/>
            </a:lvl7pPr>
            <a:lvl8pPr marL="3360420" indent="0">
              <a:buNone/>
              <a:defRPr sz="1680"/>
            </a:lvl8pPr>
            <a:lvl9pPr marL="3840480" indent="0">
              <a:buNone/>
              <a:defRPr sz="168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09763" y="6827520"/>
            <a:ext cx="4005464" cy="2560320"/>
          </a:xfrm>
        </p:spPr>
        <p:txBody>
          <a:bodyPr>
            <a:normAutofit/>
          </a:bodyPr>
          <a:lstStyle>
            <a:lvl1pPr marL="0" indent="0">
              <a:buNone/>
              <a:defRPr sz="1470"/>
            </a:lvl1pPr>
            <a:lvl2pPr marL="480060" indent="0">
              <a:buNone/>
              <a:defRPr sz="1260"/>
            </a:lvl2pPr>
            <a:lvl3pPr marL="960120" indent="0">
              <a:buNone/>
              <a:defRPr sz="1050"/>
            </a:lvl3pPr>
            <a:lvl4pPr marL="1440180" indent="0">
              <a:buNone/>
              <a:defRPr sz="945"/>
            </a:lvl4pPr>
            <a:lvl5pPr marL="1920240" indent="0">
              <a:buNone/>
              <a:defRPr sz="945"/>
            </a:lvl5pPr>
            <a:lvl6pPr marL="2400300" indent="0">
              <a:buNone/>
              <a:defRPr sz="945"/>
            </a:lvl6pPr>
            <a:lvl7pPr marL="2880360" indent="0">
              <a:buNone/>
              <a:defRPr sz="945"/>
            </a:lvl7pPr>
            <a:lvl8pPr marL="3360420" indent="0">
              <a:buNone/>
              <a:defRPr sz="945"/>
            </a:lvl8pPr>
            <a:lvl9pPr marL="3840480" indent="0">
              <a:buNone/>
              <a:defRPr sz="94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F12A7-7964-44BC-808D-F467545444D5}" type="datetimeFigureOut">
              <a:rPr lang="en-GB" smtClean="0"/>
              <a:t>20/11/2025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F0E137-A7B6-43C7-9830-C5DC5F9065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7636783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09766" y="8961096"/>
            <a:ext cx="6952015" cy="1057911"/>
          </a:xfrm>
        </p:spPr>
        <p:txBody>
          <a:bodyPr anchor="b">
            <a:normAutofit/>
          </a:bodyPr>
          <a:lstStyle>
            <a:lvl1pPr algn="l">
              <a:defRPr sz="252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909764" y="1280160"/>
            <a:ext cx="6952016" cy="67959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80"/>
            </a:lvl1pPr>
            <a:lvl2pPr marL="480060" indent="0">
              <a:buNone/>
              <a:defRPr sz="1680"/>
            </a:lvl2pPr>
            <a:lvl3pPr marL="960120" indent="0">
              <a:buNone/>
              <a:defRPr sz="1680"/>
            </a:lvl3pPr>
            <a:lvl4pPr marL="1440180" indent="0">
              <a:buNone/>
              <a:defRPr sz="1680"/>
            </a:lvl4pPr>
            <a:lvl5pPr marL="1920240" indent="0">
              <a:buNone/>
              <a:defRPr sz="1680"/>
            </a:lvl5pPr>
            <a:lvl6pPr marL="2400300" indent="0">
              <a:buNone/>
              <a:defRPr sz="1680"/>
            </a:lvl6pPr>
            <a:lvl7pPr marL="2880360" indent="0">
              <a:buNone/>
              <a:defRPr sz="1680"/>
            </a:lvl7pPr>
            <a:lvl8pPr marL="3360420" indent="0">
              <a:buNone/>
              <a:defRPr sz="1680"/>
            </a:lvl8pPr>
            <a:lvl9pPr marL="3840480" indent="0">
              <a:buNone/>
              <a:defRPr sz="168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09765" y="10019007"/>
            <a:ext cx="6952014" cy="921596"/>
          </a:xfrm>
        </p:spPr>
        <p:txBody>
          <a:bodyPr>
            <a:normAutofit/>
          </a:bodyPr>
          <a:lstStyle>
            <a:lvl1pPr marL="0" indent="0">
              <a:buNone/>
              <a:defRPr sz="1260"/>
            </a:lvl1pPr>
            <a:lvl2pPr marL="480060" indent="0">
              <a:buNone/>
              <a:defRPr sz="1260"/>
            </a:lvl2pPr>
            <a:lvl3pPr marL="960120" indent="0">
              <a:buNone/>
              <a:defRPr sz="1050"/>
            </a:lvl3pPr>
            <a:lvl4pPr marL="1440180" indent="0">
              <a:buNone/>
              <a:defRPr sz="945"/>
            </a:lvl4pPr>
            <a:lvl5pPr marL="1920240" indent="0">
              <a:buNone/>
              <a:defRPr sz="945"/>
            </a:lvl5pPr>
            <a:lvl6pPr marL="2400300" indent="0">
              <a:buNone/>
              <a:defRPr sz="945"/>
            </a:lvl6pPr>
            <a:lvl7pPr marL="2880360" indent="0">
              <a:buNone/>
              <a:defRPr sz="945"/>
            </a:lvl7pPr>
            <a:lvl8pPr marL="3360420" indent="0">
              <a:buNone/>
              <a:defRPr sz="945"/>
            </a:lvl8pPr>
            <a:lvl9pPr marL="3840480" indent="0">
              <a:buNone/>
              <a:defRPr sz="94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F12A7-7964-44BC-808D-F467545444D5}" type="datetimeFigureOut">
              <a:rPr lang="en-GB" smtClean="0"/>
              <a:t>20/11/2025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F0E137-A7B6-43C7-9830-C5DC5F9065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5417867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09764" y="2702560"/>
            <a:ext cx="6952016" cy="3698240"/>
          </a:xfrm>
        </p:spPr>
        <p:txBody>
          <a:bodyPr/>
          <a:lstStyle>
            <a:lvl1pPr>
              <a:defRPr sz="504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909764" y="6827520"/>
            <a:ext cx="6952016" cy="4409440"/>
          </a:xfrm>
        </p:spPr>
        <p:txBody>
          <a:bodyPr anchor="ctr">
            <a:normAutofit/>
          </a:bodyPr>
          <a:lstStyle>
            <a:lvl1pPr marL="0" indent="0">
              <a:buNone/>
              <a:defRPr sz="1890"/>
            </a:lvl1pPr>
            <a:lvl2pPr marL="480060" indent="0">
              <a:buNone/>
              <a:defRPr sz="1260"/>
            </a:lvl2pPr>
            <a:lvl3pPr marL="960120" indent="0">
              <a:buNone/>
              <a:defRPr sz="1050"/>
            </a:lvl3pPr>
            <a:lvl4pPr marL="1440180" indent="0">
              <a:buNone/>
              <a:defRPr sz="945"/>
            </a:lvl4pPr>
            <a:lvl5pPr marL="1920240" indent="0">
              <a:buNone/>
              <a:defRPr sz="945"/>
            </a:lvl5pPr>
            <a:lvl6pPr marL="2400300" indent="0">
              <a:buNone/>
              <a:defRPr sz="945"/>
            </a:lvl6pPr>
            <a:lvl7pPr marL="2880360" indent="0">
              <a:buNone/>
              <a:defRPr sz="945"/>
            </a:lvl7pPr>
            <a:lvl8pPr marL="3360420" indent="0">
              <a:buNone/>
              <a:defRPr sz="945"/>
            </a:lvl8pPr>
            <a:lvl9pPr marL="3840480" indent="0">
              <a:buNone/>
              <a:defRPr sz="94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F12A7-7964-44BC-808D-F467545444D5}" type="datetimeFigureOut">
              <a:rPr lang="en-GB" smtClean="0"/>
              <a:t>20/11/2025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F0E137-A7B6-43C7-9830-C5DC5F9065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9314128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40480" y="2702560"/>
            <a:ext cx="6301101" cy="4336965"/>
          </a:xfrm>
        </p:spPr>
        <p:txBody>
          <a:bodyPr/>
          <a:lstStyle>
            <a:lvl1pPr>
              <a:defRPr sz="504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13"/>
          </p:nvPr>
        </p:nvSpPr>
        <p:spPr>
          <a:xfrm>
            <a:off x="1520586" y="7039525"/>
            <a:ext cx="5817855" cy="638725"/>
          </a:xfrm>
        </p:spPr>
        <p:txBody>
          <a:bodyPr anchor="t">
            <a:normAutofit/>
          </a:bodyPr>
          <a:lstStyle>
            <a:lvl1pPr marL="0" indent="0">
              <a:buNone/>
              <a:defRPr lang="en-US" sz="1470" b="0" i="0" kern="1200" cap="small" dirty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marL="480060" indent="0">
              <a:buNone/>
              <a:defRPr sz="1260"/>
            </a:lvl2pPr>
            <a:lvl3pPr marL="960120" indent="0">
              <a:buNone/>
              <a:defRPr sz="1050"/>
            </a:lvl3pPr>
            <a:lvl4pPr marL="1440180" indent="0">
              <a:buNone/>
              <a:defRPr sz="945"/>
            </a:lvl4pPr>
            <a:lvl5pPr marL="1920240" indent="0">
              <a:buNone/>
              <a:defRPr sz="945"/>
            </a:lvl5pPr>
            <a:lvl6pPr marL="2400300" indent="0">
              <a:buNone/>
              <a:defRPr sz="945"/>
            </a:lvl6pPr>
            <a:lvl7pPr marL="2880360" indent="0">
              <a:buNone/>
              <a:defRPr sz="945"/>
            </a:lvl7pPr>
            <a:lvl8pPr marL="3360420" indent="0">
              <a:buNone/>
              <a:defRPr sz="945"/>
            </a:lvl8pPr>
            <a:lvl9pPr marL="3840480" indent="0">
              <a:buNone/>
              <a:defRPr sz="94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909764" y="8121226"/>
            <a:ext cx="6952016" cy="3129280"/>
          </a:xfrm>
        </p:spPr>
        <p:txBody>
          <a:bodyPr anchor="ctr">
            <a:normAutofit/>
          </a:bodyPr>
          <a:lstStyle>
            <a:lvl1pPr marL="0" indent="0">
              <a:buNone/>
              <a:defRPr sz="1890"/>
            </a:lvl1pPr>
            <a:lvl2pPr marL="480060" indent="0">
              <a:buNone/>
              <a:defRPr sz="1260"/>
            </a:lvl2pPr>
            <a:lvl3pPr marL="960120" indent="0">
              <a:buNone/>
              <a:defRPr sz="1050"/>
            </a:lvl3pPr>
            <a:lvl4pPr marL="1440180" indent="0">
              <a:buNone/>
              <a:defRPr sz="945"/>
            </a:lvl4pPr>
            <a:lvl5pPr marL="1920240" indent="0">
              <a:buNone/>
              <a:defRPr sz="945"/>
            </a:lvl5pPr>
            <a:lvl6pPr marL="2400300" indent="0">
              <a:buNone/>
              <a:defRPr sz="945"/>
            </a:lvl6pPr>
            <a:lvl7pPr marL="2880360" indent="0">
              <a:buNone/>
              <a:defRPr sz="945"/>
            </a:lvl7pPr>
            <a:lvl8pPr marL="3360420" indent="0">
              <a:buNone/>
              <a:defRPr sz="945"/>
            </a:lvl8pPr>
            <a:lvl9pPr marL="3840480" indent="0">
              <a:buNone/>
              <a:defRPr sz="94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F12A7-7964-44BC-808D-F467545444D5}" type="datetimeFigureOut">
              <a:rPr lang="en-GB" smtClean="0"/>
              <a:t>20/11/2025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F0E137-A7B6-43C7-9830-C5DC5F906517}" type="slidenum">
              <a:rPr lang="en-GB" smtClean="0"/>
              <a:t>‹#›</a:t>
            </a:fld>
            <a:endParaRPr lang="en-GB"/>
          </a:p>
        </p:txBody>
      </p:sp>
      <p:sp>
        <p:nvSpPr>
          <p:cNvPr id="11" name="TextBox 10"/>
          <p:cNvSpPr txBox="1"/>
          <p:nvPr/>
        </p:nvSpPr>
        <p:spPr>
          <a:xfrm>
            <a:off x="707592" y="1813005"/>
            <a:ext cx="631671" cy="206364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accent1"/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sz="12810" dirty="0"/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7349675" y="4879069"/>
            <a:ext cx="631671" cy="206364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accent1"/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sz="12810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55971988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09764" y="5831842"/>
            <a:ext cx="6952016" cy="3085936"/>
          </a:xfrm>
        </p:spPr>
        <p:txBody>
          <a:bodyPr anchor="b"/>
          <a:lstStyle>
            <a:lvl1pPr algn="l">
              <a:defRPr sz="4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09764" y="8917778"/>
            <a:ext cx="6952016" cy="1606080"/>
          </a:xfrm>
        </p:spPr>
        <p:txBody>
          <a:bodyPr anchor="t"/>
          <a:lstStyle>
            <a:lvl1pPr marL="0" indent="0" algn="l">
              <a:buNone/>
              <a:defRPr sz="2100" cap="none">
                <a:solidFill>
                  <a:schemeClr val="accent1"/>
                </a:solidFill>
              </a:defRPr>
            </a:lvl1pPr>
            <a:lvl2pPr marL="480060" indent="0">
              <a:buNone/>
              <a:defRPr sz="1890">
                <a:solidFill>
                  <a:schemeClr val="tx1">
                    <a:tint val="75000"/>
                  </a:schemeClr>
                </a:solidFill>
              </a:defRPr>
            </a:lvl2pPr>
            <a:lvl3pPr marL="960120" indent="0">
              <a:buNone/>
              <a:defRPr sz="1680">
                <a:solidFill>
                  <a:schemeClr val="tx1">
                    <a:tint val="75000"/>
                  </a:schemeClr>
                </a:solidFill>
              </a:defRPr>
            </a:lvl3pPr>
            <a:lvl4pPr marL="1440180" indent="0">
              <a:buNone/>
              <a:defRPr sz="1470">
                <a:solidFill>
                  <a:schemeClr val="tx1">
                    <a:tint val="75000"/>
                  </a:schemeClr>
                </a:solidFill>
              </a:defRPr>
            </a:lvl4pPr>
            <a:lvl5pPr marL="1920240" indent="0">
              <a:buNone/>
              <a:defRPr sz="1470">
                <a:solidFill>
                  <a:schemeClr val="tx1">
                    <a:tint val="75000"/>
                  </a:schemeClr>
                </a:solidFill>
              </a:defRPr>
            </a:lvl5pPr>
            <a:lvl6pPr marL="2400300" indent="0">
              <a:buNone/>
              <a:defRPr sz="1470">
                <a:solidFill>
                  <a:schemeClr val="tx1">
                    <a:tint val="75000"/>
                  </a:schemeClr>
                </a:solidFill>
              </a:defRPr>
            </a:lvl6pPr>
            <a:lvl7pPr marL="2880360" indent="0">
              <a:buNone/>
              <a:defRPr sz="1470">
                <a:solidFill>
                  <a:schemeClr val="tx1">
                    <a:tint val="75000"/>
                  </a:schemeClr>
                </a:solidFill>
              </a:defRPr>
            </a:lvl7pPr>
            <a:lvl8pPr marL="3360420" indent="0">
              <a:buNone/>
              <a:defRPr sz="1470">
                <a:solidFill>
                  <a:schemeClr val="tx1">
                    <a:tint val="75000"/>
                  </a:schemeClr>
                </a:solidFill>
              </a:defRPr>
            </a:lvl8pPr>
            <a:lvl9pPr marL="3840480" indent="0">
              <a:buNone/>
              <a:defRPr sz="147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F12A7-7964-44BC-808D-F467545444D5}" type="datetimeFigureOut">
              <a:rPr lang="en-GB" smtClean="0"/>
              <a:t>20/11/2025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F0E137-A7B6-43C7-9830-C5DC5F9065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3878463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41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98576" y="3698240"/>
            <a:ext cx="2321261" cy="1075689"/>
          </a:xfrm>
        </p:spPr>
        <p:txBody>
          <a:bodyPr anchor="b">
            <a:noAutofit/>
          </a:bodyPr>
          <a:lstStyle>
            <a:lvl1pPr marL="0" indent="0">
              <a:buNone/>
              <a:defRPr sz="2520" b="0">
                <a:solidFill>
                  <a:schemeClr val="accent1"/>
                </a:solidFill>
              </a:defRPr>
            </a:lvl1pPr>
            <a:lvl2pPr marL="480060" indent="0">
              <a:buNone/>
              <a:defRPr sz="2100" b="1"/>
            </a:lvl2pPr>
            <a:lvl3pPr marL="960120" indent="0">
              <a:buNone/>
              <a:defRPr sz="1890" b="1"/>
            </a:lvl3pPr>
            <a:lvl4pPr marL="1440180" indent="0">
              <a:buNone/>
              <a:defRPr sz="1680" b="1"/>
            </a:lvl4pPr>
            <a:lvl5pPr marL="1920240" indent="0">
              <a:buNone/>
              <a:defRPr sz="1680" b="1"/>
            </a:lvl5pPr>
            <a:lvl6pPr marL="2400300" indent="0">
              <a:buNone/>
              <a:defRPr sz="1680" b="1"/>
            </a:lvl6pPr>
            <a:lvl7pPr marL="2880360" indent="0">
              <a:buNone/>
              <a:defRPr sz="1680" b="1"/>
            </a:lvl7pPr>
            <a:lvl8pPr marL="3360420" indent="0">
              <a:buNone/>
              <a:defRPr sz="1680" b="1"/>
            </a:lvl8pPr>
            <a:lvl9pPr marL="3840480" indent="0">
              <a:buNone/>
              <a:defRPr sz="168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513949" y="4978400"/>
            <a:ext cx="2305888" cy="6700098"/>
          </a:xfrm>
        </p:spPr>
        <p:txBody>
          <a:bodyPr anchor="t">
            <a:normAutofit/>
          </a:bodyPr>
          <a:lstStyle>
            <a:lvl1pPr marL="0" indent="0">
              <a:buNone/>
              <a:defRPr sz="1470"/>
            </a:lvl1pPr>
            <a:lvl2pPr marL="480060" indent="0">
              <a:buNone/>
              <a:defRPr sz="1260"/>
            </a:lvl2pPr>
            <a:lvl3pPr marL="960120" indent="0">
              <a:buNone/>
              <a:defRPr sz="1050"/>
            </a:lvl3pPr>
            <a:lvl4pPr marL="1440180" indent="0">
              <a:buNone/>
              <a:defRPr sz="945"/>
            </a:lvl4pPr>
            <a:lvl5pPr marL="1920240" indent="0">
              <a:buNone/>
              <a:defRPr sz="945"/>
            </a:lvl5pPr>
            <a:lvl6pPr marL="2400300" indent="0">
              <a:buNone/>
              <a:defRPr sz="945"/>
            </a:lvl6pPr>
            <a:lvl7pPr marL="2880360" indent="0">
              <a:buNone/>
              <a:defRPr sz="945"/>
            </a:lvl7pPr>
            <a:lvl8pPr marL="3360420" indent="0">
              <a:buNone/>
              <a:defRPr sz="945"/>
            </a:lvl8pPr>
            <a:lvl9pPr marL="3840480" indent="0">
              <a:buNone/>
              <a:defRPr sz="94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059179" y="3698240"/>
            <a:ext cx="2312892" cy="1075689"/>
          </a:xfrm>
        </p:spPr>
        <p:txBody>
          <a:bodyPr anchor="b">
            <a:noAutofit/>
          </a:bodyPr>
          <a:lstStyle>
            <a:lvl1pPr marL="0" indent="0">
              <a:buNone/>
              <a:defRPr sz="2520" b="0">
                <a:solidFill>
                  <a:schemeClr val="accent1"/>
                </a:solidFill>
              </a:defRPr>
            </a:lvl1pPr>
            <a:lvl2pPr marL="480060" indent="0">
              <a:buNone/>
              <a:defRPr sz="2100" b="1"/>
            </a:lvl2pPr>
            <a:lvl3pPr marL="960120" indent="0">
              <a:buNone/>
              <a:defRPr sz="1890" b="1"/>
            </a:lvl3pPr>
            <a:lvl4pPr marL="1440180" indent="0">
              <a:buNone/>
              <a:defRPr sz="1680" b="1"/>
            </a:lvl4pPr>
            <a:lvl5pPr marL="1920240" indent="0">
              <a:buNone/>
              <a:defRPr sz="1680" b="1"/>
            </a:lvl5pPr>
            <a:lvl6pPr marL="2400300" indent="0">
              <a:buNone/>
              <a:defRPr sz="1680" b="1"/>
            </a:lvl6pPr>
            <a:lvl7pPr marL="2880360" indent="0">
              <a:buNone/>
              <a:defRPr sz="1680" b="1"/>
            </a:lvl7pPr>
            <a:lvl8pPr marL="3360420" indent="0">
              <a:buNone/>
              <a:defRPr sz="1680" b="1"/>
            </a:lvl8pPr>
            <a:lvl9pPr marL="3840480" indent="0">
              <a:buNone/>
              <a:defRPr sz="168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050866" y="4978400"/>
            <a:ext cx="2321205" cy="6700098"/>
          </a:xfrm>
        </p:spPr>
        <p:txBody>
          <a:bodyPr anchor="t">
            <a:normAutofit/>
          </a:bodyPr>
          <a:lstStyle>
            <a:lvl1pPr marL="0" indent="0">
              <a:buNone/>
              <a:defRPr sz="1470"/>
            </a:lvl1pPr>
            <a:lvl2pPr marL="480060" indent="0">
              <a:buNone/>
              <a:defRPr sz="1260"/>
            </a:lvl2pPr>
            <a:lvl3pPr marL="960120" indent="0">
              <a:buNone/>
              <a:defRPr sz="1050"/>
            </a:lvl3pPr>
            <a:lvl4pPr marL="1440180" indent="0">
              <a:buNone/>
              <a:defRPr sz="945"/>
            </a:lvl4pPr>
            <a:lvl5pPr marL="1920240" indent="0">
              <a:buNone/>
              <a:defRPr sz="945"/>
            </a:lvl5pPr>
            <a:lvl6pPr marL="2400300" indent="0">
              <a:buNone/>
              <a:defRPr sz="945"/>
            </a:lvl6pPr>
            <a:lvl7pPr marL="2880360" indent="0">
              <a:buNone/>
              <a:defRPr sz="945"/>
            </a:lvl7pPr>
            <a:lvl8pPr marL="3360420" indent="0">
              <a:buNone/>
              <a:defRPr sz="945"/>
            </a:lvl8pPr>
            <a:lvl9pPr marL="3840480" indent="0">
              <a:buNone/>
              <a:defRPr sz="94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612163" y="3698240"/>
            <a:ext cx="2309641" cy="1075689"/>
          </a:xfrm>
        </p:spPr>
        <p:txBody>
          <a:bodyPr anchor="b">
            <a:noAutofit/>
          </a:bodyPr>
          <a:lstStyle>
            <a:lvl1pPr marL="0" indent="0">
              <a:buNone/>
              <a:defRPr sz="2520" b="0">
                <a:solidFill>
                  <a:schemeClr val="accent1"/>
                </a:solidFill>
              </a:defRPr>
            </a:lvl1pPr>
            <a:lvl2pPr marL="480060" indent="0">
              <a:buNone/>
              <a:defRPr sz="2100" b="1"/>
            </a:lvl2pPr>
            <a:lvl3pPr marL="960120" indent="0">
              <a:buNone/>
              <a:defRPr sz="1890" b="1"/>
            </a:lvl3pPr>
            <a:lvl4pPr marL="1440180" indent="0">
              <a:buNone/>
              <a:defRPr sz="1680" b="1"/>
            </a:lvl4pPr>
            <a:lvl5pPr marL="1920240" indent="0">
              <a:buNone/>
              <a:defRPr sz="1680" b="1"/>
            </a:lvl5pPr>
            <a:lvl6pPr marL="2400300" indent="0">
              <a:buNone/>
              <a:defRPr sz="1680" b="1"/>
            </a:lvl6pPr>
            <a:lvl7pPr marL="2880360" indent="0">
              <a:buNone/>
              <a:defRPr sz="1680" b="1"/>
            </a:lvl7pPr>
            <a:lvl8pPr marL="3360420" indent="0">
              <a:buNone/>
              <a:defRPr sz="1680" b="1"/>
            </a:lvl8pPr>
            <a:lvl9pPr marL="3840480" indent="0">
              <a:buNone/>
              <a:defRPr sz="168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5612163" y="4978400"/>
            <a:ext cx="2309641" cy="6700098"/>
          </a:xfrm>
        </p:spPr>
        <p:txBody>
          <a:bodyPr anchor="t">
            <a:normAutofit/>
          </a:bodyPr>
          <a:lstStyle>
            <a:lvl1pPr marL="0" indent="0">
              <a:buNone/>
              <a:defRPr sz="1470"/>
            </a:lvl1pPr>
            <a:lvl2pPr marL="480060" indent="0">
              <a:buNone/>
              <a:defRPr sz="1260"/>
            </a:lvl2pPr>
            <a:lvl3pPr marL="960120" indent="0">
              <a:buNone/>
              <a:defRPr sz="1050"/>
            </a:lvl3pPr>
            <a:lvl4pPr marL="1440180" indent="0">
              <a:buNone/>
              <a:defRPr sz="945"/>
            </a:lvl4pPr>
            <a:lvl5pPr marL="1920240" indent="0">
              <a:buNone/>
              <a:defRPr sz="945"/>
            </a:lvl5pPr>
            <a:lvl6pPr marL="2400300" indent="0">
              <a:buNone/>
              <a:defRPr sz="945"/>
            </a:lvl6pPr>
            <a:lvl7pPr marL="2880360" indent="0">
              <a:buNone/>
              <a:defRPr sz="945"/>
            </a:lvl7pPr>
            <a:lvl8pPr marL="3360420" indent="0">
              <a:buNone/>
              <a:defRPr sz="945"/>
            </a:lvl8pPr>
            <a:lvl9pPr marL="3840480" indent="0">
              <a:buNone/>
              <a:defRPr sz="94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2935101" y="3982720"/>
            <a:ext cx="0" cy="7396480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5484182" y="3982720"/>
            <a:ext cx="0" cy="7404846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F12A7-7964-44BC-808D-F467545444D5}" type="datetimeFigureOut">
              <a:rPr lang="en-GB" smtClean="0"/>
              <a:t>20/11/2025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F0E137-A7B6-43C7-9830-C5DC5F9065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535713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41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13949" y="7935105"/>
            <a:ext cx="2315893" cy="1075689"/>
          </a:xfrm>
        </p:spPr>
        <p:txBody>
          <a:bodyPr anchor="b">
            <a:noAutofit/>
          </a:bodyPr>
          <a:lstStyle>
            <a:lvl1pPr marL="0" indent="0">
              <a:buNone/>
              <a:defRPr sz="2520" b="0">
                <a:solidFill>
                  <a:schemeClr val="accent1"/>
                </a:solidFill>
              </a:defRPr>
            </a:lvl1pPr>
            <a:lvl2pPr marL="480060" indent="0">
              <a:buNone/>
              <a:defRPr sz="2100" b="1"/>
            </a:lvl2pPr>
            <a:lvl3pPr marL="960120" indent="0">
              <a:buNone/>
              <a:defRPr sz="1890" b="1"/>
            </a:lvl3pPr>
            <a:lvl4pPr marL="1440180" indent="0">
              <a:buNone/>
              <a:defRPr sz="1680" b="1"/>
            </a:lvl4pPr>
            <a:lvl5pPr marL="1920240" indent="0">
              <a:buNone/>
              <a:defRPr sz="1680" b="1"/>
            </a:lvl5pPr>
            <a:lvl6pPr marL="2400300" indent="0">
              <a:buNone/>
              <a:defRPr sz="1680" b="1"/>
            </a:lvl6pPr>
            <a:lvl7pPr marL="2880360" indent="0">
              <a:buNone/>
              <a:defRPr sz="1680" b="1"/>
            </a:lvl7pPr>
            <a:lvl8pPr marL="3360420" indent="0">
              <a:buNone/>
              <a:defRPr sz="1680" b="1"/>
            </a:lvl8pPr>
            <a:lvl9pPr marL="3840480" indent="0">
              <a:buNone/>
              <a:defRPr sz="168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513949" y="4124960"/>
            <a:ext cx="2315893" cy="28448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80"/>
            </a:lvl1pPr>
            <a:lvl2pPr marL="480060" indent="0">
              <a:buNone/>
              <a:defRPr sz="1680"/>
            </a:lvl2pPr>
            <a:lvl3pPr marL="960120" indent="0">
              <a:buNone/>
              <a:defRPr sz="1680"/>
            </a:lvl3pPr>
            <a:lvl4pPr marL="1440180" indent="0">
              <a:buNone/>
              <a:defRPr sz="1680"/>
            </a:lvl4pPr>
            <a:lvl5pPr marL="1920240" indent="0">
              <a:buNone/>
              <a:defRPr sz="1680"/>
            </a:lvl5pPr>
            <a:lvl6pPr marL="2400300" indent="0">
              <a:buNone/>
              <a:defRPr sz="1680"/>
            </a:lvl6pPr>
            <a:lvl7pPr marL="2880360" indent="0">
              <a:buNone/>
              <a:defRPr sz="1680"/>
            </a:lvl7pPr>
            <a:lvl8pPr marL="3360420" indent="0">
              <a:buNone/>
              <a:defRPr sz="1680"/>
            </a:lvl8pPr>
            <a:lvl9pPr marL="3840480" indent="0">
              <a:buNone/>
              <a:defRPr sz="168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513949" y="9010797"/>
            <a:ext cx="2315893" cy="1230486"/>
          </a:xfrm>
        </p:spPr>
        <p:txBody>
          <a:bodyPr anchor="t">
            <a:normAutofit/>
          </a:bodyPr>
          <a:lstStyle>
            <a:lvl1pPr marL="0" indent="0">
              <a:buNone/>
              <a:defRPr sz="1470"/>
            </a:lvl1pPr>
            <a:lvl2pPr marL="480060" indent="0">
              <a:buNone/>
              <a:defRPr sz="1260"/>
            </a:lvl2pPr>
            <a:lvl3pPr marL="960120" indent="0">
              <a:buNone/>
              <a:defRPr sz="1050"/>
            </a:lvl3pPr>
            <a:lvl4pPr marL="1440180" indent="0">
              <a:buNone/>
              <a:defRPr sz="945"/>
            </a:lvl4pPr>
            <a:lvl5pPr marL="1920240" indent="0">
              <a:buNone/>
              <a:defRPr sz="945"/>
            </a:lvl5pPr>
            <a:lvl6pPr marL="2400300" indent="0">
              <a:buNone/>
              <a:defRPr sz="945"/>
            </a:lvl6pPr>
            <a:lvl7pPr marL="2880360" indent="0">
              <a:buNone/>
              <a:defRPr sz="945"/>
            </a:lvl7pPr>
            <a:lvl8pPr marL="3360420" indent="0">
              <a:buNone/>
              <a:defRPr sz="945"/>
            </a:lvl8pPr>
            <a:lvl9pPr marL="3840480" indent="0">
              <a:buNone/>
              <a:defRPr sz="94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063682" y="7935105"/>
            <a:ext cx="2308389" cy="1075689"/>
          </a:xfrm>
        </p:spPr>
        <p:txBody>
          <a:bodyPr anchor="b">
            <a:noAutofit/>
          </a:bodyPr>
          <a:lstStyle>
            <a:lvl1pPr marL="0" indent="0">
              <a:buNone/>
              <a:defRPr sz="2520" b="0">
                <a:solidFill>
                  <a:schemeClr val="accent1"/>
                </a:solidFill>
              </a:defRPr>
            </a:lvl1pPr>
            <a:lvl2pPr marL="480060" indent="0">
              <a:buNone/>
              <a:defRPr sz="2100" b="1"/>
            </a:lvl2pPr>
            <a:lvl3pPr marL="960120" indent="0">
              <a:buNone/>
              <a:defRPr sz="1890" b="1"/>
            </a:lvl3pPr>
            <a:lvl4pPr marL="1440180" indent="0">
              <a:buNone/>
              <a:defRPr sz="1680" b="1"/>
            </a:lvl4pPr>
            <a:lvl5pPr marL="1920240" indent="0">
              <a:buNone/>
              <a:defRPr sz="1680" b="1"/>
            </a:lvl5pPr>
            <a:lvl6pPr marL="2400300" indent="0">
              <a:buNone/>
              <a:defRPr sz="1680" b="1"/>
            </a:lvl6pPr>
            <a:lvl7pPr marL="2880360" indent="0">
              <a:buNone/>
              <a:defRPr sz="1680" b="1"/>
            </a:lvl7pPr>
            <a:lvl8pPr marL="3360420" indent="0">
              <a:buNone/>
              <a:defRPr sz="1680" b="1"/>
            </a:lvl8pPr>
            <a:lvl9pPr marL="3840480" indent="0">
              <a:buNone/>
              <a:defRPr sz="168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063681" y="4124960"/>
            <a:ext cx="2308389" cy="28448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80"/>
            </a:lvl1pPr>
            <a:lvl2pPr marL="480060" indent="0">
              <a:buNone/>
              <a:defRPr sz="1680"/>
            </a:lvl2pPr>
            <a:lvl3pPr marL="960120" indent="0">
              <a:buNone/>
              <a:defRPr sz="1680"/>
            </a:lvl3pPr>
            <a:lvl4pPr marL="1440180" indent="0">
              <a:buNone/>
              <a:defRPr sz="1680"/>
            </a:lvl4pPr>
            <a:lvl5pPr marL="1920240" indent="0">
              <a:buNone/>
              <a:defRPr sz="1680"/>
            </a:lvl5pPr>
            <a:lvl6pPr marL="2400300" indent="0">
              <a:buNone/>
              <a:defRPr sz="1680"/>
            </a:lvl6pPr>
            <a:lvl7pPr marL="2880360" indent="0">
              <a:buNone/>
              <a:defRPr sz="1680"/>
            </a:lvl7pPr>
            <a:lvl8pPr marL="3360420" indent="0">
              <a:buNone/>
              <a:defRPr sz="1680"/>
            </a:lvl8pPr>
            <a:lvl9pPr marL="3840480" indent="0">
              <a:buNone/>
              <a:defRPr sz="168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062615" y="9010795"/>
            <a:ext cx="2311447" cy="1230486"/>
          </a:xfrm>
        </p:spPr>
        <p:txBody>
          <a:bodyPr anchor="t">
            <a:normAutofit/>
          </a:bodyPr>
          <a:lstStyle>
            <a:lvl1pPr marL="0" indent="0">
              <a:buNone/>
              <a:defRPr sz="1470"/>
            </a:lvl1pPr>
            <a:lvl2pPr marL="480060" indent="0">
              <a:buNone/>
              <a:defRPr sz="1260"/>
            </a:lvl2pPr>
            <a:lvl3pPr marL="960120" indent="0">
              <a:buNone/>
              <a:defRPr sz="1050"/>
            </a:lvl3pPr>
            <a:lvl4pPr marL="1440180" indent="0">
              <a:buNone/>
              <a:defRPr sz="945"/>
            </a:lvl4pPr>
            <a:lvl5pPr marL="1920240" indent="0">
              <a:buNone/>
              <a:defRPr sz="945"/>
            </a:lvl5pPr>
            <a:lvl6pPr marL="2400300" indent="0">
              <a:buNone/>
              <a:defRPr sz="945"/>
            </a:lvl6pPr>
            <a:lvl7pPr marL="2880360" indent="0">
              <a:buNone/>
              <a:defRPr sz="945"/>
            </a:lvl7pPr>
            <a:lvl8pPr marL="3360420" indent="0">
              <a:buNone/>
              <a:defRPr sz="945"/>
            </a:lvl8pPr>
            <a:lvl9pPr marL="3840480" indent="0">
              <a:buNone/>
              <a:defRPr sz="94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612163" y="7935105"/>
            <a:ext cx="2309641" cy="1075689"/>
          </a:xfrm>
        </p:spPr>
        <p:txBody>
          <a:bodyPr anchor="b">
            <a:noAutofit/>
          </a:bodyPr>
          <a:lstStyle>
            <a:lvl1pPr marL="0" indent="0">
              <a:buNone/>
              <a:defRPr sz="2520" b="0">
                <a:solidFill>
                  <a:schemeClr val="accent1"/>
                </a:solidFill>
              </a:defRPr>
            </a:lvl1pPr>
            <a:lvl2pPr marL="480060" indent="0">
              <a:buNone/>
              <a:defRPr sz="2100" b="1"/>
            </a:lvl2pPr>
            <a:lvl3pPr marL="960120" indent="0">
              <a:buNone/>
              <a:defRPr sz="1890" b="1"/>
            </a:lvl3pPr>
            <a:lvl4pPr marL="1440180" indent="0">
              <a:buNone/>
              <a:defRPr sz="1680" b="1"/>
            </a:lvl4pPr>
            <a:lvl5pPr marL="1920240" indent="0">
              <a:buNone/>
              <a:defRPr sz="1680" b="1"/>
            </a:lvl5pPr>
            <a:lvl6pPr marL="2400300" indent="0">
              <a:buNone/>
              <a:defRPr sz="1680" b="1"/>
            </a:lvl6pPr>
            <a:lvl7pPr marL="2880360" indent="0">
              <a:buNone/>
              <a:defRPr sz="1680" b="1"/>
            </a:lvl7pPr>
            <a:lvl8pPr marL="3360420" indent="0">
              <a:buNone/>
              <a:defRPr sz="1680" b="1"/>
            </a:lvl8pPr>
            <a:lvl9pPr marL="3840480" indent="0">
              <a:buNone/>
              <a:defRPr sz="168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5612162" y="4124960"/>
            <a:ext cx="2309641" cy="28448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80"/>
            </a:lvl1pPr>
            <a:lvl2pPr marL="480060" indent="0">
              <a:buNone/>
              <a:defRPr sz="1680"/>
            </a:lvl2pPr>
            <a:lvl3pPr marL="960120" indent="0">
              <a:buNone/>
              <a:defRPr sz="1680"/>
            </a:lvl3pPr>
            <a:lvl4pPr marL="1440180" indent="0">
              <a:buNone/>
              <a:defRPr sz="1680"/>
            </a:lvl4pPr>
            <a:lvl5pPr marL="1920240" indent="0">
              <a:buNone/>
              <a:defRPr sz="1680"/>
            </a:lvl5pPr>
            <a:lvl6pPr marL="2400300" indent="0">
              <a:buNone/>
              <a:defRPr sz="1680"/>
            </a:lvl6pPr>
            <a:lvl7pPr marL="2880360" indent="0">
              <a:buNone/>
              <a:defRPr sz="1680"/>
            </a:lvl7pPr>
            <a:lvl8pPr marL="3360420" indent="0">
              <a:buNone/>
              <a:defRPr sz="1680"/>
            </a:lvl8pPr>
            <a:lvl9pPr marL="3840480" indent="0">
              <a:buNone/>
              <a:defRPr sz="168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5612066" y="9010791"/>
            <a:ext cx="2312700" cy="1230486"/>
          </a:xfrm>
        </p:spPr>
        <p:txBody>
          <a:bodyPr anchor="t">
            <a:normAutofit/>
          </a:bodyPr>
          <a:lstStyle>
            <a:lvl1pPr marL="0" indent="0">
              <a:buNone/>
              <a:defRPr sz="1470"/>
            </a:lvl1pPr>
            <a:lvl2pPr marL="480060" indent="0">
              <a:buNone/>
              <a:defRPr sz="1260"/>
            </a:lvl2pPr>
            <a:lvl3pPr marL="960120" indent="0">
              <a:buNone/>
              <a:defRPr sz="1050"/>
            </a:lvl3pPr>
            <a:lvl4pPr marL="1440180" indent="0">
              <a:buNone/>
              <a:defRPr sz="945"/>
            </a:lvl4pPr>
            <a:lvl5pPr marL="1920240" indent="0">
              <a:buNone/>
              <a:defRPr sz="945"/>
            </a:lvl5pPr>
            <a:lvl6pPr marL="2400300" indent="0">
              <a:buNone/>
              <a:defRPr sz="945"/>
            </a:lvl6pPr>
            <a:lvl7pPr marL="2880360" indent="0">
              <a:buNone/>
              <a:defRPr sz="945"/>
            </a:lvl7pPr>
            <a:lvl8pPr marL="3360420" indent="0">
              <a:buNone/>
              <a:defRPr sz="945"/>
            </a:lvl8pPr>
            <a:lvl9pPr marL="3840480" indent="0">
              <a:buNone/>
              <a:defRPr sz="94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2935101" y="3982720"/>
            <a:ext cx="0" cy="7396480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5484182" y="3982720"/>
            <a:ext cx="0" cy="7404846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F12A7-7964-44BC-808D-F467545444D5}" type="datetimeFigureOut">
              <a:rPr lang="en-GB" smtClean="0"/>
              <a:t>20/11/2025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F0E137-A7B6-43C7-9830-C5DC5F9065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5948504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F12A7-7964-44BC-808D-F467545444D5}" type="datetimeFigureOut">
              <a:rPr lang="en-GB" smtClean="0"/>
              <a:t>20/11/2025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F0E137-A7B6-43C7-9830-C5DC5F9065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5078454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1271" y="803067"/>
            <a:ext cx="1380533" cy="10875433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13949" y="1443316"/>
            <a:ext cx="5847253" cy="10235183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F12A7-7964-44BC-808D-F467545444D5}" type="datetimeFigureOut">
              <a:rPr lang="en-GB" smtClean="0"/>
              <a:t>20/11/2025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F0E137-A7B6-43C7-9830-C5DC5F9065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5401390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Oval 21"/>
          <p:cNvSpPr/>
          <p:nvPr/>
        </p:nvSpPr>
        <p:spPr>
          <a:xfrm>
            <a:off x="6614404" y="3129280"/>
            <a:ext cx="2960370" cy="526288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  <a:alpha val="7000"/>
                </a:schemeClr>
              </a:gs>
              <a:gs pos="69000">
                <a:schemeClr val="accent1">
                  <a:lumMod val="60000"/>
                  <a:lumOff val="40000"/>
                  <a:alpha val="0"/>
                </a:schemeClr>
              </a:gs>
              <a:gs pos="36000">
                <a:schemeClr val="accent1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3" name="Oval 22"/>
          <p:cNvSpPr/>
          <p:nvPr/>
        </p:nvSpPr>
        <p:spPr>
          <a:xfrm>
            <a:off x="5974324" y="-853440"/>
            <a:ext cx="1680210" cy="298704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  <a:alpha val="14000"/>
                </a:schemeClr>
              </a:gs>
              <a:gs pos="73000">
                <a:schemeClr val="accent1">
                  <a:lumMod val="60000"/>
                  <a:lumOff val="40000"/>
                  <a:alpha val="0"/>
                </a:schemeClr>
              </a:gs>
              <a:gs pos="36000">
                <a:schemeClr val="accent1">
                  <a:lumMod val="60000"/>
                  <a:lumOff val="40000"/>
                  <a:alpha val="7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4" name="Oval 23"/>
          <p:cNvSpPr/>
          <p:nvPr/>
        </p:nvSpPr>
        <p:spPr>
          <a:xfrm>
            <a:off x="6614404" y="11379200"/>
            <a:ext cx="1040130" cy="184912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  <a:alpha val="10000"/>
                </a:schemeClr>
              </a:gs>
              <a:gs pos="66000">
                <a:schemeClr val="accent1">
                  <a:lumMod val="60000"/>
                  <a:lumOff val="40000"/>
                  <a:alpha val="0"/>
                </a:schemeClr>
              </a:gs>
              <a:gs pos="31000">
                <a:schemeClr val="accent1">
                  <a:lumMod val="60000"/>
                  <a:lumOff val="40000"/>
                  <a:alpha val="5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0" name="Oval 19"/>
          <p:cNvSpPr/>
          <p:nvPr/>
        </p:nvSpPr>
        <p:spPr>
          <a:xfrm>
            <a:off x="-161687" y="4978400"/>
            <a:ext cx="4400550" cy="782320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  <a:alpha val="11000"/>
                </a:schemeClr>
              </a:gs>
              <a:gs pos="75000">
                <a:schemeClr val="accent1">
                  <a:lumMod val="60000"/>
                  <a:lumOff val="40000"/>
                  <a:alpha val="0"/>
                </a:schemeClr>
              </a:gs>
              <a:gs pos="36000">
                <a:schemeClr val="accent1">
                  <a:lumMod val="60000"/>
                  <a:lumOff val="40000"/>
                  <a:alpha val="1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1" name="Oval 20"/>
          <p:cNvSpPr/>
          <p:nvPr/>
        </p:nvSpPr>
        <p:spPr>
          <a:xfrm>
            <a:off x="-881777" y="5405120"/>
            <a:ext cx="2480310" cy="440944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  <a:alpha val="8000"/>
                </a:schemeClr>
              </a:gs>
              <a:gs pos="72000">
                <a:schemeClr val="accent1">
                  <a:lumMod val="60000"/>
                  <a:lumOff val="40000"/>
                  <a:alpha val="0"/>
                </a:schemeClr>
              </a:gs>
              <a:gs pos="36000">
                <a:schemeClr val="accent1">
                  <a:lumMod val="60000"/>
                  <a:lumOff val="40000"/>
                  <a:alpha val="8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9" name="Rectangle 18"/>
          <p:cNvSpPr/>
          <p:nvPr/>
        </p:nvSpPr>
        <p:spPr>
          <a:xfrm>
            <a:off x="8132926" y="0"/>
            <a:ext cx="720090" cy="205232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508946" y="845073"/>
            <a:ext cx="7408149" cy="2614323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9085" y="3832127"/>
            <a:ext cx="7047237" cy="783156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7465244" y="3507076"/>
            <a:ext cx="1849118" cy="240092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55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460F12A7-7964-44BC-808D-F467545444D5}" type="datetimeFigureOut">
              <a:rPr lang="en-GB" smtClean="0"/>
              <a:t>20/11/2025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4968919" y="6184995"/>
            <a:ext cx="7204951" cy="24009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55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154753" y="552041"/>
            <a:ext cx="660254" cy="1433016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941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AF0E137-A7B6-43C7-9830-C5DC5F9065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7079714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15" r:id="rId1"/>
    <p:sldLayoutId id="2147483716" r:id="rId2"/>
    <p:sldLayoutId id="2147483717" r:id="rId3"/>
    <p:sldLayoutId id="2147483718" r:id="rId4"/>
    <p:sldLayoutId id="2147483719" r:id="rId5"/>
    <p:sldLayoutId id="2147483720" r:id="rId6"/>
    <p:sldLayoutId id="2147483721" r:id="rId7"/>
    <p:sldLayoutId id="2147483722" r:id="rId8"/>
    <p:sldLayoutId id="2147483723" r:id="rId9"/>
    <p:sldLayoutId id="2147483724" r:id="rId10"/>
    <p:sldLayoutId id="2147483725" r:id="rId11"/>
    <p:sldLayoutId id="2147483726" r:id="rId12"/>
    <p:sldLayoutId id="2147483727" r:id="rId13"/>
    <p:sldLayoutId id="2147483728" r:id="rId14"/>
    <p:sldLayoutId id="2147483729" r:id="rId15"/>
    <p:sldLayoutId id="2147483730" r:id="rId16"/>
    <p:sldLayoutId id="2147483731" r:id="rId17"/>
  </p:sldLayoutIdLst>
  <p:txStyles>
    <p:titleStyle>
      <a:lvl1pPr algn="l" defTabSz="480060" rtl="0" eaLnBrk="1" latinLnBrk="0" hangingPunct="1">
        <a:spcBef>
          <a:spcPct val="0"/>
        </a:spcBef>
        <a:buNone/>
        <a:defRPr sz="441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60045" indent="-360045" algn="l" defTabSz="480060" rtl="0" eaLnBrk="1" latinLnBrk="0" hangingPunct="1">
        <a:spcBef>
          <a:spcPts val="105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21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80098" indent="-300038" algn="l" defTabSz="480060" rtl="0" eaLnBrk="1" latinLnBrk="0" hangingPunct="1">
        <a:spcBef>
          <a:spcPts val="105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9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200150" indent="-240030" algn="l" defTabSz="480060" rtl="0" eaLnBrk="1" latinLnBrk="0" hangingPunct="1">
        <a:spcBef>
          <a:spcPts val="105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8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80210" indent="-240030" algn="l" defTabSz="480060" rtl="0" eaLnBrk="1" latinLnBrk="0" hangingPunct="1">
        <a:spcBef>
          <a:spcPts val="105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7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160270" indent="-240030" algn="l" defTabSz="480060" rtl="0" eaLnBrk="1" latinLnBrk="0" hangingPunct="1">
        <a:spcBef>
          <a:spcPts val="105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7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640330" indent="-240030" algn="l" defTabSz="480060" rtl="0" eaLnBrk="1" latinLnBrk="0" hangingPunct="1">
        <a:spcBef>
          <a:spcPts val="105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7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3120390" indent="-240030" algn="l" defTabSz="480060" rtl="0" eaLnBrk="1" latinLnBrk="0" hangingPunct="1">
        <a:spcBef>
          <a:spcPts val="105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7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600450" indent="-240030" algn="l" defTabSz="480060" rtl="0" eaLnBrk="1" latinLnBrk="0" hangingPunct="1">
        <a:spcBef>
          <a:spcPts val="105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7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4080510" indent="-240030" algn="l" defTabSz="480060" rtl="0" eaLnBrk="1" latinLnBrk="0" hangingPunct="1">
        <a:spcBef>
          <a:spcPts val="105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7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80060" rtl="0" eaLnBrk="1" latinLnBrk="0" hangingPunct="1">
        <a:defRPr sz="1890" kern="1200">
          <a:solidFill>
            <a:schemeClr val="tx1"/>
          </a:solidFill>
          <a:latin typeface="+mn-lt"/>
          <a:ea typeface="+mn-ea"/>
          <a:cs typeface="+mn-cs"/>
        </a:defRPr>
      </a:lvl1pPr>
      <a:lvl2pPr marL="480060" algn="l" defTabSz="480060" rtl="0" eaLnBrk="1" latinLnBrk="0" hangingPunct="1">
        <a:defRPr sz="1890" kern="1200">
          <a:solidFill>
            <a:schemeClr val="tx1"/>
          </a:solidFill>
          <a:latin typeface="+mn-lt"/>
          <a:ea typeface="+mn-ea"/>
          <a:cs typeface="+mn-cs"/>
        </a:defRPr>
      </a:lvl2pPr>
      <a:lvl3pPr marL="960120" algn="l" defTabSz="480060" rtl="0" eaLnBrk="1" latinLnBrk="0" hangingPunct="1">
        <a:defRPr sz="1890" kern="1200">
          <a:solidFill>
            <a:schemeClr val="tx1"/>
          </a:solidFill>
          <a:latin typeface="+mn-lt"/>
          <a:ea typeface="+mn-ea"/>
          <a:cs typeface="+mn-cs"/>
        </a:defRPr>
      </a:lvl3pPr>
      <a:lvl4pPr marL="1440180" algn="l" defTabSz="480060" rtl="0" eaLnBrk="1" latinLnBrk="0" hangingPunct="1">
        <a:defRPr sz="1890" kern="1200">
          <a:solidFill>
            <a:schemeClr val="tx1"/>
          </a:solidFill>
          <a:latin typeface="+mn-lt"/>
          <a:ea typeface="+mn-ea"/>
          <a:cs typeface="+mn-cs"/>
        </a:defRPr>
      </a:lvl4pPr>
      <a:lvl5pPr marL="1920240" algn="l" defTabSz="480060" rtl="0" eaLnBrk="1" latinLnBrk="0" hangingPunct="1">
        <a:defRPr sz="1890" kern="1200">
          <a:solidFill>
            <a:schemeClr val="tx1"/>
          </a:solidFill>
          <a:latin typeface="+mn-lt"/>
          <a:ea typeface="+mn-ea"/>
          <a:cs typeface="+mn-cs"/>
        </a:defRPr>
      </a:lvl5pPr>
      <a:lvl6pPr marL="2400300" algn="l" defTabSz="480060" rtl="0" eaLnBrk="1" latinLnBrk="0" hangingPunct="1">
        <a:defRPr sz="1890" kern="1200">
          <a:solidFill>
            <a:schemeClr val="tx1"/>
          </a:solidFill>
          <a:latin typeface="+mn-lt"/>
          <a:ea typeface="+mn-ea"/>
          <a:cs typeface="+mn-cs"/>
        </a:defRPr>
      </a:lvl6pPr>
      <a:lvl7pPr marL="2880360" algn="l" defTabSz="480060" rtl="0" eaLnBrk="1" latinLnBrk="0" hangingPunct="1">
        <a:defRPr sz="1890" kern="1200">
          <a:solidFill>
            <a:schemeClr val="tx1"/>
          </a:solidFill>
          <a:latin typeface="+mn-lt"/>
          <a:ea typeface="+mn-ea"/>
          <a:cs typeface="+mn-cs"/>
        </a:defRPr>
      </a:lvl7pPr>
      <a:lvl8pPr marL="3360420" algn="l" defTabSz="480060" rtl="0" eaLnBrk="1" latinLnBrk="0" hangingPunct="1">
        <a:defRPr sz="1890" kern="1200">
          <a:solidFill>
            <a:schemeClr val="tx1"/>
          </a:solidFill>
          <a:latin typeface="+mn-lt"/>
          <a:ea typeface="+mn-ea"/>
          <a:cs typeface="+mn-cs"/>
        </a:defRPr>
      </a:lvl8pPr>
      <a:lvl9pPr marL="3840480" algn="l" defTabSz="480060" rtl="0" eaLnBrk="1" latinLnBrk="0" hangingPunct="1">
        <a:defRPr sz="189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733C02-427D-D3C9-82D0-0C481593C48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73659" y="278296"/>
            <a:ext cx="2131611" cy="536713"/>
          </a:xfrm>
        </p:spPr>
        <p:txBody>
          <a:bodyPr/>
          <a:lstStyle/>
          <a:p>
            <a:r>
              <a:rPr lang="en-GB" sz="4800" b="1" dirty="0">
                <a:solidFill>
                  <a:srgbClr val="FFFF00"/>
                </a:solidFill>
              </a:rPr>
              <a:t>STEP 1.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953B7BD-CF5A-87CF-5153-EDC56019C42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0" y="1113183"/>
            <a:ext cx="3717235" cy="397565"/>
          </a:xfrm>
        </p:spPr>
        <p:txBody>
          <a:bodyPr>
            <a:normAutofit fontScale="92500" lnSpcReduction="10000"/>
          </a:bodyPr>
          <a:lstStyle/>
          <a:p>
            <a:r>
              <a:rPr lang="en-GB" sz="2400" b="1" dirty="0">
                <a:solidFill>
                  <a:srgbClr val="FFFF00"/>
                </a:solidFill>
              </a:rPr>
              <a:t>Open Microsoft team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FB35784-690E-4FCE-CC3E-4CEEFE32E4F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4042" y="1665907"/>
            <a:ext cx="4365168" cy="2348368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74DBDDCD-71B6-94A3-1C96-6CC40A5E5F88}"/>
              </a:ext>
            </a:extLst>
          </p:cNvPr>
          <p:cNvSpPr txBox="1"/>
          <p:nvPr/>
        </p:nvSpPr>
        <p:spPr>
          <a:xfrm>
            <a:off x="5923722" y="93630"/>
            <a:ext cx="2131611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4800" b="1" dirty="0">
                <a:solidFill>
                  <a:srgbClr val="FFFF00"/>
                </a:solidFill>
              </a:rPr>
              <a:t>STEP 2.</a:t>
            </a:r>
            <a:endParaRPr lang="en-GB" sz="4800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129D5A3A-03CC-AE4B-23DE-667ED0911CDC}"/>
              </a:ext>
            </a:extLst>
          </p:cNvPr>
          <p:cNvSpPr txBox="1"/>
          <p:nvPr/>
        </p:nvSpPr>
        <p:spPr>
          <a:xfrm>
            <a:off x="4800600" y="958022"/>
            <a:ext cx="5237920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000" b="1" dirty="0">
                <a:solidFill>
                  <a:srgbClr val="FFFF00"/>
                </a:solidFill>
              </a:rPr>
              <a:t>ON THE LEFT SIDE MENU, CLICK CALENDAR</a:t>
            </a: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D2F7B6CB-9EE2-D263-F564-1D9B22F89AB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11091" y="1665908"/>
            <a:ext cx="4174876" cy="2348368"/>
          </a:xfrm>
          <a:prstGeom prst="rect">
            <a:avLst/>
          </a:prstGeom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E565023C-76B6-E0D1-9E5F-12DD69861C5B}"/>
              </a:ext>
            </a:extLst>
          </p:cNvPr>
          <p:cNvSpPr txBox="1"/>
          <p:nvPr/>
        </p:nvSpPr>
        <p:spPr>
          <a:xfrm>
            <a:off x="84042" y="4113808"/>
            <a:ext cx="5456582" cy="76944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4400" b="1" dirty="0">
                <a:solidFill>
                  <a:srgbClr val="FFFF00"/>
                </a:solidFill>
              </a:rPr>
              <a:t>STEP 3.</a:t>
            </a:r>
            <a:endParaRPr lang="en-GB" sz="4400" dirty="0"/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028F7097-024B-B776-48DE-D78153DCFF8D}"/>
              </a:ext>
            </a:extLst>
          </p:cNvPr>
          <p:cNvSpPr txBox="1"/>
          <p:nvPr/>
        </p:nvSpPr>
        <p:spPr>
          <a:xfrm>
            <a:off x="84042" y="4783131"/>
            <a:ext cx="4811091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000" b="1" dirty="0">
                <a:solidFill>
                  <a:srgbClr val="FFFF00"/>
                </a:solidFill>
              </a:rPr>
              <a:t>IN THE TOP RIGHT CORNET CLICK ‘NEW MEETING’</a:t>
            </a:r>
          </a:p>
        </p:txBody>
      </p:sp>
      <p:pic>
        <p:nvPicPr>
          <p:cNvPr id="20" name="Picture 19">
            <a:extLst>
              <a:ext uri="{FF2B5EF4-FFF2-40B4-BE49-F238E27FC236}">
                <a16:creationId xmlns:a16="http://schemas.microsoft.com/office/drawing/2014/main" id="{CCCA40AF-2B85-5390-3A5F-FBE45F6E9C6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5491017"/>
            <a:ext cx="4308999" cy="2423812"/>
          </a:xfrm>
          <a:prstGeom prst="rect">
            <a:avLst/>
          </a:prstGeom>
        </p:spPr>
      </p:pic>
      <p:sp>
        <p:nvSpPr>
          <p:cNvPr id="22" name="TextBox 21">
            <a:extLst>
              <a:ext uri="{FF2B5EF4-FFF2-40B4-BE49-F238E27FC236}">
                <a16:creationId xmlns:a16="http://schemas.microsoft.com/office/drawing/2014/main" id="{C6C9BC95-E9F3-97B0-B303-05065F26AC50}"/>
              </a:ext>
            </a:extLst>
          </p:cNvPr>
          <p:cNvSpPr txBox="1"/>
          <p:nvPr/>
        </p:nvSpPr>
        <p:spPr>
          <a:xfrm>
            <a:off x="5923722" y="4040336"/>
            <a:ext cx="5456582" cy="76944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4400" b="1" dirty="0">
                <a:solidFill>
                  <a:srgbClr val="FFFF00"/>
                </a:solidFill>
              </a:rPr>
              <a:t>STEP 4.</a:t>
            </a:r>
            <a:endParaRPr lang="en-GB" sz="4400" dirty="0"/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1080EDF8-3F29-4E44-9101-9DC2CC5216A9}"/>
              </a:ext>
            </a:extLst>
          </p:cNvPr>
          <p:cNvSpPr txBox="1"/>
          <p:nvPr/>
        </p:nvSpPr>
        <p:spPr>
          <a:xfrm>
            <a:off x="5257800" y="4683194"/>
            <a:ext cx="6122504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000" b="1" dirty="0">
                <a:solidFill>
                  <a:srgbClr val="FFFF00"/>
                </a:solidFill>
              </a:rPr>
              <a:t>FILL IN THE MEETING DETAILS</a:t>
            </a:r>
          </a:p>
        </p:txBody>
      </p:sp>
      <p:pic>
        <p:nvPicPr>
          <p:cNvPr id="26" name="Picture 25">
            <a:extLst>
              <a:ext uri="{FF2B5EF4-FFF2-40B4-BE49-F238E27FC236}">
                <a16:creationId xmlns:a16="http://schemas.microsoft.com/office/drawing/2014/main" id="{23A1E514-74C5-5BDB-E48A-3B531A6C0E39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11091" y="5379163"/>
            <a:ext cx="4449906" cy="2503072"/>
          </a:xfrm>
          <a:prstGeom prst="rect">
            <a:avLst/>
          </a:prstGeom>
        </p:spPr>
      </p:pic>
      <p:sp>
        <p:nvSpPr>
          <p:cNvPr id="28" name="TextBox 27">
            <a:extLst>
              <a:ext uri="{FF2B5EF4-FFF2-40B4-BE49-F238E27FC236}">
                <a16:creationId xmlns:a16="http://schemas.microsoft.com/office/drawing/2014/main" id="{3E2ED2DF-8872-46B8-6318-740A6DDEDAAF}"/>
              </a:ext>
            </a:extLst>
          </p:cNvPr>
          <p:cNvSpPr txBox="1"/>
          <p:nvPr/>
        </p:nvSpPr>
        <p:spPr>
          <a:xfrm>
            <a:off x="3478696" y="7994544"/>
            <a:ext cx="6122504" cy="76944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4400" b="1" dirty="0">
                <a:solidFill>
                  <a:srgbClr val="FFFF00"/>
                </a:solidFill>
              </a:rPr>
              <a:t>STEP 5.</a:t>
            </a:r>
            <a:endParaRPr lang="en-GB" sz="4400" dirty="0"/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0CFBA00C-D6CB-B6EF-419C-B1CB21435166}"/>
              </a:ext>
            </a:extLst>
          </p:cNvPr>
          <p:cNvSpPr txBox="1"/>
          <p:nvPr/>
        </p:nvSpPr>
        <p:spPr>
          <a:xfrm>
            <a:off x="2154499" y="8622715"/>
            <a:ext cx="6122504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1" dirty="0">
                <a:solidFill>
                  <a:srgbClr val="FFFF00"/>
                </a:solidFill>
              </a:rPr>
              <a:t>AFTER FILLING IN THE MEETING DETAILS, CLICK ‘SAVE’ IN THE TOP RIGHT CORNER</a:t>
            </a:r>
            <a:endParaRPr lang="en-GB" sz="1800" b="1" dirty="0">
              <a:solidFill>
                <a:srgbClr val="FFFF00"/>
              </a:solidFill>
            </a:endParaRPr>
          </a:p>
        </p:txBody>
      </p:sp>
      <p:pic>
        <p:nvPicPr>
          <p:cNvPr id="32" name="Picture 31">
            <a:extLst>
              <a:ext uri="{FF2B5EF4-FFF2-40B4-BE49-F238E27FC236}">
                <a16:creationId xmlns:a16="http://schemas.microsoft.com/office/drawing/2014/main" id="{E9FB8912-116A-5C03-E9FD-2B051291D556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316322" y="9269046"/>
            <a:ext cx="4815950" cy="27089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67499491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Violet II">
      <a:dk1>
        <a:sysClr val="windowText" lastClr="000000"/>
      </a:dk1>
      <a:lt1>
        <a:sysClr val="window" lastClr="FFFFFF"/>
      </a:lt1>
      <a:dk2>
        <a:srgbClr val="632E62"/>
      </a:dk2>
      <a:lt2>
        <a:srgbClr val="EAE5EB"/>
      </a:lt2>
      <a:accent1>
        <a:srgbClr val="92278F"/>
      </a:accent1>
      <a:accent2>
        <a:srgbClr val="9B57D3"/>
      </a:accent2>
      <a:accent3>
        <a:srgbClr val="755DD9"/>
      </a:accent3>
      <a:accent4>
        <a:srgbClr val="665EB8"/>
      </a:accent4>
      <a:accent5>
        <a:srgbClr val="45A5ED"/>
      </a:accent5>
      <a:accent6>
        <a:srgbClr val="5982DB"/>
      </a:accent6>
      <a:hlink>
        <a:srgbClr val="0066FF"/>
      </a:hlink>
      <a:folHlink>
        <a:srgbClr val="666699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104000"/>
                <a:satMod val="128000"/>
                <a:lumMod val="104000"/>
              </a:schemeClr>
            </a:gs>
            <a:gs pos="100000">
              <a:schemeClr val="phClr">
                <a:tint val="100000"/>
                <a:shade val="76000"/>
                <a:hueMod val="89000"/>
                <a:satMod val="164000"/>
                <a:lumMod val="68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42000"/>
                <a:hueMod val="42000"/>
                <a:satMod val="124000"/>
                <a:lumMod val="62000"/>
              </a:schemeClr>
              <a:schemeClr val="phClr">
                <a:tint val="96000"/>
                <a:satMod val="130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5A2F9111-B2DB-470C-BA56-608F9B658826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21</TotalTime>
  <Words>57</Words>
  <Application>Microsoft Office PowerPoint</Application>
  <PresentationFormat>A3 Paper (297x420 mm)</PresentationFormat>
  <Paragraphs>10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4" baseType="lpstr">
      <vt:lpstr>Century Gothic</vt:lpstr>
      <vt:lpstr>Wingdings 3</vt:lpstr>
      <vt:lpstr>Ion</vt:lpstr>
      <vt:lpstr>STEP 1.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solomonramonamaria@yahoo.com</dc:creator>
  <cp:lastModifiedBy>solomonramonamaria@yahoo.com</cp:lastModifiedBy>
  <cp:revision>1</cp:revision>
  <dcterms:created xsi:type="dcterms:W3CDTF">2025-11-20T20:25:30Z</dcterms:created>
  <dcterms:modified xsi:type="dcterms:W3CDTF">2025-11-20T20:47:09Z</dcterms:modified>
</cp:coreProperties>
</file>