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48" y="99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5B7DF-E39F-445A-8C6D-582674C608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79853-C97F-4823-8601-536A407BAD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F12EB-4655-4740-94BC-DEF5E661E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E3BCD-D493-489D-94CF-53816C236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37424-BFEB-42B4-924A-5BC443958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728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F9A4D-4A56-46A1-8698-2B3BDE2B9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9E96C-4753-4A21-8DB0-94D5006E2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DFEFF-295A-489C-9E87-3C21B1BCC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0DEAB-541D-4316-93E5-823C4B1CD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C8870-34B9-4C36-B2DE-AB2E36503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984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A46AA-89C2-48FF-8590-481C2A524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21A9C2-DEDE-4EA2-B70A-7A0D31DAAF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7CCFB-189A-43C2-95D0-E2AE1C5C2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22EEF-DAEE-496C-B582-72138D0A2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E4DD5-2EEC-45DE-AC97-C8ED20790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378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142B1-0825-43A9-8E26-B48AE7CD2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42CE2-45F1-4DB5-8CA7-5152572C5A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F4318-407F-49C3-B22A-73AF7FA899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F5998C-0778-4988-8C9A-8D77ADABC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B9488-F989-4F1D-8B81-76EAA41B9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048E8-10CD-4ECD-842D-89BA13C73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13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214B4-2575-4660-861E-E3157B579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7ABCE-0769-453F-ADAF-1DC58461AB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B7C4A-321E-4CCA-8258-851C6785E2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D996C0-C1A6-47B2-936F-FFD30085EA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B3671F-B969-48FE-AD2F-910C4C9219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C9F4A9-395E-4E7E-BDFD-879CD0B68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0698E0-A664-4FF3-BFB9-88CEB2AFC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55726D-3763-4FB6-86B0-6DF4B7C33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930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6D611-9B2C-4BD0-B7A1-FB150B7D1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2F2A01-1991-480C-9087-F034A42A2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01D3A2-2C56-47F8-A320-5557E340B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BEE8CB-E0B5-455C-A86C-1DCB6460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083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AADA2A-22FE-47DD-A15E-876C26ADB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5B9A88-F379-442F-BEED-20C6036C8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CB7B0-244B-49D5-B42B-5A2BEA554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20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7B215-B09C-4EA0-8D15-3C2CD3F6E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ACF44-F61C-4173-8338-38AEEA124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A0CA94-8FAA-41C5-9405-20BFF8135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2A268-81F1-4E55-8DCF-A954ECC18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A7B232-AAC5-4184-88E4-CAED68D9A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753D87-9E68-4A3B-979D-6AD11D8E0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674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2869F-7528-4A9A-BB24-E4EEBD066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A903D7-0EB9-4CE1-A48F-2F879905EF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0C5744-5290-44D2-87B9-C8E254DDC9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FD3085-3A24-4906-9DE8-1F9F29CF5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3244CC-8566-40CF-9499-E48B0CD3C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F50FD6-55DA-43F2-86D0-08CF04DF2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11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EE964-478E-4869-B7B3-0677EC624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EBC7F-284B-4BA3-A731-C217A3D3A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46DC1-CDAA-41DA-B7A2-DACAE77E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3CA6D-2260-4A5F-BAB2-1DF6CB302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73BA4-A921-4030-9071-A39D7AFE1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10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4F3F9B-7585-4347-AB91-F0096B2CBD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30DF5A-8E11-4BF4-89B1-51EE33E641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99AD8-1A47-41FE-A59B-FF1325D42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8B655-A093-45B9-862D-FEB65BA2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A4689-6EE3-45F4-909F-135D0383E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865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07A457-E90A-46D2-9C09-B3587FF6F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A1F289-1207-4A11-9904-6CEF286EDC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87139-1341-45D7-8020-0117AC9F6D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DCF7A8-A85A-4EA1-8690-96BCA5828A99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F5DF73-4B3B-4CB5-82A8-C92146F079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F83B10-07EE-4689-832D-1666F54A0A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3210A-F1C0-4D65-8197-92E744CB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51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7A749AB-6D43-4B92-89BD-E3455D2D6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792102-637E-45E4-9578-3B97CA7623FC}"/>
              </a:ext>
            </a:extLst>
          </p:cNvPr>
          <p:cNvSpPr txBox="1"/>
          <p:nvPr/>
        </p:nvSpPr>
        <p:spPr>
          <a:xfrm>
            <a:off x="1516829" y="4754880"/>
            <a:ext cx="2970557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  <a:ea typeface="Magic R" panose="02030504000101010101" pitchFamily="18" charset="-127"/>
              </a:rPr>
              <a:t>Module Lecturer</a:t>
            </a:r>
          </a:p>
          <a:p>
            <a:r>
              <a:rPr lang="en-GB" dirty="0">
                <a:solidFill>
                  <a:srgbClr val="002060"/>
                </a:solidFill>
                <a:latin typeface="Aptos" panose="020B0004020202020204" pitchFamily="34" charset="0"/>
                <a:ea typeface="Magic R" panose="02030504000101010101" pitchFamily="18" charset="-127"/>
              </a:rPr>
              <a:t>Dr Ewa Kazimierska</a:t>
            </a:r>
          </a:p>
          <a:p>
            <a:r>
              <a:rPr lang="en-GB" dirty="0">
                <a:solidFill>
                  <a:srgbClr val="002060"/>
                </a:solidFill>
                <a:latin typeface="Aptos" panose="020B0004020202020204" pitchFamily="34" charset="0"/>
                <a:ea typeface="Magic R" panose="02030504000101010101" pitchFamily="18" charset="-127"/>
              </a:rPr>
              <a:t>e.kazimierska@uwtsd.ac.uk</a:t>
            </a:r>
          </a:p>
        </p:txBody>
      </p:sp>
    </p:spTree>
    <p:extLst>
      <p:ext uri="{BB962C8B-B14F-4D97-AF65-F5344CB8AC3E}">
        <p14:creationId xmlns:p14="http://schemas.microsoft.com/office/powerpoint/2010/main" val="4024215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094C1A-3E54-41D2-BE65-135F266F1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1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8A69D4-4B41-45C6-AD76-B049D44592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247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A9B034-F5E7-4FCE-BBB2-229BF355F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389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D2F227-EFF1-4D4E-992B-ACB58A8D8D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36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CF74B9-5243-4BA5-858E-72893EA66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272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905E2D-4518-45D9-AE5D-2873A3CE9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498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520589-8969-4685-9508-44F50B451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895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AEEFAB-BD60-4325-AF96-E8F818889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299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FE7057-EEA6-45E1-B4E5-6D36F3719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167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92CD07-929A-4F40-95F3-F5C797FBD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827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C5233F-9914-4B47-B61B-86C6EC5A2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90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6A386C-8ADD-468F-99B7-86ECBB30DC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406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6E1476-64D6-4470-AA05-A8D610F4F1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284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</Words>
  <Application>Microsoft Office PowerPoint</Application>
  <PresentationFormat>Widescreen</PresentationFormat>
  <Paragraphs>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1</cp:revision>
  <dcterms:created xsi:type="dcterms:W3CDTF">2026-09-28T13:48:55Z</dcterms:created>
  <dcterms:modified xsi:type="dcterms:W3CDTF">2026-09-28T15:17:41Z</dcterms:modified>
</cp:coreProperties>
</file>