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5" d="100"/>
          <a:sy n="75" d="100"/>
        </p:scale>
        <p:origin x="17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A24D6D4-98E1-4C17-8EE4-01A13A1285D9}" type="datetimeFigureOut">
              <a:rPr lang="en-GB" smtClean="0"/>
              <a:t>28/03/17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1AD50-456B-4999-9520-381198218200}" type="slidenum">
              <a:rPr lang="en-GB" smtClean="0"/>
              <a:t>‹#›</a:t>
            </a:fld>
            <a:endParaRPr lang="en-GB"/>
          </a:p>
        </p:txBody>
      </p:sp>
    </p:spTree>
    <p:extLst>
      <p:ext uri="{BB962C8B-B14F-4D97-AF65-F5344CB8AC3E}">
        <p14:creationId xmlns:p14="http://schemas.microsoft.com/office/powerpoint/2010/main" val="2334833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24D6D4-98E1-4C17-8EE4-01A13A1285D9}" type="datetimeFigureOut">
              <a:rPr lang="en-GB" smtClean="0"/>
              <a:t>28/03/17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1AD50-456B-4999-9520-381198218200}" type="slidenum">
              <a:rPr lang="en-GB" smtClean="0"/>
              <a:t>‹#›</a:t>
            </a:fld>
            <a:endParaRPr lang="en-GB"/>
          </a:p>
        </p:txBody>
      </p:sp>
    </p:spTree>
    <p:extLst>
      <p:ext uri="{BB962C8B-B14F-4D97-AF65-F5344CB8AC3E}">
        <p14:creationId xmlns:p14="http://schemas.microsoft.com/office/powerpoint/2010/main" val="2437462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24D6D4-98E1-4C17-8EE4-01A13A1285D9}" type="datetimeFigureOut">
              <a:rPr lang="en-GB" smtClean="0"/>
              <a:t>28/03/17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1AD50-456B-4999-9520-381198218200}" type="slidenum">
              <a:rPr lang="en-GB" smtClean="0"/>
              <a:t>‹#›</a:t>
            </a:fld>
            <a:endParaRPr lang="en-GB"/>
          </a:p>
        </p:txBody>
      </p:sp>
    </p:spTree>
    <p:extLst>
      <p:ext uri="{BB962C8B-B14F-4D97-AF65-F5344CB8AC3E}">
        <p14:creationId xmlns:p14="http://schemas.microsoft.com/office/powerpoint/2010/main" val="878501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A24D6D4-98E1-4C17-8EE4-01A13A1285D9}" type="datetimeFigureOut">
              <a:rPr lang="en-GB" smtClean="0"/>
              <a:t>28/03/17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1AD50-456B-4999-9520-381198218200}" type="slidenum">
              <a:rPr lang="en-GB" smtClean="0"/>
              <a:t>‹#›</a:t>
            </a:fld>
            <a:endParaRPr lang="en-GB"/>
          </a:p>
        </p:txBody>
      </p:sp>
    </p:spTree>
    <p:extLst>
      <p:ext uri="{BB962C8B-B14F-4D97-AF65-F5344CB8AC3E}">
        <p14:creationId xmlns:p14="http://schemas.microsoft.com/office/powerpoint/2010/main" val="868250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A24D6D4-98E1-4C17-8EE4-01A13A1285D9}" type="datetimeFigureOut">
              <a:rPr lang="en-GB" smtClean="0"/>
              <a:t>28/03/17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11AD50-456B-4999-9520-381198218200}" type="slidenum">
              <a:rPr lang="en-GB" smtClean="0"/>
              <a:t>‹#›</a:t>
            </a:fld>
            <a:endParaRPr lang="en-GB"/>
          </a:p>
        </p:txBody>
      </p:sp>
    </p:spTree>
    <p:extLst>
      <p:ext uri="{BB962C8B-B14F-4D97-AF65-F5344CB8AC3E}">
        <p14:creationId xmlns:p14="http://schemas.microsoft.com/office/powerpoint/2010/main" val="3111944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A24D6D4-98E1-4C17-8EE4-01A13A1285D9}" type="datetimeFigureOut">
              <a:rPr lang="en-GB" smtClean="0"/>
              <a:t>28/03/17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11AD50-456B-4999-9520-381198218200}" type="slidenum">
              <a:rPr lang="en-GB" smtClean="0"/>
              <a:t>‹#›</a:t>
            </a:fld>
            <a:endParaRPr lang="en-GB"/>
          </a:p>
        </p:txBody>
      </p:sp>
    </p:spTree>
    <p:extLst>
      <p:ext uri="{BB962C8B-B14F-4D97-AF65-F5344CB8AC3E}">
        <p14:creationId xmlns:p14="http://schemas.microsoft.com/office/powerpoint/2010/main" val="3710137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24D6D4-98E1-4C17-8EE4-01A13A1285D9}" type="datetimeFigureOut">
              <a:rPr lang="en-GB" smtClean="0"/>
              <a:t>28/03/17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11AD50-456B-4999-9520-381198218200}" type="slidenum">
              <a:rPr lang="en-GB" smtClean="0"/>
              <a:t>‹#›</a:t>
            </a:fld>
            <a:endParaRPr lang="en-GB"/>
          </a:p>
        </p:txBody>
      </p:sp>
    </p:spTree>
    <p:extLst>
      <p:ext uri="{BB962C8B-B14F-4D97-AF65-F5344CB8AC3E}">
        <p14:creationId xmlns:p14="http://schemas.microsoft.com/office/powerpoint/2010/main" val="1047703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4D6D4-98E1-4C17-8EE4-01A13A1285D9}" type="datetimeFigureOut">
              <a:rPr lang="en-GB" smtClean="0"/>
              <a:t>28/03/17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1AD50-456B-4999-9520-381198218200}" type="slidenum">
              <a:rPr lang="en-GB" smtClean="0"/>
              <a:t>‹#›</a:t>
            </a:fld>
            <a:endParaRPr lang="en-GB"/>
          </a:p>
        </p:txBody>
      </p:sp>
    </p:spTree>
    <p:extLst>
      <p:ext uri="{BB962C8B-B14F-4D97-AF65-F5344CB8AC3E}">
        <p14:creationId xmlns:p14="http://schemas.microsoft.com/office/powerpoint/2010/main" val="1161747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4D6D4-98E1-4C17-8EE4-01A13A1285D9}" type="datetimeFigureOut">
              <a:rPr lang="en-GB" smtClean="0"/>
              <a:t>28/03/17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11AD50-456B-4999-9520-381198218200}" type="slidenum">
              <a:rPr lang="en-GB" smtClean="0"/>
              <a:t>‹#›</a:t>
            </a:fld>
            <a:endParaRPr lang="en-GB"/>
          </a:p>
        </p:txBody>
      </p:sp>
    </p:spTree>
    <p:extLst>
      <p:ext uri="{BB962C8B-B14F-4D97-AF65-F5344CB8AC3E}">
        <p14:creationId xmlns:p14="http://schemas.microsoft.com/office/powerpoint/2010/main" val="134706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24D6D4-98E1-4C17-8EE4-01A13A1285D9}" type="datetimeFigureOut">
              <a:rPr lang="en-GB" smtClean="0"/>
              <a:t>28/03/17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1AD50-456B-4999-9520-381198218200}" type="slidenum">
              <a:rPr lang="en-GB" smtClean="0"/>
              <a:t>‹#›</a:t>
            </a:fld>
            <a:endParaRPr lang="en-GB"/>
          </a:p>
        </p:txBody>
      </p:sp>
    </p:spTree>
    <p:extLst>
      <p:ext uri="{BB962C8B-B14F-4D97-AF65-F5344CB8AC3E}">
        <p14:creationId xmlns:p14="http://schemas.microsoft.com/office/powerpoint/2010/main" val="3780397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24D6D4-98E1-4C17-8EE4-01A13A1285D9}" type="datetimeFigureOut">
              <a:rPr lang="en-GB" smtClean="0"/>
              <a:t>28/03/17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11AD50-456B-4999-9520-381198218200}" type="slidenum">
              <a:rPr lang="en-GB" smtClean="0"/>
              <a:t>‹#›</a:t>
            </a:fld>
            <a:endParaRPr lang="en-GB"/>
          </a:p>
        </p:txBody>
      </p:sp>
    </p:spTree>
    <p:extLst>
      <p:ext uri="{BB962C8B-B14F-4D97-AF65-F5344CB8AC3E}">
        <p14:creationId xmlns:p14="http://schemas.microsoft.com/office/powerpoint/2010/main" val="887124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4D6D4-98E1-4C17-8EE4-01A13A1285D9}" type="datetimeFigureOut">
              <a:rPr lang="en-GB" smtClean="0"/>
              <a:t>28/03/17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11AD50-456B-4999-9520-381198218200}" type="slidenum">
              <a:rPr lang="en-GB" smtClean="0"/>
              <a:t>‹#›</a:t>
            </a:fld>
            <a:endParaRPr lang="en-GB"/>
          </a:p>
        </p:txBody>
      </p:sp>
    </p:spTree>
    <p:extLst>
      <p:ext uri="{BB962C8B-B14F-4D97-AF65-F5344CB8AC3E}">
        <p14:creationId xmlns:p14="http://schemas.microsoft.com/office/powerpoint/2010/main" val="257344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Management Assignment</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t>Report Deadline: 28/4/17</a:t>
            </a:r>
          </a:p>
          <a:p>
            <a:r>
              <a:rPr lang="en-GB" b="1" dirty="0" smtClean="0"/>
              <a:t>WORD </a:t>
            </a:r>
            <a:r>
              <a:rPr lang="en-GB" b="1" dirty="0"/>
              <a:t>COUNT </a:t>
            </a:r>
            <a:r>
              <a:rPr lang="en-GB" b="1" dirty="0" smtClean="0"/>
              <a:t>EQUIVALENT </a:t>
            </a:r>
            <a:r>
              <a:rPr lang="en-GB" b="1" u="sng" dirty="0" smtClean="0"/>
              <a:t>3,000 </a:t>
            </a:r>
            <a:r>
              <a:rPr lang="en-GB" b="1" dirty="0" smtClean="0"/>
              <a:t>WORDS </a:t>
            </a:r>
          </a:p>
          <a:p>
            <a:endParaRPr lang="en-GB" b="1" dirty="0"/>
          </a:p>
          <a:p>
            <a:endParaRPr lang="en-GB" b="1" dirty="0" smtClean="0"/>
          </a:p>
          <a:p>
            <a:r>
              <a:rPr lang="en-GB" dirty="0"/>
              <a:t>A written report accompanying and explaining your Project Plan. This should include an evaluation of how well you managed to follow the plan. Include printed versions of your Project Plan and screenshot of interface and code for your Software resource. (10</a:t>
            </a:r>
            <a:r>
              <a:rPr lang="en-GB" dirty="0" smtClean="0"/>
              <a:t>%)</a:t>
            </a:r>
          </a:p>
          <a:p>
            <a:r>
              <a:rPr lang="en-GB" dirty="0"/>
              <a:t>An explanation of the assignment of work within the group, the development methods used and an evaluation of how this turned out in practice. (10%)</a:t>
            </a:r>
          </a:p>
          <a:p>
            <a:endParaRPr lang="en-GB" dirty="0"/>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85201" y="1275822"/>
            <a:ext cx="1794932" cy="1794932"/>
          </a:xfrm>
          <a:prstGeom prst="rect">
            <a:avLst/>
          </a:prstGeom>
        </p:spPr>
      </p:pic>
    </p:spTree>
    <p:extLst>
      <p:ext uri="{BB962C8B-B14F-4D97-AF65-F5344CB8AC3E}">
        <p14:creationId xmlns:p14="http://schemas.microsoft.com/office/powerpoint/2010/main" val="34062393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74306"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87867"/>
            <a:ext cx="10515600" cy="5889096"/>
          </a:xfrm>
        </p:spPr>
        <p:txBody>
          <a:bodyPr>
            <a:normAutofit fontScale="92500" lnSpcReduction="10000"/>
          </a:bodyPr>
          <a:lstStyle/>
          <a:p>
            <a:pPr lvl="0"/>
            <a:r>
              <a:rPr lang="en-GB" dirty="0"/>
              <a:t>Risk management for your home use project, including either Risk Exposure calculations or a Risk Evaluation Matrix with explanation for the identified risks and an explanation of your strategy for managing those risks. 10%)</a:t>
            </a:r>
          </a:p>
          <a:p>
            <a:pPr lvl="0"/>
            <a:r>
              <a:rPr lang="en-GB" dirty="0"/>
              <a:t>Code of practice: sustainability issues for your home use project including your analysis of first, second and third order sustainability issues for the project. (10%)</a:t>
            </a:r>
          </a:p>
          <a:p>
            <a:pPr lvl="0"/>
            <a:r>
              <a:rPr lang="en-GB" dirty="0"/>
              <a:t>Code of practice: Ethical and Legal issues for the home use project, including application of the British Computer Society Code of Conduct and/or IEEE Code of Conduct. (10%)</a:t>
            </a:r>
          </a:p>
          <a:p>
            <a:pPr lvl="0"/>
            <a:r>
              <a:rPr lang="en-GB" dirty="0"/>
              <a:t>Quality Assurance Issues for the home use project with examples of appropriate quality metrics. (10</a:t>
            </a:r>
            <a:r>
              <a:rPr lang="en-GB" dirty="0" smtClean="0"/>
              <a:t>%)</a:t>
            </a:r>
          </a:p>
          <a:p>
            <a:pPr lvl="0"/>
            <a:endParaRPr lang="en-GB" dirty="0"/>
          </a:p>
          <a:p>
            <a:pPr lvl="0"/>
            <a:r>
              <a:rPr lang="en-GB" dirty="0" smtClean="0"/>
              <a:t>Don’t forget References. </a:t>
            </a:r>
          </a:p>
          <a:p>
            <a:pPr lvl="0"/>
            <a:r>
              <a:rPr lang="en-GB" dirty="0" smtClean="0"/>
              <a:t>Good Luck!</a:t>
            </a: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705599" y="4343401"/>
            <a:ext cx="1752600" cy="1752600"/>
          </a:xfrm>
          <a:prstGeom prst="rect">
            <a:avLst/>
          </a:prstGeom>
        </p:spPr>
      </p:pic>
    </p:spTree>
    <p:extLst>
      <p:ext uri="{BB962C8B-B14F-4D97-AF65-F5344CB8AC3E}">
        <p14:creationId xmlns:p14="http://schemas.microsoft.com/office/powerpoint/2010/main" val="32581860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5838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212</Words>
  <Application>Microsoft Office PowerPoint</Application>
  <PresentationFormat>Widescreen</PresentationFormat>
  <Paragraphs>14</Paragraphs>
  <Slides>2</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Project Management Assignment</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Assignment</dc:title>
  <dc:creator>Sue Maw</dc:creator>
  <cp:lastModifiedBy>Sue Maw</cp:lastModifiedBy>
  <cp:revision>1</cp:revision>
  <dcterms:created xsi:type="dcterms:W3CDTF">2017-03-28T15:24:17Z</dcterms:created>
  <dcterms:modified xsi:type="dcterms:W3CDTF">2017-03-28T15:24:50Z</dcterms:modified>
</cp:coreProperties>
</file>