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57" r:id="rId3"/>
    <p:sldId id="280" r:id="rId4"/>
    <p:sldId id="378" r:id="rId5"/>
    <p:sldId id="376" r:id="rId6"/>
    <p:sldId id="377" r:id="rId7"/>
    <p:sldId id="367" r:id="rId8"/>
    <p:sldId id="260" r:id="rId9"/>
    <p:sldId id="261" r:id="rId10"/>
    <p:sldId id="262" r:id="rId11"/>
    <p:sldId id="371" r:id="rId12"/>
    <p:sldId id="263" r:id="rId13"/>
    <p:sldId id="370" r:id="rId14"/>
    <p:sldId id="265" r:id="rId15"/>
    <p:sldId id="270" r:id="rId16"/>
    <p:sldId id="373" r:id="rId17"/>
    <p:sldId id="379" r:id="rId18"/>
    <p:sldId id="374" r:id="rId19"/>
    <p:sldId id="288" r:id="rId20"/>
    <p:sldId id="274" r:id="rId21"/>
    <p:sldId id="320" r:id="rId22"/>
    <p:sldId id="275" r:id="rId23"/>
    <p:sldId id="301" r:id="rId24"/>
    <p:sldId id="295" r:id="rId25"/>
    <p:sldId id="282" r:id="rId26"/>
    <p:sldId id="375" r:id="rId27"/>
    <p:sldId id="264" r:id="rId28"/>
    <p:sldId id="272" r:id="rId29"/>
    <p:sldId id="368" r:id="rId30"/>
    <p:sldId id="369" r:id="rId31"/>
    <p:sldId id="366" r:id="rId32"/>
    <p:sldId id="258" r:id="rId33"/>
    <p:sldId id="25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8D545C-4A34-41B9-988B-71DAB1A5F2E8}" v="6" dt="2023-05-17T14:27:04.9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p:scale>
          <a:sx n="86" d="100"/>
          <a:sy n="86" d="100"/>
        </p:scale>
        <p:origin x="100"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5B8D545C-4A34-41B9-988B-71DAB1A5F2E8}"/>
    <pc:docChg chg="undo custSel addSld delSld modSld">
      <pc:chgData name="Caroline Jawad" userId="ebec8957-a986-4a6f-937a-47250bfdae89" providerId="ADAL" clId="{5B8D545C-4A34-41B9-988B-71DAB1A5F2E8}" dt="2023-05-17T14:27:37.469" v="338" actId="20577"/>
      <pc:docMkLst>
        <pc:docMk/>
      </pc:docMkLst>
      <pc:sldChg chg="addSp modSp add mod setBg">
        <pc:chgData name="Caroline Jawad" userId="ebec8957-a986-4a6f-937a-47250bfdae89" providerId="ADAL" clId="{5B8D545C-4A34-41B9-988B-71DAB1A5F2E8}" dt="2023-05-17T14:04:12.409" v="249" actId="26606"/>
        <pc:sldMkLst>
          <pc:docMk/>
          <pc:sldMk cId="1735316921" sldId="257"/>
        </pc:sldMkLst>
        <pc:spChg chg="mod">
          <ac:chgData name="Caroline Jawad" userId="ebec8957-a986-4a6f-937a-47250bfdae89" providerId="ADAL" clId="{5B8D545C-4A34-41B9-988B-71DAB1A5F2E8}" dt="2023-05-17T14:04:12.409" v="249" actId="26606"/>
          <ac:spMkLst>
            <pc:docMk/>
            <pc:sldMk cId="1735316921" sldId="257"/>
            <ac:spMk id="2" creationId="{86745FBF-3111-B75B-0BB3-AADF470A89C8}"/>
          </ac:spMkLst>
        </pc:spChg>
        <pc:spChg chg="mod">
          <ac:chgData name="Caroline Jawad" userId="ebec8957-a986-4a6f-937a-47250bfdae89" providerId="ADAL" clId="{5B8D545C-4A34-41B9-988B-71DAB1A5F2E8}" dt="2023-05-17T14:04:12.409" v="249" actId="26606"/>
          <ac:spMkLst>
            <pc:docMk/>
            <pc:sldMk cId="1735316921" sldId="257"/>
            <ac:spMk id="3" creationId="{FB093D2C-8375-6722-3C8D-B2E21EA87B09}"/>
          </ac:spMkLst>
        </pc:spChg>
        <pc:spChg chg="add">
          <ac:chgData name="Caroline Jawad" userId="ebec8957-a986-4a6f-937a-47250bfdae89" providerId="ADAL" clId="{5B8D545C-4A34-41B9-988B-71DAB1A5F2E8}" dt="2023-05-17T14:04:12.409" v="249" actId="26606"/>
          <ac:spMkLst>
            <pc:docMk/>
            <pc:sldMk cId="1735316921" sldId="257"/>
            <ac:spMk id="8" creationId="{100EDD19-6802-4EC3-95CE-CFFAB042CFD6}"/>
          </ac:spMkLst>
        </pc:spChg>
        <pc:spChg chg="add">
          <ac:chgData name="Caroline Jawad" userId="ebec8957-a986-4a6f-937a-47250bfdae89" providerId="ADAL" clId="{5B8D545C-4A34-41B9-988B-71DAB1A5F2E8}" dt="2023-05-17T14:04:12.409" v="249" actId="26606"/>
          <ac:spMkLst>
            <pc:docMk/>
            <pc:sldMk cId="1735316921" sldId="257"/>
            <ac:spMk id="10" creationId="{DB17E863-922E-4C26-BD64-E8FD41D28661}"/>
          </ac:spMkLst>
        </pc:spChg>
      </pc:sldChg>
      <pc:sldChg chg="del">
        <pc:chgData name="Caroline Jawad" userId="ebec8957-a986-4a6f-937a-47250bfdae89" providerId="ADAL" clId="{5B8D545C-4A34-41B9-988B-71DAB1A5F2E8}" dt="2023-05-17T14:04:00.164" v="247" actId="47"/>
        <pc:sldMkLst>
          <pc:docMk/>
          <pc:sldMk cId="2967093798" sldId="257"/>
        </pc:sldMkLst>
      </pc:sldChg>
      <pc:sldChg chg="addSp modSp mod setBg">
        <pc:chgData name="Caroline Jawad" userId="ebec8957-a986-4a6f-937a-47250bfdae89" providerId="ADAL" clId="{5B8D545C-4A34-41B9-988B-71DAB1A5F2E8}" dt="2023-05-17T14:06:39.291" v="321" actId="26606"/>
        <pc:sldMkLst>
          <pc:docMk/>
          <pc:sldMk cId="3989297571" sldId="258"/>
        </pc:sldMkLst>
        <pc:spChg chg="mod">
          <ac:chgData name="Caroline Jawad" userId="ebec8957-a986-4a6f-937a-47250bfdae89" providerId="ADAL" clId="{5B8D545C-4A34-41B9-988B-71DAB1A5F2E8}" dt="2023-05-17T14:06:39.291" v="321" actId="26606"/>
          <ac:spMkLst>
            <pc:docMk/>
            <pc:sldMk cId="3989297571" sldId="258"/>
            <ac:spMk id="2" creationId="{EEEA2BA6-9BFD-3E92-48E5-3BC653714733}"/>
          </ac:spMkLst>
        </pc:spChg>
        <pc:spChg chg="mod">
          <ac:chgData name="Caroline Jawad" userId="ebec8957-a986-4a6f-937a-47250bfdae89" providerId="ADAL" clId="{5B8D545C-4A34-41B9-988B-71DAB1A5F2E8}" dt="2023-05-17T14:06:39.291" v="321" actId="26606"/>
          <ac:spMkLst>
            <pc:docMk/>
            <pc:sldMk cId="3989297571" sldId="258"/>
            <ac:spMk id="3" creationId="{A168B388-1D8F-C893-84CD-F8AAEA9FA15F}"/>
          </ac:spMkLst>
        </pc:spChg>
        <pc:spChg chg="add">
          <ac:chgData name="Caroline Jawad" userId="ebec8957-a986-4a6f-937a-47250bfdae89" providerId="ADAL" clId="{5B8D545C-4A34-41B9-988B-71DAB1A5F2E8}" dt="2023-05-17T14:06:39.291" v="321" actId="26606"/>
          <ac:spMkLst>
            <pc:docMk/>
            <pc:sldMk cId="3989297571" sldId="258"/>
            <ac:spMk id="8" creationId="{100EDD19-6802-4EC3-95CE-CFFAB042CFD6}"/>
          </ac:spMkLst>
        </pc:spChg>
        <pc:spChg chg="add">
          <ac:chgData name="Caroline Jawad" userId="ebec8957-a986-4a6f-937a-47250bfdae89" providerId="ADAL" clId="{5B8D545C-4A34-41B9-988B-71DAB1A5F2E8}" dt="2023-05-17T14:06:39.291" v="321" actId="26606"/>
          <ac:spMkLst>
            <pc:docMk/>
            <pc:sldMk cId="3989297571" sldId="258"/>
            <ac:spMk id="10" creationId="{DB17E863-922E-4C26-BD64-E8FD41D28661}"/>
          </ac:spMkLst>
        </pc:spChg>
      </pc:sldChg>
      <pc:sldChg chg="addSp modSp mod setBg">
        <pc:chgData name="Caroline Jawad" userId="ebec8957-a986-4a6f-937a-47250bfdae89" providerId="ADAL" clId="{5B8D545C-4A34-41B9-988B-71DAB1A5F2E8}" dt="2023-05-17T14:06:47.773" v="322" actId="26606"/>
        <pc:sldMkLst>
          <pc:docMk/>
          <pc:sldMk cId="1232318176" sldId="259"/>
        </pc:sldMkLst>
        <pc:spChg chg="mod">
          <ac:chgData name="Caroline Jawad" userId="ebec8957-a986-4a6f-937a-47250bfdae89" providerId="ADAL" clId="{5B8D545C-4A34-41B9-988B-71DAB1A5F2E8}" dt="2023-05-17T14:06:47.773" v="322" actId="26606"/>
          <ac:spMkLst>
            <pc:docMk/>
            <pc:sldMk cId="1232318176" sldId="259"/>
            <ac:spMk id="2" creationId="{F02E3F38-8BB7-2EA6-5761-337F7A79DB78}"/>
          </ac:spMkLst>
        </pc:spChg>
        <pc:spChg chg="mod">
          <ac:chgData name="Caroline Jawad" userId="ebec8957-a986-4a6f-937a-47250bfdae89" providerId="ADAL" clId="{5B8D545C-4A34-41B9-988B-71DAB1A5F2E8}" dt="2023-05-17T14:06:47.773" v="322" actId="26606"/>
          <ac:spMkLst>
            <pc:docMk/>
            <pc:sldMk cId="1232318176" sldId="259"/>
            <ac:spMk id="3" creationId="{21655352-4ACA-CF61-5B8B-2BDE74B3D510}"/>
          </ac:spMkLst>
        </pc:spChg>
        <pc:spChg chg="add">
          <ac:chgData name="Caroline Jawad" userId="ebec8957-a986-4a6f-937a-47250bfdae89" providerId="ADAL" clId="{5B8D545C-4A34-41B9-988B-71DAB1A5F2E8}" dt="2023-05-17T14:06:47.773" v="322" actId="26606"/>
          <ac:spMkLst>
            <pc:docMk/>
            <pc:sldMk cId="1232318176" sldId="259"/>
            <ac:spMk id="8" creationId="{100EDD19-6802-4EC3-95CE-CFFAB042CFD6}"/>
          </ac:spMkLst>
        </pc:spChg>
        <pc:spChg chg="add">
          <ac:chgData name="Caroline Jawad" userId="ebec8957-a986-4a6f-937a-47250bfdae89" providerId="ADAL" clId="{5B8D545C-4A34-41B9-988B-71DAB1A5F2E8}" dt="2023-05-17T14:06:47.773" v="322" actId="26606"/>
          <ac:spMkLst>
            <pc:docMk/>
            <pc:sldMk cId="1232318176" sldId="259"/>
            <ac:spMk id="10" creationId="{DB17E863-922E-4C26-BD64-E8FD41D28661}"/>
          </ac:spMkLst>
        </pc:spChg>
      </pc:sldChg>
      <pc:sldChg chg="addSp modSp mod setBg">
        <pc:chgData name="Caroline Jawad" userId="ebec8957-a986-4a6f-937a-47250bfdae89" providerId="ADAL" clId="{5B8D545C-4A34-41B9-988B-71DAB1A5F2E8}" dt="2023-05-17T14:27:37.469" v="338" actId="20577"/>
        <pc:sldMkLst>
          <pc:docMk/>
          <pc:sldMk cId="1500911164" sldId="264"/>
        </pc:sldMkLst>
        <pc:spChg chg="mod">
          <ac:chgData name="Caroline Jawad" userId="ebec8957-a986-4a6f-937a-47250bfdae89" providerId="ADAL" clId="{5B8D545C-4A34-41B9-988B-71DAB1A5F2E8}" dt="2023-05-17T14:06:04.554" v="315" actId="26606"/>
          <ac:spMkLst>
            <pc:docMk/>
            <pc:sldMk cId="1500911164" sldId="264"/>
            <ac:spMk id="2" creationId="{9B2E21B2-EA0A-29AE-2A48-83AFC9BE0665}"/>
          </ac:spMkLst>
        </pc:spChg>
        <pc:spChg chg="mod">
          <ac:chgData name="Caroline Jawad" userId="ebec8957-a986-4a6f-937a-47250bfdae89" providerId="ADAL" clId="{5B8D545C-4A34-41B9-988B-71DAB1A5F2E8}" dt="2023-05-17T14:27:37.469" v="338" actId="20577"/>
          <ac:spMkLst>
            <pc:docMk/>
            <pc:sldMk cId="1500911164" sldId="264"/>
            <ac:spMk id="3" creationId="{AFEE4C54-E869-5EC6-6D94-CB46BAA5F06E}"/>
          </ac:spMkLst>
        </pc:spChg>
        <pc:spChg chg="add">
          <ac:chgData name="Caroline Jawad" userId="ebec8957-a986-4a6f-937a-47250bfdae89" providerId="ADAL" clId="{5B8D545C-4A34-41B9-988B-71DAB1A5F2E8}" dt="2023-05-17T14:06:04.554" v="315" actId="26606"/>
          <ac:spMkLst>
            <pc:docMk/>
            <pc:sldMk cId="1500911164" sldId="264"/>
            <ac:spMk id="8" creationId="{777A147A-9ED8-46B4-8660-1B3C2AA880B5}"/>
          </ac:spMkLst>
        </pc:spChg>
        <pc:spChg chg="add">
          <ac:chgData name="Caroline Jawad" userId="ebec8957-a986-4a6f-937a-47250bfdae89" providerId="ADAL" clId="{5B8D545C-4A34-41B9-988B-71DAB1A5F2E8}" dt="2023-05-17T14:06:04.554" v="315" actId="26606"/>
          <ac:spMkLst>
            <pc:docMk/>
            <pc:sldMk cId="1500911164" sldId="264"/>
            <ac:spMk id="10" creationId="{5D6C15A0-C087-4593-8414-2B4EC1CDC3DE}"/>
          </ac:spMkLst>
        </pc:spChg>
      </pc:sldChg>
      <pc:sldChg chg="addSp modSp mod setBg">
        <pc:chgData name="Caroline Jawad" userId="ebec8957-a986-4a6f-937a-47250bfdae89" providerId="ADAL" clId="{5B8D545C-4A34-41B9-988B-71DAB1A5F2E8}" dt="2023-05-17T14:05:25.788" v="304" actId="26606"/>
        <pc:sldMkLst>
          <pc:docMk/>
          <pc:sldMk cId="1204688035" sldId="270"/>
        </pc:sldMkLst>
        <pc:spChg chg="mod">
          <ac:chgData name="Caroline Jawad" userId="ebec8957-a986-4a6f-937a-47250bfdae89" providerId="ADAL" clId="{5B8D545C-4A34-41B9-988B-71DAB1A5F2E8}" dt="2023-05-17T14:05:25.788" v="304" actId="26606"/>
          <ac:spMkLst>
            <pc:docMk/>
            <pc:sldMk cId="1204688035" sldId="270"/>
            <ac:spMk id="2" creationId="{9529B302-93EE-EE8B-FCCB-05D87912B41F}"/>
          </ac:spMkLst>
        </pc:spChg>
        <pc:spChg chg="mod">
          <ac:chgData name="Caroline Jawad" userId="ebec8957-a986-4a6f-937a-47250bfdae89" providerId="ADAL" clId="{5B8D545C-4A34-41B9-988B-71DAB1A5F2E8}" dt="2023-05-17T14:05:25.788" v="304" actId="26606"/>
          <ac:spMkLst>
            <pc:docMk/>
            <pc:sldMk cId="1204688035" sldId="270"/>
            <ac:spMk id="3" creationId="{D6B82C62-DE49-6A02-350F-5EACFC3D9DC7}"/>
          </ac:spMkLst>
        </pc:spChg>
        <pc:spChg chg="add">
          <ac:chgData name="Caroline Jawad" userId="ebec8957-a986-4a6f-937a-47250bfdae89" providerId="ADAL" clId="{5B8D545C-4A34-41B9-988B-71DAB1A5F2E8}" dt="2023-05-17T14:05:25.788" v="304" actId="26606"/>
          <ac:spMkLst>
            <pc:docMk/>
            <pc:sldMk cId="1204688035" sldId="270"/>
            <ac:spMk id="8" creationId="{100EDD19-6802-4EC3-95CE-CFFAB042CFD6}"/>
          </ac:spMkLst>
        </pc:spChg>
        <pc:spChg chg="add">
          <ac:chgData name="Caroline Jawad" userId="ebec8957-a986-4a6f-937a-47250bfdae89" providerId="ADAL" clId="{5B8D545C-4A34-41B9-988B-71DAB1A5F2E8}" dt="2023-05-17T14:05:25.788" v="304" actId="26606"/>
          <ac:spMkLst>
            <pc:docMk/>
            <pc:sldMk cId="1204688035" sldId="270"/>
            <ac:spMk id="10" creationId="{DB17E863-922E-4C26-BD64-E8FD41D28661}"/>
          </ac:spMkLst>
        </pc:spChg>
      </pc:sldChg>
      <pc:sldChg chg="del">
        <pc:chgData name="Caroline Jawad" userId="ebec8957-a986-4a6f-937a-47250bfdae89" providerId="ADAL" clId="{5B8D545C-4A34-41B9-988B-71DAB1A5F2E8}" dt="2023-05-17T13:04:35.602" v="0" actId="47"/>
        <pc:sldMkLst>
          <pc:docMk/>
          <pc:sldMk cId="3997216108" sldId="271"/>
        </pc:sldMkLst>
      </pc:sldChg>
      <pc:sldChg chg="addSp modSp mod setBg">
        <pc:chgData name="Caroline Jawad" userId="ebec8957-a986-4a6f-937a-47250bfdae89" providerId="ADAL" clId="{5B8D545C-4A34-41B9-988B-71DAB1A5F2E8}" dt="2023-05-17T13:05:30.019" v="7" actId="26606"/>
        <pc:sldMkLst>
          <pc:docMk/>
          <pc:sldMk cId="1184509645" sldId="272"/>
        </pc:sldMkLst>
        <pc:spChg chg="mod">
          <ac:chgData name="Caroline Jawad" userId="ebec8957-a986-4a6f-937a-47250bfdae89" providerId="ADAL" clId="{5B8D545C-4A34-41B9-988B-71DAB1A5F2E8}" dt="2023-05-17T13:05:30.019" v="7" actId="26606"/>
          <ac:spMkLst>
            <pc:docMk/>
            <pc:sldMk cId="1184509645" sldId="272"/>
            <ac:spMk id="2" creationId="{A7E6364F-1A6A-69A2-11C7-120F9ED0028B}"/>
          </ac:spMkLst>
        </pc:spChg>
        <pc:spChg chg="mod">
          <ac:chgData name="Caroline Jawad" userId="ebec8957-a986-4a6f-937a-47250bfdae89" providerId="ADAL" clId="{5B8D545C-4A34-41B9-988B-71DAB1A5F2E8}" dt="2023-05-17T13:05:30.019" v="7" actId="26606"/>
          <ac:spMkLst>
            <pc:docMk/>
            <pc:sldMk cId="1184509645" sldId="272"/>
            <ac:spMk id="3" creationId="{CC594BE9-2E09-3BA0-98D3-DC2AE3BF9402}"/>
          </ac:spMkLst>
        </pc:spChg>
        <pc:spChg chg="add">
          <ac:chgData name="Caroline Jawad" userId="ebec8957-a986-4a6f-937a-47250bfdae89" providerId="ADAL" clId="{5B8D545C-4A34-41B9-988B-71DAB1A5F2E8}" dt="2023-05-17T13:05:30.019" v="7" actId="26606"/>
          <ac:spMkLst>
            <pc:docMk/>
            <pc:sldMk cId="1184509645" sldId="272"/>
            <ac:spMk id="10" creationId="{B50AB553-2A96-4A92-96F2-93548E096954}"/>
          </ac:spMkLst>
        </pc:spChg>
        <pc:picChg chg="mod">
          <ac:chgData name="Caroline Jawad" userId="ebec8957-a986-4a6f-937a-47250bfdae89" providerId="ADAL" clId="{5B8D545C-4A34-41B9-988B-71DAB1A5F2E8}" dt="2023-05-17T13:05:30.019" v="7" actId="26606"/>
          <ac:picMkLst>
            <pc:docMk/>
            <pc:sldMk cId="1184509645" sldId="272"/>
            <ac:picMk id="5" creationId="{44AAFA3B-113A-BE4A-2FDF-603E6CE0DDE6}"/>
          </ac:picMkLst>
        </pc:picChg>
      </pc:sldChg>
      <pc:sldChg chg="addSp modSp add mod setBg chgLayout">
        <pc:chgData name="Caroline Jawad" userId="ebec8957-a986-4a6f-937a-47250bfdae89" providerId="ADAL" clId="{5B8D545C-4A34-41B9-988B-71DAB1A5F2E8}" dt="2023-05-17T14:05:40.757" v="308" actId="26606"/>
        <pc:sldMkLst>
          <pc:docMk/>
          <pc:sldMk cId="0" sldId="274"/>
        </pc:sldMkLst>
        <pc:spChg chg="mod ord">
          <ac:chgData name="Caroline Jawad" userId="ebec8957-a986-4a6f-937a-47250bfdae89" providerId="ADAL" clId="{5B8D545C-4A34-41B9-988B-71DAB1A5F2E8}" dt="2023-05-17T14:05:40.757" v="308" actId="26606"/>
          <ac:spMkLst>
            <pc:docMk/>
            <pc:sldMk cId="0" sldId="274"/>
            <ac:spMk id="3" creationId="{612176C7-2BB1-D250-00BC-C5C0CC867F5B}"/>
          </ac:spMkLst>
        </pc:spChg>
        <pc:spChg chg="mod ord">
          <ac:chgData name="Caroline Jawad" userId="ebec8957-a986-4a6f-937a-47250bfdae89" providerId="ADAL" clId="{5B8D545C-4A34-41B9-988B-71DAB1A5F2E8}" dt="2023-05-17T13:05:03.083" v="4" actId="700"/>
          <ac:spMkLst>
            <pc:docMk/>
            <pc:sldMk cId="0" sldId="274"/>
            <ac:spMk id="7" creationId="{ADAEB65F-43A1-236E-A159-E14E01AA1036}"/>
          </ac:spMkLst>
        </pc:spChg>
        <pc:spChg chg="mod ord">
          <ac:chgData name="Caroline Jawad" userId="ebec8957-a986-4a6f-937a-47250bfdae89" providerId="ADAL" clId="{5B8D545C-4A34-41B9-988B-71DAB1A5F2E8}" dt="2023-05-17T13:05:03.083" v="4" actId="700"/>
          <ac:spMkLst>
            <pc:docMk/>
            <pc:sldMk cId="0" sldId="274"/>
            <ac:spMk id="21507" creationId="{4B1CE03A-30B3-1722-76FA-478D793A70BC}"/>
          </ac:spMkLst>
        </pc:spChg>
        <pc:spChg chg="mod ord">
          <ac:chgData name="Caroline Jawad" userId="ebec8957-a986-4a6f-937a-47250bfdae89" providerId="ADAL" clId="{5B8D545C-4A34-41B9-988B-71DAB1A5F2E8}" dt="2023-05-17T14:05:40.757" v="308" actId="26606"/>
          <ac:spMkLst>
            <pc:docMk/>
            <pc:sldMk cId="0" sldId="274"/>
            <ac:spMk id="21509" creationId="{26DD98BA-E52C-86A0-341E-9050A766EC00}"/>
          </ac:spMkLst>
        </pc:spChg>
        <pc:spChg chg="add">
          <ac:chgData name="Caroline Jawad" userId="ebec8957-a986-4a6f-937a-47250bfdae89" providerId="ADAL" clId="{5B8D545C-4A34-41B9-988B-71DAB1A5F2E8}" dt="2023-05-17T14:05:40.757" v="308" actId="26606"/>
          <ac:spMkLst>
            <pc:docMk/>
            <pc:sldMk cId="0" sldId="274"/>
            <ac:spMk id="21514" creationId="{100EDD19-6802-4EC3-95CE-CFFAB042CFD6}"/>
          </ac:spMkLst>
        </pc:spChg>
        <pc:spChg chg="add">
          <ac:chgData name="Caroline Jawad" userId="ebec8957-a986-4a6f-937a-47250bfdae89" providerId="ADAL" clId="{5B8D545C-4A34-41B9-988B-71DAB1A5F2E8}" dt="2023-05-17T14:05:40.757" v="308" actId="26606"/>
          <ac:spMkLst>
            <pc:docMk/>
            <pc:sldMk cId="0" sldId="274"/>
            <ac:spMk id="21516" creationId="{DB17E863-922E-4C26-BD64-E8FD41D28661}"/>
          </ac:spMkLst>
        </pc:spChg>
      </pc:sldChg>
      <pc:sldChg chg="addSp delSp modSp add mod setBg chgLayout">
        <pc:chgData name="Caroline Jawad" userId="ebec8957-a986-4a6f-937a-47250bfdae89" providerId="ADAL" clId="{5B8D545C-4A34-41B9-988B-71DAB1A5F2E8}" dt="2023-05-17T14:05:47.535" v="310" actId="26606"/>
        <pc:sldMkLst>
          <pc:docMk/>
          <pc:sldMk cId="0" sldId="275"/>
        </pc:sldMkLst>
        <pc:spChg chg="add mod ord">
          <ac:chgData name="Caroline Jawad" userId="ebec8957-a986-4a6f-937a-47250bfdae89" providerId="ADAL" clId="{5B8D545C-4A34-41B9-988B-71DAB1A5F2E8}" dt="2023-05-17T14:05:47.535" v="310" actId="26606"/>
          <ac:spMkLst>
            <pc:docMk/>
            <pc:sldMk cId="0" sldId="275"/>
            <ac:spMk id="2" creationId="{C14D6602-949A-7115-3846-DE5005CAD0FA}"/>
          </ac:spMkLst>
        </pc:spChg>
        <pc:spChg chg="mod ord">
          <ac:chgData name="Caroline Jawad" userId="ebec8957-a986-4a6f-937a-47250bfdae89" providerId="ADAL" clId="{5B8D545C-4A34-41B9-988B-71DAB1A5F2E8}" dt="2023-05-17T13:05:03.083" v="4" actId="700"/>
          <ac:spMkLst>
            <pc:docMk/>
            <pc:sldMk cId="0" sldId="275"/>
            <ac:spMk id="7" creationId="{F3D92A0C-8C5D-3C21-2C22-FF9844D59DA1}"/>
          </ac:spMkLst>
        </pc:spChg>
        <pc:spChg chg="mod ord">
          <ac:chgData name="Caroline Jawad" userId="ebec8957-a986-4a6f-937a-47250bfdae89" providerId="ADAL" clId="{5B8D545C-4A34-41B9-988B-71DAB1A5F2E8}" dt="2023-05-17T13:05:03.083" v="4" actId="700"/>
          <ac:spMkLst>
            <pc:docMk/>
            <pc:sldMk cId="0" sldId="275"/>
            <ac:spMk id="22530" creationId="{F8D418ED-C140-2BB2-C1D1-7031F79129AB}"/>
          </ac:spMkLst>
        </pc:spChg>
        <pc:spChg chg="mod ord">
          <ac:chgData name="Caroline Jawad" userId="ebec8957-a986-4a6f-937a-47250bfdae89" providerId="ADAL" clId="{5B8D545C-4A34-41B9-988B-71DAB1A5F2E8}" dt="2023-05-17T14:05:47.535" v="310" actId="26606"/>
          <ac:spMkLst>
            <pc:docMk/>
            <pc:sldMk cId="0" sldId="275"/>
            <ac:spMk id="22532" creationId="{C80644B9-DA12-57C2-0417-2ABB92525C77}"/>
          </ac:spMkLst>
        </pc:spChg>
        <pc:spChg chg="del">
          <ac:chgData name="Caroline Jawad" userId="ebec8957-a986-4a6f-937a-47250bfdae89" providerId="ADAL" clId="{5B8D545C-4A34-41B9-988B-71DAB1A5F2E8}" dt="2023-05-17T14:05:47.535" v="310" actId="26606"/>
          <ac:spMkLst>
            <pc:docMk/>
            <pc:sldMk cId="0" sldId="275"/>
            <ac:spMk id="22533" creationId="{4843E582-1A29-285F-F272-680E6CD8EAB6}"/>
          </ac:spMkLst>
        </pc:spChg>
        <pc:spChg chg="add">
          <ac:chgData name="Caroline Jawad" userId="ebec8957-a986-4a6f-937a-47250bfdae89" providerId="ADAL" clId="{5B8D545C-4A34-41B9-988B-71DAB1A5F2E8}" dt="2023-05-17T14:05:47.535" v="310" actId="26606"/>
          <ac:spMkLst>
            <pc:docMk/>
            <pc:sldMk cId="0" sldId="275"/>
            <ac:spMk id="22539" creationId="{45D37F4E-DDB4-456B-97E0-9937730A039F}"/>
          </ac:spMkLst>
        </pc:spChg>
        <pc:spChg chg="add">
          <ac:chgData name="Caroline Jawad" userId="ebec8957-a986-4a6f-937a-47250bfdae89" providerId="ADAL" clId="{5B8D545C-4A34-41B9-988B-71DAB1A5F2E8}" dt="2023-05-17T14:05:47.535" v="310" actId="26606"/>
          <ac:spMkLst>
            <pc:docMk/>
            <pc:sldMk cId="0" sldId="275"/>
            <ac:spMk id="22541" creationId="{B2DD41CD-8F47-4F56-AD12-4E2FF7696987}"/>
          </ac:spMkLst>
        </pc:spChg>
        <pc:picChg chg="mod">
          <ac:chgData name="Caroline Jawad" userId="ebec8957-a986-4a6f-937a-47250bfdae89" providerId="ADAL" clId="{5B8D545C-4A34-41B9-988B-71DAB1A5F2E8}" dt="2023-05-17T14:05:47.535" v="310" actId="26606"/>
          <ac:picMkLst>
            <pc:docMk/>
            <pc:sldMk cId="0" sldId="275"/>
            <ac:picMk id="22534" creationId="{CF05CB6D-5D03-625C-6459-6991E64699D6}"/>
          </ac:picMkLst>
        </pc:picChg>
      </pc:sldChg>
      <pc:sldChg chg="addSp modSp add mod setBg chgLayout">
        <pc:chgData name="Caroline Jawad" userId="ebec8957-a986-4a6f-937a-47250bfdae89" providerId="ADAL" clId="{5B8D545C-4A34-41B9-988B-71DAB1A5F2E8}" dt="2023-05-17T14:05:57.817" v="313" actId="26606"/>
        <pc:sldMkLst>
          <pc:docMk/>
          <pc:sldMk cId="0" sldId="282"/>
        </pc:sldMkLst>
        <pc:spChg chg="mod ord">
          <ac:chgData name="Caroline Jawad" userId="ebec8957-a986-4a6f-937a-47250bfdae89" providerId="ADAL" clId="{5B8D545C-4A34-41B9-988B-71DAB1A5F2E8}" dt="2023-05-17T13:05:03.083" v="4" actId="700"/>
          <ac:spMkLst>
            <pc:docMk/>
            <pc:sldMk cId="0" sldId="282"/>
            <ac:spMk id="7" creationId="{433B541F-2D26-A24B-44E8-635A5AB9B976}"/>
          </ac:spMkLst>
        </pc:spChg>
        <pc:spChg chg="mod ord">
          <ac:chgData name="Caroline Jawad" userId="ebec8957-a986-4a6f-937a-47250bfdae89" providerId="ADAL" clId="{5B8D545C-4A34-41B9-988B-71DAB1A5F2E8}" dt="2023-05-17T14:05:57.817" v="313" actId="26606"/>
          <ac:spMkLst>
            <pc:docMk/>
            <pc:sldMk cId="0" sldId="282"/>
            <ac:spMk id="16388" creationId="{6A1035CF-7F83-33AB-DCEC-1DF68F9D7DE9}"/>
          </ac:spMkLst>
        </pc:spChg>
        <pc:spChg chg="mod ord">
          <ac:chgData name="Caroline Jawad" userId="ebec8957-a986-4a6f-937a-47250bfdae89" providerId="ADAL" clId="{5B8D545C-4A34-41B9-988B-71DAB1A5F2E8}" dt="2023-05-17T13:05:03.083" v="4" actId="700"/>
          <ac:spMkLst>
            <pc:docMk/>
            <pc:sldMk cId="0" sldId="282"/>
            <ac:spMk id="30723" creationId="{C9F08DF4-8BF6-CDF1-87F0-067765A210F7}"/>
          </ac:spMkLst>
        </pc:spChg>
        <pc:spChg chg="mod ord">
          <ac:chgData name="Caroline Jawad" userId="ebec8957-a986-4a6f-937a-47250bfdae89" providerId="ADAL" clId="{5B8D545C-4A34-41B9-988B-71DAB1A5F2E8}" dt="2023-05-17T14:05:57.817" v="313" actId="26606"/>
          <ac:spMkLst>
            <pc:docMk/>
            <pc:sldMk cId="0" sldId="282"/>
            <ac:spMk id="30725" creationId="{0719D4BC-86D1-4E37-2E4D-9EF235CE2413}"/>
          </ac:spMkLst>
        </pc:spChg>
        <pc:spChg chg="add">
          <ac:chgData name="Caroline Jawad" userId="ebec8957-a986-4a6f-937a-47250bfdae89" providerId="ADAL" clId="{5B8D545C-4A34-41B9-988B-71DAB1A5F2E8}" dt="2023-05-17T14:05:57.817" v="313" actId="26606"/>
          <ac:spMkLst>
            <pc:docMk/>
            <pc:sldMk cId="0" sldId="282"/>
            <ac:spMk id="30730" creationId="{777A147A-9ED8-46B4-8660-1B3C2AA880B5}"/>
          </ac:spMkLst>
        </pc:spChg>
        <pc:spChg chg="add">
          <ac:chgData name="Caroline Jawad" userId="ebec8957-a986-4a6f-937a-47250bfdae89" providerId="ADAL" clId="{5B8D545C-4A34-41B9-988B-71DAB1A5F2E8}" dt="2023-05-17T14:05:57.817" v="313" actId="26606"/>
          <ac:spMkLst>
            <pc:docMk/>
            <pc:sldMk cId="0" sldId="282"/>
            <ac:spMk id="30732" creationId="{5D6C15A0-C087-4593-8414-2B4EC1CDC3DE}"/>
          </ac:spMkLst>
        </pc:spChg>
      </pc:sldChg>
      <pc:sldChg chg="addSp modSp add mod setBg chgLayout">
        <pc:chgData name="Caroline Jawad" userId="ebec8957-a986-4a6f-937a-47250bfdae89" providerId="ADAL" clId="{5B8D545C-4A34-41B9-988B-71DAB1A5F2E8}" dt="2023-05-17T14:05:37.324" v="307" actId="26606"/>
        <pc:sldMkLst>
          <pc:docMk/>
          <pc:sldMk cId="0" sldId="288"/>
        </pc:sldMkLst>
        <pc:spChg chg="mod ord">
          <ac:chgData name="Caroline Jawad" userId="ebec8957-a986-4a6f-937a-47250bfdae89" providerId="ADAL" clId="{5B8D545C-4A34-41B9-988B-71DAB1A5F2E8}" dt="2023-05-17T14:05:37.324" v="307" actId="26606"/>
          <ac:spMkLst>
            <pc:docMk/>
            <pc:sldMk cId="0" sldId="288"/>
            <ac:spMk id="3" creationId="{1F76487D-DD14-2455-F980-B147AA0DA6D5}"/>
          </ac:spMkLst>
        </pc:spChg>
        <pc:spChg chg="mod ord">
          <ac:chgData name="Caroline Jawad" userId="ebec8957-a986-4a6f-937a-47250bfdae89" providerId="ADAL" clId="{5B8D545C-4A34-41B9-988B-71DAB1A5F2E8}" dt="2023-05-17T13:05:03.083" v="4" actId="700"/>
          <ac:spMkLst>
            <pc:docMk/>
            <pc:sldMk cId="0" sldId="288"/>
            <ac:spMk id="7" creationId="{64A91277-1AAC-504A-1B16-660A66010A60}"/>
          </ac:spMkLst>
        </pc:spChg>
        <pc:spChg chg="mod ord">
          <ac:chgData name="Caroline Jawad" userId="ebec8957-a986-4a6f-937a-47250bfdae89" providerId="ADAL" clId="{5B8D545C-4A34-41B9-988B-71DAB1A5F2E8}" dt="2023-05-17T13:05:03.083" v="4" actId="700"/>
          <ac:spMkLst>
            <pc:docMk/>
            <pc:sldMk cId="0" sldId="288"/>
            <ac:spMk id="19459" creationId="{584F3972-469F-25CC-57C3-EF29EDA51D95}"/>
          </ac:spMkLst>
        </pc:spChg>
        <pc:spChg chg="mod ord">
          <ac:chgData name="Caroline Jawad" userId="ebec8957-a986-4a6f-937a-47250bfdae89" providerId="ADAL" clId="{5B8D545C-4A34-41B9-988B-71DAB1A5F2E8}" dt="2023-05-17T14:05:37.324" v="307" actId="26606"/>
          <ac:spMkLst>
            <pc:docMk/>
            <pc:sldMk cId="0" sldId="288"/>
            <ac:spMk id="19461" creationId="{77831788-46E4-13A8-FDEA-16D8018FA5C0}"/>
          </ac:spMkLst>
        </pc:spChg>
        <pc:spChg chg="add">
          <ac:chgData name="Caroline Jawad" userId="ebec8957-a986-4a6f-937a-47250bfdae89" providerId="ADAL" clId="{5B8D545C-4A34-41B9-988B-71DAB1A5F2E8}" dt="2023-05-17T14:05:37.324" v="307" actId="26606"/>
          <ac:spMkLst>
            <pc:docMk/>
            <pc:sldMk cId="0" sldId="288"/>
            <ac:spMk id="19466" creationId="{100EDD19-6802-4EC3-95CE-CFFAB042CFD6}"/>
          </ac:spMkLst>
        </pc:spChg>
        <pc:spChg chg="add">
          <ac:chgData name="Caroline Jawad" userId="ebec8957-a986-4a6f-937a-47250bfdae89" providerId="ADAL" clId="{5B8D545C-4A34-41B9-988B-71DAB1A5F2E8}" dt="2023-05-17T14:05:37.324" v="307" actId="26606"/>
          <ac:spMkLst>
            <pc:docMk/>
            <pc:sldMk cId="0" sldId="288"/>
            <ac:spMk id="19468" creationId="{DB17E863-922E-4C26-BD64-E8FD41D28661}"/>
          </ac:spMkLst>
        </pc:spChg>
      </pc:sldChg>
      <pc:sldChg chg="addSp modSp add mod setBg chgLayout">
        <pc:chgData name="Caroline Jawad" userId="ebec8957-a986-4a6f-937a-47250bfdae89" providerId="ADAL" clId="{5B8D545C-4A34-41B9-988B-71DAB1A5F2E8}" dt="2023-05-17T14:05:54.040" v="312" actId="26606"/>
        <pc:sldMkLst>
          <pc:docMk/>
          <pc:sldMk cId="0" sldId="295"/>
        </pc:sldMkLst>
        <pc:spChg chg="mod ord">
          <ac:chgData name="Caroline Jawad" userId="ebec8957-a986-4a6f-937a-47250bfdae89" providerId="ADAL" clId="{5B8D545C-4A34-41B9-988B-71DAB1A5F2E8}" dt="2023-05-17T13:05:03.083" v="4" actId="700"/>
          <ac:spMkLst>
            <pc:docMk/>
            <pc:sldMk cId="0" sldId="295"/>
            <ac:spMk id="7" creationId="{46BAB736-E5C7-1B3F-8457-047F4559C44F}"/>
          </ac:spMkLst>
        </pc:spChg>
        <pc:spChg chg="mod ord">
          <ac:chgData name="Caroline Jawad" userId="ebec8957-a986-4a6f-937a-47250bfdae89" providerId="ADAL" clId="{5B8D545C-4A34-41B9-988B-71DAB1A5F2E8}" dt="2023-05-17T14:05:54.040" v="312" actId="26606"/>
          <ac:spMkLst>
            <pc:docMk/>
            <pc:sldMk cId="0" sldId="295"/>
            <ac:spMk id="16388" creationId="{2A28B829-E7F0-A2A7-DBD4-279ED0DF59DD}"/>
          </ac:spMkLst>
        </pc:spChg>
        <pc:spChg chg="mod ord">
          <ac:chgData name="Caroline Jawad" userId="ebec8957-a986-4a6f-937a-47250bfdae89" providerId="ADAL" clId="{5B8D545C-4A34-41B9-988B-71DAB1A5F2E8}" dt="2023-05-17T13:05:03.083" v="4" actId="700"/>
          <ac:spMkLst>
            <pc:docMk/>
            <pc:sldMk cId="0" sldId="295"/>
            <ac:spMk id="29699" creationId="{876D362D-5F1B-A5F7-907F-163B81DCF4E9}"/>
          </ac:spMkLst>
        </pc:spChg>
        <pc:spChg chg="mod ord">
          <ac:chgData name="Caroline Jawad" userId="ebec8957-a986-4a6f-937a-47250bfdae89" providerId="ADAL" clId="{5B8D545C-4A34-41B9-988B-71DAB1A5F2E8}" dt="2023-05-17T14:05:54.040" v="312" actId="26606"/>
          <ac:spMkLst>
            <pc:docMk/>
            <pc:sldMk cId="0" sldId="295"/>
            <ac:spMk id="29701" creationId="{2E9517DF-7E36-9800-4491-013BDACD2794}"/>
          </ac:spMkLst>
        </pc:spChg>
        <pc:spChg chg="add">
          <ac:chgData name="Caroline Jawad" userId="ebec8957-a986-4a6f-937a-47250bfdae89" providerId="ADAL" clId="{5B8D545C-4A34-41B9-988B-71DAB1A5F2E8}" dt="2023-05-17T14:05:54.040" v="312" actId="26606"/>
          <ac:spMkLst>
            <pc:docMk/>
            <pc:sldMk cId="0" sldId="295"/>
            <ac:spMk id="29706" creationId="{777A147A-9ED8-46B4-8660-1B3C2AA880B5}"/>
          </ac:spMkLst>
        </pc:spChg>
        <pc:spChg chg="add">
          <ac:chgData name="Caroline Jawad" userId="ebec8957-a986-4a6f-937a-47250bfdae89" providerId="ADAL" clId="{5B8D545C-4A34-41B9-988B-71DAB1A5F2E8}" dt="2023-05-17T14:05:54.040" v="312" actId="26606"/>
          <ac:spMkLst>
            <pc:docMk/>
            <pc:sldMk cId="0" sldId="295"/>
            <ac:spMk id="29708" creationId="{5D6C15A0-C087-4593-8414-2B4EC1CDC3DE}"/>
          </ac:spMkLst>
        </pc:spChg>
      </pc:sldChg>
      <pc:sldChg chg="add del">
        <pc:chgData name="Caroline Jawad" userId="ebec8957-a986-4a6f-937a-47250bfdae89" providerId="ADAL" clId="{5B8D545C-4A34-41B9-988B-71DAB1A5F2E8}" dt="2023-05-17T13:05:17.227" v="6" actId="47"/>
        <pc:sldMkLst>
          <pc:docMk/>
          <pc:sldMk cId="0" sldId="296"/>
        </pc:sldMkLst>
      </pc:sldChg>
      <pc:sldChg chg="addSp delSp modSp add mod setBg chgLayout">
        <pc:chgData name="Caroline Jawad" userId="ebec8957-a986-4a6f-937a-47250bfdae89" providerId="ADAL" clId="{5B8D545C-4A34-41B9-988B-71DAB1A5F2E8}" dt="2023-05-17T14:05:50.821" v="311" actId="26606"/>
        <pc:sldMkLst>
          <pc:docMk/>
          <pc:sldMk cId="0" sldId="301"/>
        </pc:sldMkLst>
        <pc:spChg chg="add mod ord">
          <ac:chgData name="Caroline Jawad" userId="ebec8957-a986-4a6f-937a-47250bfdae89" providerId="ADAL" clId="{5B8D545C-4A34-41B9-988B-71DAB1A5F2E8}" dt="2023-05-17T14:05:50.821" v="311" actId="26606"/>
          <ac:spMkLst>
            <pc:docMk/>
            <pc:sldMk cId="0" sldId="301"/>
            <ac:spMk id="2" creationId="{60A45F06-6684-19FE-5839-CF77DB4EE14E}"/>
          </ac:spMkLst>
        </pc:spChg>
        <pc:spChg chg="mod ord">
          <ac:chgData name="Caroline Jawad" userId="ebec8957-a986-4a6f-937a-47250bfdae89" providerId="ADAL" clId="{5B8D545C-4A34-41B9-988B-71DAB1A5F2E8}" dt="2023-05-17T13:05:03.083" v="4" actId="700"/>
          <ac:spMkLst>
            <pc:docMk/>
            <pc:sldMk cId="0" sldId="301"/>
            <ac:spMk id="7" creationId="{7AC461A5-891B-787A-EBF5-E96EA996EC75}"/>
          </ac:spMkLst>
        </pc:spChg>
        <pc:spChg chg="mod ord">
          <ac:chgData name="Caroline Jawad" userId="ebec8957-a986-4a6f-937a-47250bfdae89" providerId="ADAL" clId="{5B8D545C-4A34-41B9-988B-71DAB1A5F2E8}" dt="2023-05-17T13:05:03.083" v="4" actId="700"/>
          <ac:spMkLst>
            <pc:docMk/>
            <pc:sldMk cId="0" sldId="301"/>
            <ac:spMk id="23554" creationId="{C728D1A7-E4B7-90CE-3FD3-CA969BD0A40D}"/>
          </ac:spMkLst>
        </pc:spChg>
        <pc:spChg chg="mod ord">
          <ac:chgData name="Caroline Jawad" userId="ebec8957-a986-4a6f-937a-47250bfdae89" providerId="ADAL" clId="{5B8D545C-4A34-41B9-988B-71DAB1A5F2E8}" dt="2023-05-17T14:05:50.821" v="311" actId="26606"/>
          <ac:spMkLst>
            <pc:docMk/>
            <pc:sldMk cId="0" sldId="301"/>
            <ac:spMk id="23556" creationId="{97B3FBDA-2331-7440-EC39-7248936C47B0}"/>
          </ac:spMkLst>
        </pc:spChg>
        <pc:spChg chg="del">
          <ac:chgData name="Caroline Jawad" userId="ebec8957-a986-4a6f-937a-47250bfdae89" providerId="ADAL" clId="{5B8D545C-4A34-41B9-988B-71DAB1A5F2E8}" dt="2023-05-17T14:05:50.821" v="311" actId="26606"/>
          <ac:spMkLst>
            <pc:docMk/>
            <pc:sldMk cId="0" sldId="301"/>
            <ac:spMk id="23557" creationId="{9B835EB1-76DC-F132-9AAB-E6FA7E2E7921}"/>
          </ac:spMkLst>
        </pc:spChg>
        <pc:spChg chg="add">
          <ac:chgData name="Caroline Jawad" userId="ebec8957-a986-4a6f-937a-47250bfdae89" providerId="ADAL" clId="{5B8D545C-4A34-41B9-988B-71DAB1A5F2E8}" dt="2023-05-17T14:05:50.821" v="311" actId="26606"/>
          <ac:spMkLst>
            <pc:docMk/>
            <pc:sldMk cId="0" sldId="301"/>
            <ac:spMk id="23563" creationId="{45D37F4E-DDB4-456B-97E0-9937730A039F}"/>
          </ac:spMkLst>
        </pc:spChg>
        <pc:spChg chg="add">
          <ac:chgData name="Caroline Jawad" userId="ebec8957-a986-4a6f-937a-47250bfdae89" providerId="ADAL" clId="{5B8D545C-4A34-41B9-988B-71DAB1A5F2E8}" dt="2023-05-17T14:05:50.821" v="311" actId="26606"/>
          <ac:spMkLst>
            <pc:docMk/>
            <pc:sldMk cId="0" sldId="301"/>
            <ac:spMk id="23565" creationId="{B2DD41CD-8F47-4F56-AD12-4E2FF7696987}"/>
          </ac:spMkLst>
        </pc:spChg>
        <pc:picChg chg="mod">
          <ac:chgData name="Caroline Jawad" userId="ebec8957-a986-4a6f-937a-47250bfdae89" providerId="ADAL" clId="{5B8D545C-4A34-41B9-988B-71DAB1A5F2E8}" dt="2023-05-17T14:05:50.821" v="311" actId="26606"/>
          <ac:picMkLst>
            <pc:docMk/>
            <pc:sldMk cId="0" sldId="301"/>
            <ac:picMk id="23558" creationId="{0C1020BE-302B-5964-23B9-C7469E1D390A}"/>
          </ac:picMkLst>
        </pc:picChg>
      </pc:sldChg>
      <pc:sldChg chg="addSp modSp add mod setBg chgLayout">
        <pc:chgData name="Caroline Jawad" userId="ebec8957-a986-4a6f-937a-47250bfdae89" providerId="ADAL" clId="{5B8D545C-4A34-41B9-988B-71DAB1A5F2E8}" dt="2023-05-17T14:05:44.269" v="309" actId="26606"/>
        <pc:sldMkLst>
          <pc:docMk/>
          <pc:sldMk cId="848081352" sldId="320"/>
        </pc:sldMkLst>
        <pc:spChg chg="mod ord">
          <ac:chgData name="Caroline Jawad" userId="ebec8957-a986-4a6f-937a-47250bfdae89" providerId="ADAL" clId="{5B8D545C-4A34-41B9-988B-71DAB1A5F2E8}" dt="2023-05-17T14:05:44.269" v="309" actId="26606"/>
          <ac:spMkLst>
            <pc:docMk/>
            <pc:sldMk cId="848081352" sldId="320"/>
            <ac:spMk id="3" creationId="{612176C7-2BB1-D250-00BC-C5C0CC867F5B}"/>
          </ac:spMkLst>
        </pc:spChg>
        <pc:spChg chg="mod ord">
          <ac:chgData name="Caroline Jawad" userId="ebec8957-a986-4a6f-937a-47250bfdae89" providerId="ADAL" clId="{5B8D545C-4A34-41B9-988B-71DAB1A5F2E8}" dt="2023-05-17T13:05:03.083" v="4" actId="700"/>
          <ac:spMkLst>
            <pc:docMk/>
            <pc:sldMk cId="848081352" sldId="320"/>
            <ac:spMk id="7" creationId="{ADAEB65F-43A1-236E-A159-E14E01AA1036}"/>
          </ac:spMkLst>
        </pc:spChg>
        <pc:spChg chg="mod ord">
          <ac:chgData name="Caroline Jawad" userId="ebec8957-a986-4a6f-937a-47250bfdae89" providerId="ADAL" clId="{5B8D545C-4A34-41B9-988B-71DAB1A5F2E8}" dt="2023-05-17T13:05:03.083" v="4" actId="700"/>
          <ac:spMkLst>
            <pc:docMk/>
            <pc:sldMk cId="848081352" sldId="320"/>
            <ac:spMk id="21507" creationId="{4B1CE03A-30B3-1722-76FA-478D793A70BC}"/>
          </ac:spMkLst>
        </pc:spChg>
        <pc:spChg chg="mod ord">
          <ac:chgData name="Caroline Jawad" userId="ebec8957-a986-4a6f-937a-47250bfdae89" providerId="ADAL" clId="{5B8D545C-4A34-41B9-988B-71DAB1A5F2E8}" dt="2023-05-17T14:05:44.269" v="309" actId="26606"/>
          <ac:spMkLst>
            <pc:docMk/>
            <pc:sldMk cId="848081352" sldId="320"/>
            <ac:spMk id="21509" creationId="{26DD98BA-E52C-86A0-341E-9050A766EC00}"/>
          </ac:spMkLst>
        </pc:spChg>
        <pc:spChg chg="add">
          <ac:chgData name="Caroline Jawad" userId="ebec8957-a986-4a6f-937a-47250bfdae89" providerId="ADAL" clId="{5B8D545C-4A34-41B9-988B-71DAB1A5F2E8}" dt="2023-05-17T14:05:44.269" v="309" actId="26606"/>
          <ac:spMkLst>
            <pc:docMk/>
            <pc:sldMk cId="848081352" sldId="320"/>
            <ac:spMk id="21514" creationId="{100EDD19-6802-4EC3-95CE-CFFAB042CFD6}"/>
          </ac:spMkLst>
        </pc:spChg>
        <pc:spChg chg="add">
          <ac:chgData name="Caroline Jawad" userId="ebec8957-a986-4a6f-937a-47250bfdae89" providerId="ADAL" clId="{5B8D545C-4A34-41B9-988B-71DAB1A5F2E8}" dt="2023-05-17T14:05:44.269" v="309" actId="26606"/>
          <ac:spMkLst>
            <pc:docMk/>
            <pc:sldMk cId="848081352" sldId="320"/>
            <ac:spMk id="21516" creationId="{DB17E863-922E-4C26-BD64-E8FD41D28661}"/>
          </ac:spMkLst>
        </pc:spChg>
      </pc:sldChg>
      <pc:sldChg chg="addSp modSp mod setBg">
        <pc:chgData name="Caroline Jawad" userId="ebec8957-a986-4a6f-937a-47250bfdae89" providerId="ADAL" clId="{5B8D545C-4A34-41B9-988B-71DAB1A5F2E8}" dt="2023-05-17T14:06:35.116" v="320" actId="26606"/>
        <pc:sldMkLst>
          <pc:docMk/>
          <pc:sldMk cId="762196122" sldId="366"/>
        </pc:sldMkLst>
        <pc:spChg chg="mod">
          <ac:chgData name="Caroline Jawad" userId="ebec8957-a986-4a6f-937a-47250bfdae89" providerId="ADAL" clId="{5B8D545C-4A34-41B9-988B-71DAB1A5F2E8}" dt="2023-05-17T14:06:35.116" v="320" actId="26606"/>
          <ac:spMkLst>
            <pc:docMk/>
            <pc:sldMk cId="762196122" sldId="366"/>
            <ac:spMk id="152578" creationId="{00000000-0000-0000-0000-000000000000}"/>
          </ac:spMkLst>
        </pc:spChg>
        <pc:spChg chg="mod">
          <ac:chgData name="Caroline Jawad" userId="ebec8957-a986-4a6f-937a-47250bfdae89" providerId="ADAL" clId="{5B8D545C-4A34-41B9-988B-71DAB1A5F2E8}" dt="2023-05-17T14:06:35.116" v="320" actId="26606"/>
          <ac:spMkLst>
            <pc:docMk/>
            <pc:sldMk cId="762196122" sldId="366"/>
            <ac:spMk id="152579" creationId="{00000000-0000-0000-0000-000000000000}"/>
          </ac:spMkLst>
        </pc:spChg>
        <pc:spChg chg="add">
          <ac:chgData name="Caroline Jawad" userId="ebec8957-a986-4a6f-937a-47250bfdae89" providerId="ADAL" clId="{5B8D545C-4A34-41B9-988B-71DAB1A5F2E8}" dt="2023-05-17T14:06:35.116" v="320" actId="26606"/>
          <ac:spMkLst>
            <pc:docMk/>
            <pc:sldMk cId="762196122" sldId="366"/>
            <ac:spMk id="152584" creationId="{100EDD19-6802-4EC3-95CE-CFFAB042CFD6}"/>
          </ac:spMkLst>
        </pc:spChg>
        <pc:spChg chg="add">
          <ac:chgData name="Caroline Jawad" userId="ebec8957-a986-4a6f-937a-47250bfdae89" providerId="ADAL" clId="{5B8D545C-4A34-41B9-988B-71DAB1A5F2E8}" dt="2023-05-17T14:06:35.116" v="320" actId="26606"/>
          <ac:spMkLst>
            <pc:docMk/>
            <pc:sldMk cId="762196122" sldId="366"/>
            <ac:spMk id="152586" creationId="{DB17E863-922E-4C26-BD64-E8FD41D28661}"/>
          </ac:spMkLst>
        </pc:spChg>
      </pc:sldChg>
      <pc:sldChg chg="modSp mod">
        <pc:chgData name="Caroline Jawad" userId="ebec8957-a986-4a6f-937a-47250bfdae89" providerId="ADAL" clId="{5B8D545C-4A34-41B9-988B-71DAB1A5F2E8}" dt="2023-05-17T14:05:10.065" v="301" actId="20577"/>
        <pc:sldMkLst>
          <pc:docMk/>
          <pc:sldMk cId="2829416935" sldId="367"/>
        </pc:sldMkLst>
        <pc:spChg chg="mod">
          <ac:chgData name="Caroline Jawad" userId="ebec8957-a986-4a6f-937a-47250bfdae89" providerId="ADAL" clId="{5B8D545C-4A34-41B9-988B-71DAB1A5F2E8}" dt="2023-05-17T14:05:10.065" v="301" actId="20577"/>
          <ac:spMkLst>
            <pc:docMk/>
            <pc:sldMk cId="2829416935" sldId="367"/>
            <ac:spMk id="2" creationId="{A660C512-1D6A-EBDE-FCA0-FFD2DC61E893}"/>
          </ac:spMkLst>
        </pc:spChg>
      </pc:sldChg>
      <pc:sldChg chg="addSp delSp modSp mod setBg">
        <pc:chgData name="Caroline Jawad" userId="ebec8957-a986-4a6f-937a-47250bfdae89" providerId="ADAL" clId="{5B8D545C-4A34-41B9-988B-71DAB1A5F2E8}" dt="2023-05-17T14:06:13.684" v="316" actId="26606"/>
        <pc:sldMkLst>
          <pc:docMk/>
          <pc:sldMk cId="3767690387" sldId="368"/>
        </pc:sldMkLst>
        <pc:spChg chg="mod">
          <ac:chgData name="Caroline Jawad" userId="ebec8957-a986-4a6f-937a-47250bfdae89" providerId="ADAL" clId="{5B8D545C-4A34-41B9-988B-71DAB1A5F2E8}" dt="2023-05-17T14:06:13.684" v="316" actId="26606"/>
          <ac:spMkLst>
            <pc:docMk/>
            <pc:sldMk cId="3767690387" sldId="368"/>
            <ac:spMk id="2" creationId="{81E78119-0FBE-E9B3-86C2-20780368BC31}"/>
          </ac:spMkLst>
        </pc:spChg>
        <pc:spChg chg="mod">
          <ac:chgData name="Caroline Jawad" userId="ebec8957-a986-4a6f-937a-47250bfdae89" providerId="ADAL" clId="{5B8D545C-4A34-41B9-988B-71DAB1A5F2E8}" dt="2023-05-17T14:06:13.684" v="316" actId="26606"/>
          <ac:spMkLst>
            <pc:docMk/>
            <pc:sldMk cId="3767690387" sldId="368"/>
            <ac:spMk id="3" creationId="{8AB9D125-7C91-3AF2-2C81-20AEABEF306F}"/>
          </ac:spMkLst>
        </pc:spChg>
        <pc:spChg chg="add del">
          <ac:chgData name="Caroline Jawad" userId="ebec8957-a986-4a6f-937a-47250bfdae89" providerId="ADAL" clId="{5B8D545C-4A34-41B9-988B-71DAB1A5F2E8}" dt="2023-05-17T14:06:13.684" v="316" actId="26606"/>
          <ac:spMkLst>
            <pc:docMk/>
            <pc:sldMk cId="3767690387" sldId="368"/>
            <ac:spMk id="10" creationId="{B50AB553-2A96-4A92-96F2-93548E096954}"/>
          </ac:spMkLst>
        </pc:spChg>
        <pc:spChg chg="add">
          <ac:chgData name="Caroline Jawad" userId="ebec8957-a986-4a6f-937a-47250bfdae89" providerId="ADAL" clId="{5B8D545C-4A34-41B9-988B-71DAB1A5F2E8}" dt="2023-05-17T14:06:13.684" v="316" actId="26606"/>
          <ac:spMkLst>
            <pc:docMk/>
            <pc:sldMk cId="3767690387" sldId="368"/>
            <ac:spMk id="15" creationId="{45D37F4E-DDB4-456B-97E0-9937730A039F}"/>
          </ac:spMkLst>
        </pc:spChg>
        <pc:spChg chg="add">
          <ac:chgData name="Caroline Jawad" userId="ebec8957-a986-4a6f-937a-47250bfdae89" providerId="ADAL" clId="{5B8D545C-4A34-41B9-988B-71DAB1A5F2E8}" dt="2023-05-17T14:06:13.684" v="316" actId="26606"/>
          <ac:spMkLst>
            <pc:docMk/>
            <pc:sldMk cId="3767690387" sldId="368"/>
            <ac:spMk id="17" creationId="{B2DD41CD-8F47-4F56-AD12-4E2FF7696987}"/>
          </ac:spMkLst>
        </pc:spChg>
        <pc:picChg chg="mod ord">
          <ac:chgData name="Caroline Jawad" userId="ebec8957-a986-4a6f-937a-47250bfdae89" providerId="ADAL" clId="{5B8D545C-4A34-41B9-988B-71DAB1A5F2E8}" dt="2023-05-17T14:06:13.684" v="316" actId="26606"/>
          <ac:picMkLst>
            <pc:docMk/>
            <pc:sldMk cId="3767690387" sldId="368"/>
            <ac:picMk id="5" creationId="{38FBF92D-171F-4A2B-0353-766DF45270EC}"/>
          </ac:picMkLst>
        </pc:picChg>
      </pc:sldChg>
      <pc:sldChg chg="addSp modSp mod setBg">
        <pc:chgData name="Caroline Jawad" userId="ebec8957-a986-4a6f-937a-47250bfdae89" providerId="ADAL" clId="{5B8D545C-4A34-41B9-988B-71DAB1A5F2E8}" dt="2023-05-17T14:06:31.219" v="319" actId="26606"/>
        <pc:sldMkLst>
          <pc:docMk/>
          <pc:sldMk cId="2826223696" sldId="369"/>
        </pc:sldMkLst>
        <pc:spChg chg="mod">
          <ac:chgData name="Caroline Jawad" userId="ebec8957-a986-4a6f-937a-47250bfdae89" providerId="ADAL" clId="{5B8D545C-4A34-41B9-988B-71DAB1A5F2E8}" dt="2023-05-17T14:06:31.219" v="319" actId="26606"/>
          <ac:spMkLst>
            <pc:docMk/>
            <pc:sldMk cId="2826223696" sldId="369"/>
            <ac:spMk id="2" creationId="{EBB6F579-CCB3-CBE4-5A7C-EB6269CDCDA2}"/>
          </ac:spMkLst>
        </pc:spChg>
        <pc:spChg chg="mod">
          <ac:chgData name="Caroline Jawad" userId="ebec8957-a986-4a6f-937a-47250bfdae89" providerId="ADAL" clId="{5B8D545C-4A34-41B9-988B-71DAB1A5F2E8}" dt="2023-05-17T14:06:31.219" v="319" actId="26606"/>
          <ac:spMkLst>
            <pc:docMk/>
            <pc:sldMk cId="2826223696" sldId="369"/>
            <ac:spMk id="3" creationId="{748C476D-AFDB-0997-BC65-06EBCB4F5AD2}"/>
          </ac:spMkLst>
        </pc:spChg>
        <pc:spChg chg="add">
          <ac:chgData name="Caroline Jawad" userId="ebec8957-a986-4a6f-937a-47250bfdae89" providerId="ADAL" clId="{5B8D545C-4A34-41B9-988B-71DAB1A5F2E8}" dt="2023-05-17T14:06:31.219" v="319" actId="26606"/>
          <ac:spMkLst>
            <pc:docMk/>
            <pc:sldMk cId="2826223696" sldId="369"/>
            <ac:spMk id="8" creationId="{100EDD19-6802-4EC3-95CE-CFFAB042CFD6}"/>
          </ac:spMkLst>
        </pc:spChg>
        <pc:spChg chg="add">
          <ac:chgData name="Caroline Jawad" userId="ebec8957-a986-4a6f-937a-47250bfdae89" providerId="ADAL" clId="{5B8D545C-4A34-41B9-988B-71DAB1A5F2E8}" dt="2023-05-17T14:06:31.219" v="319" actId="26606"/>
          <ac:spMkLst>
            <pc:docMk/>
            <pc:sldMk cId="2826223696" sldId="369"/>
            <ac:spMk id="10" creationId="{DB17E863-922E-4C26-BD64-E8FD41D28661}"/>
          </ac:spMkLst>
        </pc:spChg>
      </pc:sldChg>
      <pc:sldChg chg="addSp modSp mod setBg addAnim">
        <pc:chgData name="Caroline Jawad" userId="ebec8957-a986-4a6f-937a-47250bfdae89" providerId="ADAL" clId="{5B8D545C-4A34-41B9-988B-71DAB1A5F2E8}" dt="2023-05-17T14:05:22.637" v="303"/>
        <pc:sldMkLst>
          <pc:docMk/>
          <pc:sldMk cId="2031498710" sldId="370"/>
        </pc:sldMkLst>
        <pc:spChg chg="mod">
          <ac:chgData name="Caroline Jawad" userId="ebec8957-a986-4a6f-937a-47250bfdae89" providerId="ADAL" clId="{5B8D545C-4A34-41B9-988B-71DAB1A5F2E8}" dt="2023-05-17T14:05:22.636" v="302" actId="26606"/>
          <ac:spMkLst>
            <pc:docMk/>
            <pc:sldMk cId="2031498710" sldId="370"/>
            <ac:spMk id="3" creationId="{7EF325A4-4852-D78E-134C-51CEB73D9E56}"/>
          </ac:spMkLst>
        </pc:spChg>
        <pc:spChg chg="mod">
          <ac:chgData name="Caroline Jawad" userId="ebec8957-a986-4a6f-937a-47250bfdae89" providerId="ADAL" clId="{5B8D545C-4A34-41B9-988B-71DAB1A5F2E8}" dt="2023-05-17T14:05:22.636" v="302" actId="26606"/>
          <ac:spMkLst>
            <pc:docMk/>
            <pc:sldMk cId="2031498710" sldId="370"/>
            <ac:spMk id="4" creationId="{B2A56797-990A-C584-E1DB-4C39881174AC}"/>
          </ac:spMkLst>
        </pc:spChg>
        <pc:spChg chg="add">
          <ac:chgData name="Caroline Jawad" userId="ebec8957-a986-4a6f-937a-47250bfdae89" providerId="ADAL" clId="{5B8D545C-4A34-41B9-988B-71DAB1A5F2E8}" dt="2023-05-17T14:05:22.636" v="302" actId="26606"/>
          <ac:spMkLst>
            <pc:docMk/>
            <pc:sldMk cId="2031498710" sldId="370"/>
            <ac:spMk id="9" creationId="{100EDD19-6802-4EC3-95CE-CFFAB042CFD6}"/>
          </ac:spMkLst>
        </pc:spChg>
        <pc:spChg chg="add">
          <ac:chgData name="Caroline Jawad" userId="ebec8957-a986-4a6f-937a-47250bfdae89" providerId="ADAL" clId="{5B8D545C-4A34-41B9-988B-71DAB1A5F2E8}" dt="2023-05-17T14:05:22.636" v="302" actId="26606"/>
          <ac:spMkLst>
            <pc:docMk/>
            <pc:sldMk cId="2031498710" sldId="370"/>
            <ac:spMk id="11" creationId="{DB17E863-922E-4C26-BD64-E8FD41D28661}"/>
          </ac:spMkLst>
        </pc:spChg>
      </pc:sldChg>
      <pc:sldChg chg="new del">
        <pc:chgData name="Caroline Jawad" userId="ebec8957-a986-4a6f-937a-47250bfdae89" providerId="ADAL" clId="{5B8D545C-4A34-41B9-988B-71DAB1A5F2E8}" dt="2023-05-17T13:07:32.934" v="150" actId="47"/>
        <pc:sldMkLst>
          <pc:docMk/>
          <pc:sldMk cId="1107538181" sldId="372"/>
        </pc:sldMkLst>
      </pc:sldChg>
      <pc:sldChg chg="addSp modSp add mod setBg chgLayout">
        <pc:chgData name="Caroline Jawad" userId="ebec8957-a986-4a6f-937a-47250bfdae89" providerId="ADAL" clId="{5B8D545C-4A34-41B9-988B-71DAB1A5F2E8}" dt="2023-05-17T14:05:28.899" v="305" actId="26606"/>
        <pc:sldMkLst>
          <pc:docMk/>
          <pc:sldMk cId="0" sldId="373"/>
        </pc:sldMkLst>
        <pc:spChg chg="mod ord">
          <ac:chgData name="Caroline Jawad" userId="ebec8957-a986-4a6f-937a-47250bfdae89" providerId="ADAL" clId="{5B8D545C-4A34-41B9-988B-71DAB1A5F2E8}" dt="2023-05-17T13:05:03.083" v="4" actId="700"/>
          <ac:spMkLst>
            <pc:docMk/>
            <pc:sldMk cId="0" sldId="373"/>
            <ac:spMk id="7" creationId="{51F14A7F-1771-4D9D-1EE0-9A7704526B89}"/>
          </ac:spMkLst>
        </pc:spChg>
        <pc:spChg chg="mod ord">
          <ac:chgData name="Caroline Jawad" userId="ebec8957-a986-4a6f-937a-47250bfdae89" providerId="ADAL" clId="{5B8D545C-4A34-41B9-988B-71DAB1A5F2E8}" dt="2023-05-17T14:05:28.899" v="305" actId="26606"/>
          <ac:spMkLst>
            <pc:docMk/>
            <pc:sldMk cId="0" sldId="373"/>
            <ac:spMk id="12292" creationId="{D7CD5ABF-5CBD-0FBA-A53F-E268B003355F}"/>
          </ac:spMkLst>
        </pc:spChg>
        <pc:spChg chg="mod ord">
          <ac:chgData name="Caroline Jawad" userId="ebec8957-a986-4a6f-937a-47250bfdae89" providerId="ADAL" clId="{5B8D545C-4A34-41B9-988B-71DAB1A5F2E8}" dt="2023-05-17T13:05:03.083" v="4" actId="700"/>
          <ac:spMkLst>
            <pc:docMk/>
            <pc:sldMk cId="0" sldId="373"/>
            <ac:spMk id="17411" creationId="{DFC44633-3AEC-9B38-95ED-B654ADB83215}"/>
          </ac:spMkLst>
        </pc:spChg>
        <pc:spChg chg="mod ord">
          <ac:chgData name="Caroline Jawad" userId="ebec8957-a986-4a6f-937a-47250bfdae89" providerId="ADAL" clId="{5B8D545C-4A34-41B9-988B-71DAB1A5F2E8}" dt="2023-05-17T14:05:28.899" v="305" actId="26606"/>
          <ac:spMkLst>
            <pc:docMk/>
            <pc:sldMk cId="0" sldId="373"/>
            <ac:spMk id="17413" creationId="{A4F24023-FB4A-B9F9-2249-30CB0ADB423B}"/>
          </ac:spMkLst>
        </pc:spChg>
        <pc:spChg chg="add">
          <ac:chgData name="Caroline Jawad" userId="ebec8957-a986-4a6f-937a-47250bfdae89" providerId="ADAL" clId="{5B8D545C-4A34-41B9-988B-71DAB1A5F2E8}" dt="2023-05-17T14:05:28.899" v="305" actId="26606"/>
          <ac:spMkLst>
            <pc:docMk/>
            <pc:sldMk cId="0" sldId="373"/>
            <ac:spMk id="17418" creationId="{100EDD19-6802-4EC3-95CE-CFFAB042CFD6}"/>
          </ac:spMkLst>
        </pc:spChg>
        <pc:spChg chg="add">
          <ac:chgData name="Caroline Jawad" userId="ebec8957-a986-4a6f-937a-47250bfdae89" providerId="ADAL" clId="{5B8D545C-4A34-41B9-988B-71DAB1A5F2E8}" dt="2023-05-17T14:05:28.899" v="305" actId="26606"/>
          <ac:spMkLst>
            <pc:docMk/>
            <pc:sldMk cId="0" sldId="373"/>
            <ac:spMk id="17420" creationId="{DB17E863-922E-4C26-BD64-E8FD41D28661}"/>
          </ac:spMkLst>
        </pc:spChg>
      </pc:sldChg>
      <pc:sldChg chg="addSp modSp add mod setBg chgLayout">
        <pc:chgData name="Caroline Jawad" userId="ebec8957-a986-4a6f-937a-47250bfdae89" providerId="ADAL" clId="{5B8D545C-4A34-41B9-988B-71DAB1A5F2E8}" dt="2023-05-17T14:05:33.241" v="306" actId="26606"/>
        <pc:sldMkLst>
          <pc:docMk/>
          <pc:sldMk cId="0" sldId="374"/>
        </pc:sldMkLst>
        <pc:spChg chg="mod ord">
          <ac:chgData name="Caroline Jawad" userId="ebec8957-a986-4a6f-937a-47250bfdae89" providerId="ADAL" clId="{5B8D545C-4A34-41B9-988B-71DAB1A5F2E8}" dt="2023-05-17T14:05:33.241" v="306" actId="26606"/>
          <ac:spMkLst>
            <pc:docMk/>
            <pc:sldMk cId="0" sldId="374"/>
            <ac:spMk id="3" creationId="{DF8D9664-769B-4C1E-E6AA-ECE6AC6F3837}"/>
          </ac:spMkLst>
        </pc:spChg>
        <pc:spChg chg="mod ord">
          <ac:chgData name="Caroline Jawad" userId="ebec8957-a986-4a6f-937a-47250bfdae89" providerId="ADAL" clId="{5B8D545C-4A34-41B9-988B-71DAB1A5F2E8}" dt="2023-05-17T13:05:03.083" v="4" actId="700"/>
          <ac:spMkLst>
            <pc:docMk/>
            <pc:sldMk cId="0" sldId="374"/>
            <ac:spMk id="7" creationId="{30D72C6A-A43F-0905-B19A-0B4CCC657F74}"/>
          </ac:spMkLst>
        </pc:spChg>
        <pc:spChg chg="mod ord">
          <ac:chgData name="Caroline Jawad" userId="ebec8957-a986-4a6f-937a-47250bfdae89" providerId="ADAL" clId="{5B8D545C-4A34-41B9-988B-71DAB1A5F2E8}" dt="2023-05-17T13:05:03.083" v="4" actId="700"/>
          <ac:spMkLst>
            <pc:docMk/>
            <pc:sldMk cId="0" sldId="374"/>
            <ac:spMk id="18435" creationId="{840D8AE6-BCC5-114F-6EA2-FF778E1CBF83}"/>
          </ac:spMkLst>
        </pc:spChg>
        <pc:spChg chg="mod ord">
          <ac:chgData name="Caroline Jawad" userId="ebec8957-a986-4a6f-937a-47250bfdae89" providerId="ADAL" clId="{5B8D545C-4A34-41B9-988B-71DAB1A5F2E8}" dt="2023-05-17T14:05:33.241" v="306" actId="26606"/>
          <ac:spMkLst>
            <pc:docMk/>
            <pc:sldMk cId="0" sldId="374"/>
            <ac:spMk id="18437" creationId="{831B1736-EF1B-1AA2-3A2A-EC661C468A40}"/>
          </ac:spMkLst>
        </pc:spChg>
        <pc:spChg chg="add">
          <ac:chgData name="Caroline Jawad" userId="ebec8957-a986-4a6f-937a-47250bfdae89" providerId="ADAL" clId="{5B8D545C-4A34-41B9-988B-71DAB1A5F2E8}" dt="2023-05-17T14:05:33.241" v="306" actId="26606"/>
          <ac:spMkLst>
            <pc:docMk/>
            <pc:sldMk cId="0" sldId="374"/>
            <ac:spMk id="18442" creationId="{100EDD19-6802-4EC3-95CE-CFFAB042CFD6}"/>
          </ac:spMkLst>
        </pc:spChg>
        <pc:spChg chg="add">
          <ac:chgData name="Caroline Jawad" userId="ebec8957-a986-4a6f-937a-47250bfdae89" providerId="ADAL" clId="{5B8D545C-4A34-41B9-988B-71DAB1A5F2E8}" dt="2023-05-17T14:05:33.241" v="306" actId="26606"/>
          <ac:spMkLst>
            <pc:docMk/>
            <pc:sldMk cId="0" sldId="374"/>
            <ac:spMk id="18444" creationId="{DB17E863-922E-4C26-BD64-E8FD41D28661}"/>
          </ac:spMkLst>
        </pc:spChg>
      </pc:sldChg>
      <pc:sldChg chg="addSp modSp add mod setBg chgLayout">
        <pc:chgData name="Caroline Jawad" userId="ebec8957-a986-4a6f-937a-47250bfdae89" providerId="ADAL" clId="{5B8D545C-4A34-41B9-988B-71DAB1A5F2E8}" dt="2023-05-17T14:06:00.781" v="314" actId="26606"/>
        <pc:sldMkLst>
          <pc:docMk/>
          <pc:sldMk cId="0" sldId="375"/>
        </pc:sldMkLst>
        <pc:spChg chg="mod ord">
          <ac:chgData name="Caroline Jawad" userId="ebec8957-a986-4a6f-937a-47250bfdae89" providerId="ADAL" clId="{5B8D545C-4A34-41B9-988B-71DAB1A5F2E8}" dt="2023-05-17T13:05:03.083" v="4" actId="700"/>
          <ac:spMkLst>
            <pc:docMk/>
            <pc:sldMk cId="0" sldId="375"/>
            <ac:spMk id="7" creationId="{001A32E3-482E-0FFB-892A-93E6DCC3B506}"/>
          </ac:spMkLst>
        </pc:spChg>
        <pc:spChg chg="mod ord">
          <ac:chgData name="Caroline Jawad" userId="ebec8957-a986-4a6f-937a-47250bfdae89" providerId="ADAL" clId="{5B8D545C-4A34-41B9-988B-71DAB1A5F2E8}" dt="2023-05-17T14:06:00.781" v="314" actId="26606"/>
          <ac:spMkLst>
            <pc:docMk/>
            <pc:sldMk cId="0" sldId="375"/>
            <ac:spMk id="31746" creationId="{492EBCD8-420A-3DEE-C965-78956D998125}"/>
          </ac:spMkLst>
        </pc:spChg>
        <pc:spChg chg="mod ord">
          <ac:chgData name="Caroline Jawad" userId="ebec8957-a986-4a6f-937a-47250bfdae89" providerId="ADAL" clId="{5B8D545C-4A34-41B9-988B-71DAB1A5F2E8}" dt="2023-05-17T14:06:00.781" v="314" actId="26606"/>
          <ac:spMkLst>
            <pc:docMk/>
            <pc:sldMk cId="0" sldId="375"/>
            <ac:spMk id="31747" creationId="{12DA1A04-C64A-CC82-F1A3-E3F54C73AA5A}"/>
          </ac:spMkLst>
        </pc:spChg>
        <pc:spChg chg="mod ord">
          <ac:chgData name="Caroline Jawad" userId="ebec8957-a986-4a6f-937a-47250bfdae89" providerId="ADAL" clId="{5B8D545C-4A34-41B9-988B-71DAB1A5F2E8}" dt="2023-05-17T13:05:03.083" v="4" actId="700"/>
          <ac:spMkLst>
            <pc:docMk/>
            <pc:sldMk cId="0" sldId="375"/>
            <ac:spMk id="31748" creationId="{6F14B524-6A8E-A836-9AAA-1F8E368C21F7}"/>
          </ac:spMkLst>
        </pc:spChg>
        <pc:spChg chg="add">
          <ac:chgData name="Caroline Jawad" userId="ebec8957-a986-4a6f-937a-47250bfdae89" providerId="ADAL" clId="{5B8D545C-4A34-41B9-988B-71DAB1A5F2E8}" dt="2023-05-17T14:06:00.781" v="314" actId="26606"/>
          <ac:spMkLst>
            <pc:docMk/>
            <pc:sldMk cId="0" sldId="375"/>
            <ac:spMk id="31752" creationId="{777A147A-9ED8-46B4-8660-1B3C2AA880B5}"/>
          </ac:spMkLst>
        </pc:spChg>
        <pc:spChg chg="add">
          <ac:chgData name="Caroline Jawad" userId="ebec8957-a986-4a6f-937a-47250bfdae89" providerId="ADAL" clId="{5B8D545C-4A34-41B9-988B-71DAB1A5F2E8}" dt="2023-05-17T14:06:00.781" v="314" actId="26606"/>
          <ac:spMkLst>
            <pc:docMk/>
            <pc:sldMk cId="0" sldId="375"/>
            <ac:spMk id="31754" creationId="{5D6C15A0-C087-4593-8414-2B4EC1CDC3DE}"/>
          </ac:spMkLst>
        </pc:spChg>
      </pc:sldChg>
      <pc:sldChg chg="addSp delSp modSp new mod setBg modClrScheme addAnim delAnim chgLayout">
        <pc:chgData name="Caroline Jawad" userId="ebec8957-a986-4a6f-937a-47250bfdae89" providerId="ADAL" clId="{5B8D545C-4A34-41B9-988B-71DAB1A5F2E8}" dt="2023-05-17T13:36:09.456" v="234" actId="26606"/>
        <pc:sldMkLst>
          <pc:docMk/>
          <pc:sldMk cId="3067384115" sldId="376"/>
        </pc:sldMkLst>
        <pc:spChg chg="del mod ord">
          <ac:chgData name="Caroline Jawad" userId="ebec8957-a986-4a6f-937a-47250bfdae89" providerId="ADAL" clId="{5B8D545C-4A34-41B9-988B-71DAB1A5F2E8}" dt="2023-05-17T13:34:22.427" v="152" actId="700"/>
          <ac:spMkLst>
            <pc:docMk/>
            <pc:sldMk cId="3067384115" sldId="376"/>
            <ac:spMk id="2" creationId="{907311B2-B42B-EF52-2EFA-1C7D5F3A0DA9}"/>
          </ac:spMkLst>
        </pc:spChg>
        <pc:spChg chg="del">
          <ac:chgData name="Caroline Jawad" userId="ebec8957-a986-4a6f-937a-47250bfdae89" providerId="ADAL" clId="{5B8D545C-4A34-41B9-988B-71DAB1A5F2E8}" dt="2023-05-17T13:34:22.427" v="152" actId="700"/>
          <ac:spMkLst>
            <pc:docMk/>
            <pc:sldMk cId="3067384115" sldId="376"/>
            <ac:spMk id="3" creationId="{9C2AA506-6D9C-737D-DB72-DB610672DF17}"/>
          </ac:spMkLst>
        </pc:spChg>
        <pc:spChg chg="add mod ord">
          <ac:chgData name="Caroline Jawad" userId="ebec8957-a986-4a6f-937a-47250bfdae89" providerId="ADAL" clId="{5B8D545C-4A34-41B9-988B-71DAB1A5F2E8}" dt="2023-05-17T13:36:09.456" v="234" actId="26606"/>
          <ac:spMkLst>
            <pc:docMk/>
            <pc:sldMk cId="3067384115" sldId="376"/>
            <ac:spMk id="4" creationId="{1FF72799-B562-E5A7-A993-F8A09A99E3F9}"/>
          </ac:spMkLst>
        </pc:spChg>
        <pc:spChg chg="add mod ord">
          <ac:chgData name="Caroline Jawad" userId="ebec8957-a986-4a6f-937a-47250bfdae89" providerId="ADAL" clId="{5B8D545C-4A34-41B9-988B-71DAB1A5F2E8}" dt="2023-05-17T13:36:09.456" v="234" actId="26606"/>
          <ac:spMkLst>
            <pc:docMk/>
            <pc:sldMk cId="3067384115" sldId="376"/>
            <ac:spMk id="5" creationId="{A2C9788B-8502-D802-0E61-86410C5D4F6F}"/>
          </ac:spMkLst>
        </pc:spChg>
        <pc:spChg chg="add del">
          <ac:chgData name="Caroline Jawad" userId="ebec8957-a986-4a6f-937a-47250bfdae89" providerId="ADAL" clId="{5B8D545C-4A34-41B9-988B-71DAB1A5F2E8}" dt="2023-05-17T13:36:09.442" v="233" actId="26606"/>
          <ac:spMkLst>
            <pc:docMk/>
            <pc:sldMk cId="3067384115" sldId="376"/>
            <ac:spMk id="12" creationId="{A3363022-C969-41E9-8EB2-E4C94908C1FA}"/>
          </ac:spMkLst>
        </pc:spChg>
        <pc:spChg chg="add del">
          <ac:chgData name="Caroline Jawad" userId="ebec8957-a986-4a6f-937a-47250bfdae89" providerId="ADAL" clId="{5B8D545C-4A34-41B9-988B-71DAB1A5F2E8}" dt="2023-05-17T13:36:09.442" v="233" actId="26606"/>
          <ac:spMkLst>
            <pc:docMk/>
            <pc:sldMk cId="3067384115" sldId="376"/>
            <ac:spMk id="14" creationId="{8D1AD6B3-BE88-4CEB-BA17-790657CC4729}"/>
          </ac:spMkLst>
        </pc:spChg>
        <pc:spChg chg="add">
          <ac:chgData name="Caroline Jawad" userId="ebec8957-a986-4a6f-937a-47250bfdae89" providerId="ADAL" clId="{5B8D545C-4A34-41B9-988B-71DAB1A5F2E8}" dt="2023-05-17T13:36:09.456" v="234" actId="26606"/>
          <ac:spMkLst>
            <pc:docMk/>
            <pc:sldMk cId="3067384115" sldId="376"/>
            <ac:spMk id="21" creationId="{65219498-D544-41AC-98FE-8F956EF66A62}"/>
          </ac:spMkLst>
        </pc:spChg>
        <pc:spChg chg="add">
          <ac:chgData name="Caroline Jawad" userId="ebec8957-a986-4a6f-937a-47250bfdae89" providerId="ADAL" clId="{5B8D545C-4A34-41B9-988B-71DAB1A5F2E8}" dt="2023-05-17T13:36:09.456" v="234" actId="26606"/>
          <ac:spMkLst>
            <pc:docMk/>
            <pc:sldMk cId="3067384115" sldId="376"/>
            <ac:spMk id="22" creationId="{F500DBFC-17A9-4E0A-AEE2-A49F9AEEF0FD}"/>
          </ac:spMkLst>
        </pc:spChg>
        <pc:grpChg chg="add del">
          <ac:chgData name="Caroline Jawad" userId="ebec8957-a986-4a6f-937a-47250bfdae89" providerId="ADAL" clId="{5B8D545C-4A34-41B9-988B-71DAB1A5F2E8}" dt="2023-05-17T13:36:09.442" v="233" actId="26606"/>
          <ac:grpSpMkLst>
            <pc:docMk/>
            <pc:sldMk cId="3067384115" sldId="376"/>
            <ac:grpSpMk id="16" creationId="{89D1390B-7E13-4B4F-9CB2-391063412E54}"/>
          </ac:grpSpMkLst>
        </pc:grpChg>
        <pc:grpChg chg="add">
          <ac:chgData name="Caroline Jawad" userId="ebec8957-a986-4a6f-937a-47250bfdae89" providerId="ADAL" clId="{5B8D545C-4A34-41B9-988B-71DAB1A5F2E8}" dt="2023-05-17T13:36:09.456" v="234" actId="26606"/>
          <ac:grpSpMkLst>
            <pc:docMk/>
            <pc:sldMk cId="3067384115" sldId="376"/>
            <ac:grpSpMk id="23" creationId="{D74613BB-817C-4C4F-8A24-4936F2F064C0}"/>
          </ac:grpSpMkLst>
        </pc:grpChg>
        <pc:picChg chg="add del">
          <ac:chgData name="Caroline Jawad" userId="ebec8957-a986-4a6f-937a-47250bfdae89" providerId="ADAL" clId="{5B8D545C-4A34-41B9-988B-71DAB1A5F2E8}" dt="2023-05-17T13:36:09.442" v="233" actId="26606"/>
          <ac:picMkLst>
            <pc:docMk/>
            <pc:sldMk cId="3067384115" sldId="376"/>
            <ac:picMk id="9" creationId="{94AE8793-C388-41AC-8859-4E301701DB4B}"/>
          </ac:picMkLst>
        </pc:picChg>
        <pc:picChg chg="add">
          <ac:chgData name="Caroline Jawad" userId="ebec8957-a986-4a6f-937a-47250bfdae89" providerId="ADAL" clId="{5B8D545C-4A34-41B9-988B-71DAB1A5F2E8}" dt="2023-05-17T13:36:09.456" v="234" actId="26606"/>
          <ac:picMkLst>
            <pc:docMk/>
            <pc:sldMk cId="3067384115" sldId="376"/>
            <ac:picMk id="27" creationId="{C6E52570-0B48-4820-05CF-3D59B140539E}"/>
          </ac:picMkLst>
        </pc:picChg>
      </pc:sldChg>
      <pc:sldChg chg="addSp delSp modSp new mod setBg modClrScheme chgLayout">
        <pc:chgData name="Caroline Jawad" userId="ebec8957-a986-4a6f-937a-47250bfdae89" providerId="ADAL" clId="{5B8D545C-4A34-41B9-988B-71DAB1A5F2E8}" dt="2023-05-17T13:34:41.772" v="163" actId="26606"/>
        <pc:sldMkLst>
          <pc:docMk/>
          <pc:sldMk cId="2852975805" sldId="377"/>
        </pc:sldMkLst>
        <pc:spChg chg="del">
          <ac:chgData name="Caroline Jawad" userId="ebec8957-a986-4a6f-937a-47250bfdae89" providerId="ADAL" clId="{5B8D545C-4A34-41B9-988B-71DAB1A5F2E8}" dt="2023-05-17T13:34:32.269" v="161" actId="700"/>
          <ac:spMkLst>
            <pc:docMk/>
            <pc:sldMk cId="2852975805" sldId="377"/>
            <ac:spMk id="2" creationId="{4B14A13E-1531-FCC0-11E0-6BA8ADC824F3}"/>
          </ac:spMkLst>
        </pc:spChg>
        <pc:spChg chg="add">
          <ac:chgData name="Caroline Jawad" userId="ebec8957-a986-4a6f-937a-47250bfdae89" providerId="ADAL" clId="{5B8D545C-4A34-41B9-988B-71DAB1A5F2E8}" dt="2023-05-17T13:34:41.772" v="163" actId="26606"/>
          <ac:spMkLst>
            <pc:docMk/>
            <pc:sldMk cId="2852975805" sldId="377"/>
            <ac:spMk id="1031" creationId="{42A4FC2C-047E-45A5-965D-8E1E3BF09BC6}"/>
          </ac:spMkLst>
        </pc:spChg>
        <pc:picChg chg="add mod">
          <ac:chgData name="Caroline Jawad" userId="ebec8957-a986-4a6f-937a-47250bfdae89" providerId="ADAL" clId="{5B8D545C-4A34-41B9-988B-71DAB1A5F2E8}" dt="2023-05-17T13:34:41.772" v="163" actId="26606"/>
          <ac:picMkLst>
            <pc:docMk/>
            <pc:sldMk cId="2852975805" sldId="377"/>
            <ac:picMk id="1026" creationId="{65D8FDA2-725F-34FA-6BC4-6D1C61613E2F}"/>
          </ac:picMkLst>
        </pc:picChg>
      </pc:sldChg>
      <pc:sldChg chg="addSp delSp modSp new mod setBg modClrScheme addAnim chgLayout">
        <pc:chgData name="Caroline Jawad" userId="ebec8957-a986-4a6f-937a-47250bfdae89" providerId="ADAL" clId="{5B8D545C-4A34-41B9-988B-71DAB1A5F2E8}" dt="2023-05-17T14:03:34.931" v="246"/>
        <pc:sldMkLst>
          <pc:docMk/>
          <pc:sldMk cId="2079694799" sldId="378"/>
        </pc:sldMkLst>
        <pc:spChg chg="del">
          <ac:chgData name="Caroline Jawad" userId="ebec8957-a986-4a6f-937a-47250bfdae89" providerId="ADAL" clId="{5B8D545C-4A34-41B9-988B-71DAB1A5F2E8}" dt="2023-05-17T14:02:07.469" v="236" actId="700"/>
          <ac:spMkLst>
            <pc:docMk/>
            <pc:sldMk cId="2079694799" sldId="378"/>
            <ac:spMk id="2" creationId="{D1D6CDA6-6E61-CB3A-5106-4A233C157DF3}"/>
          </ac:spMkLst>
        </pc:spChg>
        <pc:spChg chg="del">
          <ac:chgData name="Caroline Jawad" userId="ebec8957-a986-4a6f-937a-47250bfdae89" providerId="ADAL" clId="{5B8D545C-4A34-41B9-988B-71DAB1A5F2E8}" dt="2023-05-17T14:02:07.469" v="236" actId="700"/>
          <ac:spMkLst>
            <pc:docMk/>
            <pc:sldMk cId="2079694799" sldId="378"/>
            <ac:spMk id="3" creationId="{979E56A5-1831-BD42-B28A-3FA2CFC9747F}"/>
          </ac:spMkLst>
        </pc:spChg>
        <pc:spChg chg="add del">
          <ac:chgData name="Caroline Jawad" userId="ebec8957-a986-4a6f-937a-47250bfdae89" providerId="ADAL" clId="{5B8D545C-4A34-41B9-988B-71DAB1A5F2E8}" dt="2023-05-17T14:02:28.482" v="240" actId="22"/>
          <ac:spMkLst>
            <pc:docMk/>
            <pc:sldMk cId="2079694799" sldId="378"/>
            <ac:spMk id="5" creationId="{00263E30-05A7-1F20-A31B-37AB04501A24}"/>
          </ac:spMkLst>
        </pc:spChg>
        <pc:spChg chg="add del mod ord">
          <ac:chgData name="Caroline Jawad" userId="ebec8957-a986-4a6f-937a-47250bfdae89" providerId="ADAL" clId="{5B8D545C-4A34-41B9-988B-71DAB1A5F2E8}" dt="2023-05-17T14:02:27.913" v="239" actId="700"/>
          <ac:spMkLst>
            <pc:docMk/>
            <pc:sldMk cId="2079694799" sldId="378"/>
            <ac:spMk id="6" creationId="{13EF6610-623C-EAD7-93FD-0FA4E6585A4F}"/>
          </ac:spMkLst>
        </pc:spChg>
        <pc:spChg chg="add mod ord">
          <ac:chgData name="Caroline Jawad" userId="ebec8957-a986-4a6f-937a-47250bfdae89" providerId="ADAL" clId="{5B8D545C-4A34-41B9-988B-71DAB1A5F2E8}" dt="2023-05-17T14:03:34.930" v="245" actId="26606"/>
          <ac:spMkLst>
            <pc:docMk/>
            <pc:sldMk cId="2079694799" sldId="378"/>
            <ac:spMk id="7" creationId="{B5FCCDE0-D070-88A5-476A-3AE81B17BE73}"/>
          </ac:spMkLst>
        </pc:spChg>
        <pc:spChg chg="add">
          <ac:chgData name="Caroline Jawad" userId="ebec8957-a986-4a6f-937a-47250bfdae89" providerId="ADAL" clId="{5B8D545C-4A34-41B9-988B-71DAB1A5F2E8}" dt="2023-05-17T14:03:34.930" v="245" actId="26606"/>
          <ac:spMkLst>
            <pc:docMk/>
            <pc:sldMk cId="2079694799" sldId="378"/>
            <ac:spMk id="13" creationId="{37C89E4B-3C9F-44B9-8B86-D9E3D112D8EC}"/>
          </ac:spMkLst>
        </pc:spChg>
        <pc:picChg chg="add mod">
          <ac:chgData name="Caroline Jawad" userId="ebec8957-a986-4a6f-937a-47250bfdae89" providerId="ADAL" clId="{5B8D545C-4A34-41B9-988B-71DAB1A5F2E8}" dt="2023-05-17T14:03:34.930" v="245" actId="26606"/>
          <ac:picMkLst>
            <pc:docMk/>
            <pc:sldMk cId="2079694799" sldId="378"/>
            <ac:picMk id="8" creationId="{2BF65026-5996-945B-7C33-0E8C569E6CDC}"/>
          </ac:picMkLst>
        </pc:picChg>
        <pc:cxnChg chg="add">
          <ac:chgData name="Caroline Jawad" userId="ebec8957-a986-4a6f-937a-47250bfdae89" providerId="ADAL" clId="{5B8D545C-4A34-41B9-988B-71DAB1A5F2E8}" dt="2023-05-17T14:03:34.930" v="245" actId="26606"/>
          <ac:cxnSpMkLst>
            <pc:docMk/>
            <pc:sldMk cId="2079694799" sldId="378"/>
            <ac:cxnSpMk id="15" creationId="{AA2EAA10-076F-46BD-8F0F-B9A2FB77A85C}"/>
          </ac:cxnSpMkLst>
        </pc:cxnChg>
        <pc:cxnChg chg="add">
          <ac:chgData name="Caroline Jawad" userId="ebec8957-a986-4a6f-937a-47250bfdae89" providerId="ADAL" clId="{5B8D545C-4A34-41B9-988B-71DAB1A5F2E8}" dt="2023-05-17T14:03:34.930" v="245" actId="26606"/>
          <ac:cxnSpMkLst>
            <pc:docMk/>
            <pc:sldMk cId="2079694799" sldId="378"/>
            <ac:cxnSpMk id="17" creationId="{D891E407-403B-4764-86C9-33A56D3BCAA3}"/>
          </ac:cxnSpMkLst>
        </pc:cxnChg>
      </pc:sldChg>
      <pc:sldChg chg="addSp delSp modSp new mod setBg modClrScheme chgLayout">
        <pc:chgData name="Caroline Jawad" userId="ebec8957-a986-4a6f-937a-47250bfdae89" providerId="ADAL" clId="{5B8D545C-4A34-41B9-988B-71DAB1A5F2E8}" dt="2023-05-17T14:27:06.805" v="326" actId="26606"/>
        <pc:sldMkLst>
          <pc:docMk/>
          <pc:sldMk cId="634643679" sldId="379"/>
        </pc:sldMkLst>
        <pc:spChg chg="del">
          <ac:chgData name="Caroline Jawad" userId="ebec8957-a986-4a6f-937a-47250bfdae89" providerId="ADAL" clId="{5B8D545C-4A34-41B9-988B-71DAB1A5F2E8}" dt="2023-05-17T14:26:25.350" v="324" actId="700"/>
          <ac:spMkLst>
            <pc:docMk/>
            <pc:sldMk cId="634643679" sldId="379"/>
            <ac:spMk id="2" creationId="{82B06D69-ED83-287E-7CD6-99F2CD19927B}"/>
          </ac:spMkLst>
        </pc:spChg>
        <pc:spChg chg="del">
          <ac:chgData name="Caroline Jawad" userId="ebec8957-a986-4a6f-937a-47250bfdae89" providerId="ADAL" clId="{5B8D545C-4A34-41B9-988B-71DAB1A5F2E8}" dt="2023-05-17T14:26:25.350" v="324" actId="700"/>
          <ac:spMkLst>
            <pc:docMk/>
            <pc:sldMk cId="634643679" sldId="379"/>
            <ac:spMk id="3" creationId="{FD870567-BEAC-56B3-58B8-E44ADA63C3DD}"/>
          </ac:spMkLst>
        </pc:spChg>
        <pc:spChg chg="add">
          <ac:chgData name="Caroline Jawad" userId="ebec8957-a986-4a6f-937a-47250bfdae89" providerId="ADAL" clId="{5B8D545C-4A34-41B9-988B-71DAB1A5F2E8}" dt="2023-05-17T14:27:06.805" v="326" actId="26606"/>
          <ac:spMkLst>
            <pc:docMk/>
            <pc:sldMk cId="634643679" sldId="379"/>
            <ac:spMk id="9" creationId="{42A4FC2C-047E-45A5-965D-8E1E3BF09BC6}"/>
          </ac:spMkLst>
        </pc:spChg>
        <pc:picChg chg="add mod">
          <ac:chgData name="Caroline Jawad" userId="ebec8957-a986-4a6f-937a-47250bfdae89" providerId="ADAL" clId="{5B8D545C-4A34-41B9-988B-71DAB1A5F2E8}" dt="2023-05-17T14:27:06.805" v="326" actId="26606"/>
          <ac:picMkLst>
            <pc:docMk/>
            <pc:sldMk cId="634643679" sldId="379"/>
            <ac:picMk id="4" creationId="{7B78E176-D032-592A-1F8B-B20D4F4FC15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BBA4BD-225D-4815-9E03-5A9827698F26}" type="datetimeFigureOut">
              <a:rPr lang="en-GB" smtClean="0"/>
              <a:t>17/05/2023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EB066F-E776-458A-863A-34FBB63245F8}" type="slidenum">
              <a:rPr lang="en-GB" smtClean="0"/>
              <a:t>‹#›</a:t>
            </a:fld>
            <a:endParaRPr lang="en-GB"/>
          </a:p>
        </p:txBody>
      </p:sp>
    </p:spTree>
    <p:extLst>
      <p:ext uri="{BB962C8B-B14F-4D97-AF65-F5344CB8AC3E}">
        <p14:creationId xmlns:p14="http://schemas.microsoft.com/office/powerpoint/2010/main" val="2166576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24DDA-0326-3425-40A1-0A5E0E8AD5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E180DF0-2133-66B5-6B9F-7AB21A10CA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B3F0FE-0CBA-68C6-4D4C-822C70C5F352}"/>
              </a:ext>
            </a:extLst>
          </p:cNvPr>
          <p:cNvSpPr>
            <a:spLocks noGrp="1"/>
          </p:cNvSpPr>
          <p:nvPr>
            <p:ph type="dt" sz="half" idx="10"/>
          </p:nvPr>
        </p:nvSpPr>
        <p:spPr/>
        <p:txBody>
          <a:bodyPr/>
          <a:lstStyle/>
          <a:p>
            <a:fld id="{30D0A691-2D19-46FA-8025-20FF7392EDD3}" type="datetime1">
              <a:rPr lang="en-GB" smtClean="0"/>
              <a:t>17/05/2023</a:t>
            </a:fld>
            <a:endParaRPr lang="en-GB"/>
          </a:p>
        </p:txBody>
      </p:sp>
      <p:sp>
        <p:nvSpPr>
          <p:cNvPr id="5" name="Footer Placeholder 4">
            <a:extLst>
              <a:ext uri="{FF2B5EF4-FFF2-40B4-BE49-F238E27FC236}">
                <a16:creationId xmlns:a16="http://schemas.microsoft.com/office/drawing/2014/main" id="{868EC948-898D-EBB5-B472-8F4A9A042513}"/>
              </a:ext>
            </a:extLst>
          </p:cNvPr>
          <p:cNvSpPr>
            <a:spLocks noGrp="1"/>
          </p:cNvSpPr>
          <p:nvPr>
            <p:ph type="ftr" sz="quarter" idx="11"/>
          </p:nvPr>
        </p:nvSpPr>
        <p:spPr/>
        <p:txBody>
          <a:bodyPr/>
          <a:lstStyle/>
          <a:p>
            <a:r>
              <a:rPr lang="en-GB"/>
              <a:t>Creswell, Research Design 6e           SAGE Publishing, 2023</a:t>
            </a:r>
          </a:p>
        </p:txBody>
      </p:sp>
      <p:sp>
        <p:nvSpPr>
          <p:cNvPr id="6" name="Slide Number Placeholder 5">
            <a:extLst>
              <a:ext uri="{FF2B5EF4-FFF2-40B4-BE49-F238E27FC236}">
                <a16:creationId xmlns:a16="http://schemas.microsoft.com/office/drawing/2014/main" id="{700DFE95-85D3-CFA4-87CA-3A9A5499D8E7}"/>
              </a:ext>
            </a:extLst>
          </p:cNvPr>
          <p:cNvSpPr>
            <a:spLocks noGrp="1"/>
          </p:cNvSpPr>
          <p:nvPr>
            <p:ph type="sldNum" sz="quarter" idx="12"/>
          </p:nvPr>
        </p:nvSpPr>
        <p:spPr/>
        <p:txBody>
          <a:bodyPr/>
          <a:lstStyle/>
          <a:p>
            <a:fld id="{65954EBC-3CA8-43C1-A2ED-89835B99241C}" type="slidenum">
              <a:rPr lang="en-GB" smtClean="0"/>
              <a:t>‹#›</a:t>
            </a:fld>
            <a:endParaRPr lang="en-GB"/>
          </a:p>
        </p:txBody>
      </p:sp>
    </p:spTree>
    <p:extLst>
      <p:ext uri="{BB962C8B-B14F-4D97-AF65-F5344CB8AC3E}">
        <p14:creationId xmlns:p14="http://schemas.microsoft.com/office/powerpoint/2010/main" val="1268120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6F96D-0EAF-D2C5-DB42-6F6059D07C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624B8A-3788-C003-EC54-035DE306B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156135-5D10-2703-45AF-8094354E0262}"/>
              </a:ext>
            </a:extLst>
          </p:cNvPr>
          <p:cNvSpPr>
            <a:spLocks noGrp="1"/>
          </p:cNvSpPr>
          <p:nvPr>
            <p:ph type="dt" sz="half" idx="10"/>
          </p:nvPr>
        </p:nvSpPr>
        <p:spPr/>
        <p:txBody>
          <a:bodyPr/>
          <a:lstStyle/>
          <a:p>
            <a:fld id="{BC2D3536-010E-44B2-AEAB-BC322EEA5DDA}" type="datetime1">
              <a:rPr lang="en-GB" smtClean="0"/>
              <a:t>17/05/2023</a:t>
            </a:fld>
            <a:endParaRPr lang="en-GB"/>
          </a:p>
        </p:txBody>
      </p:sp>
      <p:sp>
        <p:nvSpPr>
          <p:cNvPr id="5" name="Footer Placeholder 4">
            <a:extLst>
              <a:ext uri="{FF2B5EF4-FFF2-40B4-BE49-F238E27FC236}">
                <a16:creationId xmlns:a16="http://schemas.microsoft.com/office/drawing/2014/main" id="{5DD3226F-5AD6-15BD-D88C-0BD14089BA19}"/>
              </a:ext>
            </a:extLst>
          </p:cNvPr>
          <p:cNvSpPr>
            <a:spLocks noGrp="1"/>
          </p:cNvSpPr>
          <p:nvPr>
            <p:ph type="ftr" sz="quarter" idx="11"/>
          </p:nvPr>
        </p:nvSpPr>
        <p:spPr/>
        <p:txBody>
          <a:bodyPr/>
          <a:lstStyle/>
          <a:p>
            <a:r>
              <a:rPr lang="en-GB"/>
              <a:t>Creswell, Research Design 6e           SAGE Publishing, 2023</a:t>
            </a:r>
          </a:p>
        </p:txBody>
      </p:sp>
      <p:sp>
        <p:nvSpPr>
          <p:cNvPr id="6" name="Slide Number Placeholder 5">
            <a:extLst>
              <a:ext uri="{FF2B5EF4-FFF2-40B4-BE49-F238E27FC236}">
                <a16:creationId xmlns:a16="http://schemas.microsoft.com/office/drawing/2014/main" id="{39EE3D83-C94B-6DD5-3B80-C8693EE5578B}"/>
              </a:ext>
            </a:extLst>
          </p:cNvPr>
          <p:cNvSpPr>
            <a:spLocks noGrp="1"/>
          </p:cNvSpPr>
          <p:nvPr>
            <p:ph type="sldNum" sz="quarter" idx="12"/>
          </p:nvPr>
        </p:nvSpPr>
        <p:spPr/>
        <p:txBody>
          <a:bodyPr/>
          <a:lstStyle/>
          <a:p>
            <a:fld id="{65954EBC-3CA8-43C1-A2ED-89835B99241C}" type="slidenum">
              <a:rPr lang="en-GB" smtClean="0"/>
              <a:t>‹#›</a:t>
            </a:fld>
            <a:endParaRPr lang="en-GB"/>
          </a:p>
        </p:txBody>
      </p:sp>
    </p:spTree>
    <p:extLst>
      <p:ext uri="{BB962C8B-B14F-4D97-AF65-F5344CB8AC3E}">
        <p14:creationId xmlns:p14="http://schemas.microsoft.com/office/powerpoint/2010/main" val="2763887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82C40-F007-3EA2-C08C-C1D0A57EFC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A38349-979A-E1A3-2237-30EF684FEE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165D14-0D9D-A4F5-730F-B199711F19AF}"/>
              </a:ext>
            </a:extLst>
          </p:cNvPr>
          <p:cNvSpPr>
            <a:spLocks noGrp="1"/>
          </p:cNvSpPr>
          <p:nvPr>
            <p:ph type="dt" sz="half" idx="10"/>
          </p:nvPr>
        </p:nvSpPr>
        <p:spPr/>
        <p:txBody>
          <a:bodyPr/>
          <a:lstStyle/>
          <a:p>
            <a:fld id="{0A79B3E3-43C9-435D-AEBD-C23B80D5650C}" type="datetime1">
              <a:rPr lang="en-GB" smtClean="0"/>
              <a:t>17/05/2023</a:t>
            </a:fld>
            <a:endParaRPr lang="en-GB"/>
          </a:p>
        </p:txBody>
      </p:sp>
      <p:sp>
        <p:nvSpPr>
          <p:cNvPr id="5" name="Footer Placeholder 4">
            <a:extLst>
              <a:ext uri="{FF2B5EF4-FFF2-40B4-BE49-F238E27FC236}">
                <a16:creationId xmlns:a16="http://schemas.microsoft.com/office/drawing/2014/main" id="{6F188F95-DC19-2F05-8380-F7009B04FEA7}"/>
              </a:ext>
            </a:extLst>
          </p:cNvPr>
          <p:cNvSpPr>
            <a:spLocks noGrp="1"/>
          </p:cNvSpPr>
          <p:nvPr>
            <p:ph type="ftr" sz="quarter" idx="11"/>
          </p:nvPr>
        </p:nvSpPr>
        <p:spPr/>
        <p:txBody>
          <a:bodyPr/>
          <a:lstStyle/>
          <a:p>
            <a:r>
              <a:rPr lang="en-GB"/>
              <a:t>Creswell, Research Design 6e           SAGE Publishing, 2023</a:t>
            </a:r>
          </a:p>
        </p:txBody>
      </p:sp>
      <p:sp>
        <p:nvSpPr>
          <p:cNvPr id="6" name="Slide Number Placeholder 5">
            <a:extLst>
              <a:ext uri="{FF2B5EF4-FFF2-40B4-BE49-F238E27FC236}">
                <a16:creationId xmlns:a16="http://schemas.microsoft.com/office/drawing/2014/main" id="{0C7732D2-5FDE-AE05-F820-0F9ACB98332E}"/>
              </a:ext>
            </a:extLst>
          </p:cNvPr>
          <p:cNvSpPr>
            <a:spLocks noGrp="1"/>
          </p:cNvSpPr>
          <p:nvPr>
            <p:ph type="sldNum" sz="quarter" idx="12"/>
          </p:nvPr>
        </p:nvSpPr>
        <p:spPr/>
        <p:txBody>
          <a:bodyPr/>
          <a:lstStyle/>
          <a:p>
            <a:fld id="{65954EBC-3CA8-43C1-A2ED-89835B99241C}" type="slidenum">
              <a:rPr lang="en-GB" smtClean="0"/>
              <a:t>‹#›</a:t>
            </a:fld>
            <a:endParaRPr lang="en-GB"/>
          </a:p>
        </p:txBody>
      </p:sp>
    </p:spTree>
    <p:extLst>
      <p:ext uri="{BB962C8B-B14F-4D97-AF65-F5344CB8AC3E}">
        <p14:creationId xmlns:p14="http://schemas.microsoft.com/office/powerpoint/2010/main" val="3557756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EBCE8-E635-DA57-0934-1320D0652A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CB687D-3959-218D-41C1-D54C96025A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104956D-6F23-2E59-E8B8-D9C2D95B29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54731A-01D1-7382-FEC1-353B0269C3AD}"/>
              </a:ext>
            </a:extLst>
          </p:cNvPr>
          <p:cNvSpPr>
            <a:spLocks noGrp="1"/>
          </p:cNvSpPr>
          <p:nvPr>
            <p:ph type="dt" sz="half" idx="10"/>
          </p:nvPr>
        </p:nvSpPr>
        <p:spPr/>
        <p:txBody>
          <a:bodyPr/>
          <a:lstStyle/>
          <a:p>
            <a:fld id="{3362D204-807D-4258-BA5E-F4051FE47E7E}" type="datetime1">
              <a:rPr lang="en-GB" smtClean="0"/>
              <a:t>17/05/2023</a:t>
            </a:fld>
            <a:endParaRPr lang="en-GB"/>
          </a:p>
        </p:txBody>
      </p:sp>
      <p:sp>
        <p:nvSpPr>
          <p:cNvPr id="6" name="Footer Placeholder 5">
            <a:extLst>
              <a:ext uri="{FF2B5EF4-FFF2-40B4-BE49-F238E27FC236}">
                <a16:creationId xmlns:a16="http://schemas.microsoft.com/office/drawing/2014/main" id="{C1A40F68-572C-58CA-E5C0-438B1BAED613}"/>
              </a:ext>
            </a:extLst>
          </p:cNvPr>
          <p:cNvSpPr>
            <a:spLocks noGrp="1"/>
          </p:cNvSpPr>
          <p:nvPr>
            <p:ph type="ftr" sz="quarter" idx="11"/>
          </p:nvPr>
        </p:nvSpPr>
        <p:spPr/>
        <p:txBody>
          <a:bodyPr/>
          <a:lstStyle/>
          <a:p>
            <a:r>
              <a:rPr lang="en-GB"/>
              <a:t>Creswell, Research Design 6e           SAGE Publishing, 2023</a:t>
            </a:r>
          </a:p>
        </p:txBody>
      </p:sp>
      <p:sp>
        <p:nvSpPr>
          <p:cNvPr id="7" name="Slide Number Placeholder 6">
            <a:extLst>
              <a:ext uri="{FF2B5EF4-FFF2-40B4-BE49-F238E27FC236}">
                <a16:creationId xmlns:a16="http://schemas.microsoft.com/office/drawing/2014/main" id="{FF1C3476-5123-8931-144C-E3D733C48D67}"/>
              </a:ext>
            </a:extLst>
          </p:cNvPr>
          <p:cNvSpPr>
            <a:spLocks noGrp="1"/>
          </p:cNvSpPr>
          <p:nvPr>
            <p:ph type="sldNum" sz="quarter" idx="12"/>
          </p:nvPr>
        </p:nvSpPr>
        <p:spPr/>
        <p:txBody>
          <a:bodyPr/>
          <a:lstStyle/>
          <a:p>
            <a:fld id="{65954EBC-3CA8-43C1-A2ED-89835B99241C}" type="slidenum">
              <a:rPr lang="en-GB" smtClean="0"/>
              <a:t>‹#›</a:t>
            </a:fld>
            <a:endParaRPr lang="en-GB"/>
          </a:p>
        </p:txBody>
      </p:sp>
    </p:spTree>
    <p:extLst>
      <p:ext uri="{BB962C8B-B14F-4D97-AF65-F5344CB8AC3E}">
        <p14:creationId xmlns:p14="http://schemas.microsoft.com/office/powerpoint/2010/main" val="577907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9FC8F-92F0-5375-09B7-1FF4CA3BB0B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DDD9DF-EEAF-DF95-6BA2-6CF348093B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1A3A2B-302F-002B-C325-59FC643FA9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0C8E17-329E-43B7-ED06-A5704FA509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C936F9-42E6-022F-84C4-DB37DB26B2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E787E4-95C2-966E-32A0-CC2052D028D4}"/>
              </a:ext>
            </a:extLst>
          </p:cNvPr>
          <p:cNvSpPr>
            <a:spLocks noGrp="1"/>
          </p:cNvSpPr>
          <p:nvPr>
            <p:ph type="dt" sz="half" idx="10"/>
          </p:nvPr>
        </p:nvSpPr>
        <p:spPr/>
        <p:txBody>
          <a:bodyPr/>
          <a:lstStyle/>
          <a:p>
            <a:fld id="{2F3B9F9C-B37B-45B5-BFF2-52769A708705}" type="datetime1">
              <a:rPr lang="en-GB" smtClean="0"/>
              <a:t>17/05/2023</a:t>
            </a:fld>
            <a:endParaRPr lang="en-GB"/>
          </a:p>
        </p:txBody>
      </p:sp>
      <p:sp>
        <p:nvSpPr>
          <p:cNvPr id="8" name="Footer Placeholder 7">
            <a:extLst>
              <a:ext uri="{FF2B5EF4-FFF2-40B4-BE49-F238E27FC236}">
                <a16:creationId xmlns:a16="http://schemas.microsoft.com/office/drawing/2014/main" id="{A8529484-F932-E51E-814C-2391F6433257}"/>
              </a:ext>
            </a:extLst>
          </p:cNvPr>
          <p:cNvSpPr>
            <a:spLocks noGrp="1"/>
          </p:cNvSpPr>
          <p:nvPr>
            <p:ph type="ftr" sz="quarter" idx="11"/>
          </p:nvPr>
        </p:nvSpPr>
        <p:spPr/>
        <p:txBody>
          <a:bodyPr/>
          <a:lstStyle/>
          <a:p>
            <a:r>
              <a:rPr lang="en-GB"/>
              <a:t>Creswell, Research Design 6e           SAGE Publishing, 2023</a:t>
            </a:r>
          </a:p>
        </p:txBody>
      </p:sp>
      <p:sp>
        <p:nvSpPr>
          <p:cNvPr id="9" name="Slide Number Placeholder 8">
            <a:extLst>
              <a:ext uri="{FF2B5EF4-FFF2-40B4-BE49-F238E27FC236}">
                <a16:creationId xmlns:a16="http://schemas.microsoft.com/office/drawing/2014/main" id="{8CF2F91F-A3AD-6AF2-0E81-2969AD6DDB9D}"/>
              </a:ext>
            </a:extLst>
          </p:cNvPr>
          <p:cNvSpPr>
            <a:spLocks noGrp="1"/>
          </p:cNvSpPr>
          <p:nvPr>
            <p:ph type="sldNum" sz="quarter" idx="12"/>
          </p:nvPr>
        </p:nvSpPr>
        <p:spPr/>
        <p:txBody>
          <a:bodyPr/>
          <a:lstStyle/>
          <a:p>
            <a:fld id="{65954EBC-3CA8-43C1-A2ED-89835B99241C}" type="slidenum">
              <a:rPr lang="en-GB" smtClean="0"/>
              <a:t>‹#›</a:t>
            </a:fld>
            <a:endParaRPr lang="en-GB"/>
          </a:p>
        </p:txBody>
      </p:sp>
    </p:spTree>
    <p:extLst>
      <p:ext uri="{BB962C8B-B14F-4D97-AF65-F5344CB8AC3E}">
        <p14:creationId xmlns:p14="http://schemas.microsoft.com/office/powerpoint/2010/main" val="393156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7DAE9-8A32-9D00-44EF-6F818E1260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0B7BFD7-1D91-3317-1219-3C453E2C40D0}"/>
              </a:ext>
            </a:extLst>
          </p:cNvPr>
          <p:cNvSpPr>
            <a:spLocks noGrp="1"/>
          </p:cNvSpPr>
          <p:nvPr>
            <p:ph type="dt" sz="half" idx="10"/>
          </p:nvPr>
        </p:nvSpPr>
        <p:spPr/>
        <p:txBody>
          <a:bodyPr/>
          <a:lstStyle/>
          <a:p>
            <a:fld id="{718F4BD7-2578-4363-B4C6-77179319913B}" type="datetime1">
              <a:rPr lang="en-GB" smtClean="0"/>
              <a:t>17/05/2023</a:t>
            </a:fld>
            <a:endParaRPr lang="en-GB"/>
          </a:p>
        </p:txBody>
      </p:sp>
      <p:sp>
        <p:nvSpPr>
          <p:cNvPr id="4" name="Footer Placeholder 3">
            <a:extLst>
              <a:ext uri="{FF2B5EF4-FFF2-40B4-BE49-F238E27FC236}">
                <a16:creationId xmlns:a16="http://schemas.microsoft.com/office/drawing/2014/main" id="{AD7B25FA-1FA7-F960-E5A0-8695F70781F0}"/>
              </a:ext>
            </a:extLst>
          </p:cNvPr>
          <p:cNvSpPr>
            <a:spLocks noGrp="1"/>
          </p:cNvSpPr>
          <p:nvPr>
            <p:ph type="ftr" sz="quarter" idx="11"/>
          </p:nvPr>
        </p:nvSpPr>
        <p:spPr/>
        <p:txBody>
          <a:bodyPr/>
          <a:lstStyle/>
          <a:p>
            <a:r>
              <a:rPr lang="en-GB"/>
              <a:t>Creswell, Research Design 6e           SAGE Publishing, 2023</a:t>
            </a:r>
          </a:p>
        </p:txBody>
      </p:sp>
      <p:sp>
        <p:nvSpPr>
          <p:cNvPr id="5" name="Slide Number Placeholder 4">
            <a:extLst>
              <a:ext uri="{FF2B5EF4-FFF2-40B4-BE49-F238E27FC236}">
                <a16:creationId xmlns:a16="http://schemas.microsoft.com/office/drawing/2014/main" id="{D776494E-9CB3-5909-53A6-DD312506BB05}"/>
              </a:ext>
            </a:extLst>
          </p:cNvPr>
          <p:cNvSpPr>
            <a:spLocks noGrp="1"/>
          </p:cNvSpPr>
          <p:nvPr>
            <p:ph type="sldNum" sz="quarter" idx="12"/>
          </p:nvPr>
        </p:nvSpPr>
        <p:spPr/>
        <p:txBody>
          <a:bodyPr/>
          <a:lstStyle/>
          <a:p>
            <a:fld id="{65954EBC-3CA8-43C1-A2ED-89835B99241C}" type="slidenum">
              <a:rPr lang="en-GB" smtClean="0"/>
              <a:t>‹#›</a:t>
            </a:fld>
            <a:endParaRPr lang="en-GB"/>
          </a:p>
        </p:txBody>
      </p:sp>
    </p:spTree>
    <p:extLst>
      <p:ext uri="{BB962C8B-B14F-4D97-AF65-F5344CB8AC3E}">
        <p14:creationId xmlns:p14="http://schemas.microsoft.com/office/powerpoint/2010/main" val="3447813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27A3CB-AA24-37D1-4557-D08353ECAE3B}"/>
              </a:ext>
            </a:extLst>
          </p:cNvPr>
          <p:cNvSpPr>
            <a:spLocks noGrp="1"/>
          </p:cNvSpPr>
          <p:nvPr>
            <p:ph type="dt" sz="half" idx="10"/>
          </p:nvPr>
        </p:nvSpPr>
        <p:spPr/>
        <p:txBody>
          <a:bodyPr/>
          <a:lstStyle/>
          <a:p>
            <a:fld id="{FF86DBBC-E573-4C8C-944A-CE9AEC849108}" type="datetime1">
              <a:rPr lang="en-GB" smtClean="0"/>
              <a:t>17/05/2023</a:t>
            </a:fld>
            <a:endParaRPr lang="en-GB"/>
          </a:p>
        </p:txBody>
      </p:sp>
      <p:sp>
        <p:nvSpPr>
          <p:cNvPr id="3" name="Footer Placeholder 2">
            <a:extLst>
              <a:ext uri="{FF2B5EF4-FFF2-40B4-BE49-F238E27FC236}">
                <a16:creationId xmlns:a16="http://schemas.microsoft.com/office/drawing/2014/main" id="{7DB51A7F-A475-DC65-C6A1-A51B0CC922FB}"/>
              </a:ext>
            </a:extLst>
          </p:cNvPr>
          <p:cNvSpPr>
            <a:spLocks noGrp="1"/>
          </p:cNvSpPr>
          <p:nvPr>
            <p:ph type="ftr" sz="quarter" idx="11"/>
          </p:nvPr>
        </p:nvSpPr>
        <p:spPr/>
        <p:txBody>
          <a:bodyPr/>
          <a:lstStyle/>
          <a:p>
            <a:r>
              <a:rPr lang="en-GB"/>
              <a:t>Creswell, Research Design 6e           SAGE Publishing, 2023</a:t>
            </a:r>
          </a:p>
        </p:txBody>
      </p:sp>
      <p:sp>
        <p:nvSpPr>
          <p:cNvPr id="4" name="Slide Number Placeholder 3">
            <a:extLst>
              <a:ext uri="{FF2B5EF4-FFF2-40B4-BE49-F238E27FC236}">
                <a16:creationId xmlns:a16="http://schemas.microsoft.com/office/drawing/2014/main" id="{F39AACE2-4F29-347C-45FA-632FBC4D32C7}"/>
              </a:ext>
            </a:extLst>
          </p:cNvPr>
          <p:cNvSpPr>
            <a:spLocks noGrp="1"/>
          </p:cNvSpPr>
          <p:nvPr>
            <p:ph type="sldNum" sz="quarter" idx="12"/>
          </p:nvPr>
        </p:nvSpPr>
        <p:spPr/>
        <p:txBody>
          <a:bodyPr/>
          <a:lstStyle/>
          <a:p>
            <a:fld id="{65954EBC-3CA8-43C1-A2ED-89835B99241C}" type="slidenum">
              <a:rPr lang="en-GB" smtClean="0"/>
              <a:t>‹#›</a:t>
            </a:fld>
            <a:endParaRPr lang="en-GB"/>
          </a:p>
        </p:txBody>
      </p:sp>
    </p:spTree>
    <p:extLst>
      <p:ext uri="{BB962C8B-B14F-4D97-AF65-F5344CB8AC3E}">
        <p14:creationId xmlns:p14="http://schemas.microsoft.com/office/powerpoint/2010/main" val="1762022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ECBA5-B8CE-A765-4555-34D482F9DB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8C70D9-AC50-EC66-A396-1284CEED96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C39F83-74E4-0797-204D-DDC55FB0B1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FA5F98-D7C9-81FA-A6F1-4AE4736A3085}"/>
              </a:ext>
            </a:extLst>
          </p:cNvPr>
          <p:cNvSpPr>
            <a:spLocks noGrp="1"/>
          </p:cNvSpPr>
          <p:nvPr>
            <p:ph type="dt" sz="half" idx="10"/>
          </p:nvPr>
        </p:nvSpPr>
        <p:spPr/>
        <p:txBody>
          <a:bodyPr/>
          <a:lstStyle/>
          <a:p>
            <a:fld id="{E86016CD-BCA1-4F58-9C83-D44BAC68C306}" type="datetime1">
              <a:rPr lang="en-GB" smtClean="0"/>
              <a:t>17/05/2023</a:t>
            </a:fld>
            <a:endParaRPr lang="en-GB"/>
          </a:p>
        </p:txBody>
      </p:sp>
      <p:sp>
        <p:nvSpPr>
          <p:cNvPr id="6" name="Footer Placeholder 5">
            <a:extLst>
              <a:ext uri="{FF2B5EF4-FFF2-40B4-BE49-F238E27FC236}">
                <a16:creationId xmlns:a16="http://schemas.microsoft.com/office/drawing/2014/main" id="{2C31828D-EAC7-8E2B-4304-4D2DD939C242}"/>
              </a:ext>
            </a:extLst>
          </p:cNvPr>
          <p:cNvSpPr>
            <a:spLocks noGrp="1"/>
          </p:cNvSpPr>
          <p:nvPr>
            <p:ph type="ftr" sz="quarter" idx="11"/>
          </p:nvPr>
        </p:nvSpPr>
        <p:spPr/>
        <p:txBody>
          <a:bodyPr/>
          <a:lstStyle/>
          <a:p>
            <a:r>
              <a:rPr lang="en-GB"/>
              <a:t>Creswell, Research Design 6e           SAGE Publishing, 2023</a:t>
            </a:r>
          </a:p>
        </p:txBody>
      </p:sp>
      <p:sp>
        <p:nvSpPr>
          <p:cNvPr id="7" name="Slide Number Placeholder 6">
            <a:extLst>
              <a:ext uri="{FF2B5EF4-FFF2-40B4-BE49-F238E27FC236}">
                <a16:creationId xmlns:a16="http://schemas.microsoft.com/office/drawing/2014/main" id="{9C5420C2-9A01-A4EF-4BCA-434112BBF8E9}"/>
              </a:ext>
            </a:extLst>
          </p:cNvPr>
          <p:cNvSpPr>
            <a:spLocks noGrp="1"/>
          </p:cNvSpPr>
          <p:nvPr>
            <p:ph type="sldNum" sz="quarter" idx="12"/>
          </p:nvPr>
        </p:nvSpPr>
        <p:spPr/>
        <p:txBody>
          <a:bodyPr/>
          <a:lstStyle/>
          <a:p>
            <a:fld id="{65954EBC-3CA8-43C1-A2ED-89835B99241C}" type="slidenum">
              <a:rPr lang="en-GB" smtClean="0"/>
              <a:t>‹#›</a:t>
            </a:fld>
            <a:endParaRPr lang="en-GB"/>
          </a:p>
        </p:txBody>
      </p:sp>
    </p:spTree>
    <p:extLst>
      <p:ext uri="{BB962C8B-B14F-4D97-AF65-F5344CB8AC3E}">
        <p14:creationId xmlns:p14="http://schemas.microsoft.com/office/powerpoint/2010/main" val="3833954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0CB79-8205-EA9E-D27E-6F3AEFF80C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F19B0BA-7893-7BE0-516A-6A27E81059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36407B-B087-0C18-9AF8-79AF7333FB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5F41DF-E2AF-8CA3-E405-EAEBF29328C7}"/>
              </a:ext>
            </a:extLst>
          </p:cNvPr>
          <p:cNvSpPr>
            <a:spLocks noGrp="1"/>
          </p:cNvSpPr>
          <p:nvPr>
            <p:ph type="dt" sz="half" idx="10"/>
          </p:nvPr>
        </p:nvSpPr>
        <p:spPr/>
        <p:txBody>
          <a:bodyPr/>
          <a:lstStyle/>
          <a:p>
            <a:fld id="{972C0430-965B-4880-825A-212F52260223}" type="datetime1">
              <a:rPr lang="en-GB" smtClean="0"/>
              <a:t>17/05/2023</a:t>
            </a:fld>
            <a:endParaRPr lang="en-GB"/>
          </a:p>
        </p:txBody>
      </p:sp>
      <p:sp>
        <p:nvSpPr>
          <p:cNvPr id="6" name="Footer Placeholder 5">
            <a:extLst>
              <a:ext uri="{FF2B5EF4-FFF2-40B4-BE49-F238E27FC236}">
                <a16:creationId xmlns:a16="http://schemas.microsoft.com/office/drawing/2014/main" id="{B7EB063D-205E-3097-7B54-4DD906CFDEC8}"/>
              </a:ext>
            </a:extLst>
          </p:cNvPr>
          <p:cNvSpPr>
            <a:spLocks noGrp="1"/>
          </p:cNvSpPr>
          <p:nvPr>
            <p:ph type="ftr" sz="quarter" idx="11"/>
          </p:nvPr>
        </p:nvSpPr>
        <p:spPr/>
        <p:txBody>
          <a:bodyPr/>
          <a:lstStyle/>
          <a:p>
            <a:r>
              <a:rPr lang="en-GB"/>
              <a:t>Creswell, Research Design 6e           SAGE Publishing, 2023</a:t>
            </a:r>
          </a:p>
        </p:txBody>
      </p:sp>
      <p:sp>
        <p:nvSpPr>
          <p:cNvPr id="7" name="Slide Number Placeholder 6">
            <a:extLst>
              <a:ext uri="{FF2B5EF4-FFF2-40B4-BE49-F238E27FC236}">
                <a16:creationId xmlns:a16="http://schemas.microsoft.com/office/drawing/2014/main" id="{EC8AA386-F256-3E57-BBB3-FEC8A09B0A7F}"/>
              </a:ext>
            </a:extLst>
          </p:cNvPr>
          <p:cNvSpPr>
            <a:spLocks noGrp="1"/>
          </p:cNvSpPr>
          <p:nvPr>
            <p:ph type="sldNum" sz="quarter" idx="12"/>
          </p:nvPr>
        </p:nvSpPr>
        <p:spPr/>
        <p:txBody>
          <a:bodyPr/>
          <a:lstStyle/>
          <a:p>
            <a:fld id="{65954EBC-3CA8-43C1-A2ED-89835B99241C}" type="slidenum">
              <a:rPr lang="en-GB" smtClean="0"/>
              <a:t>‹#›</a:t>
            </a:fld>
            <a:endParaRPr lang="en-GB"/>
          </a:p>
        </p:txBody>
      </p:sp>
    </p:spTree>
    <p:extLst>
      <p:ext uri="{BB962C8B-B14F-4D97-AF65-F5344CB8AC3E}">
        <p14:creationId xmlns:p14="http://schemas.microsoft.com/office/powerpoint/2010/main" val="1087273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9A818-1761-A075-8513-CA2E704861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F0081D-9B76-EC01-406B-9C4B164FFF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32BCE-942A-4A77-C573-3252A276FAFC}"/>
              </a:ext>
            </a:extLst>
          </p:cNvPr>
          <p:cNvSpPr>
            <a:spLocks noGrp="1"/>
          </p:cNvSpPr>
          <p:nvPr>
            <p:ph type="dt" sz="half" idx="10"/>
          </p:nvPr>
        </p:nvSpPr>
        <p:spPr/>
        <p:txBody>
          <a:bodyPr/>
          <a:lstStyle/>
          <a:p>
            <a:fld id="{53D97CDD-E494-4E06-A240-2AD8516B50E6}" type="datetime1">
              <a:rPr lang="en-GB" smtClean="0"/>
              <a:t>17/05/2023</a:t>
            </a:fld>
            <a:endParaRPr lang="en-GB"/>
          </a:p>
        </p:txBody>
      </p:sp>
      <p:sp>
        <p:nvSpPr>
          <p:cNvPr id="5" name="Footer Placeholder 4">
            <a:extLst>
              <a:ext uri="{FF2B5EF4-FFF2-40B4-BE49-F238E27FC236}">
                <a16:creationId xmlns:a16="http://schemas.microsoft.com/office/drawing/2014/main" id="{8D13A19A-A101-5142-1840-368DCD42CBA6}"/>
              </a:ext>
            </a:extLst>
          </p:cNvPr>
          <p:cNvSpPr>
            <a:spLocks noGrp="1"/>
          </p:cNvSpPr>
          <p:nvPr>
            <p:ph type="ftr" sz="quarter" idx="11"/>
          </p:nvPr>
        </p:nvSpPr>
        <p:spPr/>
        <p:txBody>
          <a:bodyPr/>
          <a:lstStyle/>
          <a:p>
            <a:r>
              <a:rPr lang="en-GB"/>
              <a:t>Creswell, Research Design 6e           SAGE Publishing, 2023</a:t>
            </a:r>
          </a:p>
        </p:txBody>
      </p:sp>
      <p:sp>
        <p:nvSpPr>
          <p:cNvPr id="6" name="Slide Number Placeholder 5">
            <a:extLst>
              <a:ext uri="{FF2B5EF4-FFF2-40B4-BE49-F238E27FC236}">
                <a16:creationId xmlns:a16="http://schemas.microsoft.com/office/drawing/2014/main" id="{4E36C4F2-0A39-2806-2F26-9234F42C9E32}"/>
              </a:ext>
            </a:extLst>
          </p:cNvPr>
          <p:cNvSpPr>
            <a:spLocks noGrp="1"/>
          </p:cNvSpPr>
          <p:nvPr>
            <p:ph type="sldNum" sz="quarter" idx="12"/>
          </p:nvPr>
        </p:nvSpPr>
        <p:spPr/>
        <p:txBody>
          <a:bodyPr/>
          <a:lstStyle/>
          <a:p>
            <a:fld id="{65954EBC-3CA8-43C1-A2ED-89835B99241C}" type="slidenum">
              <a:rPr lang="en-GB" smtClean="0"/>
              <a:t>‹#›</a:t>
            </a:fld>
            <a:endParaRPr lang="en-GB"/>
          </a:p>
        </p:txBody>
      </p:sp>
    </p:spTree>
    <p:extLst>
      <p:ext uri="{BB962C8B-B14F-4D97-AF65-F5344CB8AC3E}">
        <p14:creationId xmlns:p14="http://schemas.microsoft.com/office/powerpoint/2010/main" val="2325874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186523-B9D7-E963-B71F-2E48FED03D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0A05BE-509A-D5EB-8C13-F8D5F2A6D0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3EC91C-7F60-9714-25C2-8B486806C706}"/>
              </a:ext>
            </a:extLst>
          </p:cNvPr>
          <p:cNvSpPr>
            <a:spLocks noGrp="1"/>
          </p:cNvSpPr>
          <p:nvPr>
            <p:ph type="dt" sz="half" idx="10"/>
          </p:nvPr>
        </p:nvSpPr>
        <p:spPr/>
        <p:txBody>
          <a:bodyPr/>
          <a:lstStyle/>
          <a:p>
            <a:fld id="{F144FAC4-D392-4EF4-8B53-0E8305E28C99}" type="datetime1">
              <a:rPr lang="en-GB" smtClean="0"/>
              <a:t>17/05/2023</a:t>
            </a:fld>
            <a:endParaRPr lang="en-GB"/>
          </a:p>
        </p:txBody>
      </p:sp>
      <p:sp>
        <p:nvSpPr>
          <p:cNvPr id="5" name="Footer Placeholder 4">
            <a:extLst>
              <a:ext uri="{FF2B5EF4-FFF2-40B4-BE49-F238E27FC236}">
                <a16:creationId xmlns:a16="http://schemas.microsoft.com/office/drawing/2014/main" id="{ED3CB32B-6327-32EC-EAAE-1AB2CBB443E9}"/>
              </a:ext>
            </a:extLst>
          </p:cNvPr>
          <p:cNvSpPr>
            <a:spLocks noGrp="1"/>
          </p:cNvSpPr>
          <p:nvPr>
            <p:ph type="ftr" sz="quarter" idx="11"/>
          </p:nvPr>
        </p:nvSpPr>
        <p:spPr/>
        <p:txBody>
          <a:bodyPr/>
          <a:lstStyle/>
          <a:p>
            <a:r>
              <a:rPr lang="en-GB"/>
              <a:t>Creswell, Research Design 6e           SAGE Publishing, 2023</a:t>
            </a:r>
          </a:p>
        </p:txBody>
      </p:sp>
      <p:sp>
        <p:nvSpPr>
          <p:cNvPr id="6" name="Slide Number Placeholder 5">
            <a:extLst>
              <a:ext uri="{FF2B5EF4-FFF2-40B4-BE49-F238E27FC236}">
                <a16:creationId xmlns:a16="http://schemas.microsoft.com/office/drawing/2014/main" id="{A260BAA4-4E43-B50A-C23C-1E71D02D849C}"/>
              </a:ext>
            </a:extLst>
          </p:cNvPr>
          <p:cNvSpPr>
            <a:spLocks noGrp="1"/>
          </p:cNvSpPr>
          <p:nvPr>
            <p:ph type="sldNum" sz="quarter" idx="12"/>
          </p:nvPr>
        </p:nvSpPr>
        <p:spPr/>
        <p:txBody>
          <a:bodyPr/>
          <a:lstStyle/>
          <a:p>
            <a:fld id="{65954EBC-3CA8-43C1-A2ED-89835B99241C}" type="slidenum">
              <a:rPr lang="en-GB" smtClean="0"/>
              <a:t>‹#›</a:t>
            </a:fld>
            <a:endParaRPr lang="en-GB"/>
          </a:p>
        </p:txBody>
      </p:sp>
    </p:spTree>
    <p:extLst>
      <p:ext uri="{BB962C8B-B14F-4D97-AF65-F5344CB8AC3E}">
        <p14:creationId xmlns:p14="http://schemas.microsoft.com/office/powerpoint/2010/main" val="2338735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E680AE-8494-0F24-5A97-83E828B05E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A40013-0131-09FC-BB80-A433B85694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38B9D1-67EE-C4B2-5449-36E5B311DB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BDA748-1871-45DF-B963-94CFA76CCC1D}" type="datetime1">
              <a:rPr lang="en-GB" smtClean="0"/>
              <a:t>17/05/2023</a:t>
            </a:fld>
            <a:endParaRPr lang="en-GB"/>
          </a:p>
        </p:txBody>
      </p:sp>
      <p:sp>
        <p:nvSpPr>
          <p:cNvPr id="5" name="Footer Placeholder 4">
            <a:extLst>
              <a:ext uri="{FF2B5EF4-FFF2-40B4-BE49-F238E27FC236}">
                <a16:creationId xmlns:a16="http://schemas.microsoft.com/office/drawing/2014/main" id="{445CF586-D5AA-D81D-ACDA-9E74ED755A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Creswell, Research Design 6e           SAGE Publishing, 2023</a:t>
            </a:r>
          </a:p>
        </p:txBody>
      </p:sp>
      <p:sp>
        <p:nvSpPr>
          <p:cNvPr id="6" name="Slide Number Placeholder 5">
            <a:extLst>
              <a:ext uri="{FF2B5EF4-FFF2-40B4-BE49-F238E27FC236}">
                <a16:creationId xmlns:a16="http://schemas.microsoft.com/office/drawing/2014/main" id="{E58E0AC7-C296-970A-9106-7625B157C2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954EBC-3CA8-43C1-A2ED-89835B99241C}" type="slidenum">
              <a:rPr lang="en-GB" smtClean="0"/>
              <a:t>‹#›</a:t>
            </a:fld>
            <a:endParaRPr lang="en-GB"/>
          </a:p>
        </p:txBody>
      </p:sp>
    </p:spTree>
    <p:extLst>
      <p:ext uri="{BB962C8B-B14F-4D97-AF65-F5344CB8AC3E}">
        <p14:creationId xmlns:p14="http://schemas.microsoft.com/office/powerpoint/2010/main" val="20815954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ncbi.nlm.nih.gov/pmc/articles/PMC3136027/"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520B01-A2E4-41C2-8A8F-7683F2508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83495C-ACC9-A417-1F98-5472CBE61229}"/>
              </a:ext>
            </a:extLst>
          </p:cNvPr>
          <p:cNvSpPr>
            <a:spLocks noGrp="1"/>
          </p:cNvSpPr>
          <p:nvPr>
            <p:ph type="ctrTitle"/>
          </p:nvPr>
        </p:nvSpPr>
        <p:spPr>
          <a:xfrm>
            <a:off x="4108365" y="239209"/>
            <a:ext cx="3797714" cy="3495696"/>
          </a:xfrm>
        </p:spPr>
        <p:txBody>
          <a:bodyPr>
            <a:normAutofit fontScale="90000"/>
          </a:bodyPr>
          <a:lstStyle/>
          <a:p>
            <a:r>
              <a:rPr lang="en-GB" sz="5600" dirty="0">
                <a:solidFill>
                  <a:schemeClr val="bg1"/>
                </a:solidFill>
              </a:rPr>
              <a:t>Converting Research into Practice</a:t>
            </a:r>
            <a:br>
              <a:rPr lang="en-GB" sz="5600" dirty="0">
                <a:solidFill>
                  <a:schemeClr val="bg1"/>
                </a:solidFill>
              </a:rPr>
            </a:br>
            <a:r>
              <a:rPr lang="en-GB" sz="5600" dirty="0">
                <a:solidFill>
                  <a:schemeClr val="bg1"/>
                </a:solidFill>
              </a:rPr>
              <a:t>Dissemination</a:t>
            </a:r>
          </a:p>
        </p:txBody>
      </p:sp>
      <p:sp>
        <p:nvSpPr>
          <p:cNvPr id="3" name="Subtitle 2">
            <a:extLst>
              <a:ext uri="{FF2B5EF4-FFF2-40B4-BE49-F238E27FC236}">
                <a16:creationId xmlns:a16="http://schemas.microsoft.com/office/drawing/2014/main" id="{7B587F44-699D-337D-295F-FF448DD3CE2B}"/>
              </a:ext>
            </a:extLst>
          </p:cNvPr>
          <p:cNvSpPr>
            <a:spLocks noGrp="1"/>
          </p:cNvSpPr>
          <p:nvPr>
            <p:ph type="subTitle" idx="1"/>
          </p:nvPr>
        </p:nvSpPr>
        <p:spPr>
          <a:xfrm>
            <a:off x="4354513" y="4337072"/>
            <a:ext cx="3506264" cy="1671616"/>
          </a:xfrm>
        </p:spPr>
        <p:txBody>
          <a:bodyPr>
            <a:normAutofit/>
          </a:bodyPr>
          <a:lstStyle/>
          <a:p>
            <a:r>
              <a:rPr lang="en-GB" dirty="0">
                <a:solidFill>
                  <a:schemeClr val="bg1"/>
                </a:solidFill>
              </a:rPr>
              <a:t>Dr Caroline Jawad 2023</a:t>
            </a:r>
          </a:p>
        </p:txBody>
      </p:sp>
      <p:grpSp>
        <p:nvGrpSpPr>
          <p:cNvPr id="12" name="Group 11">
            <a:extLst>
              <a:ext uri="{FF2B5EF4-FFF2-40B4-BE49-F238E27FC236}">
                <a16:creationId xmlns:a16="http://schemas.microsoft.com/office/drawing/2014/main" id="{1F634C0A-A487-42AF-8DFD-4DAD62FE92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sp>
          <p:nvSpPr>
            <p:cNvPr id="13" name="Freeform: Shape 12">
              <a:extLst>
                <a:ext uri="{FF2B5EF4-FFF2-40B4-BE49-F238E27FC236}">
                  <a16:creationId xmlns:a16="http://schemas.microsoft.com/office/drawing/2014/main" id="{7412B137-E115-42F2-8CF9-67E40B5D2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779E94B-3A8C-4695-9DA1-2EDEFB170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a:extLst>
              <a:ext uri="{FF2B5EF4-FFF2-40B4-BE49-F238E27FC236}">
                <a16:creationId xmlns:a16="http://schemas.microsoft.com/office/drawing/2014/main" id="{FE692481-ACF7-0304-A18A-A3ADC553E572}"/>
              </a:ext>
            </a:extLst>
          </p:cNvPr>
          <p:cNvPicPr>
            <a:picLocks noChangeAspect="1"/>
          </p:cNvPicPr>
          <p:nvPr/>
        </p:nvPicPr>
        <p:blipFill rotWithShape="1">
          <a:blip r:embed="rId2"/>
          <a:srcRect l="15617" r="17110"/>
          <a:stretch/>
        </p:blipFill>
        <p:spPr>
          <a:xfrm>
            <a:off x="20" y="10"/>
            <a:ext cx="3910064" cy="6857990"/>
          </a:xfrm>
          <a:custGeom>
            <a:avLst/>
            <a:gdLst/>
            <a:ahLst/>
            <a:cxnLst/>
            <a:rect l="l" t="t" r="r" b="b"/>
            <a:pathLst>
              <a:path w="3910084" h="6858000">
                <a:moveTo>
                  <a:pt x="0" y="0"/>
                </a:moveTo>
                <a:lnTo>
                  <a:pt x="2996382" y="0"/>
                </a:lnTo>
                <a:lnTo>
                  <a:pt x="3563333" y="1750276"/>
                </a:lnTo>
                <a:lnTo>
                  <a:pt x="3910084" y="6054385"/>
                </a:lnTo>
                <a:lnTo>
                  <a:pt x="3791309" y="6858000"/>
                </a:lnTo>
                <a:lnTo>
                  <a:pt x="0" y="6858000"/>
                </a:lnTo>
                <a:close/>
              </a:path>
            </a:pathLst>
          </a:custGeom>
        </p:spPr>
      </p:pic>
      <p:grpSp>
        <p:nvGrpSpPr>
          <p:cNvPr id="16" name="Group 15">
            <a:extLst>
              <a:ext uri="{FF2B5EF4-FFF2-40B4-BE49-F238E27FC236}">
                <a16:creationId xmlns:a16="http://schemas.microsoft.com/office/drawing/2014/main" id="{066EE5A2-0D35-4D6A-A5C7-1CA91F740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8589" y="0"/>
            <a:ext cx="1339053" cy="6858000"/>
            <a:chOff x="2661507" y="0"/>
            <a:chExt cx="1339053" cy="6858000"/>
          </a:xfrm>
        </p:grpSpPr>
        <p:sp>
          <p:nvSpPr>
            <p:cNvPr id="17" name="Freeform: Shape 16">
              <a:extLst>
                <a:ext uri="{FF2B5EF4-FFF2-40B4-BE49-F238E27FC236}">
                  <a16:creationId xmlns:a16="http://schemas.microsoft.com/office/drawing/2014/main" id="{4DFBB771-C61C-4F38-ABBB-98A2D8476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 name="Group 19">
            <a:extLst>
              <a:ext uri="{FF2B5EF4-FFF2-40B4-BE49-F238E27FC236}">
                <a16:creationId xmlns:a16="http://schemas.microsoft.com/office/drawing/2014/main" id="{56AA1647-0DA6-4A17-B3E1-95D61BD54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sp>
          <p:nvSpPr>
            <p:cNvPr id="21" name="Freeform: Shape 20">
              <a:extLst>
                <a:ext uri="{FF2B5EF4-FFF2-40B4-BE49-F238E27FC236}">
                  <a16:creationId xmlns:a16="http://schemas.microsoft.com/office/drawing/2014/main" id="{1F1D8352-2F00-4057-8781-E455C455B9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BE70D92-7E07-4A6F-BD82-729F71C26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194ECC83-E19D-6ABC-7546-1EEBB4657196}"/>
              </a:ext>
            </a:extLst>
          </p:cNvPr>
          <p:cNvPicPr>
            <a:picLocks noChangeAspect="1"/>
          </p:cNvPicPr>
          <p:nvPr/>
        </p:nvPicPr>
        <p:blipFill rotWithShape="1">
          <a:blip r:embed="rId4"/>
          <a:srcRect l="11704" r="9655"/>
          <a:stretch/>
        </p:blipFill>
        <p:spPr>
          <a:xfrm>
            <a:off x="8281916" y="1"/>
            <a:ext cx="3910084" cy="6858000"/>
          </a:xfrm>
          <a:custGeom>
            <a:avLst/>
            <a:gdLst/>
            <a:ahLst/>
            <a:cxnLst/>
            <a:rect l="l" t="t" r="r" b="b"/>
            <a:pathLst>
              <a:path w="3910084" h="6858000">
                <a:moveTo>
                  <a:pt x="118775" y="0"/>
                </a:moveTo>
                <a:lnTo>
                  <a:pt x="3910084" y="0"/>
                </a:lnTo>
                <a:lnTo>
                  <a:pt x="3910084" y="6858000"/>
                </a:lnTo>
                <a:lnTo>
                  <a:pt x="913702" y="6858000"/>
                </a:lnTo>
                <a:lnTo>
                  <a:pt x="346751" y="5107724"/>
                </a:lnTo>
                <a:lnTo>
                  <a:pt x="0" y="803615"/>
                </a:lnTo>
                <a:close/>
              </a:path>
            </a:pathLst>
          </a:custGeom>
        </p:spPr>
      </p:pic>
      <p:grpSp>
        <p:nvGrpSpPr>
          <p:cNvPr id="24" name="Group 23">
            <a:extLst>
              <a:ext uri="{FF2B5EF4-FFF2-40B4-BE49-F238E27FC236}">
                <a16:creationId xmlns:a16="http://schemas.microsoft.com/office/drawing/2014/main" id="{08D20F07-CD49-4F17-BC00-9429DA80C5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59" y="-2"/>
            <a:ext cx="1339053" cy="6858000"/>
            <a:chOff x="2661507" y="0"/>
            <a:chExt cx="1339053" cy="6858000"/>
          </a:xfrm>
          <a:effectLst>
            <a:outerShdw blurRad="381000" dist="152400" dir="10800000" algn="r" rotWithShape="0">
              <a:prstClr val="black">
                <a:alpha val="10000"/>
              </a:prstClr>
            </a:outerShdw>
          </a:effectLst>
        </p:grpSpPr>
        <p:sp>
          <p:nvSpPr>
            <p:cNvPr id="25" name="Freeform: Shape 24">
              <a:extLst>
                <a:ext uri="{FF2B5EF4-FFF2-40B4-BE49-F238E27FC236}">
                  <a16:creationId xmlns:a16="http://schemas.microsoft.com/office/drawing/2014/main" id="{11F66703-4D0D-42DF-8150-991FE9F8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E96840F9-95E6-4C98-BFE4-21B595423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555916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45FBF-3111-B75B-0BB3-AADF470A89C8}"/>
              </a:ext>
            </a:extLst>
          </p:cNvPr>
          <p:cNvSpPr>
            <a:spLocks noGrp="1"/>
          </p:cNvSpPr>
          <p:nvPr>
            <p:ph type="title"/>
          </p:nvPr>
        </p:nvSpPr>
        <p:spPr>
          <a:xfrm>
            <a:off x="838200" y="365125"/>
            <a:ext cx="10515600" cy="1325563"/>
          </a:xfrm>
        </p:spPr>
        <p:txBody>
          <a:bodyPr>
            <a:normAutofit/>
          </a:bodyPr>
          <a:lstStyle/>
          <a:p>
            <a:r>
              <a:rPr lang="en-GB" sz="5400" dirty="0"/>
              <a:t>Colour in </a:t>
            </a:r>
            <a:r>
              <a:rPr lang="en-GB" sz="5400" dirty="0" err="1"/>
              <a:t>arab</a:t>
            </a:r>
            <a:r>
              <a:rPr lang="en-GB" sz="5400" dirty="0"/>
              <a:t> culture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093D2C-8375-6722-3C8D-B2E21EA87B09}"/>
              </a:ext>
            </a:extLst>
          </p:cNvPr>
          <p:cNvSpPr>
            <a:spLocks noGrp="1"/>
          </p:cNvSpPr>
          <p:nvPr>
            <p:ph idx="1"/>
          </p:nvPr>
        </p:nvSpPr>
        <p:spPr>
          <a:xfrm>
            <a:off x="838200" y="1929384"/>
            <a:ext cx="10515600" cy="4251960"/>
          </a:xfrm>
        </p:spPr>
        <p:txBody>
          <a:bodyPr>
            <a:normAutofit/>
          </a:bodyPr>
          <a:lstStyle/>
          <a:p>
            <a:pPr marL="0" indent="0">
              <a:buNone/>
            </a:pPr>
            <a:endParaRPr lang="en-GB" sz="1700"/>
          </a:p>
          <a:p>
            <a:r>
              <a:rPr lang="en-GB" sz="1700"/>
              <a:t>Black is often associated with power, dignity, and formality in Arab culture. It symbolizes strength, authority, and solemnity. It is commonly worn during formal occasions, such as weddings and religious ceremonies. Black is also associated with mourning and is worn as a sign of respect for the deceased.</a:t>
            </a:r>
          </a:p>
          <a:p>
            <a:r>
              <a:rPr lang="en-GB" sz="1700"/>
              <a:t>White is a colour associated with purity, cleanliness, and peace. It symbolizes innocence, humility, and simplicity. White is often worn during religious ceremonies and significant life events, such as weddings and births. It is also seen as a symbol of hospitality and is commonly used in traditional Arab attire.</a:t>
            </a:r>
          </a:p>
          <a:p>
            <a:r>
              <a:rPr lang="en-GB" sz="1700"/>
              <a:t>Green holds religious and cultural significance in Arab culture. It is considered the color of paradise and is associated with Islam. Green is often seen as a symbol of fertility, renewal, and prosperity. It represents nature, growth, and vitality. In Islamic contexts, green is associated with Prophet Muhammad and is considered a sacred colour.</a:t>
            </a:r>
          </a:p>
          <a:p>
            <a:r>
              <a:rPr lang="en-GB" sz="1700"/>
              <a:t>Red is a colour that evokes strong emotions and is often associated with passion, love, and energy. It can symbolize celebration, joy, and vitality. In some Arab cultures, red is associated with good luck and protection from evil. Red is commonly used in traditional Arab clothing, especially during festive occasions and weddings.</a:t>
            </a:r>
          </a:p>
        </p:txBody>
      </p:sp>
    </p:spTree>
    <p:extLst>
      <p:ext uri="{BB962C8B-B14F-4D97-AF65-F5344CB8AC3E}">
        <p14:creationId xmlns:p14="http://schemas.microsoft.com/office/powerpoint/2010/main" val="1735316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89560" y="856180"/>
            <a:ext cx="4560584" cy="1128068"/>
          </a:xfrm>
        </p:spPr>
        <p:txBody>
          <a:bodyPr anchor="ctr">
            <a:normAutofit/>
          </a:bodyPr>
          <a:lstStyle/>
          <a:p>
            <a:r>
              <a:rPr lang="en-GB" sz="4000"/>
              <a:t>Please note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590719" y="2330505"/>
            <a:ext cx="4559425" cy="3979585"/>
          </a:xfrm>
        </p:spPr>
        <p:txBody>
          <a:bodyPr anchor="ctr">
            <a:normAutofit/>
          </a:bodyPr>
          <a:lstStyle/>
          <a:p>
            <a:r>
              <a:rPr lang="en-GB" sz="1700"/>
              <a:t>This presentation  will introduce you to some aspects of research methods – but it is NOT intended to replace key reading, such as Bryman, Crotty, Creswell, Maxwell, Denscombe, Denzin, Guba and Lincoln and Cohen.  </a:t>
            </a:r>
          </a:p>
          <a:p>
            <a:r>
              <a:rPr lang="en-GB" sz="1700"/>
              <a:t>You must read key texts and beyond at doctoral level that cover the method and for this you may have to go beyond your modules reading list.</a:t>
            </a:r>
          </a:p>
          <a:p>
            <a:r>
              <a:rPr lang="en-GB" sz="1700"/>
              <a:t>Some slides will not be focused on and you are expected at this doctoral level to be motivated, engaged and understand the areas you need to explore.</a:t>
            </a:r>
          </a:p>
          <a:p>
            <a:endParaRPr lang="en-GB" sz="17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2498" r="22512" b="-1"/>
          <a:stretch/>
        </p:blipFill>
        <p:spPr>
          <a:xfrm>
            <a:off x="5977788" y="799352"/>
            <a:ext cx="5425410" cy="5259296"/>
          </a:xfrm>
          <a:prstGeom prst="rect">
            <a:avLst/>
          </a:prstGeom>
        </p:spPr>
      </p:pic>
    </p:spTree>
    <p:extLst>
      <p:ext uri="{BB962C8B-B14F-4D97-AF65-F5344CB8AC3E}">
        <p14:creationId xmlns:p14="http://schemas.microsoft.com/office/powerpoint/2010/main" val="415424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BF65026-5996-945B-7C33-0E8C569E6CDC}"/>
              </a:ext>
            </a:extLst>
          </p:cNvPr>
          <p:cNvPicPr>
            <a:picLocks noChangeAspect="1"/>
          </p:cNvPicPr>
          <p:nvPr/>
        </p:nvPicPr>
        <p:blipFill rotWithShape="1">
          <a:blip r:embed="rId2"/>
          <a:srcRect b="5063"/>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5FCCDE0-D070-88A5-476A-3AE81B17BE73}"/>
              </a:ext>
            </a:extLst>
          </p:cNvPr>
          <p:cNvSpPr>
            <a:spLocks noGrp="1"/>
          </p:cNvSpPr>
          <p:nvPr>
            <p:ph type="title"/>
          </p:nvPr>
        </p:nvSpPr>
        <p:spPr>
          <a:xfrm>
            <a:off x="523875" y="5317240"/>
            <a:ext cx="11210925" cy="744836"/>
          </a:xfrm>
        </p:spPr>
        <p:txBody>
          <a:bodyPr>
            <a:normAutofit/>
          </a:bodyPr>
          <a:lstStyle/>
          <a:p>
            <a:pPr algn="ctr"/>
            <a:r>
              <a:rPr lang="en-GB" sz="1400" b="0" i="0">
                <a:solidFill>
                  <a:schemeClr val="tx1">
                    <a:lumMod val="85000"/>
                    <a:lumOff val="15000"/>
                  </a:schemeClr>
                </a:solidFill>
                <a:effectLst/>
                <a:latin typeface="Fira Sans" panose="020B0503050000020004" pitchFamily="34" charset="0"/>
              </a:rPr>
              <a:t>Knowing is not enough; we must apply.</a:t>
            </a:r>
            <a:br>
              <a:rPr lang="en-GB" sz="1400" b="0" i="0">
                <a:solidFill>
                  <a:schemeClr val="tx1">
                    <a:lumMod val="85000"/>
                    <a:lumOff val="15000"/>
                  </a:schemeClr>
                </a:solidFill>
                <a:effectLst/>
                <a:latin typeface="Fira Sans" panose="020B0503050000020004" pitchFamily="34" charset="0"/>
              </a:rPr>
            </a:br>
            <a:r>
              <a:rPr lang="en-GB" sz="1400" b="0" i="0">
                <a:solidFill>
                  <a:schemeClr val="tx1">
                    <a:lumMod val="85000"/>
                    <a:lumOff val="15000"/>
                  </a:schemeClr>
                </a:solidFill>
                <a:effectLst/>
                <a:latin typeface="Fira Sans" panose="020B0503050000020004" pitchFamily="34" charset="0"/>
              </a:rPr>
              <a:t>Willing is not enough; we must do.</a:t>
            </a:r>
            <a:br>
              <a:rPr lang="en-GB" sz="1400" b="0" i="0">
                <a:solidFill>
                  <a:schemeClr val="tx1">
                    <a:lumMod val="85000"/>
                    <a:lumOff val="15000"/>
                  </a:schemeClr>
                </a:solidFill>
                <a:effectLst/>
                <a:latin typeface="Fira Sans" panose="020B0503050000020004" pitchFamily="34" charset="0"/>
              </a:rPr>
            </a:br>
            <a:endParaRPr lang="en-GB" sz="1400">
              <a:solidFill>
                <a:schemeClr val="tx1">
                  <a:lumMod val="85000"/>
                  <a:lumOff val="15000"/>
                </a:schemeClr>
              </a:solidFill>
            </a:endParaRPr>
          </a:p>
        </p:txBody>
      </p:sp>
      <p:cxnSp>
        <p:nvCxnSpPr>
          <p:cNvPr id="15" name="Straight Connector 1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9694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1">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FF72799-B562-E5A7-A993-F8A09A99E3F9}"/>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Writing</a:t>
            </a:r>
          </a:p>
        </p:txBody>
      </p:sp>
      <p:sp>
        <p:nvSpPr>
          <p:cNvPr id="5" name="Content Placeholder 4">
            <a:extLst>
              <a:ext uri="{FF2B5EF4-FFF2-40B4-BE49-F238E27FC236}">
                <a16:creationId xmlns:a16="http://schemas.microsoft.com/office/drawing/2014/main" id="{A2C9788B-8502-D802-0E61-86410C5D4F6F}"/>
              </a:ext>
            </a:extLst>
          </p:cNvPr>
          <p:cNvSpPr>
            <a:spLocks noGrp="1"/>
          </p:cNvSpPr>
          <p:nvPr>
            <p:ph idx="1"/>
          </p:nvPr>
        </p:nvSpPr>
        <p:spPr>
          <a:xfrm>
            <a:off x="804672" y="3428999"/>
            <a:ext cx="4805691" cy="838831"/>
          </a:xfrm>
        </p:spPr>
        <p:txBody>
          <a:bodyPr vert="horz" lIns="91440" tIns="45720" rIns="91440" bIns="45720" rtlCol="0" anchor="b">
            <a:normAutofit/>
          </a:bodyPr>
          <a:lstStyle/>
          <a:p>
            <a:pPr marL="0" indent="0">
              <a:buNone/>
            </a:pPr>
            <a:r>
              <a:rPr lang="en-US" sz="2000" kern="1200" dirty="0">
                <a:solidFill>
                  <a:schemeClr val="tx2"/>
                </a:solidFill>
                <a:latin typeface="+mn-lt"/>
                <a:ea typeface="+mn-ea"/>
                <a:cs typeface="+mn-cs"/>
              </a:rPr>
              <a:t>Please write a short paragraph about what you see in the picture.</a:t>
            </a:r>
          </a:p>
        </p:txBody>
      </p:sp>
      <p:grpSp>
        <p:nvGrpSpPr>
          <p:cNvPr id="23" name="Group 15">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24" name="Freeform: Shape 16">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7">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8">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7" name="Graphic 8" descr="Pencil">
            <a:extLst>
              <a:ext uri="{FF2B5EF4-FFF2-40B4-BE49-F238E27FC236}">
                <a16:creationId xmlns:a16="http://schemas.microsoft.com/office/drawing/2014/main" id="{C6E52570-0B48-4820-05CF-3D59B140539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3067384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canoe on lake in Glacier National Park">
            <a:extLst>
              <a:ext uri="{FF2B5EF4-FFF2-40B4-BE49-F238E27FC236}">
                <a16:creationId xmlns:a16="http://schemas.microsoft.com/office/drawing/2014/main" id="{65D8FDA2-725F-34FA-6BC4-6D1C61613E2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427" b="531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2975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0C512-1D6A-EBDE-FCA0-FFD2DC61E893}"/>
              </a:ext>
            </a:extLst>
          </p:cNvPr>
          <p:cNvSpPr>
            <a:spLocks noGrp="1"/>
          </p:cNvSpPr>
          <p:nvPr>
            <p:ph type="title"/>
          </p:nvPr>
        </p:nvSpPr>
        <p:spPr>
          <a:xfrm>
            <a:off x="838200" y="365125"/>
            <a:ext cx="10515600" cy="1325563"/>
          </a:xfrm>
        </p:spPr>
        <p:txBody>
          <a:bodyPr>
            <a:normAutofit fontScale="90000"/>
          </a:bodyPr>
          <a:lstStyle/>
          <a:p>
            <a:r>
              <a:rPr lang="en-GB" sz="3000" b="0" i="0" dirty="0">
                <a:effectLst/>
                <a:latin typeface="Fira Sans" panose="020B0604020202020204" pitchFamily="34" charset="0"/>
              </a:rPr>
              <a:t>Motivations and Current Practices Among Researchers (See article Brownson et al 2018 on Moodle tile) </a:t>
            </a:r>
            <a:br>
              <a:rPr lang="en-GB" sz="3000" b="0" i="0" dirty="0">
                <a:effectLst/>
                <a:latin typeface="Fira Sans" panose="020B0604020202020204" pitchFamily="34" charset="0"/>
              </a:rPr>
            </a:br>
            <a:endParaRPr lang="en-GB" sz="30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8D1CAF-BF50-EBC3-1BF7-07101D73E3A6}"/>
              </a:ext>
            </a:extLst>
          </p:cNvPr>
          <p:cNvSpPr>
            <a:spLocks noGrp="1"/>
          </p:cNvSpPr>
          <p:nvPr>
            <p:ph idx="1"/>
          </p:nvPr>
        </p:nvSpPr>
        <p:spPr>
          <a:xfrm>
            <a:off x="838200" y="1929384"/>
            <a:ext cx="10515600" cy="4251960"/>
          </a:xfrm>
        </p:spPr>
        <p:txBody>
          <a:bodyPr>
            <a:normAutofit/>
          </a:bodyPr>
          <a:lstStyle/>
          <a:p>
            <a:r>
              <a:rPr lang="en-GB" sz="2200" dirty="0"/>
              <a:t>The methods researchers use to disseminate their findings tend to be passive and traditional among academics and not necessarily those that best connect stakeholders with research evidence. </a:t>
            </a:r>
          </a:p>
          <a:p>
            <a:r>
              <a:rPr lang="en-GB" sz="2200" dirty="0"/>
              <a:t>In one study, 75% of researchers reported that dissemination to </a:t>
            </a:r>
            <a:r>
              <a:rPr lang="en-GB" sz="2200" dirty="0" err="1"/>
              <a:t>nonresearch</a:t>
            </a:r>
            <a:r>
              <a:rPr lang="en-GB" sz="2200" dirty="0"/>
              <a:t> audiences was important.</a:t>
            </a:r>
          </a:p>
          <a:p>
            <a:r>
              <a:rPr lang="en-GB" sz="2200" dirty="0"/>
              <a:t>However, the same study found that the most frequently reported dissemination methods were academic journals (99%), followed by academic conferences (81%).</a:t>
            </a:r>
          </a:p>
          <a:p>
            <a:r>
              <a:rPr lang="en-GB" sz="2200" dirty="0"/>
              <a:t>Methods used less commonly included seminars and workshops (69%), face-to-face meetings (50%), press releases (33%), and media interviews (33%), which was similar to findings from researchers in the United Kingdom.</a:t>
            </a:r>
          </a:p>
          <a:p>
            <a:r>
              <a:rPr lang="en-GB" sz="2200" dirty="0"/>
              <a:t>When rating their dissemination efforts, only 28% of this group reported that their efforts were excellent or good.</a:t>
            </a:r>
          </a:p>
        </p:txBody>
      </p:sp>
    </p:spTree>
    <p:extLst>
      <p:ext uri="{BB962C8B-B14F-4D97-AF65-F5344CB8AC3E}">
        <p14:creationId xmlns:p14="http://schemas.microsoft.com/office/powerpoint/2010/main" val="2829416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6994FF-4BAF-DAA6-FF2F-63B1EC01C780}"/>
              </a:ext>
            </a:extLst>
          </p:cNvPr>
          <p:cNvSpPr>
            <a:spLocks noGrp="1"/>
          </p:cNvSpPr>
          <p:nvPr>
            <p:ph type="title"/>
          </p:nvPr>
        </p:nvSpPr>
        <p:spPr>
          <a:xfrm>
            <a:off x="838200" y="365125"/>
            <a:ext cx="10515600" cy="1325563"/>
          </a:xfrm>
        </p:spPr>
        <p:txBody>
          <a:bodyPr>
            <a:normAutofit/>
          </a:bodyPr>
          <a:lstStyle/>
          <a:p>
            <a:r>
              <a:rPr lang="en-GB" sz="5400"/>
              <a:t>Continued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DBF1E1-AF3F-AB8E-D00F-67668C08552A}"/>
              </a:ext>
            </a:extLst>
          </p:cNvPr>
          <p:cNvSpPr>
            <a:spLocks noGrp="1"/>
          </p:cNvSpPr>
          <p:nvPr>
            <p:ph idx="1"/>
          </p:nvPr>
        </p:nvSpPr>
        <p:spPr>
          <a:xfrm>
            <a:off x="838200" y="1929384"/>
            <a:ext cx="10515600" cy="4251960"/>
          </a:xfrm>
        </p:spPr>
        <p:txBody>
          <a:bodyPr>
            <a:normAutofit/>
          </a:bodyPr>
          <a:lstStyle/>
          <a:p>
            <a:r>
              <a:rPr lang="en-GB" sz="1900" dirty="0"/>
              <a:t>Several factors predicted whether researchers reported excellent or good dissemination efforts, giving some indication of motivations. </a:t>
            </a:r>
          </a:p>
          <a:p>
            <a:r>
              <a:rPr lang="en-GB" sz="1900" dirty="0"/>
              <a:t>These variables included feeling obligated to disseminate their findings; thinking that dissemination is important to their department, employer, or funder; and having worked in a practice/policy setting. </a:t>
            </a:r>
          </a:p>
          <a:p>
            <a:r>
              <a:rPr lang="en-GB" sz="1900" dirty="0"/>
              <a:t>A study analysing data across 3 countries found that factors making it easier to disseminate research findings such as a unit/department/school with a formal communication dissemination strategy were rarely available.</a:t>
            </a:r>
          </a:p>
          <a:p>
            <a:r>
              <a:rPr lang="en-GB" sz="1900" dirty="0"/>
              <a:t>One approach with potential to improve translation of research to practice is designing for dissemination: an active process that helps ensure that findings, often evaluated by researchers, are developed in ways that match well with adopters' needs, assets, and time frames. </a:t>
            </a:r>
          </a:p>
          <a:p>
            <a:r>
              <a:rPr lang="en-GB" sz="1900" dirty="0"/>
              <a:t>However, most researchers report rarely engaging in the activities that characterize designing for dissemination (</a:t>
            </a:r>
            <a:r>
              <a:rPr lang="en-GB" sz="1900" dirty="0" err="1"/>
              <a:t>ie</a:t>
            </a:r>
            <a:r>
              <a:rPr lang="en-GB" sz="1900" dirty="0"/>
              <a:t>, only one-third of respondents to a survey of US researchers always or usually involved stakeholders in the research process).</a:t>
            </a:r>
          </a:p>
        </p:txBody>
      </p:sp>
    </p:spTree>
    <p:extLst>
      <p:ext uri="{BB962C8B-B14F-4D97-AF65-F5344CB8AC3E}">
        <p14:creationId xmlns:p14="http://schemas.microsoft.com/office/powerpoint/2010/main" val="1726930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DEFF9-5045-37EB-0622-B527572819B0}"/>
              </a:ext>
            </a:extLst>
          </p:cNvPr>
          <p:cNvSpPr>
            <a:spLocks noGrp="1"/>
          </p:cNvSpPr>
          <p:nvPr>
            <p:ph type="title"/>
          </p:nvPr>
        </p:nvSpPr>
        <p:spPr>
          <a:xfrm>
            <a:off x="838200" y="365125"/>
            <a:ext cx="10515600" cy="1325563"/>
          </a:xfrm>
        </p:spPr>
        <p:txBody>
          <a:bodyPr>
            <a:normAutofit/>
          </a:bodyPr>
          <a:lstStyle/>
          <a:p>
            <a:r>
              <a:rPr lang="en-GB" sz="4200"/>
              <a:t>Knowing Whom to Impact (the Audience)</a:t>
            </a:r>
            <a:br>
              <a:rPr lang="en-GB" sz="4200"/>
            </a:b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A3C3BE-496A-7E86-349C-B747BCDE3F2C}"/>
              </a:ext>
            </a:extLst>
          </p:cNvPr>
          <p:cNvSpPr>
            <a:spLocks noGrp="1"/>
          </p:cNvSpPr>
          <p:nvPr>
            <p:ph idx="1"/>
          </p:nvPr>
        </p:nvSpPr>
        <p:spPr>
          <a:xfrm>
            <a:off x="838200" y="1929384"/>
            <a:ext cx="10515600" cy="4251960"/>
          </a:xfrm>
        </p:spPr>
        <p:txBody>
          <a:bodyPr>
            <a:normAutofit/>
          </a:bodyPr>
          <a:lstStyle/>
          <a:p>
            <a:r>
              <a:rPr lang="en-GB" sz="2200" dirty="0"/>
              <a:t>The characteristics of the audience are important in shaping a dissemination strategy. The concept of audience segmentation has its roots in social sciences and social philosophy over the past century.</a:t>
            </a:r>
          </a:p>
          <a:p>
            <a:r>
              <a:rPr lang="en-GB" sz="2200" dirty="0"/>
              <a:t>It is a widely accepted principle in marketing and in shaping effective communication campaigns. In a social marketing context, the idea is simple—there is a higher likelihood of success when a product and promotion strategy is targeted to the characteristics of a desired segment. </a:t>
            </a:r>
          </a:p>
          <a:p>
            <a:r>
              <a:rPr lang="en-GB" sz="2200" dirty="0"/>
              <a:t>Two key audiences for dissemination are practitioners and policy makers—these groups share some characteristics but also have important differences.</a:t>
            </a:r>
          </a:p>
        </p:txBody>
      </p:sp>
    </p:spTree>
    <p:extLst>
      <p:ext uri="{BB962C8B-B14F-4D97-AF65-F5344CB8AC3E}">
        <p14:creationId xmlns:p14="http://schemas.microsoft.com/office/powerpoint/2010/main" val="2332169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B48EA6-1C7C-C862-622D-C8A1690D3F03}"/>
              </a:ext>
            </a:extLst>
          </p:cNvPr>
          <p:cNvSpPr>
            <a:spLocks noGrp="1"/>
          </p:cNvSpPr>
          <p:nvPr>
            <p:ph type="title"/>
          </p:nvPr>
        </p:nvSpPr>
        <p:spPr>
          <a:xfrm>
            <a:off x="838200" y="365125"/>
            <a:ext cx="10515600" cy="1325563"/>
          </a:xfrm>
        </p:spPr>
        <p:txBody>
          <a:bodyPr>
            <a:normAutofit/>
          </a:bodyPr>
          <a:lstStyle/>
          <a:p>
            <a:r>
              <a:rPr lang="en-GB" sz="5400"/>
              <a:t>Framing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C59B9A-F009-8E73-5401-1E8467D049F4}"/>
              </a:ext>
            </a:extLst>
          </p:cNvPr>
          <p:cNvSpPr>
            <a:spLocks noGrp="1"/>
          </p:cNvSpPr>
          <p:nvPr>
            <p:ph idx="1"/>
          </p:nvPr>
        </p:nvSpPr>
        <p:spPr>
          <a:xfrm>
            <a:off x="838200" y="1929384"/>
            <a:ext cx="10515600" cy="4251960"/>
          </a:xfrm>
        </p:spPr>
        <p:txBody>
          <a:bodyPr>
            <a:normAutofit/>
          </a:bodyPr>
          <a:lstStyle/>
          <a:p>
            <a:r>
              <a:rPr lang="en-GB" sz="2200"/>
              <a:t>Framing is another important factor in considering audiences for dissemination. Individuals can interpret the same data in different ways depending on the mental model through which they perceive information.</a:t>
            </a:r>
          </a:p>
          <a:p>
            <a:r>
              <a:rPr lang="en-GB" sz="2200"/>
              <a:t>A productive way of framing for audiences involves weighing the benefits (gains) versus risks (losses).</a:t>
            </a:r>
          </a:p>
          <a:p>
            <a:r>
              <a:rPr lang="en-GB" sz="2200"/>
              <a:t>People often perceive risks and benefits not in scientific terms but in regard to psychological, emotional, moral, or political frameworks.</a:t>
            </a:r>
          </a:p>
          <a:p>
            <a:r>
              <a:rPr lang="en-GB" sz="2200"/>
              <a:t>The objective of an effective dissemination strategy is to appeal to an audience in a way in which the benefits (eg, lives saved by a new policy) outweigh the risks (eg, economic or opportunity costs). </a:t>
            </a:r>
          </a:p>
          <a:p>
            <a:r>
              <a:rPr lang="en-GB" sz="2200"/>
              <a:t>In seeking to reach practitioners and policy makers, it is useful to take into account several differences in how decisions are made across these groups.</a:t>
            </a:r>
          </a:p>
        </p:txBody>
      </p:sp>
    </p:spTree>
    <p:extLst>
      <p:ext uri="{BB962C8B-B14F-4D97-AF65-F5344CB8AC3E}">
        <p14:creationId xmlns:p14="http://schemas.microsoft.com/office/powerpoint/2010/main" val="2814817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51A7D6-D19E-E5F8-81C5-5AB299356006}"/>
              </a:ext>
            </a:extLst>
          </p:cNvPr>
          <p:cNvPicPr>
            <a:picLocks noChangeAspect="1"/>
          </p:cNvPicPr>
          <p:nvPr/>
        </p:nvPicPr>
        <p:blipFill>
          <a:blip r:embed="rId2"/>
          <a:stretch>
            <a:fillRect/>
          </a:stretch>
        </p:blipFill>
        <p:spPr>
          <a:xfrm>
            <a:off x="3828892" y="0"/>
            <a:ext cx="4534215" cy="6858000"/>
          </a:xfrm>
          <a:prstGeom prst="rect">
            <a:avLst/>
          </a:prstGeom>
        </p:spPr>
      </p:pic>
    </p:spTree>
    <p:extLst>
      <p:ext uri="{BB962C8B-B14F-4D97-AF65-F5344CB8AC3E}">
        <p14:creationId xmlns:p14="http://schemas.microsoft.com/office/powerpoint/2010/main" val="1946621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AE6608E-15AB-30EB-B3C9-4DE6FB876F3E}"/>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3000" b="0" i="0" kern="1200" dirty="0">
                <a:solidFill>
                  <a:schemeClr val="tx1"/>
                </a:solidFill>
                <a:effectLst/>
                <a:latin typeface="+mj-lt"/>
                <a:ea typeface="+mj-ea"/>
                <a:cs typeface="+mj-cs"/>
              </a:rPr>
              <a:t> Approaches and Tools for Disseminating to </a:t>
            </a:r>
            <a:r>
              <a:rPr lang="en-US" sz="3000" b="0" i="0" kern="1200" dirty="0" err="1">
                <a:solidFill>
                  <a:schemeClr val="tx1"/>
                </a:solidFill>
                <a:effectLst/>
                <a:latin typeface="+mj-lt"/>
                <a:ea typeface="+mj-ea"/>
                <a:cs typeface="+mj-cs"/>
              </a:rPr>
              <a:t>Nonresearch</a:t>
            </a:r>
            <a:r>
              <a:rPr lang="en-US" sz="3000" b="0" i="0" kern="1200" dirty="0">
                <a:solidFill>
                  <a:schemeClr val="tx1"/>
                </a:solidFill>
                <a:effectLst/>
                <a:latin typeface="+mj-lt"/>
                <a:ea typeface="+mj-ea"/>
                <a:cs typeface="+mj-cs"/>
              </a:rPr>
              <a:t> Audiences</a:t>
            </a:r>
            <a:endParaRPr lang="en-US" sz="3000" kern="1200" dirty="0">
              <a:solidFill>
                <a:schemeClr val="tx1"/>
              </a:solidFill>
              <a:latin typeface="+mj-lt"/>
              <a:ea typeface="+mj-ea"/>
              <a:cs typeface="+mj-cs"/>
            </a:endParaRPr>
          </a:p>
        </p:txBody>
      </p:sp>
      <p:graphicFrame>
        <p:nvGraphicFramePr>
          <p:cNvPr id="4" name="Table 4">
            <a:extLst>
              <a:ext uri="{FF2B5EF4-FFF2-40B4-BE49-F238E27FC236}">
                <a16:creationId xmlns:a16="http://schemas.microsoft.com/office/drawing/2014/main" id="{C33D2810-80E7-5829-A1FD-10E9B30CCDFF}"/>
              </a:ext>
            </a:extLst>
          </p:cNvPr>
          <p:cNvGraphicFramePr>
            <a:graphicFrameLocks noGrp="1"/>
          </p:cNvGraphicFramePr>
          <p:nvPr>
            <p:extLst>
              <p:ext uri="{D42A27DB-BD31-4B8C-83A1-F6EECF244321}">
                <p14:modId xmlns:p14="http://schemas.microsoft.com/office/powerpoint/2010/main" val="224864893"/>
              </p:ext>
            </p:extLst>
          </p:nvPr>
        </p:nvGraphicFramePr>
        <p:xfrm>
          <a:off x="851342" y="1863801"/>
          <a:ext cx="10489315" cy="4440751"/>
        </p:xfrm>
        <a:graphic>
          <a:graphicData uri="http://schemas.openxmlformats.org/drawingml/2006/table">
            <a:tbl>
              <a:tblPr firstRow="1" bandRow="1">
                <a:tableStyleId>{5C22544A-7EE6-4342-B048-85BDC9FD1C3A}</a:tableStyleId>
              </a:tblPr>
              <a:tblGrid>
                <a:gridCol w="5203669">
                  <a:extLst>
                    <a:ext uri="{9D8B030D-6E8A-4147-A177-3AD203B41FA5}">
                      <a16:colId xmlns:a16="http://schemas.microsoft.com/office/drawing/2014/main" val="3486638702"/>
                    </a:ext>
                  </a:extLst>
                </a:gridCol>
                <a:gridCol w="5285646">
                  <a:extLst>
                    <a:ext uri="{9D8B030D-6E8A-4147-A177-3AD203B41FA5}">
                      <a16:colId xmlns:a16="http://schemas.microsoft.com/office/drawing/2014/main" val="3932903705"/>
                    </a:ext>
                  </a:extLst>
                </a:gridCol>
              </a:tblGrid>
              <a:tr h="378558">
                <a:tc>
                  <a:txBody>
                    <a:bodyPr/>
                    <a:lstStyle/>
                    <a:p>
                      <a:r>
                        <a:rPr lang="en-GB" sz="1700" dirty="0"/>
                        <a:t>Approach </a:t>
                      </a:r>
                    </a:p>
                  </a:txBody>
                  <a:tcPr marL="83639" marR="83639" marT="41820" marB="41820"/>
                </a:tc>
                <a:tc>
                  <a:txBody>
                    <a:bodyPr/>
                    <a:lstStyle/>
                    <a:p>
                      <a:r>
                        <a:rPr lang="en-GB" sz="1700"/>
                        <a:t>Tools</a:t>
                      </a:r>
                    </a:p>
                  </a:txBody>
                  <a:tcPr marL="83639" marR="83639" marT="41820" marB="41820"/>
                </a:tc>
                <a:extLst>
                  <a:ext uri="{0D108BD9-81ED-4DB2-BD59-A6C34878D82A}">
                    <a16:rowId xmlns:a16="http://schemas.microsoft.com/office/drawing/2014/main" val="473579820"/>
                  </a:ext>
                </a:extLst>
              </a:tr>
              <a:tr h="378558">
                <a:tc>
                  <a:txBody>
                    <a:bodyPr/>
                    <a:lstStyle/>
                    <a:p>
                      <a:pPr algn="l" fontAlgn="t"/>
                      <a:r>
                        <a:rPr lang="en-GB" sz="1700" dirty="0">
                          <a:effectLst/>
                        </a:rPr>
                        <a:t>Develop a dissemination plan early in the process</a:t>
                      </a:r>
                    </a:p>
                  </a:txBody>
                  <a:tcPr marL="83639" marR="83639" marT="41820" marB="41820"/>
                </a:tc>
                <a:tc>
                  <a:txBody>
                    <a:bodyPr/>
                    <a:lstStyle/>
                    <a:p>
                      <a:pPr algn="l"/>
                      <a:r>
                        <a:rPr lang="en-GB" sz="1700">
                          <a:effectLst/>
                        </a:rPr>
                        <a:t>?</a:t>
                      </a:r>
                    </a:p>
                  </a:txBody>
                  <a:tcPr marL="83639" marR="83639" marT="41820" marB="41820"/>
                </a:tc>
                <a:extLst>
                  <a:ext uri="{0D108BD9-81ED-4DB2-BD59-A6C34878D82A}">
                    <a16:rowId xmlns:a16="http://schemas.microsoft.com/office/drawing/2014/main" val="3019481622"/>
                  </a:ext>
                </a:extLst>
              </a:tr>
              <a:tr h="895423">
                <a:tc>
                  <a:txBody>
                    <a:bodyPr/>
                    <a:lstStyle/>
                    <a:p>
                      <a:pPr algn="l" fontAlgn="t"/>
                      <a:r>
                        <a:rPr lang="en-GB" sz="1700">
                          <a:effectLst/>
                        </a:rPr>
                        <a:t>Engage with stakeholders for dissemination planning; </a:t>
                      </a:r>
                      <a:r>
                        <a:rPr lang="en-GB" sz="1700" i="1">
                          <a:effectLst/>
                        </a:rPr>
                        <a:t>may</a:t>
                      </a:r>
                      <a:r>
                        <a:rPr lang="en-GB" sz="1700">
                          <a:effectLst/>
                        </a:rPr>
                        <a:t> include advisors, team members, coauthors</a:t>
                      </a:r>
                    </a:p>
                  </a:txBody>
                  <a:tcPr marL="83639" marR="83639" marT="41820" marB="41820"/>
                </a:tc>
                <a:tc>
                  <a:txBody>
                    <a:bodyPr/>
                    <a:lstStyle/>
                    <a:p>
                      <a:pPr algn="l"/>
                      <a:r>
                        <a:rPr lang="en-GB" sz="1700">
                          <a:effectLst/>
                        </a:rPr>
                        <a:t>?</a:t>
                      </a:r>
                    </a:p>
                  </a:txBody>
                  <a:tcPr marL="83639" marR="83639" marT="41820" marB="41820"/>
                </a:tc>
                <a:extLst>
                  <a:ext uri="{0D108BD9-81ED-4DB2-BD59-A6C34878D82A}">
                    <a16:rowId xmlns:a16="http://schemas.microsoft.com/office/drawing/2014/main" val="1322884078"/>
                  </a:ext>
                </a:extLst>
              </a:tr>
              <a:tr h="636990">
                <a:tc>
                  <a:txBody>
                    <a:bodyPr/>
                    <a:lstStyle/>
                    <a:p>
                      <a:pPr algn="l" fontAlgn="t"/>
                      <a:r>
                        <a:rPr lang="en-GB" sz="1700">
                          <a:effectLst/>
                        </a:rPr>
                        <a:t>Select and use a dissemination framework</a:t>
                      </a:r>
                    </a:p>
                  </a:txBody>
                  <a:tcPr marL="83639" marR="83639" marT="41820" marB="41820"/>
                </a:tc>
                <a:tc>
                  <a:txBody>
                    <a:bodyPr/>
                    <a:lstStyle/>
                    <a:p>
                      <a:pPr algn="l"/>
                      <a:r>
                        <a:rPr lang="en-GB" sz="1700" dirty="0">
                          <a:effectLst/>
                        </a:rPr>
                        <a:t>Reviews of dissemination frameworks</a:t>
                      </a:r>
                      <a:r>
                        <a:rPr lang="en-GB" sz="1700" b="0" u="none" strike="noStrike" baseline="30000" dirty="0">
                          <a:solidFill>
                            <a:srgbClr val="005B92"/>
                          </a:solidFill>
                          <a:effectLst/>
                        </a:rPr>
                        <a:t> </a:t>
                      </a:r>
                      <a:r>
                        <a:rPr lang="en-GB" sz="1700" u="sng" dirty="0">
                          <a:solidFill>
                            <a:srgbClr val="003A68"/>
                          </a:solidFill>
                          <a:effectLst/>
                        </a:rPr>
                        <a:t>http://dissemination-implementation.org </a:t>
                      </a:r>
                      <a:endParaRPr lang="en-GB" sz="1700" dirty="0">
                        <a:effectLst/>
                      </a:endParaRPr>
                    </a:p>
                  </a:txBody>
                  <a:tcPr marL="83639" marR="83639" marT="41820" marB="41820"/>
                </a:tc>
                <a:extLst>
                  <a:ext uri="{0D108BD9-81ED-4DB2-BD59-A6C34878D82A}">
                    <a16:rowId xmlns:a16="http://schemas.microsoft.com/office/drawing/2014/main" val="1054015602"/>
                  </a:ext>
                </a:extLst>
              </a:tr>
              <a:tr h="378558">
                <a:tc>
                  <a:txBody>
                    <a:bodyPr/>
                    <a:lstStyle/>
                    <a:p>
                      <a:pPr algn="l" fontAlgn="t"/>
                      <a:r>
                        <a:rPr lang="en-GB" sz="1700">
                          <a:effectLst/>
                        </a:rPr>
                        <a:t>Make use of social media</a:t>
                      </a:r>
                    </a:p>
                  </a:txBody>
                  <a:tcPr marL="83639" marR="83639" marT="41820" marB="41820"/>
                </a:tc>
                <a:tc>
                  <a:txBody>
                    <a:bodyPr/>
                    <a:lstStyle/>
                    <a:p>
                      <a:pPr algn="l"/>
                      <a:r>
                        <a:rPr lang="en-GB" sz="1700" dirty="0" err="1">
                          <a:effectLst/>
                        </a:rPr>
                        <a:t>Wordpress</a:t>
                      </a:r>
                      <a:r>
                        <a:rPr lang="en-GB" sz="1700" dirty="0">
                          <a:effectLst/>
                        </a:rPr>
                        <a:t>, WeChat, Twitter, Facebook, LinkedIn, Other</a:t>
                      </a:r>
                    </a:p>
                  </a:txBody>
                  <a:tcPr marL="83639" marR="83639" marT="41820" marB="41820"/>
                </a:tc>
                <a:extLst>
                  <a:ext uri="{0D108BD9-81ED-4DB2-BD59-A6C34878D82A}">
                    <a16:rowId xmlns:a16="http://schemas.microsoft.com/office/drawing/2014/main" val="4272534542"/>
                  </a:ext>
                </a:extLst>
              </a:tr>
              <a:tr h="378558">
                <a:tc>
                  <a:txBody>
                    <a:bodyPr/>
                    <a:lstStyle/>
                    <a:p>
                      <a:pPr algn="l" fontAlgn="t"/>
                      <a:r>
                        <a:rPr lang="en-GB" sz="1700">
                          <a:effectLst/>
                        </a:rPr>
                        <a:t>Create and share podcasts</a:t>
                      </a:r>
                    </a:p>
                  </a:txBody>
                  <a:tcPr marL="83639" marR="83639" marT="41820" marB="41820"/>
                </a:tc>
                <a:tc>
                  <a:txBody>
                    <a:bodyPr/>
                    <a:lstStyle/>
                    <a:p>
                      <a:pPr algn="l"/>
                      <a:r>
                        <a:rPr lang="en-GB" sz="1700">
                          <a:effectLst/>
                        </a:rPr>
                        <a:t>YouTube</a:t>
                      </a:r>
                    </a:p>
                  </a:txBody>
                  <a:tcPr marL="83639" marR="83639" marT="41820" marB="41820"/>
                </a:tc>
                <a:extLst>
                  <a:ext uri="{0D108BD9-81ED-4DB2-BD59-A6C34878D82A}">
                    <a16:rowId xmlns:a16="http://schemas.microsoft.com/office/drawing/2014/main" val="1138443942"/>
                  </a:ext>
                </a:extLst>
              </a:tr>
              <a:tr h="378558">
                <a:tc>
                  <a:txBody>
                    <a:bodyPr/>
                    <a:lstStyle/>
                    <a:p>
                      <a:pPr algn="l" fontAlgn="t"/>
                      <a:r>
                        <a:rPr lang="en-GB" sz="1700">
                          <a:effectLst/>
                        </a:rPr>
                        <a:t>Describe research in personal blogs</a:t>
                      </a:r>
                    </a:p>
                  </a:txBody>
                  <a:tcPr marL="83639" marR="83639" marT="41820" marB="41820"/>
                </a:tc>
                <a:tc>
                  <a:txBody>
                    <a:bodyPr/>
                    <a:lstStyle/>
                    <a:p>
                      <a:pPr algn="l"/>
                      <a:r>
                        <a:rPr lang="en-GB" sz="1700">
                          <a:effectLst/>
                        </a:rPr>
                        <a:t>Tumblr, Wordpress</a:t>
                      </a:r>
                    </a:p>
                  </a:txBody>
                  <a:tcPr marL="83639" marR="83639" marT="41820" marB="41820"/>
                </a:tc>
                <a:extLst>
                  <a:ext uri="{0D108BD9-81ED-4DB2-BD59-A6C34878D82A}">
                    <a16:rowId xmlns:a16="http://schemas.microsoft.com/office/drawing/2014/main" val="1401366252"/>
                  </a:ext>
                </a:extLst>
              </a:tr>
              <a:tr h="636990">
                <a:tc>
                  <a:txBody>
                    <a:bodyPr/>
                    <a:lstStyle/>
                    <a:p>
                      <a:pPr algn="l" fontAlgn="t"/>
                      <a:r>
                        <a:rPr lang="en-GB" sz="1700">
                          <a:effectLst/>
                        </a:rPr>
                        <a:t>Prepare brief summaries of research (policy briefs, issue briefs)</a:t>
                      </a:r>
                    </a:p>
                  </a:txBody>
                  <a:tcPr marL="83639" marR="83639" marT="41820" marB="41820"/>
                </a:tc>
                <a:tc>
                  <a:txBody>
                    <a:bodyPr/>
                    <a:lstStyle/>
                    <a:p>
                      <a:pPr algn="l"/>
                      <a:r>
                        <a:rPr lang="en-GB" sz="1700">
                          <a:effectLst/>
                        </a:rPr>
                        <a:t>?</a:t>
                      </a:r>
                    </a:p>
                  </a:txBody>
                  <a:tcPr marL="83639" marR="83639" marT="41820" marB="41820"/>
                </a:tc>
                <a:extLst>
                  <a:ext uri="{0D108BD9-81ED-4DB2-BD59-A6C34878D82A}">
                    <a16:rowId xmlns:a16="http://schemas.microsoft.com/office/drawing/2014/main" val="911543404"/>
                  </a:ext>
                </a:extLst>
              </a:tr>
              <a:tr h="378558">
                <a:tc>
                  <a:txBody>
                    <a:bodyPr/>
                    <a:lstStyle/>
                    <a:p>
                      <a:pPr algn="l" fontAlgn="t"/>
                      <a:r>
                        <a:rPr lang="en-GB" sz="1700">
                          <a:effectLst/>
                        </a:rPr>
                        <a:t>Seek advice from media and public relations experts</a:t>
                      </a:r>
                    </a:p>
                  </a:txBody>
                  <a:tcPr marL="83639" marR="83639" marT="41820" marB="41820"/>
                </a:tc>
                <a:tc>
                  <a:txBody>
                    <a:bodyPr/>
                    <a:lstStyle/>
                    <a:p>
                      <a:pPr algn="l"/>
                      <a:r>
                        <a:rPr lang="en-GB" sz="1700" u="none" strike="noStrike" dirty="0">
                          <a:solidFill>
                            <a:srgbClr val="005B92"/>
                          </a:solidFill>
                          <a:effectLst/>
                        </a:rPr>
                        <a:t>?</a:t>
                      </a:r>
                      <a:endParaRPr lang="en-GB" sz="1700" dirty="0">
                        <a:effectLst/>
                      </a:endParaRPr>
                    </a:p>
                  </a:txBody>
                  <a:tcPr marL="83639" marR="83639" marT="41820" marB="41820"/>
                </a:tc>
                <a:extLst>
                  <a:ext uri="{0D108BD9-81ED-4DB2-BD59-A6C34878D82A}">
                    <a16:rowId xmlns:a16="http://schemas.microsoft.com/office/drawing/2014/main" val="2203826836"/>
                  </a:ext>
                </a:extLst>
              </a:tr>
            </a:tbl>
          </a:graphicData>
        </a:graphic>
      </p:graphicFrame>
    </p:spTree>
    <p:extLst>
      <p:ext uri="{BB962C8B-B14F-4D97-AF65-F5344CB8AC3E}">
        <p14:creationId xmlns:p14="http://schemas.microsoft.com/office/powerpoint/2010/main" val="3482546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EF325A4-4852-D78E-134C-51CEB73D9E56}"/>
              </a:ext>
            </a:extLst>
          </p:cNvPr>
          <p:cNvSpPr>
            <a:spLocks noGrp="1"/>
          </p:cNvSpPr>
          <p:nvPr>
            <p:ph type="title"/>
          </p:nvPr>
        </p:nvSpPr>
        <p:spPr>
          <a:xfrm>
            <a:off x="838200" y="365125"/>
            <a:ext cx="10515600" cy="1325563"/>
          </a:xfrm>
        </p:spPr>
        <p:txBody>
          <a:bodyPr>
            <a:normAutofit/>
          </a:bodyPr>
          <a:lstStyle/>
          <a:p>
            <a:r>
              <a:rPr lang="en-GB" sz="5400"/>
              <a:t>Link</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2A56797-990A-C584-E1DB-4C39881174AC}"/>
              </a:ext>
            </a:extLst>
          </p:cNvPr>
          <p:cNvSpPr>
            <a:spLocks noGrp="1"/>
          </p:cNvSpPr>
          <p:nvPr>
            <p:ph idx="1"/>
          </p:nvPr>
        </p:nvSpPr>
        <p:spPr>
          <a:xfrm>
            <a:off x="838200" y="1929384"/>
            <a:ext cx="10515600" cy="4251960"/>
          </a:xfrm>
        </p:spPr>
        <p:txBody>
          <a:bodyPr>
            <a:normAutofit/>
          </a:bodyPr>
          <a:lstStyle/>
          <a:p>
            <a:r>
              <a:rPr lang="en-GB" sz="2200"/>
              <a:t>https://www.nihr.ac.uk/documents/how-to-disseminate-your-research/19951</a:t>
            </a:r>
          </a:p>
        </p:txBody>
      </p:sp>
    </p:spTree>
    <p:extLst>
      <p:ext uri="{BB962C8B-B14F-4D97-AF65-F5344CB8AC3E}">
        <p14:creationId xmlns:p14="http://schemas.microsoft.com/office/powerpoint/2010/main" val="203149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0C15B-92C9-99B3-423C-F979B8504CC2}"/>
              </a:ext>
            </a:extLst>
          </p:cNvPr>
          <p:cNvSpPr>
            <a:spLocks noGrp="1"/>
          </p:cNvSpPr>
          <p:nvPr>
            <p:ph type="title"/>
          </p:nvPr>
        </p:nvSpPr>
        <p:spPr>
          <a:xfrm>
            <a:off x="838200" y="184805"/>
            <a:ext cx="10515600" cy="1505883"/>
          </a:xfrm>
        </p:spPr>
        <p:txBody>
          <a:bodyPr anchor="ctr">
            <a:normAutofit/>
          </a:bodyPr>
          <a:lstStyle/>
          <a:p>
            <a:r>
              <a:rPr lang="en-GB" sz="4800" b="0" i="0">
                <a:effectLst/>
                <a:latin typeface="Fira Sans" panose="020B0503050000020004" pitchFamily="34" charset="0"/>
              </a:rPr>
              <a:t>Sample Measures of Research Impact by Setting and Time Frame</a:t>
            </a:r>
            <a:endParaRPr lang="en-GB" sz="4800"/>
          </a:p>
        </p:txBody>
      </p:sp>
      <p:graphicFrame>
        <p:nvGraphicFramePr>
          <p:cNvPr id="3" name="Table 3">
            <a:extLst>
              <a:ext uri="{FF2B5EF4-FFF2-40B4-BE49-F238E27FC236}">
                <a16:creationId xmlns:a16="http://schemas.microsoft.com/office/drawing/2014/main" id="{073BC424-301C-061E-DF9E-741D8189EC12}"/>
              </a:ext>
            </a:extLst>
          </p:cNvPr>
          <p:cNvGraphicFramePr>
            <a:graphicFrameLocks noGrp="1"/>
          </p:cNvGraphicFramePr>
          <p:nvPr/>
        </p:nvGraphicFramePr>
        <p:xfrm>
          <a:off x="1354761" y="1845426"/>
          <a:ext cx="9479425" cy="4529855"/>
        </p:xfrm>
        <a:graphic>
          <a:graphicData uri="http://schemas.openxmlformats.org/drawingml/2006/table">
            <a:tbl>
              <a:tblPr firstRow="1" bandRow="1">
                <a:tableStyleId>{5C22544A-7EE6-4342-B048-85BDC9FD1C3A}</a:tableStyleId>
              </a:tblPr>
              <a:tblGrid>
                <a:gridCol w="1185799">
                  <a:extLst>
                    <a:ext uri="{9D8B030D-6E8A-4147-A177-3AD203B41FA5}">
                      <a16:colId xmlns:a16="http://schemas.microsoft.com/office/drawing/2014/main" val="1179356660"/>
                    </a:ext>
                  </a:extLst>
                </a:gridCol>
                <a:gridCol w="2829168">
                  <a:extLst>
                    <a:ext uri="{9D8B030D-6E8A-4147-A177-3AD203B41FA5}">
                      <a16:colId xmlns:a16="http://schemas.microsoft.com/office/drawing/2014/main" val="1824987477"/>
                    </a:ext>
                  </a:extLst>
                </a:gridCol>
                <a:gridCol w="2637217">
                  <a:extLst>
                    <a:ext uri="{9D8B030D-6E8A-4147-A177-3AD203B41FA5}">
                      <a16:colId xmlns:a16="http://schemas.microsoft.com/office/drawing/2014/main" val="1634952290"/>
                    </a:ext>
                  </a:extLst>
                </a:gridCol>
                <a:gridCol w="2827241">
                  <a:extLst>
                    <a:ext uri="{9D8B030D-6E8A-4147-A177-3AD203B41FA5}">
                      <a16:colId xmlns:a16="http://schemas.microsoft.com/office/drawing/2014/main" val="4038971722"/>
                    </a:ext>
                  </a:extLst>
                </a:gridCol>
              </a:tblGrid>
              <a:tr h="234789">
                <a:tc rowSpan="2">
                  <a:txBody>
                    <a:bodyPr/>
                    <a:lstStyle/>
                    <a:p>
                      <a:pPr algn="l" fontAlgn="t"/>
                      <a:r>
                        <a:rPr lang="en-GB" sz="1100">
                          <a:effectLst/>
                        </a:rPr>
                        <a:t>Time frame</a:t>
                      </a:r>
                    </a:p>
                  </a:txBody>
                  <a:tcPr marL="53361" marR="53361" marT="26680" marB="26680"/>
                </a:tc>
                <a:tc gridSpan="3">
                  <a:txBody>
                    <a:bodyPr/>
                    <a:lstStyle/>
                    <a:p>
                      <a:pPr algn="l"/>
                      <a:r>
                        <a:rPr lang="en-GB" sz="1100">
                          <a:effectLst/>
                        </a:rPr>
                        <a:t>Setting</a:t>
                      </a:r>
                    </a:p>
                  </a:txBody>
                  <a:tcPr marL="53361" marR="53361" marT="26680" marB="26680"/>
                </a:tc>
                <a:tc hMerge="1">
                  <a:txBody>
                    <a:bodyPr/>
                    <a:lstStyle/>
                    <a:p>
                      <a:pPr algn="l"/>
                      <a:endParaRPr lang="en-GB" dirty="0">
                        <a:effectLst/>
                      </a:endParaRPr>
                    </a:p>
                  </a:txBody>
                  <a:tcPr/>
                </a:tc>
                <a:tc hMerge="1">
                  <a:txBody>
                    <a:bodyPr/>
                    <a:lstStyle/>
                    <a:p>
                      <a:pPr algn="l"/>
                      <a:endParaRPr lang="en-GB" dirty="0">
                        <a:effectLst/>
                      </a:endParaRPr>
                    </a:p>
                  </a:txBody>
                  <a:tcPr/>
                </a:tc>
                <a:extLst>
                  <a:ext uri="{0D108BD9-81ED-4DB2-BD59-A6C34878D82A}">
                    <a16:rowId xmlns:a16="http://schemas.microsoft.com/office/drawing/2014/main" val="870906096"/>
                  </a:ext>
                </a:extLst>
              </a:tr>
              <a:tr h="234789">
                <a:tc vMerge="1">
                  <a:txBody>
                    <a:bodyPr/>
                    <a:lstStyle/>
                    <a:p>
                      <a:pPr algn="l" fontAlgn="t"/>
                      <a:endParaRPr lang="en-GB" dirty="0">
                        <a:effectLst/>
                      </a:endParaRPr>
                    </a:p>
                  </a:txBody>
                  <a:tcPr/>
                </a:tc>
                <a:tc>
                  <a:txBody>
                    <a:bodyPr/>
                    <a:lstStyle/>
                    <a:p>
                      <a:pPr algn="l"/>
                      <a:r>
                        <a:rPr lang="en-GB" sz="1100">
                          <a:effectLst/>
                        </a:rPr>
                        <a:t>Academic </a:t>
                      </a:r>
                    </a:p>
                  </a:txBody>
                  <a:tcPr marL="53361" marR="53361" marT="26680" marB="26680"/>
                </a:tc>
                <a:tc>
                  <a:txBody>
                    <a:bodyPr/>
                    <a:lstStyle/>
                    <a:p>
                      <a:pPr algn="l"/>
                      <a:r>
                        <a:rPr lang="en-GB" sz="1100">
                          <a:effectLst/>
                        </a:rPr>
                        <a:t>Practice </a:t>
                      </a:r>
                    </a:p>
                  </a:txBody>
                  <a:tcPr marL="53361" marR="53361" marT="26680" marB="26680"/>
                </a:tc>
                <a:tc>
                  <a:txBody>
                    <a:bodyPr/>
                    <a:lstStyle/>
                    <a:p>
                      <a:pPr algn="l"/>
                      <a:r>
                        <a:rPr lang="en-GB" sz="1100">
                          <a:effectLst/>
                        </a:rPr>
                        <a:t>Policy</a:t>
                      </a:r>
                    </a:p>
                  </a:txBody>
                  <a:tcPr marL="53361" marR="53361" marT="26680" marB="26680"/>
                </a:tc>
                <a:extLst>
                  <a:ext uri="{0D108BD9-81ED-4DB2-BD59-A6C34878D82A}">
                    <a16:rowId xmlns:a16="http://schemas.microsoft.com/office/drawing/2014/main" val="1167018684"/>
                  </a:ext>
                </a:extLst>
              </a:tr>
              <a:tr h="875120">
                <a:tc>
                  <a:txBody>
                    <a:bodyPr/>
                    <a:lstStyle/>
                    <a:p>
                      <a:pPr algn="l" fontAlgn="t"/>
                      <a:r>
                        <a:rPr lang="en-GB" sz="1100">
                          <a:effectLst/>
                        </a:rPr>
                        <a:t>Short-term</a:t>
                      </a:r>
                    </a:p>
                  </a:txBody>
                  <a:tcPr marL="53361" marR="53361" marT="26680" marB="26680"/>
                </a:tc>
                <a:tc>
                  <a:txBody>
                    <a:bodyPr/>
                    <a:lstStyle/>
                    <a:p>
                      <a:pPr algn="l"/>
                      <a:r>
                        <a:rPr lang="en-GB" sz="1100">
                          <a:effectLst/>
                        </a:rPr>
                        <a:t>Publication downloads Citation rates</a:t>
                      </a:r>
                    </a:p>
                  </a:txBody>
                  <a:tcPr marL="53361" marR="53361" marT="26680" marB="26680"/>
                </a:tc>
                <a:tc>
                  <a:txBody>
                    <a:bodyPr/>
                    <a:lstStyle/>
                    <a:p>
                      <a:pPr algn="l"/>
                      <a:r>
                        <a:rPr lang="en-GB" sz="1100">
                          <a:effectLst/>
                        </a:rPr>
                        <a:t>Awareness of an evidence-based practice</a:t>
                      </a:r>
                      <a:br>
                        <a:rPr lang="en-GB" sz="1100">
                          <a:effectLst/>
                        </a:rPr>
                      </a:br>
                      <a:r>
                        <a:rPr lang="en-GB" sz="1100">
                          <a:effectLst/>
                        </a:rPr>
                        <a:t>Knowledge about an evidence-based practice</a:t>
                      </a:r>
                      <a:br>
                        <a:rPr lang="en-GB" sz="1100">
                          <a:effectLst/>
                        </a:rPr>
                      </a:br>
                      <a:r>
                        <a:rPr lang="en-GB" sz="1100">
                          <a:effectLst/>
                        </a:rPr>
                        <a:t>Self-efficacy in using evidence</a:t>
                      </a:r>
                      <a:br>
                        <a:rPr lang="en-GB" sz="1100">
                          <a:effectLst/>
                        </a:rPr>
                      </a:br>
                      <a:r>
                        <a:rPr lang="en-GB" sz="1100">
                          <a:effectLst/>
                        </a:rPr>
                        <a:t>Intentions to use evidence</a:t>
                      </a:r>
                    </a:p>
                  </a:txBody>
                  <a:tcPr marL="53361" marR="53361" marT="26680" marB="26680"/>
                </a:tc>
                <a:tc>
                  <a:txBody>
                    <a:bodyPr/>
                    <a:lstStyle/>
                    <a:p>
                      <a:pPr algn="l"/>
                      <a:r>
                        <a:rPr lang="en-GB" sz="1100">
                          <a:effectLst/>
                        </a:rPr>
                        <a:t>Awareness of an evidence-based policy</a:t>
                      </a:r>
                      <a:br>
                        <a:rPr lang="en-GB" sz="1100">
                          <a:effectLst/>
                        </a:rPr>
                      </a:br>
                      <a:r>
                        <a:rPr lang="en-GB" sz="1100">
                          <a:effectLst/>
                        </a:rPr>
                        <a:t>Knowledge about an evidence-based policy</a:t>
                      </a:r>
                      <a:br>
                        <a:rPr lang="en-GB" sz="1100">
                          <a:effectLst/>
                        </a:rPr>
                      </a:br>
                      <a:r>
                        <a:rPr lang="en-GB" sz="1100">
                          <a:effectLst/>
                        </a:rPr>
                        <a:t>Self-efficacy in using evidence</a:t>
                      </a:r>
                      <a:br>
                        <a:rPr lang="en-GB" sz="1100">
                          <a:effectLst/>
                        </a:rPr>
                      </a:br>
                      <a:r>
                        <a:rPr lang="en-GB" sz="1100">
                          <a:effectLst/>
                        </a:rPr>
                        <a:t>Intentions to use evidence</a:t>
                      </a:r>
                    </a:p>
                  </a:txBody>
                  <a:tcPr marL="53361" marR="53361" marT="26680" marB="26680"/>
                </a:tc>
                <a:extLst>
                  <a:ext uri="{0D108BD9-81ED-4DB2-BD59-A6C34878D82A}">
                    <a16:rowId xmlns:a16="http://schemas.microsoft.com/office/drawing/2014/main" val="625747171"/>
                  </a:ext>
                </a:extLst>
              </a:tr>
              <a:tr h="1515451">
                <a:tc>
                  <a:txBody>
                    <a:bodyPr/>
                    <a:lstStyle/>
                    <a:p>
                      <a:pPr algn="l" fontAlgn="t"/>
                      <a:r>
                        <a:rPr lang="en-GB" sz="1100">
                          <a:effectLst/>
                        </a:rPr>
                        <a:t>Medium-term</a:t>
                      </a:r>
                    </a:p>
                  </a:txBody>
                  <a:tcPr marL="53361" marR="53361" marT="26680" marB="26680"/>
                </a:tc>
                <a:tc>
                  <a:txBody>
                    <a:bodyPr/>
                    <a:lstStyle/>
                    <a:p>
                      <a:pPr algn="l"/>
                      <a:r>
                        <a:rPr lang="en-GB" sz="1100">
                          <a:effectLst/>
                        </a:rPr>
                        <a:t>Citation networks</a:t>
                      </a:r>
                      <a:br>
                        <a:rPr lang="en-GB" sz="1100">
                          <a:effectLst/>
                        </a:rPr>
                      </a:br>
                      <a:r>
                        <a:rPr lang="en-GB" sz="1100">
                          <a:effectLst/>
                        </a:rPr>
                        <a:t>Social media networks</a:t>
                      </a:r>
                      <a:br>
                        <a:rPr lang="en-GB" sz="1100">
                          <a:effectLst/>
                        </a:rPr>
                      </a:br>
                      <a:r>
                        <a:rPr lang="en-GB" sz="1100">
                          <a:effectLst/>
                        </a:rPr>
                        <a:t>h-index scores</a:t>
                      </a:r>
                      <a:br>
                        <a:rPr lang="en-GB" sz="1100">
                          <a:effectLst/>
                        </a:rPr>
                      </a:br>
                      <a:r>
                        <a:rPr lang="en-GB" sz="1100">
                          <a:effectLst/>
                        </a:rPr>
                        <a:t>Altmetric scores</a:t>
                      </a:r>
                      <a:br>
                        <a:rPr lang="en-GB" sz="1100">
                          <a:effectLst/>
                        </a:rPr>
                      </a:br>
                      <a:r>
                        <a:rPr lang="en-GB" sz="1100">
                          <a:effectLst/>
                        </a:rPr>
                        <a:t>Coverage in mass media</a:t>
                      </a:r>
                    </a:p>
                  </a:txBody>
                  <a:tcPr marL="53361" marR="53361" marT="26680" marB="26680"/>
                </a:tc>
                <a:tc>
                  <a:txBody>
                    <a:bodyPr/>
                    <a:lstStyle/>
                    <a:p>
                      <a:pPr algn="l"/>
                      <a:r>
                        <a:rPr lang="en-GB" sz="1100">
                          <a:effectLst/>
                        </a:rPr>
                        <a:t>Presence of evidence (eg, recommendations from systematic reviews) in funding announcements</a:t>
                      </a:r>
                      <a:br>
                        <a:rPr lang="en-GB" sz="1100">
                          <a:effectLst/>
                        </a:rPr>
                      </a:br>
                      <a:r>
                        <a:rPr lang="en-GB" sz="1100">
                          <a:effectLst/>
                        </a:rPr>
                        <a:t>Use of analytic tools to inform practice</a:t>
                      </a:r>
                    </a:p>
                  </a:txBody>
                  <a:tcPr marL="53361" marR="53361" marT="26680" marB="26680"/>
                </a:tc>
                <a:tc>
                  <a:txBody>
                    <a:bodyPr/>
                    <a:lstStyle/>
                    <a:p>
                      <a:pPr algn="l"/>
                      <a:r>
                        <a:rPr lang="en-GB" sz="1100">
                          <a:effectLst/>
                        </a:rPr>
                        <a:t>Policy maker support for evidence-based policies</a:t>
                      </a:r>
                      <a:br>
                        <a:rPr lang="en-GB" sz="1100">
                          <a:effectLst/>
                        </a:rPr>
                      </a:br>
                      <a:r>
                        <a:rPr lang="en-GB" sz="1100">
                          <a:effectLst/>
                        </a:rPr>
                        <a:t>Presence of evidence in development of policy proposals (bills, rules, regulations)</a:t>
                      </a:r>
                      <a:br>
                        <a:rPr lang="en-GB" sz="1100">
                          <a:effectLst/>
                        </a:rPr>
                      </a:br>
                      <a:r>
                        <a:rPr lang="en-GB" sz="1100">
                          <a:effectLst/>
                        </a:rPr>
                        <a:t>Altmetric scores</a:t>
                      </a:r>
                      <a:br>
                        <a:rPr lang="en-GB" sz="1100">
                          <a:effectLst/>
                        </a:rPr>
                      </a:br>
                      <a:r>
                        <a:rPr lang="en-GB" sz="1100">
                          <a:effectLst/>
                        </a:rPr>
                        <a:t>Observations of use of evidence in policy-making (eg, in hearings)</a:t>
                      </a:r>
                      <a:br>
                        <a:rPr lang="en-GB" sz="1100">
                          <a:effectLst/>
                        </a:rPr>
                      </a:br>
                      <a:r>
                        <a:rPr lang="en-GB" sz="1100">
                          <a:effectLst/>
                        </a:rPr>
                        <a:t>Narrative examples that feature scientific evidence</a:t>
                      </a:r>
                    </a:p>
                  </a:txBody>
                  <a:tcPr marL="53361" marR="53361" marT="26680" marB="26680"/>
                </a:tc>
                <a:extLst>
                  <a:ext uri="{0D108BD9-81ED-4DB2-BD59-A6C34878D82A}">
                    <a16:rowId xmlns:a16="http://schemas.microsoft.com/office/drawing/2014/main" val="2477589629"/>
                  </a:ext>
                </a:extLst>
              </a:tr>
              <a:tr h="715037">
                <a:tc>
                  <a:txBody>
                    <a:bodyPr/>
                    <a:lstStyle/>
                    <a:p>
                      <a:pPr algn="l" fontAlgn="t"/>
                      <a:r>
                        <a:rPr lang="en-GB" sz="1100">
                          <a:effectLst/>
                        </a:rPr>
                        <a:t>Long-term</a:t>
                      </a:r>
                    </a:p>
                  </a:txBody>
                  <a:tcPr marL="53361" marR="53361" marT="26680" marB="26680"/>
                </a:tc>
                <a:tc>
                  <a:txBody>
                    <a:bodyPr/>
                    <a:lstStyle/>
                    <a:p>
                      <a:pPr algn="l"/>
                      <a:r>
                        <a:rPr lang="en-GB" sz="1100">
                          <a:effectLst/>
                        </a:rPr>
                        <a:t>Use of individual studies in systematic reviews</a:t>
                      </a:r>
                      <a:br>
                        <a:rPr lang="en-GB" sz="1100">
                          <a:effectLst/>
                        </a:rPr>
                      </a:br>
                      <a:r>
                        <a:rPr lang="en-GB" sz="1100">
                          <a:effectLst/>
                        </a:rPr>
                        <a:t>Use of individual studies in tools for practitioners or policy makers</a:t>
                      </a:r>
                    </a:p>
                  </a:txBody>
                  <a:tcPr marL="53361" marR="53361" marT="26680" marB="26680"/>
                </a:tc>
                <a:tc>
                  <a:txBody>
                    <a:bodyPr/>
                    <a:lstStyle/>
                    <a:p>
                      <a:pPr algn="l"/>
                      <a:r>
                        <a:rPr lang="en-GB" sz="1100">
                          <a:effectLst/>
                        </a:rPr>
                        <a:t>Uptake of evidence-based interventions</a:t>
                      </a:r>
                      <a:br>
                        <a:rPr lang="en-GB" sz="1100">
                          <a:effectLst/>
                        </a:rPr>
                      </a:br>
                      <a:r>
                        <a:rPr lang="en-GB" sz="1100">
                          <a:effectLst/>
                        </a:rPr>
                        <a:t>Termination of ineffective interventions</a:t>
                      </a:r>
                    </a:p>
                  </a:txBody>
                  <a:tcPr marL="53361" marR="53361" marT="26680" marB="26680"/>
                </a:tc>
                <a:tc>
                  <a:txBody>
                    <a:bodyPr/>
                    <a:lstStyle/>
                    <a:p>
                      <a:pPr algn="l"/>
                      <a:r>
                        <a:rPr lang="en-GB" sz="1100">
                          <a:effectLst/>
                        </a:rPr>
                        <a:t>Enactment of evidence-based policies</a:t>
                      </a:r>
                      <a:br>
                        <a:rPr lang="en-GB" sz="1100">
                          <a:effectLst/>
                        </a:rPr>
                      </a:br>
                      <a:r>
                        <a:rPr lang="en-GB" sz="1100">
                          <a:effectLst/>
                        </a:rPr>
                        <a:t>Ongoing evaluation of enacted policies</a:t>
                      </a:r>
                    </a:p>
                  </a:txBody>
                  <a:tcPr marL="53361" marR="53361" marT="26680" marB="26680"/>
                </a:tc>
                <a:extLst>
                  <a:ext uri="{0D108BD9-81ED-4DB2-BD59-A6C34878D82A}">
                    <a16:rowId xmlns:a16="http://schemas.microsoft.com/office/drawing/2014/main" val="176338793"/>
                  </a:ext>
                </a:extLst>
              </a:tr>
              <a:tr h="875120">
                <a:tc>
                  <a:txBody>
                    <a:bodyPr/>
                    <a:lstStyle/>
                    <a:p>
                      <a:pPr algn="l" fontAlgn="t"/>
                      <a:r>
                        <a:rPr lang="en-GB" sz="1100">
                          <a:effectLst/>
                        </a:rPr>
                        <a:t>Short-term</a:t>
                      </a:r>
                    </a:p>
                  </a:txBody>
                  <a:tcPr marL="53361" marR="53361" marT="26680" marB="26680"/>
                </a:tc>
                <a:tc>
                  <a:txBody>
                    <a:bodyPr/>
                    <a:lstStyle/>
                    <a:p>
                      <a:pPr algn="l"/>
                      <a:r>
                        <a:rPr lang="en-GB" sz="1100">
                          <a:effectLst/>
                        </a:rPr>
                        <a:t>Publication downloads Citation rates</a:t>
                      </a:r>
                    </a:p>
                  </a:txBody>
                  <a:tcPr marL="53361" marR="53361" marT="26680" marB="26680"/>
                </a:tc>
                <a:tc>
                  <a:txBody>
                    <a:bodyPr/>
                    <a:lstStyle/>
                    <a:p>
                      <a:pPr algn="l"/>
                      <a:r>
                        <a:rPr lang="en-GB" sz="1100">
                          <a:effectLst/>
                        </a:rPr>
                        <a:t>Awareness of an evidence-based practice</a:t>
                      </a:r>
                      <a:br>
                        <a:rPr lang="en-GB" sz="1100">
                          <a:effectLst/>
                        </a:rPr>
                      </a:br>
                      <a:r>
                        <a:rPr lang="en-GB" sz="1100">
                          <a:effectLst/>
                        </a:rPr>
                        <a:t>Knowledge about an evidence-based practice</a:t>
                      </a:r>
                      <a:br>
                        <a:rPr lang="en-GB" sz="1100">
                          <a:effectLst/>
                        </a:rPr>
                      </a:br>
                      <a:r>
                        <a:rPr lang="en-GB" sz="1100">
                          <a:effectLst/>
                        </a:rPr>
                        <a:t>Self-efficacy in using evidence</a:t>
                      </a:r>
                      <a:br>
                        <a:rPr lang="en-GB" sz="1100">
                          <a:effectLst/>
                        </a:rPr>
                      </a:br>
                      <a:r>
                        <a:rPr lang="en-GB" sz="1100">
                          <a:effectLst/>
                        </a:rPr>
                        <a:t>Intentions to use evidence</a:t>
                      </a:r>
                    </a:p>
                  </a:txBody>
                  <a:tcPr marL="53361" marR="53361" marT="26680" marB="26680"/>
                </a:tc>
                <a:tc>
                  <a:txBody>
                    <a:bodyPr/>
                    <a:lstStyle/>
                    <a:p>
                      <a:pPr algn="l"/>
                      <a:r>
                        <a:rPr lang="en-GB" sz="1100">
                          <a:effectLst/>
                        </a:rPr>
                        <a:t>Awareness of an evidence-based policy</a:t>
                      </a:r>
                      <a:br>
                        <a:rPr lang="en-GB" sz="1100">
                          <a:effectLst/>
                        </a:rPr>
                      </a:br>
                      <a:r>
                        <a:rPr lang="en-GB" sz="1100">
                          <a:effectLst/>
                        </a:rPr>
                        <a:t>Knowledge about an evidence-based policy</a:t>
                      </a:r>
                      <a:br>
                        <a:rPr lang="en-GB" sz="1100">
                          <a:effectLst/>
                        </a:rPr>
                      </a:br>
                      <a:r>
                        <a:rPr lang="en-GB" sz="1100">
                          <a:effectLst/>
                        </a:rPr>
                        <a:t>Self-efficacy in using evidence</a:t>
                      </a:r>
                      <a:br>
                        <a:rPr lang="en-GB" sz="1100">
                          <a:effectLst/>
                        </a:rPr>
                      </a:br>
                      <a:r>
                        <a:rPr lang="en-GB" sz="1100">
                          <a:effectLst/>
                        </a:rPr>
                        <a:t>Intentions to use evidence</a:t>
                      </a:r>
                    </a:p>
                  </a:txBody>
                  <a:tcPr marL="53361" marR="53361" marT="26680" marB="26680"/>
                </a:tc>
                <a:extLst>
                  <a:ext uri="{0D108BD9-81ED-4DB2-BD59-A6C34878D82A}">
                    <a16:rowId xmlns:a16="http://schemas.microsoft.com/office/drawing/2014/main" val="3429650339"/>
                  </a:ext>
                </a:extLst>
              </a:tr>
            </a:tbl>
          </a:graphicData>
        </a:graphic>
      </p:graphicFrame>
    </p:spTree>
    <p:extLst>
      <p:ext uri="{BB962C8B-B14F-4D97-AF65-F5344CB8AC3E}">
        <p14:creationId xmlns:p14="http://schemas.microsoft.com/office/powerpoint/2010/main" val="842622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9B302-93EE-EE8B-FCCB-05D87912B41F}"/>
              </a:ext>
            </a:extLst>
          </p:cNvPr>
          <p:cNvSpPr>
            <a:spLocks noGrp="1"/>
          </p:cNvSpPr>
          <p:nvPr>
            <p:ph type="title"/>
          </p:nvPr>
        </p:nvSpPr>
        <p:spPr>
          <a:xfrm>
            <a:off x="838200" y="365125"/>
            <a:ext cx="10515600" cy="1325563"/>
          </a:xfrm>
        </p:spPr>
        <p:txBody>
          <a:bodyPr>
            <a:normAutofit/>
          </a:bodyPr>
          <a:lstStyle/>
          <a:p>
            <a:r>
              <a:rPr lang="en-GB" sz="5400"/>
              <a:t>Implications for policy and practice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B82C62-DE49-6A02-350F-5EACFC3D9DC7}"/>
              </a:ext>
            </a:extLst>
          </p:cNvPr>
          <p:cNvSpPr>
            <a:spLocks noGrp="1"/>
          </p:cNvSpPr>
          <p:nvPr>
            <p:ph idx="1"/>
          </p:nvPr>
        </p:nvSpPr>
        <p:spPr>
          <a:xfrm>
            <a:off x="838200" y="1929384"/>
            <a:ext cx="10515600" cy="4251960"/>
          </a:xfrm>
        </p:spPr>
        <p:txBody>
          <a:bodyPr>
            <a:normAutofit/>
          </a:bodyPr>
          <a:lstStyle/>
          <a:p>
            <a:r>
              <a:rPr lang="en-GB" sz="2200"/>
              <a:t>This review addressed the need to conduct the dissemination of research to practitioners and policy makers in new ways.</a:t>
            </a:r>
          </a:p>
          <a:p>
            <a:r>
              <a:rPr lang="en-GB" sz="2200"/>
              <a:t>Messages need to be framed in ways that better resonate with the target audience.</a:t>
            </a:r>
          </a:p>
          <a:p>
            <a:r>
              <a:rPr lang="en-GB" sz="2200"/>
              <a:t>Rather than relying only on journal articles, additional channels are needed to reach … ? … practitioners and policy makers, including the news media, social media, policy briefs, one-on-one meetings, and workshops and seminars.</a:t>
            </a:r>
          </a:p>
          <a:p>
            <a:r>
              <a:rPr lang="en-GB" sz="2200"/>
              <a:t>Practitioners and policy makers should advocate for and support open access journals to improve access to scientific information.</a:t>
            </a:r>
          </a:p>
        </p:txBody>
      </p:sp>
    </p:spTree>
    <p:extLst>
      <p:ext uri="{BB962C8B-B14F-4D97-AF65-F5344CB8AC3E}">
        <p14:creationId xmlns:p14="http://schemas.microsoft.com/office/powerpoint/2010/main" val="1204688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3" name="Title 1">
            <a:extLst>
              <a:ext uri="{FF2B5EF4-FFF2-40B4-BE49-F238E27FC236}">
                <a16:creationId xmlns:a16="http://schemas.microsoft.com/office/drawing/2014/main" id="{A4F24023-FB4A-B9F9-2249-30CB0ADB423B}"/>
              </a:ext>
            </a:extLst>
          </p:cNvPr>
          <p:cNvSpPr>
            <a:spLocks noGrp="1"/>
          </p:cNvSpPr>
          <p:nvPr>
            <p:ph type="title"/>
          </p:nvPr>
        </p:nvSpPr>
        <p:spPr>
          <a:xfrm>
            <a:off x="838200" y="365125"/>
            <a:ext cx="10515600" cy="1325563"/>
          </a:xfrm>
        </p:spPr>
        <p:txBody>
          <a:bodyPr>
            <a:normAutofit/>
          </a:bodyPr>
          <a:lstStyle/>
          <a:p>
            <a:pPr eaLnBrk="1" hangingPunct="1"/>
            <a:r>
              <a:rPr lang="en-US" altLang="en-US" sz="5400">
                <a:ea typeface="MS PGothic" panose="020B0600070205080204" pitchFamily="34" charset="-128"/>
              </a:rPr>
              <a:t>Writing Strategies</a:t>
            </a:r>
          </a:p>
        </p:txBody>
      </p:sp>
      <p:sp>
        <p:nvSpPr>
          <p:cNvPr id="174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2" name="Rectangle 3">
            <a:extLst>
              <a:ext uri="{FF2B5EF4-FFF2-40B4-BE49-F238E27FC236}">
                <a16:creationId xmlns:a16="http://schemas.microsoft.com/office/drawing/2014/main" id="{D7CD5ABF-5CBD-0FBA-A53F-E268B003355F}"/>
              </a:ext>
            </a:extLst>
          </p:cNvPr>
          <p:cNvSpPr>
            <a:spLocks noGrp="1" noChangeArrowheads="1"/>
          </p:cNvSpPr>
          <p:nvPr>
            <p:ph idx="1"/>
          </p:nvPr>
        </p:nvSpPr>
        <p:spPr>
          <a:xfrm>
            <a:off x="838200" y="1929384"/>
            <a:ext cx="10515600" cy="4251960"/>
          </a:xfrm>
        </p:spPr>
        <p:txBody>
          <a:bodyPr rtlCol="0">
            <a:normAutofit/>
          </a:bodyPr>
          <a:lstStyle/>
          <a:p>
            <a:pPr>
              <a:buFont typeface="Arial" charset="0"/>
              <a:buChar char="•"/>
              <a:defRPr/>
            </a:pPr>
            <a:r>
              <a:rPr lang="en-US" altLang="x-none" sz="2200">
                <a:ea typeface="ＭＳ Ｐゴシック" charset="-128"/>
              </a:rPr>
              <a:t>Write ideas down early in the process rather than talking about them</a:t>
            </a:r>
          </a:p>
          <a:p>
            <a:pPr>
              <a:buFont typeface="Arial" charset="0"/>
              <a:buChar char="•"/>
              <a:defRPr/>
            </a:pPr>
            <a:r>
              <a:rPr lang="en-US" altLang="x-none" sz="2200">
                <a:ea typeface="ＭＳ Ｐゴシック" charset="-128"/>
              </a:rPr>
              <a:t>Work through several drafts of a proposal rather than trying to polish the first draft</a:t>
            </a:r>
          </a:p>
          <a:p>
            <a:pPr>
              <a:buFont typeface="Arial" charset="0"/>
              <a:buChar char="•"/>
              <a:defRPr/>
            </a:pPr>
            <a:r>
              <a:rPr lang="en-US" altLang="x-none" sz="2200">
                <a:ea typeface="ＭＳ Ｐゴシック" charset="-128"/>
              </a:rPr>
              <a:t>Do not edit at the early draft stage</a:t>
            </a:r>
          </a:p>
          <a:p>
            <a:pPr lvl="1">
              <a:buFont typeface="Arial" charset="0"/>
              <a:buChar char="–"/>
              <a:defRPr/>
            </a:pPr>
            <a:r>
              <a:rPr lang="en-US" altLang="x-none" sz="2200">
                <a:ea typeface="ＭＳ Ｐゴシック" charset="-128"/>
              </a:rPr>
              <a:t>Start with an outline</a:t>
            </a:r>
          </a:p>
          <a:p>
            <a:pPr lvl="1">
              <a:buFont typeface="Arial" charset="0"/>
              <a:buChar char="–"/>
              <a:defRPr/>
            </a:pPr>
            <a:r>
              <a:rPr lang="en-US" altLang="x-none" sz="2200">
                <a:ea typeface="ＭＳ Ｐゴシック" charset="-128"/>
              </a:rPr>
              <a:t>Write a draft and shift and sort ideas </a:t>
            </a:r>
          </a:p>
          <a:p>
            <a:pPr lvl="1">
              <a:buFont typeface="Arial" charset="0"/>
              <a:buChar char="–"/>
              <a:defRPr/>
            </a:pPr>
            <a:r>
              <a:rPr lang="en-US" altLang="x-none" sz="2200">
                <a:ea typeface="ＭＳ Ｐゴシック" charset="-128"/>
              </a:rPr>
              <a:t>Finally, edit and polish each sentence</a:t>
            </a:r>
          </a:p>
          <a:p>
            <a:pPr>
              <a:buNone/>
              <a:defRPr/>
            </a:pPr>
            <a:endParaRPr lang="en-US" altLang="x-none" sz="2200">
              <a:ea typeface="ＭＳ Ｐゴシック" charset="-128"/>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7B78E176-D032-592A-1F8B-B20D4F4FC153}"/>
              </a:ext>
            </a:extLst>
          </p:cNvPr>
          <p:cNvPicPr>
            <a:picLocks noChangeAspect="1"/>
          </p:cNvPicPr>
          <p:nvPr/>
        </p:nvPicPr>
        <p:blipFill rotWithShape="1">
          <a:blip r:embed="rId2"/>
          <a:srcRect b="20789"/>
          <a:stretch/>
        </p:blipFill>
        <p:spPr>
          <a:xfrm>
            <a:off x="20" y="1282"/>
            <a:ext cx="12191980" cy="6856718"/>
          </a:xfrm>
          <a:prstGeom prst="rect">
            <a:avLst/>
          </a:prstGeom>
        </p:spPr>
      </p:pic>
    </p:spTree>
    <p:extLst>
      <p:ext uri="{BB962C8B-B14F-4D97-AF65-F5344CB8AC3E}">
        <p14:creationId xmlns:p14="http://schemas.microsoft.com/office/powerpoint/2010/main" val="634643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2" name="Rectangle 1844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7" name="Title 1">
            <a:extLst>
              <a:ext uri="{FF2B5EF4-FFF2-40B4-BE49-F238E27FC236}">
                <a16:creationId xmlns:a16="http://schemas.microsoft.com/office/drawing/2014/main" id="{831B1736-EF1B-1AA2-3A2A-EC661C468A40}"/>
              </a:ext>
            </a:extLst>
          </p:cNvPr>
          <p:cNvSpPr>
            <a:spLocks noGrp="1"/>
          </p:cNvSpPr>
          <p:nvPr>
            <p:ph type="title"/>
          </p:nvPr>
        </p:nvSpPr>
        <p:spPr>
          <a:xfrm>
            <a:off x="838200" y="365125"/>
            <a:ext cx="10515600" cy="1325563"/>
          </a:xfrm>
        </p:spPr>
        <p:txBody>
          <a:bodyPr>
            <a:normAutofit/>
          </a:bodyPr>
          <a:lstStyle/>
          <a:p>
            <a:pPr eaLnBrk="1" hangingPunct="1"/>
            <a:r>
              <a:rPr lang="en-US" altLang="en-US" sz="5400">
                <a:ea typeface="MS PGothic" panose="020B0600070205080204" pitchFamily="34" charset="-128"/>
              </a:rPr>
              <a:t>The Habit of Writing (1 of 2)</a:t>
            </a:r>
          </a:p>
        </p:txBody>
      </p:sp>
      <p:sp>
        <p:nvSpPr>
          <p:cNvPr id="1844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8D9664-769B-4C1E-E6AA-ECE6AC6F3837}"/>
              </a:ext>
            </a:extLst>
          </p:cNvPr>
          <p:cNvSpPr>
            <a:spLocks noGrp="1"/>
          </p:cNvSpPr>
          <p:nvPr>
            <p:ph idx="1"/>
          </p:nvPr>
        </p:nvSpPr>
        <p:spPr>
          <a:xfrm>
            <a:off x="838200" y="1929384"/>
            <a:ext cx="10515600" cy="4251960"/>
          </a:xfrm>
        </p:spPr>
        <p:txBody>
          <a:bodyPr rtlCol="0">
            <a:normAutofit/>
          </a:bodyPr>
          <a:lstStyle/>
          <a:p>
            <a:pPr>
              <a:buFont typeface="Arial" charset="0"/>
              <a:buChar char="•"/>
              <a:defRPr/>
            </a:pPr>
            <a:r>
              <a:rPr lang="en-US" sz="2200"/>
              <a:t>Make writing a daily activity</a:t>
            </a:r>
          </a:p>
          <a:p>
            <a:pPr>
              <a:buFont typeface="Arial" charset="0"/>
              <a:buChar char="•"/>
              <a:defRPr/>
            </a:pPr>
            <a:r>
              <a:rPr lang="en-US" sz="2200"/>
              <a:t>Keep a daily chart of activities if you do not feel you have time to write</a:t>
            </a:r>
          </a:p>
          <a:p>
            <a:pPr>
              <a:buFont typeface="Arial" charset="0"/>
              <a:buChar char="•"/>
              <a:defRPr/>
            </a:pPr>
            <a:r>
              <a:rPr lang="en-US" sz="2200"/>
              <a:t>Write when fresh</a:t>
            </a:r>
          </a:p>
          <a:p>
            <a:pPr>
              <a:buFont typeface="Arial" charset="0"/>
              <a:buChar char="•"/>
              <a:defRPr/>
            </a:pPr>
            <a:r>
              <a:rPr lang="en-US" sz="2200"/>
              <a:t>Avoid binges</a:t>
            </a:r>
          </a:p>
          <a:p>
            <a:pPr>
              <a:buFont typeface="Arial" charset="0"/>
              <a:buChar char="•"/>
              <a:defRPr/>
            </a:pPr>
            <a:r>
              <a:rPr lang="en-US" sz="2200"/>
              <a:t>Write in small, regular amounts</a:t>
            </a:r>
          </a:p>
          <a:p>
            <a:pPr marL="0" indent="0">
              <a:buNone/>
              <a:defRPr/>
            </a:pPr>
            <a:endParaRPr lang="en-US" sz="2200"/>
          </a:p>
          <a:p>
            <a:pPr>
              <a:buFont typeface="Arial" charset="0"/>
              <a:buChar char="•"/>
              <a:defRPr/>
            </a:pPr>
            <a:endParaRPr lang="en-US" sz="22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6" name="Rectangle 1946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1" name="Title 1">
            <a:extLst>
              <a:ext uri="{FF2B5EF4-FFF2-40B4-BE49-F238E27FC236}">
                <a16:creationId xmlns:a16="http://schemas.microsoft.com/office/drawing/2014/main" id="{77831788-46E4-13A8-FDEA-16D8018FA5C0}"/>
              </a:ext>
            </a:extLst>
          </p:cNvPr>
          <p:cNvSpPr>
            <a:spLocks noGrp="1"/>
          </p:cNvSpPr>
          <p:nvPr>
            <p:ph type="title"/>
          </p:nvPr>
        </p:nvSpPr>
        <p:spPr>
          <a:xfrm>
            <a:off x="838200" y="365125"/>
            <a:ext cx="10515600" cy="1325563"/>
          </a:xfrm>
        </p:spPr>
        <p:txBody>
          <a:bodyPr>
            <a:normAutofit/>
          </a:bodyPr>
          <a:lstStyle/>
          <a:p>
            <a:pPr eaLnBrk="1" hangingPunct="1"/>
            <a:r>
              <a:rPr lang="en-US" altLang="en-US" sz="5400">
                <a:ea typeface="MS PGothic" panose="020B0600070205080204" pitchFamily="34" charset="-128"/>
              </a:rPr>
              <a:t>The Habit of Writing (2 of 2)</a:t>
            </a:r>
          </a:p>
        </p:txBody>
      </p:sp>
      <p:sp>
        <p:nvSpPr>
          <p:cNvPr id="1946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76487D-DD14-2455-F980-B147AA0DA6D5}"/>
              </a:ext>
            </a:extLst>
          </p:cNvPr>
          <p:cNvSpPr>
            <a:spLocks noGrp="1"/>
          </p:cNvSpPr>
          <p:nvPr>
            <p:ph idx="1"/>
          </p:nvPr>
        </p:nvSpPr>
        <p:spPr>
          <a:xfrm>
            <a:off x="838200" y="1929384"/>
            <a:ext cx="10515600" cy="4251960"/>
          </a:xfrm>
        </p:spPr>
        <p:txBody>
          <a:bodyPr rtlCol="0">
            <a:normAutofit/>
          </a:bodyPr>
          <a:lstStyle/>
          <a:p>
            <a:pPr>
              <a:buFont typeface="Arial" charset="0"/>
              <a:buChar char="•"/>
              <a:defRPr/>
            </a:pPr>
            <a:r>
              <a:rPr lang="en-US" sz="2200"/>
              <a:t>Schedule writing tasks</a:t>
            </a:r>
          </a:p>
          <a:p>
            <a:pPr>
              <a:buFont typeface="Arial" charset="0"/>
              <a:buChar char="•"/>
              <a:defRPr/>
            </a:pPr>
            <a:r>
              <a:rPr lang="en-US" sz="2200"/>
              <a:t>Keep daily charts: time spent, page equivalents, percent complete</a:t>
            </a:r>
          </a:p>
          <a:p>
            <a:pPr>
              <a:buFont typeface="Arial" charset="0"/>
              <a:buChar char="•"/>
              <a:defRPr/>
            </a:pPr>
            <a:r>
              <a:rPr lang="en-US" sz="2200"/>
              <a:t>Plan beyond daily goals</a:t>
            </a:r>
          </a:p>
          <a:p>
            <a:pPr>
              <a:buFont typeface="Arial" charset="0"/>
              <a:buChar char="•"/>
              <a:defRPr/>
            </a:pPr>
            <a:r>
              <a:rPr lang="en-US" sz="2200"/>
              <a:t>Share your writing with supportive, constructive peers before going public</a:t>
            </a:r>
          </a:p>
          <a:p>
            <a:pPr>
              <a:buFont typeface="Arial" charset="0"/>
              <a:buChar char="•"/>
              <a:defRPr/>
            </a:pPr>
            <a:r>
              <a:rPr lang="en-US" sz="2200"/>
              <a:t>Try to work on two or three writing projects concurrently so that you do not become overloaded with any one</a:t>
            </a:r>
          </a:p>
          <a:p>
            <a:pPr marL="0" indent="0">
              <a:buNone/>
              <a:defRPr/>
            </a:pPr>
            <a:endParaRPr lang="en-US" sz="2200"/>
          </a:p>
          <a:p>
            <a:pPr>
              <a:buFont typeface="Arial" charset="0"/>
              <a:buChar char="•"/>
              <a:defRPr/>
            </a:pPr>
            <a:endParaRPr lang="en-US" sz="22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4" name="Rectangle 215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9" name="Title 1">
            <a:extLst>
              <a:ext uri="{FF2B5EF4-FFF2-40B4-BE49-F238E27FC236}">
                <a16:creationId xmlns:a16="http://schemas.microsoft.com/office/drawing/2014/main" id="{26DD98BA-E52C-86A0-341E-9050A766EC00}"/>
              </a:ext>
            </a:extLst>
          </p:cNvPr>
          <p:cNvSpPr>
            <a:spLocks noGrp="1"/>
          </p:cNvSpPr>
          <p:nvPr>
            <p:ph type="title"/>
          </p:nvPr>
        </p:nvSpPr>
        <p:spPr>
          <a:xfrm>
            <a:off x="838200" y="365125"/>
            <a:ext cx="10515600" cy="1325563"/>
          </a:xfrm>
        </p:spPr>
        <p:txBody>
          <a:bodyPr>
            <a:normAutofit/>
          </a:bodyPr>
          <a:lstStyle/>
          <a:p>
            <a:pPr eaLnBrk="1" hangingPunct="1"/>
            <a:r>
              <a:rPr lang="en-US" altLang="en-US" sz="5400">
                <a:ea typeface="MS PGothic" panose="020B0600070205080204" pitchFamily="34" charset="-128"/>
              </a:rPr>
              <a:t>Clear and Concise Writing</a:t>
            </a:r>
          </a:p>
        </p:txBody>
      </p:sp>
      <p:sp>
        <p:nvSpPr>
          <p:cNvPr id="215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2176C7-2BB1-D250-00BC-C5C0CC867F5B}"/>
              </a:ext>
            </a:extLst>
          </p:cNvPr>
          <p:cNvSpPr>
            <a:spLocks noGrp="1"/>
          </p:cNvSpPr>
          <p:nvPr>
            <p:ph idx="1"/>
          </p:nvPr>
        </p:nvSpPr>
        <p:spPr>
          <a:xfrm>
            <a:off x="838200" y="1929384"/>
            <a:ext cx="10515600" cy="4251960"/>
          </a:xfrm>
        </p:spPr>
        <p:txBody>
          <a:bodyPr rtlCol="0">
            <a:normAutofit/>
          </a:bodyPr>
          <a:lstStyle/>
          <a:p>
            <a:pPr marL="0" indent="0">
              <a:buNone/>
              <a:defRPr/>
            </a:pPr>
            <a:r>
              <a:rPr lang="en-US" altLang="x-none" sz="2200">
                <a:ea typeface="ＭＳ Ｐゴシック" charset="-128"/>
              </a:rPr>
              <a:t>Readability of the manuscript:</a:t>
            </a:r>
          </a:p>
          <a:p>
            <a:pPr>
              <a:buFont typeface="Arial" charset="0"/>
              <a:buChar char="•"/>
              <a:defRPr/>
            </a:pPr>
            <a:r>
              <a:rPr lang="en-US" sz="2200"/>
              <a:t>Use consistent terms throughout the proposal</a:t>
            </a:r>
          </a:p>
          <a:p>
            <a:pPr>
              <a:buFont typeface="Arial" charset="0"/>
              <a:buChar char="•"/>
              <a:defRPr/>
            </a:pPr>
            <a:r>
              <a:rPr lang="en-US" sz="2200"/>
              <a:t>Consider how different type of narrative thought guide the reader:</a:t>
            </a:r>
          </a:p>
          <a:p>
            <a:pPr lvl="1">
              <a:buFont typeface="Arial" charset="0"/>
              <a:buChar char="–"/>
              <a:defRPr/>
            </a:pPr>
            <a:r>
              <a:rPr lang="en-US" sz="2200"/>
              <a:t>Umbrella thoughts – general or core ideas</a:t>
            </a:r>
          </a:p>
          <a:p>
            <a:pPr lvl="1">
              <a:buFont typeface="Arial" charset="0"/>
              <a:buChar char="–"/>
              <a:defRPr/>
            </a:pPr>
            <a:r>
              <a:rPr lang="en-US" sz="2200"/>
              <a:t>Big thoughts in writing – specific ideas </a:t>
            </a:r>
          </a:p>
          <a:p>
            <a:pPr lvl="1">
              <a:buFont typeface="Arial" charset="0"/>
              <a:buChar char="–"/>
              <a:defRPr/>
            </a:pPr>
            <a:r>
              <a:rPr lang="en-US" sz="2200"/>
              <a:t>Little thoughts – reinforcing big thoughts</a:t>
            </a:r>
          </a:p>
          <a:p>
            <a:pPr lvl="1">
              <a:buFont typeface="Arial" charset="0"/>
              <a:buChar char="–"/>
              <a:defRPr/>
            </a:pPr>
            <a:r>
              <a:rPr lang="en-US" sz="2200"/>
              <a:t>Attention or interest thoughts – keep the reader on track, organize ideas</a:t>
            </a:r>
          </a:p>
          <a:p>
            <a:pPr>
              <a:buFont typeface="Arial" charset="0"/>
              <a:buChar char="•"/>
              <a:defRPr/>
            </a:pPr>
            <a:r>
              <a:rPr lang="en-US" sz="2200" b="1"/>
              <a:t>Coherence in writing</a:t>
            </a:r>
            <a:r>
              <a:rPr lang="en-US" altLang="en-US" sz="2200"/>
              <a:t> – </a:t>
            </a:r>
            <a:r>
              <a:rPr lang="en-US" sz="2200"/>
              <a:t>ideas tie and logically flow</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4" name="Rectangle 215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9" name="Title 1">
            <a:extLst>
              <a:ext uri="{FF2B5EF4-FFF2-40B4-BE49-F238E27FC236}">
                <a16:creationId xmlns:a16="http://schemas.microsoft.com/office/drawing/2014/main" id="{26DD98BA-E52C-86A0-341E-9050A766EC00}"/>
              </a:ext>
            </a:extLst>
          </p:cNvPr>
          <p:cNvSpPr>
            <a:spLocks noGrp="1"/>
          </p:cNvSpPr>
          <p:nvPr>
            <p:ph type="title"/>
          </p:nvPr>
        </p:nvSpPr>
        <p:spPr>
          <a:xfrm>
            <a:off x="838200" y="365125"/>
            <a:ext cx="10515600" cy="1325563"/>
          </a:xfrm>
        </p:spPr>
        <p:txBody>
          <a:bodyPr>
            <a:normAutofit/>
          </a:bodyPr>
          <a:lstStyle/>
          <a:p>
            <a:pPr eaLnBrk="1" hangingPunct="1"/>
            <a:r>
              <a:rPr lang="en-US" altLang="en-US" sz="5400">
                <a:ea typeface="MS PGothic" panose="020B0600070205080204" pitchFamily="34" charset="-128"/>
              </a:rPr>
              <a:t>Coherence (1 of 3)</a:t>
            </a:r>
          </a:p>
        </p:txBody>
      </p:sp>
      <p:sp>
        <p:nvSpPr>
          <p:cNvPr id="215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2176C7-2BB1-D250-00BC-C5C0CC867F5B}"/>
              </a:ext>
            </a:extLst>
          </p:cNvPr>
          <p:cNvSpPr>
            <a:spLocks noGrp="1"/>
          </p:cNvSpPr>
          <p:nvPr>
            <p:ph idx="1"/>
          </p:nvPr>
        </p:nvSpPr>
        <p:spPr>
          <a:xfrm>
            <a:off x="838200" y="1929384"/>
            <a:ext cx="10515600" cy="4251960"/>
          </a:xfrm>
        </p:spPr>
        <p:txBody>
          <a:bodyPr rtlCol="0">
            <a:normAutofit/>
          </a:bodyPr>
          <a:lstStyle/>
          <a:p>
            <a:pPr>
              <a:buFont typeface="Arial" charset="0"/>
              <a:buChar char="•"/>
              <a:defRPr/>
            </a:pPr>
            <a:r>
              <a:rPr lang="en-US" sz="2200" b="1"/>
              <a:t>Coherence in writing</a:t>
            </a:r>
            <a:r>
              <a:rPr lang="en-US" altLang="en-US" sz="2200"/>
              <a:t> – </a:t>
            </a:r>
            <a:r>
              <a:rPr lang="en-US" sz="2200"/>
              <a:t>ideas tie together and logically flow from sentence to sentence and paragraph to paragraph</a:t>
            </a:r>
          </a:p>
          <a:p>
            <a:pPr lvl="1">
              <a:buFont typeface="Arial" charset="0"/>
              <a:buChar char="•"/>
              <a:defRPr/>
            </a:pPr>
            <a:r>
              <a:rPr lang="en-US" sz="2200"/>
              <a:t>Repetition of same variable names in title, purpose statement, and research questions</a:t>
            </a:r>
          </a:p>
          <a:p>
            <a:pPr lvl="1">
              <a:buFont typeface="Arial" charset="0"/>
              <a:buChar char="•"/>
              <a:defRPr/>
            </a:pPr>
            <a:r>
              <a:rPr lang="en-US" sz="2200"/>
              <a:t>Consistent order presenting independent and dependent variables</a:t>
            </a:r>
            <a:endParaRPr lang="en-US" sz="2200" b="1"/>
          </a:p>
          <a:p>
            <a:pPr>
              <a:buFont typeface="Arial" charset="0"/>
              <a:buChar char="•"/>
              <a:defRPr/>
            </a:pPr>
            <a:r>
              <a:rPr lang="en-US" sz="2200" b="1"/>
              <a:t>Hook-and-eye exercise – </a:t>
            </a:r>
            <a:r>
              <a:rPr lang="en-US" sz="2200"/>
              <a:t>useful for connecting sentences to sentence, paragraphs to paragraphs </a:t>
            </a:r>
          </a:p>
          <a:p>
            <a:pPr lvl="1">
              <a:buFont typeface="Arial" charset="0"/>
              <a:buChar char="•"/>
              <a:defRPr/>
            </a:pPr>
            <a:r>
              <a:rPr lang="en-US" sz="2200"/>
              <a:t>(Figure 4.1)</a:t>
            </a:r>
            <a:endParaRPr lang="en-US" sz="2200" b="1"/>
          </a:p>
        </p:txBody>
      </p:sp>
    </p:spTree>
    <p:extLst>
      <p:ext uri="{BB962C8B-B14F-4D97-AF65-F5344CB8AC3E}">
        <p14:creationId xmlns:p14="http://schemas.microsoft.com/office/powerpoint/2010/main" val="848081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9" name="Rectangle 2253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2" name="Title 1">
            <a:extLst>
              <a:ext uri="{FF2B5EF4-FFF2-40B4-BE49-F238E27FC236}">
                <a16:creationId xmlns:a16="http://schemas.microsoft.com/office/drawing/2014/main" id="{C80644B9-DA12-57C2-0417-2ABB92525C77}"/>
              </a:ext>
            </a:extLst>
          </p:cNvPr>
          <p:cNvSpPr>
            <a:spLocks noGrp="1"/>
          </p:cNvSpPr>
          <p:nvPr>
            <p:ph type="title"/>
          </p:nvPr>
        </p:nvSpPr>
        <p:spPr>
          <a:xfrm>
            <a:off x="572493" y="238539"/>
            <a:ext cx="11018520" cy="1434415"/>
          </a:xfrm>
        </p:spPr>
        <p:txBody>
          <a:bodyPr anchor="b">
            <a:normAutofit/>
          </a:bodyPr>
          <a:lstStyle/>
          <a:p>
            <a:pPr eaLnBrk="1" hangingPunct="1"/>
            <a:r>
              <a:rPr lang="en-US" altLang="en-US" sz="5400">
                <a:ea typeface="MS PGothic" panose="020B0600070205080204" pitchFamily="34" charset="-128"/>
              </a:rPr>
              <a:t>Coherence (2 of 3)</a:t>
            </a:r>
          </a:p>
        </p:txBody>
      </p:sp>
      <p:sp>
        <p:nvSpPr>
          <p:cNvPr id="2254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14D6602-949A-7115-3846-DE5005CAD0FA}"/>
              </a:ext>
            </a:extLst>
          </p:cNvPr>
          <p:cNvSpPr>
            <a:spLocks noGrp="1"/>
          </p:cNvSpPr>
          <p:nvPr>
            <p:ph idx="1"/>
          </p:nvPr>
        </p:nvSpPr>
        <p:spPr>
          <a:xfrm>
            <a:off x="572493" y="2071316"/>
            <a:ext cx="6713552" cy="4119172"/>
          </a:xfrm>
        </p:spPr>
        <p:txBody>
          <a:bodyPr anchor="t">
            <a:normAutofit/>
          </a:bodyPr>
          <a:lstStyle/>
          <a:p>
            <a:pPr>
              <a:spcBef>
                <a:spcPct val="0"/>
              </a:spcBef>
              <a:spcAft>
                <a:spcPts val="600"/>
              </a:spcAft>
              <a:buFontTx/>
              <a:buNone/>
            </a:pPr>
            <a:r>
              <a:rPr lang="en-US" altLang="en-US" sz="2200"/>
              <a:t>Figure 4.1: An Illustration of the Hook and Eye Technique</a:t>
            </a:r>
          </a:p>
        </p:txBody>
      </p:sp>
      <p:pic>
        <p:nvPicPr>
          <p:cNvPr id="22534" name="Picture 2" descr="A text for illustrating the hook and eye technique.&#10;">
            <a:extLst>
              <a:ext uri="{FF2B5EF4-FFF2-40B4-BE49-F238E27FC236}">
                <a16:creationId xmlns:a16="http://schemas.microsoft.com/office/drawing/2014/main" id="{CF05CB6D-5D03-625C-6459-6991E64699D6}"/>
              </a:ext>
            </a:extLst>
          </p:cNvPr>
          <p:cNvPicPr>
            <a:picLocks noChangeAspect="1"/>
          </p:cNvPicPr>
          <p:nvPr/>
        </p:nvPicPr>
        <p:blipFill rotWithShape="1">
          <a:blip r:embed="rId2">
            <a:extLst>
              <a:ext uri="{28A0092B-C50C-407E-A947-70E740481C1C}">
                <a14:useLocalDpi xmlns:a14="http://schemas.microsoft.com/office/drawing/2010/main" val="0"/>
              </a:ext>
            </a:extLst>
          </a:blip>
          <a:srcRect t="5822" r="-4" b="894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3" name="Rectangle 2356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6" name="Title 1">
            <a:extLst>
              <a:ext uri="{FF2B5EF4-FFF2-40B4-BE49-F238E27FC236}">
                <a16:creationId xmlns:a16="http://schemas.microsoft.com/office/drawing/2014/main" id="{97B3FBDA-2331-7440-EC39-7248936C47B0}"/>
              </a:ext>
            </a:extLst>
          </p:cNvPr>
          <p:cNvSpPr>
            <a:spLocks noGrp="1"/>
          </p:cNvSpPr>
          <p:nvPr>
            <p:ph type="title"/>
          </p:nvPr>
        </p:nvSpPr>
        <p:spPr>
          <a:xfrm>
            <a:off x="572493" y="238539"/>
            <a:ext cx="11018520" cy="1434415"/>
          </a:xfrm>
        </p:spPr>
        <p:txBody>
          <a:bodyPr anchor="b">
            <a:normAutofit/>
          </a:bodyPr>
          <a:lstStyle/>
          <a:p>
            <a:pPr eaLnBrk="1" hangingPunct="1"/>
            <a:r>
              <a:rPr lang="en-US" altLang="en-US" sz="5400">
                <a:ea typeface="MS PGothic" panose="020B0600070205080204" pitchFamily="34" charset="-128"/>
              </a:rPr>
              <a:t>Coherence (3 of 3)</a:t>
            </a:r>
          </a:p>
        </p:txBody>
      </p:sp>
      <p:sp>
        <p:nvSpPr>
          <p:cNvPr id="2356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0A45F06-6684-19FE-5839-CF77DB4EE14E}"/>
              </a:ext>
            </a:extLst>
          </p:cNvPr>
          <p:cNvSpPr>
            <a:spLocks noGrp="1"/>
          </p:cNvSpPr>
          <p:nvPr>
            <p:ph idx="1"/>
          </p:nvPr>
        </p:nvSpPr>
        <p:spPr>
          <a:xfrm>
            <a:off x="572493" y="2071316"/>
            <a:ext cx="6713552" cy="4119172"/>
          </a:xfrm>
        </p:spPr>
        <p:txBody>
          <a:bodyPr anchor="t">
            <a:normAutofit/>
          </a:bodyPr>
          <a:lstStyle/>
          <a:p>
            <a:pPr>
              <a:spcBef>
                <a:spcPct val="0"/>
              </a:spcBef>
              <a:spcAft>
                <a:spcPts val="600"/>
              </a:spcAft>
              <a:buFontTx/>
              <a:buNone/>
            </a:pPr>
            <a:r>
              <a:rPr lang="en-US" altLang="en-US" sz="2200"/>
              <a:t>Figure 4.1: An Illustration of the Hook and Eye Technique (continued)</a:t>
            </a:r>
          </a:p>
        </p:txBody>
      </p:sp>
      <p:pic>
        <p:nvPicPr>
          <p:cNvPr id="23558" name="Picture 4" descr="Continuation of the text for illustrating the hook and eye technique.&#10;">
            <a:extLst>
              <a:ext uri="{FF2B5EF4-FFF2-40B4-BE49-F238E27FC236}">
                <a16:creationId xmlns:a16="http://schemas.microsoft.com/office/drawing/2014/main" id="{0C1020BE-302B-5964-23B9-C7469E1D390A}"/>
              </a:ext>
            </a:extLst>
          </p:cNvPr>
          <p:cNvPicPr>
            <a:picLocks noChangeAspect="1"/>
          </p:cNvPicPr>
          <p:nvPr/>
        </p:nvPicPr>
        <p:blipFill rotWithShape="1">
          <a:blip r:embed="rId2">
            <a:extLst>
              <a:ext uri="{28A0092B-C50C-407E-A947-70E740481C1C}">
                <a14:useLocalDpi xmlns:a14="http://schemas.microsoft.com/office/drawing/2010/main" val="0"/>
              </a:ext>
            </a:extLst>
          </a:blip>
          <a:srcRect t="2796" r="-4" b="235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6" name="Rectangle 2970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1" name="Title 1">
            <a:extLst>
              <a:ext uri="{FF2B5EF4-FFF2-40B4-BE49-F238E27FC236}">
                <a16:creationId xmlns:a16="http://schemas.microsoft.com/office/drawing/2014/main" id="{2E9517DF-7E36-9800-4491-013BDACD2794}"/>
              </a:ext>
            </a:extLst>
          </p:cNvPr>
          <p:cNvSpPr>
            <a:spLocks noGrp="1"/>
          </p:cNvSpPr>
          <p:nvPr>
            <p:ph type="title"/>
          </p:nvPr>
        </p:nvSpPr>
        <p:spPr>
          <a:xfrm>
            <a:off x="841248" y="548640"/>
            <a:ext cx="3600860" cy="5431536"/>
          </a:xfrm>
        </p:spPr>
        <p:txBody>
          <a:bodyPr>
            <a:normAutofit/>
          </a:bodyPr>
          <a:lstStyle/>
          <a:p>
            <a:pPr eaLnBrk="1" hangingPunct="1"/>
            <a:r>
              <a:rPr lang="en-US" altLang="en-US" sz="5400">
                <a:ea typeface="MS PGothic" panose="020B0600070205080204" pitchFamily="34" charset="-128"/>
              </a:rPr>
              <a:t>Voice, Tense, and “Fat” (1 of 2)</a:t>
            </a:r>
          </a:p>
        </p:txBody>
      </p:sp>
      <p:sp>
        <p:nvSpPr>
          <p:cNvPr id="2970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8" name="Content Placeholder 2">
            <a:extLst>
              <a:ext uri="{FF2B5EF4-FFF2-40B4-BE49-F238E27FC236}">
                <a16:creationId xmlns:a16="http://schemas.microsoft.com/office/drawing/2014/main" id="{2A28B829-E7F0-A2A7-DBD4-279ED0DF59DD}"/>
              </a:ext>
            </a:extLst>
          </p:cNvPr>
          <p:cNvSpPr>
            <a:spLocks noGrp="1"/>
          </p:cNvSpPr>
          <p:nvPr>
            <p:ph idx="1"/>
          </p:nvPr>
        </p:nvSpPr>
        <p:spPr>
          <a:xfrm>
            <a:off x="5126418" y="552091"/>
            <a:ext cx="6224335" cy="5431536"/>
          </a:xfrm>
        </p:spPr>
        <p:txBody>
          <a:bodyPr rtlCol="0" anchor="ctr">
            <a:normAutofit/>
          </a:bodyPr>
          <a:lstStyle/>
          <a:p>
            <a:pPr>
              <a:buFont typeface="Arial" charset="0"/>
              <a:buChar char="•"/>
              <a:defRPr/>
            </a:pPr>
            <a:r>
              <a:rPr lang="en-US" altLang="x-none" sz="2200">
                <a:ea typeface="ＭＳ Ｐゴシック" charset="-128"/>
              </a:rPr>
              <a:t>Eliminate unnecessary words </a:t>
            </a:r>
          </a:p>
          <a:p>
            <a:pPr>
              <a:buFont typeface="Arial" charset="0"/>
              <a:buChar char="•"/>
              <a:defRPr/>
            </a:pPr>
            <a:r>
              <a:rPr lang="en-US" altLang="x-none" sz="2200">
                <a:ea typeface="ＭＳ Ｐゴシック" charset="-128"/>
              </a:rPr>
              <a:t>Delete the passive voice</a:t>
            </a:r>
          </a:p>
          <a:p>
            <a:pPr>
              <a:buFont typeface="Arial" charset="0"/>
              <a:buChar char="•"/>
              <a:defRPr/>
            </a:pPr>
            <a:r>
              <a:rPr lang="en-US" altLang="x-none" sz="2200">
                <a:ea typeface="ＭＳ Ｐゴシック" charset="-128"/>
              </a:rPr>
              <a:t>Scale down qualifiers, eliminate overused phrases</a:t>
            </a:r>
          </a:p>
          <a:p>
            <a:pPr>
              <a:buFont typeface="Arial" charset="0"/>
              <a:buChar char="•"/>
              <a:defRPr/>
            </a:pPr>
            <a:r>
              <a:rPr lang="en-US" altLang="x-none" sz="2200">
                <a:ea typeface="ＭＳ Ｐゴシック" charset="-128"/>
              </a:rPr>
              <a:t>Reduce excessive quotations, italics, and parenthetical comments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30" name="Rectangle 3072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5" name="Title 1">
            <a:extLst>
              <a:ext uri="{FF2B5EF4-FFF2-40B4-BE49-F238E27FC236}">
                <a16:creationId xmlns:a16="http://schemas.microsoft.com/office/drawing/2014/main" id="{0719D4BC-86D1-4E37-2E4D-9EF235CE2413}"/>
              </a:ext>
            </a:extLst>
          </p:cNvPr>
          <p:cNvSpPr>
            <a:spLocks noGrp="1"/>
          </p:cNvSpPr>
          <p:nvPr>
            <p:ph type="title"/>
          </p:nvPr>
        </p:nvSpPr>
        <p:spPr>
          <a:xfrm>
            <a:off x="841248" y="548640"/>
            <a:ext cx="3600860" cy="5431536"/>
          </a:xfrm>
        </p:spPr>
        <p:txBody>
          <a:bodyPr>
            <a:normAutofit/>
          </a:bodyPr>
          <a:lstStyle/>
          <a:p>
            <a:pPr eaLnBrk="1" hangingPunct="1"/>
            <a:r>
              <a:rPr lang="en-US" altLang="en-US" sz="5400">
                <a:ea typeface="MS PGothic" panose="020B0600070205080204" pitchFamily="34" charset="-128"/>
              </a:rPr>
              <a:t>Voice, Tense, and “Fat” (2 of 2)</a:t>
            </a:r>
          </a:p>
        </p:txBody>
      </p:sp>
      <p:sp>
        <p:nvSpPr>
          <p:cNvPr id="3073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8" name="Content Placeholder 2">
            <a:extLst>
              <a:ext uri="{FF2B5EF4-FFF2-40B4-BE49-F238E27FC236}">
                <a16:creationId xmlns:a16="http://schemas.microsoft.com/office/drawing/2014/main" id="{6A1035CF-7F83-33AB-DCEC-1DF68F9D7DE9}"/>
              </a:ext>
            </a:extLst>
          </p:cNvPr>
          <p:cNvSpPr>
            <a:spLocks noGrp="1"/>
          </p:cNvSpPr>
          <p:nvPr>
            <p:ph idx="1"/>
          </p:nvPr>
        </p:nvSpPr>
        <p:spPr>
          <a:xfrm>
            <a:off x="5126418" y="552091"/>
            <a:ext cx="6224335" cy="5431536"/>
          </a:xfrm>
        </p:spPr>
        <p:txBody>
          <a:bodyPr rtlCol="0" anchor="ctr">
            <a:normAutofit/>
          </a:bodyPr>
          <a:lstStyle/>
          <a:p>
            <a:pPr marL="0" indent="0">
              <a:buNone/>
              <a:defRPr/>
            </a:pPr>
            <a:r>
              <a:rPr lang="en-US" altLang="x-none" sz="2200">
                <a:ea typeface="ＭＳ Ｐゴシック" charset="-128"/>
              </a:rPr>
              <a:t>Voice, tense, and </a:t>
            </a:r>
            <a:r>
              <a:rPr lang="en-US" altLang="en-US" sz="2200">
                <a:ea typeface="ＭＳ Ｐゴシック" charset="-128"/>
              </a:rPr>
              <a:t>“</a:t>
            </a:r>
            <a:r>
              <a:rPr lang="en-US" altLang="x-none" sz="2200">
                <a:ea typeface="ＭＳ Ｐゴシック" charset="-128"/>
              </a:rPr>
              <a:t>fat</a:t>
            </a:r>
            <a:r>
              <a:rPr lang="en-US" altLang="en-US" sz="2200">
                <a:ea typeface="ＭＳ Ｐゴシック" charset="-128"/>
              </a:rPr>
              <a:t>”:</a:t>
            </a:r>
            <a:endParaRPr lang="en-US" altLang="x-none" sz="2200">
              <a:ea typeface="ＭＳ Ｐゴシック" charset="-128"/>
            </a:endParaRPr>
          </a:p>
          <a:p>
            <a:pPr>
              <a:buFont typeface="Arial" charset="0"/>
              <a:buChar char="•"/>
              <a:defRPr/>
            </a:pPr>
            <a:r>
              <a:rPr lang="en-US" altLang="x-none" sz="2200">
                <a:ea typeface="ＭＳ Ｐゴシック" charset="-128"/>
              </a:rPr>
              <a:t>Use active voice </a:t>
            </a:r>
          </a:p>
          <a:p>
            <a:pPr lvl="1">
              <a:buFont typeface="Arial" charset="0"/>
              <a:buChar char="–"/>
              <a:defRPr/>
            </a:pPr>
            <a:r>
              <a:rPr lang="en-US" sz="2200"/>
              <a:t>“If the subject acts, the voice is active. If the subject is acted on, the voice is passive” (Ross-Larson, 1982, p. 29)</a:t>
            </a:r>
            <a:endParaRPr lang="en-US" altLang="x-none" sz="2200">
              <a:ea typeface="ＭＳ Ｐゴシック" charset="-128"/>
            </a:endParaRPr>
          </a:p>
          <a:p>
            <a:pPr>
              <a:buFont typeface="Arial" charset="0"/>
              <a:buChar char="•"/>
              <a:defRPr/>
            </a:pPr>
            <a:r>
              <a:rPr lang="en-US" altLang="x-none" sz="2200">
                <a:ea typeface="ＭＳ Ｐゴシック" charset="-128"/>
              </a:rPr>
              <a:t>Use strong active verbs</a:t>
            </a:r>
          </a:p>
          <a:p>
            <a:pPr>
              <a:buFont typeface="Arial" charset="0"/>
              <a:buChar char="•"/>
              <a:defRPr/>
            </a:pPr>
            <a:r>
              <a:rPr lang="en-US" altLang="x-none" sz="2200">
                <a:ea typeface="ＭＳ Ｐゴシック" charset="-128"/>
              </a:rPr>
              <a:t>Pay close attention to the tense of your verbs</a:t>
            </a:r>
          </a:p>
          <a:p>
            <a:pPr>
              <a:buFont typeface="Arial" charset="0"/>
              <a:buChar char="•"/>
              <a:defRPr/>
            </a:pPr>
            <a:r>
              <a:rPr lang="en-US" altLang="x-none" sz="2200">
                <a:ea typeface="ＭＳ Ｐゴシック" charset="-128"/>
              </a:rPr>
              <a:t>Edit and revise drafts of a manuscript to trim fat</a:t>
            </a:r>
          </a:p>
          <a:p>
            <a:pPr>
              <a:buFont typeface="Arial" charset="0"/>
              <a:buChar char="•"/>
              <a:defRPr/>
            </a:pPr>
            <a:r>
              <a:rPr lang="en-US" altLang="x-none" sz="2200">
                <a:ea typeface="ＭＳ Ｐゴシック" charset="-128"/>
              </a:rPr>
              <a:t>Write, review, edit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2" name="Rectangle 3175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a:extLst>
              <a:ext uri="{FF2B5EF4-FFF2-40B4-BE49-F238E27FC236}">
                <a16:creationId xmlns:a16="http://schemas.microsoft.com/office/drawing/2014/main" id="{492EBCD8-420A-3DEE-C965-78956D998125}"/>
              </a:ext>
            </a:extLst>
          </p:cNvPr>
          <p:cNvSpPr>
            <a:spLocks noGrp="1"/>
          </p:cNvSpPr>
          <p:nvPr>
            <p:ph type="title"/>
          </p:nvPr>
        </p:nvSpPr>
        <p:spPr>
          <a:xfrm>
            <a:off x="841248" y="548640"/>
            <a:ext cx="3600860" cy="5431536"/>
          </a:xfrm>
        </p:spPr>
        <p:txBody>
          <a:bodyPr>
            <a:normAutofit/>
          </a:bodyPr>
          <a:lstStyle/>
          <a:p>
            <a:pPr eaLnBrk="1" hangingPunct="1"/>
            <a:r>
              <a:rPr lang="en-US" altLang="en-US" sz="5400">
                <a:ea typeface="MS PGothic" panose="020B0600070205080204" pitchFamily="34" charset="-128"/>
              </a:rPr>
              <a:t>Ethical Issues (1 of 13)</a:t>
            </a:r>
          </a:p>
        </p:txBody>
      </p:sp>
      <p:sp>
        <p:nvSpPr>
          <p:cNvPr id="3175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7" name="Rectangle 3">
            <a:extLst>
              <a:ext uri="{FF2B5EF4-FFF2-40B4-BE49-F238E27FC236}">
                <a16:creationId xmlns:a16="http://schemas.microsoft.com/office/drawing/2014/main" id="{12DA1A04-C64A-CC82-F1A3-E3F54C73AA5A}"/>
              </a:ext>
            </a:extLst>
          </p:cNvPr>
          <p:cNvSpPr>
            <a:spLocks noGrp="1"/>
          </p:cNvSpPr>
          <p:nvPr>
            <p:ph idx="1"/>
          </p:nvPr>
        </p:nvSpPr>
        <p:spPr>
          <a:xfrm>
            <a:off x="5126418" y="552091"/>
            <a:ext cx="6224335" cy="5431536"/>
          </a:xfrm>
        </p:spPr>
        <p:txBody>
          <a:bodyPr anchor="ctr">
            <a:normAutofit/>
          </a:bodyPr>
          <a:lstStyle/>
          <a:p>
            <a:pPr eaLnBrk="1" hangingPunct="1"/>
            <a:r>
              <a:rPr lang="en-US" altLang="en-US" sz="2200">
                <a:ea typeface="MS PGothic" panose="020B0600070205080204" pitchFamily="34" charset="-128"/>
              </a:rPr>
              <a:t>Research involves collecting data from people</a:t>
            </a:r>
          </a:p>
          <a:p>
            <a:pPr eaLnBrk="1" hangingPunct="1"/>
            <a:r>
              <a:rPr lang="en-US" altLang="en-US" sz="2200">
                <a:ea typeface="MS PGothic" panose="020B0600070205080204" pitchFamily="34" charset="-128"/>
              </a:rPr>
              <a:t>Researchers need to</a:t>
            </a:r>
          </a:p>
          <a:p>
            <a:pPr lvl="1" eaLnBrk="1" hangingPunct="1">
              <a:buFont typeface="Arial" panose="020B0604020202020204" pitchFamily="34" charset="0"/>
              <a:buChar char="–"/>
            </a:pPr>
            <a:r>
              <a:rPr lang="en-US" altLang="en-US" sz="2200">
                <a:ea typeface="MS PGothic" panose="020B0600070205080204" pitchFamily="34" charset="-128"/>
              </a:rPr>
              <a:t>Protect research participants</a:t>
            </a:r>
          </a:p>
          <a:p>
            <a:pPr lvl="1" eaLnBrk="1" hangingPunct="1">
              <a:buFont typeface="Arial" panose="020B0604020202020204" pitchFamily="34" charset="0"/>
              <a:buChar char="–"/>
            </a:pPr>
            <a:r>
              <a:rPr lang="en-US" altLang="en-US" sz="2200">
                <a:ea typeface="MS PGothic" panose="020B0600070205080204" pitchFamily="34" charset="-128"/>
              </a:rPr>
              <a:t>Develop trust with research participants</a:t>
            </a:r>
          </a:p>
          <a:p>
            <a:pPr lvl="1" eaLnBrk="1" hangingPunct="1">
              <a:buFont typeface="Arial" panose="020B0604020202020204" pitchFamily="34" charset="0"/>
              <a:buChar char="–"/>
            </a:pPr>
            <a:r>
              <a:rPr lang="en-US" altLang="en-US" sz="2200">
                <a:ea typeface="MS PGothic" panose="020B0600070205080204" pitchFamily="34" charset="-128"/>
              </a:rPr>
              <a:t>Promote the integrity of research</a:t>
            </a:r>
          </a:p>
          <a:p>
            <a:pPr lvl="1" eaLnBrk="1" hangingPunct="1">
              <a:buFont typeface="Arial" panose="020B0604020202020204" pitchFamily="34" charset="0"/>
              <a:buChar char="–"/>
            </a:pPr>
            <a:r>
              <a:rPr lang="en-US" altLang="en-US" sz="2200">
                <a:ea typeface="MS PGothic" panose="020B0600070205080204" pitchFamily="34" charset="-128"/>
              </a:rPr>
              <a:t>Guard against misconduct</a:t>
            </a:r>
          </a:p>
          <a:p>
            <a:pPr lvl="1" eaLnBrk="1" hangingPunct="1">
              <a:buFont typeface="Arial" panose="020B0604020202020204" pitchFamily="34" charset="0"/>
              <a:buChar char="–"/>
            </a:pPr>
            <a:r>
              <a:rPr lang="en-US" altLang="en-US" sz="2200">
                <a:ea typeface="MS PGothic" panose="020B0600070205080204" pitchFamily="34" charset="-128"/>
              </a:rPr>
              <a:t>Cope with new problems that emerge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E21B2-EA0A-29AE-2A48-83AFC9BE0665}"/>
              </a:ext>
            </a:extLst>
          </p:cNvPr>
          <p:cNvSpPr>
            <a:spLocks noGrp="1"/>
          </p:cNvSpPr>
          <p:nvPr>
            <p:ph type="title"/>
          </p:nvPr>
        </p:nvSpPr>
        <p:spPr>
          <a:xfrm>
            <a:off x="841248" y="548640"/>
            <a:ext cx="3600860" cy="5431536"/>
          </a:xfrm>
        </p:spPr>
        <p:txBody>
          <a:bodyPr>
            <a:normAutofit/>
          </a:bodyPr>
          <a:lstStyle/>
          <a:p>
            <a:r>
              <a:rPr lang="en-GB" sz="5400"/>
              <a:t>How to write an abstract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EE4C54-E869-5EC6-6D94-CB46BAA5F06E}"/>
              </a:ext>
            </a:extLst>
          </p:cNvPr>
          <p:cNvSpPr>
            <a:spLocks noGrp="1"/>
          </p:cNvSpPr>
          <p:nvPr>
            <p:ph idx="1"/>
          </p:nvPr>
        </p:nvSpPr>
        <p:spPr>
          <a:xfrm>
            <a:off x="5126418" y="552091"/>
            <a:ext cx="6224335" cy="5431536"/>
          </a:xfrm>
        </p:spPr>
        <p:txBody>
          <a:bodyPr anchor="ctr">
            <a:normAutofit/>
          </a:bodyPr>
          <a:lstStyle/>
          <a:p>
            <a:r>
              <a:rPr lang="en-GB" sz="2200" dirty="0">
                <a:hlinkClick r:id="rId2"/>
              </a:rPr>
              <a:t>https://www.ncbi.nlm.nih.gov/pmc/articles/PMC3136027/</a:t>
            </a:r>
            <a:endParaRPr lang="en-GB" sz="2200" dirty="0"/>
          </a:p>
          <a:p>
            <a:endParaRPr lang="en-GB" sz="2200" dirty="0"/>
          </a:p>
          <a:p>
            <a:r>
              <a:rPr lang="en-GB" sz="2200" dirty="0"/>
              <a:t>Using the information in the link above, write an abstract for one of the papers marked under week </a:t>
            </a:r>
            <a:r>
              <a:rPr lang="en-GB" sz="2200"/>
              <a:t>the Tile 11.</a:t>
            </a:r>
            <a:endParaRPr lang="en-GB" sz="2200" dirty="0"/>
          </a:p>
        </p:txBody>
      </p:sp>
    </p:spTree>
    <p:extLst>
      <p:ext uri="{BB962C8B-B14F-4D97-AF65-F5344CB8AC3E}">
        <p14:creationId xmlns:p14="http://schemas.microsoft.com/office/powerpoint/2010/main" val="15009111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AAFA3B-113A-BE4A-2FDF-603E6CE0DDE6}"/>
              </a:ext>
            </a:extLst>
          </p:cNvPr>
          <p:cNvPicPr>
            <a:picLocks noChangeAspect="1"/>
          </p:cNvPicPr>
          <p:nvPr/>
        </p:nvPicPr>
        <p:blipFill rotWithShape="1">
          <a:blip r:embed="rId2">
            <a:duotone>
              <a:schemeClr val="bg2">
                <a:shade val="45000"/>
                <a:satMod val="135000"/>
              </a:schemeClr>
              <a:prstClr val="white"/>
            </a:duotone>
          </a:blip>
          <a:srcRect t="12294" r="9091" b="1109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E6364F-1A6A-69A2-11C7-120F9ED0028B}"/>
              </a:ext>
            </a:extLst>
          </p:cNvPr>
          <p:cNvSpPr>
            <a:spLocks noGrp="1"/>
          </p:cNvSpPr>
          <p:nvPr>
            <p:ph type="title"/>
          </p:nvPr>
        </p:nvSpPr>
        <p:spPr>
          <a:xfrm>
            <a:off x="838200" y="365125"/>
            <a:ext cx="10515600" cy="1325563"/>
          </a:xfrm>
        </p:spPr>
        <p:txBody>
          <a:bodyPr>
            <a:normAutofit/>
          </a:bodyPr>
          <a:lstStyle/>
          <a:p>
            <a:r>
              <a:rPr lang="en-GB"/>
              <a:t>All articles and theses require an abstract</a:t>
            </a:r>
          </a:p>
        </p:txBody>
      </p:sp>
      <p:sp>
        <p:nvSpPr>
          <p:cNvPr id="3" name="Content Placeholder 2">
            <a:extLst>
              <a:ext uri="{FF2B5EF4-FFF2-40B4-BE49-F238E27FC236}">
                <a16:creationId xmlns:a16="http://schemas.microsoft.com/office/drawing/2014/main" id="{CC594BE9-2E09-3BA0-98D3-DC2AE3BF9402}"/>
              </a:ext>
            </a:extLst>
          </p:cNvPr>
          <p:cNvSpPr>
            <a:spLocks noGrp="1"/>
          </p:cNvSpPr>
          <p:nvPr>
            <p:ph idx="1"/>
          </p:nvPr>
        </p:nvSpPr>
        <p:spPr>
          <a:xfrm>
            <a:off x="838200" y="1825625"/>
            <a:ext cx="10515600" cy="4351338"/>
          </a:xfrm>
        </p:spPr>
        <p:txBody>
          <a:bodyPr>
            <a:normAutofit/>
          </a:bodyPr>
          <a:lstStyle/>
          <a:p>
            <a:r>
              <a:rPr lang="en-GB" sz="1800"/>
              <a:t>There are 'rules' with abstracts and the following points should always be featured:</a:t>
            </a:r>
          </a:p>
          <a:p>
            <a:r>
              <a:rPr lang="en-GB" sz="1800"/>
              <a:t>Purpose: This is where you explain ‘why’ you undertook this study. If you are presenting new or novel research, explain the problem that you have solved. If you are building upon previous research, briefly explain why you felt it was important to do so. This is your opportunity to let readers know why you chose to study this topic or problem and its relevance. Let them know what your key argument or main finding is.</a:t>
            </a:r>
          </a:p>
          <a:p>
            <a:r>
              <a:rPr lang="en-GB" sz="1800"/>
              <a:t>Study design/methodology/approach: This is ‘how’ you did it. Let readers know exactly what you did to reach your results. For example, did you undertake interviews? Did you carry out an experiment in the lab? What tools, methods, protocols or datasets did you use? </a:t>
            </a:r>
          </a:p>
          <a:p>
            <a:r>
              <a:rPr lang="en-GB" sz="1800"/>
              <a:t>Findings: Here you can explain ‘what’ you found during your study, whether it answers the problem you set out to explore, and whether your hypothesis was confirmed. You need to be very clear and direct and give exact figures, rather than generalise.  It’s important not to exaggerate or create an expectation that your paper won’t </a:t>
            </a:r>
            <a:r>
              <a:rPr lang="en-GB" sz="1800" err="1"/>
              <a:t>fulfill</a:t>
            </a:r>
            <a:r>
              <a:rPr lang="en-GB" sz="1800"/>
              <a:t>. </a:t>
            </a:r>
          </a:p>
          <a:p>
            <a:r>
              <a:rPr lang="en-GB" sz="1800"/>
              <a:t>Originality/value: This is your opportunity to provide readers with an analysis of the value of your results. It’s a good idea to ask colleagues whether your analysis is balanced and fair and again, it’s important not to exaggerate. You can also conjecture what future research steps could be. </a:t>
            </a:r>
          </a:p>
          <a:p>
            <a:endParaRPr lang="en-GB" sz="1800"/>
          </a:p>
        </p:txBody>
      </p:sp>
    </p:spTree>
    <p:extLst>
      <p:ext uri="{BB962C8B-B14F-4D97-AF65-F5344CB8AC3E}">
        <p14:creationId xmlns:p14="http://schemas.microsoft.com/office/powerpoint/2010/main" val="11845096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78119-0FBE-E9B3-86C2-20780368BC31}"/>
              </a:ext>
            </a:extLst>
          </p:cNvPr>
          <p:cNvSpPr>
            <a:spLocks noGrp="1"/>
          </p:cNvSpPr>
          <p:nvPr>
            <p:ph type="title"/>
          </p:nvPr>
        </p:nvSpPr>
        <p:spPr>
          <a:xfrm>
            <a:off x="572493" y="238539"/>
            <a:ext cx="11018520" cy="1434415"/>
          </a:xfrm>
        </p:spPr>
        <p:txBody>
          <a:bodyPr anchor="b">
            <a:normAutofit/>
          </a:bodyPr>
          <a:lstStyle/>
          <a:p>
            <a:r>
              <a:rPr lang="en-GB" sz="5400"/>
              <a:t>Using your own research</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B9D125-7C91-3AF2-2C81-20AEABEF306F}"/>
              </a:ext>
            </a:extLst>
          </p:cNvPr>
          <p:cNvSpPr>
            <a:spLocks noGrp="1"/>
          </p:cNvSpPr>
          <p:nvPr>
            <p:ph idx="1"/>
          </p:nvPr>
        </p:nvSpPr>
        <p:spPr>
          <a:xfrm>
            <a:off x="572493" y="2071316"/>
            <a:ext cx="6713552" cy="4119172"/>
          </a:xfrm>
        </p:spPr>
        <p:txBody>
          <a:bodyPr anchor="t">
            <a:normAutofit/>
          </a:bodyPr>
          <a:lstStyle/>
          <a:p>
            <a:pPr>
              <a:buFont typeface="+mj-lt"/>
              <a:buAutoNum type="arabicPeriod"/>
            </a:pPr>
            <a:r>
              <a:rPr lang="en-GB" sz="2200" b="0" i="0">
                <a:effectLst/>
                <a:latin typeface="Open Sans" panose="020B0606030504020204" pitchFamily="34" charset="0"/>
              </a:rPr>
              <a:t>If you had to conduct an academic poster presentation about your pilot study, what information would you include in your poster?</a:t>
            </a:r>
          </a:p>
          <a:p>
            <a:pPr>
              <a:buFont typeface="+mj-lt"/>
              <a:buAutoNum type="arabicPeriod"/>
            </a:pPr>
            <a:r>
              <a:rPr lang="en-GB" sz="2200" b="0" i="0">
                <a:effectLst/>
                <a:latin typeface="Open Sans" panose="020B0606030504020204" pitchFamily="34" charset="0"/>
              </a:rPr>
              <a:t>If you had to present to businesses/organisations about your research what information would you include?</a:t>
            </a:r>
          </a:p>
          <a:p>
            <a:endParaRPr lang="en-GB" sz="2200"/>
          </a:p>
        </p:txBody>
      </p:sp>
      <p:pic>
        <p:nvPicPr>
          <p:cNvPr id="5" name="Picture 4">
            <a:extLst>
              <a:ext uri="{FF2B5EF4-FFF2-40B4-BE49-F238E27FC236}">
                <a16:creationId xmlns:a16="http://schemas.microsoft.com/office/drawing/2014/main" id="{38FBF92D-171F-4A2B-0353-766DF45270EC}"/>
              </a:ext>
            </a:extLst>
          </p:cNvPr>
          <p:cNvPicPr>
            <a:picLocks noChangeAspect="1"/>
          </p:cNvPicPr>
          <p:nvPr/>
        </p:nvPicPr>
        <p:blipFill rotWithShape="1">
          <a:blip r:embed="rId2"/>
          <a:srcRect l="32608" r="13278" b="2"/>
          <a:stretch/>
        </p:blipFill>
        <p:spPr>
          <a:xfrm>
            <a:off x="7675658" y="2093976"/>
            <a:ext cx="3941064" cy="4096512"/>
          </a:xfrm>
          <a:prstGeom prst="rect">
            <a:avLst/>
          </a:prstGeom>
        </p:spPr>
      </p:pic>
    </p:spTree>
    <p:extLst>
      <p:ext uri="{BB962C8B-B14F-4D97-AF65-F5344CB8AC3E}">
        <p14:creationId xmlns:p14="http://schemas.microsoft.com/office/powerpoint/2010/main" val="37676903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6F579-CCB3-CBE4-5A7C-EB6269CDCDA2}"/>
              </a:ext>
            </a:extLst>
          </p:cNvPr>
          <p:cNvSpPr>
            <a:spLocks noGrp="1"/>
          </p:cNvSpPr>
          <p:nvPr>
            <p:ph type="title"/>
          </p:nvPr>
        </p:nvSpPr>
        <p:spPr>
          <a:xfrm>
            <a:off x="838200" y="365125"/>
            <a:ext cx="10515600" cy="1325563"/>
          </a:xfrm>
        </p:spPr>
        <p:txBody>
          <a:bodyPr>
            <a:normAutofit/>
          </a:bodyPr>
          <a:lstStyle/>
          <a:p>
            <a:r>
              <a:rPr lang="en-GB" sz="5400"/>
              <a:t>Tasks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8C476D-AFDB-0997-BC65-06EBCB4F5AD2}"/>
              </a:ext>
            </a:extLst>
          </p:cNvPr>
          <p:cNvSpPr>
            <a:spLocks noGrp="1"/>
          </p:cNvSpPr>
          <p:nvPr>
            <p:ph idx="1"/>
          </p:nvPr>
        </p:nvSpPr>
        <p:spPr>
          <a:xfrm>
            <a:off x="838200" y="1929384"/>
            <a:ext cx="10515600" cy="4251960"/>
          </a:xfrm>
        </p:spPr>
        <p:txBody>
          <a:bodyPr>
            <a:normAutofit/>
          </a:bodyPr>
          <a:lstStyle/>
          <a:p>
            <a:pPr marL="0" indent="0">
              <a:buNone/>
            </a:pPr>
            <a:r>
              <a:rPr lang="en-GB" sz="2200"/>
              <a:t>Burkhardt, H., &amp; Schoenfeld, A. H. (2003). Improving educational research: Toward a more useful, more influential, and better funded enterprise. Educational Researcher, 32(9), 3–14.</a:t>
            </a:r>
          </a:p>
          <a:p>
            <a:pPr marL="0" indent="0">
              <a:buNone/>
            </a:pPr>
            <a:r>
              <a:rPr lang="en-GB" sz="2200"/>
              <a:t> </a:t>
            </a:r>
          </a:p>
          <a:p>
            <a:pPr marL="0" indent="0">
              <a:buNone/>
            </a:pPr>
            <a:r>
              <a:rPr lang="en-GB" sz="2200"/>
              <a:t>Questions that apply to this article:</a:t>
            </a:r>
          </a:p>
          <a:p>
            <a:r>
              <a:rPr lang="en-GB" sz="2200"/>
              <a:t>1. What are some of the key elements these scholars identify as common to successful linking of research to practice?</a:t>
            </a:r>
          </a:p>
          <a:p>
            <a:r>
              <a:rPr lang="en-GB" sz="2200"/>
              <a:t>2. What barriers exist within educational contexts to successful transfer of research into practice?</a:t>
            </a:r>
          </a:p>
          <a:p>
            <a:r>
              <a:rPr lang="en-GB" sz="2200"/>
              <a:t>3. What concrete steps do the authors suggest to help eliminate these barriers?         </a:t>
            </a:r>
          </a:p>
          <a:p>
            <a:endParaRPr lang="en-GB" sz="2200"/>
          </a:p>
          <a:p>
            <a:pPr marL="0" indent="0">
              <a:buNone/>
            </a:pPr>
            <a:endParaRPr lang="en-GB" sz="2200"/>
          </a:p>
        </p:txBody>
      </p:sp>
    </p:spTree>
    <p:extLst>
      <p:ext uri="{BB962C8B-B14F-4D97-AF65-F5344CB8AC3E}">
        <p14:creationId xmlns:p14="http://schemas.microsoft.com/office/powerpoint/2010/main" val="28262236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584" name="Rectangle 15258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78" name="Rectangle 2"/>
          <p:cNvSpPr>
            <a:spLocks noGrp="1" noChangeArrowheads="1"/>
          </p:cNvSpPr>
          <p:nvPr>
            <p:ph type="title"/>
          </p:nvPr>
        </p:nvSpPr>
        <p:spPr>
          <a:xfrm>
            <a:off x="838200" y="365125"/>
            <a:ext cx="10515600" cy="1325563"/>
          </a:xfrm>
        </p:spPr>
        <p:txBody>
          <a:bodyPr>
            <a:normAutofit/>
          </a:bodyPr>
          <a:lstStyle/>
          <a:p>
            <a:pPr>
              <a:defRPr/>
            </a:pPr>
            <a:r>
              <a:rPr lang="en-GB" sz="4200" b="1"/>
              <a:t>Academic writing and the craft of redrafting</a:t>
            </a:r>
            <a:br>
              <a:rPr lang="en-GB" sz="4200" b="1"/>
            </a:br>
            <a:endParaRPr lang="en-GB" sz="4200" b="1"/>
          </a:p>
        </p:txBody>
      </p:sp>
      <p:sp>
        <p:nvSpPr>
          <p:cNvPr id="15258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79" name="Rectangle 3"/>
          <p:cNvSpPr>
            <a:spLocks noGrp="1" noChangeArrowheads="1"/>
          </p:cNvSpPr>
          <p:nvPr>
            <p:ph idx="1"/>
          </p:nvPr>
        </p:nvSpPr>
        <p:spPr>
          <a:xfrm>
            <a:off x="838200" y="1929384"/>
            <a:ext cx="10515600" cy="4251960"/>
          </a:xfrm>
        </p:spPr>
        <p:txBody>
          <a:bodyPr>
            <a:normAutofit/>
          </a:bodyPr>
          <a:lstStyle/>
          <a:p>
            <a:pPr eaLnBrk="1" hangingPunct="1">
              <a:buFont typeface="Wingdings" panose="05000000000000000000" pitchFamily="2" charset="2"/>
              <a:buNone/>
              <a:defRPr/>
            </a:pPr>
            <a:endParaRPr lang="en-GB" sz="2200" b="1"/>
          </a:p>
          <a:p>
            <a:pPr eaLnBrk="1" hangingPunct="1">
              <a:buFont typeface="Wingdings" panose="05000000000000000000" pitchFamily="2" charset="2"/>
              <a:buNone/>
              <a:defRPr/>
            </a:pPr>
            <a:r>
              <a:rPr lang="en-GB" sz="2200" b="1"/>
              <a:t>4 drafts</a:t>
            </a:r>
          </a:p>
          <a:p>
            <a:pPr eaLnBrk="1" hangingPunct="1">
              <a:defRPr/>
            </a:pPr>
            <a:r>
              <a:rPr lang="en-GB" sz="2200"/>
              <a:t>Quick draft to cover main ideas</a:t>
            </a:r>
          </a:p>
          <a:p>
            <a:pPr eaLnBrk="1" hangingPunct="1">
              <a:defRPr/>
            </a:pPr>
            <a:r>
              <a:rPr lang="en-GB" sz="2200"/>
              <a:t>Confirm &amp; fine-tune structure &amp; content - is everything relevant, is everything in right 	place and logical, have you backed up 	arguments with appropriate evidence?</a:t>
            </a:r>
          </a:p>
          <a:p>
            <a:pPr eaLnBrk="1" hangingPunct="1">
              <a:defRPr/>
            </a:pPr>
            <a:r>
              <a:rPr lang="en-GB" sz="2200"/>
              <a:t>Fine-tune style -  is the style consistent, have you chosen the 	correct style and layout for the brief?</a:t>
            </a:r>
          </a:p>
          <a:p>
            <a:pPr eaLnBrk="1" hangingPunct="1">
              <a:defRPr/>
            </a:pPr>
            <a:r>
              <a:rPr lang="en-GB" sz="2200"/>
              <a:t>Add finishing touches - is referencing complete, is print layout 	correct? </a:t>
            </a:r>
          </a:p>
        </p:txBody>
      </p:sp>
    </p:spTree>
    <p:extLst>
      <p:ext uri="{BB962C8B-B14F-4D97-AF65-F5344CB8AC3E}">
        <p14:creationId xmlns:p14="http://schemas.microsoft.com/office/powerpoint/2010/main" val="7621961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A2BA6-9BFD-3E92-48E5-3BC653714733}"/>
              </a:ext>
            </a:extLst>
          </p:cNvPr>
          <p:cNvSpPr>
            <a:spLocks noGrp="1"/>
          </p:cNvSpPr>
          <p:nvPr>
            <p:ph type="title"/>
          </p:nvPr>
        </p:nvSpPr>
        <p:spPr>
          <a:xfrm>
            <a:off x="838200" y="365125"/>
            <a:ext cx="10515600" cy="1325563"/>
          </a:xfrm>
        </p:spPr>
        <p:txBody>
          <a:bodyPr>
            <a:normAutofit/>
          </a:bodyPr>
          <a:lstStyle/>
          <a:p>
            <a:r>
              <a:rPr lang="en-GB" sz="5400"/>
              <a:t>Article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68B388-1D8F-C893-84CD-F8AAEA9FA15F}"/>
              </a:ext>
            </a:extLst>
          </p:cNvPr>
          <p:cNvSpPr>
            <a:spLocks noGrp="1"/>
          </p:cNvSpPr>
          <p:nvPr>
            <p:ph idx="1"/>
          </p:nvPr>
        </p:nvSpPr>
        <p:spPr>
          <a:xfrm>
            <a:off x="838200" y="1929384"/>
            <a:ext cx="10515600" cy="4251960"/>
          </a:xfrm>
        </p:spPr>
        <p:txBody>
          <a:bodyPr>
            <a:normAutofit/>
          </a:bodyPr>
          <a:lstStyle/>
          <a:p>
            <a:r>
              <a:rPr lang="en-GB" sz="2200"/>
              <a:t>How I Write: An Inquiry Into the Writing Practices of Academics Charlotte Cloutier, Journal of Management Inquiry 2016, Vol. 25(1) 69–84. </a:t>
            </a:r>
          </a:p>
          <a:p>
            <a:endParaRPr lang="en-GB" sz="2200"/>
          </a:p>
        </p:txBody>
      </p:sp>
    </p:spTree>
    <p:extLst>
      <p:ext uri="{BB962C8B-B14F-4D97-AF65-F5344CB8AC3E}">
        <p14:creationId xmlns:p14="http://schemas.microsoft.com/office/powerpoint/2010/main" val="39892975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E3F38-8BB7-2EA6-5761-337F7A79DB78}"/>
              </a:ext>
            </a:extLst>
          </p:cNvPr>
          <p:cNvSpPr>
            <a:spLocks noGrp="1"/>
          </p:cNvSpPr>
          <p:nvPr>
            <p:ph type="title"/>
          </p:nvPr>
        </p:nvSpPr>
        <p:spPr>
          <a:xfrm>
            <a:off x="838200" y="365125"/>
            <a:ext cx="10515600" cy="1325563"/>
          </a:xfrm>
        </p:spPr>
        <p:txBody>
          <a:bodyPr>
            <a:normAutofit/>
          </a:bodyPr>
          <a:lstStyle/>
          <a:p>
            <a:r>
              <a:rPr lang="en-GB" sz="5400"/>
              <a:t>Questions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655352-4ACA-CF61-5B8B-2BDE74B3D510}"/>
              </a:ext>
            </a:extLst>
          </p:cNvPr>
          <p:cNvSpPr>
            <a:spLocks noGrp="1"/>
          </p:cNvSpPr>
          <p:nvPr>
            <p:ph idx="1"/>
          </p:nvPr>
        </p:nvSpPr>
        <p:spPr>
          <a:xfrm>
            <a:off x="838200" y="1929384"/>
            <a:ext cx="10515600" cy="4251960"/>
          </a:xfrm>
        </p:spPr>
        <p:txBody>
          <a:bodyPr>
            <a:normAutofit/>
          </a:bodyPr>
          <a:lstStyle/>
          <a:p>
            <a:pPr>
              <a:buFont typeface="+mj-lt"/>
              <a:buAutoNum type="arabicPeriod"/>
            </a:pPr>
            <a:r>
              <a:rPr lang="en-GB" sz="2200" b="0" i="0">
                <a:effectLst/>
                <a:latin typeface="Open Sans" panose="020B0606030504020204" pitchFamily="34" charset="0"/>
              </a:rPr>
              <a:t>At its core, academic writing is about “entering into a conversation” with peers and members of the scientific community to which one belongs. Who are you “conversing” with as you construct your proposal?</a:t>
            </a:r>
          </a:p>
          <a:p>
            <a:pPr>
              <a:buFont typeface="+mj-lt"/>
              <a:buAutoNum type="arabicPeriod"/>
            </a:pPr>
            <a:r>
              <a:rPr lang="en-GB" sz="2200" b="0" i="0">
                <a:effectLst/>
                <a:latin typeface="Open Sans" panose="020B0606030504020204" pitchFamily="34" charset="0"/>
              </a:rPr>
              <a:t>A large part of writing is in fact </a:t>
            </a:r>
            <a:r>
              <a:rPr lang="en-GB" sz="2200" b="0" i="1">
                <a:effectLst/>
                <a:latin typeface="Open Sans" panose="020B0606030504020204" pitchFamily="34" charset="0"/>
              </a:rPr>
              <a:t>not </a:t>
            </a:r>
            <a:r>
              <a:rPr lang="en-GB" sz="2200" b="0" i="0">
                <a:effectLst/>
                <a:latin typeface="Open Sans" panose="020B0606030504020204" pitchFamily="34" charset="0"/>
              </a:rPr>
              <a:t>writing, writing need to be continuously fed through reading and taking, drawing and thinking. Develop a plan that will help you be a successful “writer” also identifying areas of strength and weakness in the writing process. </a:t>
            </a:r>
          </a:p>
          <a:p>
            <a:endParaRPr lang="en-GB" sz="2200"/>
          </a:p>
        </p:txBody>
      </p:sp>
    </p:spTree>
    <p:extLst>
      <p:ext uri="{BB962C8B-B14F-4D97-AF65-F5344CB8AC3E}">
        <p14:creationId xmlns:p14="http://schemas.microsoft.com/office/powerpoint/2010/main" val="1232318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2597</Words>
  <Application>Microsoft Office PowerPoint</Application>
  <PresentationFormat>Widescreen</PresentationFormat>
  <Paragraphs>178</Paragraphs>
  <Slides>33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Calibri Light</vt:lpstr>
      <vt:lpstr>Fira Sans</vt:lpstr>
      <vt:lpstr>Open Sans</vt:lpstr>
      <vt:lpstr>Wingdings</vt:lpstr>
      <vt:lpstr>Office Theme</vt:lpstr>
      <vt:lpstr>Converting Research into Practice Dissemination</vt:lpstr>
      <vt:lpstr>Colour in arab culture</vt:lpstr>
      <vt:lpstr>Please note</vt:lpstr>
      <vt:lpstr>Knowing is not enough; we must apply. Willing is not enough; we must do. </vt:lpstr>
      <vt:lpstr>Writing</vt:lpstr>
      <vt:lpstr>PowerPoint Presentation</vt:lpstr>
      <vt:lpstr>Motivations and Current Practices Among Researchers (See article Brownson et al 2018 on Moodle tile)  </vt:lpstr>
      <vt:lpstr>Continued</vt:lpstr>
      <vt:lpstr>Knowing Whom to Impact (the Audience) </vt:lpstr>
      <vt:lpstr>Framing</vt:lpstr>
      <vt:lpstr>PowerPoint Presentation</vt:lpstr>
      <vt:lpstr> Approaches and Tools for Disseminating to Nonresearch Audiences</vt:lpstr>
      <vt:lpstr>Link</vt:lpstr>
      <vt:lpstr>Sample Measures of Research Impact by Setting and Time Frame</vt:lpstr>
      <vt:lpstr>Implications for policy and practice</vt:lpstr>
      <vt:lpstr>Writing Strategies</vt:lpstr>
      <vt:lpstr>PowerPoint Presentation</vt:lpstr>
      <vt:lpstr>The Habit of Writing (1 of 2)</vt:lpstr>
      <vt:lpstr>The Habit of Writing (2 of 2)</vt:lpstr>
      <vt:lpstr>Clear and Concise Writing</vt:lpstr>
      <vt:lpstr>Coherence (1 of 3)</vt:lpstr>
      <vt:lpstr>Coherence (2 of 3)</vt:lpstr>
      <vt:lpstr>Coherence (3 of 3)</vt:lpstr>
      <vt:lpstr>Voice, Tense, and “Fat” (1 of 2)</vt:lpstr>
      <vt:lpstr>Voice, Tense, and “Fat” (2 of 2)</vt:lpstr>
      <vt:lpstr>Ethical Issues (1 of 13)</vt:lpstr>
      <vt:lpstr>How to write an abstract</vt:lpstr>
      <vt:lpstr>All articles and theses require an abstract</vt:lpstr>
      <vt:lpstr>Using your own research</vt:lpstr>
      <vt:lpstr>Tasks</vt:lpstr>
      <vt:lpstr>Academic writing and the craft of redrafting </vt:lpstr>
      <vt:lpstr>Article </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Converting Research into Practice Dissemination</dc:title>
  <dc:creator>Caroline Jawad</dc:creator>
  <cp:lastModifiedBy>Caroline Jawad</cp:lastModifiedBy>
  <cp:revision>1</cp:revision>
  <dcterms:created xsi:type="dcterms:W3CDTF">2023-05-17T10:43:01Z</dcterms:created>
  <dcterms:modified xsi:type="dcterms:W3CDTF">2023-05-17T14:27:45Z</dcterms:modified>
</cp:coreProperties>
</file>