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8" r:id="rId1"/>
  </p:sldMasterIdLst>
  <p:sldIdLst>
    <p:sldId id="256" r:id="rId2"/>
    <p:sldId id="258" r:id="rId3"/>
    <p:sldId id="259" r:id="rId4"/>
    <p:sldId id="260" r:id="rId5"/>
    <p:sldId id="261" r:id="rId6"/>
    <p:sldId id="262" r:id="rId7"/>
    <p:sldId id="264"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4FAC68-6A82-D756-2264-F792E86AE05A}" v="288" dt="2026-03-06T16:49:29.119"/>
    <p1510:client id="{37431680-7DF1-D145-1BCF-75BB1B77F3D5}" v="8" dt="2026-03-06T14:39:14.819"/>
    <p1510:client id="{DB38DF02-E72C-C16B-A41F-1799E7D1B6ED}" v="49" dt="2026-03-06T14:36:23.7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via Calin (2439767)" userId="S::2439767@student.uwtsd.ac.uk::dd309c19-2414-43f3-9b4e-767fbbe14a1b" providerId="AD" clId="Web-{DB38DF02-E72C-C16B-A41F-1799E7D1B6ED}"/>
    <pc:docChg chg="modSld addMainMaster delMainMaster">
      <pc:chgData name="Livia Calin (2439767)" userId="S::2439767@student.uwtsd.ac.uk::dd309c19-2414-43f3-9b4e-767fbbe14a1b" providerId="AD" clId="Web-{DB38DF02-E72C-C16B-A41F-1799E7D1B6ED}" dt="2026-03-06T14:36:35.415" v="48"/>
      <pc:docMkLst>
        <pc:docMk/>
      </pc:docMkLst>
      <pc:sldChg chg="addSp modSp mod setBg modClrScheme chgLayout">
        <pc:chgData name="Livia Calin (2439767)" userId="S::2439767@student.uwtsd.ac.uk::dd309c19-2414-43f3-9b4e-767fbbe14a1b" providerId="AD" clId="Web-{DB38DF02-E72C-C16B-A41F-1799E7D1B6ED}" dt="2026-03-06T14:36:35.415" v="48"/>
        <pc:sldMkLst>
          <pc:docMk/>
          <pc:sldMk cId="109857222" sldId="256"/>
        </pc:sldMkLst>
        <pc:spChg chg="mod">
          <ac:chgData name="Livia Calin (2439767)" userId="S::2439767@student.uwtsd.ac.uk::dd309c19-2414-43f3-9b4e-767fbbe14a1b" providerId="AD" clId="Web-{DB38DF02-E72C-C16B-A41F-1799E7D1B6ED}" dt="2026-03-06T14:36:35.415" v="48"/>
          <ac:spMkLst>
            <pc:docMk/>
            <pc:sldMk cId="109857222" sldId="256"/>
            <ac:spMk id="2" creationId="{00000000-0000-0000-0000-000000000000}"/>
          </ac:spMkLst>
        </pc:spChg>
        <pc:spChg chg="mod">
          <ac:chgData name="Livia Calin (2439767)" userId="S::2439767@student.uwtsd.ac.uk::dd309c19-2414-43f3-9b4e-767fbbe14a1b" providerId="AD" clId="Web-{DB38DF02-E72C-C16B-A41F-1799E7D1B6ED}" dt="2026-03-06T14:36:35.415" v="48"/>
          <ac:spMkLst>
            <pc:docMk/>
            <pc:sldMk cId="109857222" sldId="256"/>
            <ac:spMk id="3" creationId="{00000000-0000-0000-0000-000000000000}"/>
          </ac:spMkLst>
        </pc:spChg>
        <pc:spChg chg="add">
          <ac:chgData name="Livia Calin (2439767)" userId="S::2439767@student.uwtsd.ac.uk::dd309c19-2414-43f3-9b4e-767fbbe14a1b" providerId="AD" clId="Web-{DB38DF02-E72C-C16B-A41F-1799E7D1B6ED}" dt="2026-03-06T14:36:35.415" v="48"/>
          <ac:spMkLst>
            <pc:docMk/>
            <pc:sldMk cId="109857222" sldId="256"/>
            <ac:spMk id="9" creationId="{3A6C273A-38F2-4D34-98BF-47B248862B76}"/>
          </ac:spMkLst>
        </pc:spChg>
        <pc:spChg chg="add">
          <ac:chgData name="Livia Calin (2439767)" userId="S::2439767@student.uwtsd.ac.uk::dd309c19-2414-43f3-9b4e-767fbbe14a1b" providerId="AD" clId="Web-{DB38DF02-E72C-C16B-A41F-1799E7D1B6ED}" dt="2026-03-06T14:36:35.415" v="48"/>
          <ac:spMkLst>
            <pc:docMk/>
            <pc:sldMk cId="109857222" sldId="256"/>
            <ac:spMk id="11" creationId="{2E2CF659-EE5D-432C-B47F-10AC4A48A347}"/>
          </ac:spMkLst>
        </pc:spChg>
        <pc:spChg chg="add">
          <ac:chgData name="Livia Calin (2439767)" userId="S::2439767@student.uwtsd.ac.uk::dd309c19-2414-43f3-9b4e-767fbbe14a1b" providerId="AD" clId="Web-{DB38DF02-E72C-C16B-A41F-1799E7D1B6ED}" dt="2026-03-06T14:36:35.415" v="48"/>
          <ac:spMkLst>
            <pc:docMk/>
            <pc:sldMk cId="109857222" sldId="256"/>
            <ac:spMk id="13" creationId="{683AA549-1F0C-46E0-AAD8-DC3DC6CA6181}"/>
          </ac:spMkLst>
        </pc:spChg>
        <pc:spChg chg="add">
          <ac:chgData name="Livia Calin (2439767)" userId="S::2439767@student.uwtsd.ac.uk::dd309c19-2414-43f3-9b4e-767fbbe14a1b" providerId="AD" clId="Web-{DB38DF02-E72C-C16B-A41F-1799E7D1B6ED}" dt="2026-03-06T14:36:35.415" v="48"/>
          <ac:spMkLst>
            <pc:docMk/>
            <pc:sldMk cId="109857222" sldId="256"/>
            <ac:spMk id="26" creationId="{03E51277-1095-412F-913B-8FA8021AA626}"/>
          </ac:spMkLst>
        </pc:spChg>
        <pc:grpChg chg="add">
          <ac:chgData name="Livia Calin (2439767)" userId="S::2439767@student.uwtsd.ac.uk::dd309c19-2414-43f3-9b4e-767fbbe14a1b" providerId="AD" clId="Web-{DB38DF02-E72C-C16B-A41F-1799E7D1B6ED}" dt="2026-03-06T14:36:35.415" v="48"/>
          <ac:grpSpMkLst>
            <pc:docMk/>
            <pc:sldMk cId="109857222" sldId="256"/>
            <ac:grpSpMk id="15" creationId="{7B2F7E43-35EC-4103-9D95-2ACDB00387CC}"/>
          </ac:grpSpMkLst>
        </pc:grpChg>
        <pc:grpChg chg="add">
          <ac:chgData name="Livia Calin (2439767)" userId="S::2439767@student.uwtsd.ac.uk::dd309c19-2414-43f3-9b4e-767fbbe14a1b" providerId="AD" clId="Web-{DB38DF02-E72C-C16B-A41F-1799E7D1B6ED}" dt="2026-03-06T14:36:35.415" v="48"/>
          <ac:grpSpMkLst>
            <pc:docMk/>
            <pc:sldMk cId="109857222" sldId="256"/>
            <ac:grpSpMk id="28" creationId="{96F2112D-BBBE-46A6-B66D-A3F02ED3284E}"/>
          </ac:grpSpMkLst>
        </pc:grpChg>
        <pc:grpChg chg="add">
          <ac:chgData name="Livia Calin (2439767)" userId="S::2439767@student.uwtsd.ac.uk::dd309c19-2414-43f3-9b4e-767fbbe14a1b" providerId="AD" clId="Web-{DB38DF02-E72C-C16B-A41F-1799E7D1B6ED}" dt="2026-03-06T14:36:35.415" v="48"/>
          <ac:grpSpMkLst>
            <pc:docMk/>
            <pc:sldMk cId="109857222" sldId="256"/>
            <ac:grpSpMk id="48" creationId="{DDB99EF5-8801-40E2-83D3-196FADCBBA7F}"/>
          </ac:grpSpMkLst>
        </pc:grpChg>
        <pc:picChg chg="add mod ord">
          <ac:chgData name="Livia Calin (2439767)" userId="S::2439767@student.uwtsd.ac.uk::dd309c19-2414-43f3-9b4e-767fbbe14a1b" providerId="AD" clId="Web-{DB38DF02-E72C-C16B-A41F-1799E7D1B6ED}" dt="2026-03-06T14:36:35.415" v="48"/>
          <ac:picMkLst>
            <pc:docMk/>
            <pc:sldMk cId="109857222" sldId="256"/>
            <ac:picMk id="4" creationId="{ABA10102-9A37-3611-51A3-BCF11398A441}"/>
          </ac:picMkLst>
        </pc:picChg>
      </pc:sldChg>
      <pc:sldMasterChg chg="del delSldLayout">
        <pc:chgData name="Livia Calin (2439767)" userId="S::2439767@student.uwtsd.ac.uk::dd309c19-2414-43f3-9b4e-767fbbe14a1b" providerId="AD" clId="Web-{DB38DF02-E72C-C16B-A41F-1799E7D1B6ED}" dt="2026-03-06T14:36:35.415" v="48"/>
        <pc:sldMasterMkLst>
          <pc:docMk/>
          <pc:sldMasterMk cId="2460954070" sldId="2147483660"/>
        </pc:sldMasterMkLst>
        <pc:sldLayoutChg chg="del">
          <pc:chgData name="Livia Calin (2439767)" userId="S::2439767@student.uwtsd.ac.uk::dd309c19-2414-43f3-9b4e-767fbbe14a1b" providerId="AD" clId="Web-{DB38DF02-E72C-C16B-A41F-1799E7D1B6ED}" dt="2026-03-06T14:36:35.415" v="48"/>
          <pc:sldLayoutMkLst>
            <pc:docMk/>
            <pc:sldMasterMk cId="2460954070" sldId="2147483660"/>
            <pc:sldLayoutMk cId="2385387890" sldId="2147483661"/>
          </pc:sldLayoutMkLst>
        </pc:sldLayoutChg>
        <pc:sldLayoutChg chg="del">
          <pc:chgData name="Livia Calin (2439767)" userId="S::2439767@student.uwtsd.ac.uk::dd309c19-2414-43f3-9b4e-767fbbe14a1b" providerId="AD" clId="Web-{DB38DF02-E72C-C16B-A41F-1799E7D1B6ED}" dt="2026-03-06T14:36:35.415" v="48"/>
          <pc:sldLayoutMkLst>
            <pc:docMk/>
            <pc:sldMasterMk cId="2460954070" sldId="2147483660"/>
            <pc:sldLayoutMk cId="949138452" sldId="2147483662"/>
          </pc:sldLayoutMkLst>
        </pc:sldLayoutChg>
        <pc:sldLayoutChg chg="del">
          <pc:chgData name="Livia Calin (2439767)" userId="S::2439767@student.uwtsd.ac.uk::dd309c19-2414-43f3-9b4e-767fbbe14a1b" providerId="AD" clId="Web-{DB38DF02-E72C-C16B-A41F-1799E7D1B6ED}" dt="2026-03-06T14:36:35.415" v="48"/>
          <pc:sldLayoutMkLst>
            <pc:docMk/>
            <pc:sldMasterMk cId="2460954070" sldId="2147483660"/>
            <pc:sldLayoutMk cId="2591524520" sldId="2147483663"/>
          </pc:sldLayoutMkLst>
        </pc:sldLayoutChg>
        <pc:sldLayoutChg chg="del">
          <pc:chgData name="Livia Calin (2439767)" userId="S::2439767@student.uwtsd.ac.uk::dd309c19-2414-43f3-9b4e-767fbbe14a1b" providerId="AD" clId="Web-{DB38DF02-E72C-C16B-A41F-1799E7D1B6ED}" dt="2026-03-06T14:36:35.415" v="48"/>
          <pc:sldLayoutMkLst>
            <pc:docMk/>
            <pc:sldMasterMk cId="2460954070" sldId="2147483660"/>
            <pc:sldLayoutMk cId="1203092039" sldId="2147483664"/>
          </pc:sldLayoutMkLst>
        </pc:sldLayoutChg>
        <pc:sldLayoutChg chg="del">
          <pc:chgData name="Livia Calin (2439767)" userId="S::2439767@student.uwtsd.ac.uk::dd309c19-2414-43f3-9b4e-767fbbe14a1b" providerId="AD" clId="Web-{DB38DF02-E72C-C16B-A41F-1799E7D1B6ED}" dt="2026-03-06T14:36:35.415" v="48"/>
          <pc:sldLayoutMkLst>
            <pc:docMk/>
            <pc:sldMasterMk cId="2460954070" sldId="2147483660"/>
            <pc:sldLayoutMk cId="3733172339" sldId="2147483665"/>
          </pc:sldLayoutMkLst>
        </pc:sldLayoutChg>
        <pc:sldLayoutChg chg="del">
          <pc:chgData name="Livia Calin (2439767)" userId="S::2439767@student.uwtsd.ac.uk::dd309c19-2414-43f3-9b4e-767fbbe14a1b" providerId="AD" clId="Web-{DB38DF02-E72C-C16B-A41F-1799E7D1B6ED}" dt="2026-03-06T14:36:35.415" v="48"/>
          <pc:sldLayoutMkLst>
            <pc:docMk/>
            <pc:sldMasterMk cId="2460954070" sldId="2147483660"/>
            <pc:sldLayoutMk cId="3210312558" sldId="2147483666"/>
          </pc:sldLayoutMkLst>
        </pc:sldLayoutChg>
        <pc:sldLayoutChg chg="del">
          <pc:chgData name="Livia Calin (2439767)" userId="S::2439767@student.uwtsd.ac.uk::dd309c19-2414-43f3-9b4e-767fbbe14a1b" providerId="AD" clId="Web-{DB38DF02-E72C-C16B-A41F-1799E7D1B6ED}" dt="2026-03-06T14:36:35.415" v="48"/>
          <pc:sldLayoutMkLst>
            <pc:docMk/>
            <pc:sldMasterMk cId="2460954070" sldId="2147483660"/>
            <pc:sldLayoutMk cId="3146388984" sldId="2147483667"/>
          </pc:sldLayoutMkLst>
        </pc:sldLayoutChg>
        <pc:sldLayoutChg chg="del">
          <pc:chgData name="Livia Calin (2439767)" userId="S::2439767@student.uwtsd.ac.uk::dd309c19-2414-43f3-9b4e-767fbbe14a1b" providerId="AD" clId="Web-{DB38DF02-E72C-C16B-A41F-1799E7D1B6ED}" dt="2026-03-06T14:36:35.415" v="48"/>
          <pc:sldLayoutMkLst>
            <pc:docMk/>
            <pc:sldMasterMk cId="2460954070" sldId="2147483660"/>
            <pc:sldLayoutMk cId="3171841454" sldId="2147483668"/>
          </pc:sldLayoutMkLst>
        </pc:sldLayoutChg>
        <pc:sldLayoutChg chg="del">
          <pc:chgData name="Livia Calin (2439767)" userId="S::2439767@student.uwtsd.ac.uk::dd309c19-2414-43f3-9b4e-767fbbe14a1b" providerId="AD" clId="Web-{DB38DF02-E72C-C16B-A41F-1799E7D1B6ED}" dt="2026-03-06T14:36:35.415" v="48"/>
          <pc:sldLayoutMkLst>
            <pc:docMk/>
            <pc:sldMasterMk cId="2460954070" sldId="2147483660"/>
            <pc:sldLayoutMk cId="1718958274" sldId="2147483669"/>
          </pc:sldLayoutMkLst>
        </pc:sldLayoutChg>
        <pc:sldLayoutChg chg="del">
          <pc:chgData name="Livia Calin (2439767)" userId="S::2439767@student.uwtsd.ac.uk::dd309c19-2414-43f3-9b4e-767fbbe14a1b" providerId="AD" clId="Web-{DB38DF02-E72C-C16B-A41F-1799E7D1B6ED}" dt="2026-03-06T14:36:35.415" v="48"/>
          <pc:sldLayoutMkLst>
            <pc:docMk/>
            <pc:sldMasterMk cId="2460954070" sldId="2147483660"/>
            <pc:sldLayoutMk cId="2202905451" sldId="2147483670"/>
          </pc:sldLayoutMkLst>
        </pc:sldLayoutChg>
        <pc:sldLayoutChg chg="del">
          <pc:chgData name="Livia Calin (2439767)" userId="S::2439767@student.uwtsd.ac.uk::dd309c19-2414-43f3-9b4e-767fbbe14a1b" providerId="AD" clId="Web-{DB38DF02-E72C-C16B-A41F-1799E7D1B6ED}" dt="2026-03-06T14:36:35.415" v="48"/>
          <pc:sldLayoutMkLst>
            <pc:docMk/>
            <pc:sldMasterMk cId="2460954070" sldId="2147483660"/>
            <pc:sldLayoutMk cId="3479445657" sldId="2147483671"/>
          </pc:sldLayoutMkLst>
        </pc:sldLayoutChg>
      </pc:sldMasterChg>
      <pc:sldMasterChg chg="add addSldLayout">
        <pc:chgData name="Livia Calin (2439767)" userId="S::2439767@student.uwtsd.ac.uk::dd309c19-2414-43f3-9b4e-767fbbe14a1b" providerId="AD" clId="Web-{DB38DF02-E72C-C16B-A41F-1799E7D1B6ED}" dt="2026-03-06T14:36:35.415" v="48"/>
        <pc:sldMasterMkLst>
          <pc:docMk/>
          <pc:sldMasterMk cId="1542542387" sldId="2147483734"/>
        </pc:sldMasterMkLst>
        <pc:sldLayoutChg chg="add">
          <pc:chgData name="Livia Calin (2439767)" userId="S::2439767@student.uwtsd.ac.uk::dd309c19-2414-43f3-9b4e-767fbbe14a1b" providerId="AD" clId="Web-{DB38DF02-E72C-C16B-A41F-1799E7D1B6ED}" dt="2026-03-06T14:36:35.415" v="48"/>
          <pc:sldLayoutMkLst>
            <pc:docMk/>
            <pc:sldMasterMk cId="1542542387" sldId="2147483734"/>
            <pc:sldLayoutMk cId="3734041287" sldId="2147483723"/>
          </pc:sldLayoutMkLst>
        </pc:sldLayoutChg>
        <pc:sldLayoutChg chg="add">
          <pc:chgData name="Livia Calin (2439767)" userId="S::2439767@student.uwtsd.ac.uk::dd309c19-2414-43f3-9b4e-767fbbe14a1b" providerId="AD" clId="Web-{DB38DF02-E72C-C16B-A41F-1799E7D1B6ED}" dt="2026-03-06T14:36:35.415" v="48"/>
          <pc:sldLayoutMkLst>
            <pc:docMk/>
            <pc:sldMasterMk cId="1542542387" sldId="2147483734"/>
            <pc:sldLayoutMk cId="379533293" sldId="2147483724"/>
          </pc:sldLayoutMkLst>
        </pc:sldLayoutChg>
        <pc:sldLayoutChg chg="add">
          <pc:chgData name="Livia Calin (2439767)" userId="S::2439767@student.uwtsd.ac.uk::dd309c19-2414-43f3-9b4e-767fbbe14a1b" providerId="AD" clId="Web-{DB38DF02-E72C-C16B-A41F-1799E7D1B6ED}" dt="2026-03-06T14:36:35.415" v="48"/>
          <pc:sldLayoutMkLst>
            <pc:docMk/>
            <pc:sldMasterMk cId="1542542387" sldId="2147483734"/>
            <pc:sldLayoutMk cId="2090797766" sldId="2147483725"/>
          </pc:sldLayoutMkLst>
        </pc:sldLayoutChg>
        <pc:sldLayoutChg chg="add">
          <pc:chgData name="Livia Calin (2439767)" userId="S::2439767@student.uwtsd.ac.uk::dd309c19-2414-43f3-9b4e-767fbbe14a1b" providerId="AD" clId="Web-{DB38DF02-E72C-C16B-A41F-1799E7D1B6ED}" dt="2026-03-06T14:36:35.415" v="48"/>
          <pc:sldLayoutMkLst>
            <pc:docMk/>
            <pc:sldMasterMk cId="1542542387" sldId="2147483734"/>
            <pc:sldLayoutMk cId="3208937082" sldId="2147483726"/>
          </pc:sldLayoutMkLst>
        </pc:sldLayoutChg>
        <pc:sldLayoutChg chg="add">
          <pc:chgData name="Livia Calin (2439767)" userId="S::2439767@student.uwtsd.ac.uk::dd309c19-2414-43f3-9b4e-767fbbe14a1b" providerId="AD" clId="Web-{DB38DF02-E72C-C16B-A41F-1799E7D1B6ED}" dt="2026-03-06T14:36:35.415" v="48"/>
          <pc:sldLayoutMkLst>
            <pc:docMk/>
            <pc:sldMasterMk cId="1542542387" sldId="2147483734"/>
            <pc:sldLayoutMk cId="1873002625" sldId="2147483727"/>
          </pc:sldLayoutMkLst>
        </pc:sldLayoutChg>
        <pc:sldLayoutChg chg="add">
          <pc:chgData name="Livia Calin (2439767)" userId="S::2439767@student.uwtsd.ac.uk::dd309c19-2414-43f3-9b4e-767fbbe14a1b" providerId="AD" clId="Web-{DB38DF02-E72C-C16B-A41F-1799E7D1B6ED}" dt="2026-03-06T14:36:35.415" v="48"/>
          <pc:sldLayoutMkLst>
            <pc:docMk/>
            <pc:sldMasterMk cId="1542542387" sldId="2147483734"/>
            <pc:sldLayoutMk cId="2253708264" sldId="2147483728"/>
          </pc:sldLayoutMkLst>
        </pc:sldLayoutChg>
        <pc:sldLayoutChg chg="add">
          <pc:chgData name="Livia Calin (2439767)" userId="S::2439767@student.uwtsd.ac.uk::dd309c19-2414-43f3-9b4e-767fbbe14a1b" providerId="AD" clId="Web-{DB38DF02-E72C-C16B-A41F-1799E7D1B6ED}" dt="2026-03-06T14:36:35.415" v="48"/>
          <pc:sldLayoutMkLst>
            <pc:docMk/>
            <pc:sldMasterMk cId="1542542387" sldId="2147483734"/>
            <pc:sldLayoutMk cId="2055556869" sldId="2147483729"/>
          </pc:sldLayoutMkLst>
        </pc:sldLayoutChg>
        <pc:sldLayoutChg chg="add">
          <pc:chgData name="Livia Calin (2439767)" userId="S::2439767@student.uwtsd.ac.uk::dd309c19-2414-43f3-9b4e-767fbbe14a1b" providerId="AD" clId="Web-{DB38DF02-E72C-C16B-A41F-1799E7D1B6ED}" dt="2026-03-06T14:36:35.415" v="48"/>
          <pc:sldLayoutMkLst>
            <pc:docMk/>
            <pc:sldMasterMk cId="1542542387" sldId="2147483734"/>
            <pc:sldLayoutMk cId="322780894" sldId="2147483730"/>
          </pc:sldLayoutMkLst>
        </pc:sldLayoutChg>
        <pc:sldLayoutChg chg="add">
          <pc:chgData name="Livia Calin (2439767)" userId="S::2439767@student.uwtsd.ac.uk::dd309c19-2414-43f3-9b4e-767fbbe14a1b" providerId="AD" clId="Web-{DB38DF02-E72C-C16B-A41F-1799E7D1B6ED}" dt="2026-03-06T14:36:35.415" v="48"/>
          <pc:sldLayoutMkLst>
            <pc:docMk/>
            <pc:sldMasterMk cId="1542542387" sldId="2147483734"/>
            <pc:sldLayoutMk cId="3042911601" sldId="2147483731"/>
          </pc:sldLayoutMkLst>
        </pc:sldLayoutChg>
        <pc:sldLayoutChg chg="add">
          <pc:chgData name="Livia Calin (2439767)" userId="S::2439767@student.uwtsd.ac.uk::dd309c19-2414-43f3-9b4e-767fbbe14a1b" providerId="AD" clId="Web-{DB38DF02-E72C-C16B-A41F-1799E7D1B6ED}" dt="2026-03-06T14:36:35.415" v="48"/>
          <pc:sldLayoutMkLst>
            <pc:docMk/>
            <pc:sldMasterMk cId="1542542387" sldId="2147483734"/>
            <pc:sldLayoutMk cId="438615765" sldId="2147483732"/>
          </pc:sldLayoutMkLst>
        </pc:sldLayoutChg>
        <pc:sldLayoutChg chg="add">
          <pc:chgData name="Livia Calin (2439767)" userId="S::2439767@student.uwtsd.ac.uk::dd309c19-2414-43f3-9b4e-767fbbe14a1b" providerId="AD" clId="Web-{DB38DF02-E72C-C16B-A41F-1799E7D1B6ED}" dt="2026-03-06T14:36:35.415" v="48"/>
          <pc:sldLayoutMkLst>
            <pc:docMk/>
            <pc:sldMasterMk cId="1542542387" sldId="2147483734"/>
            <pc:sldLayoutMk cId="1207333089" sldId="2147483733"/>
          </pc:sldLayoutMkLst>
        </pc:sldLayoutChg>
      </pc:sldMasterChg>
    </pc:docChg>
  </pc:docChgLst>
  <pc:docChgLst>
    <pc:chgData name="Livia Calin (2439767)" userId="S::2439767@student.uwtsd.ac.uk::dd309c19-2414-43f3-9b4e-767fbbe14a1b" providerId="AD" clId="Web-{084FAC68-6A82-D756-2264-F792E86AE05A}"/>
    <pc:docChg chg="addSld delSld modSld sldOrd">
      <pc:chgData name="Livia Calin (2439767)" userId="S::2439767@student.uwtsd.ac.uk::dd309c19-2414-43f3-9b4e-767fbbe14a1b" providerId="AD" clId="Web-{084FAC68-6A82-D756-2264-F792E86AE05A}" dt="2026-03-06T16:49:29.119" v="264"/>
      <pc:docMkLst>
        <pc:docMk/>
      </pc:docMkLst>
      <pc:sldChg chg="modSp">
        <pc:chgData name="Livia Calin (2439767)" userId="S::2439767@student.uwtsd.ac.uk::dd309c19-2414-43f3-9b4e-767fbbe14a1b" providerId="AD" clId="Web-{084FAC68-6A82-D756-2264-F792E86AE05A}" dt="2026-03-06T16:42:41.960" v="256" actId="20577"/>
        <pc:sldMkLst>
          <pc:docMk/>
          <pc:sldMk cId="109857222" sldId="256"/>
        </pc:sldMkLst>
        <pc:spChg chg="mod">
          <ac:chgData name="Livia Calin (2439767)" userId="S::2439767@student.uwtsd.ac.uk::dd309c19-2414-43f3-9b4e-767fbbe14a1b" providerId="AD" clId="Web-{084FAC68-6A82-D756-2264-F792E86AE05A}" dt="2026-03-06T16:42:41.960" v="256" actId="20577"/>
          <ac:spMkLst>
            <pc:docMk/>
            <pc:sldMk cId="109857222" sldId="256"/>
            <ac:spMk id="2" creationId="{00000000-0000-0000-0000-000000000000}"/>
          </ac:spMkLst>
        </pc:spChg>
      </pc:sldChg>
      <pc:sldChg chg="addSp delSp modSp new del mod ord setBg">
        <pc:chgData name="Livia Calin (2439767)" userId="S::2439767@student.uwtsd.ac.uk::dd309c19-2414-43f3-9b4e-767fbbe14a1b" providerId="AD" clId="Web-{084FAC68-6A82-D756-2264-F792E86AE05A}" dt="2026-03-06T15:18:40.597" v="66"/>
        <pc:sldMkLst>
          <pc:docMk/>
          <pc:sldMk cId="2603711772" sldId="257"/>
        </pc:sldMkLst>
        <pc:spChg chg="add del">
          <ac:chgData name="Livia Calin (2439767)" userId="S::2439767@student.uwtsd.ac.uk::dd309c19-2414-43f3-9b4e-767fbbe14a1b" providerId="AD" clId="Web-{084FAC68-6A82-D756-2264-F792E86AE05A}" dt="2026-03-06T15:05:30.437" v="5"/>
          <ac:spMkLst>
            <pc:docMk/>
            <pc:sldMk cId="2603711772" sldId="257"/>
            <ac:spMk id="2" creationId="{E1D8441A-4BDB-03B5-7A21-769E2FF18AB3}"/>
          </ac:spMkLst>
        </pc:spChg>
        <pc:spChg chg="add mod ord">
          <ac:chgData name="Livia Calin (2439767)" userId="S::2439767@student.uwtsd.ac.uk::dd309c19-2414-43f3-9b4e-767fbbe14a1b" providerId="AD" clId="Web-{084FAC68-6A82-D756-2264-F792E86AE05A}" dt="2026-03-06T15:08:02.787" v="25"/>
          <ac:spMkLst>
            <pc:docMk/>
            <pc:sldMk cId="2603711772" sldId="257"/>
            <ac:spMk id="3" creationId="{B7863B46-DBB1-3966-0271-B9F4C57BF1CF}"/>
          </ac:spMkLst>
        </pc:spChg>
        <pc:spChg chg="add mod">
          <ac:chgData name="Livia Calin (2439767)" userId="S::2439767@student.uwtsd.ac.uk::dd309c19-2414-43f3-9b4e-767fbbe14a1b" providerId="AD" clId="Web-{084FAC68-6A82-D756-2264-F792E86AE05A}" dt="2026-03-06T15:12:12.137" v="42" actId="20577"/>
          <ac:spMkLst>
            <pc:docMk/>
            <pc:sldMk cId="2603711772" sldId="257"/>
            <ac:spMk id="5" creationId="{172EF3DE-3F37-117B-656F-DE110D837234}"/>
          </ac:spMkLst>
        </pc:spChg>
        <pc:spChg chg="add del">
          <ac:chgData name="Livia Calin (2439767)" userId="S::2439767@student.uwtsd.ac.uk::dd309c19-2414-43f3-9b4e-767fbbe14a1b" providerId="AD" clId="Web-{084FAC68-6A82-D756-2264-F792E86AE05A}" dt="2026-03-06T15:07:50.224" v="20"/>
          <ac:spMkLst>
            <pc:docMk/>
            <pc:sldMk cId="2603711772" sldId="257"/>
            <ac:spMk id="13" creationId="{E49D7415-2F11-44C2-B6AA-13A25B6814B9}"/>
          </ac:spMkLst>
        </pc:spChg>
        <pc:spChg chg="add del">
          <ac:chgData name="Livia Calin (2439767)" userId="S::2439767@student.uwtsd.ac.uk::dd309c19-2414-43f3-9b4e-767fbbe14a1b" providerId="AD" clId="Web-{084FAC68-6A82-D756-2264-F792E86AE05A}" dt="2026-03-06T15:07:52.646" v="22"/>
          <ac:spMkLst>
            <pc:docMk/>
            <pc:sldMk cId="2603711772" sldId="257"/>
            <ac:spMk id="19" creationId="{E49D7415-2F11-44C2-B6AA-13A25B6814B9}"/>
          </ac:spMkLst>
        </pc:spChg>
        <pc:spChg chg="add del">
          <ac:chgData name="Livia Calin (2439767)" userId="S::2439767@student.uwtsd.ac.uk::dd309c19-2414-43f3-9b4e-767fbbe14a1b" providerId="AD" clId="Web-{084FAC68-6A82-D756-2264-F792E86AE05A}" dt="2026-03-06T15:08:02.772" v="24"/>
          <ac:spMkLst>
            <pc:docMk/>
            <pc:sldMk cId="2603711772" sldId="257"/>
            <ac:spMk id="24" creationId="{E49D7415-2F11-44C2-B6AA-13A25B6814B9}"/>
          </ac:spMkLst>
        </pc:spChg>
        <pc:spChg chg="add">
          <ac:chgData name="Livia Calin (2439767)" userId="S::2439767@student.uwtsd.ac.uk::dd309c19-2414-43f3-9b4e-767fbbe14a1b" providerId="AD" clId="Web-{084FAC68-6A82-D756-2264-F792E86AE05A}" dt="2026-03-06T15:08:02.787" v="25"/>
          <ac:spMkLst>
            <pc:docMk/>
            <pc:sldMk cId="2603711772" sldId="257"/>
            <ac:spMk id="29" creationId="{E49D7415-2F11-44C2-B6AA-13A25B6814B9}"/>
          </ac:spMkLst>
        </pc:spChg>
        <pc:picChg chg="add mod">
          <ac:chgData name="Livia Calin (2439767)" userId="S::2439767@student.uwtsd.ac.uk::dd309c19-2414-43f3-9b4e-767fbbe14a1b" providerId="AD" clId="Web-{084FAC68-6A82-D756-2264-F792E86AE05A}" dt="2026-03-06T15:08:02.787" v="25"/>
          <ac:picMkLst>
            <pc:docMk/>
            <pc:sldMk cId="2603711772" sldId="257"/>
            <ac:picMk id="4" creationId="{67FF482A-D630-7B73-2DD1-AC7FA3A2FB8E}"/>
          </ac:picMkLst>
        </pc:picChg>
        <pc:cxnChg chg="add del">
          <ac:chgData name="Livia Calin (2439767)" userId="S::2439767@student.uwtsd.ac.uk::dd309c19-2414-43f3-9b4e-767fbbe14a1b" providerId="AD" clId="Web-{084FAC68-6A82-D756-2264-F792E86AE05A}" dt="2026-03-06T15:07:50.224" v="20"/>
          <ac:cxnSpMkLst>
            <pc:docMk/>
            <pc:sldMk cId="2603711772" sldId="257"/>
            <ac:cxnSpMk id="9" creationId="{F64F9B95-9045-48D2-B9F3-2927E98F54AA}"/>
          </ac:cxnSpMkLst>
        </pc:cxnChg>
        <pc:cxnChg chg="add del">
          <ac:chgData name="Livia Calin (2439767)" userId="S::2439767@student.uwtsd.ac.uk::dd309c19-2414-43f3-9b4e-767fbbe14a1b" providerId="AD" clId="Web-{084FAC68-6A82-D756-2264-F792E86AE05A}" dt="2026-03-06T15:07:50.224" v="20"/>
          <ac:cxnSpMkLst>
            <pc:docMk/>
            <pc:sldMk cId="2603711772" sldId="257"/>
            <ac:cxnSpMk id="11" creationId="{085AA86F-6A4D-4BCB-A045-D992CDC2959B}"/>
          </ac:cxnSpMkLst>
        </pc:cxnChg>
        <pc:cxnChg chg="add del">
          <ac:chgData name="Livia Calin (2439767)" userId="S::2439767@student.uwtsd.ac.uk::dd309c19-2414-43f3-9b4e-767fbbe14a1b" providerId="AD" clId="Web-{084FAC68-6A82-D756-2264-F792E86AE05A}" dt="2026-03-06T15:07:50.224" v="20"/>
          <ac:cxnSpMkLst>
            <pc:docMk/>
            <pc:sldMk cId="2603711772" sldId="257"/>
            <ac:cxnSpMk id="15" creationId="{D2E57F3D-33BE-4306-87E6-245763719516}"/>
          </ac:cxnSpMkLst>
        </pc:cxnChg>
        <pc:cxnChg chg="add del">
          <ac:chgData name="Livia Calin (2439767)" userId="S::2439767@student.uwtsd.ac.uk::dd309c19-2414-43f3-9b4e-767fbbe14a1b" providerId="AD" clId="Web-{084FAC68-6A82-D756-2264-F792E86AE05A}" dt="2026-03-06T15:07:52.646" v="22"/>
          <ac:cxnSpMkLst>
            <pc:docMk/>
            <pc:sldMk cId="2603711772" sldId="257"/>
            <ac:cxnSpMk id="17" creationId="{F64F9B95-9045-48D2-B9F3-2927E98F54AA}"/>
          </ac:cxnSpMkLst>
        </pc:cxnChg>
        <pc:cxnChg chg="add del">
          <ac:chgData name="Livia Calin (2439767)" userId="S::2439767@student.uwtsd.ac.uk::dd309c19-2414-43f3-9b4e-767fbbe14a1b" providerId="AD" clId="Web-{084FAC68-6A82-D756-2264-F792E86AE05A}" dt="2026-03-06T15:07:52.646" v="22"/>
          <ac:cxnSpMkLst>
            <pc:docMk/>
            <pc:sldMk cId="2603711772" sldId="257"/>
            <ac:cxnSpMk id="18" creationId="{085AA86F-6A4D-4BCB-A045-D992CDC2959B}"/>
          </ac:cxnSpMkLst>
        </pc:cxnChg>
        <pc:cxnChg chg="add del">
          <ac:chgData name="Livia Calin (2439767)" userId="S::2439767@student.uwtsd.ac.uk::dd309c19-2414-43f3-9b4e-767fbbe14a1b" providerId="AD" clId="Web-{084FAC68-6A82-D756-2264-F792E86AE05A}" dt="2026-03-06T15:07:52.646" v="22"/>
          <ac:cxnSpMkLst>
            <pc:docMk/>
            <pc:sldMk cId="2603711772" sldId="257"/>
            <ac:cxnSpMk id="20" creationId="{4583FD9E-C5A7-96F7-951D-7D292013CD58}"/>
          </ac:cxnSpMkLst>
        </pc:cxnChg>
        <pc:cxnChg chg="add del">
          <ac:chgData name="Livia Calin (2439767)" userId="S::2439767@student.uwtsd.ac.uk::dd309c19-2414-43f3-9b4e-767fbbe14a1b" providerId="AD" clId="Web-{084FAC68-6A82-D756-2264-F792E86AE05A}" dt="2026-03-06T15:08:02.772" v="24"/>
          <ac:cxnSpMkLst>
            <pc:docMk/>
            <pc:sldMk cId="2603711772" sldId="257"/>
            <ac:cxnSpMk id="22" creationId="{F64F9B95-9045-48D2-B9F3-2927E98F54AA}"/>
          </ac:cxnSpMkLst>
        </pc:cxnChg>
        <pc:cxnChg chg="add del">
          <ac:chgData name="Livia Calin (2439767)" userId="S::2439767@student.uwtsd.ac.uk::dd309c19-2414-43f3-9b4e-767fbbe14a1b" providerId="AD" clId="Web-{084FAC68-6A82-D756-2264-F792E86AE05A}" dt="2026-03-06T15:08:02.772" v="24"/>
          <ac:cxnSpMkLst>
            <pc:docMk/>
            <pc:sldMk cId="2603711772" sldId="257"/>
            <ac:cxnSpMk id="23" creationId="{085AA86F-6A4D-4BCB-A045-D992CDC2959B}"/>
          </ac:cxnSpMkLst>
        </pc:cxnChg>
        <pc:cxnChg chg="add del">
          <ac:chgData name="Livia Calin (2439767)" userId="S::2439767@student.uwtsd.ac.uk::dd309c19-2414-43f3-9b4e-767fbbe14a1b" providerId="AD" clId="Web-{084FAC68-6A82-D756-2264-F792E86AE05A}" dt="2026-03-06T15:08:02.772" v="24"/>
          <ac:cxnSpMkLst>
            <pc:docMk/>
            <pc:sldMk cId="2603711772" sldId="257"/>
            <ac:cxnSpMk id="25" creationId="{D2E57F3D-33BE-4306-87E6-245763719516}"/>
          </ac:cxnSpMkLst>
        </pc:cxnChg>
        <pc:cxnChg chg="add">
          <ac:chgData name="Livia Calin (2439767)" userId="S::2439767@student.uwtsd.ac.uk::dd309c19-2414-43f3-9b4e-767fbbe14a1b" providerId="AD" clId="Web-{084FAC68-6A82-D756-2264-F792E86AE05A}" dt="2026-03-06T15:08:02.787" v="25"/>
          <ac:cxnSpMkLst>
            <pc:docMk/>
            <pc:sldMk cId="2603711772" sldId="257"/>
            <ac:cxnSpMk id="27" creationId="{F64F9B95-9045-48D2-B9F3-2927E98F54AA}"/>
          </ac:cxnSpMkLst>
        </pc:cxnChg>
        <pc:cxnChg chg="add">
          <ac:chgData name="Livia Calin (2439767)" userId="S::2439767@student.uwtsd.ac.uk::dd309c19-2414-43f3-9b4e-767fbbe14a1b" providerId="AD" clId="Web-{084FAC68-6A82-D756-2264-F792E86AE05A}" dt="2026-03-06T15:08:02.787" v="25"/>
          <ac:cxnSpMkLst>
            <pc:docMk/>
            <pc:sldMk cId="2603711772" sldId="257"/>
            <ac:cxnSpMk id="28" creationId="{085AA86F-6A4D-4BCB-A045-D992CDC2959B}"/>
          </ac:cxnSpMkLst>
        </pc:cxnChg>
        <pc:cxnChg chg="add">
          <ac:chgData name="Livia Calin (2439767)" userId="S::2439767@student.uwtsd.ac.uk::dd309c19-2414-43f3-9b4e-767fbbe14a1b" providerId="AD" clId="Web-{084FAC68-6A82-D756-2264-F792E86AE05A}" dt="2026-03-06T15:08:02.787" v="25"/>
          <ac:cxnSpMkLst>
            <pc:docMk/>
            <pc:sldMk cId="2603711772" sldId="257"/>
            <ac:cxnSpMk id="30" creationId="{D2E57F3D-33BE-4306-87E6-245763719516}"/>
          </ac:cxnSpMkLst>
        </pc:cxnChg>
        <pc:cxnChg chg="add">
          <ac:chgData name="Livia Calin (2439767)" userId="S::2439767@student.uwtsd.ac.uk::dd309c19-2414-43f3-9b4e-767fbbe14a1b" providerId="AD" clId="Web-{084FAC68-6A82-D756-2264-F792E86AE05A}" dt="2026-03-06T15:08:02.787" v="25"/>
          <ac:cxnSpMkLst>
            <pc:docMk/>
            <pc:sldMk cId="2603711772" sldId="257"/>
            <ac:cxnSpMk id="31" creationId="{8E0104E4-99BC-494F-8342-F250828E574F}"/>
          </ac:cxnSpMkLst>
        </pc:cxnChg>
      </pc:sldChg>
      <pc:sldChg chg="addSp delSp modSp new mod setBg">
        <pc:chgData name="Livia Calin (2439767)" userId="S::2439767@student.uwtsd.ac.uk::dd309c19-2414-43f3-9b4e-767fbbe14a1b" providerId="AD" clId="Web-{084FAC68-6A82-D756-2264-F792E86AE05A}" dt="2026-03-06T15:31:14.630" v="123" actId="20577"/>
        <pc:sldMkLst>
          <pc:docMk/>
          <pc:sldMk cId="4225281678" sldId="258"/>
        </pc:sldMkLst>
        <pc:spChg chg="add mod ord">
          <ac:chgData name="Livia Calin (2439767)" userId="S::2439767@student.uwtsd.ac.uk::dd309c19-2414-43f3-9b4e-767fbbe14a1b" providerId="AD" clId="Web-{084FAC68-6A82-D756-2264-F792E86AE05A}" dt="2026-03-06T15:31:14.630" v="123" actId="20577"/>
          <ac:spMkLst>
            <pc:docMk/>
            <pc:sldMk cId="4225281678" sldId="258"/>
            <ac:spMk id="2" creationId="{C7D31A50-197F-5524-C1C5-23FBD4CAAE93}"/>
          </ac:spMkLst>
        </pc:spChg>
        <pc:spChg chg="add del">
          <ac:chgData name="Livia Calin (2439767)" userId="S::2439767@student.uwtsd.ac.uk::dd309c19-2414-43f3-9b4e-767fbbe14a1b" providerId="AD" clId="Web-{084FAC68-6A82-D756-2264-F792E86AE05A}" dt="2026-03-06T15:29:18.543" v="109"/>
          <ac:spMkLst>
            <pc:docMk/>
            <pc:sldMk cId="4225281678" sldId="258"/>
            <ac:spMk id="12" creationId="{E49D7415-2F11-44C2-B6AA-13A25B6814B9}"/>
          </ac:spMkLst>
        </pc:spChg>
        <pc:spChg chg="add del">
          <ac:chgData name="Livia Calin (2439767)" userId="S::2439767@student.uwtsd.ac.uk::dd309c19-2414-43f3-9b4e-767fbbe14a1b" providerId="AD" clId="Web-{084FAC68-6A82-D756-2264-F792E86AE05A}" dt="2026-03-06T15:29:18.527" v="108"/>
          <ac:spMkLst>
            <pc:docMk/>
            <pc:sldMk cId="4225281678" sldId="258"/>
            <ac:spMk id="25" creationId="{E49D7415-2F11-44C2-B6AA-13A25B6814B9}"/>
          </ac:spMkLst>
        </pc:spChg>
        <pc:spChg chg="add">
          <ac:chgData name="Livia Calin (2439767)" userId="S::2439767@student.uwtsd.ac.uk::dd309c19-2414-43f3-9b4e-767fbbe14a1b" providerId="AD" clId="Web-{084FAC68-6A82-D756-2264-F792E86AE05A}" dt="2026-03-06T15:29:18.543" v="109"/>
          <ac:spMkLst>
            <pc:docMk/>
            <pc:sldMk cId="4225281678" sldId="258"/>
            <ac:spMk id="33" creationId="{E49D7415-2F11-44C2-B6AA-13A25B6814B9}"/>
          </ac:spMkLst>
        </pc:spChg>
        <pc:picChg chg="add mod ord">
          <ac:chgData name="Livia Calin (2439767)" userId="S::2439767@student.uwtsd.ac.uk::dd309c19-2414-43f3-9b4e-767fbbe14a1b" providerId="AD" clId="Web-{084FAC68-6A82-D756-2264-F792E86AE05A}" dt="2026-03-06T15:29:18.543" v="109"/>
          <ac:picMkLst>
            <pc:docMk/>
            <pc:sldMk cId="4225281678" sldId="258"/>
            <ac:picMk id="3" creationId="{6F9FBA9B-D26E-9B2C-260B-767AC74EB359}"/>
          </ac:picMkLst>
        </pc:picChg>
        <pc:cxnChg chg="add del">
          <ac:chgData name="Livia Calin (2439767)" userId="S::2439767@student.uwtsd.ac.uk::dd309c19-2414-43f3-9b4e-767fbbe14a1b" providerId="AD" clId="Web-{084FAC68-6A82-D756-2264-F792E86AE05A}" dt="2026-03-06T15:29:18.543" v="109"/>
          <ac:cxnSpMkLst>
            <pc:docMk/>
            <pc:sldMk cId="4225281678" sldId="258"/>
            <ac:cxnSpMk id="8" creationId="{F64F9B95-9045-48D2-B9F3-2927E98F54AA}"/>
          </ac:cxnSpMkLst>
        </pc:cxnChg>
        <pc:cxnChg chg="add del">
          <ac:chgData name="Livia Calin (2439767)" userId="S::2439767@student.uwtsd.ac.uk::dd309c19-2414-43f3-9b4e-767fbbe14a1b" providerId="AD" clId="Web-{084FAC68-6A82-D756-2264-F792E86AE05A}" dt="2026-03-06T15:29:18.543" v="109"/>
          <ac:cxnSpMkLst>
            <pc:docMk/>
            <pc:sldMk cId="4225281678" sldId="258"/>
            <ac:cxnSpMk id="10" creationId="{085AA86F-6A4D-4BCB-A045-D992CDC2959B}"/>
          </ac:cxnSpMkLst>
        </pc:cxnChg>
        <pc:cxnChg chg="add del">
          <ac:chgData name="Livia Calin (2439767)" userId="S::2439767@student.uwtsd.ac.uk::dd309c19-2414-43f3-9b4e-767fbbe14a1b" providerId="AD" clId="Web-{084FAC68-6A82-D756-2264-F792E86AE05A}" dt="2026-03-06T15:29:18.543" v="109"/>
          <ac:cxnSpMkLst>
            <pc:docMk/>
            <pc:sldMk cId="4225281678" sldId="258"/>
            <ac:cxnSpMk id="14" creationId="{511FC409-B3C2-4F68-865C-C5333D6F2710}"/>
          </ac:cxnSpMkLst>
        </pc:cxnChg>
        <pc:cxnChg chg="add del">
          <ac:chgData name="Livia Calin (2439767)" userId="S::2439767@student.uwtsd.ac.uk::dd309c19-2414-43f3-9b4e-767fbbe14a1b" providerId="AD" clId="Web-{084FAC68-6A82-D756-2264-F792E86AE05A}" dt="2026-03-06T15:29:18.543" v="109"/>
          <ac:cxnSpMkLst>
            <pc:docMk/>
            <pc:sldMk cId="4225281678" sldId="258"/>
            <ac:cxnSpMk id="16" creationId="{B810270D-76A7-44B3-9746-7EDF5788602E}"/>
          </ac:cxnSpMkLst>
        </pc:cxnChg>
        <pc:cxnChg chg="add del">
          <ac:chgData name="Livia Calin (2439767)" userId="S::2439767@student.uwtsd.ac.uk::dd309c19-2414-43f3-9b4e-767fbbe14a1b" providerId="AD" clId="Web-{084FAC68-6A82-D756-2264-F792E86AE05A}" dt="2026-03-06T15:29:18.527" v="108"/>
          <ac:cxnSpMkLst>
            <pc:docMk/>
            <pc:sldMk cId="4225281678" sldId="258"/>
            <ac:cxnSpMk id="21" creationId="{F64F9B95-9045-48D2-B9F3-2927E98F54AA}"/>
          </ac:cxnSpMkLst>
        </pc:cxnChg>
        <pc:cxnChg chg="add del">
          <ac:chgData name="Livia Calin (2439767)" userId="S::2439767@student.uwtsd.ac.uk::dd309c19-2414-43f3-9b4e-767fbbe14a1b" providerId="AD" clId="Web-{084FAC68-6A82-D756-2264-F792E86AE05A}" dt="2026-03-06T15:29:18.527" v="108"/>
          <ac:cxnSpMkLst>
            <pc:docMk/>
            <pc:sldMk cId="4225281678" sldId="258"/>
            <ac:cxnSpMk id="23" creationId="{085AA86F-6A4D-4BCB-A045-D992CDC2959B}"/>
          </ac:cxnSpMkLst>
        </pc:cxnChg>
        <pc:cxnChg chg="add del">
          <ac:chgData name="Livia Calin (2439767)" userId="S::2439767@student.uwtsd.ac.uk::dd309c19-2414-43f3-9b4e-767fbbe14a1b" providerId="AD" clId="Web-{084FAC68-6A82-D756-2264-F792E86AE05A}" dt="2026-03-06T15:29:18.527" v="108"/>
          <ac:cxnSpMkLst>
            <pc:docMk/>
            <pc:sldMk cId="4225281678" sldId="258"/>
            <ac:cxnSpMk id="27" creationId="{511FC409-B3C2-4F68-865C-C5333D6F2710}"/>
          </ac:cxnSpMkLst>
        </pc:cxnChg>
        <pc:cxnChg chg="del">
          <ac:chgData name="Livia Calin (2439767)" userId="S::2439767@student.uwtsd.ac.uk::dd309c19-2414-43f3-9b4e-767fbbe14a1b" providerId="AD" clId="Web-{084FAC68-6A82-D756-2264-F792E86AE05A}" dt="2026-03-06T15:29:18.527" v="108"/>
          <ac:cxnSpMkLst>
            <pc:docMk/>
            <pc:sldMk cId="4225281678" sldId="258"/>
            <ac:cxnSpMk id="29" creationId="{B810270D-76A7-44B3-9746-7EDF5788602E}"/>
          </ac:cxnSpMkLst>
        </pc:cxnChg>
        <pc:cxnChg chg="add">
          <ac:chgData name="Livia Calin (2439767)" userId="S::2439767@student.uwtsd.ac.uk::dd309c19-2414-43f3-9b4e-767fbbe14a1b" providerId="AD" clId="Web-{084FAC68-6A82-D756-2264-F792E86AE05A}" dt="2026-03-06T15:29:18.543" v="109"/>
          <ac:cxnSpMkLst>
            <pc:docMk/>
            <pc:sldMk cId="4225281678" sldId="258"/>
            <ac:cxnSpMk id="31" creationId="{F64F9B95-9045-48D2-B9F3-2927E98F54AA}"/>
          </ac:cxnSpMkLst>
        </pc:cxnChg>
        <pc:cxnChg chg="add">
          <ac:chgData name="Livia Calin (2439767)" userId="S::2439767@student.uwtsd.ac.uk::dd309c19-2414-43f3-9b4e-767fbbe14a1b" providerId="AD" clId="Web-{084FAC68-6A82-D756-2264-F792E86AE05A}" dt="2026-03-06T15:29:18.543" v="109"/>
          <ac:cxnSpMkLst>
            <pc:docMk/>
            <pc:sldMk cId="4225281678" sldId="258"/>
            <ac:cxnSpMk id="34" creationId="{D2E57F3D-33BE-4306-87E6-245763719516}"/>
          </ac:cxnSpMkLst>
        </pc:cxnChg>
      </pc:sldChg>
      <pc:sldChg chg="addSp delSp modSp new">
        <pc:chgData name="Livia Calin (2439767)" userId="S::2439767@student.uwtsd.ac.uk::dd309c19-2414-43f3-9b4e-767fbbe14a1b" providerId="AD" clId="Web-{084FAC68-6A82-D756-2264-F792E86AE05A}" dt="2026-03-06T16:29:43.286" v="250" actId="20577"/>
        <pc:sldMkLst>
          <pc:docMk/>
          <pc:sldMk cId="70959251" sldId="259"/>
        </pc:sldMkLst>
        <pc:spChg chg="mod">
          <ac:chgData name="Livia Calin (2439767)" userId="S::2439767@student.uwtsd.ac.uk::dd309c19-2414-43f3-9b4e-767fbbe14a1b" providerId="AD" clId="Web-{084FAC68-6A82-D756-2264-F792E86AE05A}" dt="2026-03-06T16:29:01.813" v="236" actId="1076"/>
          <ac:spMkLst>
            <pc:docMk/>
            <pc:sldMk cId="70959251" sldId="259"/>
            <ac:spMk id="2" creationId="{4DFAF8D8-A511-0C9A-5A3C-90F268E22EAE}"/>
          </ac:spMkLst>
        </pc:spChg>
        <pc:spChg chg="add del mod">
          <ac:chgData name="Livia Calin (2439767)" userId="S::2439767@student.uwtsd.ac.uk::dd309c19-2414-43f3-9b4e-767fbbe14a1b" providerId="AD" clId="Web-{084FAC68-6A82-D756-2264-F792E86AE05A}" dt="2026-03-06T16:29:43.286" v="250" actId="20577"/>
          <ac:spMkLst>
            <pc:docMk/>
            <pc:sldMk cId="70959251" sldId="259"/>
            <ac:spMk id="3" creationId="{AB22586F-7AC0-2F87-38DB-0C8B1114C788}"/>
          </ac:spMkLst>
        </pc:spChg>
        <pc:spChg chg="mod">
          <ac:chgData name="Livia Calin (2439767)" userId="S::2439767@student.uwtsd.ac.uk::dd309c19-2414-43f3-9b4e-767fbbe14a1b" providerId="AD" clId="Web-{084FAC68-6A82-D756-2264-F792E86AE05A}" dt="2026-03-06T16:29:08.203" v="237" actId="1076"/>
          <ac:spMkLst>
            <pc:docMk/>
            <pc:sldMk cId="70959251" sldId="259"/>
            <ac:spMk id="4" creationId="{1B720CF2-A9C8-C4CF-1497-A8154C828E45}"/>
          </ac:spMkLst>
        </pc:spChg>
        <pc:spChg chg="add del mod">
          <ac:chgData name="Livia Calin (2439767)" userId="S::2439767@student.uwtsd.ac.uk::dd309c19-2414-43f3-9b4e-767fbbe14a1b" providerId="AD" clId="Web-{084FAC68-6A82-D756-2264-F792E86AE05A}" dt="2026-03-06T16:27:51.717" v="220"/>
          <ac:spMkLst>
            <pc:docMk/>
            <pc:sldMk cId="70959251" sldId="259"/>
            <ac:spMk id="106" creationId="{D9DE0289-A7F3-C645-364A-E14DC0AC2C21}"/>
          </ac:spMkLst>
        </pc:spChg>
        <pc:graphicFrameChg chg="add del">
          <ac:chgData name="Livia Calin (2439767)" userId="S::2439767@student.uwtsd.ac.uk::dd309c19-2414-43f3-9b4e-767fbbe14a1b" providerId="AD" clId="Web-{084FAC68-6A82-D756-2264-F792E86AE05A}" dt="2026-03-06T16:24:59.947" v="181"/>
          <ac:graphicFrameMkLst>
            <pc:docMk/>
            <pc:sldMk cId="70959251" sldId="259"/>
            <ac:graphicFrameMk id="7" creationId="{91739BE5-9371-B8AB-24B1-CE21416D3010}"/>
          </ac:graphicFrameMkLst>
        </pc:graphicFrameChg>
        <pc:graphicFrameChg chg="add del">
          <ac:chgData name="Livia Calin (2439767)" userId="S::2439767@student.uwtsd.ac.uk::dd309c19-2414-43f3-9b4e-767fbbe14a1b" providerId="AD" clId="Web-{084FAC68-6A82-D756-2264-F792E86AE05A}" dt="2026-03-06T16:25:02.837" v="183"/>
          <ac:graphicFrameMkLst>
            <pc:docMk/>
            <pc:sldMk cId="70959251" sldId="259"/>
            <ac:graphicFrameMk id="9" creationId="{2C26F721-098B-78F6-0C61-BFEA9EE9D14A}"/>
          </ac:graphicFrameMkLst>
        </pc:graphicFrameChg>
        <pc:graphicFrameChg chg="add del">
          <ac:chgData name="Livia Calin (2439767)" userId="S::2439767@student.uwtsd.ac.uk::dd309c19-2414-43f3-9b4e-767fbbe14a1b" providerId="AD" clId="Web-{084FAC68-6A82-D756-2264-F792E86AE05A}" dt="2026-03-06T16:25:05.634" v="185"/>
          <ac:graphicFrameMkLst>
            <pc:docMk/>
            <pc:sldMk cId="70959251" sldId="259"/>
            <ac:graphicFrameMk id="11" creationId="{0EC86B0D-02D2-7119-1907-715ABC689918}"/>
          </ac:graphicFrameMkLst>
        </pc:graphicFrameChg>
        <pc:graphicFrameChg chg="add del">
          <ac:chgData name="Livia Calin (2439767)" userId="S::2439767@student.uwtsd.ac.uk::dd309c19-2414-43f3-9b4e-767fbbe14a1b" providerId="AD" clId="Web-{084FAC68-6A82-D756-2264-F792E86AE05A}" dt="2026-03-06T16:25:09.744" v="187"/>
          <ac:graphicFrameMkLst>
            <pc:docMk/>
            <pc:sldMk cId="70959251" sldId="259"/>
            <ac:graphicFrameMk id="13" creationId="{91739BE5-9371-B8AB-24B1-CE21416D3010}"/>
          </ac:graphicFrameMkLst>
        </pc:graphicFrameChg>
        <pc:graphicFrameChg chg="add del">
          <ac:chgData name="Livia Calin (2439767)" userId="S::2439767@student.uwtsd.ac.uk::dd309c19-2414-43f3-9b4e-767fbbe14a1b" providerId="AD" clId="Web-{084FAC68-6A82-D756-2264-F792E86AE05A}" dt="2026-03-06T16:25:11.900" v="189"/>
          <ac:graphicFrameMkLst>
            <pc:docMk/>
            <pc:sldMk cId="70959251" sldId="259"/>
            <ac:graphicFrameMk id="15" creationId="{2C26F721-098B-78F6-0C61-BFEA9EE9D14A}"/>
          </ac:graphicFrameMkLst>
        </pc:graphicFrameChg>
        <pc:picChg chg="add del mod">
          <ac:chgData name="Livia Calin (2439767)" userId="S::2439767@student.uwtsd.ac.uk::dd309c19-2414-43f3-9b4e-767fbbe14a1b" providerId="AD" clId="Web-{084FAC68-6A82-D756-2264-F792E86AE05A}" dt="2026-03-06T16:28:02.014" v="224"/>
          <ac:picMkLst>
            <pc:docMk/>
            <pc:sldMk cId="70959251" sldId="259"/>
            <ac:picMk id="5" creationId="{623FDE53-B413-1320-FACC-A2F7187293CD}"/>
          </ac:picMkLst>
        </pc:picChg>
      </pc:sldChg>
      <pc:sldChg chg="new del">
        <pc:chgData name="Livia Calin (2439767)" userId="S::2439767@student.uwtsd.ac.uk::dd309c19-2414-43f3-9b4e-767fbbe14a1b" providerId="AD" clId="Web-{084FAC68-6A82-D756-2264-F792E86AE05A}" dt="2026-03-06T15:16:40.189" v="58"/>
        <pc:sldMkLst>
          <pc:docMk/>
          <pc:sldMk cId="1513978671" sldId="259"/>
        </pc:sldMkLst>
      </pc:sldChg>
      <pc:sldChg chg="new del">
        <pc:chgData name="Livia Calin (2439767)" userId="S::2439767@student.uwtsd.ac.uk::dd309c19-2414-43f3-9b4e-767fbbe14a1b" providerId="AD" clId="Web-{084FAC68-6A82-D756-2264-F792E86AE05A}" dt="2026-03-06T15:16:34.829" v="55"/>
        <pc:sldMkLst>
          <pc:docMk/>
          <pc:sldMk cId="4255016478" sldId="259"/>
        </pc:sldMkLst>
      </pc:sldChg>
      <pc:sldChg chg="new del">
        <pc:chgData name="Livia Calin (2439767)" userId="S::2439767@student.uwtsd.ac.uk::dd309c19-2414-43f3-9b4e-767fbbe14a1b" providerId="AD" clId="Web-{084FAC68-6A82-D756-2264-F792E86AE05A}" dt="2026-03-06T15:16:36.361" v="56"/>
        <pc:sldMkLst>
          <pc:docMk/>
          <pc:sldMk cId="836932721" sldId="260"/>
        </pc:sldMkLst>
      </pc:sldChg>
      <pc:sldChg chg="new del">
        <pc:chgData name="Livia Calin (2439767)" userId="S::2439767@student.uwtsd.ac.uk::dd309c19-2414-43f3-9b4e-767fbbe14a1b" providerId="AD" clId="Web-{084FAC68-6A82-D756-2264-F792E86AE05A}" dt="2026-03-06T15:23:11.558" v="96"/>
        <pc:sldMkLst>
          <pc:docMk/>
          <pc:sldMk cId="1370622325" sldId="260"/>
        </pc:sldMkLst>
      </pc:sldChg>
      <pc:sldChg chg="addSp modSp new">
        <pc:chgData name="Livia Calin (2439767)" userId="S::2439767@student.uwtsd.ac.uk::dd309c19-2414-43f3-9b4e-767fbbe14a1b" providerId="AD" clId="Web-{084FAC68-6A82-D756-2264-F792E86AE05A}" dt="2026-03-06T15:32:49.228" v="133" actId="20577"/>
        <pc:sldMkLst>
          <pc:docMk/>
          <pc:sldMk cId="2451099672" sldId="260"/>
        </pc:sldMkLst>
        <pc:spChg chg="add mod">
          <ac:chgData name="Livia Calin (2439767)" userId="S::2439767@student.uwtsd.ac.uk::dd309c19-2414-43f3-9b4e-767fbbe14a1b" providerId="AD" clId="Web-{084FAC68-6A82-D756-2264-F792E86AE05A}" dt="2026-03-06T15:32:49.228" v="133" actId="20577"/>
          <ac:spMkLst>
            <pc:docMk/>
            <pc:sldMk cId="2451099672" sldId="260"/>
            <ac:spMk id="2" creationId="{5708B9F9-7416-6D0F-AC96-72C6B98F03C4}"/>
          </ac:spMkLst>
        </pc:spChg>
      </pc:sldChg>
      <pc:sldChg chg="new del">
        <pc:chgData name="Livia Calin (2439767)" userId="S::2439767@student.uwtsd.ac.uk::dd309c19-2414-43f3-9b4e-767fbbe14a1b" providerId="AD" clId="Web-{084FAC68-6A82-D756-2264-F792E86AE05A}" dt="2026-03-06T15:23:15.793" v="98"/>
        <pc:sldMkLst>
          <pc:docMk/>
          <pc:sldMk cId="3734593209" sldId="260"/>
        </pc:sldMkLst>
      </pc:sldChg>
      <pc:sldChg chg="addSp modSp new">
        <pc:chgData name="Livia Calin (2439767)" userId="S::2439767@student.uwtsd.ac.uk::dd309c19-2414-43f3-9b4e-767fbbe14a1b" providerId="AD" clId="Web-{084FAC68-6A82-D756-2264-F792E86AE05A}" dt="2026-03-06T16:18:58.039" v="157" actId="1076"/>
        <pc:sldMkLst>
          <pc:docMk/>
          <pc:sldMk cId="3886673213" sldId="261"/>
        </pc:sldMkLst>
        <pc:spChg chg="add mod">
          <ac:chgData name="Livia Calin (2439767)" userId="S::2439767@student.uwtsd.ac.uk::dd309c19-2414-43f3-9b4e-767fbbe14a1b" providerId="AD" clId="Web-{084FAC68-6A82-D756-2264-F792E86AE05A}" dt="2026-03-06T15:36:14.391" v="151" actId="14100"/>
          <ac:spMkLst>
            <pc:docMk/>
            <pc:sldMk cId="3886673213" sldId="261"/>
            <ac:spMk id="2" creationId="{E71C6BF0-EDFD-0D86-BB30-910FBC29A9D7}"/>
          </ac:spMkLst>
        </pc:spChg>
        <pc:picChg chg="add mod">
          <ac:chgData name="Livia Calin (2439767)" userId="S::2439767@student.uwtsd.ac.uk::dd309c19-2414-43f3-9b4e-767fbbe14a1b" providerId="AD" clId="Web-{084FAC68-6A82-D756-2264-F792E86AE05A}" dt="2026-03-06T16:18:58.039" v="157" actId="1076"/>
          <ac:picMkLst>
            <pc:docMk/>
            <pc:sldMk cId="3886673213" sldId="261"/>
            <ac:picMk id="3" creationId="{7BEA1505-36C3-8B25-CDE9-F53596058385}"/>
          </ac:picMkLst>
        </pc:picChg>
      </pc:sldChg>
      <pc:sldChg chg="addSp delSp modSp new mod setBg">
        <pc:chgData name="Livia Calin (2439767)" userId="S::2439767@student.uwtsd.ac.uk::dd309c19-2414-43f3-9b4e-767fbbe14a1b" providerId="AD" clId="Web-{084FAC68-6A82-D756-2264-F792E86AE05A}" dt="2026-03-06T16:40:57.441" v="255" actId="1076"/>
        <pc:sldMkLst>
          <pc:docMk/>
          <pc:sldMk cId="1757468061" sldId="262"/>
        </pc:sldMkLst>
        <pc:spChg chg="add mod">
          <ac:chgData name="Livia Calin (2439767)" userId="S::2439767@student.uwtsd.ac.uk::dd309c19-2414-43f3-9b4e-767fbbe14a1b" providerId="AD" clId="Web-{084FAC68-6A82-D756-2264-F792E86AE05A}" dt="2026-03-06T16:40:57.441" v="255" actId="1076"/>
          <ac:spMkLst>
            <pc:docMk/>
            <pc:sldMk cId="1757468061" sldId="262"/>
            <ac:spMk id="2" creationId="{4011067E-D24B-42A3-5D11-1B91DAA13CE8}"/>
          </ac:spMkLst>
        </pc:spChg>
        <pc:spChg chg="add mod">
          <ac:chgData name="Livia Calin (2439767)" userId="S::2439767@student.uwtsd.ac.uk::dd309c19-2414-43f3-9b4e-767fbbe14a1b" providerId="AD" clId="Web-{084FAC68-6A82-D756-2264-F792E86AE05A}" dt="2026-03-06T16:40:44.237" v="254" actId="1076"/>
          <ac:spMkLst>
            <pc:docMk/>
            <pc:sldMk cId="1757468061" sldId="262"/>
            <ac:spMk id="5" creationId="{744DEE20-3760-738A-6B9C-66F1CB08A9DD}"/>
          </ac:spMkLst>
        </pc:spChg>
        <pc:spChg chg="add del">
          <ac:chgData name="Livia Calin (2439767)" userId="S::2439767@student.uwtsd.ac.uk::dd309c19-2414-43f3-9b4e-767fbbe14a1b" providerId="AD" clId="Web-{084FAC68-6A82-D756-2264-F792E86AE05A}" dt="2026-03-06T16:23:57.679" v="172"/>
          <ac:spMkLst>
            <pc:docMk/>
            <pc:sldMk cId="1757468061" sldId="262"/>
            <ac:spMk id="13" creationId="{E49D7415-2F11-44C2-B6AA-13A25B6814B9}"/>
          </ac:spMkLst>
        </pc:spChg>
        <pc:spChg chg="add">
          <ac:chgData name="Livia Calin (2439767)" userId="S::2439767@student.uwtsd.ac.uk::dd309c19-2414-43f3-9b4e-767fbbe14a1b" providerId="AD" clId="Web-{084FAC68-6A82-D756-2264-F792E86AE05A}" dt="2026-03-06T16:23:57.679" v="172"/>
          <ac:spMkLst>
            <pc:docMk/>
            <pc:sldMk cId="1757468061" sldId="262"/>
            <ac:spMk id="26" creationId="{E49D7415-2F11-44C2-B6AA-13A25B6814B9}"/>
          </ac:spMkLst>
        </pc:spChg>
        <pc:graphicFrameChg chg="add mod modGraphic">
          <ac:chgData name="Livia Calin (2439767)" userId="S::2439767@student.uwtsd.ac.uk::dd309c19-2414-43f3-9b4e-767fbbe14a1b" providerId="AD" clId="Web-{084FAC68-6A82-D756-2264-F792E86AE05A}" dt="2026-03-06T16:23:57.679" v="172"/>
          <ac:graphicFrameMkLst>
            <pc:docMk/>
            <pc:sldMk cId="1757468061" sldId="262"/>
            <ac:graphicFrameMk id="4" creationId="{F9F595E1-96B4-EB2E-C362-8CFFEC65AE92}"/>
          </ac:graphicFrameMkLst>
        </pc:graphicFrameChg>
        <pc:cxnChg chg="add del">
          <ac:chgData name="Livia Calin (2439767)" userId="S::2439767@student.uwtsd.ac.uk::dd309c19-2414-43f3-9b4e-767fbbe14a1b" providerId="AD" clId="Web-{084FAC68-6A82-D756-2264-F792E86AE05A}" dt="2026-03-06T16:23:57.679" v="172"/>
          <ac:cxnSpMkLst>
            <pc:docMk/>
            <pc:sldMk cId="1757468061" sldId="262"/>
            <ac:cxnSpMk id="9" creationId="{F64F9B95-9045-48D2-B9F3-2927E98F54AA}"/>
          </ac:cxnSpMkLst>
        </pc:cxnChg>
        <pc:cxnChg chg="add del">
          <ac:chgData name="Livia Calin (2439767)" userId="S::2439767@student.uwtsd.ac.uk::dd309c19-2414-43f3-9b4e-767fbbe14a1b" providerId="AD" clId="Web-{084FAC68-6A82-D756-2264-F792E86AE05A}" dt="2026-03-06T16:23:57.679" v="172"/>
          <ac:cxnSpMkLst>
            <pc:docMk/>
            <pc:sldMk cId="1757468061" sldId="262"/>
            <ac:cxnSpMk id="11" creationId="{085AA86F-6A4D-4BCB-A045-D992CDC2959B}"/>
          </ac:cxnSpMkLst>
        </pc:cxnChg>
        <pc:cxnChg chg="add del">
          <ac:chgData name="Livia Calin (2439767)" userId="S::2439767@student.uwtsd.ac.uk::dd309c19-2414-43f3-9b4e-767fbbe14a1b" providerId="AD" clId="Web-{084FAC68-6A82-D756-2264-F792E86AE05A}" dt="2026-03-06T16:23:57.679" v="172"/>
          <ac:cxnSpMkLst>
            <pc:docMk/>
            <pc:sldMk cId="1757468061" sldId="262"/>
            <ac:cxnSpMk id="15" creationId="{8E813B4C-6731-0B72-5252-A79AB0E20B58}"/>
          </ac:cxnSpMkLst>
        </pc:cxnChg>
        <pc:cxnChg chg="add del">
          <ac:chgData name="Livia Calin (2439767)" userId="S::2439767@student.uwtsd.ac.uk::dd309c19-2414-43f3-9b4e-767fbbe14a1b" providerId="AD" clId="Web-{084FAC68-6A82-D756-2264-F792E86AE05A}" dt="2026-03-06T16:23:57.679" v="172"/>
          <ac:cxnSpMkLst>
            <pc:docMk/>
            <pc:sldMk cId="1757468061" sldId="262"/>
            <ac:cxnSpMk id="17" creationId="{6E0E8146-6E65-2E6C-0C86-547E3C925406}"/>
          </ac:cxnSpMkLst>
        </pc:cxnChg>
        <pc:cxnChg chg="add">
          <ac:chgData name="Livia Calin (2439767)" userId="S::2439767@student.uwtsd.ac.uk::dd309c19-2414-43f3-9b4e-767fbbe14a1b" providerId="AD" clId="Web-{084FAC68-6A82-D756-2264-F792E86AE05A}" dt="2026-03-06T16:23:57.679" v="172"/>
          <ac:cxnSpMkLst>
            <pc:docMk/>
            <pc:sldMk cId="1757468061" sldId="262"/>
            <ac:cxnSpMk id="22" creationId="{F64F9B95-9045-48D2-B9F3-2927E98F54AA}"/>
          </ac:cxnSpMkLst>
        </pc:cxnChg>
        <pc:cxnChg chg="add">
          <ac:chgData name="Livia Calin (2439767)" userId="S::2439767@student.uwtsd.ac.uk::dd309c19-2414-43f3-9b4e-767fbbe14a1b" providerId="AD" clId="Web-{084FAC68-6A82-D756-2264-F792E86AE05A}" dt="2026-03-06T16:23:57.679" v="172"/>
          <ac:cxnSpMkLst>
            <pc:docMk/>
            <pc:sldMk cId="1757468061" sldId="262"/>
            <ac:cxnSpMk id="24" creationId="{085AA86F-6A4D-4BCB-A045-D992CDC2959B}"/>
          </ac:cxnSpMkLst>
        </pc:cxnChg>
        <pc:cxnChg chg="add">
          <ac:chgData name="Livia Calin (2439767)" userId="S::2439767@student.uwtsd.ac.uk::dd309c19-2414-43f3-9b4e-767fbbe14a1b" providerId="AD" clId="Web-{084FAC68-6A82-D756-2264-F792E86AE05A}" dt="2026-03-06T16:23:57.679" v="172"/>
          <ac:cxnSpMkLst>
            <pc:docMk/>
            <pc:sldMk cId="1757468061" sldId="262"/>
            <ac:cxnSpMk id="28" creationId="{8E813B4C-6731-0B72-5252-A79AB0E20B58}"/>
          </ac:cxnSpMkLst>
        </pc:cxnChg>
      </pc:sldChg>
      <pc:sldChg chg="modSp new">
        <pc:chgData name="Livia Calin (2439767)" userId="S::2439767@student.uwtsd.ac.uk::dd309c19-2414-43f3-9b4e-767fbbe14a1b" providerId="AD" clId="Web-{084FAC68-6A82-D756-2264-F792E86AE05A}" dt="2026-03-06T16:39:56.923" v="251" actId="20577"/>
        <pc:sldMkLst>
          <pc:docMk/>
          <pc:sldMk cId="3217783459" sldId="263"/>
        </pc:sldMkLst>
        <pc:spChg chg="mod">
          <ac:chgData name="Livia Calin (2439767)" userId="S::2439767@student.uwtsd.ac.uk::dd309c19-2414-43f3-9b4e-767fbbe14a1b" providerId="AD" clId="Web-{084FAC68-6A82-D756-2264-F792E86AE05A}" dt="2026-03-06T16:27:08.169" v="210" actId="20577"/>
          <ac:spMkLst>
            <pc:docMk/>
            <pc:sldMk cId="3217783459" sldId="263"/>
            <ac:spMk id="2" creationId="{DE98A8DA-0605-DA23-2C43-95D69C558FC6}"/>
          </ac:spMkLst>
        </pc:spChg>
        <pc:spChg chg="mod">
          <ac:chgData name="Livia Calin (2439767)" userId="S::2439767@student.uwtsd.ac.uk::dd309c19-2414-43f3-9b4e-767fbbe14a1b" providerId="AD" clId="Web-{084FAC68-6A82-D756-2264-F792E86AE05A}" dt="2026-03-06T16:39:56.923" v="251" actId="20577"/>
          <ac:spMkLst>
            <pc:docMk/>
            <pc:sldMk cId="3217783459" sldId="263"/>
            <ac:spMk id="3" creationId="{DD4D76C7-88F6-2AFC-FDE4-2626B108285C}"/>
          </ac:spMkLst>
        </pc:spChg>
      </pc:sldChg>
      <pc:sldChg chg="addSp modSp new ord">
        <pc:chgData name="Livia Calin (2439767)" userId="S::2439767@student.uwtsd.ac.uk::dd309c19-2414-43f3-9b4e-767fbbe14a1b" providerId="AD" clId="Web-{084FAC68-6A82-D756-2264-F792E86AE05A}" dt="2026-03-06T16:49:29.119" v="264"/>
        <pc:sldMkLst>
          <pc:docMk/>
          <pc:sldMk cId="1650251232" sldId="264"/>
        </pc:sldMkLst>
        <pc:spChg chg="add mod">
          <ac:chgData name="Livia Calin (2439767)" userId="S::2439767@student.uwtsd.ac.uk::dd309c19-2414-43f3-9b4e-767fbbe14a1b" providerId="AD" clId="Web-{084FAC68-6A82-D756-2264-F792E86AE05A}" dt="2026-03-06T16:48:22.640" v="262" actId="1076"/>
          <ac:spMkLst>
            <pc:docMk/>
            <pc:sldMk cId="1650251232" sldId="264"/>
            <ac:spMk id="2" creationId="{80BB97C8-22A1-97DB-DCF8-C5181FD862C8}"/>
          </ac:spMkLst>
        </pc:spChg>
      </pc:sldChg>
    </pc:docChg>
  </pc:docChgLst>
  <pc:docChgLst>
    <pc:chgData name="Livia Calin (2439767)" userId="S::2439767@student.uwtsd.ac.uk::dd309c19-2414-43f3-9b4e-767fbbe14a1b" providerId="AD" clId="Web-{37431680-7DF1-D145-1BCF-75BB1B77F3D5}"/>
    <pc:docChg chg="modSld addMainMaster delMainMaster">
      <pc:chgData name="Livia Calin (2439767)" userId="S::2439767@student.uwtsd.ac.uk::dd309c19-2414-43f3-9b4e-767fbbe14a1b" providerId="AD" clId="Web-{37431680-7DF1-D145-1BCF-75BB1B77F3D5}" dt="2026-03-06T14:39:14.819" v="8" actId="20577"/>
      <pc:docMkLst>
        <pc:docMk/>
      </pc:docMkLst>
      <pc:sldChg chg="addSp delSp modSp mod modClrScheme setClrOvrMap chgLayout">
        <pc:chgData name="Livia Calin (2439767)" userId="S::2439767@student.uwtsd.ac.uk::dd309c19-2414-43f3-9b4e-767fbbe14a1b" providerId="AD" clId="Web-{37431680-7DF1-D145-1BCF-75BB1B77F3D5}" dt="2026-03-06T14:39:14.819" v="8" actId="20577"/>
        <pc:sldMkLst>
          <pc:docMk/>
          <pc:sldMk cId="109857222" sldId="256"/>
        </pc:sldMkLst>
        <pc:spChg chg="mod">
          <ac:chgData name="Livia Calin (2439767)" userId="S::2439767@student.uwtsd.ac.uk::dd309c19-2414-43f3-9b4e-767fbbe14a1b" providerId="AD" clId="Web-{37431680-7DF1-D145-1BCF-75BB1B77F3D5}" dt="2026-03-06T14:39:14.819" v="8" actId="20577"/>
          <ac:spMkLst>
            <pc:docMk/>
            <pc:sldMk cId="109857222" sldId="256"/>
            <ac:spMk id="2" creationId="{00000000-0000-0000-0000-000000000000}"/>
          </ac:spMkLst>
        </pc:spChg>
        <pc:spChg chg="mod">
          <ac:chgData name="Livia Calin (2439767)" userId="S::2439767@student.uwtsd.ac.uk::dd309c19-2414-43f3-9b4e-767fbbe14a1b" providerId="AD" clId="Web-{37431680-7DF1-D145-1BCF-75BB1B77F3D5}" dt="2026-03-06T14:38:32.987" v="0"/>
          <ac:spMkLst>
            <pc:docMk/>
            <pc:sldMk cId="109857222" sldId="256"/>
            <ac:spMk id="3" creationId="{00000000-0000-0000-0000-000000000000}"/>
          </ac:spMkLst>
        </pc:spChg>
        <pc:spChg chg="del">
          <ac:chgData name="Livia Calin (2439767)" userId="S::2439767@student.uwtsd.ac.uk::dd309c19-2414-43f3-9b4e-767fbbe14a1b" providerId="AD" clId="Web-{37431680-7DF1-D145-1BCF-75BB1B77F3D5}" dt="2026-03-06T14:38:32.987" v="0"/>
          <ac:spMkLst>
            <pc:docMk/>
            <pc:sldMk cId="109857222" sldId="256"/>
            <ac:spMk id="9" creationId="{3A6C273A-38F2-4D34-98BF-47B248862B76}"/>
          </ac:spMkLst>
        </pc:spChg>
        <pc:spChg chg="del">
          <ac:chgData name="Livia Calin (2439767)" userId="S::2439767@student.uwtsd.ac.uk::dd309c19-2414-43f3-9b4e-767fbbe14a1b" providerId="AD" clId="Web-{37431680-7DF1-D145-1BCF-75BB1B77F3D5}" dt="2026-03-06T14:38:32.987" v="0"/>
          <ac:spMkLst>
            <pc:docMk/>
            <pc:sldMk cId="109857222" sldId="256"/>
            <ac:spMk id="11" creationId="{2E2CF659-EE5D-432C-B47F-10AC4A48A347}"/>
          </ac:spMkLst>
        </pc:spChg>
        <pc:spChg chg="del">
          <ac:chgData name="Livia Calin (2439767)" userId="S::2439767@student.uwtsd.ac.uk::dd309c19-2414-43f3-9b4e-767fbbe14a1b" providerId="AD" clId="Web-{37431680-7DF1-D145-1BCF-75BB1B77F3D5}" dt="2026-03-06T14:38:32.987" v="0"/>
          <ac:spMkLst>
            <pc:docMk/>
            <pc:sldMk cId="109857222" sldId="256"/>
            <ac:spMk id="13" creationId="{683AA549-1F0C-46E0-AAD8-DC3DC6CA6181}"/>
          </ac:spMkLst>
        </pc:spChg>
        <pc:spChg chg="del">
          <ac:chgData name="Livia Calin (2439767)" userId="S::2439767@student.uwtsd.ac.uk::dd309c19-2414-43f3-9b4e-767fbbe14a1b" providerId="AD" clId="Web-{37431680-7DF1-D145-1BCF-75BB1B77F3D5}" dt="2026-03-06T14:38:32.987" v="0"/>
          <ac:spMkLst>
            <pc:docMk/>
            <pc:sldMk cId="109857222" sldId="256"/>
            <ac:spMk id="26" creationId="{03E51277-1095-412F-913B-8FA8021AA626}"/>
          </ac:spMkLst>
        </pc:spChg>
        <pc:spChg chg="add">
          <ac:chgData name="Livia Calin (2439767)" userId="S::2439767@student.uwtsd.ac.uk::dd309c19-2414-43f3-9b4e-767fbbe14a1b" providerId="AD" clId="Web-{37431680-7DF1-D145-1BCF-75BB1B77F3D5}" dt="2026-03-06T14:38:32.987" v="0"/>
          <ac:spMkLst>
            <pc:docMk/>
            <pc:sldMk cId="109857222" sldId="256"/>
            <ac:spMk id="55" creationId="{85CB65D0-496F-4797-A015-C85839E35D1A}"/>
          </ac:spMkLst>
        </pc:spChg>
        <pc:spChg chg="add">
          <ac:chgData name="Livia Calin (2439767)" userId="S::2439767@student.uwtsd.ac.uk::dd309c19-2414-43f3-9b4e-767fbbe14a1b" providerId="AD" clId="Web-{37431680-7DF1-D145-1BCF-75BB1B77F3D5}" dt="2026-03-06T14:38:32.987" v="0"/>
          <ac:spMkLst>
            <pc:docMk/>
            <pc:sldMk cId="109857222" sldId="256"/>
            <ac:spMk id="57" creationId="{95D2C779-8883-4E5F-A170-0F464918C1B7}"/>
          </ac:spMkLst>
        </pc:spChg>
        <pc:grpChg chg="del">
          <ac:chgData name="Livia Calin (2439767)" userId="S::2439767@student.uwtsd.ac.uk::dd309c19-2414-43f3-9b4e-767fbbe14a1b" providerId="AD" clId="Web-{37431680-7DF1-D145-1BCF-75BB1B77F3D5}" dt="2026-03-06T14:38:32.987" v="0"/>
          <ac:grpSpMkLst>
            <pc:docMk/>
            <pc:sldMk cId="109857222" sldId="256"/>
            <ac:grpSpMk id="48" creationId="{DDB99EF5-8801-40E2-83D3-196FADCBBA7F}"/>
          </ac:grpSpMkLst>
        </pc:grpChg>
        <pc:picChg chg="mod">
          <ac:chgData name="Livia Calin (2439767)" userId="S::2439767@student.uwtsd.ac.uk::dd309c19-2414-43f3-9b4e-767fbbe14a1b" providerId="AD" clId="Web-{37431680-7DF1-D145-1BCF-75BB1B77F3D5}" dt="2026-03-06T14:38:32.987" v="0"/>
          <ac:picMkLst>
            <pc:docMk/>
            <pc:sldMk cId="109857222" sldId="256"/>
            <ac:picMk id="4" creationId="{ABA10102-9A37-3611-51A3-BCF11398A441}"/>
          </ac:picMkLst>
        </pc:picChg>
      </pc:sldChg>
      <pc:sldMasterChg chg="del delSldLayout">
        <pc:chgData name="Livia Calin (2439767)" userId="S::2439767@student.uwtsd.ac.uk::dd309c19-2414-43f3-9b4e-767fbbe14a1b" providerId="AD" clId="Web-{37431680-7DF1-D145-1BCF-75BB1B77F3D5}" dt="2026-03-06T14:38:32.987" v="0"/>
        <pc:sldMasterMkLst>
          <pc:docMk/>
          <pc:sldMasterMk cId="1542542387" sldId="2147483734"/>
        </pc:sldMasterMkLst>
        <pc:sldLayoutChg chg="del">
          <pc:chgData name="Livia Calin (2439767)" userId="S::2439767@student.uwtsd.ac.uk::dd309c19-2414-43f3-9b4e-767fbbe14a1b" providerId="AD" clId="Web-{37431680-7DF1-D145-1BCF-75BB1B77F3D5}" dt="2026-03-06T14:38:32.987" v="0"/>
          <pc:sldLayoutMkLst>
            <pc:docMk/>
            <pc:sldMasterMk cId="1542542387" sldId="2147483734"/>
            <pc:sldLayoutMk cId="3734041287" sldId="2147483723"/>
          </pc:sldLayoutMkLst>
        </pc:sldLayoutChg>
        <pc:sldLayoutChg chg="del">
          <pc:chgData name="Livia Calin (2439767)" userId="S::2439767@student.uwtsd.ac.uk::dd309c19-2414-43f3-9b4e-767fbbe14a1b" providerId="AD" clId="Web-{37431680-7DF1-D145-1BCF-75BB1B77F3D5}" dt="2026-03-06T14:38:32.987" v="0"/>
          <pc:sldLayoutMkLst>
            <pc:docMk/>
            <pc:sldMasterMk cId="1542542387" sldId="2147483734"/>
            <pc:sldLayoutMk cId="379533293" sldId="2147483724"/>
          </pc:sldLayoutMkLst>
        </pc:sldLayoutChg>
        <pc:sldLayoutChg chg="del">
          <pc:chgData name="Livia Calin (2439767)" userId="S::2439767@student.uwtsd.ac.uk::dd309c19-2414-43f3-9b4e-767fbbe14a1b" providerId="AD" clId="Web-{37431680-7DF1-D145-1BCF-75BB1B77F3D5}" dt="2026-03-06T14:38:32.987" v="0"/>
          <pc:sldLayoutMkLst>
            <pc:docMk/>
            <pc:sldMasterMk cId="1542542387" sldId="2147483734"/>
            <pc:sldLayoutMk cId="2090797766" sldId="2147483725"/>
          </pc:sldLayoutMkLst>
        </pc:sldLayoutChg>
        <pc:sldLayoutChg chg="del">
          <pc:chgData name="Livia Calin (2439767)" userId="S::2439767@student.uwtsd.ac.uk::dd309c19-2414-43f3-9b4e-767fbbe14a1b" providerId="AD" clId="Web-{37431680-7DF1-D145-1BCF-75BB1B77F3D5}" dt="2026-03-06T14:38:32.987" v="0"/>
          <pc:sldLayoutMkLst>
            <pc:docMk/>
            <pc:sldMasterMk cId="1542542387" sldId="2147483734"/>
            <pc:sldLayoutMk cId="3208937082" sldId="2147483726"/>
          </pc:sldLayoutMkLst>
        </pc:sldLayoutChg>
        <pc:sldLayoutChg chg="del">
          <pc:chgData name="Livia Calin (2439767)" userId="S::2439767@student.uwtsd.ac.uk::dd309c19-2414-43f3-9b4e-767fbbe14a1b" providerId="AD" clId="Web-{37431680-7DF1-D145-1BCF-75BB1B77F3D5}" dt="2026-03-06T14:38:32.987" v="0"/>
          <pc:sldLayoutMkLst>
            <pc:docMk/>
            <pc:sldMasterMk cId="1542542387" sldId="2147483734"/>
            <pc:sldLayoutMk cId="1873002625" sldId="2147483727"/>
          </pc:sldLayoutMkLst>
        </pc:sldLayoutChg>
        <pc:sldLayoutChg chg="del">
          <pc:chgData name="Livia Calin (2439767)" userId="S::2439767@student.uwtsd.ac.uk::dd309c19-2414-43f3-9b4e-767fbbe14a1b" providerId="AD" clId="Web-{37431680-7DF1-D145-1BCF-75BB1B77F3D5}" dt="2026-03-06T14:38:32.987" v="0"/>
          <pc:sldLayoutMkLst>
            <pc:docMk/>
            <pc:sldMasterMk cId="1542542387" sldId="2147483734"/>
            <pc:sldLayoutMk cId="2253708264" sldId="2147483728"/>
          </pc:sldLayoutMkLst>
        </pc:sldLayoutChg>
        <pc:sldLayoutChg chg="del">
          <pc:chgData name="Livia Calin (2439767)" userId="S::2439767@student.uwtsd.ac.uk::dd309c19-2414-43f3-9b4e-767fbbe14a1b" providerId="AD" clId="Web-{37431680-7DF1-D145-1BCF-75BB1B77F3D5}" dt="2026-03-06T14:38:32.987" v="0"/>
          <pc:sldLayoutMkLst>
            <pc:docMk/>
            <pc:sldMasterMk cId="1542542387" sldId="2147483734"/>
            <pc:sldLayoutMk cId="2055556869" sldId="2147483729"/>
          </pc:sldLayoutMkLst>
        </pc:sldLayoutChg>
        <pc:sldLayoutChg chg="del">
          <pc:chgData name="Livia Calin (2439767)" userId="S::2439767@student.uwtsd.ac.uk::dd309c19-2414-43f3-9b4e-767fbbe14a1b" providerId="AD" clId="Web-{37431680-7DF1-D145-1BCF-75BB1B77F3D5}" dt="2026-03-06T14:38:32.987" v="0"/>
          <pc:sldLayoutMkLst>
            <pc:docMk/>
            <pc:sldMasterMk cId="1542542387" sldId="2147483734"/>
            <pc:sldLayoutMk cId="322780894" sldId="2147483730"/>
          </pc:sldLayoutMkLst>
        </pc:sldLayoutChg>
        <pc:sldLayoutChg chg="del">
          <pc:chgData name="Livia Calin (2439767)" userId="S::2439767@student.uwtsd.ac.uk::dd309c19-2414-43f3-9b4e-767fbbe14a1b" providerId="AD" clId="Web-{37431680-7DF1-D145-1BCF-75BB1B77F3D5}" dt="2026-03-06T14:38:32.987" v="0"/>
          <pc:sldLayoutMkLst>
            <pc:docMk/>
            <pc:sldMasterMk cId="1542542387" sldId="2147483734"/>
            <pc:sldLayoutMk cId="3042911601" sldId="2147483731"/>
          </pc:sldLayoutMkLst>
        </pc:sldLayoutChg>
        <pc:sldLayoutChg chg="del">
          <pc:chgData name="Livia Calin (2439767)" userId="S::2439767@student.uwtsd.ac.uk::dd309c19-2414-43f3-9b4e-767fbbe14a1b" providerId="AD" clId="Web-{37431680-7DF1-D145-1BCF-75BB1B77F3D5}" dt="2026-03-06T14:38:32.987" v="0"/>
          <pc:sldLayoutMkLst>
            <pc:docMk/>
            <pc:sldMasterMk cId="1542542387" sldId="2147483734"/>
            <pc:sldLayoutMk cId="438615765" sldId="2147483732"/>
          </pc:sldLayoutMkLst>
        </pc:sldLayoutChg>
        <pc:sldLayoutChg chg="del">
          <pc:chgData name="Livia Calin (2439767)" userId="S::2439767@student.uwtsd.ac.uk::dd309c19-2414-43f3-9b4e-767fbbe14a1b" providerId="AD" clId="Web-{37431680-7DF1-D145-1BCF-75BB1B77F3D5}" dt="2026-03-06T14:38:32.987" v="0"/>
          <pc:sldLayoutMkLst>
            <pc:docMk/>
            <pc:sldMasterMk cId="1542542387" sldId="2147483734"/>
            <pc:sldLayoutMk cId="1207333089" sldId="2147483733"/>
          </pc:sldLayoutMkLst>
        </pc:sldLayoutChg>
      </pc:sldMasterChg>
      <pc:sldMasterChg chg="add addSldLayout">
        <pc:chgData name="Livia Calin (2439767)" userId="S::2439767@student.uwtsd.ac.uk::dd309c19-2414-43f3-9b4e-767fbbe14a1b" providerId="AD" clId="Web-{37431680-7DF1-D145-1BCF-75BB1B77F3D5}" dt="2026-03-06T14:38:32.987" v="0"/>
        <pc:sldMasterMkLst>
          <pc:docMk/>
          <pc:sldMasterMk cId="887335745" sldId="2147483758"/>
        </pc:sldMasterMkLst>
        <pc:sldLayoutChg chg="add">
          <pc:chgData name="Livia Calin (2439767)" userId="S::2439767@student.uwtsd.ac.uk::dd309c19-2414-43f3-9b4e-767fbbe14a1b" providerId="AD" clId="Web-{37431680-7DF1-D145-1BCF-75BB1B77F3D5}" dt="2026-03-06T14:38:32.987" v="0"/>
          <pc:sldLayoutMkLst>
            <pc:docMk/>
            <pc:sldMasterMk cId="887335745" sldId="2147483758"/>
            <pc:sldLayoutMk cId="4096976242" sldId="2147483747"/>
          </pc:sldLayoutMkLst>
        </pc:sldLayoutChg>
        <pc:sldLayoutChg chg="add">
          <pc:chgData name="Livia Calin (2439767)" userId="S::2439767@student.uwtsd.ac.uk::dd309c19-2414-43f3-9b4e-767fbbe14a1b" providerId="AD" clId="Web-{37431680-7DF1-D145-1BCF-75BB1B77F3D5}" dt="2026-03-06T14:38:32.987" v="0"/>
          <pc:sldLayoutMkLst>
            <pc:docMk/>
            <pc:sldMasterMk cId="887335745" sldId="2147483758"/>
            <pc:sldLayoutMk cId="10546716" sldId="2147483748"/>
          </pc:sldLayoutMkLst>
        </pc:sldLayoutChg>
        <pc:sldLayoutChg chg="add">
          <pc:chgData name="Livia Calin (2439767)" userId="S::2439767@student.uwtsd.ac.uk::dd309c19-2414-43f3-9b4e-767fbbe14a1b" providerId="AD" clId="Web-{37431680-7DF1-D145-1BCF-75BB1B77F3D5}" dt="2026-03-06T14:38:32.987" v="0"/>
          <pc:sldLayoutMkLst>
            <pc:docMk/>
            <pc:sldMasterMk cId="887335745" sldId="2147483758"/>
            <pc:sldLayoutMk cId="4209343841" sldId="2147483749"/>
          </pc:sldLayoutMkLst>
        </pc:sldLayoutChg>
        <pc:sldLayoutChg chg="add">
          <pc:chgData name="Livia Calin (2439767)" userId="S::2439767@student.uwtsd.ac.uk::dd309c19-2414-43f3-9b4e-767fbbe14a1b" providerId="AD" clId="Web-{37431680-7DF1-D145-1BCF-75BB1B77F3D5}" dt="2026-03-06T14:38:32.987" v="0"/>
          <pc:sldLayoutMkLst>
            <pc:docMk/>
            <pc:sldMasterMk cId="887335745" sldId="2147483758"/>
            <pc:sldLayoutMk cId="2054709139" sldId="2147483750"/>
          </pc:sldLayoutMkLst>
        </pc:sldLayoutChg>
        <pc:sldLayoutChg chg="add">
          <pc:chgData name="Livia Calin (2439767)" userId="S::2439767@student.uwtsd.ac.uk::dd309c19-2414-43f3-9b4e-767fbbe14a1b" providerId="AD" clId="Web-{37431680-7DF1-D145-1BCF-75BB1B77F3D5}" dt="2026-03-06T14:38:32.987" v="0"/>
          <pc:sldLayoutMkLst>
            <pc:docMk/>
            <pc:sldMasterMk cId="887335745" sldId="2147483758"/>
            <pc:sldLayoutMk cId="1538804787" sldId="2147483751"/>
          </pc:sldLayoutMkLst>
        </pc:sldLayoutChg>
        <pc:sldLayoutChg chg="add">
          <pc:chgData name="Livia Calin (2439767)" userId="S::2439767@student.uwtsd.ac.uk::dd309c19-2414-43f3-9b4e-767fbbe14a1b" providerId="AD" clId="Web-{37431680-7DF1-D145-1BCF-75BB1B77F3D5}" dt="2026-03-06T14:38:32.987" v="0"/>
          <pc:sldLayoutMkLst>
            <pc:docMk/>
            <pc:sldMasterMk cId="887335745" sldId="2147483758"/>
            <pc:sldLayoutMk cId="758886828" sldId="2147483752"/>
          </pc:sldLayoutMkLst>
        </pc:sldLayoutChg>
        <pc:sldLayoutChg chg="add">
          <pc:chgData name="Livia Calin (2439767)" userId="S::2439767@student.uwtsd.ac.uk::dd309c19-2414-43f3-9b4e-767fbbe14a1b" providerId="AD" clId="Web-{37431680-7DF1-D145-1BCF-75BB1B77F3D5}" dt="2026-03-06T14:38:32.987" v="0"/>
          <pc:sldLayoutMkLst>
            <pc:docMk/>
            <pc:sldMasterMk cId="887335745" sldId="2147483758"/>
            <pc:sldLayoutMk cId="2754707682" sldId="2147483753"/>
          </pc:sldLayoutMkLst>
        </pc:sldLayoutChg>
        <pc:sldLayoutChg chg="add">
          <pc:chgData name="Livia Calin (2439767)" userId="S::2439767@student.uwtsd.ac.uk::dd309c19-2414-43f3-9b4e-767fbbe14a1b" providerId="AD" clId="Web-{37431680-7DF1-D145-1BCF-75BB1B77F3D5}" dt="2026-03-06T14:38:32.987" v="0"/>
          <pc:sldLayoutMkLst>
            <pc:docMk/>
            <pc:sldMasterMk cId="887335745" sldId="2147483758"/>
            <pc:sldLayoutMk cId="1116183856" sldId="2147483754"/>
          </pc:sldLayoutMkLst>
        </pc:sldLayoutChg>
        <pc:sldLayoutChg chg="add">
          <pc:chgData name="Livia Calin (2439767)" userId="S::2439767@student.uwtsd.ac.uk::dd309c19-2414-43f3-9b4e-767fbbe14a1b" providerId="AD" clId="Web-{37431680-7DF1-D145-1BCF-75BB1B77F3D5}" dt="2026-03-06T14:38:32.987" v="0"/>
          <pc:sldLayoutMkLst>
            <pc:docMk/>
            <pc:sldMasterMk cId="887335745" sldId="2147483758"/>
            <pc:sldLayoutMk cId="3764193983" sldId="2147483755"/>
          </pc:sldLayoutMkLst>
        </pc:sldLayoutChg>
        <pc:sldLayoutChg chg="add">
          <pc:chgData name="Livia Calin (2439767)" userId="S::2439767@student.uwtsd.ac.uk::dd309c19-2414-43f3-9b4e-767fbbe14a1b" providerId="AD" clId="Web-{37431680-7DF1-D145-1BCF-75BB1B77F3D5}" dt="2026-03-06T14:38:32.987" v="0"/>
          <pc:sldLayoutMkLst>
            <pc:docMk/>
            <pc:sldMasterMk cId="887335745" sldId="2147483758"/>
            <pc:sldLayoutMk cId="400033980" sldId="2147483756"/>
          </pc:sldLayoutMkLst>
        </pc:sldLayoutChg>
        <pc:sldLayoutChg chg="add">
          <pc:chgData name="Livia Calin (2439767)" userId="S::2439767@student.uwtsd.ac.uk::dd309c19-2414-43f3-9b4e-767fbbe14a1b" providerId="AD" clId="Web-{37431680-7DF1-D145-1BCF-75BB1B77F3D5}" dt="2026-03-06T14:38:32.987" v="0"/>
          <pc:sldLayoutMkLst>
            <pc:docMk/>
            <pc:sldMasterMk cId="887335745" sldId="2147483758"/>
            <pc:sldLayoutMk cId="975687765" sldId="214748375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3/6/2026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547076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3/6/2026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16183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3/6/2026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641939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3/6/2026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0033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3/6/2026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756877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3/6/2026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388047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3/6/2026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969762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3/6/2026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546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3/6/2026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09343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3/6/2026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54709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3/6/2026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58886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3/6/2026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7335745"/>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1" r:id="rId6"/>
    <p:sldLayoutId id="2147483747" r:id="rId7"/>
    <p:sldLayoutId id="2147483748" r:id="rId8"/>
    <p:sldLayoutId id="2147483749" r:id="rId9"/>
    <p:sldLayoutId id="2147483750" r:id="rId10"/>
    <p:sldLayoutId id="2147483752"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hse.gov.uk" TargetMode="External"/><Relationship Id="rId2" Type="http://schemas.openxmlformats.org/officeDocument/2006/relationships/hyperlink" Target="https://www.ageuk.org.uk" TargetMode="External"/><Relationship Id="rId1" Type="http://schemas.openxmlformats.org/officeDocument/2006/relationships/slideLayout" Target="../slideLayouts/slideLayout2.xml"/><Relationship Id="rId6" Type="http://schemas.openxmlformats.org/officeDocument/2006/relationships/hyperlink" Target="https://www.gov.uk" TargetMode="External"/><Relationship Id="rId5" Type="http://schemas.openxmlformats.org/officeDocument/2006/relationships/hyperlink" Target="https://www.ons.gov.uk" TargetMode="External"/><Relationship Id="rId4" Type="http://schemas.openxmlformats.org/officeDocument/2006/relationships/hyperlink" Target="https://www.england.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85CB65D0-496F-4797-A015-C85839E35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vacuuming a carpet&#10;&#10;AI-generated content may be incorrect.">
            <a:extLst>
              <a:ext uri="{FF2B5EF4-FFF2-40B4-BE49-F238E27FC236}">
                <a16:creationId xmlns:a16="http://schemas.microsoft.com/office/drawing/2014/main" id="{ABA10102-9A37-3611-51A3-BCF11398A441}"/>
              </a:ext>
            </a:extLst>
          </p:cNvPr>
          <p:cNvPicPr>
            <a:picLocks noChangeAspect="1"/>
          </p:cNvPicPr>
          <p:nvPr/>
        </p:nvPicPr>
        <p:blipFill>
          <a:blip r:embed="rId2"/>
          <a:srcRect t="2031" b="13699"/>
          <a:stretch>
            <a:fillRect/>
          </a:stretch>
        </p:blipFill>
        <p:spPr>
          <a:xfrm>
            <a:off x="1" y="10"/>
            <a:ext cx="12192000" cy="6857989"/>
          </a:xfrm>
          <a:prstGeom prst="rect">
            <a:avLst/>
          </a:prstGeom>
        </p:spPr>
      </p:pic>
      <p:sp>
        <p:nvSpPr>
          <p:cNvPr id="57" name="Rectangle 56">
            <a:extLst>
              <a:ext uri="{FF2B5EF4-FFF2-40B4-BE49-F238E27FC236}">
                <a16:creationId xmlns:a16="http://schemas.microsoft.com/office/drawing/2014/main" id="{95D2C779-8883-4E5F-A170-0F464918C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990598"/>
            <a:ext cx="12188952" cy="4745182"/>
          </a:xfrm>
          <a:prstGeom prst="rect">
            <a:avLst/>
          </a:prstGeom>
          <a:gradFill>
            <a:gsLst>
              <a:gs pos="35000">
                <a:srgbClr val="000000">
                  <a:alpha val="41000"/>
                </a:srgbClr>
              </a:gs>
              <a:gs pos="0">
                <a:srgbClr val="000000">
                  <a:alpha val="0"/>
                </a:srgbClr>
              </a:gs>
              <a:gs pos="47744">
                <a:srgbClr val="000000">
                  <a:alpha val="51000"/>
                </a:srgbClr>
              </a:gs>
              <a:gs pos="70000">
                <a:srgbClr val="000000">
                  <a:alpha val="37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833541" y="990599"/>
            <a:ext cx="5619054" cy="4849091"/>
          </a:xfrm>
        </p:spPr>
        <p:txBody>
          <a:bodyPr vert="horz" lIns="91440" tIns="45720" rIns="91440" bIns="45720" rtlCol="0" anchor="ctr">
            <a:normAutofit/>
          </a:bodyPr>
          <a:lstStyle/>
          <a:p>
            <a:pPr algn="r">
              <a:lnSpc>
                <a:spcPct val="90000"/>
              </a:lnSpc>
            </a:pPr>
            <a:r>
              <a:rPr lang="en-US" sz="3000" b="1" u="sng" dirty="0">
                <a:solidFill>
                  <a:srgbClr val="C00000"/>
                </a:solidFill>
                <a:ea typeface="+mj-lt"/>
                <a:cs typeface="+mj-lt"/>
              </a:rPr>
              <a:t>Comfort Clean with Liv</a:t>
            </a:r>
            <a:br>
              <a:rPr lang="en-US" sz="3000" b="1" u="sng" dirty="0">
                <a:solidFill>
                  <a:srgbClr val="C00000"/>
                </a:solidFill>
                <a:ea typeface="+mj-lt"/>
                <a:cs typeface="+mj-lt"/>
              </a:rPr>
            </a:br>
            <a:r>
              <a:rPr lang="en-US" sz="3000" b="1" dirty="0">
                <a:solidFill>
                  <a:srgbClr val="C00000"/>
                </a:solidFill>
                <a:ea typeface="+mj-lt"/>
                <a:cs typeface="+mj-lt"/>
              </a:rPr>
              <a:t> </a:t>
            </a:r>
            <a:r>
              <a:rPr lang="en-US" sz="3000" b="1" i="1" dirty="0">
                <a:solidFill>
                  <a:srgbClr val="C00000"/>
                </a:solidFill>
                <a:ea typeface="+mj-lt"/>
                <a:cs typeface="+mj-lt"/>
              </a:rPr>
              <a:t> </a:t>
            </a:r>
            <a:r>
              <a:rPr lang="en-US" sz="3000" b="1" dirty="0">
                <a:solidFill>
                  <a:srgbClr val="C00000"/>
                </a:solidFill>
                <a:ea typeface="+mj-lt"/>
                <a:cs typeface="+mj-lt"/>
              </a:rPr>
              <a:t>Module: LCLM4006 – Enterprise &amp; Entrepreneurship Assignment:</a:t>
            </a:r>
            <a:br>
              <a:rPr lang="en-US" sz="3000" b="1" dirty="0">
                <a:solidFill>
                  <a:srgbClr val="C00000"/>
                </a:solidFill>
                <a:ea typeface="+mj-lt"/>
                <a:cs typeface="+mj-lt"/>
              </a:rPr>
            </a:br>
            <a:r>
              <a:rPr lang="en-US" sz="3000" b="1" dirty="0">
                <a:solidFill>
                  <a:srgbClr val="C00000"/>
                </a:solidFill>
                <a:ea typeface="+mj-lt"/>
                <a:cs typeface="+mj-lt"/>
              </a:rPr>
              <a:t> Component 2 – Individual Business Plan Presentation</a:t>
            </a:r>
            <a:br>
              <a:rPr lang="en-US" sz="3000" b="1" dirty="0">
                <a:solidFill>
                  <a:srgbClr val="C00000"/>
                </a:solidFill>
                <a:ea typeface="+mj-lt"/>
                <a:cs typeface="+mj-lt"/>
              </a:rPr>
            </a:br>
            <a:r>
              <a:rPr lang="en-US" sz="3000" b="1" dirty="0">
                <a:solidFill>
                  <a:srgbClr val="C00000"/>
                </a:solidFill>
                <a:ea typeface="+mj-lt"/>
                <a:cs typeface="+mj-lt"/>
              </a:rPr>
              <a:t> Lecturer: Mazen </a:t>
            </a:r>
            <a:r>
              <a:rPr lang="en-US" sz="3000" b="1" dirty="0" err="1">
                <a:solidFill>
                  <a:srgbClr val="C00000"/>
                </a:solidFill>
                <a:ea typeface="+mj-lt"/>
                <a:cs typeface="+mj-lt"/>
              </a:rPr>
              <a:t>Joureih</a:t>
            </a:r>
            <a:br>
              <a:rPr lang="en-US" sz="3000" b="1" dirty="0">
                <a:solidFill>
                  <a:srgbClr val="C00000"/>
                </a:solidFill>
                <a:ea typeface="+mj-lt"/>
                <a:cs typeface="+mj-lt"/>
              </a:rPr>
            </a:br>
            <a:r>
              <a:rPr lang="en-US" sz="3000" b="1" dirty="0">
                <a:solidFill>
                  <a:srgbClr val="C00000"/>
                </a:solidFill>
                <a:ea typeface="+mj-lt"/>
                <a:cs typeface="+mj-lt"/>
              </a:rPr>
              <a:t> Student: Livia Calin – ID: 2439767</a:t>
            </a:r>
            <a:endParaRPr lang="en-US" sz="3000" b="1" dirty="0">
              <a:solidFill>
                <a:srgbClr val="C00000"/>
              </a:solidFill>
            </a:endParaRPr>
          </a:p>
          <a:p>
            <a:pPr algn="r">
              <a:lnSpc>
                <a:spcPct val="90000"/>
              </a:lnSpc>
            </a:pPr>
            <a:endParaRPr lang="en-US" sz="3000">
              <a:solidFill>
                <a:srgbClr val="FFFFFF"/>
              </a:solidFill>
            </a:endParaRPr>
          </a:p>
        </p:txBody>
      </p:sp>
      <p:sp>
        <p:nvSpPr>
          <p:cNvPr id="3" name="Subtitle 2"/>
          <p:cNvSpPr>
            <a:spLocks noGrp="1"/>
          </p:cNvSpPr>
          <p:nvPr>
            <p:ph type="subTitle" idx="1"/>
          </p:nvPr>
        </p:nvSpPr>
        <p:spPr>
          <a:xfrm>
            <a:off x="8712865" y="1447799"/>
            <a:ext cx="2368905" cy="4076699"/>
          </a:xfrm>
        </p:spPr>
        <p:txBody>
          <a:bodyPr anchor="ctr">
            <a:normAutofit/>
          </a:bodyPr>
          <a:lstStyle/>
          <a:p>
            <a:endParaRPr lang="en-US">
              <a:solidFill>
                <a:srgbClr val="FFFFFF"/>
              </a:solidFill>
            </a:endParaRPr>
          </a:p>
        </p:txBody>
      </p:sp>
      <p:cxnSp>
        <p:nvCxnSpPr>
          <p:cNvPr id="59" name="Straight Connector 58">
            <a:extLst>
              <a:ext uri="{FF2B5EF4-FFF2-40B4-BE49-F238E27FC236}">
                <a16:creationId xmlns:a16="http://schemas.microsoft.com/office/drawing/2014/main" id="{BD96A694-258D-4418-A83C-B9BA72FD44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15300" y="1780927"/>
            <a:ext cx="0" cy="3390901"/>
          </a:xfrm>
          <a:prstGeom prst="line">
            <a:avLst/>
          </a:prstGeom>
          <a:ln w="44450">
            <a:solidFill>
              <a:srgbClr val="FFFFFF"/>
            </a:solidFill>
          </a:ln>
          <a:effectLst>
            <a:outerShdw blurRad="50800" dist="38100" dir="2700000" sx="88000" sy="88000" algn="tl" rotWithShape="0">
              <a:prstClr val="black">
                <a:alpha val="26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1" name="Straight Connector 3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3" name="Rectangle 3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4" name="Straight Connector 33">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C7D31A50-197F-5524-C1C5-23FBD4CAAE93}"/>
              </a:ext>
            </a:extLst>
          </p:cNvPr>
          <p:cNvSpPr txBox="1"/>
          <p:nvPr/>
        </p:nvSpPr>
        <p:spPr>
          <a:xfrm>
            <a:off x="94488" y="3628"/>
            <a:ext cx="4888334" cy="405035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spcAft>
                <a:spcPts val="600"/>
              </a:spcAft>
              <a:buFont typeface="Arial" panose="020B0604020202020204" pitchFamily="34" charset="0"/>
              <a:buChar char="•"/>
            </a:pPr>
            <a:r>
              <a:rPr lang="en-US" b="1">
                <a:latin typeface="Arial"/>
                <a:cs typeface="Arial"/>
              </a:rPr>
              <a:t>Overview of the Business Idea </a:t>
            </a:r>
          </a:p>
          <a:p>
            <a:pPr indent="-228600">
              <a:spcAft>
                <a:spcPts val="600"/>
              </a:spcAft>
              <a:buFont typeface="Arial" panose="020B0604020202020204" pitchFamily="34" charset="0"/>
              <a:buChar char="•"/>
            </a:pPr>
            <a:r>
              <a:rPr lang="en-US" b="1">
                <a:latin typeface="Arial"/>
                <a:cs typeface="Arial"/>
              </a:rPr>
              <a:t>Comfort Clean with Liv</a:t>
            </a:r>
          </a:p>
          <a:p>
            <a:pPr indent="-228600">
              <a:spcAft>
                <a:spcPts val="600"/>
              </a:spcAft>
              <a:buFont typeface="Arial" panose="020B0604020202020204" pitchFamily="34" charset="0"/>
              <a:buChar char="•"/>
            </a:pPr>
            <a:r>
              <a:rPr lang="en-US">
                <a:latin typeface="Arial"/>
                <a:cs typeface="Arial"/>
              </a:rPr>
              <a:t>A Birmingham‑based cleaning service designed specifically to support elderly people who struggle with daily household tasks.</a:t>
            </a:r>
            <a:endParaRPr lang="en-US" dirty="0">
              <a:latin typeface="Arial"/>
              <a:cs typeface="Arial"/>
            </a:endParaRPr>
          </a:p>
          <a:p>
            <a:pPr indent="-228600">
              <a:spcAft>
                <a:spcPts val="600"/>
              </a:spcAft>
              <a:buFont typeface="Arial" panose="020B0604020202020204" pitchFamily="34" charset="0"/>
              <a:buChar char="•"/>
            </a:pPr>
            <a:r>
              <a:rPr lang="en-US">
                <a:latin typeface="Arial"/>
                <a:cs typeface="Arial"/>
              </a:rPr>
              <a:t>Services Offered</a:t>
            </a:r>
            <a:endParaRPr lang="en-US" dirty="0">
              <a:latin typeface="Arial"/>
              <a:cs typeface="Arial"/>
            </a:endParaRPr>
          </a:p>
          <a:p>
            <a:pPr marL="228600" indent="-228600">
              <a:spcAft>
                <a:spcPts val="600"/>
              </a:spcAft>
              <a:buFont typeface="Arial" panose="020B0604020202020204" pitchFamily="34" charset="0"/>
              <a:buChar char="•"/>
            </a:pPr>
            <a:r>
              <a:rPr lang="en-US">
                <a:latin typeface="Arial"/>
                <a:cs typeface="Arial"/>
              </a:rPr>
              <a:t>Vacuuming, dusting, bathroom &amp; kitchen cleaning</a:t>
            </a:r>
            <a:endParaRPr lang="en-US" dirty="0">
              <a:latin typeface="Arial"/>
              <a:cs typeface="Arial"/>
            </a:endParaRPr>
          </a:p>
          <a:p>
            <a:pPr marL="228600" indent="-228600">
              <a:spcAft>
                <a:spcPts val="600"/>
              </a:spcAft>
              <a:buFont typeface="Arial" panose="020B0604020202020204" pitchFamily="34" charset="0"/>
              <a:buChar char="•"/>
            </a:pPr>
            <a:r>
              <a:rPr lang="en-US">
                <a:latin typeface="Arial"/>
                <a:cs typeface="Arial"/>
              </a:rPr>
              <a:t>Laundry</a:t>
            </a:r>
            <a:endParaRPr lang="en-US" dirty="0">
              <a:latin typeface="Arial"/>
              <a:cs typeface="Arial"/>
            </a:endParaRPr>
          </a:p>
          <a:p>
            <a:pPr marL="228600" indent="-228600">
              <a:spcAft>
                <a:spcPts val="600"/>
              </a:spcAft>
              <a:buFont typeface="Arial" panose="020B0604020202020204" pitchFamily="34" charset="0"/>
              <a:buChar char="•"/>
            </a:pPr>
            <a:r>
              <a:rPr lang="en-US">
                <a:latin typeface="Arial"/>
                <a:cs typeface="Arial"/>
              </a:rPr>
              <a:t>Weekly or bi‑weekly visits</a:t>
            </a:r>
            <a:endParaRPr lang="en-US" dirty="0">
              <a:latin typeface="Arial"/>
              <a:cs typeface="Arial"/>
            </a:endParaRPr>
          </a:p>
          <a:p>
            <a:pPr indent="-228600">
              <a:spcAft>
                <a:spcPts val="600"/>
              </a:spcAft>
              <a:buFont typeface="Arial" panose="020B0604020202020204" pitchFamily="34" charset="0"/>
              <a:buChar char="•"/>
            </a:pPr>
            <a:r>
              <a:rPr lang="en-US">
                <a:latin typeface="Arial"/>
                <a:cs typeface="Arial"/>
              </a:rPr>
              <a:t>Unique Selling Points</a:t>
            </a:r>
            <a:endParaRPr lang="en-US" dirty="0">
              <a:latin typeface="Arial"/>
              <a:cs typeface="Arial"/>
            </a:endParaRPr>
          </a:p>
          <a:p>
            <a:pPr marL="228600" indent="-228600">
              <a:spcAft>
                <a:spcPts val="600"/>
              </a:spcAft>
              <a:buFont typeface="Arial" panose="020B0604020202020204" pitchFamily="34" charset="0"/>
              <a:buChar char="•"/>
            </a:pPr>
            <a:r>
              <a:rPr lang="en-US" dirty="0" err="1">
                <a:latin typeface="Arial"/>
                <a:cs typeface="Arial"/>
              </a:rPr>
              <a:t>Specialised</a:t>
            </a:r>
            <a:r>
              <a:rPr lang="en-US" dirty="0">
                <a:latin typeface="Arial"/>
                <a:cs typeface="Arial"/>
              </a:rPr>
              <a:t> cleaning for elderly clients</a:t>
            </a:r>
          </a:p>
          <a:p>
            <a:pPr marL="228600" indent="-228600">
              <a:spcAft>
                <a:spcPts val="600"/>
              </a:spcAft>
              <a:buFont typeface="Arial" panose="020B0604020202020204" pitchFamily="34" charset="0"/>
              <a:buChar char="•"/>
            </a:pPr>
            <a:r>
              <a:rPr lang="en-US">
                <a:latin typeface="Arial"/>
                <a:cs typeface="Arial"/>
              </a:rPr>
              <a:t>Same cleaner each visit to build trust</a:t>
            </a:r>
            <a:endParaRPr lang="en-US" dirty="0">
              <a:latin typeface="Arial"/>
              <a:cs typeface="Arial"/>
            </a:endParaRPr>
          </a:p>
          <a:p>
            <a:pPr marL="228600" indent="-228600">
              <a:spcAft>
                <a:spcPts val="600"/>
              </a:spcAft>
              <a:buFont typeface="Arial" panose="020B0604020202020204" pitchFamily="34" charset="0"/>
              <a:buChar char="•"/>
            </a:pPr>
            <a:r>
              <a:rPr lang="en-US">
                <a:latin typeface="Arial"/>
                <a:cs typeface="Arial"/>
              </a:rPr>
              <a:t>Patient, friendly, and reliable service</a:t>
            </a:r>
            <a:endParaRPr lang="en-US" dirty="0">
              <a:latin typeface="Arial"/>
              <a:cs typeface="Arial"/>
            </a:endParaRPr>
          </a:p>
          <a:p>
            <a:pPr indent="-228600">
              <a:spcAft>
                <a:spcPts val="600"/>
              </a:spcAft>
              <a:buFont typeface="Arial" panose="020B0604020202020204" pitchFamily="34" charset="0"/>
              <a:buChar char="•"/>
            </a:pPr>
            <a:r>
              <a:rPr lang="en-US">
                <a:latin typeface="Arial"/>
                <a:cs typeface="Arial"/>
              </a:rPr>
              <a:t>Management &amp; Legal Format</a:t>
            </a:r>
            <a:endParaRPr lang="en-US" dirty="0">
              <a:latin typeface="Arial"/>
              <a:cs typeface="Arial"/>
            </a:endParaRPr>
          </a:p>
          <a:p>
            <a:pPr marL="228600" indent="-228600">
              <a:spcAft>
                <a:spcPts val="600"/>
              </a:spcAft>
              <a:buFont typeface="Arial" panose="020B0604020202020204" pitchFamily="34" charset="0"/>
              <a:buChar char="•"/>
            </a:pPr>
            <a:r>
              <a:rPr lang="en-US">
                <a:latin typeface="Arial"/>
                <a:cs typeface="Arial"/>
              </a:rPr>
              <a:t>Registered as a Private Limited Company (Ltd)</a:t>
            </a:r>
            <a:endParaRPr lang="en-US" dirty="0">
              <a:latin typeface="Arial"/>
              <a:cs typeface="Arial"/>
            </a:endParaRPr>
          </a:p>
          <a:p>
            <a:pPr marL="228600" indent="-228600">
              <a:spcAft>
                <a:spcPts val="600"/>
              </a:spcAft>
              <a:buFont typeface="Arial" panose="020B0604020202020204" pitchFamily="34" charset="0"/>
              <a:buChar char="•"/>
            </a:pPr>
            <a:r>
              <a:rPr lang="en-US">
                <a:latin typeface="Arial"/>
                <a:cs typeface="Arial"/>
              </a:rPr>
              <a:t>Owner/Manager: Livia Calin</a:t>
            </a:r>
            <a:endParaRPr lang="en-US" dirty="0">
              <a:latin typeface="Arial"/>
              <a:cs typeface="Arial"/>
            </a:endParaRPr>
          </a:p>
          <a:p>
            <a:pPr marL="228600" indent="-228600">
              <a:spcAft>
                <a:spcPts val="600"/>
              </a:spcAft>
              <a:buFont typeface="Arial" panose="020B0604020202020204" pitchFamily="34" charset="0"/>
              <a:buChar char="•"/>
            </a:pPr>
            <a:r>
              <a:rPr lang="en-US" dirty="0">
                <a:latin typeface="Arial"/>
                <a:cs typeface="Arial"/>
              </a:rPr>
              <a:t>Future plan: hire trained cleaners + part‑time admin support</a:t>
            </a:r>
          </a:p>
        </p:txBody>
      </p:sp>
      <p:pic>
        <p:nvPicPr>
          <p:cNvPr id="3" name="Picture 2" descr="A bucket full of cleaning supplies&#10;&#10;AI-generated content may be incorrect.">
            <a:extLst>
              <a:ext uri="{FF2B5EF4-FFF2-40B4-BE49-F238E27FC236}">
                <a16:creationId xmlns:a16="http://schemas.microsoft.com/office/drawing/2014/main" id="{6F9FBA9B-D26E-9B2C-260B-767AC74EB359}"/>
              </a:ext>
            </a:extLst>
          </p:cNvPr>
          <p:cNvPicPr>
            <a:picLocks noChangeAspect="1"/>
          </p:cNvPicPr>
          <p:nvPr/>
        </p:nvPicPr>
        <p:blipFill>
          <a:blip r:embed="rId2"/>
          <a:srcRect l="9256" r="13745"/>
          <a:stretch>
            <a:fillRect/>
          </a:stretch>
        </p:blipFill>
        <p:spPr>
          <a:xfrm>
            <a:off x="4981575" y="735286"/>
            <a:ext cx="6495042" cy="5419642"/>
          </a:xfrm>
          <a:prstGeom prst="rect">
            <a:avLst/>
          </a:prstGeom>
        </p:spPr>
      </p:pic>
    </p:spTree>
    <p:extLst>
      <p:ext uri="{BB962C8B-B14F-4D97-AF65-F5344CB8AC3E}">
        <p14:creationId xmlns:p14="http://schemas.microsoft.com/office/powerpoint/2010/main" val="42252816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AF8D8-A511-0C9A-5A3C-90F268E22EAE}"/>
              </a:ext>
            </a:extLst>
          </p:cNvPr>
          <p:cNvSpPr>
            <a:spLocks noGrp="1"/>
          </p:cNvSpPr>
          <p:nvPr>
            <p:ph type="title"/>
          </p:nvPr>
        </p:nvSpPr>
        <p:spPr>
          <a:xfrm>
            <a:off x="363178" y="947056"/>
            <a:ext cx="6053951" cy="3756879"/>
          </a:xfrm>
        </p:spPr>
        <p:txBody>
          <a:bodyPr>
            <a:normAutofit fontScale="90000"/>
          </a:bodyPr>
          <a:lstStyle/>
          <a:p>
            <a:pPr marL="285750" indent="-285750">
              <a:lnSpc>
                <a:spcPct val="110000"/>
              </a:lnSpc>
              <a:spcBef>
                <a:spcPts val="1000"/>
              </a:spcBef>
              <a:buFont typeface="Arial"/>
              <a:buChar char="•"/>
            </a:pPr>
            <a:r>
              <a:rPr lang="en-US" sz="1200" b="1">
                <a:latin typeface="Arial"/>
                <a:cs typeface="Arial"/>
              </a:rPr>
              <a:t>Elderly people struggle with everyday cleaning</a:t>
            </a:r>
            <a:endParaRPr lang="en-US" sz="1200" b="1" dirty="0">
              <a:latin typeface="Arial"/>
              <a:cs typeface="Arial"/>
            </a:endParaRPr>
          </a:p>
          <a:p>
            <a:pPr marL="285750" indent="-285750">
              <a:lnSpc>
                <a:spcPct val="110000"/>
              </a:lnSpc>
              <a:spcBef>
                <a:spcPts val="1000"/>
              </a:spcBef>
              <a:buFont typeface="Arial"/>
              <a:buChar char="•"/>
            </a:pPr>
            <a:r>
              <a:rPr lang="en-US" sz="1200" b="1">
                <a:latin typeface="Arial"/>
                <a:cs typeface="Arial"/>
              </a:rPr>
              <a:t>Many older adults physically </a:t>
            </a:r>
            <a:r>
              <a:rPr lang="en-US" sz="1200" b="1" i="1">
                <a:latin typeface="Arial"/>
                <a:cs typeface="Arial"/>
              </a:rPr>
              <a:t>cannot</a:t>
            </a:r>
            <a:r>
              <a:rPr lang="en-US" sz="1200" b="1">
                <a:latin typeface="Arial"/>
                <a:cs typeface="Arial"/>
              </a:rPr>
              <a:t> vacuum, bend, lift, or clean safely.</a:t>
            </a:r>
            <a:endParaRPr lang="en-US" sz="1200" b="1" dirty="0">
              <a:latin typeface="Arial"/>
              <a:cs typeface="Arial"/>
            </a:endParaRPr>
          </a:p>
          <a:p>
            <a:pPr marL="285750" indent="-285750">
              <a:lnSpc>
                <a:spcPct val="110000"/>
              </a:lnSpc>
              <a:spcBef>
                <a:spcPts val="1000"/>
              </a:spcBef>
              <a:buFont typeface="Arial"/>
              <a:buChar char="•"/>
            </a:pPr>
            <a:r>
              <a:rPr lang="en-US" sz="1200" b="1">
                <a:latin typeface="Arial"/>
                <a:cs typeface="Arial"/>
              </a:rPr>
              <a:t>Simple tasks become exhausting, painful, or dangerous.</a:t>
            </a:r>
            <a:endParaRPr lang="en-US" sz="1200" b="1" dirty="0">
              <a:latin typeface="Arial"/>
              <a:cs typeface="Arial"/>
            </a:endParaRPr>
          </a:p>
          <a:p>
            <a:pPr marL="285750" indent="-285750">
              <a:lnSpc>
                <a:spcPct val="110000"/>
              </a:lnSpc>
              <a:spcBef>
                <a:spcPts val="1000"/>
              </a:spcBef>
              <a:buFont typeface="Arial"/>
              <a:buChar char="•"/>
            </a:pPr>
            <a:r>
              <a:rPr lang="en-US" sz="1200" b="1">
                <a:latin typeface="Arial"/>
                <a:cs typeface="Arial"/>
              </a:rPr>
              <a:t>2. No cleaning services designed for elderly clients</a:t>
            </a:r>
            <a:endParaRPr lang="en-US" sz="1200" b="1" dirty="0">
              <a:latin typeface="Arial"/>
              <a:cs typeface="Arial"/>
            </a:endParaRPr>
          </a:p>
          <a:p>
            <a:pPr marL="285750" indent="-285750">
              <a:lnSpc>
                <a:spcPct val="110000"/>
              </a:lnSpc>
              <a:spcBef>
                <a:spcPts val="1000"/>
              </a:spcBef>
              <a:buFont typeface="Arial"/>
              <a:buChar char="•"/>
            </a:pPr>
            <a:r>
              <a:rPr lang="en-US" sz="1200" b="1" dirty="0">
                <a:latin typeface="Arial"/>
                <a:cs typeface="Arial"/>
              </a:rPr>
              <a:t>Most cleaning companies offer general services, not </a:t>
            </a:r>
            <a:r>
              <a:rPr lang="en-US" sz="1200" b="1" dirty="0" err="1">
                <a:latin typeface="Arial"/>
                <a:cs typeface="Arial"/>
              </a:rPr>
              <a:t>specialised</a:t>
            </a:r>
            <a:r>
              <a:rPr lang="en-US" sz="1200" b="1" dirty="0">
                <a:latin typeface="Arial"/>
                <a:cs typeface="Arial"/>
              </a:rPr>
              <a:t> support.</a:t>
            </a:r>
          </a:p>
          <a:p>
            <a:pPr marL="285750" indent="-285750">
              <a:lnSpc>
                <a:spcPct val="110000"/>
              </a:lnSpc>
              <a:spcBef>
                <a:spcPts val="1000"/>
              </a:spcBef>
              <a:buFont typeface="Arial"/>
              <a:buChar char="•"/>
            </a:pPr>
            <a:r>
              <a:rPr lang="en-US" sz="1200" b="1">
                <a:latin typeface="Arial"/>
                <a:cs typeface="Arial"/>
              </a:rPr>
              <a:t>Older adults need patience, consistency, and someone they can trust.</a:t>
            </a:r>
            <a:endParaRPr lang="en-US" sz="1200" b="1" dirty="0">
              <a:latin typeface="Arial"/>
              <a:cs typeface="Arial"/>
            </a:endParaRPr>
          </a:p>
          <a:p>
            <a:pPr marL="285750" indent="-285750">
              <a:lnSpc>
                <a:spcPct val="110000"/>
              </a:lnSpc>
              <a:spcBef>
                <a:spcPts val="1000"/>
              </a:spcBef>
              <a:buFont typeface="Arial"/>
              <a:buChar char="•"/>
            </a:pPr>
            <a:r>
              <a:rPr lang="en-US" sz="1200" b="1">
                <a:latin typeface="Arial"/>
                <a:cs typeface="Arial"/>
              </a:rPr>
              <a:t>3. Families want help but cannot always be there</a:t>
            </a:r>
            <a:endParaRPr lang="en-US" sz="1200" b="1" dirty="0">
              <a:latin typeface="Arial"/>
              <a:cs typeface="Arial"/>
            </a:endParaRPr>
          </a:p>
          <a:p>
            <a:pPr marL="285750" indent="-285750">
              <a:lnSpc>
                <a:spcPct val="110000"/>
              </a:lnSpc>
              <a:spcBef>
                <a:spcPts val="1000"/>
              </a:spcBef>
              <a:buFont typeface="Arial"/>
              <a:buChar char="•"/>
            </a:pPr>
            <a:r>
              <a:rPr lang="en-US" sz="1200" b="1">
                <a:latin typeface="Arial"/>
                <a:cs typeface="Arial"/>
              </a:rPr>
              <a:t>Relatives often live far away or work full‑time.</a:t>
            </a:r>
            <a:endParaRPr lang="en-US" sz="1200" b="1" dirty="0">
              <a:latin typeface="Arial"/>
              <a:cs typeface="Arial"/>
            </a:endParaRPr>
          </a:p>
          <a:p>
            <a:pPr marL="285750" indent="-285750">
              <a:lnSpc>
                <a:spcPct val="110000"/>
              </a:lnSpc>
              <a:spcBef>
                <a:spcPts val="1000"/>
              </a:spcBef>
              <a:buFont typeface="Arial"/>
              <a:buChar char="•"/>
            </a:pPr>
            <a:r>
              <a:rPr lang="en-US" sz="1200" b="1">
                <a:latin typeface="Arial"/>
                <a:cs typeface="Arial"/>
              </a:rPr>
              <a:t>They need a reliable service that keeps their loved ones safe and comfortable.</a:t>
            </a:r>
            <a:endParaRPr lang="en-US" sz="1200" b="1" dirty="0">
              <a:latin typeface="Arial"/>
              <a:cs typeface="Arial"/>
            </a:endParaRPr>
          </a:p>
          <a:p>
            <a:pPr marL="285750" indent="-285750">
              <a:lnSpc>
                <a:spcPct val="110000"/>
              </a:lnSpc>
              <a:spcBef>
                <a:spcPts val="1000"/>
              </a:spcBef>
              <a:buFont typeface="Arial"/>
              <a:buChar char="•"/>
            </a:pPr>
            <a:r>
              <a:rPr lang="en-US" sz="1200" b="1">
                <a:latin typeface="Arial"/>
                <a:cs typeface="Arial"/>
              </a:rPr>
              <a:t>4. An unclean home becomes a serious risk</a:t>
            </a:r>
            <a:endParaRPr lang="en-US" sz="1200" b="1" dirty="0">
              <a:latin typeface="Arial"/>
              <a:cs typeface="Arial"/>
            </a:endParaRPr>
          </a:p>
          <a:p>
            <a:pPr marL="285750" indent="-285750">
              <a:lnSpc>
                <a:spcPct val="110000"/>
              </a:lnSpc>
              <a:spcBef>
                <a:spcPts val="1000"/>
              </a:spcBef>
              <a:buFont typeface="Arial"/>
              <a:buChar char="•"/>
            </a:pPr>
            <a:r>
              <a:rPr lang="en-US" sz="1200" b="1">
                <a:latin typeface="Arial"/>
                <a:cs typeface="Arial"/>
              </a:rPr>
              <a:t>Dust, clutter, and poor hygiene increase falls, illness, and stress.</a:t>
            </a:r>
            <a:endParaRPr lang="en-US" sz="1200" b="1" dirty="0">
              <a:latin typeface="Arial"/>
              <a:cs typeface="Arial"/>
            </a:endParaRPr>
          </a:p>
          <a:p>
            <a:pPr marL="285750" indent="-285750">
              <a:lnSpc>
                <a:spcPct val="110000"/>
              </a:lnSpc>
              <a:spcBef>
                <a:spcPts val="1000"/>
              </a:spcBef>
              <a:buFont typeface="Arial"/>
              <a:buChar char="•"/>
            </a:pPr>
            <a:r>
              <a:rPr lang="en-US" sz="1200" b="1">
                <a:latin typeface="Arial"/>
                <a:cs typeface="Arial"/>
              </a:rPr>
              <a:t>A clean home protects independence, dignity, and wellbeing.</a:t>
            </a:r>
            <a:endParaRPr lang="en-US" sz="1200" b="1" dirty="0">
              <a:latin typeface="Arial"/>
              <a:cs typeface="Arial"/>
            </a:endParaRPr>
          </a:p>
          <a:p>
            <a:endParaRPr lang="en-US" b="1" dirty="0">
              <a:latin typeface="Arial"/>
              <a:cs typeface="Arial"/>
            </a:endParaRPr>
          </a:p>
        </p:txBody>
      </p:sp>
      <p:sp>
        <p:nvSpPr>
          <p:cNvPr id="3" name="Content Placeholder 2">
            <a:extLst>
              <a:ext uri="{FF2B5EF4-FFF2-40B4-BE49-F238E27FC236}">
                <a16:creationId xmlns:a16="http://schemas.microsoft.com/office/drawing/2014/main" id="{AB22586F-7AC0-2F87-38DB-0C8B1114C788}"/>
              </a:ext>
            </a:extLst>
          </p:cNvPr>
          <p:cNvSpPr>
            <a:spLocks noGrp="1"/>
          </p:cNvSpPr>
          <p:nvPr>
            <p:ph sz="half" idx="1"/>
          </p:nvPr>
        </p:nvSpPr>
        <p:spPr>
          <a:xfrm>
            <a:off x="3294888" y="240791"/>
            <a:ext cx="4926084" cy="536527"/>
          </a:xfrm>
        </p:spPr>
        <p:txBody>
          <a:bodyPr vert="horz" lIns="91440" tIns="45720" rIns="91440" bIns="45720" rtlCol="0" anchor="t">
            <a:noAutofit/>
          </a:bodyPr>
          <a:lstStyle/>
          <a:p>
            <a:pPr marL="0" indent="0">
              <a:buNone/>
            </a:pPr>
            <a:r>
              <a:rPr lang="en-US" sz="2400" b="1" u="sng">
                <a:latin typeface="Arial"/>
                <a:cs typeface="Arial"/>
              </a:rPr>
              <a:t>Problem and solution </a:t>
            </a:r>
          </a:p>
        </p:txBody>
      </p:sp>
      <p:sp>
        <p:nvSpPr>
          <p:cNvPr id="4" name="Content Placeholder 3">
            <a:extLst>
              <a:ext uri="{FF2B5EF4-FFF2-40B4-BE49-F238E27FC236}">
                <a16:creationId xmlns:a16="http://schemas.microsoft.com/office/drawing/2014/main" id="{1B720CF2-A9C8-C4CF-1497-A8154C828E45}"/>
              </a:ext>
            </a:extLst>
          </p:cNvPr>
          <p:cNvSpPr>
            <a:spLocks noGrp="1"/>
          </p:cNvSpPr>
          <p:nvPr>
            <p:ph sz="half" idx="2"/>
          </p:nvPr>
        </p:nvSpPr>
        <p:spPr>
          <a:xfrm>
            <a:off x="6986886" y="771223"/>
            <a:ext cx="3591100" cy="3227279"/>
          </a:xfrm>
        </p:spPr>
        <p:txBody>
          <a:bodyPr vert="horz" lIns="91440" tIns="45720" rIns="91440" bIns="45720" rtlCol="0" anchor="t">
            <a:noAutofit/>
          </a:bodyPr>
          <a:lstStyle/>
          <a:p>
            <a:r>
              <a:rPr lang="en-US" sz="1100" b="1">
                <a:latin typeface="Arial"/>
                <a:cs typeface="Arial"/>
              </a:rPr>
              <a:t>How Comfort Clean with Liv Solves These Problems</a:t>
            </a:r>
            <a:endParaRPr lang="en-US" sz="1100" b="1" dirty="0">
              <a:latin typeface="Arial"/>
              <a:cs typeface="Arial"/>
            </a:endParaRPr>
          </a:p>
          <a:p>
            <a:r>
              <a:rPr lang="en-US" sz="1100" b="1" dirty="0">
                <a:latin typeface="Arial"/>
                <a:cs typeface="Arial"/>
              </a:rPr>
              <a:t>1. </a:t>
            </a:r>
            <a:r>
              <a:rPr lang="en-US" sz="1100" b="1" dirty="0" err="1">
                <a:latin typeface="Arial"/>
                <a:cs typeface="Arial"/>
              </a:rPr>
              <a:t>Specialised</a:t>
            </a:r>
            <a:r>
              <a:rPr lang="en-US" sz="1100" b="1" dirty="0">
                <a:latin typeface="Arial"/>
                <a:cs typeface="Arial"/>
              </a:rPr>
              <a:t> Cleaning for Elderly Clients</a:t>
            </a:r>
          </a:p>
          <a:p>
            <a:r>
              <a:rPr lang="en-US" sz="1100" b="1">
                <a:latin typeface="Arial"/>
                <a:ea typeface="+mn-lt"/>
                <a:cs typeface="Arial"/>
              </a:rPr>
              <a:t>We provide gentle, safe, and supportive cleaning designed specifically for older adults.</a:t>
            </a:r>
            <a:endParaRPr lang="en-US" sz="1100" b="1" dirty="0">
              <a:latin typeface="Arial"/>
              <a:cs typeface="Arial"/>
            </a:endParaRPr>
          </a:p>
          <a:p>
            <a:r>
              <a:rPr lang="en-US" sz="1100" b="1">
                <a:latin typeface="Arial"/>
                <a:ea typeface="+mn-lt"/>
                <a:cs typeface="Arial"/>
              </a:rPr>
              <a:t>Tasks like vacuuming, bending, and bathroom cleaning are handled professionally and safely.</a:t>
            </a:r>
            <a:endParaRPr lang="en-US" sz="1100" b="1" dirty="0">
              <a:latin typeface="Arial"/>
              <a:cs typeface="Arial"/>
            </a:endParaRPr>
          </a:p>
          <a:p>
            <a:r>
              <a:rPr lang="en-US" sz="1100" b="1">
                <a:latin typeface="Arial"/>
                <a:cs typeface="Arial"/>
              </a:rPr>
              <a:t>2. Consistent, Trust‑Building Service</a:t>
            </a:r>
            <a:endParaRPr lang="en-US" sz="1100" b="1" dirty="0">
              <a:latin typeface="Arial"/>
              <a:cs typeface="Arial"/>
            </a:endParaRPr>
          </a:p>
          <a:p>
            <a:r>
              <a:rPr lang="en-US" sz="1100" b="1">
                <a:latin typeface="Arial"/>
                <a:ea typeface="+mn-lt"/>
                <a:cs typeface="Arial"/>
              </a:rPr>
              <a:t>Clients can have the same cleaner every visit, reducing anxiety and building familiarity.</a:t>
            </a:r>
            <a:endParaRPr lang="en-US" sz="1100" b="1" dirty="0">
              <a:latin typeface="Arial"/>
              <a:cs typeface="Arial"/>
            </a:endParaRPr>
          </a:p>
          <a:p>
            <a:r>
              <a:rPr lang="en-US" sz="1100" b="1">
                <a:latin typeface="Arial"/>
                <a:ea typeface="+mn-lt"/>
                <a:cs typeface="Arial"/>
              </a:rPr>
              <a:t>Our approach is patient, friendly, and respectful — exactly what elderly clients need.</a:t>
            </a:r>
            <a:endParaRPr lang="en-US" sz="1100" b="1" dirty="0">
              <a:latin typeface="Arial"/>
              <a:cs typeface="Arial"/>
            </a:endParaRPr>
          </a:p>
          <a:p>
            <a:r>
              <a:rPr lang="en-US" sz="1100" b="1">
                <a:latin typeface="Arial"/>
                <a:cs typeface="Arial"/>
              </a:rPr>
              <a:t>3. Reliable Support for Families</a:t>
            </a:r>
            <a:endParaRPr lang="en-US" sz="1100" b="1" dirty="0">
              <a:latin typeface="Arial"/>
              <a:cs typeface="Arial"/>
            </a:endParaRPr>
          </a:p>
          <a:p>
            <a:r>
              <a:rPr lang="en-US" sz="1100" b="1">
                <a:latin typeface="Arial"/>
                <a:ea typeface="+mn-lt"/>
                <a:cs typeface="Arial"/>
              </a:rPr>
              <a:t>Families gain peace of mind knowing their loved ones are cared for.</a:t>
            </a:r>
            <a:endParaRPr lang="en-US" sz="1100" b="1" dirty="0">
              <a:latin typeface="Arial"/>
              <a:cs typeface="Arial"/>
            </a:endParaRPr>
          </a:p>
          <a:p>
            <a:r>
              <a:rPr lang="en-US" sz="1100" b="1">
                <a:latin typeface="Arial"/>
                <a:ea typeface="+mn-lt"/>
                <a:cs typeface="Arial"/>
              </a:rPr>
              <a:t>We offer dependable weekly or bi‑weekly visits, even when relatives are busy or live far away.</a:t>
            </a:r>
            <a:endParaRPr lang="en-US" sz="1100" b="1" dirty="0">
              <a:latin typeface="Arial"/>
              <a:cs typeface="Arial"/>
            </a:endParaRPr>
          </a:p>
          <a:p>
            <a:r>
              <a:rPr lang="en-US" sz="1100" b="1">
                <a:latin typeface="Arial"/>
                <a:cs typeface="Arial"/>
              </a:rPr>
              <a:t>4. Safer, Cleaner, More Comfortable Homes</a:t>
            </a:r>
            <a:endParaRPr lang="en-US" sz="1100" b="1" dirty="0">
              <a:latin typeface="Arial"/>
              <a:cs typeface="Arial"/>
            </a:endParaRPr>
          </a:p>
          <a:p>
            <a:r>
              <a:rPr lang="en-US" sz="1100" b="1">
                <a:latin typeface="Arial"/>
                <a:ea typeface="+mn-lt"/>
                <a:cs typeface="Arial"/>
              </a:rPr>
              <a:t>Regular cleaning reduces risks of falls, infections, and stress.</a:t>
            </a:r>
            <a:endParaRPr lang="en-US" sz="1100" b="1" dirty="0">
              <a:latin typeface="Arial"/>
              <a:cs typeface="Arial"/>
            </a:endParaRPr>
          </a:p>
          <a:p>
            <a:endParaRPr lang="en-US" sz="1200" b="1" dirty="0">
              <a:latin typeface="Arial"/>
              <a:cs typeface="Arial"/>
            </a:endParaRPr>
          </a:p>
        </p:txBody>
      </p:sp>
    </p:spTree>
    <p:extLst>
      <p:ext uri="{BB962C8B-B14F-4D97-AF65-F5344CB8AC3E}">
        <p14:creationId xmlns:p14="http://schemas.microsoft.com/office/powerpoint/2010/main" val="709592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708B9F9-7416-6D0F-AC96-72C6B98F03C4}"/>
              </a:ext>
            </a:extLst>
          </p:cNvPr>
          <p:cNvSpPr txBox="1"/>
          <p:nvPr/>
        </p:nvSpPr>
        <p:spPr>
          <a:xfrm>
            <a:off x="315685" y="1186543"/>
            <a:ext cx="8784771"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a:latin typeface="Arial"/>
                <a:cs typeface="Arial"/>
              </a:rPr>
              <a:t>Three Important External Factors (PESTEL )</a:t>
            </a:r>
          </a:p>
          <a:p>
            <a:r>
              <a:rPr lang="en-US" b="1">
                <a:latin typeface="Arial"/>
                <a:cs typeface="Arial"/>
              </a:rPr>
              <a:t>1. Social – Ageing Population</a:t>
            </a:r>
          </a:p>
          <a:p>
            <a:pPr marL="228600" indent="-228600">
              <a:buFont typeface=""/>
              <a:buChar char="•"/>
            </a:pPr>
            <a:r>
              <a:rPr lang="en-US" b="1">
                <a:latin typeface="Arial"/>
                <a:cs typeface="Arial"/>
              </a:rPr>
              <a:t>The UK has a rapidly growing elderly population, increasing demand for home‑based support </a:t>
            </a:r>
            <a:r>
              <a:rPr lang="en-US">
                <a:latin typeface="Arial"/>
                <a:cs typeface="Arial"/>
              </a:rPr>
              <a:t>(Office for National Statistics, 2024).</a:t>
            </a:r>
          </a:p>
          <a:p>
            <a:pPr marL="228600" indent="-228600">
              <a:buFont typeface=""/>
              <a:buChar char="•"/>
            </a:pPr>
            <a:r>
              <a:rPr lang="en-US" b="1">
                <a:latin typeface="Arial"/>
                <a:cs typeface="Arial"/>
              </a:rPr>
              <a:t>More older adults want to remain in their own homes rather than move into care </a:t>
            </a:r>
            <a:r>
              <a:rPr lang="en-US">
                <a:latin typeface="Arial"/>
                <a:cs typeface="Arial"/>
              </a:rPr>
              <a:t>(NHS England, 2022).</a:t>
            </a:r>
          </a:p>
          <a:p>
            <a:r>
              <a:rPr lang="en-US" b="1">
                <a:latin typeface="Arial"/>
                <a:cs typeface="Arial"/>
              </a:rPr>
              <a:t>2. Political/Legal – Safeguarding Requirements</a:t>
            </a:r>
          </a:p>
          <a:p>
            <a:pPr marL="228600" indent="-228600">
              <a:buFont typeface=""/>
              <a:buChar char="•"/>
            </a:pPr>
            <a:r>
              <a:rPr lang="en-US" b="1">
                <a:latin typeface="Arial"/>
                <a:cs typeface="Arial"/>
              </a:rPr>
              <a:t>DBS checks, public liability insurance, and health &amp; safety rules are essential when working with vulnerable adults (</a:t>
            </a:r>
            <a:r>
              <a:rPr lang="en-US">
                <a:latin typeface="Arial"/>
                <a:cs typeface="Arial"/>
              </a:rPr>
              <a:t>UK Government, 2024; Health and Safety Executive, 2023).</a:t>
            </a:r>
          </a:p>
          <a:p>
            <a:pPr marL="228600" indent="-228600">
              <a:buFont typeface=""/>
              <a:buChar char="•"/>
            </a:pPr>
            <a:r>
              <a:rPr lang="en-US" b="1">
                <a:latin typeface="Arial"/>
                <a:cs typeface="Arial"/>
              </a:rPr>
              <a:t>These regulations increase the need for trustworthy, specialist cleaning services.</a:t>
            </a:r>
          </a:p>
          <a:p>
            <a:r>
              <a:rPr lang="en-US" b="1">
                <a:latin typeface="Arial"/>
                <a:cs typeface="Arial"/>
              </a:rPr>
              <a:t>3. Economic – Stable Demand for Elderly Support</a:t>
            </a:r>
          </a:p>
          <a:p>
            <a:pPr marL="228600" indent="-228600">
              <a:buFont typeface=""/>
              <a:buChar char="•"/>
            </a:pPr>
            <a:r>
              <a:rPr lang="en-US" b="1">
                <a:latin typeface="Arial"/>
                <a:cs typeface="Arial"/>
              </a:rPr>
              <a:t>Even with rising living costs, elderly people still rely on essential cleaning help </a:t>
            </a:r>
            <a:r>
              <a:rPr lang="en-US">
                <a:latin typeface="Arial"/>
                <a:cs typeface="Arial"/>
              </a:rPr>
              <a:t>(Age UK, 2023).</a:t>
            </a:r>
          </a:p>
          <a:p>
            <a:pPr marL="228600" indent="-228600">
              <a:buFont typeface=""/>
              <a:buChar char="•"/>
            </a:pPr>
            <a:r>
              <a:rPr lang="en-US" b="1">
                <a:latin typeface="Arial"/>
                <a:cs typeface="Arial"/>
              </a:rPr>
              <a:t>Needs‑based services like elderly cleaning remain stable during economic changes</a:t>
            </a:r>
            <a:r>
              <a:rPr lang="en-US"/>
              <a:t>.</a:t>
            </a:r>
          </a:p>
        </p:txBody>
      </p:sp>
    </p:spTree>
    <p:extLst>
      <p:ext uri="{BB962C8B-B14F-4D97-AF65-F5344CB8AC3E}">
        <p14:creationId xmlns:p14="http://schemas.microsoft.com/office/powerpoint/2010/main" val="24510996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71C6BF0-EDFD-0D86-BB30-910FBC29A9D7}"/>
              </a:ext>
            </a:extLst>
          </p:cNvPr>
          <p:cNvSpPr txBox="1"/>
          <p:nvPr/>
        </p:nvSpPr>
        <p:spPr>
          <a:xfrm>
            <a:off x="435428" y="903514"/>
            <a:ext cx="7707086"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a:latin typeface="Arial"/>
                <a:cs typeface="Arial"/>
              </a:rPr>
              <a:t>Two Major Marketing Strategies</a:t>
            </a:r>
          </a:p>
          <a:p>
            <a:r>
              <a:rPr lang="en-US" b="1"/>
              <a:t>1. </a:t>
            </a:r>
            <a:r>
              <a:rPr lang="en-US" b="1" u="sng">
                <a:solidFill>
                  <a:srgbClr val="C00000"/>
                </a:solidFill>
              </a:rPr>
              <a:t>Digital Marketing</a:t>
            </a:r>
          </a:p>
          <a:p>
            <a:pPr marL="228600" indent="-228600">
              <a:buFont typeface=""/>
              <a:buChar char="•"/>
            </a:pPr>
            <a:r>
              <a:rPr lang="en-US" dirty="0"/>
              <a:t>A simple website and Facebook page will showcase services, prices, and customer reviews.</a:t>
            </a:r>
          </a:p>
          <a:p>
            <a:pPr marL="228600" indent="-228600">
              <a:buFont typeface=""/>
              <a:buChar char="•"/>
            </a:pPr>
            <a:r>
              <a:rPr lang="en-US"/>
              <a:t>Facebook advertising targets adults aged 40–70 — the group most likely to arrange cleaning support for elderly relatives.</a:t>
            </a:r>
          </a:p>
          <a:p>
            <a:pPr marL="228600" indent="-228600">
              <a:buFont typeface=""/>
              <a:buChar char="•"/>
            </a:pPr>
            <a:r>
              <a:rPr lang="en-US"/>
              <a:t>Before‑and‑after photos, cleaning tips, and testimonials help build trust and attract enquiries.</a:t>
            </a:r>
          </a:p>
          <a:p>
            <a:pPr marL="228600" indent="-228600">
              <a:buFont typeface=""/>
              <a:buChar char="•"/>
            </a:pPr>
            <a:endParaRPr lang="en-US" dirty="0"/>
          </a:p>
          <a:p>
            <a:r>
              <a:rPr lang="en-US" b="1"/>
              <a:t>2. </a:t>
            </a:r>
            <a:r>
              <a:rPr lang="en-US" b="1" u="sng">
                <a:solidFill>
                  <a:srgbClr val="C00000"/>
                </a:solidFill>
              </a:rPr>
              <a:t>Community‑Based Marketing</a:t>
            </a:r>
          </a:p>
          <a:p>
            <a:pPr marL="228600" indent="-228600">
              <a:buFont typeface=""/>
              <a:buChar char="•"/>
            </a:pPr>
            <a:r>
              <a:rPr lang="en-US" dirty="0"/>
              <a:t>Flyers placed in GP surgeries, pharmacies, community </a:t>
            </a:r>
            <a:r>
              <a:rPr lang="en-US" dirty="0" err="1"/>
              <a:t>centres</a:t>
            </a:r>
            <a:r>
              <a:rPr lang="en-US" dirty="0"/>
              <a:t>, and local shops reach elderly clients directly.</a:t>
            </a:r>
          </a:p>
          <a:p>
            <a:pPr marL="228600" indent="-228600">
              <a:buFont typeface=""/>
              <a:buChar char="•"/>
            </a:pPr>
            <a:r>
              <a:rPr lang="en-US"/>
              <a:t>Partnerships with social workers, charities, and care coordinators help build credibility and generate referrals.</a:t>
            </a:r>
          </a:p>
          <a:p>
            <a:pPr marL="228600" indent="-228600">
              <a:buFont typeface=""/>
              <a:buChar char="•"/>
            </a:pPr>
            <a:r>
              <a:rPr lang="en-US"/>
              <a:t>Being visible in the community creates trust and positions the business as a reliable local service.</a:t>
            </a:r>
          </a:p>
        </p:txBody>
      </p:sp>
      <p:pic>
        <p:nvPicPr>
          <p:cNvPr id="3" name="Picture 2" descr="A blue circle with a white letter f in it&#10;&#10;AI-generated content may be incorrect.">
            <a:extLst>
              <a:ext uri="{FF2B5EF4-FFF2-40B4-BE49-F238E27FC236}">
                <a16:creationId xmlns:a16="http://schemas.microsoft.com/office/drawing/2014/main" id="{7BEA1505-36C3-8B25-CDE9-F53596058385}"/>
              </a:ext>
            </a:extLst>
          </p:cNvPr>
          <p:cNvPicPr>
            <a:picLocks noChangeAspect="1"/>
          </p:cNvPicPr>
          <p:nvPr/>
        </p:nvPicPr>
        <p:blipFill>
          <a:blip r:embed="rId2"/>
          <a:stretch>
            <a:fillRect/>
          </a:stretch>
        </p:blipFill>
        <p:spPr>
          <a:xfrm>
            <a:off x="8928017" y="1014103"/>
            <a:ext cx="1914401" cy="1983674"/>
          </a:xfrm>
          <a:prstGeom prst="rect">
            <a:avLst/>
          </a:prstGeom>
        </p:spPr>
      </p:pic>
    </p:spTree>
    <p:extLst>
      <p:ext uri="{BB962C8B-B14F-4D97-AF65-F5344CB8AC3E}">
        <p14:creationId xmlns:p14="http://schemas.microsoft.com/office/powerpoint/2010/main" val="38866732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8" name="Straight Connector 27">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4011067E-D24B-42A3-5D11-1B91DAA13CE8}"/>
              </a:ext>
            </a:extLst>
          </p:cNvPr>
          <p:cNvSpPr txBox="1"/>
          <p:nvPr/>
        </p:nvSpPr>
        <p:spPr>
          <a:xfrm>
            <a:off x="533834" y="2263556"/>
            <a:ext cx="6400800" cy="373989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10000"/>
              </a:lnSpc>
              <a:spcAft>
                <a:spcPts val="600"/>
              </a:spcAft>
              <a:buFont typeface="Arial" panose="020B0604020202020204" pitchFamily="34" charset="0"/>
              <a:buChar char="•"/>
            </a:pPr>
            <a:r>
              <a:rPr lang="en-US"/>
              <a:t>Funding Requirements &amp; Allocation</a:t>
            </a:r>
            <a:endParaRPr lang="en-US" dirty="0"/>
          </a:p>
          <a:p>
            <a:pPr indent="-228600">
              <a:lnSpc>
                <a:spcPct val="110000"/>
              </a:lnSpc>
              <a:spcAft>
                <a:spcPts val="600"/>
              </a:spcAft>
              <a:buFont typeface="Arial" panose="020B0604020202020204" pitchFamily="34" charset="0"/>
              <a:buChar char="•"/>
            </a:pPr>
            <a:r>
              <a:rPr lang="en-US"/>
              <a:t>Total Funding Required: £12,000</a:t>
            </a:r>
            <a:endParaRPr lang="en-US" dirty="0"/>
          </a:p>
          <a:p>
            <a:pPr indent="-228600">
              <a:lnSpc>
                <a:spcPct val="110000"/>
              </a:lnSpc>
              <a:spcAft>
                <a:spcPts val="600"/>
              </a:spcAft>
              <a:buFont typeface="Arial" panose="020B0604020202020204" pitchFamily="34" charset="0"/>
              <a:buChar char="•"/>
            </a:pPr>
            <a:r>
              <a:rPr lang="en-US"/>
              <a:t>How the Funding Will Be Allocated</a:t>
            </a:r>
            <a:endParaRPr lang="en-US" dirty="0"/>
          </a:p>
          <a:p>
            <a:pPr indent="-228600">
              <a:lnSpc>
                <a:spcPct val="110000"/>
              </a:lnSpc>
              <a:spcAft>
                <a:spcPts val="600"/>
              </a:spcAft>
              <a:buFont typeface="Arial" panose="020B0604020202020204" pitchFamily="34" charset="0"/>
              <a:buChar char="•"/>
            </a:pPr>
            <a:endParaRPr lang="en-US" dirty="0"/>
          </a:p>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endParaRPr lang="en-US" b="1"/>
          </a:p>
          <a:p>
            <a:pPr indent="-228600">
              <a:lnSpc>
                <a:spcPct val="110000"/>
              </a:lnSpc>
              <a:spcAft>
                <a:spcPts val="600"/>
              </a:spcAft>
              <a:buFont typeface="Arial" panose="020B0604020202020204" pitchFamily="34" charset="0"/>
              <a:buChar char="•"/>
            </a:pPr>
            <a:endParaRPr lang="en-US" b="1"/>
          </a:p>
        </p:txBody>
      </p:sp>
      <p:cxnSp>
        <p:nvCxnSpPr>
          <p:cNvPr id="30" name="Straight Connector 29">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4" name="Table 3">
            <a:extLst>
              <a:ext uri="{FF2B5EF4-FFF2-40B4-BE49-F238E27FC236}">
                <a16:creationId xmlns:a16="http://schemas.microsoft.com/office/drawing/2014/main" id="{F9F595E1-96B4-EB2E-C362-8CFFEC65AE92}"/>
              </a:ext>
            </a:extLst>
          </p:cNvPr>
          <p:cNvGraphicFramePr>
            <a:graphicFrameLocks noGrp="1"/>
          </p:cNvGraphicFramePr>
          <p:nvPr/>
        </p:nvGraphicFramePr>
        <p:xfrm>
          <a:off x="7487920" y="959177"/>
          <a:ext cx="3903981" cy="4978763"/>
        </p:xfrm>
        <a:graphic>
          <a:graphicData uri="http://schemas.openxmlformats.org/drawingml/2006/table">
            <a:tbl>
              <a:tblPr firstRow="1" bandRow="1">
                <a:noFill/>
                <a:tableStyleId>{5C22544A-7EE6-4342-B048-85BDC9FD1C3A}</a:tableStyleId>
              </a:tblPr>
              <a:tblGrid>
                <a:gridCol w="2925314">
                  <a:extLst>
                    <a:ext uri="{9D8B030D-6E8A-4147-A177-3AD203B41FA5}">
                      <a16:colId xmlns:a16="http://schemas.microsoft.com/office/drawing/2014/main" val="4067749774"/>
                    </a:ext>
                  </a:extLst>
                </a:gridCol>
                <a:gridCol w="978667">
                  <a:extLst>
                    <a:ext uri="{9D8B030D-6E8A-4147-A177-3AD203B41FA5}">
                      <a16:colId xmlns:a16="http://schemas.microsoft.com/office/drawing/2014/main" val="3779774350"/>
                    </a:ext>
                  </a:extLst>
                </a:gridCol>
              </a:tblGrid>
              <a:tr h="558111">
                <a:tc>
                  <a:txBody>
                    <a:bodyPr/>
                    <a:lstStyle/>
                    <a:p>
                      <a:pPr algn="l" rtl="0" fontAlgn="base">
                        <a:lnSpc>
                          <a:spcPts val="1350"/>
                        </a:lnSpc>
                        <a:buNone/>
                      </a:pPr>
                      <a:r>
                        <a:rPr lang="en-US" sz="1300" b="1" i="0" cap="none" spc="0">
                          <a:solidFill>
                            <a:schemeClr val="bg1"/>
                          </a:solidFill>
                          <a:effectLst/>
                          <a:latin typeface="Arial Nova" panose="020B0504020202020204" pitchFamily="34" charset="0"/>
                        </a:rPr>
                        <a:t>Expense Category </a:t>
                      </a:r>
                      <a:endParaRPr lang="en-US" sz="1300" b="1" i="0" cap="none" spc="0">
                        <a:solidFill>
                          <a:schemeClr val="bg1"/>
                        </a:solidFill>
                        <a:effectLst/>
                      </a:endParaRPr>
                    </a:p>
                  </a:txBody>
                  <a:tcPr marL="58506" marR="41790" marT="83581" marB="83581" anchor="ctr">
                    <a:lnL w="12700" cmpd="sng">
                      <a:noFill/>
                    </a:lnL>
                    <a:lnR w="12700" cmpd="sng">
                      <a:noFill/>
                    </a:lnR>
                    <a:lnT w="19050" cap="flat" cmpd="sng" algn="ctr">
                      <a:noFill/>
                      <a:prstDash val="solid"/>
                    </a:lnT>
                    <a:lnB w="38100" cmpd="sng">
                      <a:noFill/>
                    </a:lnB>
                    <a:solidFill>
                      <a:schemeClr val="tx1"/>
                    </a:solidFill>
                  </a:tcPr>
                </a:tc>
                <a:tc>
                  <a:txBody>
                    <a:bodyPr/>
                    <a:lstStyle/>
                    <a:p>
                      <a:pPr algn="l" rtl="0" fontAlgn="base">
                        <a:lnSpc>
                          <a:spcPts val="1350"/>
                        </a:lnSpc>
                        <a:buNone/>
                      </a:pPr>
                      <a:r>
                        <a:rPr lang="en-US" sz="1300" b="1" i="0" cap="none" spc="0">
                          <a:solidFill>
                            <a:schemeClr val="bg1"/>
                          </a:solidFill>
                          <a:effectLst/>
                          <a:latin typeface="Arial Nova" panose="020B0504020202020204" pitchFamily="34" charset="0"/>
                        </a:rPr>
                        <a:t>Estimated Cost </a:t>
                      </a:r>
                      <a:endParaRPr lang="en-US" sz="1300" b="1" i="0" cap="none" spc="0">
                        <a:solidFill>
                          <a:schemeClr val="bg1"/>
                        </a:solidFill>
                        <a:effectLst/>
                      </a:endParaRPr>
                    </a:p>
                  </a:txBody>
                  <a:tcPr marL="58506" marR="41790" marT="83581" marB="83581" anchor="ctr">
                    <a:lnL w="12700" cmpd="sng">
                      <a:noFill/>
                    </a:lnL>
                    <a:lnR w="12700" cmpd="sng">
                      <a:noFill/>
                    </a:lnR>
                    <a:lnT w="19050" cap="flat" cmpd="sng" algn="ctr">
                      <a:noFill/>
                      <a:prstDash val="solid"/>
                    </a:lnT>
                    <a:lnB w="38100" cmpd="sng">
                      <a:noFill/>
                    </a:lnB>
                    <a:solidFill>
                      <a:schemeClr val="tx1"/>
                    </a:solidFill>
                  </a:tcPr>
                </a:tc>
                <a:extLst>
                  <a:ext uri="{0D108BD9-81ED-4DB2-BD59-A6C34878D82A}">
                    <a16:rowId xmlns:a16="http://schemas.microsoft.com/office/drawing/2014/main" val="77022951"/>
                  </a:ext>
                </a:extLst>
              </a:tr>
              <a:tr h="326416">
                <a:tc>
                  <a:txBody>
                    <a:bodyPr/>
                    <a:lstStyle/>
                    <a:p>
                      <a:pPr algn="l" rtl="0" fontAlgn="base">
                        <a:lnSpc>
                          <a:spcPts val="1350"/>
                        </a:lnSpc>
                        <a:buNone/>
                      </a:pPr>
                      <a:r>
                        <a:rPr lang="en-US" sz="1100" b="0" i="0" cap="none" spc="0">
                          <a:solidFill>
                            <a:schemeClr val="tx1"/>
                          </a:solidFill>
                          <a:effectLst/>
                          <a:latin typeface="Arial Nova" panose="020B0504020202020204" pitchFamily="34" charset="0"/>
                        </a:rPr>
                        <a:t>Cleaning equipment and supplies </a:t>
                      </a:r>
                      <a:endParaRPr lang="en-US" sz="1100" b="0" i="0" cap="none" spc="0">
                        <a:solidFill>
                          <a:schemeClr val="tx1"/>
                        </a:solidFill>
                        <a:effectLst/>
                      </a:endParaRPr>
                    </a:p>
                  </a:txBody>
                  <a:tcPr marL="58506" marR="41790" marT="41790" marB="83581">
                    <a:lnL w="12700" cmpd="sng">
                      <a:noFill/>
                      <a:prstDash val="solid"/>
                    </a:lnL>
                    <a:lnR w="12700" cmpd="sng">
                      <a:noFill/>
                      <a:prstDash val="solid"/>
                    </a:lnR>
                    <a:lnT w="38100" cmpd="sng">
                      <a:noFill/>
                    </a:lnT>
                    <a:lnB w="12700" cap="flat" cmpd="sng" algn="ctr">
                      <a:solidFill>
                        <a:schemeClr val="tx1"/>
                      </a:solidFill>
                      <a:prstDash val="solid"/>
                    </a:lnB>
                    <a:noFill/>
                  </a:tcPr>
                </a:tc>
                <a:tc>
                  <a:txBody>
                    <a:bodyPr/>
                    <a:lstStyle/>
                    <a:p>
                      <a:pPr algn="l" rtl="0" fontAlgn="base">
                        <a:lnSpc>
                          <a:spcPts val="1350"/>
                        </a:lnSpc>
                        <a:buNone/>
                      </a:pPr>
                      <a:r>
                        <a:rPr lang="en-US" sz="1100" b="0" i="0" cap="none" spc="0">
                          <a:solidFill>
                            <a:schemeClr val="tx1"/>
                          </a:solidFill>
                          <a:effectLst/>
                          <a:latin typeface="Arial Nova" panose="020B0504020202020204" pitchFamily="34" charset="0"/>
                        </a:rPr>
                        <a:t>£1500 </a:t>
                      </a:r>
                      <a:endParaRPr lang="en-US" sz="1100" b="0" i="0" cap="none" spc="0">
                        <a:solidFill>
                          <a:schemeClr val="tx1"/>
                        </a:solidFill>
                        <a:effectLst/>
                      </a:endParaRPr>
                    </a:p>
                  </a:txBody>
                  <a:tcPr marL="58506" marR="41790" marT="41790" marB="83581">
                    <a:lnL w="12700" cmpd="sng">
                      <a:noFill/>
                      <a:prstDash val="solid"/>
                    </a:lnL>
                    <a:lnR w="12700" cmpd="sng">
                      <a:noFill/>
                      <a:prstDash val="solid"/>
                    </a:lnR>
                    <a:lnT w="38100" cmpd="sng">
                      <a:noFill/>
                    </a:lnT>
                    <a:lnB w="12700" cap="flat" cmpd="sng" algn="ctr">
                      <a:solidFill>
                        <a:schemeClr val="tx1"/>
                      </a:solidFill>
                      <a:prstDash val="solid"/>
                    </a:lnB>
                    <a:noFill/>
                  </a:tcPr>
                </a:tc>
                <a:extLst>
                  <a:ext uri="{0D108BD9-81ED-4DB2-BD59-A6C34878D82A}">
                    <a16:rowId xmlns:a16="http://schemas.microsoft.com/office/drawing/2014/main" val="3735955911"/>
                  </a:ext>
                </a:extLst>
              </a:tr>
              <a:tr h="326416">
                <a:tc>
                  <a:txBody>
                    <a:bodyPr/>
                    <a:lstStyle/>
                    <a:p>
                      <a:pPr algn="l" rtl="0" fontAlgn="base">
                        <a:lnSpc>
                          <a:spcPts val="1350"/>
                        </a:lnSpc>
                        <a:buNone/>
                      </a:pPr>
                      <a:r>
                        <a:rPr lang="en-US" sz="1100" b="0" i="0" cap="none" spc="0">
                          <a:solidFill>
                            <a:schemeClr val="tx1"/>
                          </a:solidFill>
                          <a:effectLst/>
                          <a:latin typeface="Arial Nova" panose="020B0504020202020204" pitchFamily="34" charset="0"/>
                        </a:rPr>
                        <a:t>Public liability insurance </a:t>
                      </a:r>
                      <a:endParaRPr lang="en-US" sz="1100" b="0" i="0" cap="none" spc="0">
                        <a:solidFill>
                          <a:schemeClr val="tx1"/>
                        </a:solidFill>
                        <a:effectLst/>
                      </a:endParaRPr>
                    </a:p>
                  </a:txBody>
                  <a:tcPr marL="58506" marR="41790" marT="41790" marB="83581">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pPr algn="l" rtl="0" fontAlgn="base">
                        <a:lnSpc>
                          <a:spcPts val="1350"/>
                        </a:lnSpc>
                        <a:buNone/>
                      </a:pPr>
                      <a:r>
                        <a:rPr lang="en-US" sz="1100" b="0" i="0" cap="none" spc="0">
                          <a:solidFill>
                            <a:schemeClr val="tx1"/>
                          </a:solidFill>
                          <a:effectLst/>
                          <a:latin typeface="Arial Nova" panose="020B0504020202020204" pitchFamily="34" charset="0"/>
                        </a:rPr>
                        <a:t>£300 </a:t>
                      </a:r>
                      <a:endParaRPr lang="en-US" sz="1100" b="0" i="0" cap="none" spc="0">
                        <a:solidFill>
                          <a:schemeClr val="tx1"/>
                        </a:solidFill>
                        <a:effectLst/>
                      </a:endParaRPr>
                    </a:p>
                  </a:txBody>
                  <a:tcPr marL="58506" marR="41790" marT="41790" marB="83581">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3479615269"/>
                  </a:ext>
                </a:extLst>
              </a:tr>
              <a:tr h="326416">
                <a:tc>
                  <a:txBody>
                    <a:bodyPr/>
                    <a:lstStyle/>
                    <a:p>
                      <a:pPr algn="l" rtl="0" fontAlgn="base">
                        <a:lnSpc>
                          <a:spcPts val="1350"/>
                        </a:lnSpc>
                        <a:buNone/>
                      </a:pPr>
                      <a:r>
                        <a:rPr lang="en-US" sz="1100" b="0" i="0" cap="none" spc="0">
                          <a:solidFill>
                            <a:schemeClr val="tx1"/>
                          </a:solidFill>
                          <a:effectLst/>
                          <a:latin typeface="Arial Nova" panose="020B0504020202020204" pitchFamily="34" charset="0"/>
                        </a:rPr>
                        <a:t>Website design and setup </a:t>
                      </a:r>
                      <a:endParaRPr lang="en-US" sz="1100" b="0" i="0" cap="none" spc="0">
                        <a:solidFill>
                          <a:schemeClr val="tx1"/>
                        </a:solidFill>
                        <a:effectLst/>
                      </a:endParaRPr>
                    </a:p>
                  </a:txBody>
                  <a:tcPr marL="58506" marR="41790" marT="41790" marB="83581">
                    <a:lnL w="12700" cmpd="sng">
                      <a:noFill/>
                      <a:prstDash val="solid"/>
                    </a:lnL>
                    <a:lnR w="12700" cmpd="sng">
                      <a:noFill/>
                      <a:prstDash val="solid"/>
                    </a:lnR>
                    <a:lnT w="12700" cmpd="sng">
                      <a:noFill/>
                      <a:prstDash val="solid"/>
                    </a:lnT>
                    <a:lnB w="12700" cap="flat" cmpd="sng" algn="ctr">
                      <a:solidFill>
                        <a:schemeClr val="tx1"/>
                      </a:solidFill>
                      <a:prstDash val="solid"/>
                    </a:lnB>
                    <a:noFill/>
                  </a:tcPr>
                </a:tc>
                <a:tc>
                  <a:txBody>
                    <a:bodyPr/>
                    <a:lstStyle/>
                    <a:p>
                      <a:pPr algn="l" rtl="0" fontAlgn="base">
                        <a:lnSpc>
                          <a:spcPts val="1350"/>
                        </a:lnSpc>
                        <a:buNone/>
                      </a:pPr>
                      <a:r>
                        <a:rPr lang="en-US" sz="1100" b="0" i="0" cap="none" spc="0">
                          <a:solidFill>
                            <a:schemeClr val="tx1"/>
                          </a:solidFill>
                          <a:effectLst/>
                          <a:latin typeface="Arial Nova" panose="020B0504020202020204" pitchFamily="34" charset="0"/>
                        </a:rPr>
                        <a:t>£800 </a:t>
                      </a:r>
                      <a:endParaRPr lang="en-US" sz="1100" b="0" i="0" cap="none" spc="0">
                        <a:solidFill>
                          <a:schemeClr val="tx1"/>
                        </a:solidFill>
                        <a:effectLst/>
                      </a:endParaRPr>
                    </a:p>
                  </a:txBody>
                  <a:tcPr marL="58506" marR="41790" marT="41790" marB="83581">
                    <a:lnL w="12700" cmpd="sng">
                      <a:noFill/>
                      <a:prstDash val="solid"/>
                    </a:lnL>
                    <a:lnR w="12700" cmpd="sng">
                      <a:noFill/>
                      <a:prstDash val="solid"/>
                    </a:lnR>
                    <a:lnT w="12700" cmpd="sng">
                      <a:noFill/>
                      <a:prstDash val="solid"/>
                    </a:lnT>
                    <a:lnB w="12700" cap="flat" cmpd="sng" algn="ctr">
                      <a:solidFill>
                        <a:schemeClr val="tx1"/>
                      </a:solidFill>
                      <a:prstDash val="solid"/>
                    </a:lnB>
                    <a:noFill/>
                  </a:tcPr>
                </a:tc>
                <a:extLst>
                  <a:ext uri="{0D108BD9-81ED-4DB2-BD59-A6C34878D82A}">
                    <a16:rowId xmlns:a16="http://schemas.microsoft.com/office/drawing/2014/main" val="1916550203"/>
                  </a:ext>
                </a:extLst>
              </a:tr>
              <a:tr h="326416">
                <a:tc>
                  <a:txBody>
                    <a:bodyPr/>
                    <a:lstStyle/>
                    <a:p>
                      <a:pPr algn="l" rtl="0" fontAlgn="base">
                        <a:lnSpc>
                          <a:spcPts val="1350"/>
                        </a:lnSpc>
                        <a:buNone/>
                      </a:pPr>
                      <a:r>
                        <a:rPr lang="en-US" sz="1100" b="0" i="0" cap="none" spc="0">
                          <a:solidFill>
                            <a:schemeClr val="tx1"/>
                          </a:solidFill>
                          <a:effectLst/>
                          <a:latin typeface="Arial Nova" panose="020B0504020202020204" pitchFamily="34" charset="0"/>
                        </a:rPr>
                        <a:t>Marketing materials (flyers, posters, ads) </a:t>
                      </a:r>
                      <a:endParaRPr lang="en-US" sz="1100" b="0" i="0" cap="none" spc="0">
                        <a:solidFill>
                          <a:schemeClr val="tx1"/>
                        </a:solidFill>
                        <a:effectLst/>
                      </a:endParaRPr>
                    </a:p>
                  </a:txBody>
                  <a:tcPr marL="58506" marR="41790" marT="41790" marB="83581">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pPr algn="l" rtl="0" fontAlgn="base">
                        <a:lnSpc>
                          <a:spcPts val="1350"/>
                        </a:lnSpc>
                        <a:buNone/>
                      </a:pPr>
                      <a:r>
                        <a:rPr lang="en-US" sz="1100" b="0" i="0" cap="none" spc="0">
                          <a:solidFill>
                            <a:schemeClr val="tx1"/>
                          </a:solidFill>
                          <a:effectLst/>
                          <a:latin typeface="Arial Nova" panose="020B0504020202020204" pitchFamily="34" charset="0"/>
                        </a:rPr>
                        <a:t>£400 </a:t>
                      </a:r>
                      <a:endParaRPr lang="en-US" sz="1100" b="0" i="0" cap="none" spc="0">
                        <a:solidFill>
                          <a:schemeClr val="tx1"/>
                        </a:solidFill>
                        <a:effectLst/>
                      </a:endParaRPr>
                    </a:p>
                  </a:txBody>
                  <a:tcPr marL="58506" marR="41790" marT="41790" marB="83581">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2975821661"/>
                  </a:ext>
                </a:extLst>
              </a:tr>
              <a:tr h="326416">
                <a:tc>
                  <a:txBody>
                    <a:bodyPr/>
                    <a:lstStyle/>
                    <a:p>
                      <a:pPr algn="l" rtl="0" fontAlgn="base">
                        <a:lnSpc>
                          <a:spcPts val="1350"/>
                        </a:lnSpc>
                        <a:buNone/>
                      </a:pPr>
                      <a:r>
                        <a:rPr lang="en-US" sz="1100" b="0" i="0" cap="none" spc="0">
                          <a:solidFill>
                            <a:schemeClr val="tx1"/>
                          </a:solidFill>
                          <a:effectLst/>
                          <a:latin typeface="Arial Nova" panose="020B0504020202020204" pitchFamily="34" charset="0"/>
                        </a:rPr>
                        <a:t>Transport and fuel </a:t>
                      </a:r>
                      <a:endParaRPr lang="en-US" sz="1100" b="0" i="0" cap="none" spc="0">
                        <a:solidFill>
                          <a:schemeClr val="tx1"/>
                        </a:solidFill>
                        <a:effectLst/>
                      </a:endParaRPr>
                    </a:p>
                  </a:txBody>
                  <a:tcPr marL="58506" marR="41790" marT="41790" marB="83581">
                    <a:lnL w="12700" cmpd="sng">
                      <a:noFill/>
                      <a:prstDash val="solid"/>
                    </a:lnL>
                    <a:lnR w="12700" cmpd="sng">
                      <a:noFill/>
                      <a:prstDash val="solid"/>
                    </a:lnR>
                    <a:lnT w="12700" cmpd="sng">
                      <a:noFill/>
                      <a:prstDash val="solid"/>
                    </a:lnT>
                    <a:lnB w="12700" cap="flat" cmpd="sng" algn="ctr">
                      <a:solidFill>
                        <a:schemeClr val="tx1"/>
                      </a:solidFill>
                      <a:prstDash val="solid"/>
                    </a:lnB>
                    <a:noFill/>
                  </a:tcPr>
                </a:tc>
                <a:tc>
                  <a:txBody>
                    <a:bodyPr/>
                    <a:lstStyle/>
                    <a:p>
                      <a:pPr algn="l" rtl="0" fontAlgn="base">
                        <a:lnSpc>
                          <a:spcPts val="1350"/>
                        </a:lnSpc>
                        <a:buNone/>
                      </a:pPr>
                      <a:r>
                        <a:rPr lang="en-US" sz="1100" b="0" i="0" cap="none" spc="0">
                          <a:solidFill>
                            <a:schemeClr val="tx1"/>
                          </a:solidFill>
                          <a:effectLst/>
                          <a:latin typeface="Arial Nova" panose="020B0504020202020204" pitchFamily="34" charset="0"/>
                        </a:rPr>
                        <a:t>£250 </a:t>
                      </a:r>
                      <a:endParaRPr lang="en-US" sz="1100" b="0" i="0" cap="none" spc="0">
                        <a:solidFill>
                          <a:schemeClr val="tx1"/>
                        </a:solidFill>
                        <a:effectLst/>
                      </a:endParaRPr>
                    </a:p>
                  </a:txBody>
                  <a:tcPr marL="58506" marR="41790" marT="41790" marB="83581">
                    <a:lnL w="12700" cmpd="sng">
                      <a:noFill/>
                      <a:prstDash val="solid"/>
                    </a:lnL>
                    <a:lnR w="12700" cmpd="sng">
                      <a:noFill/>
                      <a:prstDash val="solid"/>
                    </a:lnR>
                    <a:lnT w="12700" cmpd="sng">
                      <a:noFill/>
                      <a:prstDash val="solid"/>
                    </a:lnT>
                    <a:lnB w="12700" cap="flat" cmpd="sng" algn="ctr">
                      <a:solidFill>
                        <a:schemeClr val="tx1"/>
                      </a:solidFill>
                      <a:prstDash val="solid"/>
                    </a:lnB>
                    <a:noFill/>
                  </a:tcPr>
                </a:tc>
                <a:extLst>
                  <a:ext uri="{0D108BD9-81ED-4DB2-BD59-A6C34878D82A}">
                    <a16:rowId xmlns:a16="http://schemas.microsoft.com/office/drawing/2014/main" val="1440198139"/>
                  </a:ext>
                </a:extLst>
              </a:tr>
              <a:tr h="326416">
                <a:tc>
                  <a:txBody>
                    <a:bodyPr/>
                    <a:lstStyle/>
                    <a:p>
                      <a:pPr algn="l" rtl="0" fontAlgn="base">
                        <a:lnSpc>
                          <a:spcPts val="1350"/>
                        </a:lnSpc>
                        <a:buNone/>
                      </a:pPr>
                      <a:r>
                        <a:rPr lang="en-US" sz="1100" b="0" i="0" cap="none" spc="0">
                          <a:solidFill>
                            <a:schemeClr val="tx1"/>
                          </a:solidFill>
                          <a:effectLst/>
                          <a:latin typeface="Arial Nova" panose="020B0504020202020204" pitchFamily="34" charset="0"/>
                        </a:rPr>
                        <a:t>Wages (if hiring part‑time help) </a:t>
                      </a:r>
                      <a:endParaRPr lang="en-US" sz="1100" b="0" i="0" cap="none" spc="0">
                        <a:solidFill>
                          <a:schemeClr val="tx1"/>
                        </a:solidFill>
                        <a:effectLst/>
                      </a:endParaRPr>
                    </a:p>
                  </a:txBody>
                  <a:tcPr marL="58506" marR="41790" marT="41790" marB="83581">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pPr algn="l" rtl="0" fontAlgn="base">
                        <a:lnSpc>
                          <a:spcPts val="1350"/>
                        </a:lnSpc>
                        <a:buNone/>
                      </a:pPr>
                      <a:r>
                        <a:rPr lang="en-US" sz="1100" b="0" i="0" cap="none" spc="0">
                          <a:solidFill>
                            <a:schemeClr val="tx1"/>
                          </a:solidFill>
                          <a:effectLst/>
                          <a:latin typeface="Arial Nova" panose="020B0504020202020204" pitchFamily="34" charset="0"/>
                        </a:rPr>
                        <a:t>£1200 </a:t>
                      </a:r>
                      <a:endParaRPr lang="en-US" sz="1100" b="0" i="0" cap="none" spc="0">
                        <a:solidFill>
                          <a:schemeClr val="tx1"/>
                        </a:solidFill>
                        <a:effectLst/>
                      </a:endParaRPr>
                    </a:p>
                  </a:txBody>
                  <a:tcPr marL="58506" marR="41790" marT="41790" marB="83581">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108051371"/>
                  </a:ext>
                </a:extLst>
              </a:tr>
              <a:tr h="326416">
                <a:tc>
                  <a:txBody>
                    <a:bodyPr/>
                    <a:lstStyle/>
                    <a:p>
                      <a:pPr algn="l" rtl="0" fontAlgn="base">
                        <a:lnSpc>
                          <a:spcPts val="1350"/>
                        </a:lnSpc>
                        <a:buNone/>
                      </a:pPr>
                      <a:r>
                        <a:rPr lang="en-US" sz="1100" b="0" i="0" cap="none" spc="0">
                          <a:solidFill>
                            <a:schemeClr val="tx1"/>
                          </a:solidFill>
                          <a:effectLst/>
                          <a:latin typeface="Arial Nova" panose="020B0504020202020204" pitchFamily="34" charset="0"/>
                        </a:rPr>
                        <a:t>Registration and admin fees </a:t>
                      </a:r>
                      <a:endParaRPr lang="en-US" sz="1100" b="0" i="0" cap="none" spc="0">
                        <a:solidFill>
                          <a:schemeClr val="tx1"/>
                        </a:solidFill>
                        <a:effectLst/>
                      </a:endParaRPr>
                    </a:p>
                  </a:txBody>
                  <a:tcPr marL="58506" marR="41790" marT="41790" marB="83581">
                    <a:lnL w="12700" cmpd="sng">
                      <a:noFill/>
                      <a:prstDash val="solid"/>
                    </a:lnL>
                    <a:lnR w="12700" cmpd="sng">
                      <a:noFill/>
                      <a:prstDash val="solid"/>
                    </a:lnR>
                    <a:lnT w="12700" cmpd="sng">
                      <a:noFill/>
                      <a:prstDash val="solid"/>
                    </a:lnT>
                    <a:lnB w="12700" cap="flat" cmpd="sng" algn="ctr">
                      <a:solidFill>
                        <a:schemeClr val="tx1"/>
                      </a:solidFill>
                      <a:prstDash val="solid"/>
                    </a:lnB>
                    <a:noFill/>
                  </a:tcPr>
                </a:tc>
                <a:tc>
                  <a:txBody>
                    <a:bodyPr/>
                    <a:lstStyle/>
                    <a:p>
                      <a:pPr algn="l" rtl="0" fontAlgn="base">
                        <a:lnSpc>
                          <a:spcPts val="1350"/>
                        </a:lnSpc>
                        <a:buNone/>
                      </a:pPr>
                      <a:r>
                        <a:rPr lang="en-US" sz="1100" b="0" i="0" cap="none" spc="0">
                          <a:solidFill>
                            <a:schemeClr val="tx1"/>
                          </a:solidFill>
                          <a:effectLst/>
                          <a:latin typeface="Arial Nova" panose="020B0504020202020204" pitchFamily="34" charset="0"/>
                        </a:rPr>
                        <a:t>£150 </a:t>
                      </a:r>
                      <a:endParaRPr lang="en-US" sz="1100" b="0" i="0" cap="none" spc="0">
                        <a:solidFill>
                          <a:schemeClr val="tx1"/>
                        </a:solidFill>
                        <a:effectLst/>
                      </a:endParaRPr>
                    </a:p>
                  </a:txBody>
                  <a:tcPr marL="58506" marR="41790" marT="41790" marB="83581">
                    <a:lnL w="12700" cmpd="sng">
                      <a:noFill/>
                      <a:prstDash val="solid"/>
                    </a:lnL>
                    <a:lnR w="12700" cmpd="sng">
                      <a:noFill/>
                      <a:prstDash val="solid"/>
                    </a:lnR>
                    <a:lnT w="12700" cmpd="sng">
                      <a:noFill/>
                      <a:prstDash val="solid"/>
                    </a:lnT>
                    <a:lnB w="12700" cap="flat" cmpd="sng" algn="ctr">
                      <a:solidFill>
                        <a:schemeClr val="tx1"/>
                      </a:solidFill>
                      <a:prstDash val="solid"/>
                    </a:lnB>
                    <a:noFill/>
                  </a:tcPr>
                </a:tc>
                <a:extLst>
                  <a:ext uri="{0D108BD9-81ED-4DB2-BD59-A6C34878D82A}">
                    <a16:rowId xmlns:a16="http://schemas.microsoft.com/office/drawing/2014/main" val="3926138439"/>
                  </a:ext>
                </a:extLst>
              </a:tr>
              <a:tr h="326416">
                <a:tc>
                  <a:txBody>
                    <a:bodyPr/>
                    <a:lstStyle/>
                    <a:p>
                      <a:pPr algn="l" rtl="0" fontAlgn="base">
                        <a:lnSpc>
                          <a:spcPts val="1350"/>
                        </a:lnSpc>
                        <a:buNone/>
                      </a:pPr>
                      <a:r>
                        <a:rPr lang="en-US" sz="1100" b="0" i="0" cap="none" spc="0">
                          <a:solidFill>
                            <a:schemeClr val="tx1"/>
                          </a:solidFill>
                          <a:effectLst/>
                          <a:latin typeface="Arial Nova" panose="020B0504020202020204" pitchFamily="34" charset="0"/>
                        </a:rPr>
                        <a:t>Uniform &amp;protective equipment  </a:t>
                      </a:r>
                      <a:endParaRPr lang="en-US" sz="1100" b="0" i="0" cap="none" spc="0">
                        <a:solidFill>
                          <a:schemeClr val="tx1"/>
                        </a:solidFill>
                        <a:effectLst/>
                      </a:endParaRPr>
                    </a:p>
                  </a:txBody>
                  <a:tcPr marL="58506" marR="41790" marT="41790" marB="83581">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pPr algn="l" rtl="0" fontAlgn="base">
                        <a:lnSpc>
                          <a:spcPts val="1350"/>
                        </a:lnSpc>
                        <a:buNone/>
                      </a:pPr>
                      <a:r>
                        <a:rPr lang="en-US" sz="1100" b="0" i="0" cap="none" spc="0">
                          <a:solidFill>
                            <a:schemeClr val="tx1"/>
                          </a:solidFill>
                          <a:effectLst/>
                          <a:latin typeface="Arial Nova" panose="020B0504020202020204" pitchFamily="34" charset="0"/>
                        </a:rPr>
                        <a:t>£400 </a:t>
                      </a:r>
                      <a:endParaRPr lang="en-US" sz="1100" b="0" i="0" cap="none" spc="0">
                        <a:solidFill>
                          <a:schemeClr val="tx1"/>
                        </a:solidFill>
                        <a:effectLst/>
                      </a:endParaRPr>
                    </a:p>
                  </a:txBody>
                  <a:tcPr marL="58506" marR="41790" marT="41790" marB="83581">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716786382"/>
                  </a:ext>
                </a:extLst>
              </a:tr>
              <a:tr h="326416">
                <a:tc>
                  <a:txBody>
                    <a:bodyPr/>
                    <a:lstStyle/>
                    <a:p>
                      <a:pPr algn="l" rtl="0" fontAlgn="base">
                        <a:lnSpc>
                          <a:spcPts val="1350"/>
                        </a:lnSpc>
                        <a:buNone/>
                      </a:pPr>
                      <a:r>
                        <a:rPr lang="en-US" sz="1100" b="0" i="0" cap="none" spc="0">
                          <a:solidFill>
                            <a:schemeClr val="tx1"/>
                          </a:solidFill>
                          <a:effectLst/>
                          <a:latin typeface="Arial Nova" panose="020B0504020202020204" pitchFamily="34" charset="0"/>
                        </a:rPr>
                        <a:t>Eco-friendly  cleaning products  </a:t>
                      </a:r>
                      <a:endParaRPr lang="en-US" sz="1100" b="0" i="0" cap="none" spc="0">
                        <a:solidFill>
                          <a:schemeClr val="tx1"/>
                        </a:solidFill>
                        <a:effectLst/>
                      </a:endParaRPr>
                    </a:p>
                  </a:txBody>
                  <a:tcPr marL="58506" marR="41790" marT="41790" marB="83581">
                    <a:lnL w="12700" cmpd="sng">
                      <a:noFill/>
                      <a:prstDash val="solid"/>
                    </a:lnL>
                    <a:lnR w="12700" cmpd="sng">
                      <a:noFill/>
                      <a:prstDash val="solid"/>
                    </a:lnR>
                    <a:lnT w="12700" cmpd="sng">
                      <a:noFill/>
                      <a:prstDash val="solid"/>
                    </a:lnT>
                    <a:lnB w="12700" cap="flat" cmpd="sng" algn="ctr">
                      <a:solidFill>
                        <a:schemeClr val="tx1"/>
                      </a:solidFill>
                      <a:prstDash val="solid"/>
                    </a:lnB>
                    <a:noFill/>
                  </a:tcPr>
                </a:tc>
                <a:tc>
                  <a:txBody>
                    <a:bodyPr/>
                    <a:lstStyle/>
                    <a:p>
                      <a:pPr algn="l" rtl="0" fontAlgn="base">
                        <a:lnSpc>
                          <a:spcPts val="1350"/>
                        </a:lnSpc>
                        <a:buNone/>
                      </a:pPr>
                      <a:r>
                        <a:rPr lang="en-US" sz="1100" b="0" i="0" cap="none" spc="0">
                          <a:solidFill>
                            <a:schemeClr val="tx1"/>
                          </a:solidFill>
                          <a:effectLst/>
                          <a:latin typeface="Arial Nova" panose="020B0504020202020204" pitchFamily="34" charset="0"/>
                        </a:rPr>
                        <a:t>£600 </a:t>
                      </a:r>
                      <a:endParaRPr lang="en-US" sz="1100" b="0" i="0" cap="none" spc="0">
                        <a:solidFill>
                          <a:schemeClr val="tx1"/>
                        </a:solidFill>
                        <a:effectLst/>
                      </a:endParaRPr>
                    </a:p>
                  </a:txBody>
                  <a:tcPr marL="58506" marR="41790" marT="41790" marB="83581">
                    <a:lnL w="12700" cmpd="sng">
                      <a:noFill/>
                      <a:prstDash val="solid"/>
                    </a:lnL>
                    <a:lnR w="12700" cmpd="sng">
                      <a:noFill/>
                      <a:prstDash val="solid"/>
                    </a:lnR>
                    <a:lnT w="12700" cmpd="sng">
                      <a:noFill/>
                      <a:prstDash val="solid"/>
                    </a:lnT>
                    <a:lnB w="12700" cap="flat" cmpd="sng" algn="ctr">
                      <a:solidFill>
                        <a:schemeClr val="tx1"/>
                      </a:solidFill>
                      <a:prstDash val="solid"/>
                    </a:lnB>
                    <a:noFill/>
                  </a:tcPr>
                </a:tc>
                <a:extLst>
                  <a:ext uri="{0D108BD9-81ED-4DB2-BD59-A6C34878D82A}">
                    <a16:rowId xmlns:a16="http://schemas.microsoft.com/office/drawing/2014/main" val="3881541018"/>
                  </a:ext>
                </a:extLst>
              </a:tr>
              <a:tr h="326416">
                <a:tc>
                  <a:txBody>
                    <a:bodyPr/>
                    <a:lstStyle/>
                    <a:p>
                      <a:pPr algn="l" rtl="0" fontAlgn="base">
                        <a:lnSpc>
                          <a:spcPts val="1350"/>
                        </a:lnSpc>
                        <a:buNone/>
                      </a:pPr>
                      <a:r>
                        <a:rPr lang="en-US" sz="1100" b="0" i="0" cap="none" spc="0">
                          <a:solidFill>
                            <a:schemeClr val="tx1"/>
                          </a:solidFill>
                          <a:effectLst/>
                          <a:latin typeface="Arial Nova" panose="020B0504020202020204" pitchFamily="34" charset="0"/>
                        </a:rPr>
                        <a:t>DBS   checks for staff  </a:t>
                      </a:r>
                      <a:endParaRPr lang="en-US" sz="1100" b="0" i="0" cap="none" spc="0">
                        <a:solidFill>
                          <a:schemeClr val="tx1"/>
                        </a:solidFill>
                        <a:effectLst/>
                      </a:endParaRPr>
                    </a:p>
                  </a:txBody>
                  <a:tcPr marL="58506" marR="41790" marT="41790" marB="83581">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pPr algn="l" rtl="0" fontAlgn="base">
                        <a:lnSpc>
                          <a:spcPts val="1350"/>
                        </a:lnSpc>
                        <a:buNone/>
                      </a:pPr>
                      <a:r>
                        <a:rPr lang="en-US" sz="1100" b="0" i="0" cap="none" spc="0">
                          <a:solidFill>
                            <a:schemeClr val="tx1"/>
                          </a:solidFill>
                          <a:effectLst/>
                          <a:latin typeface="Arial Nova" panose="020B0504020202020204" pitchFamily="34" charset="0"/>
                        </a:rPr>
                        <a:t>£200 </a:t>
                      </a:r>
                      <a:endParaRPr lang="en-US" sz="1100" b="0" i="0" cap="none" spc="0">
                        <a:solidFill>
                          <a:schemeClr val="tx1"/>
                        </a:solidFill>
                        <a:effectLst/>
                      </a:endParaRPr>
                    </a:p>
                  </a:txBody>
                  <a:tcPr marL="58506" marR="41790" marT="41790" marB="83581">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422959471"/>
                  </a:ext>
                </a:extLst>
              </a:tr>
              <a:tr h="503660">
                <a:tc>
                  <a:txBody>
                    <a:bodyPr/>
                    <a:lstStyle/>
                    <a:p>
                      <a:pPr algn="l" rtl="0" fontAlgn="base">
                        <a:lnSpc>
                          <a:spcPts val="1350"/>
                        </a:lnSpc>
                        <a:buNone/>
                      </a:pPr>
                      <a:r>
                        <a:rPr lang="en-US" sz="1100" b="0" i="0" cap="none" spc="0">
                          <a:solidFill>
                            <a:schemeClr val="tx1"/>
                          </a:solidFill>
                          <a:effectLst/>
                          <a:latin typeface="Arial Nova" panose="020B0504020202020204" pitchFamily="34" charset="0"/>
                        </a:rPr>
                        <a:t>Training cost (elderly care awareness ,safety ) </a:t>
                      </a:r>
                      <a:endParaRPr lang="en-US" sz="1100" b="0" i="0" cap="none" spc="0">
                        <a:solidFill>
                          <a:schemeClr val="tx1"/>
                        </a:solidFill>
                        <a:effectLst/>
                      </a:endParaRPr>
                    </a:p>
                  </a:txBody>
                  <a:tcPr marL="58506" marR="41790" marT="41790" marB="83581">
                    <a:lnL w="12700" cmpd="sng">
                      <a:noFill/>
                      <a:prstDash val="solid"/>
                    </a:lnL>
                    <a:lnR w="12700" cmpd="sng">
                      <a:noFill/>
                      <a:prstDash val="solid"/>
                    </a:lnR>
                    <a:lnT w="12700" cmpd="sng">
                      <a:noFill/>
                      <a:prstDash val="solid"/>
                    </a:lnT>
                    <a:lnB w="12700" cap="flat" cmpd="sng" algn="ctr">
                      <a:solidFill>
                        <a:schemeClr val="tx1"/>
                      </a:solidFill>
                      <a:prstDash val="solid"/>
                    </a:lnB>
                    <a:noFill/>
                  </a:tcPr>
                </a:tc>
                <a:tc>
                  <a:txBody>
                    <a:bodyPr/>
                    <a:lstStyle/>
                    <a:p>
                      <a:pPr algn="l" rtl="0" fontAlgn="base">
                        <a:lnSpc>
                          <a:spcPts val="1350"/>
                        </a:lnSpc>
                        <a:buNone/>
                      </a:pPr>
                      <a:r>
                        <a:rPr lang="en-US" sz="1100" b="0" i="0" cap="none" spc="0">
                          <a:solidFill>
                            <a:schemeClr val="tx1"/>
                          </a:solidFill>
                          <a:effectLst/>
                          <a:latin typeface="Arial Nova" panose="020B0504020202020204" pitchFamily="34" charset="0"/>
                        </a:rPr>
                        <a:t>£500 </a:t>
                      </a:r>
                      <a:endParaRPr lang="en-US" sz="1100" b="0" i="0" cap="none" spc="0">
                        <a:solidFill>
                          <a:schemeClr val="tx1"/>
                        </a:solidFill>
                        <a:effectLst/>
                      </a:endParaRPr>
                    </a:p>
                  </a:txBody>
                  <a:tcPr marL="58506" marR="41790" marT="41790" marB="83581">
                    <a:lnL w="12700" cmpd="sng">
                      <a:noFill/>
                      <a:prstDash val="solid"/>
                    </a:lnL>
                    <a:lnR w="12700" cmpd="sng">
                      <a:noFill/>
                      <a:prstDash val="solid"/>
                    </a:lnR>
                    <a:lnT w="12700" cmpd="sng">
                      <a:noFill/>
                      <a:prstDash val="solid"/>
                    </a:lnT>
                    <a:lnB w="12700" cap="flat" cmpd="sng" algn="ctr">
                      <a:solidFill>
                        <a:schemeClr val="tx1"/>
                      </a:solidFill>
                      <a:prstDash val="solid"/>
                    </a:lnB>
                    <a:noFill/>
                  </a:tcPr>
                </a:tc>
                <a:extLst>
                  <a:ext uri="{0D108BD9-81ED-4DB2-BD59-A6C34878D82A}">
                    <a16:rowId xmlns:a16="http://schemas.microsoft.com/office/drawing/2014/main" val="3800058632"/>
                  </a:ext>
                </a:extLst>
              </a:tr>
              <a:tr h="326416">
                <a:tc>
                  <a:txBody>
                    <a:bodyPr/>
                    <a:lstStyle/>
                    <a:p>
                      <a:pPr algn="l" rtl="0" fontAlgn="base">
                        <a:lnSpc>
                          <a:spcPts val="1350"/>
                        </a:lnSpc>
                        <a:buNone/>
                      </a:pPr>
                      <a:r>
                        <a:rPr lang="en-US" sz="1100" b="0" i="0" cap="none" spc="0">
                          <a:solidFill>
                            <a:schemeClr val="tx1"/>
                          </a:solidFill>
                          <a:effectLst/>
                          <a:latin typeface="Arial Nova" panose="020B0504020202020204" pitchFamily="34" charset="0"/>
                        </a:rPr>
                        <a:t>Contingency fund (unexpected cost ) </a:t>
                      </a:r>
                      <a:endParaRPr lang="en-US" sz="1100" b="0" i="0" cap="none" spc="0">
                        <a:solidFill>
                          <a:schemeClr val="tx1"/>
                        </a:solidFill>
                        <a:effectLst/>
                      </a:endParaRPr>
                    </a:p>
                  </a:txBody>
                  <a:tcPr marL="58506" marR="41790" marT="41790" marB="83581">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pPr algn="l" rtl="0" fontAlgn="base">
                        <a:lnSpc>
                          <a:spcPts val="1350"/>
                        </a:lnSpc>
                        <a:buNone/>
                      </a:pPr>
                      <a:r>
                        <a:rPr lang="en-US" sz="1100" b="0" i="0" cap="none" spc="0">
                          <a:solidFill>
                            <a:schemeClr val="tx1"/>
                          </a:solidFill>
                          <a:effectLst/>
                          <a:latin typeface="Arial Nova" panose="020B0504020202020204" pitchFamily="34" charset="0"/>
                        </a:rPr>
                        <a:t>£5,700) </a:t>
                      </a:r>
                      <a:endParaRPr lang="en-US" sz="1100" b="0" i="0" cap="none" spc="0">
                        <a:solidFill>
                          <a:schemeClr val="tx1"/>
                        </a:solidFill>
                        <a:effectLst/>
                      </a:endParaRPr>
                    </a:p>
                  </a:txBody>
                  <a:tcPr marL="58506" marR="41790" marT="41790" marB="83581">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2800961159"/>
                  </a:ext>
                </a:extLst>
              </a:tr>
              <a:tr h="326416">
                <a:tc>
                  <a:txBody>
                    <a:bodyPr/>
                    <a:lstStyle/>
                    <a:p>
                      <a:pPr algn="l" rtl="0" fontAlgn="base">
                        <a:lnSpc>
                          <a:spcPts val="1350"/>
                        </a:lnSpc>
                        <a:buNone/>
                      </a:pPr>
                      <a:r>
                        <a:rPr lang="en-US" sz="1100" b="1" i="0" cap="none" spc="0">
                          <a:solidFill>
                            <a:schemeClr val="tx1"/>
                          </a:solidFill>
                          <a:effectLst/>
                          <a:latin typeface="Arial Nova" panose="020B0504020202020204" pitchFamily="34" charset="0"/>
                        </a:rPr>
                        <a:t>Total startup cost </a:t>
                      </a:r>
                      <a:r>
                        <a:rPr lang="en-US" sz="1100" b="0" i="0" cap="none" spc="0">
                          <a:solidFill>
                            <a:schemeClr val="tx1"/>
                          </a:solidFill>
                          <a:effectLst/>
                          <a:latin typeface="Arial Nova" panose="020B0504020202020204" pitchFamily="34" charset="0"/>
                        </a:rPr>
                        <a:t> </a:t>
                      </a:r>
                      <a:endParaRPr lang="en-US" sz="1100" b="0" i="0" cap="none" spc="0">
                        <a:solidFill>
                          <a:schemeClr val="tx1"/>
                        </a:solidFill>
                        <a:effectLst/>
                      </a:endParaRPr>
                    </a:p>
                  </a:txBody>
                  <a:tcPr marL="58506" marR="41790" marT="41790" marB="83581">
                    <a:lnL w="12700" cmpd="sng">
                      <a:noFill/>
                      <a:prstDash val="solid"/>
                    </a:lnL>
                    <a:lnR w="12700" cmpd="sng">
                      <a:noFill/>
                      <a:prstDash val="solid"/>
                    </a:lnR>
                    <a:lnT w="12700" cmpd="sng">
                      <a:noFill/>
                      <a:prstDash val="solid"/>
                    </a:lnT>
                    <a:lnB w="12700" cmpd="sng">
                      <a:noFill/>
                      <a:prstDash val="solid"/>
                    </a:lnB>
                    <a:noFill/>
                  </a:tcPr>
                </a:tc>
                <a:tc>
                  <a:txBody>
                    <a:bodyPr/>
                    <a:lstStyle/>
                    <a:p>
                      <a:pPr algn="l" rtl="0" fontAlgn="base">
                        <a:lnSpc>
                          <a:spcPts val="1350"/>
                        </a:lnSpc>
                        <a:buNone/>
                      </a:pPr>
                      <a:r>
                        <a:rPr lang="en-US" sz="1100" b="1" i="0" cap="none" spc="0">
                          <a:solidFill>
                            <a:schemeClr val="tx1"/>
                          </a:solidFill>
                          <a:effectLst/>
                          <a:latin typeface="Arial Nova" panose="020B0504020202020204" pitchFamily="34" charset="0"/>
                        </a:rPr>
                        <a:t>£12,000</a:t>
                      </a:r>
                      <a:r>
                        <a:rPr lang="en-US" sz="1100" b="0" i="0" cap="none" spc="0">
                          <a:solidFill>
                            <a:schemeClr val="tx1"/>
                          </a:solidFill>
                          <a:effectLst/>
                          <a:latin typeface="Arial Nova" panose="020B0504020202020204" pitchFamily="34" charset="0"/>
                        </a:rPr>
                        <a:t> </a:t>
                      </a:r>
                      <a:endParaRPr lang="en-US" sz="1100" b="0" i="0" cap="none" spc="0">
                        <a:solidFill>
                          <a:schemeClr val="tx1"/>
                        </a:solidFill>
                        <a:effectLst/>
                      </a:endParaRPr>
                    </a:p>
                  </a:txBody>
                  <a:tcPr marL="58506" marR="41790" marT="41790" marB="83581">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307324146"/>
                  </a:ext>
                </a:extLst>
              </a:tr>
            </a:tbl>
          </a:graphicData>
        </a:graphic>
      </p:graphicFrame>
      <p:sp>
        <p:nvSpPr>
          <p:cNvPr id="5" name="TextBox 4">
            <a:extLst>
              <a:ext uri="{FF2B5EF4-FFF2-40B4-BE49-F238E27FC236}">
                <a16:creationId xmlns:a16="http://schemas.microsoft.com/office/drawing/2014/main" id="{744DEE20-3760-738A-6B9C-66F1CB08A9DD}"/>
              </a:ext>
            </a:extLst>
          </p:cNvPr>
          <p:cNvSpPr txBox="1"/>
          <p:nvPr/>
        </p:nvSpPr>
        <p:spPr>
          <a:xfrm>
            <a:off x="805542" y="957943"/>
            <a:ext cx="34943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Funding Sources</a:t>
            </a:r>
          </a:p>
          <a:p>
            <a:pPr marL="228600" indent="-228600">
              <a:buFont typeface=""/>
              <a:buChar char="•"/>
            </a:pPr>
            <a:r>
              <a:rPr lang="en-US"/>
              <a:t>Personal savings</a:t>
            </a:r>
          </a:p>
          <a:p>
            <a:pPr marL="228600" indent="-228600">
              <a:buFont typeface=""/>
              <a:buChar char="•"/>
            </a:pPr>
            <a:r>
              <a:rPr lang="en-US"/>
              <a:t>Bank loan</a:t>
            </a:r>
          </a:p>
          <a:p>
            <a:pPr marL="228600" indent="-228600">
              <a:buFont typeface=""/>
              <a:buChar char="•"/>
            </a:pPr>
            <a:r>
              <a:rPr lang="en-US"/>
              <a:t>Government Start‑Up Loan</a:t>
            </a:r>
          </a:p>
        </p:txBody>
      </p:sp>
    </p:spTree>
    <p:extLst>
      <p:ext uri="{BB962C8B-B14F-4D97-AF65-F5344CB8AC3E}">
        <p14:creationId xmlns:p14="http://schemas.microsoft.com/office/powerpoint/2010/main" val="17574680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0BB97C8-22A1-97DB-DCF8-C5181FD862C8}"/>
              </a:ext>
            </a:extLst>
          </p:cNvPr>
          <p:cNvSpPr txBox="1"/>
          <p:nvPr/>
        </p:nvSpPr>
        <p:spPr>
          <a:xfrm>
            <a:off x="762000" y="1719942"/>
            <a:ext cx="7815942"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Conclusion</a:t>
            </a:r>
          </a:p>
          <a:p>
            <a:r>
              <a:rPr lang="en-US"/>
              <a:t>Comfort Clean with Liv provides a much‑needed solution for elderly people who struggle with daily cleaning tasks. By offering specialised, trustworthy, and consistent support, the business helps older adults stay safe, independent, and comfortable in their own homes. With strong demand, clear marketing strategies, and a realistic funding plan, Comfort Clean with Liv is well‑positioned to become a reliable and valued service within the Birmingham community.</a:t>
            </a:r>
          </a:p>
        </p:txBody>
      </p:sp>
    </p:spTree>
    <p:extLst>
      <p:ext uri="{BB962C8B-B14F-4D97-AF65-F5344CB8AC3E}">
        <p14:creationId xmlns:p14="http://schemas.microsoft.com/office/powerpoint/2010/main" val="16502512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8A8DA-0605-DA23-2C43-95D69C558FC6}"/>
              </a:ext>
            </a:extLst>
          </p:cNvPr>
          <p:cNvSpPr>
            <a:spLocks noGrp="1"/>
          </p:cNvSpPr>
          <p:nvPr>
            <p:ph type="title"/>
          </p:nvPr>
        </p:nvSpPr>
        <p:spPr/>
        <p:txBody>
          <a:bodyPr/>
          <a:lstStyle/>
          <a:p>
            <a:r>
              <a:rPr lang="en-US" u="sng"/>
              <a:t>References </a:t>
            </a:r>
          </a:p>
        </p:txBody>
      </p:sp>
      <p:sp>
        <p:nvSpPr>
          <p:cNvPr id="3" name="Content Placeholder 2">
            <a:extLst>
              <a:ext uri="{FF2B5EF4-FFF2-40B4-BE49-F238E27FC236}">
                <a16:creationId xmlns:a16="http://schemas.microsoft.com/office/drawing/2014/main" id="{DD4D76C7-88F6-2AFC-FDE4-2626B108285C}"/>
              </a:ext>
            </a:extLst>
          </p:cNvPr>
          <p:cNvSpPr>
            <a:spLocks noGrp="1"/>
          </p:cNvSpPr>
          <p:nvPr>
            <p:ph idx="1"/>
          </p:nvPr>
        </p:nvSpPr>
        <p:spPr/>
        <p:txBody>
          <a:bodyPr vert="horz" lIns="91440" tIns="45720" rIns="91440" bIns="45720" rtlCol="0" anchor="t">
            <a:normAutofit lnSpcReduction="10000"/>
          </a:bodyPr>
          <a:lstStyle/>
          <a:p>
            <a:r>
              <a:rPr lang="en-US">
                <a:latin typeface="Arial"/>
                <a:ea typeface="+mn-lt"/>
                <a:cs typeface="Arial"/>
              </a:rPr>
              <a:t>Age UK (2023) </a:t>
            </a:r>
            <a:r>
              <a:rPr lang="en-US" i="1">
                <a:latin typeface="Arial"/>
                <a:ea typeface="+mn-lt"/>
                <a:cs typeface="Arial"/>
              </a:rPr>
              <a:t>Later Life in the United Kingdom: Statistics</a:t>
            </a:r>
            <a:r>
              <a:rPr lang="en-US">
                <a:latin typeface="Arial"/>
                <a:ea typeface="+mn-lt"/>
                <a:cs typeface="Arial"/>
              </a:rPr>
              <a:t>. Available at: </a:t>
            </a:r>
            <a:r>
              <a:rPr lang="en-US" dirty="0">
                <a:latin typeface="Arial"/>
                <a:ea typeface="+mn-lt"/>
                <a:cs typeface="Arial"/>
                <a:hlinkClick r:id="rId2"/>
              </a:rPr>
              <a:t>https://www.ageuk.org.uk</a:t>
            </a:r>
            <a:r>
              <a:rPr lang="en-US">
                <a:latin typeface="Arial"/>
                <a:ea typeface="+mn-lt"/>
                <a:cs typeface="Arial"/>
              </a:rPr>
              <a:t> (Accessed: [insert date]).</a:t>
            </a:r>
            <a:endParaRPr lang="en-US">
              <a:latin typeface="Arial"/>
              <a:cs typeface="Arial"/>
            </a:endParaRPr>
          </a:p>
          <a:p>
            <a:r>
              <a:rPr lang="en-US">
                <a:latin typeface="Arial"/>
                <a:ea typeface="+mn-lt"/>
                <a:cs typeface="Arial"/>
              </a:rPr>
              <a:t>Health and Safety Executive (2023) </a:t>
            </a:r>
            <a:r>
              <a:rPr lang="en-US" i="1">
                <a:latin typeface="Arial"/>
                <a:ea typeface="+mn-lt"/>
                <a:cs typeface="Arial"/>
              </a:rPr>
              <a:t>Health and Safety in Care Settings</a:t>
            </a:r>
            <a:r>
              <a:rPr lang="en-US">
                <a:latin typeface="Arial"/>
                <a:ea typeface="+mn-lt"/>
                <a:cs typeface="Arial"/>
              </a:rPr>
              <a:t>. Available at: </a:t>
            </a:r>
            <a:r>
              <a:rPr lang="en-US" dirty="0">
                <a:latin typeface="Arial"/>
                <a:ea typeface="+mn-lt"/>
                <a:cs typeface="Arial"/>
                <a:hlinkClick r:id="rId3"/>
              </a:rPr>
              <a:t>https://www.hse.gov.uk</a:t>
            </a:r>
            <a:r>
              <a:rPr lang="en-US">
                <a:latin typeface="Arial"/>
                <a:ea typeface="+mn-lt"/>
                <a:cs typeface="Arial"/>
              </a:rPr>
              <a:t> (Accessed: [insert date]).</a:t>
            </a:r>
            <a:endParaRPr lang="en-US">
              <a:latin typeface="Arial"/>
              <a:cs typeface="Arial"/>
            </a:endParaRPr>
          </a:p>
          <a:p>
            <a:r>
              <a:rPr lang="en-US">
                <a:latin typeface="Arial"/>
                <a:ea typeface="+mn-lt"/>
                <a:cs typeface="Arial"/>
              </a:rPr>
              <a:t>NHS England (2022) </a:t>
            </a:r>
            <a:r>
              <a:rPr lang="en-US" i="1">
                <a:latin typeface="Arial"/>
                <a:ea typeface="+mn-lt"/>
                <a:cs typeface="Arial"/>
              </a:rPr>
              <a:t>Ageing Well: Supporting Older People to Live Independently</a:t>
            </a:r>
            <a:r>
              <a:rPr lang="en-US">
                <a:latin typeface="Arial"/>
                <a:ea typeface="+mn-lt"/>
                <a:cs typeface="Arial"/>
              </a:rPr>
              <a:t>. Available at: </a:t>
            </a:r>
            <a:r>
              <a:rPr lang="en-US" dirty="0">
                <a:latin typeface="Arial"/>
                <a:ea typeface="+mn-lt"/>
                <a:cs typeface="Arial"/>
                <a:hlinkClick r:id="rId4"/>
              </a:rPr>
              <a:t>https://www.england.nhs.uk</a:t>
            </a:r>
            <a:r>
              <a:rPr lang="en-US">
                <a:latin typeface="Arial"/>
                <a:ea typeface="+mn-lt"/>
                <a:cs typeface="Arial"/>
              </a:rPr>
              <a:t> (Accessed: [insert date]).</a:t>
            </a:r>
            <a:endParaRPr lang="en-US">
              <a:latin typeface="Arial"/>
              <a:cs typeface="Arial"/>
            </a:endParaRPr>
          </a:p>
          <a:p>
            <a:r>
              <a:rPr lang="en-US">
                <a:latin typeface="Arial"/>
                <a:ea typeface="+mn-lt"/>
                <a:cs typeface="Arial"/>
              </a:rPr>
              <a:t>Office for National Statistics (2024) </a:t>
            </a:r>
            <a:r>
              <a:rPr lang="en-US" i="1">
                <a:latin typeface="Arial"/>
                <a:ea typeface="+mn-lt"/>
                <a:cs typeface="Arial"/>
              </a:rPr>
              <a:t>Overview of the UK Population</a:t>
            </a:r>
            <a:r>
              <a:rPr lang="en-US">
                <a:latin typeface="Arial"/>
                <a:ea typeface="+mn-lt"/>
                <a:cs typeface="Arial"/>
              </a:rPr>
              <a:t>. Available at: </a:t>
            </a:r>
            <a:r>
              <a:rPr lang="en-US" dirty="0">
                <a:latin typeface="Arial"/>
                <a:ea typeface="+mn-lt"/>
                <a:cs typeface="Arial"/>
                <a:hlinkClick r:id="rId5"/>
              </a:rPr>
              <a:t>https://www.ons.gov.uk</a:t>
            </a:r>
            <a:r>
              <a:rPr lang="en-US">
                <a:latin typeface="Arial"/>
                <a:ea typeface="+mn-lt"/>
                <a:cs typeface="Arial"/>
              </a:rPr>
              <a:t> (Accessed: [insert date]).</a:t>
            </a:r>
            <a:endParaRPr lang="en-US">
              <a:latin typeface="Arial"/>
              <a:cs typeface="Arial"/>
            </a:endParaRPr>
          </a:p>
          <a:p>
            <a:r>
              <a:rPr lang="en-US">
                <a:latin typeface="Arial"/>
                <a:ea typeface="+mn-lt"/>
                <a:cs typeface="Arial"/>
              </a:rPr>
              <a:t>UK Government (2024) </a:t>
            </a:r>
            <a:r>
              <a:rPr lang="en-US" i="1">
                <a:latin typeface="Arial"/>
                <a:ea typeface="+mn-lt"/>
                <a:cs typeface="Arial"/>
              </a:rPr>
              <a:t>Disclosure and Barring Service (DBS) Checks: Guidance</a:t>
            </a:r>
            <a:r>
              <a:rPr lang="en-US">
                <a:latin typeface="Arial"/>
                <a:ea typeface="+mn-lt"/>
                <a:cs typeface="Arial"/>
              </a:rPr>
              <a:t>. Available at: </a:t>
            </a:r>
            <a:r>
              <a:rPr lang="en-US" dirty="0">
                <a:latin typeface="Arial"/>
                <a:ea typeface="+mn-lt"/>
                <a:cs typeface="Arial"/>
                <a:hlinkClick r:id="rId6"/>
              </a:rPr>
              <a:t>https://www.gov.uk</a:t>
            </a:r>
            <a:r>
              <a:rPr lang="en-US">
                <a:latin typeface="Arial"/>
                <a:ea typeface="+mn-lt"/>
                <a:cs typeface="Arial"/>
              </a:rPr>
              <a:t> (Accessed: [insert date]).</a:t>
            </a:r>
            <a:endParaRPr lang="en-US">
              <a:latin typeface="Arial"/>
              <a:cs typeface="Arial"/>
            </a:endParaRPr>
          </a:p>
          <a:p>
            <a:endParaRPr lang="en-US" dirty="0">
              <a:latin typeface="Arial"/>
              <a:cs typeface="Arial"/>
            </a:endParaRPr>
          </a:p>
        </p:txBody>
      </p:sp>
    </p:spTree>
    <p:extLst>
      <p:ext uri="{BB962C8B-B14F-4D97-AF65-F5344CB8AC3E}">
        <p14:creationId xmlns:p14="http://schemas.microsoft.com/office/powerpoint/2010/main" val="3217783459"/>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ChronicleVTI</vt:lpstr>
      <vt:lpstr>Comfort Clean with Liv   Module: LCLM4006 – Enterprise &amp; Entrepreneurship Assignment:  Component 2 – Individual Business Plan Presentation  Lecturer: Mazen Joureih  Student: Livia Calin – ID: 2439767 </vt:lpstr>
      <vt:lpstr>PowerPoint Presentation</vt:lpstr>
      <vt:lpstr>Elderly people struggle with everyday cleaning Many older adults physically cannot vacuum, bend, lift, or clean safely. Simple tasks become exhausting, painful, or dangerous. 2. No cleaning services designed for elderly clients Most cleaning companies offer general services, not specialised support. Older adults need patience, consistency, and someone they can trust. 3. Families want help but cannot always be there Relatives often live far away or work full‑time. They need a reliable service that keeps their loved ones safe and comfortable. 4. An unclean home becomes a serious risk Dust, clutter, and poor hygiene increase falls, illness, and stress. A clean home protects independence, dignity, and wellbeing. </vt:lpstr>
      <vt:lpstr>PowerPoint Presentation</vt:lpstr>
      <vt:lpstr>PowerPoint Presentation</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211</cp:revision>
  <dcterms:created xsi:type="dcterms:W3CDTF">2026-03-06T14:27:54Z</dcterms:created>
  <dcterms:modified xsi:type="dcterms:W3CDTF">2026-03-06T16:49:36Z</dcterms:modified>
</cp:coreProperties>
</file>