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263" r:id="rId4"/>
    <p:sldId id="258" r:id="rId5"/>
    <p:sldId id="259" r:id="rId6"/>
    <p:sldId id="260" r:id="rId7"/>
    <p:sldId id="261" r:id="rId8"/>
    <p:sldId id="262" r:id="rId9"/>
    <p:sldId id="264" r:id="rId10"/>
    <p:sldId id="267"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A8955C-7225-3A4C-B261-6C16168E7342}" v="225" dt="2023-11-12T21:48:22.9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p:scale>
          <a:sx n="93" d="100"/>
          <a:sy n="93" d="100"/>
        </p:scale>
        <p:origin x="616" y="6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vidiu Leonte" userId="ff7abb488a36f9e7" providerId="LiveId" clId="{7CA8955C-7225-3A4C-B261-6C16168E7342}"/>
    <pc:docChg chg="undo redo custSel addSld delSld modSld sldOrd">
      <pc:chgData name="Ovidiu Leonte" userId="ff7abb488a36f9e7" providerId="LiveId" clId="{7CA8955C-7225-3A4C-B261-6C16168E7342}" dt="2023-11-12T21:56:05.301" v="4293" actId="20577"/>
      <pc:docMkLst>
        <pc:docMk/>
      </pc:docMkLst>
      <pc:sldChg chg="addSp delSp modSp mod">
        <pc:chgData name="Ovidiu Leonte" userId="ff7abb488a36f9e7" providerId="LiveId" clId="{7CA8955C-7225-3A4C-B261-6C16168E7342}" dt="2023-11-12T19:24:47.284" v="227" actId="403"/>
        <pc:sldMkLst>
          <pc:docMk/>
          <pc:sldMk cId="810864168" sldId="256"/>
        </pc:sldMkLst>
        <pc:spChg chg="mod">
          <ac:chgData name="Ovidiu Leonte" userId="ff7abb488a36f9e7" providerId="LiveId" clId="{7CA8955C-7225-3A4C-B261-6C16168E7342}" dt="2023-11-12T19:24:47.284" v="227" actId="403"/>
          <ac:spMkLst>
            <pc:docMk/>
            <pc:sldMk cId="810864168" sldId="256"/>
            <ac:spMk id="2" creationId="{6C98040F-418C-A34A-8F78-CB2EF560DB56}"/>
          </ac:spMkLst>
        </pc:spChg>
        <pc:spChg chg="add del">
          <ac:chgData name="Ovidiu Leonte" userId="ff7abb488a36f9e7" providerId="LiveId" clId="{7CA8955C-7225-3A4C-B261-6C16168E7342}" dt="2023-11-12T19:17:02.814" v="100" actId="22"/>
          <ac:spMkLst>
            <pc:docMk/>
            <pc:sldMk cId="810864168" sldId="256"/>
            <ac:spMk id="9" creationId="{B06D3032-8269-D093-30AA-E83BDECCAA62}"/>
          </ac:spMkLst>
        </pc:spChg>
        <pc:spChg chg="mod">
          <ac:chgData name="Ovidiu Leonte" userId="ff7abb488a36f9e7" providerId="LiveId" clId="{7CA8955C-7225-3A4C-B261-6C16168E7342}" dt="2023-11-12T19:23:29.253" v="206" actId="1076"/>
          <ac:spMkLst>
            <pc:docMk/>
            <pc:sldMk cId="810864168" sldId="256"/>
            <ac:spMk id="10" creationId="{51093B06-E7FC-F871-AD35-C814A0A6C023}"/>
          </ac:spMkLst>
        </pc:spChg>
        <pc:graphicFrameChg chg="add del mod">
          <ac:chgData name="Ovidiu Leonte" userId="ff7abb488a36f9e7" providerId="LiveId" clId="{7CA8955C-7225-3A4C-B261-6C16168E7342}" dt="2023-11-12T19:15:43.106" v="26"/>
          <ac:graphicFrameMkLst>
            <pc:docMk/>
            <pc:sldMk cId="810864168" sldId="256"/>
            <ac:graphicFrameMk id="5" creationId="{0CE57B64-AF14-6A81-7146-A0F26E6AB73E}"/>
          </ac:graphicFrameMkLst>
        </pc:graphicFrameChg>
        <pc:graphicFrameChg chg="add del mod">
          <ac:chgData name="Ovidiu Leonte" userId="ff7abb488a36f9e7" providerId="LiveId" clId="{7CA8955C-7225-3A4C-B261-6C16168E7342}" dt="2023-11-12T19:16:53.661" v="98"/>
          <ac:graphicFrameMkLst>
            <pc:docMk/>
            <pc:sldMk cId="810864168" sldId="256"/>
            <ac:graphicFrameMk id="7" creationId="{2FB4C843-A704-9E91-7978-EC944F789DB3}"/>
          </ac:graphicFrameMkLst>
        </pc:graphicFrameChg>
        <pc:picChg chg="mod">
          <ac:chgData name="Ovidiu Leonte" userId="ff7abb488a36f9e7" providerId="LiveId" clId="{7CA8955C-7225-3A4C-B261-6C16168E7342}" dt="2023-11-12T19:23:32.534" v="207" actId="1076"/>
          <ac:picMkLst>
            <pc:docMk/>
            <pc:sldMk cId="810864168" sldId="256"/>
            <ac:picMk id="4" creationId="{2ECE94C9-CA70-53BE-1EFD-6E684A56B693}"/>
          </ac:picMkLst>
        </pc:picChg>
        <pc:picChg chg="mod modCrop">
          <ac:chgData name="Ovidiu Leonte" userId="ff7abb488a36f9e7" providerId="LiveId" clId="{7CA8955C-7225-3A4C-B261-6C16168E7342}" dt="2023-11-12T19:24:25.899" v="223" actId="1076"/>
          <ac:picMkLst>
            <pc:docMk/>
            <pc:sldMk cId="810864168" sldId="256"/>
            <ac:picMk id="6" creationId="{57445D8F-69F3-ECD6-9ED3-9246BF134264}"/>
          </ac:picMkLst>
        </pc:picChg>
        <pc:picChg chg="add mod">
          <ac:chgData name="Ovidiu Leonte" userId="ff7abb488a36f9e7" providerId="LiveId" clId="{7CA8955C-7225-3A4C-B261-6C16168E7342}" dt="2023-11-12T19:23:29.253" v="206" actId="1076"/>
          <ac:picMkLst>
            <pc:docMk/>
            <pc:sldMk cId="810864168" sldId="256"/>
            <ac:picMk id="12" creationId="{97CAB046-0B08-67C1-07DE-2270F147FAF0}"/>
          </ac:picMkLst>
        </pc:picChg>
      </pc:sldChg>
      <pc:sldChg chg="addSp delSp modSp mod ord">
        <pc:chgData name="Ovidiu Leonte" userId="ff7abb488a36f9e7" providerId="LiveId" clId="{7CA8955C-7225-3A4C-B261-6C16168E7342}" dt="2023-11-12T21:56:05.301" v="4293" actId="20577"/>
        <pc:sldMkLst>
          <pc:docMk/>
          <pc:sldMk cId="2276595298" sldId="257"/>
        </pc:sldMkLst>
        <pc:spChg chg="mod">
          <ac:chgData name="Ovidiu Leonte" userId="ff7abb488a36f9e7" providerId="LiveId" clId="{7CA8955C-7225-3A4C-B261-6C16168E7342}" dt="2023-11-12T19:33:33.138" v="528" actId="14100"/>
          <ac:spMkLst>
            <pc:docMk/>
            <pc:sldMk cId="2276595298" sldId="257"/>
            <ac:spMk id="2" creationId="{AB76E116-78E8-2636-DF2B-947021A446B9}"/>
          </ac:spMkLst>
        </pc:spChg>
        <pc:spChg chg="add mod">
          <ac:chgData name="Ovidiu Leonte" userId="ff7abb488a36f9e7" providerId="LiveId" clId="{7CA8955C-7225-3A4C-B261-6C16168E7342}" dt="2023-11-12T19:33:22.857" v="525" actId="12"/>
          <ac:spMkLst>
            <pc:docMk/>
            <pc:sldMk cId="2276595298" sldId="257"/>
            <ac:spMk id="3" creationId="{19AF7396-FEB7-28A7-4D42-0FD351D35CD5}"/>
          </ac:spMkLst>
        </pc:spChg>
        <pc:spChg chg="add del mod">
          <ac:chgData name="Ovidiu Leonte" userId="ff7abb488a36f9e7" providerId="LiveId" clId="{7CA8955C-7225-3A4C-B261-6C16168E7342}" dt="2023-11-12T19:29:41.526" v="343" actId="478"/>
          <ac:spMkLst>
            <pc:docMk/>
            <pc:sldMk cId="2276595298" sldId="257"/>
            <ac:spMk id="3" creationId="{52DC7EA7-5214-178E-439A-28F7899E5CA2}"/>
          </ac:spMkLst>
        </pc:spChg>
        <pc:spChg chg="add mod">
          <ac:chgData name="Ovidiu Leonte" userId="ff7abb488a36f9e7" providerId="LiveId" clId="{7CA8955C-7225-3A4C-B261-6C16168E7342}" dt="2023-11-12T19:36:49.235" v="599" actId="57"/>
          <ac:spMkLst>
            <pc:docMk/>
            <pc:sldMk cId="2276595298" sldId="257"/>
            <ac:spMk id="5" creationId="{FBB6E737-9040-865B-2968-FA679C685709}"/>
          </ac:spMkLst>
        </pc:spChg>
        <pc:spChg chg="add del mod">
          <ac:chgData name="Ovidiu Leonte" userId="ff7abb488a36f9e7" providerId="LiveId" clId="{7CA8955C-7225-3A4C-B261-6C16168E7342}" dt="2023-11-12T19:31:10.631" v="468" actId="21"/>
          <ac:spMkLst>
            <pc:docMk/>
            <pc:sldMk cId="2276595298" sldId="257"/>
            <ac:spMk id="6" creationId="{99A09F80-A8B0-2A47-3207-67E153C258B6}"/>
          </ac:spMkLst>
        </pc:spChg>
        <pc:spChg chg="mod">
          <ac:chgData name="Ovidiu Leonte" userId="ff7abb488a36f9e7" providerId="LiveId" clId="{7CA8955C-7225-3A4C-B261-6C16168E7342}" dt="2023-11-12T21:56:05.301" v="4293" actId="20577"/>
          <ac:spMkLst>
            <pc:docMk/>
            <pc:sldMk cId="2276595298" sldId="257"/>
            <ac:spMk id="8" creationId="{6782A328-11A6-CD0C-06D1-088D30866727}"/>
          </ac:spMkLst>
        </pc:spChg>
        <pc:picChg chg="mod">
          <ac:chgData name="Ovidiu Leonte" userId="ff7abb488a36f9e7" providerId="LiveId" clId="{7CA8955C-7225-3A4C-B261-6C16168E7342}" dt="2023-11-12T19:29:35.756" v="341" actId="1076"/>
          <ac:picMkLst>
            <pc:docMk/>
            <pc:sldMk cId="2276595298" sldId="257"/>
            <ac:picMk id="4" creationId="{51E706F5-3D59-9688-90C2-BC51AF4F82E9}"/>
          </ac:picMkLst>
        </pc:picChg>
      </pc:sldChg>
      <pc:sldChg chg="addSp delSp modSp mod">
        <pc:chgData name="Ovidiu Leonte" userId="ff7abb488a36f9e7" providerId="LiveId" clId="{7CA8955C-7225-3A4C-B261-6C16168E7342}" dt="2023-11-12T21:18:32.544" v="3760" actId="57"/>
        <pc:sldMkLst>
          <pc:docMk/>
          <pc:sldMk cId="1068238986" sldId="258"/>
        </pc:sldMkLst>
        <pc:spChg chg="mod">
          <ac:chgData name="Ovidiu Leonte" userId="ff7abb488a36f9e7" providerId="LiveId" clId="{7CA8955C-7225-3A4C-B261-6C16168E7342}" dt="2023-11-12T19:37:09.950" v="607" actId="14100"/>
          <ac:spMkLst>
            <pc:docMk/>
            <pc:sldMk cId="1068238986" sldId="258"/>
            <ac:spMk id="2" creationId="{E1BBF686-2D63-4ABC-CBBF-F307BEE18368}"/>
          </ac:spMkLst>
        </pc:spChg>
        <pc:spChg chg="mod">
          <ac:chgData name="Ovidiu Leonte" userId="ff7abb488a36f9e7" providerId="LiveId" clId="{7CA8955C-7225-3A4C-B261-6C16168E7342}" dt="2023-11-12T19:38:10.750" v="613" actId="1076"/>
          <ac:spMkLst>
            <pc:docMk/>
            <pc:sldMk cId="1068238986" sldId="258"/>
            <ac:spMk id="3" creationId="{4525CB70-3C14-4A9A-40F3-0E143D77C423}"/>
          </ac:spMkLst>
        </pc:spChg>
        <pc:spChg chg="add mod">
          <ac:chgData name="Ovidiu Leonte" userId="ff7abb488a36f9e7" providerId="LiveId" clId="{7CA8955C-7225-3A4C-B261-6C16168E7342}" dt="2023-11-12T19:41:09.838" v="692" actId="1076"/>
          <ac:spMkLst>
            <pc:docMk/>
            <pc:sldMk cId="1068238986" sldId="258"/>
            <ac:spMk id="4" creationId="{7D538B59-2A57-C78A-DAFB-A38A6BFEA84D}"/>
          </ac:spMkLst>
        </pc:spChg>
        <pc:spChg chg="add mod">
          <ac:chgData name="Ovidiu Leonte" userId="ff7abb488a36f9e7" providerId="LiveId" clId="{7CA8955C-7225-3A4C-B261-6C16168E7342}" dt="2023-11-12T19:40:05.536" v="674" actId="1076"/>
          <ac:spMkLst>
            <pc:docMk/>
            <pc:sldMk cId="1068238986" sldId="258"/>
            <ac:spMk id="5" creationId="{905FEF19-5058-782F-D2EC-5F5E2CB9D2C3}"/>
          </ac:spMkLst>
        </pc:spChg>
        <pc:spChg chg="add del mod">
          <ac:chgData name="Ovidiu Leonte" userId="ff7abb488a36f9e7" providerId="LiveId" clId="{7CA8955C-7225-3A4C-B261-6C16168E7342}" dt="2023-11-12T19:40:08.943" v="676"/>
          <ac:spMkLst>
            <pc:docMk/>
            <pc:sldMk cId="1068238986" sldId="258"/>
            <ac:spMk id="6" creationId="{A01C3687-D5E2-F3F5-9042-8C3D2071A7BD}"/>
          </ac:spMkLst>
        </pc:spChg>
        <pc:spChg chg="add mod">
          <ac:chgData name="Ovidiu Leonte" userId="ff7abb488a36f9e7" providerId="LiveId" clId="{7CA8955C-7225-3A4C-B261-6C16168E7342}" dt="2023-11-12T19:42:06.079" v="719" actId="1035"/>
          <ac:spMkLst>
            <pc:docMk/>
            <pc:sldMk cId="1068238986" sldId="258"/>
            <ac:spMk id="9" creationId="{2F6F564E-AE2B-42D7-AA46-0A6381D9AE39}"/>
          </ac:spMkLst>
        </pc:spChg>
        <pc:spChg chg="add mod">
          <ac:chgData name="Ovidiu Leonte" userId="ff7abb488a36f9e7" providerId="LiveId" clId="{7CA8955C-7225-3A4C-B261-6C16168E7342}" dt="2023-11-12T19:42:06.079" v="719" actId="1035"/>
          <ac:spMkLst>
            <pc:docMk/>
            <pc:sldMk cId="1068238986" sldId="258"/>
            <ac:spMk id="11" creationId="{EB8B6A17-17F6-C855-B6E6-A27135716002}"/>
          </ac:spMkLst>
        </pc:spChg>
        <pc:spChg chg="add mod">
          <ac:chgData name="Ovidiu Leonte" userId="ff7abb488a36f9e7" providerId="LiveId" clId="{7CA8955C-7225-3A4C-B261-6C16168E7342}" dt="2023-11-12T21:18:32.544" v="3760" actId="57"/>
          <ac:spMkLst>
            <pc:docMk/>
            <pc:sldMk cId="1068238986" sldId="258"/>
            <ac:spMk id="12" creationId="{71B76FC3-8B1E-F588-9CB1-793FD0A240AB}"/>
          </ac:spMkLst>
        </pc:spChg>
      </pc:sldChg>
      <pc:sldChg chg="addSp delSp modSp mod">
        <pc:chgData name="Ovidiu Leonte" userId="ff7abb488a36f9e7" providerId="LiveId" clId="{7CA8955C-7225-3A4C-B261-6C16168E7342}" dt="2023-11-12T21:28:54.724" v="3922" actId="478"/>
        <pc:sldMkLst>
          <pc:docMk/>
          <pc:sldMk cId="3929664699" sldId="259"/>
        </pc:sldMkLst>
        <pc:spChg chg="mod">
          <ac:chgData name="Ovidiu Leonte" userId="ff7abb488a36f9e7" providerId="LiveId" clId="{7CA8955C-7225-3A4C-B261-6C16168E7342}" dt="2023-11-12T20:11:35.098" v="1794" actId="27636"/>
          <ac:spMkLst>
            <pc:docMk/>
            <pc:sldMk cId="3929664699" sldId="259"/>
            <ac:spMk id="2" creationId="{501E4A41-D148-3391-6A41-9DFF84FF217F}"/>
          </ac:spMkLst>
        </pc:spChg>
        <pc:spChg chg="del">
          <ac:chgData name="Ovidiu Leonte" userId="ff7abb488a36f9e7" providerId="LiveId" clId="{7CA8955C-7225-3A4C-B261-6C16168E7342}" dt="2023-11-12T19:44:20.648" v="720" actId="931"/>
          <ac:spMkLst>
            <pc:docMk/>
            <pc:sldMk cId="3929664699" sldId="259"/>
            <ac:spMk id="3" creationId="{E6F8B7F7-A2E9-86E9-175C-6D9240E037F9}"/>
          </ac:spMkLst>
        </pc:spChg>
        <pc:spChg chg="add mod">
          <ac:chgData name="Ovidiu Leonte" userId="ff7abb488a36f9e7" providerId="LiveId" clId="{7CA8955C-7225-3A4C-B261-6C16168E7342}" dt="2023-11-12T19:45:07.730" v="724" actId="571"/>
          <ac:spMkLst>
            <pc:docMk/>
            <pc:sldMk cId="3929664699" sldId="259"/>
            <ac:spMk id="6" creationId="{4AE06AE7-8AA8-C2A9-6B4E-F8ABB5C6E3D8}"/>
          </ac:spMkLst>
        </pc:spChg>
        <pc:spChg chg="add mod">
          <ac:chgData name="Ovidiu Leonte" userId="ff7abb488a36f9e7" providerId="LiveId" clId="{7CA8955C-7225-3A4C-B261-6C16168E7342}" dt="2023-11-12T20:11:29.242" v="1789" actId="403"/>
          <ac:spMkLst>
            <pc:docMk/>
            <pc:sldMk cId="3929664699" sldId="259"/>
            <ac:spMk id="7" creationId="{83BFC35E-50BB-30DD-EDCC-D072ED962C14}"/>
          </ac:spMkLst>
        </pc:spChg>
        <pc:spChg chg="add mod">
          <ac:chgData name="Ovidiu Leonte" userId="ff7abb488a36f9e7" providerId="LiveId" clId="{7CA8955C-7225-3A4C-B261-6C16168E7342}" dt="2023-11-12T20:18:15.248" v="1826" actId="207"/>
          <ac:spMkLst>
            <pc:docMk/>
            <pc:sldMk cId="3929664699" sldId="259"/>
            <ac:spMk id="9" creationId="{F3745B88-C6FC-09C8-F471-01430A6A8C72}"/>
          </ac:spMkLst>
        </pc:spChg>
        <pc:spChg chg="add del mod">
          <ac:chgData name="Ovidiu Leonte" userId="ff7abb488a36f9e7" providerId="LiveId" clId="{7CA8955C-7225-3A4C-B261-6C16168E7342}" dt="2023-11-12T19:52:11.866" v="893"/>
          <ac:spMkLst>
            <pc:docMk/>
            <pc:sldMk cId="3929664699" sldId="259"/>
            <ac:spMk id="11" creationId="{557D2194-B001-02B1-9112-F441282D6C06}"/>
          </ac:spMkLst>
        </pc:spChg>
        <pc:spChg chg="add mod">
          <ac:chgData name="Ovidiu Leonte" userId="ff7abb488a36f9e7" providerId="LiveId" clId="{7CA8955C-7225-3A4C-B261-6C16168E7342}" dt="2023-11-12T20:18:15.248" v="1826" actId="207"/>
          <ac:spMkLst>
            <pc:docMk/>
            <pc:sldMk cId="3929664699" sldId="259"/>
            <ac:spMk id="14" creationId="{926B9587-21CD-C035-D479-D51C8A513B29}"/>
          </ac:spMkLst>
        </pc:spChg>
        <pc:spChg chg="add mod">
          <ac:chgData name="Ovidiu Leonte" userId="ff7abb488a36f9e7" providerId="LiveId" clId="{7CA8955C-7225-3A4C-B261-6C16168E7342}" dt="2023-11-12T20:18:15.248" v="1826" actId="207"/>
          <ac:spMkLst>
            <pc:docMk/>
            <pc:sldMk cId="3929664699" sldId="259"/>
            <ac:spMk id="15" creationId="{DE745537-27B9-7C72-52FB-07BF7F010C4D}"/>
          </ac:spMkLst>
        </pc:spChg>
        <pc:spChg chg="add mod">
          <ac:chgData name="Ovidiu Leonte" userId="ff7abb488a36f9e7" providerId="LiveId" clId="{7CA8955C-7225-3A4C-B261-6C16168E7342}" dt="2023-11-12T20:18:15.248" v="1826" actId="207"/>
          <ac:spMkLst>
            <pc:docMk/>
            <pc:sldMk cId="3929664699" sldId="259"/>
            <ac:spMk id="16" creationId="{1C30303A-05FD-C279-ED25-9910D3A0775C}"/>
          </ac:spMkLst>
        </pc:spChg>
        <pc:spChg chg="add mod">
          <ac:chgData name="Ovidiu Leonte" userId="ff7abb488a36f9e7" providerId="LiveId" clId="{7CA8955C-7225-3A4C-B261-6C16168E7342}" dt="2023-11-12T20:18:15.248" v="1826" actId="207"/>
          <ac:spMkLst>
            <pc:docMk/>
            <pc:sldMk cId="3929664699" sldId="259"/>
            <ac:spMk id="17" creationId="{47FA019A-07FD-0FDA-BC14-7E2B6602D6AF}"/>
          </ac:spMkLst>
        </pc:spChg>
        <pc:spChg chg="add mod">
          <ac:chgData name="Ovidiu Leonte" userId="ff7abb488a36f9e7" providerId="LiveId" clId="{7CA8955C-7225-3A4C-B261-6C16168E7342}" dt="2023-11-12T20:18:15.248" v="1826" actId="207"/>
          <ac:spMkLst>
            <pc:docMk/>
            <pc:sldMk cId="3929664699" sldId="259"/>
            <ac:spMk id="18" creationId="{CFA91E00-E751-EF72-BC2C-FC93EFECF8D5}"/>
          </ac:spMkLst>
        </pc:spChg>
        <pc:spChg chg="add del mod">
          <ac:chgData name="Ovidiu Leonte" userId="ff7abb488a36f9e7" providerId="LiveId" clId="{7CA8955C-7225-3A4C-B261-6C16168E7342}" dt="2023-11-12T21:28:54.724" v="3922" actId="478"/>
          <ac:spMkLst>
            <pc:docMk/>
            <pc:sldMk cId="3929664699" sldId="259"/>
            <ac:spMk id="38" creationId="{2E235CF2-640A-F7FE-7691-FE37F6A944C1}"/>
          </ac:spMkLst>
        </pc:spChg>
        <pc:grpChg chg="add del mod">
          <ac:chgData name="Ovidiu Leonte" userId="ff7abb488a36f9e7" providerId="LiveId" clId="{7CA8955C-7225-3A4C-B261-6C16168E7342}" dt="2023-11-12T20:10:48.139" v="1764"/>
          <ac:grpSpMkLst>
            <pc:docMk/>
            <pc:sldMk cId="3929664699" sldId="259"/>
            <ac:grpSpMk id="25" creationId="{863DC042-40B2-882A-0575-CCC38D0E1044}"/>
          </ac:grpSpMkLst>
        </pc:grpChg>
        <pc:grpChg chg="add del mod">
          <ac:chgData name="Ovidiu Leonte" userId="ff7abb488a36f9e7" providerId="LiveId" clId="{7CA8955C-7225-3A4C-B261-6C16168E7342}" dt="2023-11-12T20:10:43.907" v="1762"/>
          <ac:grpSpMkLst>
            <pc:docMk/>
            <pc:sldMk cId="3929664699" sldId="259"/>
            <ac:grpSpMk id="28" creationId="{A798CFD3-43F5-0215-70F1-7709ED4DC82D}"/>
          </ac:grpSpMkLst>
        </pc:grpChg>
        <pc:grpChg chg="add del mod">
          <ac:chgData name="Ovidiu Leonte" userId="ff7abb488a36f9e7" providerId="LiveId" clId="{7CA8955C-7225-3A4C-B261-6C16168E7342}" dt="2023-11-12T20:10:43.437" v="1760"/>
          <ac:grpSpMkLst>
            <pc:docMk/>
            <pc:sldMk cId="3929664699" sldId="259"/>
            <ac:grpSpMk id="30" creationId="{3FB71647-341D-EB1E-924D-5CD719DC8320}"/>
          </ac:grpSpMkLst>
        </pc:grpChg>
        <pc:grpChg chg="mod">
          <ac:chgData name="Ovidiu Leonte" userId="ff7abb488a36f9e7" providerId="LiveId" clId="{7CA8955C-7225-3A4C-B261-6C16168E7342}" dt="2023-11-12T20:10:41.905" v="1758"/>
          <ac:grpSpMkLst>
            <pc:docMk/>
            <pc:sldMk cId="3929664699" sldId="259"/>
            <ac:grpSpMk id="32" creationId="{4405DF08-2188-7478-045C-2D69798E6749}"/>
          </ac:grpSpMkLst>
        </pc:grpChg>
        <pc:grpChg chg="del mod">
          <ac:chgData name="Ovidiu Leonte" userId="ff7abb488a36f9e7" providerId="LiveId" clId="{7CA8955C-7225-3A4C-B261-6C16168E7342}" dt="2023-11-12T20:10:51.336" v="1766"/>
          <ac:grpSpMkLst>
            <pc:docMk/>
            <pc:sldMk cId="3929664699" sldId="259"/>
            <ac:grpSpMk id="34" creationId="{C947A26D-40F7-9977-6AB6-B7F68A225031}"/>
          </ac:grpSpMkLst>
        </pc:grpChg>
        <pc:grpChg chg="mod">
          <ac:chgData name="Ovidiu Leonte" userId="ff7abb488a36f9e7" providerId="LiveId" clId="{7CA8955C-7225-3A4C-B261-6C16168E7342}" dt="2023-11-12T20:11:12.696" v="1776" actId="1036"/>
          <ac:grpSpMkLst>
            <pc:docMk/>
            <pc:sldMk cId="3929664699" sldId="259"/>
            <ac:grpSpMk id="36" creationId="{C700BA12-102F-12A2-0765-37335BE7DF07}"/>
          </ac:grpSpMkLst>
        </pc:grpChg>
        <pc:graphicFrameChg chg="add del modGraphic">
          <ac:chgData name="Ovidiu Leonte" userId="ff7abb488a36f9e7" providerId="LiveId" clId="{7CA8955C-7225-3A4C-B261-6C16168E7342}" dt="2023-11-12T19:54:46.776" v="1036" actId="1032"/>
          <ac:graphicFrameMkLst>
            <pc:docMk/>
            <pc:sldMk cId="3929664699" sldId="259"/>
            <ac:graphicFrameMk id="12" creationId="{305DB16B-D0AB-DEBE-B2A0-A6FC465A1213}"/>
          </ac:graphicFrameMkLst>
        </pc:graphicFrameChg>
        <pc:graphicFrameChg chg="add del mod modGraphic">
          <ac:chgData name="Ovidiu Leonte" userId="ff7abb488a36f9e7" providerId="LiveId" clId="{7CA8955C-7225-3A4C-B261-6C16168E7342}" dt="2023-11-12T20:00:11.277" v="1199" actId="478"/>
          <ac:graphicFrameMkLst>
            <pc:docMk/>
            <pc:sldMk cId="3929664699" sldId="259"/>
            <ac:graphicFrameMk id="13" creationId="{D4993EF6-70FD-CF87-F3CE-8CAC87187E55}"/>
          </ac:graphicFrameMkLst>
        </pc:graphicFrameChg>
        <pc:picChg chg="add mod modCrop">
          <ac:chgData name="Ovidiu Leonte" userId="ff7abb488a36f9e7" providerId="LiveId" clId="{7CA8955C-7225-3A4C-B261-6C16168E7342}" dt="2023-11-12T20:11:21.195" v="1786" actId="14100"/>
          <ac:picMkLst>
            <pc:docMk/>
            <pc:sldMk cId="3929664699" sldId="259"/>
            <ac:picMk id="5" creationId="{A0B2808A-BB2E-BEA2-CBCB-AD9B02FBEEF2}"/>
          </ac:picMkLst>
        </pc:picChg>
        <pc:inkChg chg="add del">
          <ac:chgData name="Ovidiu Leonte" userId="ff7abb488a36f9e7" providerId="LiveId" clId="{7CA8955C-7225-3A4C-B261-6C16168E7342}" dt="2023-11-12T20:10:17.832" v="1740" actId="9405"/>
          <ac:inkMkLst>
            <pc:docMk/>
            <pc:sldMk cId="3929664699" sldId="259"/>
            <ac:inkMk id="19" creationId="{A0F00644-63FA-E46E-5538-61EC3487CD9F}"/>
          </ac:inkMkLst>
        </pc:inkChg>
        <pc:inkChg chg="add del">
          <ac:chgData name="Ovidiu Leonte" userId="ff7abb488a36f9e7" providerId="LiveId" clId="{7CA8955C-7225-3A4C-B261-6C16168E7342}" dt="2023-11-12T20:10:20.371" v="1742" actId="9405"/>
          <ac:inkMkLst>
            <pc:docMk/>
            <pc:sldMk cId="3929664699" sldId="259"/>
            <ac:inkMk id="20" creationId="{64FDC43E-5164-9FB1-02C0-8E53AF60EDA8}"/>
          </ac:inkMkLst>
        </pc:inkChg>
        <pc:inkChg chg="add del">
          <ac:chgData name="Ovidiu Leonte" userId="ff7abb488a36f9e7" providerId="LiveId" clId="{7CA8955C-7225-3A4C-B261-6C16168E7342}" dt="2023-11-12T20:10:23.162" v="1744" actId="9405"/>
          <ac:inkMkLst>
            <pc:docMk/>
            <pc:sldMk cId="3929664699" sldId="259"/>
            <ac:inkMk id="21" creationId="{C25C37DA-2AE8-8BC1-84BE-DF55A5EF585A}"/>
          </ac:inkMkLst>
        </pc:inkChg>
        <pc:inkChg chg="add mod">
          <ac:chgData name="Ovidiu Leonte" userId="ff7abb488a36f9e7" providerId="LiveId" clId="{7CA8955C-7225-3A4C-B261-6C16168E7342}" dt="2023-11-12T20:10:51.336" v="1766"/>
          <ac:inkMkLst>
            <pc:docMk/>
            <pc:sldMk cId="3929664699" sldId="259"/>
            <ac:inkMk id="22" creationId="{CB3D8A05-52B2-42F4-A4DC-2ED122A8D1F3}"/>
          </ac:inkMkLst>
        </pc:inkChg>
        <pc:inkChg chg="add mod">
          <ac:chgData name="Ovidiu Leonte" userId="ff7abb488a36f9e7" providerId="LiveId" clId="{7CA8955C-7225-3A4C-B261-6C16168E7342}" dt="2023-11-12T20:10:51.336" v="1766"/>
          <ac:inkMkLst>
            <pc:docMk/>
            <pc:sldMk cId="3929664699" sldId="259"/>
            <ac:inkMk id="23" creationId="{BE83BBF6-26C1-755A-9AAE-510F2A53D5D4}"/>
          </ac:inkMkLst>
        </pc:inkChg>
        <pc:inkChg chg="add mod">
          <ac:chgData name="Ovidiu Leonte" userId="ff7abb488a36f9e7" providerId="LiveId" clId="{7CA8955C-7225-3A4C-B261-6C16168E7342}" dt="2023-11-12T20:10:51.336" v="1766"/>
          <ac:inkMkLst>
            <pc:docMk/>
            <pc:sldMk cId="3929664699" sldId="259"/>
            <ac:inkMk id="24" creationId="{C4A65824-D58A-53CD-25EC-EF1252CCE67A}"/>
          </ac:inkMkLst>
        </pc:inkChg>
        <pc:inkChg chg="add del">
          <ac:chgData name="Ovidiu Leonte" userId="ff7abb488a36f9e7" providerId="LiveId" clId="{7CA8955C-7225-3A4C-B261-6C16168E7342}" dt="2023-11-12T20:10:32.499" v="1750" actId="9405"/>
          <ac:inkMkLst>
            <pc:docMk/>
            <pc:sldMk cId="3929664699" sldId="259"/>
            <ac:inkMk id="26" creationId="{F6E813C7-C39F-AFB7-1137-9654FBD364E2}"/>
          </ac:inkMkLst>
        </pc:inkChg>
        <pc:inkChg chg="add del mod">
          <ac:chgData name="Ovidiu Leonte" userId="ff7abb488a36f9e7" providerId="LiveId" clId="{7CA8955C-7225-3A4C-B261-6C16168E7342}" dt="2023-11-12T20:10:43.907" v="1762"/>
          <ac:inkMkLst>
            <pc:docMk/>
            <pc:sldMk cId="3929664699" sldId="259"/>
            <ac:inkMk id="27" creationId="{B7979720-07F5-8658-4D25-86E2110900AA}"/>
          </ac:inkMkLst>
        </pc:inkChg>
        <pc:inkChg chg="add del mod">
          <ac:chgData name="Ovidiu Leonte" userId="ff7abb488a36f9e7" providerId="LiveId" clId="{7CA8955C-7225-3A4C-B261-6C16168E7342}" dt="2023-11-12T20:10:43.437" v="1760"/>
          <ac:inkMkLst>
            <pc:docMk/>
            <pc:sldMk cId="3929664699" sldId="259"/>
            <ac:inkMk id="29" creationId="{B4CD3185-E21C-8814-CDB8-E5785B908D1C}"/>
          </ac:inkMkLst>
        </pc:inkChg>
        <pc:inkChg chg="add del mod">
          <ac:chgData name="Ovidiu Leonte" userId="ff7abb488a36f9e7" providerId="LiveId" clId="{7CA8955C-7225-3A4C-B261-6C16168E7342}" dt="2023-11-12T20:10:41.905" v="1758"/>
          <ac:inkMkLst>
            <pc:docMk/>
            <pc:sldMk cId="3929664699" sldId="259"/>
            <ac:inkMk id="31" creationId="{EF0E9120-6CA1-114A-104D-B9C3714BF517}"/>
          </ac:inkMkLst>
        </pc:inkChg>
        <pc:inkChg chg="add mod">
          <ac:chgData name="Ovidiu Leonte" userId="ff7abb488a36f9e7" providerId="LiveId" clId="{7CA8955C-7225-3A4C-B261-6C16168E7342}" dt="2023-11-12T20:10:51.336" v="1766"/>
          <ac:inkMkLst>
            <pc:docMk/>
            <pc:sldMk cId="3929664699" sldId="259"/>
            <ac:inkMk id="33" creationId="{745CE0AD-0646-6785-FC3F-7CC31E2402C2}"/>
          </ac:inkMkLst>
        </pc:inkChg>
        <pc:inkChg chg="add mod">
          <ac:chgData name="Ovidiu Leonte" userId="ff7abb488a36f9e7" providerId="LiveId" clId="{7CA8955C-7225-3A4C-B261-6C16168E7342}" dt="2023-11-12T20:10:51.336" v="1766"/>
          <ac:inkMkLst>
            <pc:docMk/>
            <pc:sldMk cId="3929664699" sldId="259"/>
            <ac:inkMk id="35" creationId="{EA3640A7-3967-DD8C-3ED8-D881C1F3CB88}"/>
          </ac:inkMkLst>
        </pc:inkChg>
        <pc:inkChg chg="add">
          <ac:chgData name="Ovidiu Leonte" userId="ff7abb488a36f9e7" providerId="LiveId" clId="{7CA8955C-7225-3A4C-B261-6C16168E7342}" dt="2023-11-12T20:10:54.396" v="1767" actId="9405"/>
          <ac:inkMkLst>
            <pc:docMk/>
            <pc:sldMk cId="3929664699" sldId="259"/>
            <ac:inkMk id="37" creationId="{26C7AFA4-7259-1455-3FAB-87B96DBE2D23}"/>
          </ac:inkMkLst>
        </pc:inkChg>
      </pc:sldChg>
      <pc:sldChg chg="addSp delSp modSp mod">
        <pc:chgData name="Ovidiu Leonte" userId="ff7abb488a36f9e7" providerId="LiveId" clId="{7CA8955C-7225-3A4C-B261-6C16168E7342}" dt="2023-11-12T21:29:02.873" v="3924" actId="57"/>
        <pc:sldMkLst>
          <pc:docMk/>
          <pc:sldMk cId="2621475323" sldId="260"/>
        </pc:sldMkLst>
        <pc:spChg chg="mod">
          <ac:chgData name="Ovidiu Leonte" userId="ff7abb488a36f9e7" providerId="LiveId" clId="{7CA8955C-7225-3A4C-B261-6C16168E7342}" dt="2023-11-12T21:24:11.917" v="3829" actId="207"/>
          <ac:spMkLst>
            <pc:docMk/>
            <pc:sldMk cId="2621475323" sldId="260"/>
            <ac:spMk id="2" creationId="{E82572EE-0ED6-719C-7856-42F27C799DDE}"/>
          </ac:spMkLst>
        </pc:spChg>
        <pc:spChg chg="mod">
          <ac:chgData name="Ovidiu Leonte" userId="ff7abb488a36f9e7" providerId="LiveId" clId="{7CA8955C-7225-3A4C-B261-6C16168E7342}" dt="2023-11-12T21:27:28.996" v="3897" actId="27636"/>
          <ac:spMkLst>
            <pc:docMk/>
            <pc:sldMk cId="2621475323" sldId="260"/>
            <ac:spMk id="3" creationId="{DB83A52A-A899-6C4C-2A11-CD6766048432}"/>
          </ac:spMkLst>
        </pc:spChg>
        <pc:spChg chg="add mod">
          <ac:chgData name="Ovidiu Leonte" userId="ff7abb488a36f9e7" providerId="LiveId" clId="{7CA8955C-7225-3A4C-B261-6C16168E7342}" dt="2023-11-12T21:29:02.873" v="3924" actId="57"/>
          <ac:spMkLst>
            <pc:docMk/>
            <pc:sldMk cId="2621475323" sldId="260"/>
            <ac:spMk id="6" creationId="{473B0D59-4EF3-024F-4DD4-FF0FD0601445}"/>
          </ac:spMkLst>
        </pc:spChg>
        <pc:spChg chg="del">
          <ac:chgData name="Ovidiu Leonte" userId="ff7abb488a36f9e7" providerId="LiveId" clId="{7CA8955C-7225-3A4C-B261-6C16168E7342}" dt="2023-11-12T21:23:59.091" v="3828" actId="26606"/>
          <ac:spMkLst>
            <pc:docMk/>
            <pc:sldMk cId="2621475323" sldId="260"/>
            <ac:spMk id="8" creationId="{AC17DE74-01C9-4859-B65A-85CF999E8580}"/>
          </ac:spMkLst>
        </pc:spChg>
        <pc:spChg chg="del">
          <ac:chgData name="Ovidiu Leonte" userId="ff7abb488a36f9e7" providerId="LiveId" clId="{7CA8955C-7225-3A4C-B261-6C16168E7342}" dt="2023-11-12T21:23:59.091" v="3828" actId="26606"/>
          <ac:spMkLst>
            <pc:docMk/>
            <pc:sldMk cId="2621475323" sldId="260"/>
            <ac:spMk id="10" creationId="{068C0432-0E90-4CC1-8CD3-D44A90DF07EF}"/>
          </ac:spMkLst>
        </pc:spChg>
        <pc:spChg chg="add">
          <ac:chgData name="Ovidiu Leonte" userId="ff7abb488a36f9e7" providerId="LiveId" clId="{7CA8955C-7225-3A4C-B261-6C16168E7342}" dt="2023-11-12T21:23:59.091" v="3828" actId="26606"/>
          <ac:spMkLst>
            <pc:docMk/>
            <pc:sldMk cId="2621475323" sldId="260"/>
            <ac:spMk id="15" creationId="{F13C74B1-5B17-4795-BED0-7140497B445A}"/>
          </ac:spMkLst>
        </pc:spChg>
        <pc:spChg chg="add">
          <ac:chgData name="Ovidiu Leonte" userId="ff7abb488a36f9e7" providerId="LiveId" clId="{7CA8955C-7225-3A4C-B261-6C16168E7342}" dt="2023-11-12T21:23:59.091" v="3828" actId="26606"/>
          <ac:spMkLst>
            <pc:docMk/>
            <pc:sldMk cId="2621475323" sldId="260"/>
            <ac:spMk id="17" creationId="{3FCFB1DE-0B7E-48CC-BA90-B2AB0889F9D6}"/>
          </ac:spMkLst>
        </pc:spChg>
        <pc:picChg chg="add mod">
          <ac:chgData name="Ovidiu Leonte" userId="ff7abb488a36f9e7" providerId="LiveId" clId="{7CA8955C-7225-3A4C-B261-6C16168E7342}" dt="2023-11-12T21:23:59.091" v="3828" actId="26606"/>
          <ac:picMkLst>
            <pc:docMk/>
            <pc:sldMk cId="2621475323" sldId="260"/>
            <ac:picMk id="5" creationId="{EA34D8D1-661C-3D59-1809-BAAF5EE4EE24}"/>
          </ac:picMkLst>
        </pc:picChg>
      </pc:sldChg>
      <pc:sldChg chg="addSp modSp mod">
        <pc:chgData name="Ovidiu Leonte" userId="ff7abb488a36f9e7" providerId="LiveId" clId="{7CA8955C-7225-3A4C-B261-6C16168E7342}" dt="2023-11-12T21:32:11.044" v="4000" actId="20577"/>
        <pc:sldMkLst>
          <pc:docMk/>
          <pc:sldMk cId="2679171395" sldId="261"/>
        </pc:sldMkLst>
        <pc:spChg chg="mod">
          <ac:chgData name="Ovidiu Leonte" userId="ff7abb488a36f9e7" providerId="LiveId" clId="{7CA8955C-7225-3A4C-B261-6C16168E7342}" dt="2023-11-12T20:47:38.558" v="2514" actId="20577"/>
          <ac:spMkLst>
            <pc:docMk/>
            <pc:sldMk cId="2679171395" sldId="261"/>
            <ac:spMk id="2" creationId="{BF5EE86B-F275-2AEE-7D6C-67DAB38664E1}"/>
          </ac:spMkLst>
        </pc:spChg>
        <pc:spChg chg="mod">
          <ac:chgData name="Ovidiu Leonte" userId="ff7abb488a36f9e7" providerId="LiveId" clId="{7CA8955C-7225-3A4C-B261-6C16168E7342}" dt="2023-11-12T20:26:32.392" v="1943" actId="14100"/>
          <ac:spMkLst>
            <pc:docMk/>
            <pc:sldMk cId="2679171395" sldId="261"/>
            <ac:spMk id="3" creationId="{F86760EE-8CCD-86F6-F476-77215C8BED44}"/>
          </ac:spMkLst>
        </pc:spChg>
        <pc:spChg chg="add mod">
          <ac:chgData name="Ovidiu Leonte" userId="ff7abb488a36f9e7" providerId="LiveId" clId="{7CA8955C-7225-3A4C-B261-6C16168E7342}" dt="2023-11-12T21:32:11.044" v="4000" actId="20577"/>
          <ac:spMkLst>
            <pc:docMk/>
            <pc:sldMk cId="2679171395" sldId="261"/>
            <ac:spMk id="4" creationId="{2A53857D-0B58-BF2E-2830-1B655BD284A7}"/>
          </ac:spMkLst>
        </pc:spChg>
      </pc:sldChg>
      <pc:sldChg chg="addSp delSp modSp mod">
        <pc:chgData name="Ovidiu Leonte" userId="ff7abb488a36f9e7" providerId="LiveId" clId="{7CA8955C-7225-3A4C-B261-6C16168E7342}" dt="2023-11-12T21:33:23.023" v="4004" actId="20577"/>
        <pc:sldMkLst>
          <pc:docMk/>
          <pc:sldMk cId="812692518" sldId="262"/>
        </pc:sldMkLst>
        <pc:spChg chg="mod">
          <ac:chgData name="Ovidiu Leonte" userId="ff7abb488a36f9e7" providerId="LiveId" clId="{7CA8955C-7225-3A4C-B261-6C16168E7342}" dt="2023-11-12T20:45:31.555" v="2477" actId="1076"/>
          <ac:spMkLst>
            <pc:docMk/>
            <pc:sldMk cId="812692518" sldId="262"/>
            <ac:spMk id="2" creationId="{33E8AF3B-C391-F9ED-3A7F-E7ACAC2C10F7}"/>
          </ac:spMkLst>
        </pc:spChg>
        <pc:spChg chg="add mod ord">
          <ac:chgData name="Ovidiu Leonte" userId="ff7abb488a36f9e7" providerId="LiveId" clId="{7CA8955C-7225-3A4C-B261-6C16168E7342}" dt="2023-11-12T20:57:41.305" v="2733" actId="21"/>
          <ac:spMkLst>
            <pc:docMk/>
            <pc:sldMk cId="812692518" sldId="262"/>
            <ac:spMk id="3" creationId="{AF7904D3-0073-810F-A053-7788A0B93386}"/>
          </ac:spMkLst>
        </pc:spChg>
        <pc:spChg chg="add mod">
          <ac:chgData name="Ovidiu Leonte" userId="ff7abb488a36f9e7" providerId="LiveId" clId="{7CA8955C-7225-3A4C-B261-6C16168E7342}" dt="2023-11-12T21:33:23.023" v="4004" actId="20577"/>
          <ac:spMkLst>
            <pc:docMk/>
            <pc:sldMk cId="812692518" sldId="262"/>
            <ac:spMk id="4" creationId="{225E2BA9-D1D4-33CF-99EA-BD7669CC5C58}"/>
          </ac:spMkLst>
        </pc:spChg>
        <pc:spChg chg="add mod">
          <ac:chgData name="Ovidiu Leonte" userId="ff7abb488a36f9e7" providerId="LiveId" clId="{7CA8955C-7225-3A4C-B261-6C16168E7342}" dt="2023-11-12T20:56:35.007" v="2677" actId="12"/>
          <ac:spMkLst>
            <pc:docMk/>
            <pc:sldMk cId="812692518" sldId="262"/>
            <ac:spMk id="5" creationId="{CE13F208-B7F5-E802-4279-F80E60FECDF5}"/>
          </ac:spMkLst>
        </pc:spChg>
        <pc:spChg chg="del">
          <ac:chgData name="Ovidiu Leonte" userId="ff7abb488a36f9e7" providerId="LiveId" clId="{7CA8955C-7225-3A4C-B261-6C16168E7342}" dt="2023-11-12T20:43:03.013" v="2442" actId="26606"/>
          <ac:spMkLst>
            <pc:docMk/>
            <pc:sldMk cId="812692518" sldId="262"/>
            <ac:spMk id="8" creationId="{DA381740-063A-41A4-836D-85D14980EEF0}"/>
          </ac:spMkLst>
        </pc:spChg>
        <pc:spChg chg="del">
          <ac:chgData name="Ovidiu Leonte" userId="ff7abb488a36f9e7" providerId="LiveId" clId="{7CA8955C-7225-3A4C-B261-6C16168E7342}" dt="2023-11-12T20:43:03.013" v="2442" actId="26606"/>
          <ac:spMkLst>
            <pc:docMk/>
            <pc:sldMk cId="812692518" sldId="262"/>
            <ac:spMk id="10" creationId="{4D24BFD5-D814-402B-B6C4-EEF6AE14B0F2}"/>
          </ac:spMkLst>
        </pc:spChg>
        <pc:spChg chg="del">
          <ac:chgData name="Ovidiu Leonte" userId="ff7abb488a36f9e7" providerId="LiveId" clId="{7CA8955C-7225-3A4C-B261-6C16168E7342}" dt="2023-11-12T20:43:03.013" v="2442" actId="26606"/>
          <ac:spMkLst>
            <pc:docMk/>
            <pc:sldMk cId="812692518" sldId="262"/>
            <ac:spMk id="12" creationId="{36FED7E8-9A97-475F-9FA4-113410D4433B}"/>
          </ac:spMkLst>
        </pc:spChg>
        <pc:spChg chg="del">
          <ac:chgData name="Ovidiu Leonte" userId="ff7abb488a36f9e7" providerId="LiveId" clId="{7CA8955C-7225-3A4C-B261-6C16168E7342}" dt="2023-11-12T20:43:03.013" v="2442" actId="26606"/>
          <ac:spMkLst>
            <pc:docMk/>
            <pc:sldMk cId="812692518" sldId="262"/>
            <ac:spMk id="14" creationId="{2A39B854-4B6C-4F7F-A602-6F97770CED70}"/>
          </ac:spMkLst>
        </pc:spChg>
        <pc:spChg chg="add">
          <ac:chgData name="Ovidiu Leonte" userId="ff7abb488a36f9e7" providerId="LiveId" clId="{7CA8955C-7225-3A4C-B261-6C16168E7342}" dt="2023-11-12T20:43:03.013" v="2442" actId="26606"/>
          <ac:spMkLst>
            <pc:docMk/>
            <pc:sldMk cId="812692518" sldId="262"/>
            <ac:spMk id="21" creationId="{DA381740-063A-41A4-836D-85D14980EEF0}"/>
          </ac:spMkLst>
        </pc:spChg>
        <pc:spChg chg="add">
          <ac:chgData name="Ovidiu Leonte" userId="ff7abb488a36f9e7" providerId="LiveId" clId="{7CA8955C-7225-3A4C-B261-6C16168E7342}" dt="2023-11-12T20:43:03.013" v="2442" actId="26606"/>
          <ac:spMkLst>
            <pc:docMk/>
            <pc:sldMk cId="812692518" sldId="262"/>
            <ac:spMk id="23" creationId="{337940BB-FBC4-492E-BD92-3B7B914D0EAE}"/>
          </ac:spMkLst>
        </pc:spChg>
        <pc:spChg chg="add">
          <ac:chgData name="Ovidiu Leonte" userId="ff7abb488a36f9e7" providerId="LiveId" clId="{7CA8955C-7225-3A4C-B261-6C16168E7342}" dt="2023-11-12T20:43:03.013" v="2442" actId="26606"/>
          <ac:spMkLst>
            <pc:docMk/>
            <pc:sldMk cId="812692518" sldId="262"/>
            <ac:spMk id="25" creationId="{3FCFB1DE-0B7E-48CC-BA90-B2AB0889F9D6}"/>
          </ac:spMkLst>
        </pc:spChg>
        <pc:picChg chg="add mod">
          <ac:chgData name="Ovidiu Leonte" userId="ff7abb488a36f9e7" providerId="LiveId" clId="{7CA8955C-7225-3A4C-B261-6C16168E7342}" dt="2023-11-12T20:43:08.476" v="2443" actId="1076"/>
          <ac:picMkLst>
            <pc:docMk/>
            <pc:sldMk cId="812692518" sldId="262"/>
            <ac:picMk id="18" creationId="{4C5952AC-0895-F781-2C90-A764EFD5E3BE}"/>
          </ac:picMkLst>
        </pc:picChg>
      </pc:sldChg>
      <pc:sldChg chg="modSp mod ord">
        <pc:chgData name="Ovidiu Leonte" userId="ff7abb488a36f9e7" providerId="LiveId" clId="{7CA8955C-7225-3A4C-B261-6C16168E7342}" dt="2023-11-12T21:20:39.667" v="3814" actId="20577"/>
        <pc:sldMkLst>
          <pc:docMk/>
          <pc:sldMk cId="1167480817" sldId="263"/>
        </pc:sldMkLst>
        <pc:spChg chg="mod">
          <ac:chgData name="Ovidiu Leonte" userId="ff7abb488a36f9e7" providerId="LiveId" clId="{7CA8955C-7225-3A4C-B261-6C16168E7342}" dt="2023-11-12T21:20:39.667" v="3814" actId="20577"/>
          <ac:spMkLst>
            <pc:docMk/>
            <pc:sldMk cId="1167480817" sldId="263"/>
            <ac:spMk id="2" creationId="{297CC35B-C19B-F7F1-F2AD-5DEC406C49C0}"/>
          </ac:spMkLst>
        </pc:spChg>
      </pc:sldChg>
      <pc:sldChg chg="addSp delSp modSp mod">
        <pc:chgData name="Ovidiu Leonte" userId="ff7abb488a36f9e7" providerId="LiveId" clId="{7CA8955C-7225-3A4C-B261-6C16168E7342}" dt="2023-11-12T21:38:02.347" v="4123" actId="57"/>
        <pc:sldMkLst>
          <pc:docMk/>
          <pc:sldMk cId="831397700" sldId="264"/>
        </pc:sldMkLst>
        <pc:spChg chg="mod">
          <ac:chgData name="Ovidiu Leonte" userId="ff7abb488a36f9e7" providerId="LiveId" clId="{7CA8955C-7225-3A4C-B261-6C16168E7342}" dt="2023-11-12T21:35:14.897" v="4104" actId="1038"/>
          <ac:spMkLst>
            <pc:docMk/>
            <pc:sldMk cId="831397700" sldId="264"/>
            <ac:spMk id="2" creationId="{0F0273B0-C195-0418-158C-03F0AC6455DC}"/>
          </ac:spMkLst>
        </pc:spChg>
        <pc:spChg chg="mod">
          <ac:chgData name="Ovidiu Leonte" userId="ff7abb488a36f9e7" providerId="LiveId" clId="{7CA8955C-7225-3A4C-B261-6C16168E7342}" dt="2023-11-12T21:35:00.578" v="4072" actId="1036"/>
          <ac:spMkLst>
            <pc:docMk/>
            <pc:sldMk cId="831397700" sldId="264"/>
            <ac:spMk id="3" creationId="{274505BA-E3F5-0664-91DD-BAEB4191154A}"/>
          </ac:spMkLst>
        </pc:spChg>
        <pc:spChg chg="add del">
          <ac:chgData name="Ovidiu Leonte" userId="ff7abb488a36f9e7" providerId="LiveId" clId="{7CA8955C-7225-3A4C-B261-6C16168E7342}" dt="2023-11-12T20:57:45.133" v="2735" actId="22"/>
          <ac:spMkLst>
            <pc:docMk/>
            <pc:sldMk cId="831397700" sldId="264"/>
            <ac:spMk id="5" creationId="{FA780385-9F82-F89E-26DD-AD9F9E3C9614}"/>
          </ac:spMkLst>
        </pc:spChg>
        <pc:spChg chg="add mod">
          <ac:chgData name="Ovidiu Leonte" userId="ff7abb488a36f9e7" providerId="LiveId" clId="{7CA8955C-7225-3A4C-B261-6C16168E7342}" dt="2023-11-12T21:38:02.347" v="4123" actId="57"/>
          <ac:spMkLst>
            <pc:docMk/>
            <pc:sldMk cId="831397700" sldId="264"/>
            <ac:spMk id="6" creationId="{62CDCEBA-552F-C659-398F-E8F70DB72884}"/>
          </ac:spMkLst>
        </pc:spChg>
      </pc:sldChg>
      <pc:sldChg chg="addSp delSp modSp del mod">
        <pc:chgData name="Ovidiu Leonte" userId="ff7abb488a36f9e7" providerId="LiveId" clId="{7CA8955C-7225-3A4C-B261-6C16168E7342}" dt="2023-11-12T21:15:22.217" v="3721" actId="2696"/>
        <pc:sldMkLst>
          <pc:docMk/>
          <pc:sldMk cId="2315138244" sldId="265"/>
        </pc:sldMkLst>
        <pc:spChg chg="del">
          <ac:chgData name="Ovidiu Leonte" userId="ff7abb488a36f9e7" providerId="LiveId" clId="{7CA8955C-7225-3A4C-B261-6C16168E7342}" dt="2023-11-12T21:05:38.804" v="3067" actId="478"/>
          <ac:spMkLst>
            <pc:docMk/>
            <pc:sldMk cId="2315138244" sldId="265"/>
            <ac:spMk id="2" creationId="{9B1BA5BA-C6D1-1A3F-D918-DDEDF274C7B4}"/>
          </ac:spMkLst>
        </pc:spChg>
        <pc:spChg chg="mod">
          <ac:chgData name="Ovidiu Leonte" userId="ff7abb488a36f9e7" providerId="LiveId" clId="{7CA8955C-7225-3A4C-B261-6C16168E7342}" dt="2023-11-12T21:06:05.793" v="3078" actId="14100"/>
          <ac:spMkLst>
            <pc:docMk/>
            <pc:sldMk cId="2315138244" sldId="265"/>
            <ac:spMk id="3" creationId="{48082CFE-9B16-9302-09E4-3117D886F6E9}"/>
          </ac:spMkLst>
        </pc:spChg>
        <pc:spChg chg="add del mod">
          <ac:chgData name="Ovidiu Leonte" userId="ff7abb488a36f9e7" providerId="LiveId" clId="{7CA8955C-7225-3A4C-B261-6C16168E7342}" dt="2023-11-12T21:05:37.217" v="3066"/>
          <ac:spMkLst>
            <pc:docMk/>
            <pc:sldMk cId="2315138244" sldId="265"/>
            <ac:spMk id="4" creationId="{539E2C3E-4995-7755-BB6D-8E9212407B74}"/>
          </ac:spMkLst>
        </pc:spChg>
        <pc:spChg chg="add mod">
          <ac:chgData name="Ovidiu Leonte" userId="ff7abb488a36f9e7" providerId="LiveId" clId="{7CA8955C-7225-3A4C-B261-6C16168E7342}" dt="2023-11-12T21:05:39.454" v="3068"/>
          <ac:spMkLst>
            <pc:docMk/>
            <pc:sldMk cId="2315138244" sldId="265"/>
            <ac:spMk id="5" creationId="{6858B22E-E5C6-2B94-D4AE-E6882CFFE1F0}"/>
          </ac:spMkLst>
        </pc:spChg>
        <pc:spChg chg="add mod">
          <ac:chgData name="Ovidiu Leonte" userId="ff7abb488a36f9e7" providerId="LiveId" clId="{7CA8955C-7225-3A4C-B261-6C16168E7342}" dt="2023-11-12T21:10:09.722" v="3571" actId="242"/>
          <ac:spMkLst>
            <pc:docMk/>
            <pc:sldMk cId="2315138244" sldId="265"/>
            <ac:spMk id="6" creationId="{820867B2-7E49-59AA-7642-C41E914E511A}"/>
          </ac:spMkLst>
        </pc:spChg>
      </pc:sldChg>
      <pc:sldChg chg="addSp delSp modSp mod">
        <pc:chgData name="Ovidiu Leonte" userId="ff7abb488a36f9e7" providerId="LiveId" clId="{7CA8955C-7225-3A4C-B261-6C16168E7342}" dt="2023-11-12T21:53:04.694" v="4280" actId="1076"/>
        <pc:sldMkLst>
          <pc:docMk/>
          <pc:sldMk cId="37804681" sldId="266"/>
        </pc:sldMkLst>
        <pc:spChg chg="mod">
          <ac:chgData name="Ovidiu Leonte" userId="ff7abb488a36f9e7" providerId="LiveId" clId="{7CA8955C-7225-3A4C-B261-6C16168E7342}" dt="2023-11-12T21:15:30.267" v="3731" actId="20577"/>
          <ac:spMkLst>
            <pc:docMk/>
            <pc:sldMk cId="37804681" sldId="266"/>
            <ac:spMk id="2" creationId="{7E40944E-6A03-8E93-39B1-6462A3C8EDD4}"/>
          </ac:spMkLst>
        </pc:spChg>
        <pc:spChg chg="del">
          <ac:chgData name="Ovidiu Leonte" userId="ff7abb488a36f9e7" providerId="LiveId" clId="{7CA8955C-7225-3A4C-B261-6C16168E7342}" dt="2023-11-12T21:15:32.945" v="3732" actId="478"/>
          <ac:spMkLst>
            <pc:docMk/>
            <pc:sldMk cId="37804681" sldId="266"/>
            <ac:spMk id="3" creationId="{C995B263-B5C2-BE40-41A7-6F198E2843C6}"/>
          </ac:spMkLst>
        </pc:spChg>
        <pc:spChg chg="add mod">
          <ac:chgData name="Ovidiu Leonte" userId="ff7abb488a36f9e7" providerId="LiveId" clId="{7CA8955C-7225-3A4C-B261-6C16168E7342}" dt="2023-11-12T21:16:20.421" v="3741" actId="14100"/>
          <ac:spMkLst>
            <pc:docMk/>
            <pc:sldMk cId="37804681" sldId="266"/>
            <ac:spMk id="4" creationId="{0F9693DC-F18A-7B49-4125-220CE03C17AA}"/>
          </ac:spMkLst>
        </pc:spChg>
        <pc:spChg chg="add mod">
          <ac:chgData name="Ovidiu Leonte" userId="ff7abb488a36f9e7" providerId="LiveId" clId="{7CA8955C-7225-3A4C-B261-6C16168E7342}" dt="2023-11-12T21:33:00.308" v="4002" actId="20577"/>
          <ac:spMkLst>
            <pc:docMk/>
            <pc:sldMk cId="37804681" sldId="266"/>
            <ac:spMk id="5" creationId="{635A1D54-E9FC-B805-4996-8E7ACA737642}"/>
          </ac:spMkLst>
        </pc:spChg>
        <pc:spChg chg="add mod">
          <ac:chgData name="Ovidiu Leonte" userId="ff7abb488a36f9e7" providerId="LiveId" clId="{7CA8955C-7225-3A4C-B261-6C16168E7342}" dt="2023-11-12T21:33:29.328" v="4005" actId="20577"/>
          <ac:spMkLst>
            <pc:docMk/>
            <pc:sldMk cId="37804681" sldId="266"/>
            <ac:spMk id="6" creationId="{D26895A3-0151-BD31-A046-BBBBABD17285}"/>
          </ac:spMkLst>
        </pc:spChg>
        <pc:spChg chg="add mod">
          <ac:chgData name="Ovidiu Leonte" userId="ff7abb488a36f9e7" providerId="LiveId" clId="{7CA8955C-7225-3A4C-B261-6C16168E7342}" dt="2023-11-12T21:16:28.482" v="3743" actId="27636"/>
          <ac:spMkLst>
            <pc:docMk/>
            <pc:sldMk cId="37804681" sldId="266"/>
            <ac:spMk id="7" creationId="{9EF7D1AC-811A-E73A-3CEB-B856F4E5AEE3}"/>
          </ac:spMkLst>
        </pc:spChg>
        <pc:spChg chg="add mod">
          <ac:chgData name="Ovidiu Leonte" userId="ff7abb488a36f9e7" providerId="LiveId" clId="{7CA8955C-7225-3A4C-B261-6C16168E7342}" dt="2023-11-12T21:39:46.999" v="4143" actId="1076"/>
          <ac:spMkLst>
            <pc:docMk/>
            <pc:sldMk cId="37804681" sldId="266"/>
            <ac:spMk id="8" creationId="{DF0936DE-4CAC-72B6-A333-300D8230A387}"/>
          </ac:spMkLst>
        </pc:spChg>
        <pc:spChg chg="add mod">
          <ac:chgData name="Ovidiu Leonte" userId="ff7abb488a36f9e7" providerId="LiveId" clId="{7CA8955C-7225-3A4C-B261-6C16168E7342}" dt="2023-11-12T21:19:58.436" v="3783" actId="14100"/>
          <ac:spMkLst>
            <pc:docMk/>
            <pc:sldMk cId="37804681" sldId="266"/>
            <ac:spMk id="9" creationId="{E9F41B23-4B60-599C-720D-BAF6B5E975AC}"/>
          </ac:spMkLst>
        </pc:spChg>
        <pc:spChg chg="add mod">
          <ac:chgData name="Ovidiu Leonte" userId="ff7abb488a36f9e7" providerId="LiveId" clId="{7CA8955C-7225-3A4C-B261-6C16168E7342}" dt="2023-11-12T21:39:46.999" v="4143" actId="1076"/>
          <ac:spMkLst>
            <pc:docMk/>
            <pc:sldMk cId="37804681" sldId="266"/>
            <ac:spMk id="10" creationId="{2F2D2796-C294-5B33-D0F2-D941A81860B7}"/>
          </ac:spMkLst>
        </pc:spChg>
        <pc:spChg chg="add mod">
          <ac:chgData name="Ovidiu Leonte" userId="ff7abb488a36f9e7" providerId="LiveId" clId="{7CA8955C-7225-3A4C-B261-6C16168E7342}" dt="2023-11-12T21:39:46.999" v="4143" actId="1076"/>
          <ac:spMkLst>
            <pc:docMk/>
            <pc:sldMk cId="37804681" sldId="266"/>
            <ac:spMk id="11" creationId="{B3900065-47D2-474D-C344-1456354156F9}"/>
          </ac:spMkLst>
        </pc:spChg>
        <pc:spChg chg="add del mod">
          <ac:chgData name="Ovidiu Leonte" userId="ff7abb488a36f9e7" providerId="LiveId" clId="{7CA8955C-7225-3A4C-B261-6C16168E7342}" dt="2023-11-12T21:34:04.383" v="4006" actId="478"/>
          <ac:spMkLst>
            <pc:docMk/>
            <pc:sldMk cId="37804681" sldId="266"/>
            <ac:spMk id="12" creationId="{AA6EF045-7384-F57B-E98E-3689DB4FDFBE}"/>
          </ac:spMkLst>
        </pc:spChg>
        <pc:spChg chg="add del mod">
          <ac:chgData name="Ovidiu Leonte" userId="ff7abb488a36f9e7" providerId="LiveId" clId="{7CA8955C-7225-3A4C-B261-6C16168E7342}" dt="2023-11-12T21:34:09.925" v="4008" actId="478"/>
          <ac:spMkLst>
            <pc:docMk/>
            <pc:sldMk cId="37804681" sldId="266"/>
            <ac:spMk id="13" creationId="{EB72F7C7-5B13-6E32-C8D9-3C0F97581E14}"/>
          </ac:spMkLst>
        </pc:spChg>
        <pc:spChg chg="add del mod">
          <ac:chgData name="Ovidiu Leonte" userId="ff7abb488a36f9e7" providerId="LiveId" clId="{7CA8955C-7225-3A4C-B261-6C16168E7342}" dt="2023-11-12T21:27:18.190" v="3895"/>
          <ac:spMkLst>
            <pc:docMk/>
            <pc:sldMk cId="37804681" sldId="266"/>
            <ac:spMk id="14" creationId="{7F9D71C5-5974-ED4C-3DC0-67E40FDC8F47}"/>
          </ac:spMkLst>
        </pc:spChg>
        <pc:spChg chg="add mod">
          <ac:chgData name="Ovidiu Leonte" userId="ff7abb488a36f9e7" providerId="LiveId" clId="{7CA8955C-7225-3A4C-B261-6C16168E7342}" dt="2023-11-12T21:31:58.044" v="3999" actId="20577"/>
          <ac:spMkLst>
            <pc:docMk/>
            <pc:sldMk cId="37804681" sldId="266"/>
            <ac:spMk id="15" creationId="{C33BC85C-2313-B3B9-48E4-7514F1F98CAA}"/>
          </ac:spMkLst>
        </pc:spChg>
        <pc:spChg chg="add mod">
          <ac:chgData name="Ovidiu Leonte" userId="ff7abb488a36f9e7" providerId="LiveId" clId="{7CA8955C-7225-3A4C-B261-6C16168E7342}" dt="2023-11-12T21:39:31.503" v="4142" actId="20577"/>
          <ac:spMkLst>
            <pc:docMk/>
            <pc:sldMk cId="37804681" sldId="266"/>
            <ac:spMk id="16" creationId="{8AD032B7-EBD0-A6E8-8805-D3F59E3D6DAF}"/>
          </ac:spMkLst>
        </pc:spChg>
        <pc:spChg chg="add mod">
          <ac:chgData name="Ovidiu Leonte" userId="ff7abb488a36f9e7" providerId="LiveId" clId="{7CA8955C-7225-3A4C-B261-6C16168E7342}" dt="2023-11-12T21:53:04.694" v="4280" actId="1076"/>
          <ac:spMkLst>
            <pc:docMk/>
            <pc:sldMk cId="37804681" sldId="266"/>
            <ac:spMk id="17" creationId="{E0E491B5-20F2-0A4C-97A9-BA15A1681CFD}"/>
          </ac:spMkLst>
        </pc:spChg>
      </pc:sldChg>
      <pc:sldChg chg="addSp delSp modSp add mod">
        <pc:chgData name="Ovidiu Leonte" userId="ff7abb488a36f9e7" providerId="LiveId" clId="{7CA8955C-7225-3A4C-B261-6C16168E7342}" dt="2023-11-12T21:48:15.717" v="4183" actId="1076"/>
        <pc:sldMkLst>
          <pc:docMk/>
          <pc:sldMk cId="807959832" sldId="267"/>
        </pc:sldMkLst>
        <pc:spChg chg="mod">
          <ac:chgData name="Ovidiu Leonte" userId="ff7abb488a36f9e7" providerId="LiveId" clId="{7CA8955C-7225-3A4C-B261-6C16168E7342}" dt="2023-11-12T21:48:15.717" v="4183" actId="1076"/>
          <ac:spMkLst>
            <pc:docMk/>
            <pc:sldMk cId="807959832" sldId="267"/>
            <ac:spMk id="2" creationId="{9B1BA5BA-C6D1-1A3F-D918-DDEDF274C7B4}"/>
          </ac:spMkLst>
        </pc:spChg>
        <pc:spChg chg="mod">
          <ac:chgData name="Ovidiu Leonte" userId="ff7abb488a36f9e7" providerId="LiveId" clId="{7CA8955C-7225-3A4C-B261-6C16168E7342}" dt="2023-11-12T21:11:21.318" v="3585" actId="1076"/>
          <ac:spMkLst>
            <pc:docMk/>
            <pc:sldMk cId="807959832" sldId="267"/>
            <ac:spMk id="3" creationId="{48082CFE-9B16-9302-09E4-3117D886F6E9}"/>
          </ac:spMkLst>
        </pc:spChg>
        <pc:spChg chg="add mod">
          <ac:chgData name="Ovidiu Leonte" userId="ff7abb488a36f9e7" providerId="LiveId" clId="{7CA8955C-7225-3A4C-B261-6C16168E7342}" dt="2023-11-12T21:12:06.437" v="3594" actId="1076"/>
          <ac:spMkLst>
            <pc:docMk/>
            <pc:sldMk cId="807959832" sldId="267"/>
            <ac:spMk id="4" creationId="{BBD16C36-82DF-CC77-4467-C635E1CF4AA8}"/>
          </ac:spMkLst>
        </pc:spChg>
        <pc:spChg chg="add mod">
          <ac:chgData name="Ovidiu Leonte" userId="ff7abb488a36f9e7" providerId="LiveId" clId="{7CA8955C-7225-3A4C-B261-6C16168E7342}" dt="2023-11-12T21:11:49.392" v="3592" actId="14100"/>
          <ac:spMkLst>
            <pc:docMk/>
            <pc:sldMk cId="807959832" sldId="267"/>
            <ac:spMk id="5" creationId="{03CC07B9-22BA-FEA2-F367-ED78704EC42D}"/>
          </ac:spMkLst>
        </pc:spChg>
        <pc:spChg chg="add mod">
          <ac:chgData name="Ovidiu Leonte" userId="ff7abb488a36f9e7" providerId="LiveId" clId="{7CA8955C-7225-3A4C-B261-6C16168E7342}" dt="2023-11-12T21:14:34.718" v="3697" actId="20577"/>
          <ac:spMkLst>
            <pc:docMk/>
            <pc:sldMk cId="807959832" sldId="267"/>
            <ac:spMk id="6" creationId="{0A40598D-8043-96F2-5535-3F7508929210}"/>
          </ac:spMkLst>
        </pc:spChg>
        <pc:spChg chg="add mod">
          <ac:chgData name="Ovidiu Leonte" userId="ff7abb488a36f9e7" providerId="LiveId" clId="{7CA8955C-7225-3A4C-B261-6C16168E7342}" dt="2023-11-12T21:48:09.901" v="4182" actId="14100"/>
          <ac:spMkLst>
            <pc:docMk/>
            <pc:sldMk cId="807959832" sldId="267"/>
            <ac:spMk id="21" creationId="{7D09F53D-6E15-6E38-C7DB-0A4CAF549987}"/>
          </ac:spMkLst>
        </pc:spChg>
        <pc:grpChg chg="mod">
          <ac:chgData name="Ovidiu Leonte" userId="ff7abb488a36f9e7" providerId="LiveId" clId="{7CA8955C-7225-3A4C-B261-6C16168E7342}" dt="2023-11-12T21:14:57.934" v="3702" actId="1076"/>
          <ac:grpSpMkLst>
            <pc:docMk/>
            <pc:sldMk cId="807959832" sldId="267"/>
            <ac:grpSpMk id="17" creationId="{1BB16E7B-07BB-6A22-B8A7-BF2A1C768CB0}"/>
          </ac:grpSpMkLst>
        </pc:grpChg>
        <pc:grpChg chg="add mod">
          <ac:chgData name="Ovidiu Leonte" userId="ff7abb488a36f9e7" providerId="LiveId" clId="{7CA8955C-7225-3A4C-B261-6C16168E7342}" dt="2023-11-12T21:15:00.893" v="3703" actId="571"/>
          <ac:grpSpMkLst>
            <pc:docMk/>
            <pc:sldMk cId="807959832" sldId="267"/>
            <ac:grpSpMk id="18" creationId="{51A4C783-D665-6C2E-DBE3-342335387D95}"/>
          </ac:grpSpMkLst>
        </pc:grpChg>
        <pc:inkChg chg="add del">
          <ac:chgData name="Ovidiu Leonte" userId="ff7abb488a36f9e7" providerId="LiveId" clId="{7CA8955C-7225-3A4C-B261-6C16168E7342}" dt="2023-11-12T21:12:24.601" v="3596" actId="9405"/>
          <ac:inkMkLst>
            <pc:docMk/>
            <pc:sldMk cId="807959832" sldId="267"/>
            <ac:inkMk id="7" creationId="{C6855720-5714-7C26-286F-87FAEDE76A67}"/>
          </ac:inkMkLst>
        </pc:inkChg>
        <pc:inkChg chg="add mod">
          <ac:chgData name="Ovidiu Leonte" userId="ff7abb488a36f9e7" providerId="LiveId" clId="{7CA8955C-7225-3A4C-B261-6C16168E7342}" dt="2023-11-12T21:15:09.475" v="3720" actId="1035"/>
          <ac:inkMkLst>
            <pc:docMk/>
            <pc:sldMk cId="807959832" sldId="267"/>
            <ac:inkMk id="9" creationId="{1648CAD5-9261-C229-8D1C-CF4674BA10FC}"/>
          </ac:inkMkLst>
        </pc:inkChg>
        <pc:inkChg chg="add del">
          <ac:chgData name="Ovidiu Leonte" userId="ff7abb488a36f9e7" providerId="LiveId" clId="{7CA8955C-7225-3A4C-B261-6C16168E7342}" dt="2023-11-12T21:12:29.651" v="3599" actId="9405"/>
          <ac:inkMkLst>
            <pc:docMk/>
            <pc:sldMk cId="807959832" sldId="267"/>
            <ac:inkMk id="11" creationId="{A513B6A9-DD0D-B6D0-E8B5-8512B50FA620}"/>
          </ac:inkMkLst>
        </pc:inkChg>
        <pc:inkChg chg="add">
          <ac:chgData name="Ovidiu Leonte" userId="ff7abb488a36f9e7" providerId="LiveId" clId="{7CA8955C-7225-3A4C-B261-6C16168E7342}" dt="2023-11-12T21:12:31.226" v="3600" actId="9405"/>
          <ac:inkMkLst>
            <pc:docMk/>
            <pc:sldMk cId="807959832" sldId="267"/>
            <ac:inkMk id="12" creationId="{2113DCB8-C482-2579-0EE1-F2CDE10C38E5}"/>
          </ac:inkMkLst>
        </pc:inkChg>
        <pc:inkChg chg="add del">
          <ac:chgData name="Ovidiu Leonte" userId="ff7abb488a36f9e7" providerId="LiveId" clId="{7CA8955C-7225-3A4C-B261-6C16168E7342}" dt="2023-11-12T21:12:34.236" v="3602" actId="9405"/>
          <ac:inkMkLst>
            <pc:docMk/>
            <pc:sldMk cId="807959832" sldId="267"/>
            <ac:inkMk id="13" creationId="{F6F366A3-7AEE-5291-7812-1762F4D9FDE8}"/>
          </ac:inkMkLst>
        </pc:inkChg>
        <pc:inkChg chg="add mod">
          <ac:chgData name="Ovidiu Leonte" userId="ff7abb488a36f9e7" providerId="LiveId" clId="{7CA8955C-7225-3A4C-B261-6C16168E7342}" dt="2023-11-12T21:12:41.007" v="3603" actId="571"/>
          <ac:inkMkLst>
            <pc:docMk/>
            <pc:sldMk cId="807959832" sldId="267"/>
            <ac:inkMk id="14" creationId="{86B0E395-ABD2-A099-1D8B-0B66574846AD}"/>
          </ac:inkMkLst>
        </pc:inkChg>
        <pc:inkChg chg="add mod">
          <ac:chgData name="Ovidiu Leonte" userId="ff7abb488a36f9e7" providerId="LiveId" clId="{7CA8955C-7225-3A4C-B261-6C16168E7342}" dt="2023-11-12T21:14:53.890" v="3700"/>
          <ac:inkMkLst>
            <pc:docMk/>
            <pc:sldMk cId="807959832" sldId="267"/>
            <ac:inkMk id="15" creationId="{87107AC6-BA9D-9E44-CFE0-8754BFC27E22}"/>
          </ac:inkMkLst>
        </pc:inkChg>
        <pc:inkChg chg="add mod">
          <ac:chgData name="Ovidiu Leonte" userId="ff7abb488a36f9e7" providerId="LiveId" clId="{7CA8955C-7225-3A4C-B261-6C16168E7342}" dt="2023-11-12T21:14:53.890" v="3700"/>
          <ac:inkMkLst>
            <pc:docMk/>
            <pc:sldMk cId="807959832" sldId="267"/>
            <ac:inkMk id="16" creationId="{07A05083-1A7B-EF5C-285A-EDDD769FBDD9}"/>
          </ac:inkMkLst>
        </pc:inkChg>
        <pc:inkChg chg="mod">
          <ac:chgData name="Ovidiu Leonte" userId="ff7abb488a36f9e7" providerId="LiveId" clId="{7CA8955C-7225-3A4C-B261-6C16168E7342}" dt="2023-11-12T21:15:00.893" v="3703" actId="571"/>
          <ac:inkMkLst>
            <pc:docMk/>
            <pc:sldMk cId="807959832" sldId="267"/>
            <ac:inkMk id="19" creationId="{253493B6-64FD-033A-FD5C-2615156E8221}"/>
          </ac:inkMkLst>
        </pc:inkChg>
        <pc:inkChg chg="mod">
          <ac:chgData name="Ovidiu Leonte" userId="ff7abb488a36f9e7" providerId="LiveId" clId="{7CA8955C-7225-3A4C-B261-6C16168E7342}" dt="2023-11-12T21:15:00.893" v="3703" actId="571"/>
          <ac:inkMkLst>
            <pc:docMk/>
            <pc:sldMk cId="807959832" sldId="267"/>
            <ac:inkMk id="20" creationId="{BC6CA308-D804-AB6D-9005-A112B288722A}"/>
          </ac:inkMkLst>
        </pc:ink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20:10:47.629"/>
    </inkml:context>
    <inkml:brush xml:id="br0">
      <inkml:brushProperty name="width" value="0.2" units="cm"/>
      <inkml:brushProperty name="height" value="0.2" units="cm"/>
      <inkml:brushProperty name="color" value="#008C3A"/>
    </inkml:brush>
  </inkml:definitions>
  <inkml:trace contextRef="#ctx0" brushRef="#br0">0 1 24575,'80'0'0,"-29"0"0,3 0 0,13 0 0,2 0 0,7 0 0,1 0 0,2 0 0,1 0 0,-4 3 0,0 2 0,1 3 0,0 2 0,-3 3 0,0 2 0,-2 4 0,0 2 0,1 0 0,-1 2 0,0 1 0,0 0 0,0 1 0,0 1 0,2 2 0,1 2 0,4 1 0,0 3 0,5 2 0,1 2 0,-25-9 0,2 1 0,0 1-265,6 1 0,0 0 0,2 1 265,5 2 0,0 1 0,2 1 0,6 1 0,0 1 0,1-1 0,3 1 0,1-1 0,-1 0 0,-5-3 0,0 0 0,-1-2 0,-4-1 0,0-2 0,-2-1 0,-5-2 0,-1 0 0,-1-1 0,-3-1 0,-2-1 0,1 1-85,-1 1 1,-1-1 0,-1 1 84,26 13 0,-2 1 0,-2 1 0,-1 1 0,-4-2 0,0 2 0,-2-2 0,-1 0 0,2-3 0,0-1 0,1-2 0,0-2 0,7 1 0,2-1 0,-25-10 0,1 0 0,1 0 0,3 2 0,2 0 0,-1-1 0,2 1 0,0-1 0,0 0 0,-1 0 0,1 0 0,-1-1 0,0-1 0,-1 0 0,1 0 0,-1-1 0,0 2 0,0-1 0,2 2 0,0 0 0,0 2 0,-1 0 0,0 1 0,0 1 0,1 1 0,1 1 0,-1 1 0,1 1 0,0 0 0,-1 0 0,-1 0 0,-1-1 0,0 0 0,0-1 0,-1 1 0,0-2 0,-3 0 0,-2-1 0,0 0 0,23 10 0,-2 0 0,-6-2 0,-2 0 0,-8-4 0,-2-1 0,-2-1 0,1-1 0,4 2 0,2 0 392,2 0 1,2 1-393,3 2 0,1 0 0,0 0 0,-1 0 131,-5-1 1,0-1-132,-4-1 0,-1-1 0,-8-2 0,-1-2 0,-7-1 0,-2-1 0,37 18 0,-7-6 0,-1-1 0,8 3 0,-37-15 0,1 0 0,6 3 0,1 1 0,-1 1 0,0 0 0,-7-3 0,-3 0 0,23 16 0,-26-13 0,-18-13 0,-8-6 0,-3-1 0,4 9 0,-8-7 0,1 5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20:10:25.110"/>
    </inkml:context>
    <inkml:brush xml:id="br0">
      <inkml:brushProperty name="width" value="0.2" units="cm"/>
      <inkml:brushProperty name="height" value="0.2" units="cm"/>
      <inkml:brushProperty name="color" value="#008C3A"/>
    </inkml:brush>
  </inkml:definitions>
  <inkml:trace contextRef="#ctx0" brushRef="#br0">1 252 24575,'99'0'0,"-13"0"0,14 0 0,-21 0 0,8 0 0,6 0 0,4 0-547,-15 0 1,5 0 0,2 0 0,3 0 0,1 0 0,2 0 77,-1 0 1,2 0 0,2 0 0,1 0 0,2 0 0,1 0 0,1 0 283,-16 0 0,2 0 0,1 0 0,1 0 0,1 0 0,-1 0 0,0 0 0,0 0 0,-1 0-131,10 0 0,-1 0 0,1 0 0,-1 0 0,-1 0 0,1 0 0,-2 0 1,1 0 315,-5 0 0,0 0 0,1 0 0,-2 0 0,0 0 0,-1 0 0,-1 0 0,-1 0 0,4 0 0,-1 0 0,-1 0 0,-1 0 0,-1 0 0,-1 0 0,-3 0 108,3 0 1,-1 0 0,-2 0-1,-2 0 1,-1 0 0,-1 0-109,4 1 0,-1-1 0,-2 1 0,-3 0 0,-2-1-50,3 1 0,-3 0 0,-3 0 1,-3 0 49,4 0 0,-3 1 0,-4-1 0,15 1 0,-5-1 1489,-14-1 1,-5 0-1490,29 0 3276,-27-1-1922,-21-2 937,-11-4-2291,0-7 393,9-9-393,17-8 0,16-10 0,13-1 0,-39 22 0,2 2 0,1 1 0,0 3 0,45-5 0,-13 9 0,-20 6 0,-19 3 0,-18 1 0,-12 0 0,-6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20:10:27.744"/>
    </inkml:context>
    <inkml:brush xml:id="br0">
      <inkml:brushProperty name="width" value="0.2" units="cm"/>
      <inkml:brushProperty name="height" value="0.2" units="cm"/>
      <inkml:brushProperty name="color" value="#008C3A"/>
    </inkml:brush>
  </inkml:definitions>
  <inkml:trace contextRef="#ctx0" brushRef="#br0">1 1 24575,'78'0'0,"20"0"0,-20 0 0,7 0 0,-15 0 0,4 0 0,2 0-1035,14 0 1,4 0-1,2 0 1035,-17 0 0,2-1 0,1 1 0,1 1 0,1 1 0,1 1 0,0 1 0,2 1-533,6 1 1,1 3-1,1 0 1,4 2 532,-11-1 0,3 2 0,1 1 0,2 0 0,3 0-454,-6 1 0,2 0 0,2 0 0,2 1 0,1 0 1,1-1 453,-4 0 0,1 0 0,2 0 0,1 0 0,0-1 0,1 1 0,0-1 0,-10-1 0,1 0 0,0 0 0,1 0 0,0-1 0,0 1 0,-1-1 0,1 1 0,-1-1 0,1 0 0,0 0 0,0 0 0,-1 0 0,0 0 0,0 0 0,0-1 0,-3 1 0,0-1 0,0 0 0,-1-1 0,0 1 0,0 0 0,-1-1 0,-1 1 0,8 0 0,-2 1 0,0-1 0,-1 0 0,0 0 0,-1 1 0,0-1-332,11 2 0,0 0 0,-2 0 0,0 1 0,-1 0 0,-1 0 332,-7 0 0,-2 0 0,0 0 0,-1 1 0,0 0 0,-2 2 0,13 3 0,-2 1 0,0 1 0,-1 1 0,-1 0 0,-2 2 0,0 0 0,-2 1 0,1 1 0,-2 0 0,-1 1 0,-2 0 0,1 0 0,-1 1 0,-1-1 0,-2-1 0,0 0 0,-1 0 0,0-1 0,-3-1 47,12 2 1,-2-2 0,-1 0 0,-2-3-48,14 4 0,-2-3 0,-3-3 496,-15-5 1,-3-2-1,-3-3-496,16 1 0,-4-2 1638,-10-2 0,-4-1-1379,-7-2 1,-1-1 1253,-5 1 0,0 0-1513,-3 0 0,-2 0 631,0-1 1,-2 0-632,39 1 185,-14-3-185,-10 0 0,-13 0 0,-5 2 0,-19 1 0,-8 0 0,-17-1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20:10:29.794"/>
    </inkml:context>
    <inkml:brush xml:id="br0">
      <inkml:brushProperty name="width" value="0.2" units="cm"/>
      <inkml:brushProperty name="height" value="0.2" units="cm"/>
      <inkml:brushProperty name="color" value="#008C3A"/>
    </inkml:brush>
  </inkml:definitions>
  <inkml:trace contextRef="#ctx0" brushRef="#br0">0 1 24575,'32'0'0,"20"0"0,41 0 0,-31 0 0,5 0 0,7 0 0,2 0 0,4 0 0,2 0 0,4 0 0,3 0 0,-21 0 0,2 1 0,6 2-607,-2 2 1,5 3-1,3 2 1,3 2 606,-6 0 0,3 2 0,2 2 0,2 1 0,3 1-547,-2 0 1,2 2 0,2 0 0,2 2 0,2 0 0,1 1 439,-4-1 1,1 2-1,3 0 1,0 0 0,1 1-1,1 1 1,1-1-304,-7-2 0,1 0 1,1 1-1,1 0 1,0 0-1,0 0 0,1 0 1,-1 0 323,-8-2 0,1-1 0,0 1 0,0 0 1,0-1-1,0 1 0,0 0 0,-1 0 1,1-1 85,8 3 0,1 0 0,-1 0 0,1 0 0,-1 0 0,-1 0 0,0 0 0,-1 0-303,-3-2 1,-1 1-1,-1-1 1,0 0-1,0 1 1,-1-1-1,-2 0 1,0-1 302,4 2 0,0 0 0,-2-1 0,-1 1 0,0-1 0,-1 0 0,-2 1-30,8 1 0,0 0 0,-2 0 0,-1-1 0,-2 1 0,-2 0 30,5 1 0,-2 1 0,-2-1 0,-2 1 0,-2 0 344,9 3 0,-4 1 0,-1 0 0,-3 1-344,-8-2 0,-2 0 0,-2 1 0,-1 0 0,18 9 0,-2 0 0,-2 0 1080,-7-2 0,-2-1 0,-1-1-1080,-5-2 0,-1-2 0,-2-1 0,24 10 0,-4-4 1638,-12-5 0,-2-2-1356,-6-4 0,0-1 1001,0-1 1,0 0-1284,1-2 0,1 1 777,6-1 0,1 0-777,2 0 0,-1-1 260,-7-3 0,-1-1-260,-4 0 0,-2 0 0,-8-3 0,-3 1 0,37 11 0,-14 0 0,-8-2 0,-3-2 0,4 0 0,1-3 0,-5-2 0,-11-4 0,-14-5 0,-12-1 0,-13-4 0,-6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20:10:50.827"/>
    </inkml:context>
    <inkml:brush xml:id="br0">
      <inkml:brushProperty name="width" value="0.2" units="cm"/>
      <inkml:brushProperty name="height" value="0.2" units="cm"/>
      <inkml:brushProperty name="color" value="#008C3A"/>
    </inkml:brush>
  </inkml:definitions>
  <inkml:trace contextRef="#ctx0" brushRef="#br0">1 1 24575,'38'0'0,"15"0"0,22 0 0,-26 0 0,3 0 0,8-1 0,2 2 0,5 1 0,1 1 0,1 2 0,1 1 0,-3 0 0,0 2 0,-4 1 0,-1 1 0,-4 0 0,-2 0 0,-3 0 0,-1 0 0,-1 0 0,-1 0 0,44 6 0,-4-3 0,-8 0 0,-5 0 0,-10-1 0,-5 3 0,-5 2 0,-1 4 0,3 2 0,5 1 0,3 3 0,8 5 0,9 6 0,5 5 0,-42-20 0,0 0 0,0 1 0,0 1 0,1 1 0,-1 1 0,2 1 0,-1 0 0,2 2 0,-1 0 0,3 1 0,-1-1 0,0-1 0,-1 0 0,1 1 0,1 0 0,1-2 0,1 1 0,0 1 0,2 2 0,7 4 0,1 2 0,3 0 0,0 1 0,1 3 0,0 0 0,1 1 0,0 1 0,-4-1 0,0 2 0,2 1 0,0 1 0,-1 1 0,1 1 0,4 5 0,1 1 0,4 4 0,1 1-149,-23-17 0,1 0 0,0 1 149,4 1 0,0 2 0,1-1 0,0 0 0,0-1 0,1 1 0,2-1 0,-1 1 0,2-1 0,2 3 0,1-1 0,1 1 0,2 0 0,0 0 0,0 1-456,5 2 1,0 0-1,0 1 456,2 1 0,1 0 0,-1-1 0,0 0 0,1 0 0,-1-1 0,0-1 0,1 0 0,0-1 0,-2-1 0,1 0 0,0-1-292,-1-1 1,-1 0-1,1 0 292,-2-2 0,0 1 0,-1-2 0,0-1 0,-1-1 0,1 0 0,-2-3 0,1 0 0,0-1 0,2-2 0,-1 0 0,1-1 0,1 0 0,1 0 0,0 0 0,5 2 0,2 0 0,0 1 0,3 3 0,1 1 0,0 1 0,-2 0 0,-1 1 0,0-1 0,0 0 0,-1 0 0,-2-2 0,-8-4 0,-1 0 0,-2-3 0,23 9 0,-4-4 0,-8-6 0,-4-3 0,-14-7 0,-4-2 198,-6-1 1,-1-2-199,42 16 1332,-4 5-1332,-3 4 960,-10-1-960,-17-7 0,-19-9 0,-15-9 0,-8-4 0,2 1 0,3 4 0,3 1 0,-1-4 0,-8-3 0,-8-5 0,-6-3 0,-3-1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20:10:54.394"/>
    </inkml:context>
    <inkml:brush xml:id="br0">
      <inkml:brushProperty name="width" value="0.2" units="cm"/>
      <inkml:brushProperty name="height" value="0.2" units="cm"/>
      <inkml:brushProperty name="color" value="#008C3A"/>
    </inkml:brush>
  </inkml:definitions>
  <inkml:trace contextRef="#ctx0" brushRef="#br0">1 0 24575,'57'0'0,"12"0"0,21 0 0,-40 1 0,1 2 0,2 3 0,0 4 0,-3 2 0,-2 3 0,41 22 0,-9 3 0,-14-4 0,-7-1 0,-5 0 0,-5 1 0,-1 0 0,1 4 0,1 2 0,3-1 0,2 1 0,-1-2 0,2 1 0,1-1 0,1 3 0,1-1 0,1 0 0,2 2 0,4-1 0,5 1 0,0-1 0,-2-3 0,1 1 0,-4-2 0,3 3 0,1 7 0,-1 4 0,1 4 0,-2 3 0,2 2 0,5 4 0,-34-30 0,2 1 0,1 2 0,1 0 0,3 2 0,2 2 0,5 3 0,1 2 0,2 3 0,1 1 0,2 3 0,0 1 0,2 0 0,-1 0 0,-2-1 0,0 0 0,2 1 0,1 0 0,5 4 0,1 2-168,-20-18 1,0 1 0,1 2 167,5 3 0,0 1 0,2 1 0,4 5 0,1 0 0,0 2 0,2 1 0,0 1 0,0 0 0,-1-1 0,-1-1 0,0 1 0,-3-3 0,0-1 0,-1 0 0,-6-6 0,-1 0 0,-1-2 0,17 17 0,-2-2 0,-4-5 0,-3-1 0,-6-7 0,-1-1 0,-4-2 0,0-1 0,0-1 0,-1 0 0,1 0 0,1 1 0,-1 2 0,2-1 251,0 0 0,2 0-251,0 0 0,1-1 0,0-1 0,0-2 0,1 0 0,0-1 0,3 3 0,0 1 0,3 2 0,1 2 0,5 4 0,2 1 0,4 4 0,0 0 0,2 0 0,0-2 0,0-2 0,0-2 0,-3-6 0,0-2 0,-4-4 0,-2-2 0,-3-2 0,-2-2 0,-7-4 0,-3-1 0,30 21 0,-21-12 0,-13-7 0,-7-3 0,0 0 0,3 6 0,6 4 0,5 4 0,4 5 0,-1-1 0,2-5 0,-4-4 0,-1-7 0,-4-5 0,-4-1 0,1-3 0,-3 0 0,-3-2 0,-4-1 0,-6-6 0,-6-3 0,-6 0 0,-2-2 0,2 3 0,5 3 0,6 2 0,2 0 0,-2 0 0,-3-2 0,-8-3 0,-3-3 0,-4-3 0,-4-2 0,3 1 0,2 5 0,4 4 0,2 0 0,-2-2 0,-5-6 0,-3-2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21:12:26.923"/>
    </inkml:context>
    <inkml:brush xml:id="br0">
      <inkml:brushProperty name="width" value="0.2" units="cm"/>
      <inkml:brushProperty name="height" value="0.2" units="cm"/>
      <inkml:brushProperty name="color" value="#008C3A"/>
    </inkml:brush>
  </inkml:definitions>
  <inkml:trace contextRef="#ctx0" brushRef="#br0">0 119 24575,'55'0'0,"31"0"0,-16 0 0,8 0 0,-12 0 0,4 0 0,2 0 0,7 0 0,2 0 0,4 0 0,-7-1 0,1 0 0,5 1 0,4 2-656,4 1 1,4 1-1,5 2 1,1 0 0,0 1 108,-10 0 1,2 0 0,0 1 0,2 1 0,-1-1 0,1 2 436,2-1 0,1 2 0,1-1 0,-1 1 0,-1 1 0,-1-1-2,-5 0 0,-1 1 0,0 0 0,-2 0 1,-1-1-1,-3-1 112,2 0 0,-2 0 0,-3-2 0,2 1 0,2-2 0,7 1 0,2 0 0,1-2 0,1 1 0,0-1-123,-14-1 0,1 0 1,-1 0-1,1-1 1,1 1-1,0-1 123,4 1 0,0 0 0,1 0 0,0 0 0,0 0 0,1 0 0,-1 0 0,1 0 0,1 0 0,-2-1 0,1 1 0,-2-1 0,-4 0 0,-1-1 0,0 1 0,-1-1 0,0 0 0,0-1 0,1 1 0,-1-1 0,1 1 0,-1-1 0,1-1 0,0 1 0,0-1 0,2 0 0,-1-1 0,0 0 0,1 1 0,-1-1 0,1 0 0,-1 0 0,1 0 0,0-1 0,0 0 0,0 1 0,2-2 0,0 1 0,0-1 0,1 0 0,-1 0 0,1-1 0,0 0 0,1 0 0,-1-1 0,1 1 0,-1-2 0,-1 1 0,12-2 0,0 0 0,0 0 0,-2-1 0,1 0 0,-3 1 0,-1-1 0,1 0 0,-2 0 0,-1 1-256,-5 0 1,-2 0 0,0 0-1,-1 1 1,-1 0 255,16-1 0,-1 0 0,-1 1 0,0 0 0,-2 1 0,-1 0 0,0 1 0,0-1 0,-4 1 0,0-1 0,0 1 0,-1 0 0,-1-1 0,-1 0 0,-1 0 0,0-1 429,-2 1 0,-2 0 1,0-1-1,0 0-429,-5 1 0,0-2 0,0 1 0,-1 0 0,23-1 0,0-1 0,-2 1 0,-1 1 0,-1 1 0,0 1 0,-1 0 0,1 0 0,-1 1 0,-1 1 0,0-1 0,-2 2 0,-4-1 0,-2 1 0,-1 0 568,-7 0 1,0 0 0,-2 0-569,-5 0 0,-2 0 0,0 0 0,28 0 0,1 0 0,-30 0 0,0 0 0,1 0 0,1 0 0,0 0 0,0 0 0,3 0 0,1 0 0,0 0 0,3 0 0,1 0 0,-2 0 0,-7 0 0,-1 1 0,0-2 0,0 0 0,-1-2 0,-1 0 0,25-3 0,-2-1 0,-8 0 0,0-1 0,2 1 0,-2 1 1395,-9 3 1,-3 2-1396,-7 2 0,-2 1 1013,-8 2 1,-3 1-1014,23 8 1299,-24 0-1299,-9-5 358,-9-3-358,-4-2 0,-4 0 0,-9 1 0,-4-2 0,1 0 0,12-4 0,27-9 0,9 1 0,10-1 0,18-2 0,4 0 0,-23 4 0,2 2 0,0-1 0,0 1 0,1 0 0,-3 1 0,13-1 0,-3 0 0,-7 0 0,-3-2 0,-8 1 0,-4-1 0,34-7 0,-19 2 0,-20 4 0,-15 6 0,-12 1 0,-10 1 0,-7-3 0,-5-19 0,-1 14 0,0-13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21:12:31.224"/>
    </inkml:context>
    <inkml:brush xml:id="br0">
      <inkml:brushProperty name="width" value="0.2" units="cm"/>
      <inkml:brushProperty name="height" value="0.2" units="cm"/>
      <inkml:brushProperty name="color" value="#008C3A"/>
    </inkml:brush>
  </inkml:definitions>
  <inkml:trace contextRef="#ctx0" brushRef="#br0">1 0 24575,'0'52'0,"0"32"0,0-22 0,0 7 0,0 21 0,0 6-430,0-18 1,0 3 0,0 3 429,0-9 0,0 2 0,0 2 0,0 1-483,0 5 0,0 2 1,0 1-1,0 0 483,0 5 0,0 2 0,0-1 0,0 0 0,0-3 0,0 0 0,0-1 0,0-1-393,0-4 1,0-2-1,0 0 1,0-1 392,0-2 0,0-2 0,0 0 0,0 0-304,0 20 1,-1-1-1,2 0 304,2 0 0,1 0 0,3-1 0,2-1 0,2 0 0,3-2 0,2-2 0,2-2 0,3-1 114,0-6 0,2-2 0,0-2-114,-2-9 0,0-2 0,-1-2 0,5 20 0,-1-4 983,-5-10 1,-2-3-984,-2-6 0,-1-1 855,0-3 0,-1 0-855,-1-2 0,-1-1 579,0 1 1,-1-1-580,3 42 522,-6-17-522,-4-15 0,-1-15 0,3-4 0,7 12 0,-2-11 0,1 6-469,8 36 1,1 0 0,-10-37 0,0-1 0,4 12 0,-1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21:12:41.004"/>
    </inkml:context>
    <inkml:brush xml:id="br0">
      <inkml:brushProperty name="width" value="0.2" units="cm"/>
      <inkml:brushProperty name="height" value="0.2" units="cm"/>
      <inkml:brushProperty name="color" value="#008C3A"/>
    </inkml:brush>
  </inkml:definitions>
  <inkml:trace contextRef="#ctx0" brushRef="#br0">1 0 24575,'0'52'0,"0"32"0,0-22 0,0 7 0,0 21 0,0 6-430,0-18 1,0 3 0,0 3 429,0-9 0,0 2 0,0 2 0,0 1-483,0 5 0,0 2 1,0 1-1,0 0 483,0 5 0,0 2 0,0-1 0,0 0 0,0-3 0,0 0 0,0-1 0,0-1-393,0-4 1,0-2-1,0 0 1,0-1 392,0-2 0,0-2 0,0 0 0,0 0-304,0 20 1,-1-1-1,2 0 304,2 0 0,1 0 0,3-1 0,2-1 0,2 0 0,3-2 0,2-2 0,2-2 0,3-1 114,0-6 0,2-2 0,0-2-114,-2-9 0,0-2 0,-1-2 0,5 20 0,-1-4 983,-5-10 1,-2-3-984,-2-6 0,-1-1 855,0-3 0,-1 0-855,-1-2 0,-1-1 579,0 1 1,-1-1-580,3 42 522,-6-17-522,-4-15 0,-1-15 0,3-4 0,7 12 0,-2-11 0,1 6-469,8 36 1,1 0 0,-10-37 0,0-1 0,4 12 0,-1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21:14:51.403"/>
    </inkml:context>
    <inkml:brush xml:id="br0">
      <inkml:brushProperty name="width" value="0.2" units="cm"/>
      <inkml:brushProperty name="height" value="0.2" units="cm"/>
      <inkml:brushProperty name="color" value="#008C3A"/>
    </inkml:brush>
  </inkml:definitions>
  <inkml:trace contextRef="#ctx0" brushRef="#br0">0 0 24575,'0'57'0,"0"5"0,0 12 0,0 7 0,3 0 0,2-1 0,2-5 0,-1-13 0,-4-12 0,-1-14 0,-1-12 0,0-7 0,2-8 0,1-4 0,1-3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21:14:53.340"/>
    </inkml:context>
    <inkml:brush xml:id="br0">
      <inkml:brushProperty name="width" value="0.2" units="cm"/>
      <inkml:brushProperty name="height" value="0.2" units="cm"/>
      <inkml:brushProperty name="color" value="#008C3A"/>
    </inkml:brush>
  </inkml:definitions>
  <inkml:trace contextRef="#ctx0" brushRef="#br0">0 87 24575,'49'10'0,"7"9"0,5 11 0,0 7 0,-9-6 0,-9-3 0,-5-4 0,-2-4 0,-3 1 0,-4-2 0,-4-3 0,0-1 0,3 0 0,2 2 0,4 1 0,-3 0 0,-5-4 0,-6-4 0,-10-1 0,-5-3 0,-4-3 0,-1-17 0,4-4 0,10-17 0,12-3 0,11-7 0,6 1 0,-4 2 0,-3 7 0,-4 4 0,-4 4 0,-3 4 0,-2 4 0,-3 2 0,-3 2 0,0 1 0,-2-1 0,-3 5 0,-2 2 0,-7 4 0,-3-1 0,-4-2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21:15:00.892"/>
    </inkml:context>
    <inkml:brush xml:id="br0">
      <inkml:brushProperty name="width" value="0.2" units="cm"/>
      <inkml:brushProperty name="height" value="0.2" units="cm"/>
      <inkml:brushProperty name="color" value="#008C3A"/>
    </inkml:brush>
  </inkml:definitions>
  <inkml:trace contextRef="#ctx0" brushRef="#br0">0 0 24575,'0'57'0,"0"5"0,0 12 0,0 7 0,3 0 0,2-1 0,2-5 0,-1-13 0,-4-12 0,-1-14 0,-1-12 0,0-7 0,2-8 0,1-4 0,1-3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21:15:00.893"/>
    </inkml:context>
    <inkml:brush xml:id="br0">
      <inkml:brushProperty name="width" value="0.2" units="cm"/>
      <inkml:brushProperty name="height" value="0.2" units="cm"/>
      <inkml:brushProperty name="color" value="#008C3A"/>
    </inkml:brush>
  </inkml:definitions>
  <inkml:trace contextRef="#ctx0" brushRef="#br0">0 87 24575,'49'10'0,"7"9"0,5 11 0,0 7 0,-9-6 0,-9-3 0,-5-4 0,-2-4 0,-3 1 0,-4-2 0,-4-3 0,0-1 0,3 0 0,2 2 0,4 1 0,-3 0 0,-5-4 0,-6-4 0,-10-1 0,-5-3 0,-4-3 0,-1-17 0,4-4 0,10-17 0,12-3 0,11-7 0,6 1 0,-4 2 0,-3 7 0,-4 4 0,-4 4 0,-3 4 0,-2 4 0,-3 2 0,-3 2 0,0 1 0,-2-1 0,-3 5 0,-2 2 0,-7 4 0,-3-1 0,-4-2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11/12/23</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472154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11/12/23</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422634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11/12/23</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013586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11/12/23</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294341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11/12/23</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42356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11/12/23</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85548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11/12/23</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7614308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11/12/23</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99212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11/12/23</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9560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11/12/23</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656114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11/12/23</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1775024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11/12/23</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236057841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19" r:id="rId6"/>
    <p:sldLayoutId id="2147483715" r:id="rId7"/>
    <p:sldLayoutId id="2147483716" r:id="rId8"/>
    <p:sldLayoutId id="2147483717" r:id="rId9"/>
    <p:sldLayoutId id="2147483718" r:id="rId10"/>
    <p:sldLayoutId id="2147483720" r:id="rId11"/>
  </p:sldLayoutIdLst>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customXml" Target="../ink/ink6.xml"/><Relationship Id="rId3" Type="http://schemas.openxmlformats.org/officeDocument/2006/relationships/customXml" Target="../ink/ink1.xml"/><Relationship Id="rId7" Type="http://schemas.openxmlformats.org/officeDocument/2006/relationships/customXml" Target="../ink/ink3.xml"/><Relationship Id="rId12" Type="http://schemas.openxmlformats.org/officeDocument/2006/relationships/image" Target="../media/image11.png"/><Relationship Id="rId2" Type="http://schemas.openxmlformats.org/officeDocument/2006/relationships/image" Target="../media/image6.jp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customXml" Target="../ink/ink5.xml"/><Relationship Id="rId5" Type="http://schemas.openxmlformats.org/officeDocument/2006/relationships/customXml" Target="../ink/ink2.xml"/><Relationship Id="rId10"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customXml" Target="../ink/ink4.xml"/><Relationship Id="rId1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6.png"/><Relationship Id="rId7" Type="http://schemas.openxmlformats.org/officeDocument/2006/relationships/customXml" Target="../ink/ink10.xml"/><Relationship Id="rId12" Type="http://schemas.openxmlformats.org/officeDocument/2006/relationships/customXml" Target="../ink/ink13.xml"/><Relationship Id="rId2" Type="http://schemas.openxmlformats.org/officeDocument/2006/relationships/customXml" Target="../ink/ink7.xml"/><Relationship Id="rId1" Type="http://schemas.openxmlformats.org/officeDocument/2006/relationships/slideLayout" Target="../slideLayouts/slideLayout2.xml"/><Relationship Id="rId6" Type="http://schemas.openxmlformats.org/officeDocument/2006/relationships/customXml" Target="../ink/ink9.xml"/><Relationship Id="rId11" Type="http://schemas.openxmlformats.org/officeDocument/2006/relationships/customXml" Target="../ink/ink12.xml"/><Relationship Id="rId5" Type="http://schemas.openxmlformats.org/officeDocument/2006/relationships/image" Target="../media/image17.png"/><Relationship Id="rId10" Type="http://schemas.openxmlformats.org/officeDocument/2006/relationships/image" Target="../media/image19.png"/><Relationship Id="rId4" Type="http://schemas.openxmlformats.org/officeDocument/2006/relationships/customXml" Target="../ink/ink8.xml"/><Relationship Id="rId9" Type="http://schemas.openxmlformats.org/officeDocument/2006/relationships/customXml" Target="../ink/ink11.xml"/></Relationships>
</file>

<file path=ppt/slides/_rels/slide11.xml.rels><?xml version="1.0" encoding="UTF-8" standalone="yes"?>
<Relationships xmlns="http://schemas.openxmlformats.org/package/2006/relationships"><Relationship Id="rId2" Type="http://schemas.openxmlformats.org/officeDocument/2006/relationships/hyperlink" Target="https://limbd.org/elevating-customer-satisfaction-through-service-excellence-in-the-hospitality-industr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34B69731-5DC0-4DEA-B132-9725DA8337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Shape 46">
            <a:extLst>
              <a:ext uri="{FF2B5EF4-FFF2-40B4-BE49-F238E27FC236}">
                <a16:creationId xmlns:a16="http://schemas.microsoft.com/office/drawing/2014/main" id="{2C88B42A-6452-46FB-9213-1351DEC8B7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738688" y="0"/>
            <a:ext cx="7453312" cy="6858000"/>
          </a:xfrm>
          <a:custGeom>
            <a:avLst/>
            <a:gdLst>
              <a:gd name="connsiteX0" fmla="*/ 0 w 7433452"/>
              <a:gd name="connsiteY0" fmla="*/ 0 h 6858000"/>
              <a:gd name="connsiteX1" fmla="*/ 1592736 w 7433452"/>
              <a:gd name="connsiteY1" fmla="*/ 0 h 6858000"/>
              <a:gd name="connsiteX2" fmla="*/ 2171700 w 7433452"/>
              <a:gd name="connsiteY2" fmla="*/ 0 h 6858000"/>
              <a:gd name="connsiteX3" fmla="*/ 2762696 w 7433452"/>
              <a:gd name="connsiteY3" fmla="*/ 0 h 6858000"/>
              <a:gd name="connsiteX4" fmla="*/ 2829254 w 7433452"/>
              <a:gd name="connsiteY4" fmla="*/ 0 h 6858000"/>
              <a:gd name="connsiteX5" fmla="*/ 7415310 w 7433452"/>
              <a:gd name="connsiteY5" fmla="*/ 0 h 6858000"/>
              <a:gd name="connsiteX6" fmla="*/ 7405703 w 7433452"/>
              <a:gd name="connsiteY6" fmla="*/ 94814 h 6858000"/>
              <a:gd name="connsiteX7" fmla="*/ 7410754 w 7433452"/>
              <a:gd name="connsiteY7" fmla="*/ 421796 h 6858000"/>
              <a:gd name="connsiteX8" fmla="*/ 7414688 w 7433452"/>
              <a:gd name="connsiteY8" fmla="*/ 812192 h 6858000"/>
              <a:gd name="connsiteX9" fmla="*/ 7395017 w 7433452"/>
              <a:gd name="connsiteY9" fmla="*/ 1113642 h 6858000"/>
              <a:gd name="connsiteX10" fmla="*/ 7422810 w 7433452"/>
              <a:gd name="connsiteY10" fmla="*/ 1796708 h 6858000"/>
              <a:gd name="connsiteX11" fmla="*/ 7421161 w 7433452"/>
              <a:gd name="connsiteY11" fmla="*/ 2327333 h 6858000"/>
              <a:gd name="connsiteX12" fmla="*/ 7412023 w 7433452"/>
              <a:gd name="connsiteY12" fmla="*/ 2784280 h 6858000"/>
              <a:gd name="connsiteX13" fmla="*/ 7417480 w 7433452"/>
              <a:gd name="connsiteY13" fmla="*/ 2985458 h 6858000"/>
              <a:gd name="connsiteX14" fmla="*/ 7403774 w 7433452"/>
              <a:gd name="connsiteY14" fmla="*/ 3531096 h 6858000"/>
              <a:gd name="connsiteX15" fmla="*/ 7414307 w 7433452"/>
              <a:gd name="connsiteY15" fmla="*/ 4336830 h 6858000"/>
              <a:gd name="connsiteX16" fmla="*/ 7413419 w 7433452"/>
              <a:gd name="connsiteY16" fmla="*/ 5026893 h 6858000"/>
              <a:gd name="connsiteX17" fmla="*/ 7417734 w 7433452"/>
              <a:gd name="connsiteY17" fmla="*/ 5252632 h 6858000"/>
              <a:gd name="connsiteX18" fmla="*/ 7417734 w 7433452"/>
              <a:gd name="connsiteY18" fmla="*/ 5466282 h 6858000"/>
              <a:gd name="connsiteX19" fmla="*/ 7379659 w 7433452"/>
              <a:gd name="connsiteY19" fmla="*/ 6121225 h 6858000"/>
              <a:gd name="connsiteX20" fmla="*/ 7395115 w 7433452"/>
              <a:gd name="connsiteY20" fmla="*/ 6708907 h 6858000"/>
              <a:gd name="connsiteX21" fmla="*/ 7412408 w 7433452"/>
              <a:gd name="connsiteY21" fmla="*/ 6858000 h 6858000"/>
              <a:gd name="connsiteX22" fmla="*/ 2829254 w 7433452"/>
              <a:gd name="connsiteY22" fmla="*/ 6858000 h 6858000"/>
              <a:gd name="connsiteX23" fmla="*/ 2762696 w 7433452"/>
              <a:gd name="connsiteY23" fmla="*/ 6858000 h 6858000"/>
              <a:gd name="connsiteX24" fmla="*/ 2171700 w 7433452"/>
              <a:gd name="connsiteY24" fmla="*/ 6858000 h 6858000"/>
              <a:gd name="connsiteX25" fmla="*/ 1592736 w 7433452"/>
              <a:gd name="connsiteY25" fmla="*/ 6858000 h 6858000"/>
              <a:gd name="connsiteX26" fmla="*/ 0 w 7433452"/>
              <a:gd name="connsiteY2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433452" h="6858000">
                <a:moveTo>
                  <a:pt x="0" y="0"/>
                </a:moveTo>
                <a:lnTo>
                  <a:pt x="1592736" y="0"/>
                </a:lnTo>
                <a:lnTo>
                  <a:pt x="2171700" y="0"/>
                </a:lnTo>
                <a:lnTo>
                  <a:pt x="2762696" y="0"/>
                </a:lnTo>
                <a:lnTo>
                  <a:pt x="2829254" y="0"/>
                </a:lnTo>
                <a:lnTo>
                  <a:pt x="7415310" y="0"/>
                </a:lnTo>
                <a:lnTo>
                  <a:pt x="7405703" y="94814"/>
                </a:lnTo>
                <a:cubicBezTo>
                  <a:pt x="7398856" y="203629"/>
                  <a:pt x="7403520" y="312712"/>
                  <a:pt x="7410754" y="421796"/>
                </a:cubicBezTo>
                <a:cubicBezTo>
                  <a:pt x="7421580" y="551656"/>
                  <a:pt x="7422900" y="682144"/>
                  <a:pt x="7414688" y="812192"/>
                </a:cubicBezTo>
                <a:cubicBezTo>
                  <a:pt x="7406693" y="912591"/>
                  <a:pt x="7397682" y="1012988"/>
                  <a:pt x="7395017" y="1113642"/>
                </a:cubicBezTo>
                <a:cubicBezTo>
                  <a:pt x="7388670" y="1342689"/>
                  <a:pt x="7407708" y="1569316"/>
                  <a:pt x="7422810" y="1796708"/>
                </a:cubicBezTo>
                <a:cubicBezTo>
                  <a:pt x="7434487" y="1973710"/>
                  <a:pt x="7439944" y="2150457"/>
                  <a:pt x="7421161" y="2327333"/>
                </a:cubicBezTo>
                <a:cubicBezTo>
                  <a:pt x="7405170" y="2479266"/>
                  <a:pt x="7396793" y="2631453"/>
                  <a:pt x="7412023" y="2784280"/>
                </a:cubicBezTo>
                <a:cubicBezTo>
                  <a:pt x="7418749" y="2851085"/>
                  <a:pt x="7425984" y="2918653"/>
                  <a:pt x="7417480" y="2985458"/>
                </a:cubicBezTo>
                <a:cubicBezTo>
                  <a:pt x="7394508" y="3167039"/>
                  <a:pt x="7398063" y="3349132"/>
                  <a:pt x="7403774" y="3531096"/>
                </a:cubicBezTo>
                <a:cubicBezTo>
                  <a:pt x="7412277" y="3799715"/>
                  <a:pt x="7426364" y="4067954"/>
                  <a:pt x="7414307" y="4336830"/>
                </a:cubicBezTo>
                <a:cubicBezTo>
                  <a:pt x="7404027" y="4566639"/>
                  <a:pt x="7420653" y="4796831"/>
                  <a:pt x="7413419" y="5026893"/>
                </a:cubicBezTo>
                <a:cubicBezTo>
                  <a:pt x="7410982" y="5102162"/>
                  <a:pt x="7412429" y="5177504"/>
                  <a:pt x="7417734" y="5252632"/>
                </a:cubicBezTo>
                <a:cubicBezTo>
                  <a:pt x="7424271" y="5323700"/>
                  <a:pt x="7424271" y="5395213"/>
                  <a:pt x="7417734" y="5466282"/>
                </a:cubicBezTo>
                <a:cubicBezTo>
                  <a:pt x="7393239" y="5683875"/>
                  <a:pt x="7383214" y="5902486"/>
                  <a:pt x="7379659" y="6121225"/>
                </a:cubicBezTo>
                <a:cubicBezTo>
                  <a:pt x="7376423" y="6317442"/>
                  <a:pt x="7378041" y="6513586"/>
                  <a:pt x="7395115" y="6708907"/>
                </a:cubicBezTo>
                <a:lnTo>
                  <a:pt x="7412408" y="6858000"/>
                </a:lnTo>
                <a:lnTo>
                  <a:pt x="2829254" y="6858000"/>
                </a:lnTo>
                <a:lnTo>
                  <a:pt x="2762696" y="6858000"/>
                </a:lnTo>
                <a:lnTo>
                  <a:pt x="2171700" y="6858000"/>
                </a:lnTo>
                <a:lnTo>
                  <a:pt x="1592736" y="6858000"/>
                </a:lnTo>
                <a:lnTo>
                  <a:pt x="0" y="6858000"/>
                </a:lnTo>
                <a:close/>
              </a:path>
            </a:pathLst>
          </a:custGeom>
          <a:solidFill>
            <a:srgbClr val="47B5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C98040F-418C-A34A-8F78-CB2EF560DB56}"/>
              </a:ext>
            </a:extLst>
          </p:cNvPr>
          <p:cNvSpPr>
            <a:spLocks noGrp="1"/>
          </p:cNvSpPr>
          <p:nvPr>
            <p:ph type="ctrTitle"/>
          </p:nvPr>
        </p:nvSpPr>
        <p:spPr>
          <a:xfrm>
            <a:off x="5333999" y="484631"/>
            <a:ext cx="6364224" cy="3479579"/>
          </a:xfrm>
        </p:spPr>
        <p:txBody>
          <a:bodyPr anchor="ctr">
            <a:normAutofit/>
          </a:bodyPr>
          <a:lstStyle/>
          <a:p>
            <a:pPr algn="ctr">
              <a:lnSpc>
                <a:spcPct val="150000"/>
              </a:lnSpc>
            </a:pPr>
            <a:r>
              <a:rPr lang="en-GB" sz="5400" b="0" i="0" dirty="0">
                <a:solidFill>
                  <a:schemeClr val="bg1"/>
                </a:solidFill>
                <a:effectLst/>
              </a:rPr>
              <a:t>Optimizing Team Performance: </a:t>
            </a:r>
            <a:br>
              <a:rPr lang="en-GB" sz="3600" b="0" i="0" dirty="0">
                <a:solidFill>
                  <a:schemeClr val="bg1"/>
                </a:solidFill>
                <a:effectLst/>
              </a:rPr>
            </a:br>
            <a:r>
              <a:rPr lang="en-GB" sz="3600" b="0" i="0" dirty="0">
                <a:solidFill>
                  <a:schemeClr val="bg1"/>
                </a:solidFill>
                <a:effectLst/>
              </a:rPr>
              <a:t>Cleaning Checklist Training</a:t>
            </a:r>
            <a:endParaRPr lang="en-GB" sz="3600" dirty="0">
              <a:solidFill>
                <a:schemeClr val="bg1"/>
              </a:solidFill>
            </a:endParaRPr>
          </a:p>
        </p:txBody>
      </p:sp>
      <p:sp>
        <p:nvSpPr>
          <p:cNvPr id="3" name="Subtitle 2">
            <a:extLst>
              <a:ext uri="{FF2B5EF4-FFF2-40B4-BE49-F238E27FC236}">
                <a16:creationId xmlns:a16="http://schemas.microsoft.com/office/drawing/2014/main" id="{50A3FE58-2279-A47C-B545-713334C9DA50}"/>
              </a:ext>
            </a:extLst>
          </p:cNvPr>
          <p:cNvSpPr>
            <a:spLocks noGrp="1"/>
          </p:cNvSpPr>
          <p:nvPr>
            <p:ph type="subTitle" idx="1"/>
          </p:nvPr>
        </p:nvSpPr>
        <p:spPr>
          <a:xfrm>
            <a:off x="5333999" y="4480560"/>
            <a:ext cx="6364224" cy="1572768"/>
          </a:xfrm>
        </p:spPr>
        <p:txBody>
          <a:bodyPr>
            <a:normAutofit/>
          </a:bodyPr>
          <a:lstStyle/>
          <a:p>
            <a:r>
              <a:rPr lang="en-GB" b="0" i="0" dirty="0">
                <a:solidFill>
                  <a:schemeClr val="bg1"/>
                </a:solidFill>
                <a:effectLst/>
                <a:latin typeface="+mj-lt"/>
              </a:rPr>
              <a:t>Aligning with Brand Standards and Employee Engagement</a:t>
            </a:r>
            <a:endParaRPr lang="en-GB" dirty="0">
              <a:solidFill>
                <a:schemeClr val="bg1"/>
              </a:solidFill>
              <a:latin typeface="+mj-lt"/>
            </a:endParaRPr>
          </a:p>
        </p:txBody>
      </p:sp>
      <p:pic>
        <p:nvPicPr>
          <p:cNvPr id="4" name="Picture 3" descr="Top view of wood desk with the plant, white keyboard, coffee in a white mug, notebook, and pen">
            <a:extLst>
              <a:ext uri="{FF2B5EF4-FFF2-40B4-BE49-F238E27FC236}">
                <a16:creationId xmlns:a16="http://schemas.microsoft.com/office/drawing/2014/main" id="{2ECE94C9-CA70-53BE-1EFD-6E684A56B693}"/>
              </a:ext>
            </a:extLst>
          </p:cNvPr>
          <p:cNvPicPr>
            <a:picLocks noChangeAspect="1"/>
          </p:cNvPicPr>
          <p:nvPr/>
        </p:nvPicPr>
        <p:blipFill rotWithShape="1">
          <a:blip r:embed="rId2"/>
          <a:srcRect t="1789" r="-1" b="15163"/>
          <a:stretch/>
        </p:blipFill>
        <p:spPr>
          <a:xfrm>
            <a:off x="433959" y="391199"/>
            <a:ext cx="3931920" cy="2212273"/>
          </a:xfrm>
          <a:prstGeom prst="rect">
            <a:avLst/>
          </a:prstGeom>
        </p:spPr>
      </p:pic>
      <p:sp>
        <p:nvSpPr>
          <p:cNvPr id="49" name="Rectangle 6">
            <a:extLst>
              <a:ext uri="{FF2B5EF4-FFF2-40B4-BE49-F238E27FC236}">
                <a16:creationId xmlns:a16="http://schemas.microsoft.com/office/drawing/2014/main" id="{35BC54F7-1315-4D6C-9420-A5BF0CDDBC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3999" y="42521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ubtitle 2">
            <a:extLst>
              <a:ext uri="{FF2B5EF4-FFF2-40B4-BE49-F238E27FC236}">
                <a16:creationId xmlns:a16="http://schemas.microsoft.com/office/drawing/2014/main" id="{51093B06-E7FC-F871-AD35-C814A0A6C023}"/>
              </a:ext>
            </a:extLst>
          </p:cNvPr>
          <p:cNvSpPr txBox="1">
            <a:spLocks/>
          </p:cNvSpPr>
          <p:nvPr/>
        </p:nvSpPr>
        <p:spPr>
          <a:xfrm>
            <a:off x="2020212" y="5430700"/>
            <a:ext cx="2697172" cy="1136216"/>
          </a:xfrm>
          <a:prstGeom prst="rect">
            <a:avLst/>
          </a:prstGeom>
        </p:spPr>
        <p:txBody>
          <a:bodyPr vert="horz" lIns="91440" tIns="45720" rIns="91440" bIns="45720" rtlCol="0">
            <a:normAutofit/>
          </a:bodyPr>
          <a:lstStyle>
            <a:lvl1pPr marL="0" indent="0" algn="l" defTabSz="914400" rtl="0" eaLnBrk="1" latinLnBrk="0" hangingPunct="1">
              <a:lnSpc>
                <a:spcPct val="11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ctr" defTabSz="914400" rtl="0" eaLnBrk="1" latinLnBrk="0" hangingPunct="1">
              <a:lnSpc>
                <a:spcPct val="11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1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20000"/>
              </a:lnSpc>
            </a:pPr>
            <a:r>
              <a:rPr lang="en-GB" sz="1050" dirty="0">
                <a:latin typeface="Times New Roman" panose="02020603050405020304" pitchFamily="18" charset="0"/>
                <a:cs typeface="Times New Roman" panose="02020603050405020304" pitchFamily="18" charset="0"/>
              </a:rPr>
              <a:t>Student Name: Loredana Leonte </a:t>
            </a:r>
            <a:br>
              <a:rPr lang="en-GB" sz="1050" dirty="0">
                <a:latin typeface="Times New Roman" panose="02020603050405020304" pitchFamily="18" charset="0"/>
                <a:cs typeface="Times New Roman" panose="02020603050405020304" pitchFamily="18" charset="0"/>
              </a:rPr>
            </a:br>
            <a:r>
              <a:rPr lang="en-GB" sz="1050" dirty="0">
                <a:latin typeface="Times New Roman" panose="02020603050405020304" pitchFamily="18" charset="0"/>
                <a:cs typeface="Times New Roman" panose="02020603050405020304" pitchFamily="18" charset="0"/>
              </a:rPr>
              <a:t>Student No: 2234690</a:t>
            </a:r>
            <a:br>
              <a:rPr lang="en-GB" sz="1050" dirty="0">
                <a:latin typeface="Times New Roman" panose="02020603050405020304" pitchFamily="18" charset="0"/>
                <a:cs typeface="Times New Roman" panose="02020603050405020304" pitchFamily="18" charset="0"/>
              </a:rPr>
            </a:br>
            <a:r>
              <a:rPr lang="en-GB" sz="1050" dirty="0">
                <a:latin typeface="Times New Roman" panose="02020603050405020304" pitchFamily="18" charset="0"/>
                <a:cs typeface="Times New Roman" panose="02020603050405020304" pitchFamily="18" charset="0"/>
              </a:rPr>
              <a:t>Module Title: Operating Hotel Facilities</a:t>
            </a:r>
            <a:br>
              <a:rPr lang="en-GB" sz="1050" dirty="0">
                <a:latin typeface="Times New Roman" panose="02020603050405020304" pitchFamily="18" charset="0"/>
                <a:cs typeface="Times New Roman" panose="02020603050405020304" pitchFamily="18" charset="0"/>
              </a:rPr>
            </a:br>
            <a:r>
              <a:rPr lang="en-GB" sz="1050" dirty="0">
                <a:latin typeface="Times New Roman" panose="02020603050405020304" pitchFamily="18" charset="0"/>
                <a:cs typeface="Times New Roman" panose="02020603050405020304" pitchFamily="18" charset="0"/>
              </a:rPr>
              <a:t>Module Code: BMIH4006</a:t>
            </a:r>
            <a:br>
              <a:rPr lang="en-GB" sz="1050" dirty="0">
                <a:latin typeface="Times New Roman" panose="02020603050405020304" pitchFamily="18" charset="0"/>
                <a:cs typeface="Times New Roman" panose="02020603050405020304" pitchFamily="18" charset="0"/>
              </a:rPr>
            </a:br>
            <a:r>
              <a:rPr lang="en-GB" sz="1050" dirty="0">
                <a:latin typeface="Times New Roman" panose="02020603050405020304" pitchFamily="18" charset="0"/>
                <a:cs typeface="Times New Roman" panose="02020603050405020304" pitchFamily="18" charset="0"/>
              </a:rPr>
              <a:t>Lecturer: Natalie Brailsford</a:t>
            </a:r>
          </a:p>
        </p:txBody>
      </p:sp>
      <p:pic>
        <p:nvPicPr>
          <p:cNvPr id="12" name="Picture 11" descr="A close up of a sign&#10;&#10;Description automatically generated">
            <a:extLst>
              <a:ext uri="{FF2B5EF4-FFF2-40B4-BE49-F238E27FC236}">
                <a16:creationId xmlns:a16="http://schemas.microsoft.com/office/drawing/2014/main" id="{97CAB046-0B08-67C1-07DE-2270F147F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713" y="5430700"/>
            <a:ext cx="1724200" cy="668567"/>
          </a:xfrm>
          <a:prstGeom prst="rect">
            <a:avLst/>
          </a:prstGeom>
        </p:spPr>
      </p:pic>
      <p:pic>
        <p:nvPicPr>
          <p:cNvPr id="6" name="Picture 5" descr="A logo for a hotel&#10;&#10;Description automatically generated">
            <a:extLst>
              <a:ext uri="{FF2B5EF4-FFF2-40B4-BE49-F238E27FC236}">
                <a16:creationId xmlns:a16="http://schemas.microsoft.com/office/drawing/2014/main" id="{57445D8F-69F3-ECD6-9ED3-9246BF134264}"/>
              </a:ext>
            </a:extLst>
          </p:cNvPr>
          <p:cNvPicPr>
            <a:picLocks noChangeAspect="1"/>
          </p:cNvPicPr>
          <p:nvPr/>
        </p:nvPicPr>
        <p:blipFill rotWithShape="1">
          <a:blip r:embed="rId4">
            <a:extLst>
              <a:ext uri="{28A0092B-C50C-407E-A947-70E740481C1C}">
                <a14:useLocalDpi xmlns:a14="http://schemas.microsoft.com/office/drawing/2010/main" val="0"/>
              </a:ext>
            </a:extLst>
          </a:blip>
          <a:srcRect l="28936" t="16973" r="29470" b="22556"/>
          <a:stretch/>
        </p:blipFill>
        <p:spPr>
          <a:xfrm>
            <a:off x="493777" y="1549834"/>
            <a:ext cx="2147498" cy="3122133"/>
          </a:xfrm>
          <a:prstGeom prst="rect">
            <a:avLst/>
          </a:prstGeom>
        </p:spPr>
      </p:pic>
    </p:spTree>
    <p:extLst>
      <p:ext uri="{BB962C8B-B14F-4D97-AF65-F5344CB8AC3E}">
        <p14:creationId xmlns:p14="http://schemas.microsoft.com/office/powerpoint/2010/main" val="810864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76E116-78E8-2636-DF2B-947021A446B9}"/>
              </a:ext>
            </a:extLst>
          </p:cNvPr>
          <p:cNvSpPr>
            <a:spLocks noGrp="1"/>
          </p:cNvSpPr>
          <p:nvPr>
            <p:ph type="title"/>
          </p:nvPr>
        </p:nvSpPr>
        <p:spPr>
          <a:xfrm>
            <a:off x="640080" y="426546"/>
            <a:ext cx="5340591" cy="932697"/>
          </a:xfrm>
        </p:spPr>
        <p:txBody>
          <a:bodyPr anchor="b">
            <a:noAutofit/>
          </a:bodyPr>
          <a:lstStyle/>
          <a:p>
            <a:pPr marL="457200" indent="-457200">
              <a:buFont typeface="Arial" panose="020B0604020202020204" pitchFamily="34" charset="0"/>
              <a:buChar char="•"/>
            </a:pPr>
            <a:r>
              <a:rPr lang="en-GB" sz="2800" dirty="0">
                <a:effectLst/>
                <a:latin typeface="Times New Roman" panose="02020603050405020304" pitchFamily="18" charset="0"/>
                <a:ea typeface="Calibri" panose="020F0502020204030204" pitchFamily="34" charset="0"/>
              </a:rPr>
              <a:t>consistency is the cornerstone of excellence</a:t>
            </a:r>
            <a:endParaRPr lang="en-GB" sz="2800" dirty="0"/>
          </a:p>
        </p:txBody>
      </p:sp>
      <p:sp>
        <p:nvSpPr>
          <p:cNvPr id="13"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093" y="2563839"/>
            <a:ext cx="3931920" cy="27432"/>
          </a:xfrm>
          <a:custGeom>
            <a:avLst/>
            <a:gdLst>
              <a:gd name="connsiteX0" fmla="*/ 0 w 3931920"/>
              <a:gd name="connsiteY0" fmla="*/ 0 h 27432"/>
              <a:gd name="connsiteX1" fmla="*/ 733958 w 3931920"/>
              <a:gd name="connsiteY1" fmla="*/ 0 h 27432"/>
              <a:gd name="connsiteX2" fmla="*/ 1428598 w 3931920"/>
              <a:gd name="connsiteY2" fmla="*/ 0 h 27432"/>
              <a:gd name="connsiteX3" fmla="*/ 2123237 w 3931920"/>
              <a:gd name="connsiteY3" fmla="*/ 0 h 27432"/>
              <a:gd name="connsiteX4" fmla="*/ 2660599 w 3931920"/>
              <a:gd name="connsiteY4" fmla="*/ 0 h 27432"/>
              <a:gd name="connsiteX5" fmla="*/ 3237281 w 3931920"/>
              <a:gd name="connsiteY5" fmla="*/ 0 h 27432"/>
              <a:gd name="connsiteX6" fmla="*/ 3931920 w 3931920"/>
              <a:gd name="connsiteY6" fmla="*/ 0 h 27432"/>
              <a:gd name="connsiteX7" fmla="*/ 3931920 w 3931920"/>
              <a:gd name="connsiteY7" fmla="*/ 27432 h 27432"/>
              <a:gd name="connsiteX8" fmla="*/ 3276600 w 3931920"/>
              <a:gd name="connsiteY8" fmla="*/ 27432 h 27432"/>
              <a:gd name="connsiteX9" fmla="*/ 2739238 w 3931920"/>
              <a:gd name="connsiteY9" fmla="*/ 27432 h 27432"/>
              <a:gd name="connsiteX10" fmla="*/ 2201875 w 3931920"/>
              <a:gd name="connsiteY10" fmla="*/ 27432 h 27432"/>
              <a:gd name="connsiteX11" fmla="*/ 1507236 w 3931920"/>
              <a:gd name="connsiteY11" fmla="*/ 27432 h 27432"/>
              <a:gd name="connsiteX12" fmla="*/ 930554 w 3931920"/>
              <a:gd name="connsiteY12" fmla="*/ 27432 h 27432"/>
              <a:gd name="connsiteX13" fmla="*/ 0 w 3931920"/>
              <a:gd name="connsiteY13" fmla="*/ 27432 h 27432"/>
              <a:gd name="connsiteX14" fmla="*/ 0 w 3931920"/>
              <a:gd name="connsiteY14"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31920" h="27432" fill="none" extrusionOk="0">
                <a:moveTo>
                  <a:pt x="0" y="0"/>
                </a:moveTo>
                <a:cubicBezTo>
                  <a:pt x="245351" y="16874"/>
                  <a:pt x="509174" y="13736"/>
                  <a:pt x="733958" y="0"/>
                </a:cubicBezTo>
                <a:cubicBezTo>
                  <a:pt x="958742" y="-13736"/>
                  <a:pt x="1245406" y="-17215"/>
                  <a:pt x="1428598" y="0"/>
                </a:cubicBezTo>
                <a:cubicBezTo>
                  <a:pt x="1611790" y="17215"/>
                  <a:pt x="1930525" y="20562"/>
                  <a:pt x="2123237" y="0"/>
                </a:cubicBezTo>
                <a:cubicBezTo>
                  <a:pt x="2315949" y="-20562"/>
                  <a:pt x="2485508" y="11332"/>
                  <a:pt x="2660599" y="0"/>
                </a:cubicBezTo>
                <a:cubicBezTo>
                  <a:pt x="2835690" y="-11332"/>
                  <a:pt x="3075198" y="-14809"/>
                  <a:pt x="3237281" y="0"/>
                </a:cubicBezTo>
                <a:cubicBezTo>
                  <a:pt x="3399364" y="14809"/>
                  <a:pt x="3745084" y="-4992"/>
                  <a:pt x="3931920" y="0"/>
                </a:cubicBezTo>
                <a:cubicBezTo>
                  <a:pt x="3930963" y="8431"/>
                  <a:pt x="3931571" y="14612"/>
                  <a:pt x="3931920" y="27432"/>
                </a:cubicBezTo>
                <a:cubicBezTo>
                  <a:pt x="3765435" y="40792"/>
                  <a:pt x="3452398" y="38703"/>
                  <a:pt x="3276600" y="27432"/>
                </a:cubicBezTo>
                <a:cubicBezTo>
                  <a:pt x="3100802" y="16161"/>
                  <a:pt x="2914889" y="26998"/>
                  <a:pt x="2739238" y="27432"/>
                </a:cubicBezTo>
                <a:cubicBezTo>
                  <a:pt x="2563587" y="27866"/>
                  <a:pt x="2395484" y="39154"/>
                  <a:pt x="2201875" y="27432"/>
                </a:cubicBezTo>
                <a:cubicBezTo>
                  <a:pt x="2008266" y="15710"/>
                  <a:pt x="1781367" y="4899"/>
                  <a:pt x="1507236" y="27432"/>
                </a:cubicBezTo>
                <a:cubicBezTo>
                  <a:pt x="1233105" y="49965"/>
                  <a:pt x="1075495" y="47542"/>
                  <a:pt x="930554" y="27432"/>
                </a:cubicBezTo>
                <a:cubicBezTo>
                  <a:pt x="785613" y="7322"/>
                  <a:pt x="268930" y="30433"/>
                  <a:pt x="0" y="27432"/>
                </a:cubicBezTo>
                <a:cubicBezTo>
                  <a:pt x="226" y="18208"/>
                  <a:pt x="-648" y="12891"/>
                  <a:pt x="0" y="0"/>
                </a:cubicBezTo>
                <a:close/>
              </a:path>
              <a:path w="3931920" h="27432" stroke="0" extrusionOk="0">
                <a:moveTo>
                  <a:pt x="0" y="0"/>
                </a:moveTo>
                <a:cubicBezTo>
                  <a:pt x="278269" y="4786"/>
                  <a:pt x="349028" y="-10422"/>
                  <a:pt x="616001" y="0"/>
                </a:cubicBezTo>
                <a:cubicBezTo>
                  <a:pt x="882974" y="10422"/>
                  <a:pt x="931617" y="-15515"/>
                  <a:pt x="1153363" y="0"/>
                </a:cubicBezTo>
                <a:cubicBezTo>
                  <a:pt x="1375109" y="15515"/>
                  <a:pt x="1704089" y="-3631"/>
                  <a:pt x="1887322" y="0"/>
                </a:cubicBezTo>
                <a:cubicBezTo>
                  <a:pt x="2070555" y="3631"/>
                  <a:pt x="2344155" y="2213"/>
                  <a:pt x="2503322" y="0"/>
                </a:cubicBezTo>
                <a:cubicBezTo>
                  <a:pt x="2662489" y="-2213"/>
                  <a:pt x="2976859" y="26691"/>
                  <a:pt x="3119323" y="0"/>
                </a:cubicBezTo>
                <a:cubicBezTo>
                  <a:pt x="3261787" y="-26691"/>
                  <a:pt x="3588171" y="-28651"/>
                  <a:pt x="3931920" y="0"/>
                </a:cubicBezTo>
                <a:cubicBezTo>
                  <a:pt x="3930565" y="9524"/>
                  <a:pt x="3930718" y="13975"/>
                  <a:pt x="3931920" y="27432"/>
                </a:cubicBezTo>
                <a:cubicBezTo>
                  <a:pt x="3664329" y="4021"/>
                  <a:pt x="3437686" y="14511"/>
                  <a:pt x="3276600" y="27432"/>
                </a:cubicBezTo>
                <a:cubicBezTo>
                  <a:pt x="3115514" y="40353"/>
                  <a:pt x="2913592" y="48967"/>
                  <a:pt x="2739238" y="27432"/>
                </a:cubicBezTo>
                <a:cubicBezTo>
                  <a:pt x="2564884" y="5897"/>
                  <a:pt x="2294049" y="39820"/>
                  <a:pt x="2083918" y="27432"/>
                </a:cubicBezTo>
                <a:cubicBezTo>
                  <a:pt x="1873787" y="15044"/>
                  <a:pt x="1718903" y="21388"/>
                  <a:pt x="1428598" y="27432"/>
                </a:cubicBezTo>
                <a:cubicBezTo>
                  <a:pt x="1138293" y="33476"/>
                  <a:pt x="952209" y="50441"/>
                  <a:pt x="812597" y="27432"/>
                </a:cubicBezTo>
                <a:cubicBezTo>
                  <a:pt x="672985" y="4423"/>
                  <a:pt x="305800" y="28240"/>
                  <a:pt x="0" y="27432"/>
                </a:cubicBezTo>
                <a:cubicBezTo>
                  <a:pt x="-800" y="16780"/>
                  <a:pt x="-583" y="12910"/>
                  <a:pt x="0" y="0"/>
                </a:cubicBezTo>
                <a:close/>
              </a:path>
            </a:pathLst>
          </a:custGeom>
          <a:solidFill>
            <a:srgbClr val="47B547"/>
          </a:solidFill>
          <a:ln w="38100" cap="rnd">
            <a:solidFill>
              <a:srgbClr val="47B547"/>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6782A328-11A6-CD0C-06D1-088D30866727}"/>
              </a:ext>
            </a:extLst>
          </p:cNvPr>
          <p:cNvSpPr>
            <a:spLocks noGrp="1"/>
          </p:cNvSpPr>
          <p:nvPr>
            <p:ph idx="1"/>
          </p:nvPr>
        </p:nvSpPr>
        <p:spPr>
          <a:xfrm>
            <a:off x="640080" y="2872899"/>
            <a:ext cx="4243589" cy="3320668"/>
          </a:xfrm>
        </p:spPr>
        <p:txBody>
          <a:bodyPr>
            <a:normAutofit fontScale="92500"/>
          </a:bodyPr>
          <a:lstStyle/>
          <a:p>
            <a:pPr marL="0" indent="0">
              <a:buNone/>
            </a:pPr>
            <a:r>
              <a:rPr lang="en-GB" dirty="0">
                <a:latin typeface="Times New Roman" panose="02020603050405020304" pitchFamily="18" charset="0"/>
                <a:ea typeface="Calibri" panose="020F0502020204030204" pitchFamily="34" charset="0"/>
              </a:rPr>
              <a:t>T</a:t>
            </a:r>
            <a:r>
              <a:rPr lang="en-GB" sz="2800" dirty="0">
                <a:effectLst/>
                <a:latin typeface="Times New Roman" panose="02020603050405020304" pitchFamily="18" charset="0"/>
                <a:ea typeface="Calibri" panose="020F0502020204030204" pitchFamily="34" charset="0"/>
              </a:rPr>
              <a:t>his presentation outlines a basic room </a:t>
            </a:r>
            <a:r>
              <a:rPr lang="en-GB" sz="2800">
                <a:effectLst/>
                <a:latin typeface="Times New Roman" panose="02020603050405020304" pitchFamily="18" charset="0"/>
                <a:ea typeface="Calibri" panose="020F0502020204030204" pitchFamily="34" charset="0"/>
              </a:rPr>
              <a:t>cleaning training </a:t>
            </a:r>
            <a:r>
              <a:rPr lang="en-GB" sz="2800" dirty="0">
                <a:effectLst/>
                <a:latin typeface="Times New Roman" panose="02020603050405020304" pitchFamily="18" charset="0"/>
                <a:ea typeface="Calibri" panose="020F0502020204030204" pitchFamily="34" charset="0"/>
              </a:rPr>
              <a:t>designed to elevate our standards, following guestroom complaints reflecting lack of consistency in housekeeping services</a:t>
            </a:r>
            <a:endParaRPr lang="en-US" dirty="0"/>
          </a:p>
        </p:txBody>
      </p:sp>
      <p:pic>
        <p:nvPicPr>
          <p:cNvPr id="4" name="Content Placeholder 3" descr="istockphoto">
            <a:extLst>
              <a:ext uri="{FF2B5EF4-FFF2-40B4-BE49-F238E27FC236}">
                <a16:creationId xmlns:a16="http://schemas.microsoft.com/office/drawing/2014/main" id="{51E706F5-3D59-9688-90C2-BC51AF4F82E9}"/>
              </a:ext>
            </a:extLst>
          </p:cNvPr>
          <p:cNvPicPr>
            <a:picLocks noChangeAspect="1"/>
          </p:cNvPicPr>
          <p:nvPr isPhoto="1"/>
        </p:nvPicPr>
        <p:blipFill rotWithShape="1">
          <a:blip r:embed="rId2">
            <a:extLst>
              <a:ext uri="{28A0092B-C50C-407E-A947-70E740481C1C}">
                <a14:useLocalDpi xmlns:a14="http://schemas.microsoft.com/office/drawing/2010/main" val="0"/>
              </a:ext>
            </a:extLst>
          </a:blip>
          <a:srcRect l="8115" r="25183"/>
          <a:stretch/>
        </p:blipFill>
        <p:spPr>
          <a:xfrm>
            <a:off x="5313225" y="108337"/>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5" name="Content Placeholder 7">
            <a:extLst>
              <a:ext uri="{FF2B5EF4-FFF2-40B4-BE49-F238E27FC236}">
                <a16:creationId xmlns:a16="http://schemas.microsoft.com/office/drawing/2014/main" id="{FBB6E737-9040-865B-2968-FA679C685709}"/>
              </a:ext>
            </a:extLst>
          </p:cNvPr>
          <p:cNvSpPr txBox="1">
            <a:spLocks/>
          </p:cNvSpPr>
          <p:nvPr/>
        </p:nvSpPr>
        <p:spPr>
          <a:xfrm>
            <a:off x="7132444" y="2001950"/>
            <a:ext cx="4243589" cy="952500"/>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None/>
            </a:pPr>
            <a:r>
              <a:rPr lang="en-GB" sz="1800" dirty="0">
                <a:solidFill>
                  <a:schemeClr val="bg1"/>
                </a:solidFill>
                <a:effectLst>
                  <a:outerShdw blurRad="140552" dist="15320" dir="2700000" algn="tl" rotWithShape="0">
                    <a:schemeClr val="accent1">
                      <a:lumMod val="50000"/>
                    </a:schemeClr>
                  </a:outerShdw>
                </a:effectLst>
                <a:latin typeface="Times New Roman" panose="02020603050405020304" pitchFamily="18" charset="0"/>
                <a:ea typeface="Calibri" panose="020F0502020204030204" pitchFamily="34" charset="0"/>
              </a:rPr>
              <a:t>“…guests expect the same high level of service quality every time they interact with a hospitality establishment”</a:t>
            </a:r>
            <a:r>
              <a:rPr lang="en-GB" sz="1800" baseline="30000" dirty="0">
                <a:solidFill>
                  <a:schemeClr val="bg1"/>
                </a:solidFill>
                <a:effectLst>
                  <a:outerShdw blurRad="140552" dist="15320" dir="2700000" algn="tl" rotWithShape="0">
                    <a:schemeClr val="accent1">
                      <a:lumMod val="50000"/>
                    </a:schemeClr>
                  </a:outerShdw>
                </a:effectLst>
                <a:latin typeface="Times New Roman" panose="02020603050405020304" pitchFamily="18" charset="0"/>
                <a:ea typeface="Calibri" panose="020F0502020204030204" pitchFamily="34" charset="0"/>
              </a:rPr>
              <a:t>1</a:t>
            </a:r>
            <a:r>
              <a:rPr lang="en-GB" sz="1800" dirty="0">
                <a:solidFill>
                  <a:schemeClr val="bg1"/>
                </a:solidFill>
                <a:effectLst>
                  <a:outerShdw blurRad="140552" dist="15320" dir="2700000" algn="tl" rotWithShape="0">
                    <a:schemeClr val="accent1">
                      <a:lumMod val="50000"/>
                    </a:schemeClr>
                  </a:outerShdw>
                </a:effectLst>
                <a:latin typeface="Times New Roman" panose="02020603050405020304" pitchFamily="18" charset="0"/>
                <a:ea typeface="Calibri" panose="020F0502020204030204" pitchFamily="34" charset="0"/>
              </a:rPr>
              <a:t>,</a:t>
            </a:r>
            <a:r>
              <a:rPr lang="en-GB" sz="1800"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Harun </a:t>
            </a:r>
            <a:r>
              <a:rPr lang="en-GB" sz="1800" kern="100" dirty="0" err="1">
                <a:solidFill>
                  <a:schemeClr val="bg1"/>
                </a:solidFill>
                <a:effectLst/>
                <a:latin typeface="Times New Roman" panose="02020603050405020304" pitchFamily="18" charset="0"/>
                <a:ea typeface="Calibri" panose="020F0502020204030204" pitchFamily="34" charset="0"/>
                <a:cs typeface="Arial" panose="020B0604020202020204" pitchFamily="34" charset="0"/>
              </a:rPr>
              <a:t>Ar</a:t>
            </a:r>
            <a:r>
              <a:rPr lang="en-GB" sz="1800"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Rashid</a:t>
            </a:r>
            <a:endParaRPr lang="en-GB" sz="1800" kern="100" baseline="30000" dirty="0">
              <a:solidFill>
                <a:schemeClr val="bg1"/>
              </a:solidFill>
              <a:effectLst>
                <a:outerShdw blurRad="140552" dist="15320" dir="2700000" algn="tl" rotWithShape="0">
                  <a:schemeClr val="accent1">
                    <a:lumMod val="50000"/>
                  </a:schemeClr>
                </a:outerShdw>
              </a:effectLst>
              <a:latin typeface="Times New Roman" panose="02020603050405020304" pitchFamily="18" charset="0"/>
              <a:ea typeface="Calibri" panose="020F0502020204030204" pitchFamily="34" charset="0"/>
              <a:cs typeface="Arial" panose="020B0604020202020204" pitchFamily="34" charset="0"/>
            </a:endParaRPr>
          </a:p>
        </p:txBody>
      </p:sp>
      <p:sp>
        <p:nvSpPr>
          <p:cNvPr id="3" name="Title 1">
            <a:extLst>
              <a:ext uri="{FF2B5EF4-FFF2-40B4-BE49-F238E27FC236}">
                <a16:creationId xmlns:a16="http://schemas.microsoft.com/office/drawing/2014/main" id="{19AF7396-FEB7-28A7-4D42-0FD351D35CD5}"/>
              </a:ext>
            </a:extLst>
          </p:cNvPr>
          <p:cNvSpPr txBox="1">
            <a:spLocks/>
          </p:cNvSpPr>
          <p:nvPr/>
        </p:nvSpPr>
        <p:spPr>
          <a:xfrm>
            <a:off x="664794" y="315335"/>
            <a:ext cx="5340591" cy="1855665"/>
          </a:xfrm>
          <a:prstGeom prst="rect">
            <a:avLst/>
          </a:prstGeom>
        </p:spPr>
        <p:txBody>
          <a:bodyPr vert="horz" lIns="91440" tIns="45720" rIns="91440" bIns="45720" rtlCol="0" anchor="b">
            <a:noAutofit/>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marL="457200" indent="-457200">
              <a:buFont typeface="Arial" panose="020B0604020202020204" pitchFamily="34" charset="0"/>
              <a:buChar char="•"/>
            </a:pPr>
            <a:r>
              <a:rPr lang="en-GB" sz="2800" dirty="0">
                <a:latin typeface="Times New Roman" panose="02020603050405020304" pitchFamily="18" charset="0"/>
                <a:ea typeface="Calibri" panose="020F0502020204030204" pitchFamily="34" charset="0"/>
              </a:rPr>
              <a:t>guest satisfaction relies on cleanliness of rooms</a:t>
            </a:r>
            <a:endParaRPr lang="en-GB" sz="2800" dirty="0"/>
          </a:p>
        </p:txBody>
      </p:sp>
    </p:spTree>
    <p:extLst>
      <p:ext uri="{BB962C8B-B14F-4D97-AF65-F5344CB8AC3E}">
        <p14:creationId xmlns:p14="http://schemas.microsoft.com/office/powerpoint/2010/main" val="2276595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45" name="Rectangle 44">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7CC35B-C19B-F7F1-F2AD-5DEC406C49C0}"/>
              </a:ext>
            </a:extLst>
          </p:cNvPr>
          <p:cNvSpPr>
            <a:spLocks noGrp="1"/>
          </p:cNvSpPr>
          <p:nvPr>
            <p:ph type="title"/>
          </p:nvPr>
        </p:nvSpPr>
        <p:spPr>
          <a:xfrm>
            <a:off x="638881" y="839865"/>
            <a:ext cx="10909640" cy="904970"/>
          </a:xfrm>
        </p:spPr>
        <p:txBody>
          <a:bodyPr vert="horz" lIns="91440" tIns="45720" rIns="91440" bIns="45720" rtlCol="0" anchor="ctr">
            <a:normAutofit/>
          </a:bodyPr>
          <a:lstStyle/>
          <a:p>
            <a:pPr algn="ctr">
              <a:lnSpc>
                <a:spcPct val="90000"/>
              </a:lnSpc>
            </a:pPr>
            <a:r>
              <a:rPr lang="en-US" sz="4200" dirty="0">
                <a:solidFill>
                  <a:schemeClr val="accent1">
                    <a:lumMod val="50000"/>
                  </a:schemeClr>
                </a:solidFill>
              </a:rPr>
              <a:t>Positions in the Housekeeping Department</a:t>
            </a:r>
            <a:r>
              <a:rPr lang="en-US" sz="3200" baseline="30000" dirty="0">
                <a:solidFill>
                  <a:schemeClr val="accent1">
                    <a:lumMod val="50000"/>
                  </a:schemeClr>
                </a:solidFill>
                <a:latin typeface="Times New Roman" panose="02020603050405020304" pitchFamily="18" charset="0"/>
                <a:cs typeface="Times New Roman" panose="02020603050405020304" pitchFamily="18" charset="0"/>
              </a:rPr>
              <a:t>2</a:t>
            </a:r>
            <a:endParaRPr lang="en-US" sz="4000" baseline="30000"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Content Placeholder 4" descr="A diagram of a company's organization&#10;&#10;Description automatically generated">
            <a:extLst>
              <a:ext uri="{FF2B5EF4-FFF2-40B4-BE49-F238E27FC236}">
                <a16:creationId xmlns:a16="http://schemas.microsoft.com/office/drawing/2014/main" id="{CD8818F7-280A-2705-9DF3-28E001B6E33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552" y="1829762"/>
            <a:ext cx="10406969" cy="4943310"/>
          </a:xfrm>
          <a:prstGeom prst="rect">
            <a:avLst/>
          </a:prstGeom>
        </p:spPr>
      </p:pic>
    </p:spTree>
    <p:extLst>
      <p:ext uri="{BB962C8B-B14F-4D97-AF65-F5344CB8AC3E}">
        <p14:creationId xmlns:p14="http://schemas.microsoft.com/office/powerpoint/2010/main" val="11674808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rgbClr val="47B547"/>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E1BBF686-2D63-4ABC-CBBF-F307BEE18368}"/>
              </a:ext>
            </a:extLst>
          </p:cNvPr>
          <p:cNvSpPr>
            <a:spLocks noGrp="1"/>
          </p:cNvSpPr>
          <p:nvPr>
            <p:ph type="title"/>
          </p:nvPr>
        </p:nvSpPr>
        <p:spPr>
          <a:xfrm>
            <a:off x="841246" y="673771"/>
            <a:ext cx="3644489" cy="1192100"/>
          </a:xfrm>
        </p:spPr>
        <p:txBody>
          <a:bodyPr anchor="t">
            <a:normAutofit/>
          </a:bodyPr>
          <a:lstStyle/>
          <a:p>
            <a:r>
              <a:rPr lang="en-GB" sz="6600" dirty="0">
                <a:solidFill>
                  <a:schemeClr val="bg1"/>
                </a:solidFill>
              </a:rPr>
              <a:t>Agenda</a:t>
            </a:r>
          </a:p>
        </p:txBody>
      </p:sp>
      <p:sp>
        <p:nvSpPr>
          <p:cNvPr id="3" name="Content Placeholder 2">
            <a:extLst>
              <a:ext uri="{FF2B5EF4-FFF2-40B4-BE49-F238E27FC236}">
                <a16:creationId xmlns:a16="http://schemas.microsoft.com/office/drawing/2014/main" id="{4525CB70-3C14-4A9A-40F3-0E143D77C423}"/>
              </a:ext>
            </a:extLst>
          </p:cNvPr>
          <p:cNvSpPr>
            <a:spLocks noGrp="1"/>
          </p:cNvSpPr>
          <p:nvPr>
            <p:ph idx="1"/>
          </p:nvPr>
        </p:nvSpPr>
        <p:spPr>
          <a:xfrm>
            <a:off x="127685" y="2118677"/>
            <a:ext cx="5254754" cy="1082409"/>
          </a:xfrm>
        </p:spPr>
        <p:txBody>
          <a:bodyPr>
            <a:normAutofit/>
          </a:bodyPr>
          <a:lstStyle/>
          <a:p>
            <a:pPr marL="0" indent="0">
              <a:buNone/>
            </a:pPr>
            <a:r>
              <a:rPr lang="en-GB" sz="1800" dirty="0">
                <a:solidFill>
                  <a:schemeClr val="bg1"/>
                </a:solidFill>
                <a:effectLst/>
                <a:latin typeface="Times New Roman" panose="02020603050405020304" pitchFamily="18" charset="0"/>
                <a:ea typeface="Calibri" panose="020F0502020204030204" pitchFamily="34" charset="0"/>
              </a:rPr>
              <a:t>To ensure rooms are consistently cleaned to brand standards, this checklist will be exhaustive and will cover all aspects of room cleanliness</a:t>
            </a:r>
            <a:endParaRPr lang="en-GB" dirty="0">
              <a:solidFill>
                <a:schemeClr val="bg1"/>
              </a:solidFill>
            </a:endParaRPr>
          </a:p>
        </p:txBody>
      </p:sp>
      <p:sp>
        <p:nvSpPr>
          <p:cNvPr id="4" name="Content Placeholder 2">
            <a:extLst>
              <a:ext uri="{FF2B5EF4-FFF2-40B4-BE49-F238E27FC236}">
                <a16:creationId xmlns:a16="http://schemas.microsoft.com/office/drawing/2014/main" id="{7D538B59-2A57-C78A-DAFB-A38A6BFEA84D}"/>
              </a:ext>
            </a:extLst>
          </p:cNvPr>
          <p:cNvSpPr txBox="1">
            <a:spLocks/>
          </p:cNvSpPr>
          <p:nvPr/>
        </p:nvSpPr>
        <p:spPr>
          <a:xfrm>
            <a:off x="5972431" y="685294"/>
            <a:ext cx="5254754" cy="2638674"/>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Aft>
                <a:spcPts val="800"/>
              </a:spcAft>
            </a:pPr>
            <a:r>
              <a:rPr lang="en-GB" sz="1800" b="1" kern="100" dirty="0">
                <a:effectLst/>
                <a:latin typeface="Times New Roman" panose="02020603050405020304" pitchFamily="18" charset="0"/>
                <a:ea typeface="Calibri" panose="020F0502020204030204" pitchFamily="34" charset="0"/>
                <a:cs typeface="Arial" panose="020B0604020202020204" pitchFamily="34" charset="0"/>
              </a:rPr>
              <a:t>Surface Cleaning</a:t>
            </a:r>
          </a:p>
          <a:p>
            <a:pPr algn="just">
              <a:spcAft>
                <a:spcPts val="800"/>
              </a:spcAft>
            </a:pPr>
            <a:r>
              <a:rPr lang="en-GB" sz="1800" b="1" kern="100" dirty="0">
                <a:effectLst/>
                <a:latin typeface="Times New Roman" panose="02020603050405020304" pitchFamily="18" charset="0"/>
                <a:ea typeface="Calibri" panose="020F0502020204030204" pitchFamily="34" charset="0"/>
                <a:cs typeface="Arial" panose="020B0604020202020204" pitchFamily="34" charset="0"/>
              </a:rPr>
              <a:t>Bedding and Linens</a:t>
            </a:r>
            <a:endParaRPr lang="en-GB" sz="1800" kern="100" dirty="0">
              <a:effectLst/>
              <a:latin typeface="Times New Roman" panose="02020603050405020304" pitchFamily="18" charset="0"/>
              <a:ea typeface="Calibri" panose="020F0502020204030204" pitchFamily="34" charset="0"/>
              <a:cs typeface="Arial" panose="020B0604020202020204" pitchFamily="34" charset="0"/>
            </a:endParaRPr>
          </a:p>
          <a:p>
            <a:pPr algn="just">
              <a:spcAft>
                <a:spcPts val="800"/>
              </a:spcAft>
            </a:pPr>
            <a:r>
              <a:rPr lang="en-GB" sz="1800" b="1" kern="100" dirty="0">
                <a:effectLst/>
                <a:latin typeface="Times New Roman" panose="02020603050405020304" pitchFamily="18" charset="0"/>
                <a:ea typeface="Calibri" panose="020F0502020204030204" pitchFamily="34" charset="0"/>
                <a:cs typeface="Arial" panose="020B0604020202020204" pitchFamily="34" charset="0"/>
              </a:rPr>
              <a:t>Bathroom Sanitation</a:t>
            </a:r>
            <a:endParaRPr lang="en-GB" sz="1800" kern="100" dirty="0">
              <a:effectLst/>
              <a:latin typeface="Times New Roman" panose="02020603050405020304" pitchFamily="18" charset="0"/>
              <a:ea typeface="Calibri" panose="020F0502020204030204" pitchFamily="34" charset="0"/>
              <a:cs typeface="Arial" panose="020B0604020202020204" pitchFamily="34" charset="0"/>
            </a:endParaRPr>
          </a:p>
          <a:p>
            <a:pPr algn="just">
              <a:spcAft>
                <a:spcPts val="800"/>
              </a:spcAft>
            </a:pPr>
            <a:r>
              <a:rPr lang="en-GB" sz="1800" b="1" kern="100" dirty="0">
                <a:effectLst/>
                <a:latin typeface="Times New Roman" panose="02020603050405020304" pitchFamily="18" charset="0"/>
                <a:ea typeface="Calibri" panose="020F0502020204030204" pitchFamily="34" charset="0"/>
                <a:cs typeface="Arial" panose="020B0604020202020204" pitchFamily="34" charset="0"/>
              </a:rPr>
              <a:t>Floor Maintenance</a:t>
            </a:r>
          </a:p>
          <a:p>
            <a:pPr algn="just">
              <a:spcAft>
                <a:spcPts val="800"/>
              </a:spcAft>
            </a:pPr>
            <a:r>
              <a:rPr lang="en-GB" sz="1800" b="1" kern="100" dirty="0">
                <a:effectLst/>
                <a:latin typeface="Times New Roman" panose="02020603050405020304" pitchFamily="18" charset="0"/>
                <a:ea typeface="Calibri" panose="020F0502020204030204" pitchFamily="34" charset="0"/>
                <a:cs typeface="Arial" panose="020B0604020202020204" pitchFamily="34" charset="0"/>
              </a:rPr>
              <a:t>Restocking Amenities</a:t>
            </a:r>
            <a:endParaRPr lang="en-GB" sz="1800" kern="100" dirty="0">
              <a:effectLst/>
              <a:latin typeface="Times New Roman" panose="02020603050405020304" pitchFamily="18" charset="0"/>
              <a:ea typeface="Calibri" panose="020F050202020403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905FEF19-5058-782F-D2EC-5F5E2CB9D2C3}"/>
              </a:ext>
            </a:extLst>
          </p:cNvPr>
          <p:cNvSpPr txBox="1">
            <a:spLocks/>
          </p:cNvSpPr>
          <p:nvPr/>
        </p:nvSpPr>
        <p:spPr>
          <a:xfrm>
            <a:off x="6094476" y="183979"/>
            <a:ext cx="5254754" cy="716693"/>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dirty="0">
                <a:solidFill>
                  <a:schemeClr val="accent1">
                    <a:lumMod val="75000"/>
                  </a:schemeClr>
                </a:solidFill>
                <a:latin typeface="+mj-lt"/>
                <a:ea typeface="Calibri" panose="020F0502020204030204" pitchFamily="34" charset="0"/>
              </a:rPr>
              <a:t>Cleaning checklist overview:</a:t>
            </a:r>
            <a:endParaRPr lang="en-GB" dirty="0">
              <a:solidFill>
                <a:schemeClr val="accent1">
                  <a:lumMod val="75000"/>
                </a:schemeClr>
              </a:solidFill>
              <a:latin typeface="+mj-lt"/>
            </a:endParaRPr>
          </a:p>
        </p:txBody>
      </p:sp>
      <p:sp>
        <p:nvSpPr>
          <p:cNvPr id="9" name="TextBox 8">
            <a:extLst>
              <a:ext uri="{FF2B5EF4-FFF2-40B4-BE49-F238E27FC236}">
                <a16:creationId xmlns:a16="http://schemas.microsoft.com/office/drawing/2014/main" id="{2F6F564E-AE2B-42D7-AA46-0A6381D9AE39}"/>
              </a:ext>
            </a:extLst>
          </p:cNvPr>
          <p:cNvSpPr txBox="1"/>
          <p:nvPr/>
        </p:nvSpPr>
        <p:spPr>
          <a:xfrm>
            <a:off x="6105035" y="3496960"/>
            <a:ext cx="6098058" cy="369332"/>
          </a:xfrm>
          <a:prstGeom prst="rect">
            <a:avLst/>
          </a:prstGeom>
          <a:noFill/>
        </p:spPr>
        <p:txBody>
          <a:bodyPr wrap="square">
            <a:spAutoFit/>
          </a:bodyPr>
          <a:lstStyle/>
          <a:p>
            <a:r>
              <a:rPr lang="en-GB" sz="1800" dirty="0">
                <a:solidFill>
                  <a:schemeClr val="accent1">
                    <a:lumMod val="75000"/>
                  </a:schemeClr>
                </a:solidFill>
                <a:effectLst/>
                <a:latin typeface="+mj-lt"/>
                <a:ea typeface="Calibri" panose="020F0502020204030204" pitchFamily="34" charset="0"/>
                <a:cs typeface="Arial" panose="020B0604020202020204" pitchFamily="34" charset="0"/>
              </a:rPr>
              <a:t>Measures to Improve Team Effectiveness:</a:t>
            </a:r>
            <a:r>
              <a:rPr lang="en-GB" dirty="0">
                <a:solidFill>
                  <a:schemeClr val="accent1">
                    <a:lumMod val="75000"/>
                  </a:schemeClr>
                </a:solidFill>
                <a:effectLst/>
                <a:latin typeface="+mj-lt"/>
              </a:rPr>
              <a:t> </a:t>
            </a:r>
            <a:endParaRPr lang="ro-RO" dirty="0">
              <a:solidFill>
                <a:schemeClr val="accent1">
                  <a:lumMod val="75000"/>
                </a:schemeClr>
              </a:solidFill>
              <a:latin typeface="+mj-lt"/>
            </a:endParaRPr>
          </a:p>
        </p:txBody>
      </p:sp>
      <p:sp>
        <p:nvSpPr>
          <p:cNvPr id="11" name="Content Placeholder 2">
            <a:extLst>
              <a:ext uri="{FF2B5EF4-FFF2-40B4-BE49-F238E27FC236}">
                <a16:creationId xmlns:a16="http://schemas.microsoft.com/office/drawing/2014/main" id="{EB8B6A17-17F6-C855-B6E6-A27135716002}"/>
              </a:ext>
            </a:extLst>
          </p:cNvPr>
          <p:cNvSpPr txBox="1">
            <a:spLocks/>
          </p:cNvSpPr>
          <p:nvPr/>
        </p:nvSpPr>
        <p:spPr>
          <a:xfrm>
            <a:off x="5972431" y="3922762"/>
            <a:ext cx="5254754" cy="2638674"/>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Aft>
                <a:spcPts val="800"/>
              </a:spcAft>
            </a:pPr>
            <a:r>
              <a:rPr lang="en-GB" sz="1800" b="1" kern="100" dirty="0">
                <a:effectLst/>
                <a:latin typeface="Times New Roman" panose="02020603050405020304" pitchFamily="18" charset="0"/>
                <a:ea typeface="Calibri" panose="020F0502020204030204" pitchFamily="34" charset="0"/>
                <a:cs typeface="Arial" panose="020B0604020202020204" pitchFamily="34" charset="0"/>
              </a:rPr>
              <a:t>Training</a:t>
            </a:r>
          </a:p>
          <a:p>
            <a:pPr>
              <a:lnSpc>
                <a:spcPct val="150000"/>
              </a:lnSpc>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Quality Control Inspections</a:t>
            </a:r>
            <a:endParaRPr lang="en-GB" sz="1800" b="1" kern="100" dirty="0">
              <a:latin typeface="Times New Roman" panose="02020603050405020304" pitchFamily="18" charset="0"/>
              <a:ea typeface="Calibri" panose="020F0502020204030204" pitchFamily="34" charset="0"/>
              <a:cs typeface="Arial" panose="020B0604020202020204" pitchFamily="34" charset="0"/>
            </a:endParaRPr>
          </a:p>
          <a:p>
            <a:pPr>
              <a:lnSpc>
                <a:spcPct val="150000"/>
              </a:lnSpc>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Communication and Feedback</a:t>
            </a:r>
            <a:endParaRPr lang="en-GB" sz="1800" b="1" kern="100" dirty="0">
              <a:effectLst/>
              <a:latin typeface="Times New Roman" panose="02020603050405020304" pitchFamily="18" charset="0"/>
              <a:ea typeface="Calibri" panose="020F0502020204030204" pitchFamily="34" charset="0"/>
              <a:cs typeface="Arial" panose="020B0604020202020204" pitchFamily="34" charset="0"/>
            </a:endParaRPr>
          </a:p>
          <a:p>
            <a:pPr>
              <a:lnSpc>
                <a:spcPct val="150000"/>
              </a:lnSpc>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Performance Recognition</a:t>
            </a:r>
            <a:endParaRPr lang="en-GB" sz="1800" kern="100" dirty="0">
              <a:effectLst/>
              <a:latin typeface="Times New Roman" panose="02020603050405020304" pitchFamily="18" charset="0"/>
              <a:ea typeface="Calibri" panose="020F0502020204030204" pitchFamily="34" charset="0"/>
              <a:cs typeface="Arial" panose="020B0604020202020204" pitchFamily="34" charset="0"/>
            </a:endParaRPr>
          </a:p>
        </p:txBody>
      </p:sp>
      <p:sp>
        <p:nvSpPr>
          <p:cNvPr id="12" name="Content Placeholder 2">
            <a:extLst>
              <a:ext uri="{FF2B5EF4-FFF2-40B4-BE49-F238E27FC236}">
                <a16:creationId xmlns:a16="http://schemas.microsoft.com/office/drawing/2014/main" id="{71B76FC3-8B1E-F588-9CB1-793FD0A240AB}"/>
              </a:ext>
            </a:extLst>
          </p:cNvPr>
          <p:cNvSpPr txBox="1">
            <a:spLocks/>
          </p:cNvSpPr>
          <p:nvPr/>
        </p:nvSpPr>
        <p:spPr>
          <a:xfrm>
            <a:off x="127685" y="5391964"/>
            <a:ext cx="5254754" cy="1082409"/>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200" b="0" i="0" u="none" strike="noStrike" dirty="0">
                <a:solidFill>
                  <a:srgbClr val="293745"/>
                </a:solidFill>
                <a:effectLst/>
                <a:latin typeface="Noto Sans" panose="020B0502040504020204" pitchFamily="34" charset="0"/>
              </a:rPr>
              <a:t>“A hotel housekeeping checklist is a tool used by hotel housekeeping staff, hotel managers, and other cleaning employees to ensure that all guest rooms, amenities, facilities, and common areas are cleaned and maintained according to required standards.”</a:t>
            </a:r>
            <a:r>
              <a:rPr lang="en-GB" sz="1200" b="0" i="0" u="none" strike="noStrike" baseline="30000" dirty="0">
                <a:solidFill>
                  <a:srgbClr val="293745"/>
                </a:solidFill>
                <a:effectLst/>
                <a:latin typeface="Noto Sans" panose="020B0502040504020204" pitchFamily="34" charset="0"/>
              </a:rPr>
              <a:t>3</a:t>
            </a:r>
            <a:endParaRPr lang="en-GB" baseline="30000" dirty="0"/>
          </a:p>
        </p:txBody>
      </p:sp>
    </p:spTree>
    <p:extLst>
      <p:ext uri="{BB962C8B-B14F-4D97-AF65-F5344CB8AC3E}">
        <p14:creationId xmlns:p14="http://schemas.microsoft.com/office/powerpoint/2010/main" val="1068238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1E4A41-D148-3391-6A41-9DFF84FF217F}"/>
              </a:ext>
            </a:extLst>
          </p:cNvPr>
          <p:cNvSpPr>
            <a:spLocks noGrp="1"/>
          </p:cNvSpPr>
          <p:nvPr>
            <p:ph type="title"/>
          </p:nvPr>
        </p:nvSpPr>
        <p:spPr>
          <a:xfrm>
            <a:off x="254425" y="201875"/>
            <a:ext cx="4065480" cy="546904"/>
          </a:xfrm>
        </p:spPr>
        <p:txBody>
          <a:bodyPr>
            <a:normAutofit/>
          </a:bodyPr>
          <a:lstStyle/>
          <a:p>
            <a:r>
              <a:rPr lang="en-GB" sz="2400" dirty="0">
                <a:solidFill>
                  <a:schemeClr val="accent1">
                    <a:lumMod val="75000"/>
                  </a:schemeClr>
                </a:solidFill>
              </a:rPr>
              <a:t>Cleaning checklist overview</a:t>
            </a:r>
          </a:p>
        </p:txBody>
      </p:sp>
      <p:sp>
        <p:nvSpPr>
          <p:cNvPr id="10"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47B547"/>
          </a:solidFill>
          <a:ln w="41275" cap="rnd">
            <a:solidFill>
              <a:srgbClr val="47B547"/>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A0B2808A-BB2E-BEA2-CBCB-AD9B02FBEEF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41" b="1560"/>
          <a:stretch/>
        </p:blipFill>
        <p:spPr>
          <a:xfrm>
            <a:off x="409540" y="2873084"/>
            <a:ext cx="2191715" cy="3450229"/>
          </a:xfrm>
        </p:spPr>
      </p:pic>
      <p:sp>
        <p:nvSpPr>
          <p:cNvPr id="7" name="Content Placeholder 2">
            <a:extLst>
              <a:ext uri="{FF2B5EF4-FFF2-40B4-BE49-F238E27FC236}">
                <a16:creationId xmlns:a16="http://schemas.microsoft.com/office/drawing/2014/main" id="{83BFC35E-50BB-30DD-EDCC-D072ED962C14}"/>
              </a:ext>
            </a:extLst>
          </p:cNvPr>
          <p:cNvSpPr txBox="1">
            <a:spLocks/>
          </p:cNvSpPr>
          <p:nvPr/>
        </p:nvSpPr>
        <p:spPr>
          <a:xfrm>
            <a:off x="174981" y="659382"/>
            <a:ext cx="5254754" cy="2155271"/>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GB" sz="1800" kern="100" dirty="0">
                <a:effectLst/>
                <a:latin typeface="Times New Roman" panose="02020603050405020304" pitchFamily="18" charset="0"/>
                <a:ea typeface="Calibri" panose="020F0502020204030204" pitchFamily="34" charset="0"/>
                <a:cs typeface="Arial" panose="020B0604020202020204" pitchFamily="34" charset="0"/>
              </a:rPr>
              <a:t>Bedroom and Bed</a:t>
            </a:r>
            <a:r>
              <a:rPr lang="en-GB" sz="1800" kern="100" dirty="0">
                <a:latin typeface="Times New Roman" panose="02020603050405020304" pitchFamily="18" charset="0"/>
                <a:ea typeface="Calibri" panose="020F0502020204030204" pitchFamily="34" charset="0"/>
                <a:cs typeface="Arial" panose="020B0604020202020204" pitchFamily="34" charset="0"/>
              </a:rPr>
              <a:t>s</a:t>
            </a:r>
          </a:p>
          <a:p>
            <a:pPr algn="just">
              <a:lnSpc>
                <a:spcPct val="150000"/>
              </a:lnSpc>
              <a:spcBef>
                <a:spcPts val="0"/>
              </a:spcBef>
            </a:pPr>
            <a:r>
              <a:rPr lang="en-GB" sz="1800" kern="100" dirty="0">
                <a:effectLst/>
                <a:latin typeface="Times New Roman" panose="02020603050405020304" pitchFamily="18" charset="0"/>
                <a:ea typeface="Calibri" panose="020F0502020204030204" pitchFamily="34" charset="0"/>
                <a:cs typeface="Arial" panose="020B0604020202020204" pitchFamily="34" charset="0"/>
              </a:rPr>
              <a:t>Doors</a:t>
            </a:r>
          </a:p>
          <a:p>
            <a:pPr algn="just">
              <a:lnSpc>
                <a:spcPct val="150000"/>
              </a:lnSpc>
              <a:spcBef>
                <a:spcPts val="0"/>
              </a:spcBef>
            </a:pPr>
            <a:r>
              <a:rPr lang="en-GB" sz="1800" kern="100" dirty="0">
                <a:latin typeface="Times New Roman" panose="02020603050405020304" pitchFamily="18" charset="0"/>
                <a:ea typeface="Calibri" panose="020F0502020204030204" pitchFamily="34" charset="0"/>
                <a:cs typeface="Arial" panose="020B0604020202020204" pitchFamily="34" charset="0"/>
              </a:rPr>
              <a:t>Windows</a:t>
            </a:r>
          </a:p>
          <a:p>
            <a:pPr algn="just">
              <a:lnSpc>
                <a:spcPct val="150000"/>
              </a:lnSpc>
              <a:spcBef>
                <a:spcPts val="0"/>
              </a:spcBef>
            </a:pPr>
            <a:r>
              <a:rPr lang="en-GB" sz="1800" kern="100" dirty="0">
                <a:effectLst/>
                <a:latin typeface="Times New Roman" panose="02020603050405020304" pitchFamily="18" charset="0"/>
                <a:ea typeface="Calibri" panose="020F0502020204030204" pitchFamily="34" charset="0"/>
                <a:cs typeface="Arial" panose="020B0604020202020204" pitchFamily="34" charset="0"/>
              </a:rPr>
              <a:t>Furniture</a:t>
            </a:r>
          </a:p>
          <a:p>
            <a:pPr algn="just">
              <a:lnSpc>
                <a:spcPct val="150000"/>
              </a:lnSpc>
              <a:spcBef>
                <a:spcPts val="0"/>
              </a:spcBef>
            </a:pPr>
            <a:r>
              <a:rPr lang="en-GB" sz="1800" kern="100" dirty="0">
                <a:latin typeface="Times New Roman" panose="02020603050405020304" pitchFamily="18" charset="0"/>
                <a:ea typeface="Calibri" panose="020F0502020204030204" pitchFamily="34" charset="0"/>
                <a:cs typeface="Arial" panose="020B0604020202020204" pitchFamily="34" charset="0"/>
              </a:rPr>
              <a:t>Bathroom</a:t>
            </a:r>
          </a:p>
          <a:p>
            <a:pPr algn="just">
              <a:lnSpc>
                <a:spcPct val="150000"/>
              </a:lnSpc>
              <a:spcBef>
                <a:spcPts val="0"/>
              </a:spcBef>
            </a:pPr>
            <a:r>
              <a:rPr lang="en-GB" sz="1800" kern="100" dirty="0">
                <a:effectLst/>
                <a:latin typeface="Times New Roman" panose="02020603050405020304" pitchFamily="18" charset="0"/>
                <a:ea typeface="Calibri" panose="020F0502020204030204" pitchFamily="34" charset="0"/>
                <a:cs typeface="Arial" panose="020B0604020202020204" pitchFamily="34" charset="0"/>
              </a:rPr>
              <a:t>Guest belongings</a:t>
            </a:r>
          </a:p>
        </p:txBody>
      </p:sp>
      <p:sp>
        <p:nvSpPr>
          <p:cNvPr id="9" name="Content Placeholder 2">
            <a:extLst>
              <a:ext uri="{FF2B5EF4-FFF2-40B4-BE49-F238E27FC236}">
                <a16:creationId xmlns:a16="http://schemas.microsoft.com/office/drawing/2014/main" id="{F3745B88-C6FC-09C8-F471-01430A6A8C72}"/>
              </a:ext>
            </a:extLst>
          </p:cNvPr>
          <p:cNvSpPr txBox="1">
            <a:spLocks/>
          </p:cNvSpPr>
          <p:nvPr/>
        </p:nvSpPr>
        <p:spPr>
          <a:xfrm>
            <a:off x="5356581" y="423851"/>
            <a:ext cx="5630074" cy="603728"/>
          </a:xfrm>
          <a:prstGeom prst="rect">
            <a:avLst/>
          </a:prstGeom>
        </p:spPr>
        <p:txBody>
          <a:bodyPr vert="horz" lIns="91440" tIns="45720" rIns="91440" bIns="45720" rtlCol="0">
            <a:no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buNone/>
            </a:pPr>
            <a:r>
              <a:rPr lang="en-GB" sz="1800" b="1" kern="100" dirty="0">
                <a:solidFill>
                  <a:schemeClr val="accent1">
                    <a:lumMod val="75000"/>
                  </a:schemeClr>
                </a:solidFill>
                <a:effectLst/>
                <a:latin typeface="Times New Roman" panose="02020603050405020304" pitchFamily="18" charset="0"/>
                <a:ea typeface="Calibri" panose="020F0502020204030204" pitchFamily="34" charset="0"/>
                <a:cs typeface="Arial" panose="020B0604020202020204" pitchFamily="34" charset="0"/>
              </a:rPr>
              <a:t>Guest’s satisfaction is measured by the quality of their sleep; a cleaned bed with fresh linen will ensure this </a:t>
            </a:r>
          </a:p>
        </p:txBody>
      </p:sp>
      <p:sp>
        <p:nvSpPr>
          <p:cNvPr id="14" name="Content Placeholder 2">
            <a:extLst>
              <a:ext uri="{FF2B5EF4-FFF2-40B4-BE49-F238E27FC236}">
                <a16:creationId xmlns:a16="http://schemas.microsoft.com/office/drawing/2014/main" id="{926B9587-21CD-C035-D479-D51C8A513B29}"/>
              </a:ext>
            </a:extLst>
          </p:cNvPr>
          <p:cNvSpPr txBox="1">
            <a:spLocks/>
          </p:cNvSpPr>
          <p:nvPr/>
        </p:nvSpPr>
        <p:spPr>
          <a:xfrm>
            <a:off x="5356581" y="1268979"/>
            <a:ext cx="5254754" cy="803564"/>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buNone/>
            </a:pPr>
            <a:r>
              <a:rPr lang="en-GB" sz="1800" b="1" kern="100" dirty="0">
                <a:solidFill>
                  <a:schemeClr val="accent1">
                    <a:lumMod val="75000"/>
                  </a:schemeClr>
                </a:solidFill>
                <a:effectLst/>
                <a:latin typeface="Times New Roman" panose="02020603050405020304" pitchFamily="18" charset="0"/>
                <a:ea typeface="Calibri" panose="020F0502020204030204" pitchFamily="34" charset="0"/>
                <a:cs typeface="Arial" panose="020B0604020202020204" pitchFamily="34" charset="0"/>
              </a:rPr>
              <a:t>Especially after COVID 19, cleaning doors and door handles is essential to providing guests with the level of hygiene needed for their safety and health</a:t>
            </a:r>
          </a:p>
        </p:txBody>
      </p:sp>
      <p:sp>
        <p:nvSpPr>
          <p:cNvPr id="15" name="Content Placeholder 2">
            <a:extLst>
              <a:ext uri="{FF2B5EF4-FFF2-40B4-BE49-F238E27FC236}">
                <a16:creationId xmlns:a16="http://schemas.microsoft.com/office/drawing/2014/main" id="{DE745537-27B9-7C72-52FB-07BF7F010C4D}"/>
              </a:ext>
            </a:extLst>
          </p:cNvPr>
          <p:cNvSpPr txBox="1">
            <a:spLocks/>
          </p:cNvSpPr>
          <p:nvPr/>
        </p:nvSpPr>
        <p:spPr>
          <a:xfrm>
            <a:off x="5356581" y="2169525"/>
            <a:ext cx="5254754" cy="795350"/>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buNone/>
            </a:pPr>
            <a:r>
              <a:rPr lang="en-GB" sz="1800" b="1" kern="100" dirty="0">
                <a:solidFill>
                  <a:schemeClr val="accent1">
                    <a:lumMod val="75000"/>
                  </a:schemeClr>
                </a:solidFill>
                <a:effectLst/>
                <a:latin typeface="Times New Roman" panose="02020603050405020304" pitchFamily="18" charset="0"/>
                <a:ea typeface="Calibri" panose="020F0502020204030204" pitchFamily="34" charset="0"/>
                <a:cs typeface="Arial" panose="020B0604020202020204" pitchFamily="34" charset="0"/>
              </a:rPr>
              <a:t>A clean window is the pinnacle of a clean room</a:t>
            </a:r>
          </a:p>
        </p:txBody>
      </p:sp>
      <p:sp>
        <p:nvSpPr>
          <p:cNvPr id="16" name="Content Placeholder 2">
            <a:extLst>
              <a:ext uri="{FF2B5EF4-FFF2-40B4-BE49-F238E27FC236}">
                <a16:creationId xmlns:a16="http://schemas.microsoft.com/office/drawing/2014/main" id="{1C30303A-05FD-C279-ED25-9910D3A0775C}"/>
              </a:ext>
            </a:extLst>
          </p:cNvPr>
          <p:cNvSpPr txBox="1">
            <a:spLocks/>
          </p:cNvSpPr>
          <p:nvPr/>
        </p:nvSpPr>
        <p:spPr>
          <a:xfrm>
            <a:off x="5356581" y="2778479"/>
            <a:ext cx="5254754" cy="723257"/>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buNone/>
            </a:pPr>
            <a:r>
              <a:rPr lang="en-GB" sz="1800" b="1" kern="100" dirty="0">
                <a:solidFill>
                  <a:schemeClr val="accent1">
                    <a:lumMod val="75000"/>
                  </a:schemeClr>
                </a:solidFill>
                <a:effectLst/>
                <a:latin typeface="Times New Roman" panose="02020603050405020304" pitchFamily="18" charset="0"/>
                <a:ea typeface="Calibri" panose="020F0502020204030204" pitchFamily="34" charset="0"/>
                <a:cs typeface="Arial" panose="020B0604020202020204" pitchFamily="34" charset="0"/>
              </a:rPr>
              <a:t>Clean furniture offers guests trust in using hotel amenities</a:t>
            </a:r>
          </a:p>
        </p:txBody>
      </p:sp>
      <p:sp>
        <p:nvSpPr>
          <p:cNvPr id="17" name="Content Placeholder 2">
            <a:extLst>
              <a:ext uri="{FF2B5EF4-FFF2-40B4-BE49-F238E27FC236}">
                <a16:creationId xmlns:a16="http://schemas.microsoft.com/office/drawing/2014/main" id="{47FA019A-07FD-0FDA-BC14-7E2B6602D6AF}"/>
              </a:ext>
            </a:extLst>
          </p:cNvPr>
          <p:cNvSpPr txBox="1">
            <a:spLocks/>
          </p:cNvSpPr>
          <p:nvPr/>
        </p:nvSpPr>
        <p:spPr>
          <a:xfrm>
            <a:off x="5356581" y="3776653"/>
            <a:ext cx="5254754" cy="892332"/>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buNone/>
            </a:pPr>
            <a:r>
              <a:rPr lang="en-GB" sz="1800" b="1" kern="100" dirty="0">
                <a:solidFill>
                  <a:schemeClr val="accent1">
                    <a:lumMod val="75000"/>
                  </a:schemeClr>
                </a:solidFill>
                <a:effectLst/>
                <a:latin typeface="Times New Roman" panose="02020603050405020304" pitchFamily="18" charset="0"/>
                <a:ea typeface="Calibri" panose="020F0502020204030204" pitchFamily="34" charset="0"/>
                <a:cs typeface="Arial" panose="020B0604020202020204" pitchFamily="34" charset="0"/>
              </a:rPr>
              <a:t>According to studies, the bathroom is </a:t>
            </a:r>
            <a:r>
              <a:rPr lang="en-GB" sz="1800" b="1" kern="1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even more important to guests than the bedroom is</a:t>
            </a:r>
            <a:endParaRPr lang="en-GB" sz="1800" b="1" kern="100" dirty="0">
              <a:solidFill>
                <a:schemeClr val="accent1">
                  <a:lumMod val="75000"/>
                </a:schemeClr>
              </a:solidFill>
              <a:effectLst/>
              <a:latin typeface="Times New Roman" panose="02020603050405020304" pitchFamily="18" charset="0"/>
              <a:ea typeface="Calibri" panose="020F0502020204030204" pitchFamily="34" charset="0"/>
              <a:cs typeface="Arial" panose="020B0604020202020204" pitchFamily="34" charset="0"/>
            </a:endParaRPr>
          </a:p>
        </p:txBody>
      </p:sp>
      <p:sp>
        <p:nvSpPr>
          <p:cNvPr id="18" name="Content Placeholder 2">
            <a:extLst>
              <a:ext uri="{FF2B5EF4-FFF2-40B4-BE49-F238E27FC236}">
                <a16:creationId xmlns:a16="http://schemas.microsoft.com/office/drawing/2014/main" id="{CFA91E00-E751-EF72-BC2C-FC93EFECF8D5}"/>
              </a:ext>
            </a:extLst>
          </p:cNvPr>
          <p:cNvSpPr txBox="1">
            <a:spLocks/>
          </p:cNvSpPr>
          <p:nvPr/>
        </p:nvSpPr>
        <p:spPr>
          <a:xfrm>
            <a:off x="5356581" y="4760325"/>
            <a:ext cx="5254754" cy="892332"/>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buNone/>
            </a:pPr>
            <a:r>
              <a:rPr lang="en-GB" sz="1800" b="1" kern="100" dirty="0">
                <a:solidFill>
                  <a:schemeClr val="accent1">
                    <a:lumMod val="75000"/>
                  </a:schemeClr>
                </a:solidFill>
                <a:effectLst/>
                <a:latin typeface="Times New Roman" panose="02020603050405020304" pitchFamily="18" charset="0"/>
                <a:ea typeface="Calibri" panose="020F0502020204030204" pitchFamily="34" charset="0"/>
                <a:cs typeface="Arial" panose="020B0604020202020204" pitchFamily="34" charset="0"/>
              </a:rPr>
              <a:t>Arranging and caring for a guest’s belongings proves that hotel staff cares for the guest</a:t>
            </a:r>
          </a:p>
        </p:txBody>
      </p:sp>
      <mc:AlternateContent xmlns:mc="http://schemas.openxmlformats.org/markup-compatibility/2006">
        <mc:Choice xmlns:p14="http://schemas.microsoft.com/office/powerpoint/2010/main" Requires="p14">
          <p:contentPart p14:bwMode="auto" r:id="rId3">
            <p14:nvContentPartPr>
              <p14:cNvPr id="33" name="Ink 32">
                <a:extLst>
                  <a:ext uri="{FF2B5EF4-FFF2-40B4-BE49-F238E27FC236}">
                    <a16:creationId xmlns:a16="http://schemas.microsoft.com/office/drawing/2014/main" id="{745CE0AD-0646-6785-FC3F-7CC31E2402C2}"/>
                  </a:ext>
                </a:extLst>
              </p14:cNvPr>
              <p14:cNvContentPartPr/>
              <p14:nvPr/>
            </p14:nvContentPartPr>
            <p14:xfrm>
              <a:off x="1423320" y="1819364"/>
              <a:ext cx="3864600" cy="1482480"/>
            </p14:xfrm>
          </p:contentPart>
        </mc:Choice>
        <mc:Fallback>
          <p:pic>
            <p:nvPicPr>
              <p:cNvPr id="33" name="Ink 32">
                <a:extLst>
                  <a:ext uri="{FF2B5EF4-FFF2-40B4-BE49-F238E27FC236}">
                    <a16:creationId xmlns:a16="http://schemas.microsoft.com/office/drawing/2014/main" id="{745CE0AD-0646-6785-FC3F-7CC31E2402C2}"/>
                  </a:ext>
                </a:extLst>
              </p:cNvPr>
              <p:cNvPicPr/>
              <p:nvPr/>
            </p:nvPicPr>
            <p:blipFill>
              <a:blip r:embed="rId4"/>
              <a:stretch>
                <a:fillRect/>
              </a:stretch>
            </p:blipFill>
            <p:spPr>
              <a:xfrm>
                <a:off x="1387320" y="1783724"/>
                <a:ext cx="3936240" cy="1554120"/>
              </a:xfrm>
              <a:prstGeom prst="rect">
                <a:avLst/>
              </a:prstGeom>
            </p:spPr>
          </p:pic>
        </mc:Fallback>
      </mc:AlternateContent>
      <p:grpSp>
        <p:nvGrpSpPr>
          <p:cNvPr id="36" name="Group 35">
            <a:extLst>
              <a:ext uri="{FF2B5EF4-FFF2-40B4-BE49-F238E27FC236}">
                <a16:creationId xmlns:a16="http://schemas.microsoft.com/office/drawing/2014/main" id="{C700BA12-102F-12A2-0765-37335BE7DF07}"/>
              </a:ext>
            </a:extLst>
          </p:cNvPr>
          <p:cNvGrpSpPr/>
          <p:nvPr/>
        </p:nvGrpSpPr>
        <p:grpSpPr>
          <a:xfrm>
            <a:off x="1262400" y="840299"/>
            <a:ext cx="4065480" cy="3330720"/>
            <a:chOff x="1262400" y="715604"/>
            <a:chExt cx="4065480" cy="3330720"/>
          </a:xfrm>
        </p:grpSpPr>
        <mc:AlternateContent xmlns:mc="http://schemas.openxmlformats.org/markup-compatibility/2006">
          <mc:Choice xmlns:p14="http://schemas.microsoft.com/office/powerpoint/2010/main" Requires="p14">
            <p:contentPart p14:bwMode="auto" r:id="rId5">
              <p14:nvContentPartPr>
                <p14:cNvPr id="22" name="Ink 21">
                  <a:extLst>
                    <a:ext uri="{FF2B5EF4-FFF2-40B4-BE49-F238E27FC236}">
                      <a16:creationId xmlns:a16="http://schemas.microsoft.com/office/drawing/2014/main" id="{CB3D8A05-52B2-42F4-A4DC-2ED122A8D1F3}"/>
                    </a:ext>
                  </a:extLst>
                </p14:cNvPr>
                <p14:cNvContentPartPr/>
                <p14:nvPr/>
              </p14:nvContentPartPr>
              <p14:xfrm>
                <a:off x="2464440" y="715604"/>
                <a:ext cx="2716920" cy="95760"/>
              </p14:xfrm>
            </p:contentPart>
          </mc:Choice>
          <mc:Fallback>
            <p:pic>
              <p:nvPicPr>
                <p:cNvPr id="22" name="Ink 21">
                  <a:extLst>
                    <a:ext uri="{FF2B5EF4-FFF2-40B4-BE49-F238E27FC236}">
                      <a16:creationId xmlns:a16="http://schemas.microsoft.com/office/drawing/2014/main" id="{CB3D8A05-52B2-42F4-A4DC-2ED122A8D1F3}"/>
                    </a:ext>
                  </a:extLst>
                </p:cNvPr>
                <p:cNvPicPr/>
                <p:nvPr/>
              </p:nvPicPr>
              <p:blipFill>
                <a:blip r:embed="rId6"/>
                <a:stretch>
                  <a:fillRect/>
                </a:stretch>
              </p:blipFill>
              <p:spPr>
                <a:xfrm>
                  <a:off x="2428800" y="679964"/>
                  <a:ext cx="2788560" cy="16740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23" name="Ink 22">
                  <a:extLst>
                    <a:ext uri="{FF2B5EF4-FFF2-40B4-BE49-F238E27FC236}">
                      <a16:creationId xmlns:a16="http://schemas.microsoft.com/office/drawing/2014/main" id="{BE83BBF6-26C1-755A-9AAE-510F2A53D5D4}"/>
                    </a:ext>
                  </a:extLst>
                </p14:cNvPr>
                <p14:cNvContentPartPr/>
                <p14:nvPr/>
              </p14:nvContentPartPr>
              <p14:xfrm>
                <a:off x="1262400" y="1168124"/>
                <a:ext cx="4065480" cy="552600"/>
              </p14:xfrm>
            </p:contentPart>
          </mc:Choice>
          <mc:Fallback>
            <p:pic>
              <p:nvPicPr>
                <p:cNvPr id="23" name="Ink 22">
                  <a:extLst>
                    <a:ext uri="{FF2B5EF4-FFF2-40B4-BE49-F238E27FC236}">
                      <a16:creationId xmlns:a16="http://schemas.microsoft.com/office/drawing/2014/main" id="{BE83BBF6-26C1-755A-9AAE-510F2A53D5D4}"/>
                    </a:ext>
                  </a:extLst>
                </p:cNvPr>
                <p:cNvPicPr/>
                <p:nvPr/>
              </p:nvPicPr>
              <p:blipFill>
                <a:blip r:embed="rId8"/>
                <a:stretch>
                  <a:fillRect/>
                </a:stretch>
              </p:blipFill>
              <p:spPr>
                <a:xfrm>
                  <a:off x="1226760" y="1132124"/>
                  <a:ext cx="4137120" cy="62424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24" name="Ink 23">
                  <a:extLst>
                    <a:ext uri="{FF2B5EF4-FFF2-40B4-BE49-F238E27FC236}">
                      <a16:creationId xmlns:a16="http://schemas.microsoft.com/office/drawing/2014/main" id="{C4A65824-D58A-53CD-25EC-EF1252CCE67A}"/>
                    </a:ext>
                  </a:extLst>
                </p14:cNvPr>
                <p14:cNvContentPartPr/>
                <p14:nvPr/>
              </p14:nvContentPartPr>
              <p14:xfrm>
                <a:off x="1392360" y="1515884"/>
                <a:ext cx="3925800" cy="1000440"/>
              </p14:xfrm>
            </p:contentPart>
          </mc:Choice>
          <mc:Fallback>
            <p:pic>
              <p:nvPicPr>
                <p:cNvPr id="24" name="Ink 23">
                  <a:extLst>
                    <a:ext uri="{FF2B5EF4-FFF2-40B4-BE49-F238E27FC236}">
                      <a16:creationId xmlns:a16="http://schemas.microsoft.com/office/drawing/2014/main" id="{C4A65824-D58A-53CD-25EC-EF1252CCE67A}"/>
                    </a:ext>
                  </a:extLst>
                </p:cNvPr>
                <p:cNvPicPr/>
                <p:nvPr/>
              </p:nvPicPr>
              <p:blipFill>
                <a:blip r:embed="rId10"/>
                <a:stretch>
                  <a:fillRect/>
                </a:stretch>
              </p:blipFill>
              <p:spPr>
                <a:xfrm>
                  <a:off x="1356360" y="1480244"/>
                  <a:ext cx="3997440" cy="107208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35" name="Ink 34">
                  <a:extLst>
                    <a:ext uri="{FF2B5EF4-FFF2-40B4-BE49-F238E27FC236}">
                      <a16:creationId xmlns:a16="http://schemas.microsoft.com/office/drawing/2014/main" id="{EA3640A7-3967-DD8C-3ED8-D881C1F3CB88}"/>
                    </a:ext>
                  </a:extLst>
                </p14:cNvPr>
                <p14:cNvContentPartPr/>
                <p14:nvPr/>
              </p14:nvContentPartPr>
              <p14:xfrm>
                <a:off x="1484520" y="2159564"/>
                <a:ext cx="3782520" cy="1886760"/>
              </p14:xfrm>
            </p:contentPart>
          </mc:Choice>
          <mc:Fallback>
            <p:pic>
              <p:nvPicPr>
                <p:cNvPr id="35" name="Ink 34">
                  <a:extLst>
                    <a:ext uri="{FF2B5EF4-FFF2-40B4-BE49-F238E27FC236}">
                      <a16:creationId xmlns:a16="http://schemas.microsoft.com/office/drawing/2014/main" id="{EA3640A7-3967-DD8C-3ED8-D881C1F3CB88}"/>
                    </a:ext>
                  </a:extLst>
                </p:cNvPr>
                <p:cNvPicPr/>
                <p:nvPr/>
              </p:nvPicPr>
              <p:blipFill>
                <a:blip r:embed="rId12"/>
                <a:stretch>
                  <a:fillRect/>
                </a:stretch>
              </p:blipFill>
              <p:spPr>
                <a:xfrm>
                  <a:off x="1448880" y="2123564"/>
                  <a:ext cx="3854160" cy="195840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13">
            <p14:nvContentPartPr>
              <p14:cNvPr id="37" name="Ink 36">
                <a:extLst>
                  <a:ext uri="{FF2B5EF4-FFF2-40B4-BE49-F238E27FC236}">
                    <a16:creationId xmlns:a16="http://schemas.microsoft.com/office/drawing/2014/main" id="{26C7AFA4-7259-1455-3FAB-87B96DBE2D23}"/>
                  </a:ext>
                </a:extLst>
              </p14:cNvPr>
              <p14:cNvContentPartPr/>
              <p14:nvPr/>
            </p14:nvContentPartPr>
            <p14:xfrm>
              <a:off x="2110200" y="2516324"/>
              <a:ext cx="3075120" cy="2305440"/>
            </p14:xfrm>
          </p:contentPart>
        </mc:Choice>
        <mc:Fallback>
          <p:pic>
            <p:nvPicPr>
              <p:cNvPr id="37" name="Ink 36">
                <a:extLst>
                  <a:ext uri="{FF2B5EF4-FFF2-40B4-BE49-F238E27FC236}">
                    <a16:creationId xmlns:a16="http://schemas.microsoft.com/office/drawing/2014/main" id="{26C7AFA4-7259-1455-3FAB-87B96DBE2D23}"/>
                  </a:ext>
                </a:extLst>
              </p:cNvPr>
              <p:cNvPicPr/>
              <p:nvPr/>
            </p:nvPicPr>
            <p:blipFill>
              <a:blip r:embed="rId14"/>
              <a:stretch>
                <a:fillRect/>
              </a:stretch>
            </p:blipFill>
            <p:spPr>
              <a:xfrm>
                <a:off x="2074560" y="2480324"/>
                <a:ext cx="3146760" cy="2377080"/>
              </a:xfrm>
              <a:prstGeom prst="rect">
                <a:avLst/>
              </a:prstGeom>
            </p:spPr>
          </p:pic>
        </mc:Fallback>
      </mc:AlternateContent>
    </p:spTree>
    <p:extLst>
      <p:ext uri="{BB962C8B-B14F-4D97-AF65-F5344CB8AC3E}">
        <p14:creationId xmlns:p14="http://schemas.microsoft.com/office/powerpoint/2010/main" val="3929664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2572EE-0ED6-719C-7856-42F27C799DDE}"/>
              </a:ext>
            </a:extLst>
          </p:cNvPr>
          <p:cNvSpPr>
            <a:spLocks noGrp="1"/>
          </p:cNvSpPr>
          <p:nvPr>
            <p:ph type="title"/>
          </p:nvPr>
        </p:nvSpPr>
        <p:spPr>
          <a:xfrm>
            <a:off x="640080" y="325369"/>
            <a:ext cx="4368602" cy="1956841"/>
          </a:xfrm>
        </p:spPr>
        <p:txBody>
          <a:bodyPr anchor="b">
            <a:normAutofit/>
          </a:bodyPr>
          <a:lstStyle/>
          <a:p>
            <a:pPr>
              <a:lnSpc>
                <a:spcPct val="90000"/>
              </a:lnSpc>
            </a:pPr>
            <a:r>
              <a:rPr lang="en-GB" sz="4100" b="0" i="0" dirty="0">
                <a:solidFill>
                  <a:schemeClr val="accent1">
                    <a:lumMod val="75000"/>
                  </a:schemeClr>
                </a:solidFill>
                <a:effectLst/>
              </a:rPr>
              <a:t>Training plan for cleaning checklist</a:t>
            </a:r>
            <a:endParaRPr lang="en-GB" sz="4100" dirty="0">
              <a:solidFill>
                <a:schemeClr val="accent1">
                  <a:lumMod val="75000"/>
                </a:schemeClr>
              </a:solidFill>
            </a:endParaRPr>
          </a:p>
        </p:txBody>
      </p:sp>
      <p:sp>
        <p:nvSpPr>
          <p:cNvPr id="17"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093" y="2563839"/>
            <a:ext cx="3931920" cy="27432"/>
          </a:xfrm>
          <a:custGeom>
            <a:avLst/>
            <a:gdLst>
              <a:gd name="connsiteX0" fmla="*/ 0 w 3931920"/>
              <a:gd name="connsiteY0" fmla="*/ 0 h 27432"/>
              <a:gd name="connsiteX1" fmla="*/ 733958 w 3931920"/>
              <a:gd name="connsiteY1" fmla="*/ 0 h 27432"/>
              <a:gd name="connsiteX2" fmla="*/ 1428598 w 3931920"/>
              <a:gd name="connsiteY2" fmla="*/ 0 h 27432"/>
              <a:gd name="connsiteX3" fmla="*/ 2123237 w 3931920"/>
              <a:gd name="connsiteY3" fmla="*/ 0 h 27432"/>
              <a:gd name="connsiteX4" fmla="*/ 2660599 w 3931920"/>
              <a:gd name="connsiteY4" fmla="*/ 0 h 27432"/>
              <a:gd name="connsiteX5" fmla="*/ 3237281 w 3931920"/>
              <a:gd name="connsiteY5" fmla="*/ 0 h 27432"/>
              <a:gd name="connsiteX6" fmla="*/ 3931920 w 3931920"/>
              <a:gd name="connsiteY6" fmla="*/ 0 h 27432"/>
              <a:gd name="connsiteX7" fmla="*/ 3931920 w 3931920"/>
              <a:gd name="connsiteY7" fmla="*/ 27432 h 27432"/>
              <a:gd name="connsiteX8" fmla="*/ 3276600 w 3931920"/>
              <a:gd name="connsiteY8" fmla="*/ 27432 h 27432"/>
              <a:gd name="connsiteX9" fmla="*/ 2739238 w 3931920"/>
              <a:gd name="connsiteY9" fmla="*/ 27432 h 27432"/>
              <a:gd name="connsiteX10" fmla="*/ 2201875 w 3931920"/>
              <a:gd name="connsiteY10" fmla="*/ 27432 h 27432"/>
              <a:gd name="connsiteX11" fmla="*/ 1507236 w 3931920"/>
              <a:gd name="connsiteY11" fmla="*/ 27432 h 27432"/>
              <a:gd name="connsiteX12" fmla="*/ 930554 w 3931920"/>
              <a:gd name="connsiteY12" fmla="*/ 27432 h 27432"/>
              <a:gd name="connsiteX13" fmla="*/ 0 w 3931920"/>
              <a:gd name="connsiteY13" fmla="*/ 27432 h 27432"/>
              <a:gd name="connsiteX14" fmla="*/ 0 w 3931920"/>
              <a:gd name="connsiteY14"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31920" h="27432" fill="none" extrusionOk="0">
                <a:moveTo>
                  <a:pt x="0" y="0"/>
                </a:moveTo>
                <a:cubicBezTo>
                  <a:pt x="245351" y="16874"/>
                  <a:pt x="509174" y="13736"/>
                  <a:pt x="733958" y="0"/>
                </a:cubicBezTo>
                <a:cubicBezTo>
                  <a:pt x="958742" y="-13736"/>
                  <a:pt x="1245406" y="-17215"/>
                  <a:pt x="1428598" y="0"/>
                </a:cubicBezTo>
                <a:cubicBezTo>
                  <a:pt x="1611790" y="17215"/>
                  <a:pt x="1930525" y="20562"/>
                  <a:pt x="2123237" y="0"/>
                </a:cubicBezTo>
                <a:cubicBezTo>
                  <a:pt x="2315949" y="-20562"/>
                  <a:pt x="2485508" y="11332"/>
                  <a:pt x="2660599" y="0"/>
                </a:cubicBezTo>
                <a:cubicBezTo>
                  <a:pt x="2835690" y="-11332"/>
                  <a:pt x="3075198" y="-14809"/>
                  <a:pt x="3237281" y="0"/>
                </a:cubicBezTo>
                <a:cubicBezTo>
                  <a:pt x="3399364" y="14809"/>
                  <a:pt x="3745084" y="-4992"/>
                  <a:pt x="3931920" y="0"/>
                </a:cubicBezTo>
                <a:cubicBezTo>
                  <a:pt x="3930963" y="8431"/>
                  <a:pt x="3931571" y="14612"/>
                  <a:pt x="3931920" y="27432"/>
                </a:cubicBezTo>
                <a:cubicBezTo>
                  <a:pt x="3765435" y="40792"/>
                  <a:pt x="3452398" y="38703"/>
                  <a:pt x="3276600" y="27432"/>
                </a:cubicBezTo>
                <a:cubicBezTo>
                  <a:pt x="3100802" y="16161"/>
                  <a:pt x="2914889" y="26998"/>
                  <a:pt x="2739238" y="27432"/>
                </a:cubicBezTo>
                <a:cubicBezTo>
                  <a:pt x="2563587" y="27866"/>
                  <a:pt x="2395484" y="39154"/>
                  <a:pt x="2201875" y="27432"/>
                </a:cubicBezTo>
                <a:cubicBezTo>
                  <a:pt x="2008266" y="15710"/>
                  <a:pt x="1781367" y="4899"/>
                  <a:pt x="1507236" y="27432"/>
                </a:cubicBezTo>
                <a:cubicBezTo>
                  <a:pt x="1233105" y="49965"/>
                  <a:pt x="1075495" y="47542"/>
                  <a:pt x="930554" y="27432"/>
                </a:cubicBezTo>
                <a:cubicBezTo>
                  <a:pt x="785613" y="7322"/>
                  <a:pt x="268930" y="30433"/>
                  <a:pt x="0" y="27432"/>
                </a:cubicBezTo>
                <a:cubicBezTo>
                  <a:pt x="226" y="18208"/>
                  <a:pt x="-648" y="12891"/>
                  <a:pt x="0" y="0"/>
                </a:cubicBezTo>
                <a:close/>
              </a:path>
              <a:path w="3931920" h="27432" stroke="0" extrusionOk="0">
                <a:moveTo>
                  <a:pt x="0" y="0"/>
                </a:moveTo>
                <a:cubicBezTo>
                  <a:pt x="278269" y="4786"/>
                  <a:pt x="349028" y="-10422"/>
                  <a:pt x="616001" y="0"/>
                </a:cubicBezTo>
                <a:cubicBezTo>
                  <a:pt x="882974" y="10422"/>
                  <a:pt x="931617" y="-15515"/>
                  <a:pt x="1153363" y="0"/>
                </a:cubicBezTo>
                <a:cubicBezTo>
                  <a:pt x="1375109" y="15515"/>
                  <a:pt x="1704089" y="-3631"/>
                  <a:pt x="1887322" y="0"/>
                </a:cubicBezTo>
                <a:cubicBezTo>
                  <a:pt x="2070555" y="3631"/>
                  <a:pt x="2344155" y="2213"/>
                  <a:pt x="2503322" y="0"/>
                </a:cubicBezTo>
                <a:cubicBezTo>
                  <a:pt x="2662489" y="-2213"/>
                  <a:pt x="2976859" y="26691"/>
                  <a:pt x="3119323" y="0"/>
                </a:cubicBezTo>
                <a:cubicBezTo>
                  <a:pt x="3261787" y="-26691"/>
                  <a:pt x="3588171" y="-28651"/>
                  <a:pt x="3931920" y="0"/>
                </a:cubicBezTo>
                <a:cubicBezTo>
                  <a:pt x="3930565" y="9524"/>
                  <a:pt x="3930718" y="13975"/>
                  <a:pt x="3931920" y="27432"/>
                </a:cubicBezTo>
                <a:cubicBezTo>
                  <a:pt x="3664329" y="4021"/>
                  <a:pt x="3437686" y="14511"/>
                  <a:pt x="3276600" y="27432"/>
                </a:cubicBezTo>
                <a:cubicBezTo>
                  <a:pt x="3115514" y="40353"/>
                  <a:pt x="2913592" y="48967"/>
                  <a:pt x="2739238" y="27432"/>
                </a:cubicBezTo>
                <a:cubicBezTo>
                  <a:pt x="2564884" y="5897"/>
                  <a:pt x="2294049" y="39820"/>
                  <a:pt x="2083918" y="27432"/>
                </a:cubicBezTo>
                <a:cubicBezTo>
                  <a:pt x="1873787" y="15044"/>
                  <a:pt x="1718903" y="21388"/>
                  <a:pt x="1428598" y="27432"/>
                </a:cubicBezTo>
                <a:cubicBezTo>
                  <a:pt x="1138293" y="33476"/>
                  <a:pt x="952209" y="50441"/>
                  <a:pt x="812597" y="27432"/>
                </a:cubicBezTo>
                <a:cubicBezTo>
                  <a:pt x="672985" y="4423"/>
                  <a:pt x="305800" y="28240"/>
                  <a:pt x="0" y="27432"/>
                </a:cubicBezTo>
                <a:cubicBezTo>
                  <a:pt x="-800" y="16780"/>
                  <a:pt x="-583" y="12910"/>
                  <a:pt x="0" y="0"/>
                </a:cubicBezTo>
                <a:close/>
              </a:path>
            </a:pathLst>
          </a:custGeom>
          <a:solidFill>
            <a:srgbClr val="47B547"/>
          </a:solidFill>
          <a:ln w="38100" cap="rnd">
            <a:solidFill>
              <a:srgbClr val="47B547"/>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B83A52A-A899-6C4C-2A11-CD6766048432}"/>
              </a:ext>
            </a:extLst>
          </p:cNvPr>
          <p:cNvSpPr>
            <a:spLocks noGrp="1"/>
          </p:cNvSpPr>
          <p:nvPr>
            <p:ph idx="1"/>
          </p:nvPr>
        </p:nvSpPr>
        <p:spPr>
          <a:xfrm>
            <a:off x="640080" y="2872899"/>
            <a:ext cx="4243589" cy="2599321"/>
          </a:xfrm>
        </p:spPr>
        <p:txBody>
          <a:bodyPr>
            <a:normAutofit lnSpcReduction="10000"/>
          </a:bodyPr>
          <a:lstStyle/>
          <a:p>
            <a:pPr>
              <a:lnSpc>
                <a:spcPct val="100000"/>
              </a:lnSpc>
            </a:pPr>
            <a:r>
              <a:rPr lang="en-GB" sz="1500" b="0" i="0" dirty="0">
                <a:effectLst/>
                <a:latin typeface="Google Sans"/>
              </a:rPr>
              <a:t>Introduce the cleaning checklist to the team and explain its importance.</a:t>
            </a:r>
          </a:p>
          <a:p>
            <a:pPr>
              <a:lnSpc>
                <a:spcPct val="100000"/>
              </a:lnSpc>
            </a:pPr>
            <a:r>
              <a:rPr lang="en-GB" sz="1500" b="0" i="0" dirty="0">
                <a:effectLst/>
                <a:latin typeface="Google Sans"/>
              </a:rPr>
              <a:t>Walk the team through the checklist and demonstrate how to complete each task.</a:t>
            </a:r>
          </a:p>
          <a:p>
            <a:pPr>
              <a:lnSpc>
                <a:spcPct val="100000"/>
              </a:lnSpc>
            </a:pPr>
            <a:r>
              <a:rPr lang="en-GB" sz="1500" b="0" i="0" dirty="0">
                <a:effectLst/>
                <a:latin typeface="Google Sans"/>
              </a:rPr>
              <a:t>Answer any questions that the team may have.</a:t>
            </a:r>
          </a:p>
          <a:p>
            <a:pPr>
              <a:lnSpc>
                <a:spcPct val="100000"/>
              </a:lnSpc>
            </a:pPr>
            <a:r>
              <a:rPr lang="en-GB" sz="1500" b="0" i="0" dirty="0">
                <a:effectLst/>
                <a:latin typeface="Google Sans"/>
              </a:rPr>
              <a:t>Have the team practice using the checklist to clean the workspace.</a:t>
            </a:r>
          </a:p>
          <a:p>
            <a:pPr>
              <a:lnSpc>
                <a:spcPct val="100000"/>
              </a:lnSpc>
            </a:pPr>
            <a:r>
              <a:rPr lang="en-GB" sz="1500" b="0" i="0" dirty="0">
                <a:effectLst/>
                <a:latin typeface="Google Sans"/>
              </a:rPr>
              <a:t>Monitor the team's use of the checklist and provide feedback as needed.</a:t>
            </a:r>
            <a:endParaRPr lang="en-GB" sz="1500" dirty="0"/>
          </a:p>
        </p:txBody>
      </p:sp>
      <p:pic>
        <p:nvPicPr>
          <p:cNvPr id="5" name="Picture 4" descr="A group of people in different poses&#10;&#10;Description automatically generated">
            <a:extLst>
              <a:ext uri="{FF2B5EF4-FFF2-40B4-BE49-F238E27FC236}">
                <a16:creationId xmlns:a16="http://schemas.microsoft.com/office/drawing/2014/main" id="{EA34D8D1-661C-3D59-1809-BAAF5EE4EE24}"/>
              </a:ext>
            </a:extLst>
          </p:cNvPr>
          <p:cNvPicPr>
            <a:picLocks noChangeAspect="1"/>
          </p:cNvPicPr>
          <p:nvPr/>
        </p:nvPicPr>
        <p:blipFill rotWithShape="1">
          <a:blip r:embed="rId2">
            <a:extLst>
              <a:ext uri="{28A0092B-C50C-407E-A947-70E740481C1C}">
                <a14:useLocalDpi xmlns:a14="http://schemas.microsoft.com/office/drawing/2010/main" val="0"/>
              </a:ext>
            </a:extLst>
          </a:blip>
          <a:srcRect l="10309" r="22737"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6" name="Content Placeholder 2">
            <a:extLst>
              <a:ext uri="{FF2B5EF4-FFF2-40B4-BE49-F238E27FC236}">
                <a16:creationId xmlns:a16="http://schemas.microsoft.com/office/drawing/2014/main" id="{473B0D59-4EF3-024F-4DD4-FF0FD0601445}"/>
              </a:ext>
            </a:extLst>
          </p:cNvPr>
          <p:cNvSpPr txBox="1">
            <a:spLocks/>
          </p:cNvSpPr>
          <p:nvPr/>
        </p:nvSpPr>
        <p:spPr>
          <a:xfrm>
            <a:off x="640080" y="5367129"/>
            <a:ext cx="4243589" cy="1218273"/>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GB" sz="1200" b="0" i="0" u="none" strike="noStrike" dirty="0">
                <a:solidFill>
                  <a:srgbClr val="161D1E"/>
                </a:solidFill>
                <a:effectLst/>
                <a:latin typeface="Riposte-Regular"/>
              </a:rPr>
              <a:t>Before leaving the room, check that all windows are closed, and doors shut. […] Finally, check that there’s no remaining rubbish and that the furniture is tidy, and that all the supplies have been restocked. Now is also the time to check guest requests.</a:t>
            </a:r>
            <a:r>
              <a:rPr lang="en-GB" sz="1200" b="0" i="0" u="none" strike="noStrike" baseline="30000" dirty="0">
                <a:solidFill>
                  <a:srgbClr val="161D1E"/>
                </a:solidFill>
                <a:effectLst/>
                <a:latin typeface="Riposte-Regular"/>
              </a:rPr>
              <a:t>4</a:t>
            </a:r>
          </a:p>
        </p:txBody>
      </p:sp>
    </p:spTree>
    <p:extLst>
      <p:ext uri="{BB962C8B-B14F-4D97-AF65-F5344CB8AC3E}">
        <p14:creationId xmlns:p14="http://schemas.microsoft.com/office/powerpoint/2010/main" val="26214753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A2E39B7-17D8-4009-A8BA-9E8D8EC1B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Graphic 33">
            <a:extLst>
              <a:ext uri="{FF2B5EF4-FFF2-40B4-BE49-F238E27FC236}">
                <a16:creationId xmlns:a16="http://schemas.microsoft.com/office/drawing/2014/main" id="{967EEEC4-6120-428D-8FB5-916920AEC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8417"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rgbClr val="47B547"/>
          </a:solid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BF5EE86B-F275-2AEE-7D6C-67DAB38664E1}"/>
              </a:ext>
            </a:extLst>
          </p:cNvPr>
          <p:cNvSpPr>
            <a:spLocks noGrp="1"/>
          </p:cNvSpPr>
          <p:nvPr>
            <p:ph type="title"/>
          </p:nvPr>
        </p:nvSpPr>
        <p:spPr>
          <a:xfrm>
            <a:off x="2612571" y="353789"/>
            <a:ext cx="7168738" cy="1102860"/>
          </a:xfrm>
        </p:spPr>
        <p:txBody>
          <a:bodyPr anchor="b">
            <a:noAutofit/>
          </a:bodyPr>
          <a:lstStyle/>
          <a:p>
            <a:r>
              <a:rPr lang="en-GB" sz="4400" dirty="0">
                <a:solidFill>
                  <a:srgbClr val="FFFFFF"/>
                </a:solidFill>
              </a:rPr>
              <a:t>Additional training aids</a:t>
            </a:r>
          </a:p>
        </p:txBody>
      </p:sp>
      <p:sp>
        <p:nvSpPr>
          <p:cNvPr id="3" name="Content Placeholder 2">
            <a:extLst>
              <a:ext uri="{FF2B5EF4-FFF2-40B4-BE49-F238E27FC236}">
                <a16:creationId xmlns:a16="http://schemas.microsoft.com/office/drawing/2014/main" id="{F86760EE-8CCD-86F6-F476-77215C8BED44}"/>
              </a:ext>
            </a:extLst>
          </p:cNvPr>
          <p:cNvSpPr>
            <a:spLocks noGrp="1"/>
          </p:cNvSpPr>
          <p:nvPr>
            <p:ph idx="1"/>
          </p:nvPr>
        </p:nvSpPr>
        <p:spPr>
          <a:xfrm>
            <a:off x="2152117" y="1627416"/>
            <a:ext cx="7903029" cy="2501239"/>
          </a:xfrm>
        </p:spPr>
        <p:txBody>
          <a:bodyPr>
            <a:normAutofit/>
          </a:bodyPr>
          <a:lstStyle/>
          <a:p>
            <a:pPr rtl="0">
              <a:buFont typeface="Arial" panose="020B0604020202020204" pitchFamily="34" charset="0"/>
              <a:buChar char="•"/>
            </a:pPr>
            <a:r>
              <a:rPr lang="en-GB" sz="2000" b="0" dirty="0">
                <a:solidFill>
                  <a:schemeClr val="bg1"/>
                </a:solidFill>
                <a:effectLst/>
                <a:latin typeface="Google Sans"/>
              </a:rPr>
              <a:t>Make the cleaning checklist visible and accessible to all team members.</a:t>
            </a:r>
          </a:p>
          <a:p>
            <a:pPr rtl="0">
              <a:buFont typeface="Arial" panose="020B0604020202020204" pitchFamily="34" charset="0"/>
              <a:buChar char="•"/>
            </a:pPr>
            <a:r>
              <a:rPr lang="en-GB" sz="2000" b="0" dirty="0">
                <a:solidFill>
                  <a:schemeClr val="bg1"/>
                </a:solidFill>
                <a:effectLst/>
                <a:latin typeface="Google Sans"/>
              </a:rPr>
              <a:t>Encourage team members to provide feedback on the cleaning checklist and suggest improvements.</a:t>
            </a:r>
          </a:p>
          <a:p>
            <a:r>
              <a:rPr lang="en-GB" sz="2000" b="0" dirty="0">
                <a:solidFill>
                  <a:schemeClr val="bg1"/>
                </a:solidFill>
                <a:effectLst/>
                <a:latin typeface="Google Sans"/>
              </a:rPr>
              <a:t>Create a reward system for the team members and their participation.</a:t>
            </a:r>
          </a:p>
          <a:p>
            <a:pPr rtl="0">
              <a:buFont typeface="Arial" panose="020B0604020202020204" pitchFamily="34" charset="0"/>
              <a:buChar char="•"/>
            </a:pPr>
            <a:r>
              <a:rPr lang="en-GB" sz="2000" b="0" dirty="0">
                <a:solidFill>
                  <a:schemeClr val="bg1"/>
                </a:solidFill>
                <a:effectLst/>
                <a:latin typeface="Google Sans"/>
              </a:rPr>
              <a:t>Celebrate the team's success in using the cleaning checklist to improve their workspace.</a:t>
            </a:r>
          </a:p>
        </p:txBody>
      </p:sp>
      <p:sp>
        <p:nvSpPr>
          <p:cNvPr id="4" name="Content Placeholder 2">
            <a:extLst>
              <a:ext uri="{FF2B5EF4-FFF2-40B4-BE49-F238E27FC236}">
                <a16:creationId xmlns:a16="http://schemas.microsoft.com/office/drawing/2014/main" id="{2A53857D-0B58-BF2E-2830-1B655BD284A7}"/>
              </a:ext>
            </a:extLst>
          </p:cNvPr>
          <p:cNvSpPr txBox="1">
            <a:spLocks/>
          </p:cNvSpPr>
          <p:nvPr/>
        </p:nvSpPr>
        <p:spPr>
          <a:xfrm>
            <a:off x="1878280" y="5389419"/>
            <a:ext cx="7903029" cy="1274618"/>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None/>
            </a:pPr>
            <a:r>
              <a:rPr lang="en-GB" sz="1800" b="0" i="0" dirty="0">
                <a:solidFill>
                  <a:srgbClr val="1F1F1F"/>
                </a:solidFill>
                <a:effectLst/>
                <a:latin typeface="ElsevierGulliver"/>
              </a:rPr>
              <a:t>“The simulation-based training changed the behaviour of the cleaners, as they became more confident and understanding in performing their work.”</a:t>
            </a:r>
            <a:r>
              <a:rPr lang="en-GB" sz="1800" b="0" i="0" baseline="30000" dirty="0">
                <a:solidFill>
                  <a:srgbClr val="1F1F1F"/>
                </a:solidFill>
                <a:effectLst/>
                <a:latin typeface="ElsevierGulliver"/>
              </a:rPr>
              <a:t>5</a:t>
            </a:r>
            <a:endParaRPr lang="en-GB" baseline="30000" dirty="0">
              <a:solidFill>
                <a:schemeClr val="bg1"/>
              </a:solidFill>
              <a:latin typeface="Google Sans"/>
            </a:endParaRPr>
          </a:p>
        </p:txBody>
      </p:sp>
    </p:spTree>
    <p:extLst>
      <p:ext uri="{BB962C8B-B14F-4D97-AF65-F5344CB8AC3E}">
        <p14:creationId xmlns:p14="http://schemas.microsoft.com/office/powerpoint/2010/main" val="26791713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23" name="Rectangle 22">
            <a:extLst>
              <a:ext uri="{FF2B5EF4-FFF2-40B4-BE49-F238E27FC236}">
                <a16:creationId xmlns:a16="http://schemas.microsoft.com/office/drawing/2014/main" id="{337940BB-FBC4-492E-BD92-3B7B914D0E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E8AF3B-C391-F9ED-3A7F-E7ACAC2C10F7}"/>
              </a:ext>
            </a:extLst>
          </p:cNvPr>
          <p:cNvSpPr>
            <a:spLocks noGrp="1"/>
          </p:cNvSpPr>
          <p:nvPr>
            <p:ph type="title"/>
          </p:nvPr>
        </p:nvSpPr>
        <p:spPr>
          <a:xfrm>
            <a:off x="487171" y="1334094"/>
            <a:ext cx="6707084" cy="1707494"/>
          </a:xfrm>
        </p:spPr>
        <p:txBody>
          <a:bodyPr vert="horz" lIns="91440" tIns="45720" rIns="91440" bIns="45720" rtlCol="0" anchor="b">
            <a:normAutofit/>
          </a:bodyPr>
          <a:lstStyle/>
          <a:p>
            <a:pPr>
              <a:lnSpc>
                <a:spcPct val="90000"/>
              </a:lnSpc>
            </a:pPr>
            <a:r>
              <a:rPr lang="en-US" sz="5400" dirty="0"/>
              <a:t>Basic training for housekeeping staff</a:t>
            </a:r>
          </a:p>
        </p:txBody>
      </p:sp>
      <p:sp>
        <p:nvSpPr>
          <p:cNvPr id="4" name="TextBox 3">
            <a:extLst>
              <a:ext uri="{FF2B5EF4-FFF2-40B4-BE49-F238E27FC236}">
                <a16:creationId xmlns:a16="http://schemas.microsoft.com/office/drawing/2014/main" id="{225E2BA9-D1D4-33CF-99EA-BD7669CC5C58}"/>
              </a:ext>
            </a:extLst>
          </p:cNvPr>
          <p:cNvSpPr txBox="1"/>
          <p:nvPr/>
        </p:nvSpPr>
        <p:spPr>
          <a:xfrm>
            <a:off x="3484605" y="290923"/>
            <a:ext cx="8414952" cy="1065151"/>
          </a:xfrm>
          <a:prstGeom prst="rect">
            <a:avLst/>
          </a:prstGeom>
        </p:spPr>
        <p:txBody>
          <a:bodyPr vert="horz" lIns="91440" tIns="45720" rIns="91440" bIns="45720" rtlCol="0">
            <a:normAutofit/>
          </a:bodyPr>
          <a:lstStyle/>
          <a:p>
            <a:pPr algn="r">
              <a:lnSpc>
                <a:spcPct val="110000"/>
              </a:lnSpc>
              <a:spcBef>
                <a:spcPts val="1000"/>
              </a:spcBef>
            </a:pPr>
            <a:r>
              <a:rPr lang="en-US" sz="2800" dirty="0"/>
              <a:t>”…the presence of cleaning staff is perceived as a social cue which implies the presence of other positive traits in the environment”</a:t>
            </a:r>
            <a:r>
              <a:rPr lang="en-US" sz="2800" baseline="30000" dirty="0"/>
              <a:t>6</a:t>
            </a:r>
          </a:p>
        </p:txBody>
      </p:sp>
      <p:sp>
        <p:nvSpPr>
          <p:cNvPr id="25"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53987" y="4409267"/>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47B547"/>
          </a:solidFill>
          <a:ln w="38100" cap="rnd">
            <a:solidFill>
              <a:srgbClr val="47B547"/>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17" descr="Mop and bucket">
            <a:extLst>
              <a:ext uri="{FF2B5EF4-FFF2-40B4-BE49-F238E27FC236}">
                <a16:creationId xmlns:a16="http://schemas.microsoft.com/office/drawing/2014/main" id="{4C5952AC-0895-F781-2C90-A764EFD5E3B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20040" y="2693199"/>
            <a:ext cx="4087368" cy="4087368"/>
          </a:xfrm>
          <a:prstGeom prst="rect">
            <a:avLst/>
          </a:prstGeom>
        </p:spPr>
      </p:pic>
      <p:sp>
        <p:nvSpPr>
          <p:cNvPr id="3" name="TextBox 2">
            <a:extLst>
              <a:ext uri="{FF2B5EF4-FFF2-40B4-BE49-F238E27FC236}">
                <a16:creationId xmlns:a16="http://schemas.microsoft.com/office/drawing/2014/main" id="{AF7904D3-0073-810F-A053-7788A0B93386}"/>
              </a:ext>
            </a:extLst>
          </p:cNvPr>
          <p:cNvSpPr txBox="1"/>
          <p:nvPr/>
        </p:nvSpPr>
        <p:spPr>
          <a:xfrm>
            <a:off x="4604235" y="4558946"/>
            <a:ext cx="3647661" cy="2200602"/>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Staff hygiene and grooming</a:t>
            </a:r>
          </a:p>
          <a:p>
            <a:pPr marL="285750" indent="-285750">
              <a:spcAft>
                <a:spcPts val="600"/>
              </a:spcAf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Uniform</a:t>
            </a:r>
          </a:p>
          <a:p>
            <a:pPr marL="285750" indent="-285750">
              <a:spcAft>
                <a:spcPts val="600"/>
              </a:spcAf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Methods of housekeeping and cleaning</a:t>
            </a:r>
          </a:p>
          <a:p>
            <a:pPr marL="285750" indent="-285750">
              <a:spcAft>
                <a:spcPts val="600"/>
              </a:spcAf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Greeting a guest</a:t>
            </a:r>
          </a:p>
          <a:p>
            <a:pPr marL="285750" indent="-285750">
              <a:spcAft>
                <a:spcPts val="600"/>
              </a:spcAf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Answering guest questions</a:t>
            </a:r>
          </a:p>
          <a:p>
            <a:pPr marL="285750" indent="-285750">
              <a:spcAft>
                <a:spcPts val="600"/>
              </a:spcAf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Entering a guest room</a:t>
            </a:r>
          </a:p>
        </p:txBody>
      </p:sp>
      <p:sp>
        <p:nvSpPr>
          <p:cNvPr id="5" name="TextBox 4">
            <a:extLst>
              <a:ext uri="{FF2B5EF4-FFF2-40B4-BE49-F238E27FC236}">
                <a16:creationId xmlns:a16="http://schemas.microsoft.com/office/drawing/2014/main" id="{CE13F208-B7F5-E802-4279-F80E60FECDF5}"/>
              </a:ext>
            </a:extLst>
          </p:cNvPr>
          <p:cNvSpPr txBox="1"/>
          <p:nvPr/>
        </p:nvSpPr>
        <p:spPr>
          <a:xfrm>
            <a:off x="8251896" y="4508576"/>
            <a:ext cx="3647661" cy="2277547"/>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Servicing an occupied room</a:t>
            </a:r>
          </a:p>
          <a:p>
            <a:pPr marL="285750" indent="-285750">
              <a:spcAft>
                <a:spcPts val="600"/>
              </a:spcAf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Servicing a vacant room</a:t>
            </a:r>
          </a:p>
          <a:p>
            <a:pPr marL="285750" indent="-285750">
              <a:spcAft>
                <a:spcPts val="600"/>
              </a:spcAf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Making the beds</a:t>
            </a:r>
          </a:p>
          <a:p>
            <a:pPr marL="285750" indent="-285750">
              <a:spcAft>
                <a:spcPts val="600"/>
              </a:spcAf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Cleaning mirrors and windows</a:t>
            </a:r>
          </a:p>
          <a:p>
            <a:pPr marL="285750" indent="-285750">
              <a:spcAft>
                <a:spcPts val="600"/>
              </a:spcAf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Cleaning toilets and sinks</a:t>
            </a:r>
          </a:p>
          <a:p>
            <a:pPr marL="285750" indent="-285750">
              <a:spcAft>
                <a:spcPts val="600"/>
              </a:spcAf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Dusting methods</a:t>
            </a:r>
          </a:p>
          <a:p>
            <a:pPr marL="285750" indent="-285750">
              <a:spcAft>
                <a:spcPts val="600"/>
              </a:spcAf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Finding lost items</a:t>
            </a:r>
          </a:p>
        </p:txBody>
      </p:sp>
    </p:spTree>
    <p:extLst>
      <p:ext uri="{BB962C8B-B14F-4D97-AF65-F5344CB8AC3E}">
        <p14:creationId xmlns:p14="http://schemas.microsoft.com/office/powerpoint/2010/main" val="8126925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FA2E39B7-17D8-4009-A8BA-9E8D8EC1B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7">
            <a:extLst>
              <a:ext uri="{FF2B5EF4-FFF2-40B4-BE49-F238E27FC236}">
                <a16:creationId xmlns:a16="http://schemas.microsoft.com/office/drawing/2014/main" id="{8B71B615-14B5-4C0F-99E2-F17912DC6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3203463" y="-2060461"/>
            <a:ext cx="5649003" cy="10651671"/>
          </a:xfrm>
          <a:custGeom>
            <a:avLst/>
            <a:gdLst>
              <a:gd name="connsiteX0" fmla="*/ 0 w 5649003"/>
              <a:gd name="connsiteY0" fmla="*/ 5325836 h 10651671"/>
              <a:gd name="connsiteX1" fmla="*/ 2824502 w 5649003"/>
              <a:gd name="connsiteY1" fmla="*/ 0 h 10651671"/>
              <a:gd name="connsiteX2" fmla="*/ 5649004 w 5649003"/>
              <a:gd name="connsiteY2" fmla="*/ 5325836 h 10651671"/>
              <a:gd name="connsiteX3" fmla="*/ 2824502 w 5649003"/>
              <a:gd name="connsiteY3" fmla="*/ 10651672 h 10651671"/>
              <a:gd name="connsiteX4" fmla="*/ 0 w 5649003"/>
              <a:gd name="connsiteY4" fmla="*/ 5325836 h 106516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49003" h="10651671" fill="none" extrusionOk="0">
                <a:moveTo>
                  <a:pt x="0" y="5325836"/>
                </a:moveTo>
                <a:cubicBezTo>
                  <a:pt x="186946" y="2320485"/>
                  <a:pt x="1438121" y="-52385"/>
                  <a:pt x="2824502" y="0"/>
                </a:cubicBezTo>
                <a:cubicBezTo>
                  <a:pt x="4703838" y="-43168"/>
                  <a:pt x="5583840" y="2369660"/>
                  <a:pt x="5649004" y="5325836"/>
                </a:cubicBezTo>
                <a:cubicBezTo>
                  <a:pt x="5518761" y="8289338"/>
                  <a:pt x="4285196" y="10894014"/>
                  <a:pt x="2824502" y="10651672"/>
                </a:cubicBezTo>
                <a:cubicBezTo>
                  <a:pt x="1536945" y="11016699"/>
                  <a:pt x="142947" y="8418643"/>
                  <a:pt x="0" y="5325836"/>
                </a:cubicBezTo>
                <a:close/>
              </a:path>
              <a:path w="5649003" h="10651671" stroke="0" extrusionOk="0">
                <a:moveTo>
                  <a:pt x="0" y="5325836"/>
                </a:moveTo>
                <a:cubicBezTo>
                  <a:pt x="-54350" y="2332108"/>
                  <a:pt x="1351726" y="167869"/>
                  <a:pt x="2824502" y="0"/>
                </a:cubicBezTo>
                <a:cubicBezTo>
                  <a:pt x="4182679" y="-143942"/>
                  <a:pt x="5672665" y="2549517"/>
                  <a:pt x="5649004" y="5325836"/>
                </a:cubicBezTo>
                <a:cubicBezTo>
                  <a:pt x="5518596" y="8280244"/>
                  <a:pt x="4081190" y="10622204"/>
                  <a:pt x="2824502" y="10651672"/>
                </a:cubicBezTo>
                <a:cubicBezTo>
                  <a:pt x="1216708" y="10537144"/>
                  <a:pt x="-100850" y="8264979"/>
                  <a:pt x="0" y="5325836"/>
                </a:cubicBezTo>
                <a:close/>
              </a:path>
            </a:pathLst>
          </a:custGeom>
          <a:solidFill>
            <a:srgbClr val="47B547"/>
          </a:solidFill>
          <a:ln w="57150">
            <a:solidFill>
              <a:srgbClr val="47B547"/>
            </a:solidFill>
            <a:extLst>
              <a:ext uri="{C807C97D-BFC1-408E-A445-0C87EB9F89A2}">
                <ask:lineSketchStyleProps xmlns:ask="http://schemas.microsoft.com/office/drawing/2018/sketchyshapes" sd="63743190">
                  <a:prstGeom prst="ellipse">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F0273B0-C195-0418-158C-03F0AC6455DC}"/>
              </a:ext>
            </a:extLst>
          </p:cNvPr>
          <p:cNvSpPr>
            <a:spLocks noGrp="1"/>
          </p:cNvSpPr>
          <p:nvPr>
            <p:ph type="title"/>
          </p:nvPr>
        </p:nvSpPr>
        <p:spPr>
          <a:xfrm>
            <a:off x="585536" y="2131714"/>
            <a:ext cx="6809014" cy="392567"/>
          </a:xfrm>
        </p:spPr>
        <p:txBody>
          <a:bodyPr anchor="b">
            <a:noAutofit/>
          </a:bodyPr>
          <a:lstStyle/>
          <a:p>
            <a:pPr algn="r"/>
            <a:r>
              <a:rPr lang="en-GB" sz="2400" dirty="0">
                <a:solidFill>
                  <a:srgbClr val="FFFFFF"/>
                </a:solidFill>
              </a:rPr>
              <a:t>Personal hygiene and grooming training</a:t>
            </a:r>
          </a:p>
        </p:txBody>
      </p:sp>
      <p:sp>
        <p:nvSpPr>
          <p:cNvPr id="3" name="Content Placeholder 2">
            <a:extLst>
              <a:ext uri="{FF2B5EF4-FFF2-40B4-BE49-F238E27FC236}">
                <a16:creationId xmlns:a16="http://schemas.microsoft.com/office/drawing/2014/main" id="{274505BA-E3F5-0664-91DD-BAEB4191154A}"/>
              </a:ext>
            </a:extLst>
          </p:cNvPr>
          <p:cNvSpPr>
            <a:spLocks noGrp="1"/>
          </p:cNvSpPr>
          <p:nvPr>
            <p:ph idx="1"/>
          </p:nvPr>
        </p:nvSpPr>
        <p:spPr>
          <a:xfrm>
            <a:off x="543139" y="2500306"/>
            <a:ext cx="6809014" cy="2480772"/>
          </a:xfrm>
        </p:spPr>
        <p:txBody>
          <a:bodyPr>
            <a:normAutofit/>
          </a:bodyPr>
          <a:lstStyle/>
          <a:p>
            <a:pPr algn="r">
              <a:lnSpc>
                <a:spcPct val="100000"/>
              </a:lnSpc>
              <a:spcBef>
                <a:spcPts val="0"/>
              </a:spcBef>
            </a:pPr>
            <a:r>
              <a:rPr lang="en-GB" sz="2600" dirty="0">
                <a:solidFill>
                  <a:srgbClr val="FFFFFF"/>
                </a:solidFill>
              </a:rPr>
              <a:t>Staff hygiene and grooming</a:t>
            </a:r>
          </a:p>
          <a:p>
            <a:pPr marL="0" indent="0" algn="r">
              <a:lnSpc>
                <a:spcPct val="100000"/>
              </a:lnSpc>
              <a:spcBef>
                <a:spcPts val="0"/>
              </a:spcBef>
              <a:buNone/>
            </a:pPr>
            <a:r>
              <a:rPr lang="en-GB" sz="2600" dirty="0">
                <a:solidFill>
                  <a:srgbClr val="FFFFFF"/>
                </a:solidFill>
              </a:rPr>
              <a:t>Staff need to present themselves in a professional manner, shower and brush their teeth daily, groom their nails and hair</a:t>
            </a:r>
          </a:p>
          <a:p>
            <a:pPr algn="r">
              <a:lnSpc>
                <a:spcPct val="100000"/>
              </a:lnSpc>
              <a:spcBef>
                <a:spcPts val="0"/>
              </a:spcBef>
            </a:pPr>
            <a:r>
              <a:rPr lang="en-GB" sz="2600" dirty="0">
                <a:solidFill>
                  <a:srgbClr val="FFFFFF"/>
                </a:solidFill>
              </a:rPr>
              <a:t>Uniform</a:t>
            </a:r>
          </a:p>
          <a:p>
            <a:pPr marL="0" indent="0" algn="r">
              <a:lnSpc>
                <a:spcPct val="100000"/>
              </a:lnSpc>
              <a:spcBef>
                <a:spcPts val="0"/>
              </a:spcBef>
              <a:buNone/>
            </a:pPr>
            <a:r>
              <a:rPr lang="en-GB" sz="2600" dirty="0">
                <a:solidFill>
                  <a:srgbClr val="FFFFFF"/>
                </a:solidFill>
              </a:rPr>
              <a:t>The uniform has to be complete, always clean and a name badge needs to be displayed in plain sight</a:t>
            </a:r>
          </a:p>
          <a:p>
            <a:pPr algn="r">
              <a:lnSpc>
                <a:spcPct val="100000"/>
              </a:lnSpc>
              <a:spcBef>
                <a:spcPts val="0"/>
              </a:spcBef>
            </a:pPr>
            <a:endParaRPr lang="en-GB" sz="2600" dirty="0">
              <a:solidFill>
                <a:srgbClr val="FFFFFF"/>
              </a:solidFill>
            </a:endParaRPr>
          </a:p>
        </p:txBody>
      </p:sp>
      <p:sp>
        <p:nvSpPr>
          <p:cNvPr id="6" name="Content Placeholder 2">
            <a:extLst>
              <a:ext uri="{FF2B5EF4-FFF2-40B4-BE49-F238E27FC236}">
                <a16:creationId xmlns:a16="http://schemas.microsoft.com/office/drawing/2014/main" id="{62CDCEBA-552F-C659-398F-E8F70DB72884}"/>
              </a:ext>
            </a:extLst>
          </p:cNvPr>
          <p:cNvSpPr txBox="1">
            <a:spLocks/>
          </p:cNvSpPr>
          <p:nvPr/>
        </p:nvSpPr>
        <p:spPr>
          <a:xfrm>
            <a:off x="7553540" y="2131714"/>
            <a:ext cx="2409466" cy="2849364"/>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GB" sz="1600" i="0" dirty="0">
                <a:solidFill>
                  <a:srgbClr val="373D3F"/>
                </a:solidFill>
                <a:effectLst/>
                <a:latin typeface="Montserrat" pitchFamily="2" charset="77"/>
              </a:rPr>
              <a:t>“</a:t>
            </a:r>
            <a:r>
              <a:rPr lang="en-GB" sz="1600" b="1" i="0" dirty="0">
                <a:solidFill>
                  <a:srgbClr val="373D3F"/>
                </a:solidFill>
                <a:effectLst/>
                <a:latin typeface="Montserrat" pitchFamily="2" charset="77"/>
              </a:rPr>
              <a:t>Grooming</a:t>
            </a:r>
            <a:r>
              <a:rPr lang="en-GB" sz="1600" b="0" i="0" dirty="0">
                <a:solidFill>
                  <a:srgbClr val="373D3F"/>
                </a:solidFill>
                <a:effectLst/>
                <a:latin typeface="Montserrat" pitchFamily="2" charset="77"/>
              </a:rPr>
              <a:t> is closely related to hygiene but is not strictly the same thing. For example, while keeping the hair clean would count as hygiene, shaving and styling preferences are to do with grooming.”</a:t>
            </a:r>
            <a:r>
              <a:rPr lang="en-GB" sz="1600" b="0" i="0" baseline="30000" dirty="0">
                <a:solidFill>
                  <a:srgbClr val="373D3F"/>
                </a:solidFill>
                <a:effectLst/>
                <a:latin typeface="Montserrat" pitchFamily="2" charset="77"/>
              </a:rPr>
              <a:t>7</a:t>
            </a:r>
            <a:endParaRPr lang="en-GB" sz="2600" baseline="30000" dirty="0">
              <a:solidFill>
                <a:srgbClr val="FFFFFF"/>
              </a:solidFill>
            </a:endParaRPr>
          </a:p>
        </p:txBody>
      </p:sp>
    </p:spTree>
    <p:extLst>
      <p:ext uri="{BB962C8B-B14F-4D97-AF65-F5344CB8AC3E}">
        <p14:creationId xmlns:p14="http://schemas.microsoft.com/office/powerpoint/2010/main" val="831397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45DEEED-BE3A-4307-800A-45F555B51C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5C73706-35AD-4797-B796-D806B8FE5A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006297" cy="6858000"/>
          </a:xfrm>
          <a:custGeom>
            <a:avLst/>
            <a:gdLst>
              <a:gd name="connsiteX0" fmla="*/ 5006297 w 5006297"/>
              <a:gd name="connsiteY0" fmla="*/ 0 h 6858000"/>
              <a:gd name="connsiteX1" fmla="*/ 1229608 w 5006297"/>
              <a:gd name="connsiteY1" fmla="*/ 0 h 6858000"/>
              <a:gd name="connsiteX2" fmla="*/ 1128285 w 5006297"/>
              <a:gd name="connsiteY2" fmla="*/ 156518 h 6858000"/>
              <a:gd name="connsiteX3" fmla="*/ 768782 w 5006297"/>
              <a:gd name="connsiteY3" fmla="*/ 825746 h 6858000"/>
              <a:gd name="connsiteX4" fmla="*/ 743290 w 5006297"/>
              <a:gd name="connsiteY4" fmla="*/ 860183 h 6858000"/>
              <a:gd name="connsiteX5" fmla="*/ 787138 w 5006297"/>
              <a:gd name="connsiteY5" fmla="*/ 756243 h 6858000"/>
              <a:gd name="connsiteX6" fmla="*/ 980544 w 5006297"/>
              <a:gd name="connsiteY6" fmla="*/ 339016 h 6858000"/>
              <a:gd name="connsiteX7" fmla="*/ 1161966 w 5006297"/>
              <a:gd name="connsiteY7" fmla="*/ 0 h 6858000"/>
              <a:gd name="connsiteX8" fmla="*/ 1104491 w 5006297"/>
              <a:gd name="connsiteY8" fmla="*/ 0 h 6858000"/>
              <a:gd name="connsiteX9" fmla="*/ 993044 w 5006297"/>
              <a:gd name="connsiteY9" fmla="*/ 204247 h 6858000"/>
              <a:gd name="connsiteX10" fmla="*/ 494731 w 5006297"/>
              <a:gd name="connsiteY10" fmla="*/ 1375322 h 6858000"/>
              <a:gd name="connsiteX11" fmla="*/ 46559 w 5006297"/>
              <a:gd name="connsiteY11" fmla="*/ 3329787 h 6858000"/>
              <a:gd name="connsiteX12" fmla="*/ 12272 w 5006297"/>
              <a:gd name="connsiteY12" fmla="*/ 4352595 h 6858000"/>
              <a:gd name="connsiteX13" fmla="*/ 171094 w 5006297"/>
              <a:gd name="connsiteY13" fmla="*/ 5544543 h 6858000"/>
              <a:gd name="connsiteX14" fmla="*/ 538125 w 5006297"/>
              <a:gd name="connsiteY14" fmla="*/ 6816123 h 6858000"/>
              <a:gd name="connsiteX15" fmla="*/ 555724 w 5006297"/>
              <a:gd name="connsiteY15" fmla="*/ 6858000 h 6858000"/>
              <a:gd name="connsiteX16" fmla="*/ 608303 w 5006297"/>
              <a:gd name="connsiteY16" fmla="*/ 6858000 h 6858000"/>
              <a:gd name="connsiteX17" fmla="*/ 596366 w 5006297"/>
              <a:gd name="connsiteY17" fmla="*/ 6829337 h 6858000"/>
              <a:gd name="connsiteX18" fmla="*/ 364843 w 5006297"/>
              <a:gd name="connsiteY18" fmla="*/ 6132604 h 6858000"/>
              <a:gd name="connsiteX19" fmla="*/ 213412 w 5006297"/>
              <a:gd name="connsiteY19" fmla="*/ 5505676 h 6858000"/>
              <a:gd name="connsiteX20" fmla="*/ 211628 w 5006297"/>
              <a:gd name="connsiteY20" fmla="*/ 5472254 h 6858000"/>
              <a:gd name="connsiteX21" fmla="*/ 311945 w 5006297"/>
              <a:gd name="connsiteY21" fmla="*/ 5821167 h 6858000"/>
              <a:gd name="connsiteX22" fmla="*/ 623960 w 5006297"/>
              <a:gd name="connsiteY22" fmla="*/ 6658826 h 6858000"/>
              <a:gd name="connsiteX23" fmla="*/ 717350 w 5006297"/>
              <a:gd name="connsiteY23" fmla="*/ 6858000 h 6858000"/>
              <a:gd name="connsiteX24" fmla="*/ 5006297 w 5006297"/>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006297" h="6858000">
                <a:moveTo>
                  <a:pt x="5006297" y="0"/>
                </a:moveTo>
                <a:lnTo>
                  <a:pt x="1229608" y="0"/>
                </a:lnTo>
                <a:lnTo>
                  <a:pt x="1128285" y="156518"/>
                </a:lnTo>
                <a:cubicBezTo>
                  <a:pt x="996915" y="372642"/>
                  <a:pt x="877575" y="596029"/>
                  <a:pt x="768782" y="825746"/>
                </a:cubicBezTo>
                <a:cubicBezTo>
                  <a:pt x="763429" y="839224"/>
                  <a:pt x="754646" y="851089"/>
                  <a:pt x="743290" y="860183"/>
                </a:cubicBezTo>
                <a:cubicBezTo>
                  <a:pt x="757948" y="825621"/>
                  <a:pt x="772224" y="790805"/>
                  <a:pt x="787138" y="756243"/>
                </a:cubicBezTo>
                <a:cubicBezTo>
                  <a:pt x="848067" y="615114"/>
                  <a:pt x="912406" y="475964"/>
                  <a:pt x="980544" y="339016"/>
                </a:cubicBezTo>
                <a:lnTo>
                  <a:pt x="1161966" y="0"/>
                </a:lnTo>
                <a:lnTo>
                  <a:pt x="1104491" y="0"/>
                </a:lnTo>
                <a:lnTo>
                  <a:pt x="993044" y="204247"/>
                </a:lnTo>
                <a:cubicBezTo>
                  <a:pt x="798291" y="579761"/>
                  <a:pt x="634561" y="971401"/>
                  <a:pt x="494731" y="1375322"/>
                </a:cubicBezTo>
                <a:cubicBezTo>
                  <a:pt x="277072" y="2009491"/>
                  <a:pt x="126862" y="2664550"/>
                  <a:pt x="46559" y="3329787"/>
                </a:cubicBezTo>
                <a:cubicBezTo>
                  <a:pt x="4496" y="3670216"/>
                  <a:pt x="-14242" y="4010141"/>
                  <a:pt x="12272" y="4352595"/>
                </a:cubicBezTo>
                <a:cubicBezTo>
                  <a:pt x="43627" y="4752907"/>
                  <a:pt x="90918" y="5150814"/>
                  <a:pt x="171094" y="5544543"/>
                </a:cubicBezTo>
                <a:cubicBezTo>
                  <a:pt x="259524" y="5979227"/>
                  <a:pt x="379573" y="6403657"/>
                  <a:pt x="538125" y="6816123"/>
                </a:cubicBezTo>
                <a:lnTo>
                  <a:pt x="555724" y="6858000"/>
                </a:lnTo>
                <a:lnTo>
                  <a:pt x="608303" y="6858000"/>
                </a:lnTo>
                <a:lnTo>
                  <a:pt x="596366" y="6829337"/>
                </a:lnTo>
                <a:cubicBezTo>
                  <a:pt x="508696" y="6602484"/>
                  <a:pt x="431985" y="6369981"/>
                  <a:pt x="364843" y="6132604"/>
                </a:cubicBezTo>
                <a:cubicBezTo>
                  <a:pt x="306463" y="5925865"/>
                  <a:pt x="263378" y="5714822"/>
                  <a:pt x="213412" y="5505676"/>
                </a:cubicBezTo>
                <a:cubicBezTo>
                  <a:pt x="212231" y="5494574"/>
                  <a:pt x="211637" y="5483421"/>
                  <a:pt x="211628" y="5472254"/>
                </a:cubicBezTo>
                <a:cubicBezTo>
                  <a:pt x="248210" y="5599108"/>
                  <a:pt x="277401" y="5710897"/>
                  <a:pt x="311945" y="5821167"/>
                </a:cubicBezTo>
                <a:cubicBezTo>
                  <a:pt x="401999" y="6108329"/>
                  <a:pt x="505868" y="6387643"/>
                  <a:pt x="623960" y="6658826"/>
                </a:cubicBezTo>
                <a:lnTo>
                  <a:pt x="717350" y="6858000"/>
                </a:lnTo>
                <a:lnTo>
                  <a:pt x="5006297" y="6858000"/>
                </a:lnTo>
                <a:close/>
              </a:path>
            </a:pathLst>
          </a:custGeom>
          <a:solidFill>
            <a:srgbClr val="47B547"/>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9B1BA5BA-C6D1-1A3F-D918-DDEDF274C7B4}"/>
              </a:ext>
            </a:extLst>
          </p:cNvPr>
          <p:cNvSpPr>
            <a:spLocks noGrp="1"/>
          </p:cNvSpPr>
          <p:nvPr>
            <p:ph type="title"/>
          </p:nvPr>
        </p:nvSpPr>
        <p:spPr>
          <a:xfrm>
            <a:off x="496693" y="2951723"/>
            <a:ext cx="4327100" cy="3241308"/>
          </a:xfrm>
        </p:spPr>
        <p:txBody>
          <a:bodyPr>
            <a:normAutofit/>
          </a:bodyPr>
          <a:lstStyle/>
          <a:p>
            <a:r>
              <a:rPr lang="en-GB" sz="6600" dirty="0">
                <a:solidFill>
                  <a:srgbClr val="FFFFFF"/>
                </a:solidFill>
              </a:rPr>
              <a:t>Structure of training</a:t>
            </a:r>
          </a:p>
        </p:txBody>
      </p:sp>
      <p:sp>
        <p:nvSpPr>
          <p:cNvPr id="3" name="Content Placeholder 2">
            <a:extLst>
              <a:ext uri="{FF2B5EF4-FFF2-40B4-BE49-F238E27FC236}">
                <a16:creationId xmlns:a16="http://schemas.microsoft.com/office/drawing/2014/main" id="{48082CFE-9B16-9302-09E4-3117D886F6E9}"/>
              </a:ext>
            </a:extLst>
          </p:cNvPr>
          <p:cNvSpPr>
            <a:spLocks noGrp="1"/>
          </p:cNvSpPr>
          <p:nvPr>
            <p:ph idx="1"/>
          </p:nvPr>
        </p:nvSpPr>
        <p:spPr>
          <a:xfrm>
            <a:off x="5146756" y="3234492"/>
            <a:ext cx="3450867" cy="3191851"/>
          </a:xfrm>
        </p:spPr>
        <p:txBody>
          <a:bodyPr anchor="ctr">
            <a:normAutofit lnSpcReduction="10000"/>
          </a:bodyPr>
          <a:lstStyle/>
          <a:p>
            <a:pPr marL="0" indent="0">
              <a:spcBef>
                <a:spcPts val="0"/>
              </a:spcBef>
              <a:buNone/>
            </a:pPr>
            <a:r>
              <a:rPr lang="en-GB" dirty="0"/>
              <a:t>Methods of housekeeping and cleaning</a:t>
            </a:r>
          </a:p>
          <a:p>
            <a:pPr marL="0" indent="0">
              <a:spcBef>
                <a:spcPts val="0"/>
              </a:spcBef>
              <a:buNone/>
            </a:pPr>
            <a:r>
              <a:rPr lang="en-GB" dirty="0"/>
              <a:t>Servicing an occupied room</a:t>
            </a:r>
          </a:p>
          <a:p>
            <a:pPr marL="0" indent="0">
              <a:spcBef>
                <a:spcPts val="0"/>
              </a:spcBef>
              <a:buNone/>
            </a:pPr>
            <a:r>
              <a:rPr lang="en-GB" dirty="0"/>
              <a:t>Servicing a vacant room</a:t>
            </a:r>
          </a:p>
          <a:p>
            <a:pPr marL="0" indent="0">
              <a:spcBef>
                <a:spcPts val="0"/>
              </a:spcBef>
              <a:buNone/>
            </a:pPr>
            <a:r>
              <a:rPr lang="en-GB" dirty="0"/>
              <a:t>Making the beds</a:t>
            </a:r>
          </a:p>
          <a:p>
            <a:pPr marL="0" indent="0">
              <a:spcBef>
                <a:spcPts val="0"/>
              </a:spcBef>
              <a:buNone/>
            </a:pPr>
            <a:r>
              <a:rPr lang="en-GB" dirty="0"/>
              <a:t>Cleaning mirrors and windows</a:t>
            </a:r>
          </a:p>
          <a:p>
            <a:pPr marL="0" indent="0">
              <a:spcBef>
                <a:spcPts val="0"/>
              </a:spcBef>
              <a:buNone/>
            </a:pPr>
            <a:r>
              <a:rPr lang="en-GB" dirty="0"/>
              <a:t>Cleaning toilets and sinks</a:t>
            </a:r>
          </a:p>
          <a:p>
            <a:pPr marL="0" indent="0">
              <a:spcBef>
                <a:spcPts val="0"/>
              </a:spcBef>
              <a:buNone/>
            </a:pPr>
            <a:r>
              <a:rPr lang="en-GB" dirty="0"/>
              <a:t>Dusting methods</a:t>
            </a:r>
          </a:p>
        </p:txBody>
      </p:sp>
      <p:sp>
        <p:nvSpPr>
          <p:cNvPr id="4" name="Content Placeholder 2">
            <a:extLst>
              <a:ext uri="{FF2B5EF4-FFF2-40B4-BE49-F238E27FC236}">
                <a16:creationId xmlns:a16="http://schemas.microsoft.com/office/drawing/2014/main" id="{BBD16C36-82DF-CC77-4467-C635E1CF4AA8}"/>
              </a:ext>
            </a:extLst>
          </p:cNvPr>
          <p:cNvSpPr txBox="1">
            <a:spLocks/>
          </p:cNvSpPr>
          <p:nvPr/>
        </p:nvSpPr>
        <p:spPr>
          <a:xfrm>
            <a:off x="5146756" y="318052"/>
            <a:ext cx="3450867" cy="2916440"/>
          </a:xfrm>
          <a:prstGeom prst="rect">
            <a:avLst/>
          </a:prstGeom>
        </p:spPr>
        <p:txBody>
          <a:bodyPr vert="horz" lIns="91440" tIns="45720" rIns="91440" bIns="45720" rtlCol="0" anchor="t">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t>Training for cleaning rooms and other spaces should be done on site, by specialized staff, and should include at least one shadow shift in order for the trainee to understand the workload and its importance.</a:t>
            </a:r>
          </a:p>
        </p:txBody>
      </p:sp>
      <p:sp>
        <p:nvSpPr>
          <p:cNvPr id="5" name="Content Placeholder 2">
            <a:extLst>
              <a:ext uri="{FF2B5EF4-FFF2-40B4-BE49-F238E27FC236}">
                <a16:creationId xmlns:a16="http://schemas.microsoft.com/office/drawing/2014/main" id="{03CC07B9-22BA-FEA2-F367-ED78704EC42D}"/>
              </a:ext>
            </a:extLst>
          </p:cNvPr>
          <p:cNvSpPr txBox="1">
            <a:spLocks/>
          </p:cNvSpPr>
          <p:nvPr/>
        </p:nvSpPr>
        <p:spPr>
          <a:xfrm>
            <a:off x="8892208" y="3723860"/>
            <a:ext cx="2803099" cy="2489487"/>
          </a:xfrm>
          <a:prstGeom prst="rect">
            <a:avLst/>
          </a:prstGeom>
        </p:spPr>
        <p:txBody>
          <a:bodyPr vert="horz" lIns="91440" tIns="45720" rIns="91440" bIns="45720" rtlCol="0" anchor="ctr">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t>Greeting a guest</a:t>
            </a:r>
          </a:p>
          <a:p>
            <a:pPr marL="0" indent="0">
              <a:buFont typeface="Arial" panose="020B0604020202020204" pitchFamily="34" charset="0"/>
              <a:buNone/>
            </a:pPr>
            <a:r>
              <a:rPr lang="en-GB"/>
              <a:t>Answering guest questions</a:t>
            </a:r>
          </a:p>
          <a:p>
            <a:pPr marL="0" indent="0">
              <a:buFont typeface="Arial" panose="020B0604020202020204" pitchFamily="34" charset="0"/>
              <a:buNone/>
            </a:pPr>
            <a:r>
              <a:rPr lang="en-GB"/>
              <a:t>Entering a guest room</a:t>
            </a:r>
          </a:p>
          <a:p>
            <a:pPr marL="0" indent="0">
              <a:buFont typeface="Arial" panose="020B0604020202020204" pitchFamily="34" charset="0"/>
              <a:buNone/>
            </a:pPr>
            <a:r>
              <a:rPr lang="en-GB"/>
              <a:t>Finding lost items</a:t>
            </a:r>
            <a:endParaRPr lang="en-GB" dirty="0"/>
          </a:p>
        </p:txBody>
      </p:sp>
      <p:sp>
        <p:nvSpPr>
          <p:cNvPr id="6" name="Content Placeholder 2">
            <a:extLst>
              <a:ext uri="{FF2B5EF4-FFF2-40B4-BE49-F238E27FC236}">
                <a16:creationId xmlns:a16="http://schemas.microsoft.com/office/drawing/2014/main" id="{0A40598D-8043-96F2-5535-3F7508929210}"/>
              </a:ext>
            </a:extLst>
          </p:cNvPr>
          <p:cNvSpPr txBox="1">
            <a:spLocks/>
          </p:cNvSpPr>
          <p:nvPr/>
        </p:nvSpPr>
        <p:spPr>
          <a:xfrm>
            <a:off x="8892208" y="477077"/>
            <a:ext cx="2803099" cy="2489487"/>
          </a:xfrm>
          <a:prstGeom prst="rect">
            <a:avLst/>
          </a:prstGeom>
        </p:spPr>
        <p:txBody>
          <a:bodyPr vert="horz" lIns="91440" tIns="45720" rIns="91440" bIns="45720" rtlCol="0" anchor="t">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t>Guest oriented training can be provided online or in a class, without the trainee’s involvement in the hotel’s business areas.</a:t>
            </a:r>
          </a:p>
        </p:txBody>
      </p:sp>
      <mc:AlternateContent xmlns:mc="http://schemas.openxmlformats.org/markup-compatibility/2006">
        <mc:Choice xmlns:p14="http://schemas.microsoft.com/office/powerpoint/2010/main" Requires="p14">
          <p:contentPart p14:bwMode="auto" r:id="rId2">
            <p14:nvContentPartPr>
              <p14:cNvPr id="9" name="Ink 8">
                <a:extLst>
                  <a:ext uri="{FF2B5EF4-FFF2-40B4-BE49-F238E27FC236}">
                    <a16:creationId xmlns:a16="http://schemas.microsoft.com/office/drawing/2014/main" id="{1648CAD5-9261-C229-8D1C-CF4674BA10FC}"/>
                  </a:ext>
                </a:extLst>
              </p14:cNvPr>
              <p14:cNvContentPartPr/>
              <p14:nvPr/>
            </p14:nvContentPartPr>
            <p14:xfrm>
              <a:off x="5112266" y="3067389"/>
              <a:ext cx="6593400" cy="189491"/>
            </p14:xfrm>
          </p:contentPart>
        </mc:Choice>
        <mc:Fallback>
          <p:pic>
            <p:nvPicPr>
              <p:cNvPr id="9" name="Ink 8">
                <a:extLst>
                  <a:ext uri="{FF2B5EF4-FFF2-40B4-BE49-F238E27FC236}">
                    <a16:creationId xmlns:a16="http://schemas.microsoft.com/office/drawing/2014/main" id="{1648CAD5-9261-C229-8D1C-CF4674BA10FC}"/>
                  </a:ext>
                </a:extLst>
              </p:cNvPr>
              <p:cNvPicPr/>
              <p:nvPr/>
            </p:nvPicPr>
            <p:blipFill>
              <a:blip r:embed="rId3"/>
              <a:stretch>
                <a:fillRect/>
              </a:stretch>
            </p:blipFill>
            <p:spPr>
              <a:xfrm>
                <a:off x="5076266" y="3031432"/>
                <a:ext cx="6665040" cy="261045"/>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12" name="Ink 11">
                <a:extLst>
                  <a:ext uri="{FF2B5EF4-FFF2-40B4-BE49-F238E27FC236}">
                    <a16:creationId xmlns:a16="http://schemas.microsoft.com/office/drawing/2014/main" id="{2113DCB8-C482-2579-0EE1-F2CDE10C38E5}"/>
                  </a:ext>
                </a:extLst>
              </p14:cNvPr>
              <p14:cNvContentPartPr/>
              <p14:nvPr/>
            </p14:nvContentPartPr>
            <p14:xfrm>
              <a:off x="8657186" y="480151"/>
              <a:ext cx="204480" cy="2153520"/>
            </p14:xfrm>
          </p:contentPart>
        </mc:Choice>
        <mc:Fallback>
          <p:pic>
            <p:nvPicPr>
              <p:cNvPr id="12" name="Ink 11">
                <a:extLst>
                  <a:ext uri="{FF2B5EF4-FFF2-40B4-BE49-F238E27FC236}">
                    <a16:creationId xmlns:a16="http://schemas.microsoft.com/office/drawing/2014/main" id="{2113DCB8-C482-2579-0EE1-F2CDE10C38E5}"/>
                  </a:ext>
                </a:extLst>
              </p:cNvPr>
              <p:cNvPicPr/>
              <p:nvPr/>
            </p:nvPicPr>
            <p:blipFill>
              <a:blip r:embed="rId5"/>
              <a:stretch>
                <a:fillRect/>
              </a:stretch>
            </p:blipFill>
            <p:spPr>
              <a:xfrm>
                <a:off x="8621186" y="444151"/>
                <a:ext cx="276120" cy="222516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14" name="Ink 13">
                <a:extLst>
                  <a:ext uri="{FF2B5EF4-FFF2-40B4-BE49-F238E27FC236}">
                    <a16:creationId xmlns:a16="http://schemas.microsoft.com/office/drawing/2014/main" id="{86B0E395-ABD2-A099-1D8B-0B66574846AD}"/>
                  </a:ext>
                </a:extLst>
              </p14:cNvPr>
              <p14:cNvContentPartPr/>
              <p14:nvPr/>
            </p14:nvContentPartPr>
            <p14:xfrm>
              <a:off x="8657186" y="3885960"/>
              <a:ext cx="204480" cy="2153520"/>
            </p14:xfrm>
          </p:contentPart>
        </mc:Choice>
        <mc:Fallback>
          <p:pic>
            <p:nvPicPr>
              <p:cNvPr id="14" name="Ink 13">
                <a:extLst>
                  <a:ext uri="{FF2B5EF4-FFF2-40B4-BE49-F238E27FC236}">
                    <a16:creationId xmlns:a16="http://schemas.microsoft.com/office/drawing/2014/main" id="{86B0E395-ABD2-A099-1D8B-0B66574846AD}"/>
                  </a:ext>
                </a:extLst>
              </p:cNvPr>
              <p:cNvPicPr/>
              <p:nvPr/>
            </p:nvPicPr>
            <p:blipFill>
              <a:blip r:embed="rId5"/>
              <a:stretch>
                <a:fillRect/>
              </a:stretch>
            </p:blipFill>
            <p:spPr>
              <a:xfrm>
                <a:off x="8621186" y="3849960"/>
                <a:ext cx="276120" cy="2225160"/>
              </a:xfrm>
              <a:prstGeom prst="rect">
                <a:avLst/>
              </a:prstGeom>
            </p:spPr>
          </p:pic>
        </mc:Fallback>
      </mc:AlternateContent>
      <p:grpSp>
        <p:nvGrpSpPr>
          <p:cNvPr id="17" name="Group 16">
            <a:extLst>
              <a:ext uri="{FF2B5EF4-FFF2-40B4-BE49-F238E27FC236}">
                <a16:creationId xmlns:a16="http://schemas.microsoft.com/office/drawing/2014/main" id="{1BB16E7B-07BB-6A22-B8A7-BF2A1C768CB0}"/>
              </a:ext>
            </a:extLst>
          </p:cNvPr>
          <p:cNvGrpSpPr/>
          <p:nvPr/>
        </p:nvGrpSpPr>
        <p:grpSpPr>
          <a:xfrm>
            <a:off x="6956906" y="2982151"/>
            <a:ext cx="394200" cy="347040"/>
            <a:chOff x="6956906" y="2982151"/>
            <a:chExt cx="394200" cy="347040"/>
          </a:xfrm>
        </p:grpSpPr>
        <mc:AlternateContent xmlns:mc="http://schemas.openxmlformats.org/markup-compatibility/2006">
          <mc:Choice xmlns:p14="http://schemas.microsoft.com/office/powerpoint/2010/main" Requires="p14">
            <p:contentPart p14:bwMode="auto" r:id="rId7">
              <p14:nvContentPartPr>
                <p14:cNvPr id="15" name="Ink 14">
                  <a:extLst>
                    <a:ext uri="{FF2B5EF4-FFF2-40B4-BE49-F238E27FC236}">
                      <a16:creationId xmlns:a16="http://schemas.microsoft.com/office/drawing/2014/main" id="{87107AC6-BA9D-9E44-CFE0-8754BFC27E22}"/>
                    </a:ext>
                  </a:extLst>
                </p14:cNvPr>
                <p14:cNvContentPartPr/>
                <p14:nvPr/>
              </p14:nvContentPartPr>
              <p14:xfrm>
                <a:off x="7132946" y="2982151"/>
                <a:ext cx="12240" cy="257760"/>
              </p14:xfrm>
            </p:contentPart>
          </mc:Choice>
          <mc:Fallback>
            <p:pic>
              <p:nvPicPr>
                <p:cNvPr id="15" name="Ink 14">
                  <a:extLst>
                    <a:ext uri="{FF2B5EF4-FFF2-40B4-BE49-F238E27FC236}">
                      <a16:creationId xmlns:a16="http://schemas.microsoft.com/office/drawing/2014/main" id="{87107AC6-BA9D-9E44-CFE0-8754BFC27E22}"/>
                    </a:ext>
                  </a:extLst>
                </p:cNvPr>
                <p:cNvPicPr/>
                <p:nvPr/>
              </p:nvPicPr>
              <p:blipFill>
                <a:blip r:embed="rId8"/>
                <a:stretch>
                  <a:fillRect/>
                </a:stretch>
              </p:blipFill>
              <p:spPr>
                <a:xfrm>
                  <a:off x="7096946" y="2946151"/>
                  <a:ext cx="83880" cy="3294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6" name="Ink 15">
                  <a:extLst>
                    <a:ext uri="{FF2B5EF4-FFF2-40B4-BE49-F238E27FC236}">
                      <a16:creationId xmlns:a16="http://schemas.microsoft.com/office/drawing/2014/main" id="{07A05083-1A7B-EF5C-285A-EDDD769FBDD9}"/>
                    </a:ext>
                  </a:extLst>
                </p14:cNvPr>
                <p14:cNvContentPartPr/>
                <p14:nvPr/>
              </p14:nvContentPartPr>
              <p14:xfrm>
                <a:off x="6956906" y="3161071"/>
                <a:ext cx="394200" cy="168120"/>
              </p14:xfrm>
            </p:contentPart>
          </mc:Choice>
          <mc:Fallback>
            <p:pic>
              <p:nvPicPr>
                <p:cNvPr id="16" name="Ink 15">
                  <a:extLst>
                    <a:ext uri="{FF2B5EF4-FFF2-40B4-BE49-F238E27FC236}">
                      <a16:creationId xmlns:a16="http://schemas.microsoft.com/office/drawing/2014/main" id="{07A05083-1A7B-EF5C-285A-EDDD769FBDD9}"/>
                    </a:ext>
                  </a:extLst>
                </p:cNvPr>
                <p:cNvPicPr/>
                <p:nvPr/>
              </p:nvPicPr>
              <p:blipFill>
                <a:blip r:embed="rId10"/>
                <a:stretch>
                  <a:fillRect/>
                </a:stretch>
              </p:blipFill>
              <p:spPr>
                <a:xfrm>
                  <a:off x="6920906" y="3125431"/>
                  <a:ext cx="465840" cy="239760"/>
                </a:xfrm>
                <a:prstGeom prst="rect">
                  <a:avLst/>
                </a:prstGeom>
              </p:spPr>
            </p:pic>
          </mc:Fallback>
        </mc:AlternateContent>
      </p:grpSp>
      <p:grpSp>
        <p:nvGrpSpPr>
          <p:cNvPr id="18" name="Group 17">
            <a:extLst>
              <a:ext uri="{FF2B5EF4-FFF2-40B4-BE49-F238E27FC236}">
                <a16:creationId xmlns:a16="http://schemas.microsoft.com/office/drawing/2014/main" id="{51A4C783-D665-6C2E-DBE3-342335387D95}"/>
              </a:ext>
            </a:extLst>
          </p:cNvPr>
          <p:cNvGrpSpPr/>
          <p:nvPr/>
        </p:nvGrpSpPr>
        <p:grpSpPr>
          <a:xfrm>
            <a:off x="9633845" y="2982151"/>
            <a:ext cx="394200" cy="347040"/>
            <a:chOff x="6956906" y="2982151"/>
            <a:chExt cx="394200" cy="347040"/>
          </a:xfrm>
        </p:grpSpPr>
        <mc:AlternateContent xmlns:mc="http://schemas.openxmlformats.org/markup-compatibility/2006">
          <mc:Choice xmlns:p14="http://schemas.microsoft.com/office/powerpoint/2010/main" Requires="p14">
            <p:contentPart p14:bwMode="auto" r:id="rId11">
              <p14:nvContentPartPr>
                <p14:cNvPr id="19" name="Ink 18">
                  <a:extLst>
                    <a:ext uri="{FF2B5EF4-FFF2-40B4-BE49-F238E27FC236}">
                      <a16:creationId xmlns:a16="http://schemas.microsoft.com/office/drawing/2014/main" id="{253493B6-64FD-033A-FD5C-2615156E8221}"/>
                    </a:ext>
                  </a:extLst>
                </p14:cNvPr>
                <p14:cNvContentPartPr/>
                <p14:nvPr/>
              </p14:nvContentPartPr>
              <p14:xfrm>
                <a:off x="7132946" y="2982151"/>
                <a:ext cx="12240" cy="257760"/>
              </p14:xfrm>
            </p:contentPart>
          </mc:Choice>
          <mc:Fallback>
            <p:pic>
              <p:nvPicPr>
                <p:cNvPr id="19" name="Ink 18">
                  <a:extLst>
                    <a:ext uri="{FF2B5EF4-FFF2-40B4-BE49-F238E27FC236}">
                      <a16:creationId xmlns:a16="http://schemas.microsoft.com/office/drawing/2014/main" id="{253493B6-64FD-033A-FD5C-2615156E8221}"/>
                    </a:ext>
                  </a:extLst>
                </p:cNvPr>
                <p:cNvPicPr/>
                <p:nvPr/>
              </p:nvPicPr>
              <p:blipFill>
                <a:blip r:embed="rId8"/>
                <a:stretch>
                  <a:fillRect/>
                </a:stretch>
              </p:blipFill>
              <p:spPr>
                <a:xfrm>
                  <a:off x="7096946" y="2946151"/>
                  <a:ext cx="83880" cy="32940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20" name="Ink 19">
                  <a:extLst>
                    <a:ext uri="{FF2B5EF4-FFF2-40B4-BE49-F238E27FC236}">
                      <a16:creationId xmlns:a16="http://schemas.microsoft.com/office/drawing/2014/main" id="{BC6CA308-D804-AB6D-9005-A112B288722A}"/>
                    </a:ext>
                  </a:extLst>
                </p14:cNvPr>
                <p14:cNvContentPartPr/>
                <p14:nvPr/>
              </p14:nvContentPartPr>
              <p14:xfrm>
                <a:off x="6956906" y="3161071"/>
                <a:ext cx="394200" cy="168120"/>
              </p14:xfrm>
            </p:contentPart>
          </mc:Choice>
          <mc:Fallback>
            <p:pic>
              <p:nvPicPr>
                <p:cNvPr id="20" name="Ink 19">
                  <a:extLst>
                    <a:ext uri="{FF2B5EF4-FFF2-40B4-BE49-F238E27FC236}">
                      <a16:creationId xmlns:a16="http://schemas.microsoft.com/office/drawing/2014/main" id="{BC6CA308-D804-AB6D-9005-A112B288722A}"/>
                    </a:ext>
                  </a:extLst>
                </p:cNvPr>
                <p:cNvPicPr/>
                <p:nvPr/>
              </p:nvPicPr>
              <p:blipFill>
                <a:blip r:embed="rId10"/>
                <a:stretch>
                  <a:fillRect/>
                </a:stretch>
              </p:blipFill>
              <p:spPr>
                <a:xfrm>
                  <a:off x="6920906" y="3125431"/>
                  <a:ext cx="465840" cy="239760"/>
                </a:xfrm>
                <a:prstGeom prst="rect">
                  <a:avLst/>
                </a:prstGeom>
              </p:spPr>
            </p:pic>
          </mc:Fallback>
        </mc:AlternateContent>
      </p:grpSp>
      <p:sp>
        <p:nvSpPr>
          <p:cNvPr id="21" name="Content Placeholder 2">
            <a:extLst>
              <a:ext uri="{FF2B5EF4-FFF2-40B4-BE49-F238E27FC236}">
                <a16:creationId xmlns:a16="http://schemas.microsoft.com/office/drawing/2014/main" id="{7D09F53D-6E15-6E38-C7DB-0A4CAF549987}"/>
              </a:ext>
            </a:extLst>
          </p:cNvPr>
          <p:cNvSpPr txBox="1">
            <a:spLocks/>
          </p:cNvSpPr>
          <p:nvPr/>
        </p:nvSpPr>
        <p:spPr>
          <a:xfrm>
            <a:off x="473156" y="318052"/>
            <a:ext cx="3461338" cy="2315619"/>
          </a:xfrm>
          <a:prstGeom prst="rect">
            <a:avLst/>
          </a:prstGeom>
        </p:spPr>
        <p:txBody>
          <a:bodyPr vert="horz" lIns="91440" tIns="45720" rIns="91440" bIns="45720" rtlCol="0" anchor="t">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dirty="0">
                <a:solidFill>
                  <a:schemeClr val="bg1"/>
                </a:solidFill>
                <a:effectLst/>
                <a:latin typeface="Times"/>
              </a:rPr>
              <a:t>“Training may be defined as those activities that are designed to help an employee begin performing tasks for which he or she is hired or to help the employee improve performance in a job already assigned”</a:t>
            </a:r>
            <a:r>
              <a:rPr lang="en-GB" sz="1800" baseline="30000" dirty="0">
                <a:solidFill>
                  <a:schemeClr val="bg1"/>
                </a:solidFill>
                <a:effectLst/>
                <a:latin typeface="Times"/>
              </a:rPr>
              <a:t>8</a:t>
            </a:r>
          </a:p>
        </p:txBody>
      </p:sp>
    </p:spTree>
    <p:extLst>
      <p:ext uri="{BB962C8B-B14F-4D97-AF65-F5344CB8AC3E}">
        <p14:creationId xmlns:p14="http://schemas.microsoft.com/office/powerpoint/2010/main" val="8079598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0944E-6A03-8E93-39B1-6462A3C8EDD4}"/>
              </a:ext>
            </a:extLst>
          </p:cNvPr>
          <p:cNvSpPr>
            <a:spLocks noGrp="1"/>
          </p:cNvSpPr>
          <p:nvPr>
            <p:ph type="title"/>
          </p:nvPr>
        </p:nvSpPr>
        <p:spPr/>
        <p:txBody>
          <a:bodyPr/>
          <a:lstStyle/>
          <a:p>
            <a:r>
              <a:rPr lang="en-GB" dirty="0"/>
              <a:t>References</a:t>
            </a:r>
          </a:p>
        </p:txBody>
      </p:sp>
      <p:sp>
        <p:nvSpPr>
          <p:cNvPr id="4" name="Content Placeholder 7">
            <a:extLst>
              <a:ext uri="{FF2B5EF4-FFF2-40B4-BE49-F238E27FC236}">
                <a16:creationId xmlns:a16="http://schemas.microsoft.com/office/drawing/2014/main" id="{0F9693DC-F18A-7B49-4125-220CE03C17AA}"/>
              </a:ext>
            </a:extLst>
          </p:cNvPr>
          <p:cNvSpPr txBox="1">
            <a:spLocks/>
          </p:cNvSpPr>
          <p:nvPr/>
        </p:nvSpPr>
        <p:spPr>
          <a:xfrm>
            <a:off x="838200" y="1855763"/>
            <a:ext cx="4243589" cy="952500"/>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000" kern="100" baseline="30000" dirty="0">
                <a:effectLst/>
                <a:latin typeface="Times New Roman" panose="02020603050405020304" pitchFamily="18" charset="0"/>
                <a:ea typeface="Calibri" panose="020F0502020204030204" pitchFamily="34" charset="0"/>
                <a:cs typeface="Arial" panose="020B0604020202020204" pitchFamily="34" charset="0"/>
              </a:rPr>
              <a:t>1</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Md. Harun </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Ar</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Rashid, “</a:t>
            </a:r>
            <a:r>
              <a:rPr lang="en-GB" sz="1000" i="1" kern="100" dirty="0">
                <a:effectLst/>
                <a:latin typeface="Times New Roman" panose="02020603050405020304" pitchFamily="18" charset="0"/>
                <a:ea typeface="Calibri" panose="020F0502020204030204" pitchFamily="34" charset="0"/>
                <a:cs typeface="Arial" panose="020B0604020202020204" pitchFamily="34" charset="0"/>
              </a:rPr>
              <a:t>Elevating Customer Satisfaction Through Service Excellence in the Hospitality Industry</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Sep 23, 2023, </a:t>
            </a:r>
            <a:r>
              <a:rPr lang="en-GB" sz="1000" u="sng" kern="100" dirty="0">
                <a:effectLst/>
                <a:latin typeface="Times New Roman" panose="02020603050405020304" pitchFamily="18" charset="0"/>
                <a:ea typeface="Calibri" panose="020F050202020403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https://limbd.org/elevating-customer-satisfaction-through-service-excellence-in-the-hospitality-industry/</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Library &amp; Information Management Academic Blog, accessed on 11 November 2023, 13:34</a:t>
            </a:r>
            <a:endParaRPr lang="en-US" sz="1000" dirty="0"/>
          </a:p>
        </p:txBody>
      </p:sp>
      <p:sp>
        <p:nvSpPr>
          <p:cNvPr id="5" name="Content Placeholder 7">
            <a:extLst>
              <a:ext uri="{FF2B5EF4-FFF2-40B4-BE49-F238E27FC236}">
                <a16:creationId xmlns:a16="http://schemas.microsoft.com/office/drawing/2014/main" id="{635A1D54-E9FC-B805-4996-8E7ACA737642}"/>
              </a:ext>
            </a:extLst>
          </p:cNvPr>
          <p:cNvSpPr txBox="1">
            <a:spLocks/>
          </p:cNvSpPr>
          <p:nvPr/>
        </p:nvSpPr>
        <p:spPr>
          <a:xfrm>
            <a:off x="885167" y="5076874"/>
            <a:ext cx="4243589" cy="857671"/>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000" kern="100" baseline="30000" dirty="0">
                <a:latin typeface="Times New Roman" panose="02020603050405020304" pitchFamily="18" charset="0"/>
                <a:ea typeface="Calibri" panose="020F0502020204030204" pitchFamily="34" charset="0"/>
                <a:cs typeface="Arial" panose="020B0604020202020204" pitchFamily="34" charset="0"/>
              </a:rPr>
              <a:t>5</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Battan</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et al, “</a:t>
            </a:r>
            <a:r>
              <a:rPr lang="en-GB" sz="1000" i="1" kern="100" dirty="0">
                <a:effectLst/>
                <a:latin typeface="Times New Roman" panose="02020603050405020304" pitchFamily="18" charset="0"/>
                <a:ea typeface="Calibri" panose="020F0502020204030204" pitchFamily="34" charset="0"/>
                <a:cs typeface="Arial" panose="020B0604020202020204" pitchFamily="34" charset="0"/>
              </a:rPr>
              <a:t>The effectiveness of simulation-based training on KAU hospital housekeeping staff performance</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August 2023, </a:t>
            </a:r>
            <a:r>
              <a:rPr lang="en-GB" sz="1000" u="sng" kern="100" dirty="0">
                <a:effectLst/>
                <a:latin typeface="Times New Roman" panose="02020603050405020304" pitchFamily="18" charset="0"/>
                <a:ea typeface="Calibri" panose="020F0502020204030204" pitchFamily="34" charset="0"/>
                <a:cs typeface="Arial" panose="020B0604020202020204" pitchFamily="34" charset="0"/>
              </a:rPr>
              <a:t>https://</a:t>
            </a:r>
            <a:r>
              <a:rPr lang="en-GB" sz="1000" u="sng" kern="100" dirty="0" err="1">
                <a:effectLst/>
                <a:latin typeface="Times New Roman" panose="02020603050405020304" pitchFamily="18" charset="0"/>
                <a:ea typeface="Calibri" panose="020F0502020204030204" pitchFamily="34" charset="0"/>
                <a:cs typeface="Arial" panose="020B0604020202020204" pitchFamily="34" charset="0"/>
              </a:rPr>
              <a:t>www.sciencedirect.com</a:t>
            </a:r>
            <a:r>
              <a:rPr lang="en-GB" sz="1000" u="sng" kern="100" dirty="0">
                <a:effectLst/>
                <a:latin typeface="Times New Roman" panose="02020603050405020304" pitchFamily="18" charset="0"/>
                <a:ea typeface="Calibri" panose="020F0502020204030204" pitchFamily="34" charset="0"/>
                <a:cs typeface="Arial" panose="020B0604020202020204" pitchFamily="34" charset="0"/>
              </a:rPr>
              <a:t>/science/article/</a:t>
            </a:r>
            <a:r>
              <a:rPr lang="en-GB" sz="1000" u="sng" kern="100" dirty="0" err="1">
                <a:effectLst/>
                <a:latin typeface="Times New Roman" panose="02020603050405020304" pitchFamily="18" charset="0"/>
                <a:ea typeface="Calibri" panose="020F0502020204030204" pitchFamily="34" charset="0"/>
                <a:cs typeface="Arial" panose="020B0604020202020204" pitchFamily="34" charset="0"/>
              </a:rPr>
              <a:t>pii</a:t>
            </a:r>
            <a:r>
              <a:rPr lang="en-GB" sz="1000" u="sng" kern="100" dirty="0">
                <a:effectLst/>
                <a:latin typeface="Times New Roman" panose="02020603050405020304" pitchFamily="18" charset="0"/>
                <a:ea typeface="Calibri" panose="020F0502020204030204" pitchFamily="34" charset="0"/>
                <a:cs typeface="Arial" panose="020B0604020202020204" pitchFamily="34" charset="0"/>
              </a:rPr>
              <a:t>/S2468045123000123</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ScienceDirect, accessed on 12 November 2023, 20:30</a:t>
            </a:r>
            <a:endParaRPr lang="en-US" sz="1000" dirty="0"/>
          </a:p>
        </p:txBody>
      </p:sp>
      <p:sp>
        <p:nvSpPr>
          <p:cNvPr id="6" name="Content Placeholder 7">
            <a:extLst>
              <a:ext uri="{FF2B5EF4-FFF2-40B4-BE49-F238E27FC236}">
                <a16:creationId xmlns:a16="http://schemas.microsoft.com/office/drawing/2014/main" id="{D26895A3-0151-BD31-A046-BBBBABD17285}"/>
              </a:ext>
            </a:extLst>
          </p:cNvPr>
          <p:cNvSpPr txBox="1">
            <a:spLocks/>
          </p:cNvSpPr>
          <p:nvPr/>
        </p:nvSpPr>
        <p:spPr>
          <a:xfrm>
            <a:off x="898419" y="5934545"/>
            <a:ext cx="4243589" cy="857671"/>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000" kern="100" baseline="30000" dirty="0">
                <a:effectLst/>
                <a:latin typeface="Times New Roman" panose="02020603050405020304" pitchFamily="18" charset="0"/>
                <a:ea typeface="Calibri" panose="020F0502020204030204" pitchFamily="34" charset="0"/>
                <a:cs typeface="Arial" panose="020B0604020202020204" pitchFamily="34" charset="0"/>
              </a:rPr>
              <a:t>6</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Vos et al, “</a:t>
            </a:r>
            <a:r>
              <a:rPr lang="en-GB" sz="1000" i="1" kern="100" dirty="0">
                <a:effectLst/>
                <a:latin typeface="Times New Roman" panose="02020603050405020304" pitchFamily="18" charset="0"/>
                <a:ea typeface="Calibri" panose="020F0502020204030204" pitchFamily="34" charset="0"/>
                <a:cs typeface="Arial" panose="020B0604020202020204" pitchFamily="34" charset="0"/>
              </a:rPr>
              <a:t>Into the Light: Effects of the Presence of Cleaning Staff on Customer Experience</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August 2023, </a:t>
            </a:r>
            <a:r>
              <a:rPr lang="en-GB" sz="1000" u="sng" kern="100" dirty="0">
                <a:effectLst/>
                <a:latin typeface="Times New Roman" panose="02020603050405020304" pitchFamily="18" charset="0"/>
                <a:ea typeface="Calibri" panose="020F0502020204030204" pitchFamily="34" charset="0"/>
                <a:cs typeface="Arial" panose="020B0604020202020204" pitchFamily="34" charset="0"/>
              </a:rPr>
              <a:t>https://</a:t>
            </a:r>
            <a:r>
              <a:rPr lang="en-GB" sz="1000" u="sng" kern="100" dirty="0" err="1">
                <a:effectLst/>
                <a:latin typeface="Times New Roman" panose="02020603050405020304" pitchFamily="18" charset="0"/>
                <a:ea typeface="Calibri" panose="020F0502020204030204" pitchFamily="34" charset="0"/>
                <a:cs typeface="Arial" panose="020B0604020202020204" pitchFamily="34" charset="0"/>
              </a:rPr>
              <a:t>ris.utwente.nl</a:t>
            </a:r>
            <a:r>
              <a:rPr lang="en-GB" sz="1000" u="sng" kern="100" dirty="0">
                <a:effectLst/>
                <a:latin typeface="Times New Roman" panose="02020603050405020304" pitchFamily="18" charset="0"/>
                <a:ea typeface="Calibri" panose="020F0502020204030204" pitchFamily="34" charset="0"/>
                <a:cs typeface="Arial" panose="020B0604020202020204" pitchFamily="34" charset="0"/>
              </a:rPr>
              <a:t>/</a:t>
            </a:r>
            <a:r>
              <a:rPr lang="en-GB" sz="1000" u="sng" kern="100" dirty="0" err="1">
                <a:effectLst/>
                <a:latin typeface="Times New Roman" panose="02020603050405020304" pitchFamily="18" charset="0"/>
                <a:ea typeface="Calibri" panose="020F0502020204030204" pitchFamily="34" charset="0"/>
                <a:cs typeface="Arial" panose="020B0604020202020204" pitchFamily="34" charset="0"/>
              </a:rPr>
              <a:t>ws</a:t>
            </a:r>
            <a:r>
              <a:rPr lang="en-GB" sz="1000" u="sng" kern="100" dirty="0">
                <a:effectLst/>
                <a:latin typeface="Times New Roman" panose="02020603050405020304" pitchFamily="18" charset="0"/>
                <a:ea typeface="Calibri" panose="020F0502020204030204" pitchFamily="34" charset="0"/>
                <a:cs typeface="Arial" panose="020B0604020202020204" pitchFamily="34" charset="0"/>
              </a:rPr>
              <a:t>/</a:t>
            </a:r>
            <a:r>
              <a:rPr lang="en-GB" sz="1000" u="sng" kern="100" dirty="0" err="1">
                <a:effectLst/>
                <a:latin typeface="Times New Roman" panose="02020603050405020304" pitchFamily="18" charset="0"/>
                <a:ea typeface="Calibri" panose="020F0502020204030204" pitchFamily="34" charset="0"/>
                <a:cs typeface="Arial" panose="020B0604020202020204" pitchFamily="34" charset="0"/>
              </a:rPr>
              <a:t>portalfiles</a:t>
            </a:r>
            <a:r>
              <a:rPr lang="en-GB" sz="1000" u="sng" kern="100" dirty="0">
                <a:effectLst/>
                <a:latin typeface="Times New Roman" panose="02020603050405020304" pitchFamily="18" charset="0"/>
                <a:ea typeface="Calibri" panose="020F0502020204030204" pitchFamily="34" charset="0"/>
                <a:cs typeface="Arial" panose="020B0604020202020204" pitchFamily="34" charset="0"/>
              </a:rPr>
              <a:t>/portal/91401189/</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University of Twente, accessed on 07 November 2023, 10:13</a:t>
            </a:r>
            <a:endParaRPr lang="en-US" sz="1000" dirty="0"/>
          </a:p>
        </p:txBody>
      </p:sp>
      <p:sp>
        <p:nvSpPr>
          <p:cNvPr id="7" name="Content Placeholder 7">
            <a:extLst>
              <a:ext uri="{FF2B5EF4-FFF2-40B4-BE49-F238E27FC236}">
                <a16:creationId xmlns:a16="http://schemas.microsoft.com/office/drawing/2014/main" id="{9EF7D1AC-811A-E73A-3CEB-B856F4E5AEE3}"/>
              </a:ext>
            </a:extLst>
          </p:cNvPr>
          <p:cNvSpPr txBox="1">
            <a:spLocks/>
          </p:cNvSpPr>
          <p:nvPr/>
        </p:nvSpPr>
        <p:spPr>
          <a:xfrm>
            <a:off x="885167" y="2942682"/>
            <a:ext cx="4527966" cy="5684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000" kern="100" baseline="30000" dirty="0">
                <a:effectLst/>
                <a:latin typeface="Times New Roman" panose="02020603050405020304" pitchFamily="18" charset="0"/>
                <a:ea typeface="Calibri" panose="020F0502020204030204" pitchFamily="34" charset="0"/>
                <a:cs typeface="Arial" panose="020B0604020202020204" pitchFamily="34" charset="0"/>
              </a:rPr>
              <a:t>2</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https://</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moodle.uwtsd.ac.uk</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pluginfile.php</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/714870/</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mod_resource</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/content/1/Summer%2023%20OHF%20Week%203%2C%20Housekeeping%20KF%20PDF.pdf, accessed on 10 November 2023, 19:11</a:t>
            </a:r>
            <a:endParaRPr lang="en-US" sz="1000" dirty="0"/>
          </a:p>
        </p:txBody>
      </p:sp>
      <p:sp>
        <p:nvSpPr>
          <p:cNvPr id="8" name="Content Placeholder 7">
            <a:extLst>
              <a:ext uri="{FF2B5EF4-FFF2-40B4-BE49-F238E27FC236}">
                <a16:creationId xmlns:a16="http://schemas.microsoft.com/office/drawing/2014/main" id="{DF0936DE-4CAC-72B6-A333-300D8230A387}"/>
              </a:ext>
            </a:extLst>
          </p:cNvPr>
          <p:cNvSpPr txBox="1">
            <a:spLocks/>
          </p:cNvSpPr>
          <p:nvPr/>
        </p:nvSpPr>
        <p:spPr>
          <a:xfrm>
            <a:off x="5955343" y="6156993"/>
            <a:ext cx="4243589" cy="625282"/>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000" kern="100" dirty="0">
                <a:effectLst/>
                <a:latin typeface="Times New Roman" panose="02020603050405020304" pitchFamily="18" charset="0"/>
                <a:ea typeface="Calibri" panose="020F0502020204030204" pitchFamily="34" charset="0"/>
                <a:cs typeface="Arial" panose="020B0604020202020204" pitchFamily="34" charset="0"/>
              </a:rPr>
              <a:t>Picture </a:t>
            </a:r>
            <a:r>
              <a:rPr lang="en-GB" sz="1000" kern="100" dirty="0">
                <a:latin typeface="Times New Roman" panose="02020603050405020304" pitchFamily="18" charset="0"/>
                <a:ea typeface="Calibri" panose="020F0502020204030204" pitchFamily="34" charset="0"/>
                <a:cs typeface="Arial" panose="020B0604020202020204" pitchFamily="34" charset="0"/>
              </a:rPr>
              <a:t>on slide 5: D</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elta Hotels by Marriott Swindon, housekeeping checklist, obtained on 03 November 2023, 14:00</a:t>
            </a:r>
            <a:endParaRPr lang="en-US" sz="1000" dirty="0"/>
          </a:p>
        </p:txBody>
      </p:sp>
      <p:sp>
        <p:nvSpPr>
          <p:cNvPr id="9" name="Content Placeholder 7">
            <a:extLst>
              <a:ext uri="{FF2B5EF4-FFF2-40B4-BE49-F238E27FC236}">
                <a16:creationId xmlns:a16="http://schemas.microsoft.com/office/drawing/2014/main" id="{E9F41B23-4B60-599C-720D-BAF6B5E975AC}"/>
              </a:ext>
            </a:extLst>
          </p:cNvPr>
          <p:cNvSpPr txBox="1">
            <a:spLocks/>
          </p:cNvSpPr>
          <p:nvPr/>
        </p:nvSpPr>
        <p:spPr>
          <a:xfrm>
            <a:off x="898418" y="3601169"/>
            <a:ext cx="4243589" cy="620133"/>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000" kern="100" baseline="30000" dirty="0">
                <a:latin typeface="Times New Roman" panose="02020603050405020304" pitchFamily="18" charset="0"/>
                <a:ea typeface="Calibri" panose="020F0502020204030204" pitchFamily="34" charset="0"/>
                <a:cs typeface="Arial" panose="020B0604020202020204" pitchFamily="34" charset="0"/>
              </a:rPr>
              <a:t>3</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What is a Hotel Housekeeping Checklist?, 15 Aug 2023, https://</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safetyculture.com</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/checklists/hotel-housekeeping/, accessed on 11 November 2023, 10:31</a:t>
            </a:r>
            <a:endParaRPr lang="en-US" sz="1000" dirty="0"/>
          </a:p>
        </p:txBody>
      </p:sp>
      <p:sp>
        <p:nvSpPr>
          <p:cNvPr id="10" name="Content Placeholder 7">
            <a:extLst>
              <a:ext uri="{FF2B5EF4-FFF2-40B4-BE49-F238E27FC236}">
                <a16:creationId xmlns:a16="http://schemas.microsoft.com/office/drawing/2014/main" id="{2F2D2796-C294-5B33-D0F2-D941A81860B7}"/>
              </a:ext>
            </a:extLst>
          </p:cNvPr>
          <p:cNvSpPr txBox="1">
            <a:spLocks/>
          </p:cNvSpPr>
          <p:nvPr/>
        </p:nvSpPr>
        <p:spPr>
          <a:xfrm>
            <a:off x="5955344" y="4718967"/>
            <a:ext cx="4243589" cy="369332"/>
          </a:xfrm>
          <a:prstGeom prst="rect">
            <a:avLst/>
          </a:prstGeom>
        </p:spPr>
        <p:txBody>
          <a:bodyPr vert="horz" lIns="91440" tIns="45720" rIns="91440" bIns="45720" rtlCol="0">
            <a:no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000" kern="100" dirty="0">
                <a:effectLst/>
                <a:latin typeface="Times New Roman" panose="02020603050405020304" pitchFamily="18" charset="0"/>
                <a:ea typeface="Calibri" panose="020F0502020204030204" pitchFamily="34" charset="0"/>
                <a:cs typeface="Arial" panose="020B0604020202020204" pitchFamily="34" charset="0"/>
              </a:rPr>
              <a:t>Picture on slide 2: https://</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www.istockphoto.com</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/photo/professional-housecleaner-at-work-gm1369817796-439509082</a:t>
            </a:r>
            <a:endParaRPr lang="en-US" sz="1000" dirty="0"/>
          </a:p>
        </p:txBody>
      </p:sp>
      <p:sp>
        <p:nvSpPr>
          <p:cNvPr id="11" name="Content Placeholder 7">
            <a:extLst>
              <a:ext uri="{FF2B5EF4-FFF2-40B4-BE49-F238E27FC236}">
                <a16:creationId xmlns:a16="http://schemas.microsoft.com/office/drawing/2014/main" id="{B3900065-47D2-474D-C344-1456354156F9}"/>
              </a:ext>
            </a:extLst>
          </p:cNvPr>
          <p:cNvSpPr txBox="1">
            <a:spLocks/>
          </p:cNvSpPr>
          <p:nvPr/>
        </p:nvSpPr>
        <p:spPr>
          <a:xfrm>
            <a:off x="5968596" y="5261098"/>
            <a:ext cx="4243589" cy="779701"/>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000" kern="100" dirty="0">
                <a:effectLst/>
                <a:latin typeface="Times New Roman" panose="02020603050405020304" pitchFamily="18" charset="0"/>
                <a:ea typeface="Calibri" panose="020F0502020204030204" pitchFamily="34" charset="0"/>
                <a:cs typeface="Arial" panose="020B0604020202020204" pitchFamily="34" charset="0"/>
              </a:rPr>
              <a:t>Picture on slide 6: https://</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www.freepik.com</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/premium-vector/cleaning-service-compositions-set_13740849.htm#query=</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housekeeping&amp;position</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=7&amp;from_view=</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keyword&amp;track</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sph</a:t>
            </a:r>
            <a:endParaRPr lang="en-US" sz="1000" dirty="0"/>
          </a:p>
        </p:txBody>
      </p:sp>
      <p:sp>
        <p:nvSpPr>
          <p:cNvPr id="15" name="Content Placeholder 7">
            <a:extLst>
              <a:ext uri="{FF2B5EF4-FFF2-40B4-BE49-F238E27FC236}">
                <a16:creationId xmlns:a16="http://schemas.microsoft.com/office/drawing/2014/main" id="{C33BC85C-2313-B3B9-48E4-7514F1F98CAA}"/>
              </a:ext>
            </a:extLst>
          </p:cNvPr>
          <p:cNvSpPr txBox="1">
            <a:spLocks/>
          </p:cNvSpPr>
          <p:nvPr/>
        </p:nvSpPr>
        <p:spPr>
          <a:xfrm>
            <a:off x="885167" y="4357342"/>
            <a:ext cx="4243589" cy="857671"/>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000" kern="100" baseline="30000" dirty="0">
                <a:latin typeface="Times New Roman" panose="02020603050405020304" pitchFamily="18" charset="0"/>
                <a:ea typeface="Calibri" panose="020F0502020204030204" pitchFamily="34" charset="0"/>
                <a:cs typeface="Arial" panose="020B0604020202020204" pitchFamily="34" charset="0"/>
              </a:rPr>
              <a:t>4</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Menilik</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a:t>
            </a:r>
            <a:r>
              <a:rPr lang="en-GB" sz="1000" i="1" kern="100" dirty="0">
                <a:effectLst/>
                <a:latin typeface="Times New Roman" panose="02020603050405020304" pitchFamily="18" charset="0"/>
                <a:ea typeface="Calibri" panose="020F0502020204030204" pitchFamily="34" charset="0"/>
                <a:cs typeface="Arial" panose="020B0604020202020204" pitchFamily="34" charset="0"/>
              </a:rPr>
              <a:t>Hotel Housekeeping: Tips &amp; Tricks for Cleaning Hotel Rooms</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a:t>
            </a:r>
            <a:r>
              <a:rPr lang="en-GB" sz="1000" u="sng" kern="100" dirty="0">
                <a:effectLst/>
                <a:latin typeface="Times New Roman" panose="02020603050405020304" pitchFamily="18" charset="0"/>
                <a:ea typeface="Calibri" panose="020F0502020204030204" pitchFamily="34" charset="0"/>
                <a:cs typeface="Arial" panose="020B0604020202020204" pitchFamily="34" charset="0"/>
              </a:rPr>
              <a:t>https://</a:t>
            </a:r>
            <a:r>
              <a:rPr lang="en-GB" sz="1000" u="sng" kern="100" dirty="0" err="1">
                <a:effectLst/>
                <a:latin typeface="Times New Roman" panose="02020603050405020304" pitchFamily="18" charset="0"/>
                <a:ea typeface="Calibri" panose="020F0502020204030204" pitchFamily="34" charset="0"/>
                <a:cs typeface="Arial" panose="020B0604020202020204" pitchFamily="34" charset="0"/>
              </a:rPr>
              <a:t>prenohq.com</a:t>
            </a:r>
            <a:r>
              <a:rPr lang="en-GB" sz="1000" u="sng" kern="100" dirty="0">
                <a:effectLst/>
                <a:latin typeface="Times New Roman" panose="02020603050405020304" pitchFamily="18" charset="0"/>
                <a:ea typeface="Calibri" panose="020F0502020204030204" pitchFamily="34" charset="0"/>
                <a:cs typeface="Arial" panose="020B0604020202020204" pitchFamily="34" charset="0"/>
              </a:rPr>
              <a:t>/blog/hotel-housekeeping-tips-tricks-for-cleaning-hotel-rooms/</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Preno</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accessed on 12 November 2023, 12:30</a:t>
            </a:r>
            <a:endParaRPr lang="en-US" sz="1000" dirty="0"/>
          </a:p>
        </p:txBody>
      </p:sp>
      <p:sp>
        <p:nvSpPr>
          <p:cNvPr id="16" name="Content Placeholder 7">
            <a:extLst>
              <a:ext uri="{FF2B5EF4-FFF2-40B4-BE49-F238E27FC236}">
                <a16:creationId xmlns:a16="http://schemas.microsoft.com/office/drawing/2014/main" id="{8AD032B7-EBD0-A6E8-8805-D3F59E3D6DAF}"/>
              </a:ext>
            </a:extLst>
          </p:cNvPr>
          <p:cNvSpPr txBox="1">
            <a:spLocks/>
          </p:cNvSpPr>
          <p:nvPr/>
        </p:nvSpPr>
        <p:spPr>
          <a:xfrm>
            <a:off x="5975745" y="1819745"/>
            <a:ext cx="4243589" cy="857671"/>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000" kern="100" baseline="30000" dirty="0">
                <a:effectLst/>
                <a:latin typeface="Times New Roman" panose="02020603050405020304" pitchFamily="18" charset="0"/>
                <a:ea typeface="Calibri" panose="020F0502020204030204" pitchFamily="34" charset="0"/>
                <a:cs typeface="Arial" panose="020B0604020202020204" pitchFamily="34" charset="0"/>
              </a:rPr>
              <a:t>7</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Vos et al, “</a:t>
            </a:r>
            <a:r>
              <a:rPr lang="en-GB" sz="1000" i="1" kern="100" dirty="0">
                <a:effectLst/>
                <a:latin typeface="Times New Roman" panose="02020603050405020304" pitchFamily="18" charset="0"/>
                <a:ea typeface="Calibri" panose="020F0502020204030204" pitchFamily="34" charset="0"/>
                <a:cs typeface="Arial" panose="020B0604020202020204" pitchFamily="34" charset="0"/>
              </a:rPr>
              <a:t>The Importance of Hygiene and Grooming</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a:t>
            </a:r>
            <a:r>
              <a:rPr lang="en-GB" sz="1000" u="sng" kern="100" dirty="0">
                <a:effectLst/>
                <a:latin typeface="Times New Roman" panose="02020603050405020304" pitchFamily="18" charset="0"/>
                <a:ea typeface="Calibri" panose="020F0502020204030204" pitchFamily="34" charset="0"/>
                <a:cs typeface="Arial" panose="020B0604020202020204" pitchFamily="34" charset="0"/>
              </a:rPr>
              <a:t>https://</a:t>
            </a:r>
            <a:r>
              <a:rPr lang="en-GB" sz="1000" u="sng" kern="100" dirty="0" err="1">
                <a:effectLst/>
                <a:latin typeface="Times New Roman" panose="02020603050405020304" pitchFamily="18" charset="0"/>
                <a:ea typeface="Calibri" panose="020F0502020204030204" pitchFamily="34" charset="0"/>
                <a:cs typeface="Arial" panose="020B0604020202020204" pitchFamily="34" charset="0"/>
              </a:rPr>
              <a:t>ecampusontario.pressbooks.pub</a:t>
            </a:r>
            <a:r>
              <a:rPr lang="en-GB" sz="1000" u="sng" kern="100" dirty="0">
                <a:effectLst/>
                <a:latin typeface="Times New Roman" panose="02020603050405020304" pitchFamily="18" charset="0"/>
                <a:ea typeface="Calibri" panose="020F0502020204030204" pitchFamily="34" charset="0"/>
                <a:cs typeface="Arial" panose="020B0604020202020204" pitchFamily="34" charset="0"/>
              </a:rPr>
              <a:t>/</a:t>
            </a:r>
            <a:r>
              <a:rPr lang="en-GB" sz="1000" u="sng" kern="100" dirty="0" err="1">
                <a:effectLst/>
                <a:latin typeface="Times New Roman" panose="02020603050405020304" pitchFamily="18" charset="0"/>
                <a:ea typeface="Calibri" panose="020F0502020204030204" pitchFamily="34" charset="0"/>
                <a:cs typeface="Arial" panose="020B0604020202020204" pitchFamily="34" charset="0"/>
              </a:rPr>
              <a:t>personalcareassistant</a:t>
            </a:r>
            <a:r>
              <a:rPr lang="en-GB" sz="1000" u="sng" kern="100" dirty="0">
                <a:effectLst/>
                <a:latin typeface="Times New Roman" panose="02020603050405020304" pitchFamily="18" charset="0"/>
                <a:ea typeface="Calibri" panose="020F0502020204030204" pitchFamily="34" charset="0"/>
                <a:cs typeface="Arial" panose="020B0604020202020204" pitchFamily="34" charset="0"/>
              </a:rPr>
              <a:t>/chapter/5-1-2-the-importance-of-hygiene-and-grooming/</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a:t>
            </a:r>
            <a:r>
              <a:rPr lang="en-GB" sz="1000" kern="100" dirty="0" err="1">
                <a:effectLst/>
                <a:latin typeface="Times New Roman" panose="02020603050405020304" pitchFamily="18" charset="0"/>
                <a:ea typeface="Calibri" panose="020F0502020204030204" pitchFamily="34" charset="0"/>
                <a:cs typeface="Arial" panose="020B0604020202020204" pitchFamily="34" charset="0"/>
              </a:rPr>
              <a:t>OpenLibrary</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accessed on 07 November 2023, 10:13</a:t>
            </a:r>
            <a:endParaRPr lang="en-US" sz="1000" dirty="0"/>
          </a:p>
        </p:txBody>
      </p:sp>
      <p:sp>
        <p:nvSpPr>
          <p:cNvPr id="17" name="Content Placeholder 7">
            <a:extLst>
              <a:ext uri="{FF2B5EF4-FFF2-40B4-BE49-F238E27FC236}">
                <a16:creationId xmlns:a16="http://schemas.microsoft.com/office/drawing/2014/main" id="{E0E491B5-20F2-0A4C-97A9-BA15A1681CFD}"/>
              </a:ext>
            </a:extLst>
          </p:cNvPr>
          <p:cNvSpPr txBox="1">
            <a:spLocks/>
          </p:cNvSpPr>
          <p:nvPr/>
        </p:nvSpPr>
        <p:spPr>
          <a:xfrm>
            <a:off x="5975745" y="2737029"/>
            <a:ext cx="4243589" cy="857671"/>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000" kern="100" baseline="30000" dirty="0">
                <a:effectLst/>
                <a:latin typeface="Times New Roman" panose="02020603050405020304" pitchFamily="18" charset="0"/>
                <a:ea typeface="Calibri" panose="020F0502020204030204" pitchFamily="34" charset="0"/>
                <a:cs typeface="Arial" panose="020B0604020202020204" pitchFamily="34" charset="0"/>
              </a:rPr>
              <a:t>8</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Thomas J. A. Jones, “</a:t>
            </a:r>
            <a:r>
              <a:rPr lang="en-GB" sz="1000" i="1" kern="100" dirty="0">
                <a:effectLst/>
                <a:latin typeface="Times New Roman" panose="02020603050405020304" pitchFamily="18" charset="0"/>
                <a:ea typeface="Calibri" panose="020F0502020204030204" pitchFamily="34" charset="0"/>
                <a:cs typeface="Arial" panose="020B0604020202020204" pitchFamily="34" charset="0"/>
              </a:rPr>
              <a:t>Professional Management of Housekeeping Operations</a:t>
            </a:r>
            <a:r>
              <a:rPr lang="en-GB" sz="1000" kern="100" dirty="0">
                <a:effectLst/>
                <a:latin typeface="Times New Roman" panose="02020603050405020304" pitchFamily="18" charset="0"/>
                <a:ea typeface="Calibri" panose="020F0502020204030204" pitchFamily="34" charset="0"/>
                <a:cs typeface="Arial" panose="020B0604020202020204" pitchFamily="34" charset="0"/>
              </a:rPr>
              <a:t>”, William F. Harrah College of Hotel Administration, University of Nevada, Las Vegas, John Wiley &amp; Sons, Inc., 2005, fourth edition</a:t>
            </a:r>
            <a:endParaRPr lang="en-US" sz="1000" dirty="0"/>
          </a:p>
        </p:txBody>
      </p:sp>
    </p:spTree>
    <p:extLst>
      <p:ext uri="{BB962C8B-B14F-4D97-AF65-F5344CB8AC3E}">
        <p14:creationId xmlns:p14="http://schemas.microsoft.com/office/powerpoint/2010/main" val="37804681"/>
      </p:ext>
    </p:extLst>
  </p:cSld>
  <p:clrMapOvr>
    <a:masterClrMapping/>
  </p:clrMapOvr>
</p:sld>
</file>

<file path=ppt/theme/theme1.xml><?xml version="1.0" encoding="utf-8"?>
<a:theme xmlns:a="http://schemas.openxmlformats.org/drawingml/2006/main" name="SketchyVTI">
  <a:themeElements>
    <a:clrScheme name="AnalogousFromDarkSeedLeftStep">
      <a:dk1>
        <a:srgbClr val="000000"/>
      </a:dk1>
      <a:lt1>
        <a:srgbClr val="FFFFFF"/>
      </a:lt1>
      <a:dk2>
        <a:srgbClr val="412E24"/>
      </a:dk2>
      <a:lt2>
        <a:srgbClr val="E8E2E8"/>
      </a:lt2>
      <a:accent1>
        <a:srgbClr val="47B547"/>
      </a:accent1>
      <a:accent2>
        <a:srgbClr val="6CB13B"/>
      </a:accent2>
      <a:accent3>
        <a:srgbClr val="98A942"/>
      </a:accent3>
      <a:accent4>
        <a:srgbClr val="B1933B"/>
      </a:accent4>
      <a:accent5>
        <a:srgbClr val="C3744D"/>
      </a:accent5>
      <a:accent6>
        <a:srgbClr val="B13B45"/>
      </a:accent6>
      <a:hlink>
        <a:srgbClr val="AF743A"/>
      </a:hlink>
      <a:folHlink>
        <a:srgbClr val="7F7F7F"/>
      </a:folHlink>
    </a:clrScheme>
    <a:fontScheme name="Custom 2">
      <a:majorFont>
        <a:latin typeface="Modern Love"/>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1835</TotalTime>
  <Words>1224</Words>
  <Application>Microsoft Macintosh PowerPoint</Application>
  <PresentationFormat>Widescreen</PresentationFormat>
  <Paragraphs>96</Paragraphs>
  <Slides>11</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11</vt:i4>
      </vt:variant>
    </vt:vector>
  </HeadingPairs>
  <TitlesOfParts>
    <vt:vector size="22" baseType="lpstr">
      <vt:lpstr>Arial</vt:lpstr>
      <vt:lpstr>ElsevierGulliver</vt:lpstr>
      <vt:lpstr>Google Sans</vt:lpstr>
      <vt:lpstr>Modern Love</vt:lpstr>
      <vt:lpstr>Montserrat</vt:lpstr>
      <vt:lpstr>Noto Sans</vt:lpstr>
      <vt:lpstr>Riposte-Regular</vt:lpstr>
      <vt:lpstr>The Hand</vt:lpstr>
      <vt:lpstr>Times</vt:lpstr>
      <vt:lpstr>Times New Roman</vt:lpstr>
      <vt:lpstr>SketchyVTI</vt:lpstr>
      <vt:lpstr>Optimizing Team Performance:  Cleaning Checklist Training</vt:lpstr>
      <vt:lpstr>consistency is the cornerstone of excellence</vt:lpstr>
      <vt:lpstr>Positions in the Housekeeping Department2</vt:lpstr>
      <vt:lpstr>Agenda</vt:lpstr>
      <vt:lpstr>Cleaning checklist overview</vt:lpstr>
      <vt:lpstr>Training plan for cleaning checklist</vt:lpstr>
      <vt:lpstr>Additional training aids</vt:lpstr>
      <vt:lpstr>Basic training for housekeeping staff</vt:lpstr>
      <vt:lpstr>Personal hygiene and grooming training</vt:lpstr>
      <vt:lpstr>Structure of training</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Loredana Leonte</dc:creator>
  <cp:lastModifiedBy>Ovidiu Leonte</cp:lastModifiedBy>
  <cp:revision>5</cp:revision>
  <dcterms:created xsi:type="dcterms:W3CDTF">2023-11-11T14:41:12Z</dcterms:created>
  <dcterms:modified xsi:type="dcterms:W3CDTF">2023-11-12T21:56:10Z</dcterms:modified>
</cp:coreProperties>
</file>