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58" r:id="rId3"/>
    <p:sldId id="259" r:id="rId4"/>
    <p:sldId id="264" r:id="rId5"/>
    <p:sldId id="260" r:id="rId6"/>
    <p:sldId id="261" r:id="rId7"/>
    <p:sldId id="262" r:id="rId8"/>
    <p:sldId id="263"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8646BC-88EE-A613-0C8B-0D9B3CF88B5D}" v="60" dt="2024-07-11T13:11:03.9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9626" autoAdjust="0"/>
  </p:normalViewPr>
  <p:slideViewPr>
    <p:cSldViewPr snapToGrid="0">
      <p:cViewPr>
        <p:scale>
          <a:sx n="47" d="100"/>
          <a:sy n="47" d="100"/>
        </p:scale>
        <p:origin x="1228" y="1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5AD775-99BB-4E2A-9088-2B2A07C73E1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F335A600-A362-454E-B260-653BBB837EFB}">
      <dgm:prSet/>
      <dgm:spPr/>
      <dgm:t>
        <a:bodyPr/>
        <a:lstStyle/>
        <a:p>
          <a:pPr>
            <a:lnSpc>
              <a:spcPct val="100000"/>
            </a:lnSpc>
          </a:pPr>
          <a:r>
            <a:rPr lang="en-IN" dirty="0"/>
            <a:t>The person who is applying for the role of contract manager at BMW must have excellent analytical skills, integration, and template review (</a:t>
          </a:r>
          <a:r>
            <a:rPr lang="en-IN" dirty="0" err="1"/>
            <a:t>Gunduz</a:t>
          </a:r>
          <a:r>
            <a:rPr lang="en-IN" dirty="0"/>
            <a:t> and </a:t>
          </a:r>
          <a:r>
            <a:rPr lang="en-IN" dirty="0" err="1"/>
            <a:t>Elsherbeny</a:t>
          </a:r>
          <a:r>
            <a:rPr lang="en-IN" dirty="0"/>
            <a:t>, 2020). </a:t>
          </a:r>
          <a:endParaRPr lang="en-US" dirty="0"/>
        </a:p>
      </dgm:t>
    </dgm:pt>
    <dgm:pt modelId="{C055D860-8A7A-4976-A996-1F5FF982AF03}" type="parTrans" cxnId="{92421041-9E1A-4F65-87B1-097DDD5698C2}">
      <dgm:prSet/>
      <dgm:spPr/>
      <dgm:t>
        <a:bodyPr/>
        <a:lstStyle/>
        <a:p>
          <a:endParaRPr lang="en-US"/>
        </a:p>
      </dgm:t>
    </dgm:pt>
    <dgm:pt modelId="{2F2C0A50-24A4-40B5-998F-C9213104D9D4}" type="sibTrans" cxnId="{92421041-9E1A-4F65-87B1-097DDD5698C2}">
      <dgm:prSet/>
      <dgm:spPr/>
      <dgm:t>
        <a:bodyPr/>
        <a:lstStyle/>
        <a:p>
          <a:pPr>
            <a:lnSpc>
              <a:spcPct val="100000"/>
            </a:lnSpc>
          </a:pPr>
          <a:endParaRPr lang="en-US"/>
        </a:p>
      </dgm:t>
    </dgm:pt>
    <dgm:pt modelId="{288B1FA2-C178-4632-9A33-4D3BD68FE44A}">
      <dgm:prSet/>
      <dgm:spPr/>
      <dgm:t>
        <a:bodyPr/>
        <a:lstStyle/>
        <a:p>
          <a:pPr>
            <a:lnSpc>
              <a:spcPct val="100000"/>
            </a:lnSpc>
          </a:pPr>
          <a:r>
            <a:rPr lang="en-US" dirty="0"/>
            <a:t>Becoming a contracts manager typically requires 4 to 8 years of experience, with years 5-6 focused on essential work experience in contract negotiation, administration, and management in various subjects. Prior experience in the industry and ability to learn and improve in the company </a:t>
          </a:r>
        </a:p>
      </dgm:t>
    </dgm:pt>
    <dgm:pt modelId="{0F5C11E5-A15B-4671-AEBE-0ED5D77A160B}" type="parTrans" cxnId="{041BF6B8-9CF4-46E9-921F-4D18204E3D36}">
      <dgm:prSet/>
      <dgm:spPr/>
      <dgm:t>
        <a:bodyPr/>
        <a:lstStyle/>
        <a:p>
          <a:endParaRPr lang="en-US"/>
        </a:p>
      </dgm:t>
    </dgm:pt>
    <dgm:pt modelId="{34CDA709-27D1-4A0A-AAD8-52285323B4E8}" type="sibTrans" cxnId="{041BF6B8-9CF4-46E9-921F-4D18204E3D36}">
      <dgm:prSet/>
      <dgm:spPr/>
      <dgm:t>
        <a:bodyPr/>
        <a:lstStyle/>
        <a:p>
          <a:pPr>
            <a:lnSpc>
              <a:spcPct val="100000"/>
            </a:lnSpc>
          </a:pPr>
          <a:endParaRPr lang="en-US"/>
        </a:p>
      </dgm:t>
    </dgm:pt>
    <dgm:pt modelId="{CBC5B9E7-A00B-4610-9C98-A712E47E2109}">
      <dgm:prSet/>
      <dgm:spPr/>
      <dgm:t>
        <a:bodyPr/>
        <a:lstStyle/>
        <a:p>
          <a:pPr>
            <a:lnSpc>
              <a:spcPct val="100000"/>
            </a:lnSpc>
          </a:pPr>
          <a:r>
            <a:rPr lang="en-IN" dirty="0"/>
            <a:t>The key skills of efficient contract management include a robust overview of the legal claws and technical requirements for running the core operations of the company in a smooth manner (Khan et al., 2021).</a:t>
          </a:r>
          <a:endParaRPr lang="en-US" dirty="0"/>
        </a:p>
      </dgm:t>
    </dgm:pt>
    <dgm:pt modelId="{8EF18DE9-3DF4-4262-8CD4-2A8E32D7FF1B}" type="parTrans" cxnId="{365C5180-C393-4861-8CD8-0C1BC8BF11D5}">
      <dgm:prSet/>
      <dgm:spPr/>
      <dgm:t>
        <a:bodyPr/>
        <a:lstStyle/>
        <a:p>
          <a:endParaRPr lang="en-US"/>
        </a:p>
      </dgm:t>
    </dgm:pt>
    <dgm:pt modelId="{BFD16C67-4C29-4475-800E-874BB1C46606}" type="sibTrans" cxnId="{365C5180-C393-4861-8CD8-0C1BC8BF11D5}">
      <dgm:prSet/>
      <dgm:spPr/>
      <dgm:t>
        <a:bodyPr/>
        <a:lstStyle/>
        <a:p>
          <a:pPr>
            <a:lnSpc>
              <a:spcPct val="100000"/>
            </a:lnSpc>
          </a:pPr>
          <a:endParaRPr lang="en-US"/>
        </a:p>
      </dgm:t>
    </dgm:pt>
    <dgm:pt modelId="{FDDD90A5-CCD3-4B6A-8B0C-2A66EE71390F}">
      <dgm:prSet/>
      <dgm:spPr/>
      <dgm:t>
        <a:bodyPr/>
        <a:lstStyle/>
        <a:p>
          <a:pPr>
            <a:lnSpc>
              <a:spcPct val="100000"/>
            </a:lnSpc>
          </a:pPr>
          <a:r>
            <a:rPr lang="en-IN" dirty="0"/>
            <a:t>A person who is in the field of contract manager has incredible creation, collaboration, and negotiation skills along with signing the documents, which hold the space of bringing more clients and profitability to the business.</a:t>
          </a:r>
          <a:endParaRPr lang="en-US" dirty="0"/>
        </a:p>
      </dgm:t>
    </dgm:pt>
    <dgm:pt modelId="{CEACBAF1-BB52-4C35-9AD0-BCBA37A86690}" type="parTrans" cxnId="{153A4170-E5BD-458A-921D-7A722EF4BE5D}">
      <dgm:prSet/>
      <dgm:spPr/>
      <dgm:t>
        <a:bodyPr/>
        <a:lstStyle/>
        <a:p>
          <a:endParaRPr lang="en-US"/>
        </a:p>
      </dgm:t>
    </dgm:pt>
    <dgm:pt modelId="{F14AB5A3-DF5E-4547-A880-F84377464492}" type="sibTrans" cxnId="{153A4170-E5BD-458A-921D-7A722EF4BE5D}">
      <dgm:prSet/>
      <dgm:spPr/>
      <dgm:t>
        <a:bodyPr/>
        <a:lstStyle/>
        <a:p>
          <a:endParaRPr lang="en-US"/>
        </a:p>
      </dgm:t>
    </dgm:pt>
    <dgm:pt modelId="{9A82222E-4986-459A-8D96-2B0B8B42BE68}" type="pres">
      <dgm:prSet presAssocID="{A75AD775-99BB-4E2A-9088-2B2A07C73E11}" presName="root" presStyleCnt="0">
        <dgm:presLayoutVars>
          <dgm:dir/>
          <dgm:resizeHandles val="exact"/>
        </dgm:presLayoutVars>
      </dgm:prSet>
      <dgm:spPr/>
    </dgm:pt>
    <dgm:pt modelId="{D0320A11-6376-47BF-99D9-BE3AF9321CEC}" type="pres">
      <dgm:prSet presAssocID="{A75AD775-99BB-4E2A-9088-2B2A07C73E11}" presName="container" presStyleCnt="0">
        <dgm:presLayoutVars>
          <dgm:dir/>
          <dgm:resizeHandles val="exact"/>
        </dgm:presLayoutVars>
      </dgm:prSet>
      <dgm:spPr/>
    </dgm:pt>
    <dgm:pt modelId="{D7F89BFB-A575-4BA1-BDAA-D81D44AE07F7}" type="pres">
      <dgm:prSet presAssocID="{F335A600-A362-454E-B260-653BBB837EFB}" presName="compNode" presStyleCnt="0"/>
      <dgm:spPr/>
    </dgm:pt>
    <dgm:pt modelId="{A19FE033-9536-46B0-A8E9-AFC012861526}" type="pres">
      <dgm:prSet presAssocID="{F335A600-A362-454E-B260-653BBB837EFB}" presName="iconBgRect" presStyleLbl="bgShp" presStyleIdx="0" presStyleCnt="4"/>
      <dgm:spPr/>
    </dgm:pt>
    <dgm:pt modelId="{E015359D-CEE1-4319-B2E9-7D1EF7EDD01F}" type="pres">
      <dgm:prSet presAssocID="{F335A600-A362-454E-B260-653BBB837E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75526D89-D550-4B00-A4C2-91F04AFF3F2E}" type="pres">
      <dgm:prSet presAssocID="{F335A600-A362-454E-B260-653BBB837EFB}" presName="spaceRect" presStyleCnt="0"/>
      <dgm:spPr/>
    </dgm:pt>
    <dgm:pt modelId="{879FEC08-DF8C-4C6D-B3B8-6719A44733B0}" type="pres">
      <dgm:prSet presAssocID="{F335A600-A362-454E-B260-653BBB837EFB}" presName="textRect" presStyleLbl="revTx" presStyleIdx="0" presStyleCnt="4">
        <dgm:presLayoutVars>
          <dgm:chMax val="1"/>
          <dgm:chPref val="1"/>
        </dgm:presLayoutVars>
      </dgm:prSet>
      <dgm:spPr/>
    </dgm:pt>
    <dgm:pt modelId="{8974C01F-10F2-4BB3-95F6-E42468EDCCC2}" type="pres">
      <dgm:prSet presAssocID="{2F2C0A50-24A4-40B5-998F-C9213104D9D4}" presName="sibTrans" presStyleLbl="sibTrans2D1" presStyleIdx="0" presStyleCnt="0"/>
      <dgm:spPr/>
    </dgm:pt>
    <dgm:pt modelId="{536DE494-10E3-416F-9139-8A85612C8F1C}" type="pres">
      <dgm:prSet presAssocID="{288B1FA2-C178-4632-9A33-4D3BD68FE44A}" presName="compNode" presStyleCnt="0"/>
      <dgm:spPr/>
    </dgm:pt>
    <dgm:pt modelId="{FAC5783C-DA92-447A-9894-663383AE8BE8}" type="pres">
      <dgm:prSet presAssocID="{288B1FA2-C178-4632-9A33-4D3BD68FE44A}" presName="iconBgRect" presStyleLbl="bgShp" presStyleIdx="1" presStyleCnt="4"/>
      <dgm:spPr/>
    </dgm:pt>
    <dgm:pt modelId="{C489E091-F643-403B-87DA-1B5771E06767}" type="pres">
      <dgm:prSet presAssocID="{288B1FA2-C178-4632-9A33-4D3BD68FE44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0570D64F-F1C9-4C14-B36A-92D039A63E4A}" type="pres">
      <dgm:prSet presAssocID="{288B1FA2-C178-4632-9A33-4D3BD68FE44A}" presName="spaceRect" presStyleCnt="0"/>
      <dgm:spPr/>
    </dgm:pt>
    <dgm:pt modelId="{5899BDB3-AC62-423A-816E-08BF532AE057}" type="pres">
      <dgm:prSet presAssocID="{288B1FA2-C178-4632-9A33-4D3BD68FE44A}" presName="textRect" presStyleLbl="revTx" presStyleIdx="1" presStyleCnt="4">
        <dgm:presLayoutVars>
          <dgm:chMax val="1"/>
          <dgm:chPref val="1"/>
        </dgm:presLayoutVars>
      </dgm:prSet>
      <dgm:spPr/>
    </dgm:pt>
    <dgm:pt modelId="{8DB6EDDF-55F7-43C7-8830-1772853739C9}" type="pres">
      <dgm:prSet presAssocID="{34CDA709-27D1-4A0A-AAD8-52285323B4E8}" presName="sibTrans" presStyleLbl="sibTrans2D1" presStyleIdx="0" presStyleCnt="0"/>
      <dgm:spPr/>
    </dgm:pt>
    <dgm:pt modelId="{9B010A30-FDBE-4980-934A-10AE557A683B}" type="pres">
      <dgm:prSet presAssocID="{CBC5B9E7-A00B-4610-9C98-A712E47E2109}" presName="compNode" presStyleCnt="0"/>
      <dgm:spPr/>
    </dgm:pt>
    <dgm:pt modelId="{D334E314-CA2A-47D9-9B6C-5652D369EC4F}" type="pres">
      <dgm:prSet presAssocID="{CBC5B9E7-A00B-4610-9C98-A712E47E2109}" presName="iconBgRect" presStyleLbl="bgShp" presStyleIdx="2" presStyleCnt="4"/>
      <dgm:spPr/>
    </dgm:pt>
    <dgm:pt modelId="{CE108F2F-A78C-413E-AAD7-8781FD5542E8}" type="pres">
      <dgm:prSet presAssocID="{CBC5B9E7-A00B-4610-9C98-A712E47E210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E9F94507-2153-4B32-B58D-A1EB3238E7AE}" type="pres">
      <dgm:prSet presAssocID="{CBC5B9E7-A00B-4610-9C98-A712E47E2109}" presName="spaceRect" presStyleCnt="0"/>
      <dgm:spPr/>
    </dgm:pt>
    <dgm:pt modelId="{DCF6EBD1-AF37-4D96-BE9D-2B0220D8B229}" type="pres">
      <dgm:prSet presAssocID="{CBC5B9E7-A00B-4610-9C98-A712E47E2109}" presName="textRect" presStyleLbl="revTx" presStyleIdx="2" presStyleCnt="4">
        <dgm:presLayoutVars>
          <dgm:chMax val="1"/>
          <dgm:chPref val="1"/>
        </dgm:presLayoutVars>
      </dgm:prSet>
      <dgm:spPr/>
    </dgm:pt>
    <dgm:pt modelId="{537675A5-5A27-49BC-BAAC-CBF95D2769D2}" type="pres">
      <dgm:prSet presAssocID="{BFD16C67-4C29-4475-800E-874BB1C46606}" presName="sibTrans" presStyleLbl="sibTrans2D1" presStyleIdx="0" presStyleCnt="0"/>
      <dgm:spPr/>
    </dgm:pt>
    <dgm:pt modelId="{8E87F327-A300-45CB-AC4B-AB4F1608923F}" type="pres">
      <dgm:prSet presAssocID="{FDDD90A5-CCD3-4B6A-8B0C-2A66EE71390F}" presName="compNode" presStyleCnt="0"/>
      <dgm:spPr/>
    </dgm:pt>
    <dgm:pt modelId="{3113B1CD-00C4-43B0-88E9-78EAA8E21C34}" type="pres">
      <dgm:prSet presAssocID="{FDDD90A5-CCD3-4B6A-8B0C-2A66EE71390F}" presName="iconBgRect" presStyleLbl="bgShp" presStyleIdx="3" presStyleCnt="4"/>
      <dgm:spPr/>
    </dgm:pt>
    <dgm:pt modelId="{8043E256-470A-413A-AEEC-7E190A17AFB7}" type="pres">
      <dgm:prSet presAssocID="{FDDD90A5-CCD3-4B6A-8B0C-2A66EE71390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ontract"/>
        </a:ext>
      </dgm:extLst>
    </dgm:pt>
    <dgm:pt modelId="{B133B4B5-A19B-4AD2-8323-1CCB35EAC59E}" type="pres">
      <dgm:prSet presAssocID="{FDDD90A5-CCD3-4B6A-8B0C-2A66EE71390F}" presName="spaceRect" presStyleCnt="0"/>
      <dgm:spPr/>
    </dgm:pt>
    <dgm:pt modelId="{E6BF2C62-0A85-4F6E-945D-F35235C48470}" type="pres">
      <dgm:prSet presAssocID="{FDDD90A5-CCD3-4B6A-8B0C-2A66EE71390F}" presName="textRect" presStyleLbl="revTx" presStyleIdx="3" presStyleCnt="4">
        <dgm:presLayoutVars>
          <dgm:chMax val="1"/>
          <dgm:chPref val="1"/>
        </dgm:presLayoutVars>
      </dgm:prSet>
      <dgm:spPr/>
    </dgm:pt>
  </dgm:ptLst>
  <dgm:cxnLst>
    <dgm:cxn modelId="{03B5F900-8907-4B75-B376-7E63114F3A81}" type="presOf" srcId="{A75AD775-99BB-4E2A-9088-2B2A07C73E11}" destId="{9A82222E-4986-459A-8D96-2B0B8B42BE68}" srcOrd="0" destOrd="0" presId="urn:microsoft.com/office/officeart/2018/2/layout/IconCircleList"/>
    <dgm:cxn modelId="{BE0D7309-492B-41B9-B809-61D4CF784CE7}" type="presOf" srcId="{BFD16C67-4C29-4475-800E-874BB1C46606}" destId="{537675A5-5A27-49BC-BAAC-CBF95D2769D2}" srcOrd="0" destOrd="0" presId="urn:microsoft.com/office/officeart/2018/2/layout/IconCircleList"/>
    <dgm:cxn modelId="{4128351C-A007-47A0-BB65-464A318D2224}" type="presOf" srcId="{34CDA709-27D1-4A0A-AAD8-52285323B4E8}" destId="{8DB6EDDF-55F7-43C7-8830-1772853739C9}" srcOrd="0" destOrd="0" presId="urn:microsoft.com/office/officeart/2018/2/layout/IconCircleList"/>
    <dgm:cxn modelId="{E112EE5B-A6C0-455F-9703-2C6E53B5F27A}" type="presOf" srcId="{2F2C0A50-24A4-40B5-998F-C9213104D9D4}" destId="{8974C01F-10F2-4BB3-95F6-E42468EDCCC2}" srcOrd="0" destOrd="0" presId="urn:microsoft.com/office/officeart/2018/2/layout/IconCircleList"/>
    <dgm:cxn modelId="{92421041-9E1A-4F65-87B1-097DDD5698C2}" srcId="{A75AD775-99BB-4E2A-9088-2B2A07C73E11}" destId="{F335A600-A362-454E-B260-653BBB837EFB}" srcOrd="0" destOrd="0" parTransId="{C055D860-8A7A-4976-A996-1F5FF982AF03}" sibTransId="{2F2C0A50-24A4-40B5-998F-C9213104D9D4}"/>
    <dgm:cxn modelId="{D8B1006C-EEC6-4699-BAF2-9F7EBC2292E9}" type="presOf" srcId="{288B1FA2-C178-4632-9A33-4D3BD68FE44A}" destId="{5899BDB3-AC62-423A-816E-08BF532AE057}" srcOrd="0" destOrd="0" presId="urn:microsoft.com/office/officeart/2018/2/layout/IconCircleList"/>
    <dgm:cxn modelId="{153A4170-E5BD-458A-921D-7A722EF4BE5D}" srcId="{A75AD775-99BB-4E2A-9088-2B2A07C73E11}" destId="{FDDD90A5-CCD3-4B6A-8B0C-2A66EE71390F}" srcOrd="3" destOrd="0" parTransId="{CEACBAF1-BB52-4C35-9AD0-BCBA37A86690}" sibTransId="{F14AB5A3-DF5E-4547-A880-F84377464492}"/>
    <dgm:cxn modelId="{365C5180-C393-4861-8CD8-0C1BC8BF11D5}" srcId="{A75AD775-99BB-4E2A-9088-2B2A07C73E11}" destId="{CBC5B9E7-A00B-4610-9C98-A712E47E2109}" srcOrd="2" destOrd="0" parTransId="{8EF18DE9-3DF4-4262-8CD4-2A8E32D7FF1B}" sibTransId="{BFD16C67-4C29-4475-800E-874BB1C46606}"/>
    <dgm:cxn modelId="{34C8B591-2C63-4A93-919D-78E42D606ADC}" type="presOf" srcId="{FDDD90A5-CCD3-4B6A-8B0C-2A66EE71390F}" destId="{E6BF2C62-0A85-4F6E-945D-F35235C48470}" srcOrd="0" destOrd="0" presId="urn:microsoft.com/office/officeart/2018/2/layout/IconCircleList"/>
    <dgm:cxn modelId="{11B8CA95-16CB-49C6-9AB0-8EE1CFAACD1F}" type="presOf" srcId="{CBC5B9E7-A00B-4610-9C98-A712E47E2109}" destId="{DCF6EBD1-AF37-4D96-BE9D-2B0220D8B229}" srcOrd="0" destOrd="0" presId="urn:microsoft.com/office/officeart/2018/2/layout/IconCircleList"/>
    <dgm:cxn modelId="{041BF6B8-9CF4-46E9-921F-4D18204E3D36}" srcId="{A75AD775-99BB-4E2A-9088-2B2A07C73E11}" destId="{288B1FA2-C178-4632-9A33-4D3BD68FE44A}" srcOrd="1" destOrd="0" parTransId="{0F5C11E5-A15B-4671-AEBE-0ED5D77A160B}" sibTransId="{34CDA709-27D1-4A0A-AAD8-52285323B4E8}"/>
    <dgm:cxn modelId="{F5E7A3D9-BF92-473C-8CF7-41129615623F}" type="presOf" srcId="{F335A600-A362-454E-B260-653BBB837EFB}" destId="{879FEC08-DF8C-4C6D-B3B8-6719A44733B0}" srcOrd="0" destOrd="0" presId="urn:microsoft.com/office/officeart/2018/2/layout/IconCircleList"/>
    <dgm:cxn modelId="{C5CF63BD-4B49-4DF9-86B0-6736474C262B}" type="presParOf" srcId="{9A82222E-4986-459A-8D96-2B0B8B42BE68}" destId="{D0320A11-6376-47BF-99D9-BE3AF9321CEC}" srcOrd="0" destOrd="0" presId="urn:microsoft.com/office/officeart/2018/2/layout/IconCircleList"/>
    <dgm:cxn modelId="{6E2E273F-95D5-4038-ADEC-440C2214925B}" type="presParOf" srcId="{D0320A11-6376-47BF-99D9-BE3AF9321CEC}" destId="{D7F89BFB-A575-4BA1-BDAA-D81D44AE07F7}" srcOrd="0" destOrd="0" presId="urn:microsoft.com/office/officeart/2018/2/layout/IconCircleList"/>
    <dgm:cxn modelId="{6A0EE03F-9ED1-4B40-A777-B13C23E37188}" type="presParOf" srcId="{D7F89BFB-A575-4BA1-BDAA-D81D44AE07F7}" destId="{A19FE033-9536-46B0-A8E9-AFC012861526}" srcOrd="0" destOrd="0" presId="urn:microsoft.com/office/officeart/2018/2/layout/IconCircleList"/>
    <dgm:cxn modelId="{8497C745-0F03-4512-BC17-D359E4E8B782}" type="presParOf" srcId="{D7F89BFB-A575-4BA1-BDAA-D81D44AE07F7}" destId="{E015359D-CEE1-4319-B2E9-7D1EF7EDD01F}" srcOrd="1" destOrd="0" presId="urn:microsoft.com/office/officeart/2018/2/layout/IconCircleList"/>
    <dgm:cxn modelId="{6C65D343-5101-4E3B-AEB4-B6B503927529}" type="presParOf" srcId="{D7F89BFB-A575-4BA1-BDAA-D81D44AE07F7}" destId="{75526D89-D550-4B00-A4C2-91F04AFF3F2E}" srcOrd="2" destOrd="0" presId="urn:microsoft.com/office/officeart/2018/2/layout/IconCircleList"/>
    <dgm:cxn modelId="{9A8CC030-3F7A-4B1C-B9C0-58A8BA136149}" type="presParOf" srcId="{D7F89BFB-A575-4BA1-BDAA-D81D44AE07F7}" destId="{879FEC08-DF8C-4C6D-B3B8-6719A44733B0}" srcOrd="3" destOrd="0" presId="urn:microsoft.com/office/officeart/2018/2/layout/IconCircleList"/>
    <dgm:cxn modelId="{F34F57B9-6EA5-4E34-A15D-067EF059D0C9}" type="presParOf" srcId="{D0320A11-6376-47BF-99D9-BE3AF9321CEC}" destId="{8974C01F-10F2-4BB3-95F6-E42468EDCCC2}" srcOrd="1" destOrd="0" presId="urn:microsoft.com/office/officeart/2018/2/layout/IconCircleList"/>
    <dgm:cxn modelId="{2DB71DB7-3B7D-4BAD-BB0E-680EB8EA10B1}" type="presParOf" srcId="{D0320A11-6376-47BF-99D9-BE3AF9321CEC}" destId="{536DE494-10E3-416F-9139-8A85612C8F1C}" srcOrd="2" destOrd="0" presId="urn:microsoft.com/office/officeart/2018/2/layout/IconCircleList"/>
    <dgm:cxn modelId="{54D60E5A-4FBD-4C66-9159-5C7602B97DDB}" type="presParOf" srcId="{536DE494-10E3-416F-9139-8A85612C8F1C}" destId="{FAC5783C-DA92-447A-9894-663383AE8BE8}" srcOrd="0" destOrd="0" presId="urn:microsoft.com/office/officeart/2018/2/layout/IconCircleList"/>
    <dgm:cxn modelId="{ADB0C060-7E78-4033-859C-6BB7DB5B8229}" type="presParOf" srcId="{536DE494-10E3-416F-9139-8A85612C8F1C}" destId="{C489E091-F643-403B-87DA-1B5771E06767}" srcOrd="1" destOrd="0" presId="urn:microsoft.com/office/officeart/2018/2/layout/IconCircleList"/>
    <dgm:cxn modelId="{BFA493CB-0634-483D-9A1E-69D90CE0CAFA}" type="presParOf" srcId="{536DE494-10E3-416F-9139-8A85612C8F1C}" destId="{0570D64F-F1C9-4C14-B36A-92D039A63E4A}" srcOrd="2" destOrd="0" presId="urn:microsoft.com/office/officeart/2018/2/layout/IconCircleList"/>
    <dgm:cxn modelId="{60F54C54-A863-4EB2-A22D-E3B28B9ACE7A}" type="presParOf" srcId="{536DE494-10E3-416F-9139-8A85612C8F1C}" destId="{5899BDB3-AC62-423A-816E-08BF532AE057}" srcOrd="3" destOrd="0" presId="urn:microsoft.com/office/officeart/2018/2/layout/IconCircleList"/>
    <dgm:cxn modelId="{AFA73D1F-1B2C-43F7-A4D6-3C22EB02801D}" type="presParOf" srcId="{D0320A11-6376-47BF-99D9-BE3AF9321CEC}" destId="{8DB6EDDF-55F7-43C7-8830-1772853739C9}" srcOrd="3" destOrd="0" presId="urn:microsoft.com/office/officeart/2018/2/layout/IconCircleList"/>
    <dgm:cxn modelId="{BD937005-6F95-489A-A05B-47095B53E636}" type="presParOf" srcId="{D0320A11-6376-47BF-99D9-BE3AF9321CEC}" destId="{9B010A30-FDBE-4980-934A-10AE557A683B}" srcOrd="4" destOrd="0" presId="urn:microsoft.com/office/officeart/2018/2/layout/IconCircleList"/>
    <dgm:cxn modelId="{8D3750FF-FAD2-4017-8978-A48221E1FBBE}" type="presParOf" srcId="{9B010A30-FDBE-4980-934A-10AE557A683B}" destId="{D334E314-CA2A-47D9-9B6C-5652D369EC4F}" srcOrd="0" destOrd="0" presId="urn:microsoft.com/office/officeart/2018/2/layout/IconCircleList"/>
    <dgm:cxn modelId="{55E222F5-D0A0-44D8-9995-D373C84F75AC}" type="presParOf" srcId="{9B010A30-FDBE-4980-934A-10AE557A683B}" destId="{CE108F2F-A78C-413E-AAD7-8781FD5542E8}" srcOrd="1" destOrd="0" presId="urn:microsoft.com/office/officeart/2018/2/layout/IconCircleList"/>
    <dgm:cxn modelId="{3C7D209C-01F0-4A45-A0B3-D3D2CE28AF67}" type="presParOf" srcId="{9B010A30-FDBE-4980-934A-10AE557A683B}" destId="{E9F94507-2153-4B32-B58D-A1EB3238E7AE}" srcOrd="2" destOrd="0" presId="urn:microsoft.com/office/officeart/2018/2/layout/IconCircleList"/>
    <dgm:cxn modelId="{04A97255-6CAA-4DAC-BA31-A9DBC586231C}" type="presParOf" srcId="{9B010A30-FDBE-4980-934A-10AE557A683B}" destId="{DCF6EBD1-AF37-4D96-BE9D-2B0220D8B229}" srcOrd="3" destOrd="0" presId="urn:microsoft.com/office/officeart/2018/2/layout/IconCircleList"/>
    <dgm:cxn modelId="{734F37B0-6443-4A2D-9042-2E9208C77044}" type="presParOf" srcId="{D0320A11-6376-47BF-99D9-BE3AF9321CEC}" destId="{537675A5-5A27-49BC-BAAC-CBF95D2769D2}" srcOrd="5" destOrd="0" presId="urn:microsoft.com/office/officeart/2018/2/layout/IconCircleList"/>
    <dgm:cxn modelId="{E88D5020-5C08-4923-A5C9-282DF11637C9}" type="presParOf" srcId="{D0320A11-6376-47BF-99D9-BE3AF9321CEC}" destId="{8E87F327-A300-45CB-AC4B-AB4F1608923F}" srcOrd="6" destOrd="0" presId="urn:microsoft.com/office/officeart/2018/2/layout/IconCircleList"/>
    <dgm:cxn modelId="{32139CB2-32A7-4BCC-AAC1-6AE523086EA2}" type="presParOf" srcId="{8E87F327-A300-45CB-AC4B-AB4F1608923F}" destId="{3113B1CD-00C4-43B0-88E9-78EAA8E21C34}" srcOrd="0" destOrd="0" presId="urn:microsoft.com/office/officeart/2018/2/layout/IconCircleList"/>
    <dgm:cxn modelId="{C6759B23-68F5-4231-89BF-D6957C3AE5A8}" type="presParOf" srcId="{8E87F327-A300-45CB-AC4B-AB4F1608923F}" destId="{8043E256-470A-413A-AEEC-7E190A17AFB7}" srcOrd="1" destOrd="0" presId="urn:microsoft.com/office/officeart/2018/2/layout/IconCircleList"/>
    <dgm:cxn modelId="{BD7E655A-207C-4B8F-9F68-850B3C3226A2}" type="presParOf" srcId="{8E87F327-A300-45CB-AC4B-AB4F1608923F}" destId="{B133B4B5-A19B-4AD2-8323-1CCB35EAC59E}" srcOrd="2" destOrd="0" presId="urn:microsoft.com/office/officeart/2018/2/layout/IconCircleList"/>
    <dgm:cxn modelId="{767A9D69-0545-42C7-9998-9D2F4E275569}" type="presParOf" srcId="{8E87F327-A300-45CB-AC4B-AB4F1608923F}" destId="{E6BF2C62-0A85-4F6E-945D-F35235C4847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9FE033-9536-46B0-A8E9-AFC012861526}">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15359D-CEE1-4319-B2E9-7D1EF7EDD01F}">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9FEC08-DF8C-4C6D-B3B8-6719A44733B0}">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IN" sz="1200" kern="1200" dirty="0"/>
            <a:t>The person who is applying for the role of contract manager at BMW must have excellent analytical skills, integration, and template review (</a:t>
          </a:r>
          <a:r>
            <a:rPr lang="en-IN" sz="1200" kern="1200" dirty="0" err="1"/>
            <a:t>Gunduz</a:t>
          </a:r>
          <a:r>
            <a:rPr lang="en-IN" sz="1200" kern="1200" dirty="0"/>
            <a:t> and </a:t>
          </a:r>
          <a:r>
            <a:rPr lang="en-IN" sz="1200" kern="1200" dirty="0" err="1"/>
            <a:t>Elsherbeny</a:t>
          </a:r>
          <a:r>
            <a:rPr lang="en-IN" sz="1200" kern="1200" dirty="0"/>
            <a:t>, 2020). </a:t>
          </a:r>
          <a:endParaRPr lang="en-US" sz="1200" kern="1200" dirty="0"/>
        </a:p>
      </dsp:txBody>
      <dsp:txXfrm>
        <a:off x="1834517" y="469890"/>
        <a:ext cx="3148942" cy="1335915"/>
      </dsp:txXfrm>
    </dsp:sp>
    <dsp:sp modelId="{FAC5783C-DA92-447A-9894-663383AE8BE8}">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89E091-F643-403B-87DA-1B5771E06767}">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99BDB3-AC62-423A-816E-08BF532AE057}">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t>Becoming a contracts manager typically requires 4 to 8 years of experience, with years 5-6 focused on essential work experience in contract negotiation, administration, and management in various subjects. Prior experience in the industry and ability to learn and improve in the company </a:t>
          </a:r>
        </a:p>
      </dsp:txBody>
      <dsp:txXfrm>
        <a:off x="7154322" y="469890"/>
        <a:ext cx="3148942" cy="1335915"/>
      </dsp:txXfrm>
    </dsp:sp>
    <dsp:sp modelId="{D334E314-CA2A-47D9-9B6C-5652D369EC4F}">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108F2F-A78C-413E-AAD7-8781FD5542E8}">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F6EBD1-AF37-4D96-BE9D-2B0220D8B229}">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IN" sz="1200" kern="1200" dirty="0"/>
            <a:t>The key skills of efficient contract management include a robust overview of the legal claws and technical requirements for running the core operations of the company in a smooth manner (Khan et al., 2021).</a:t>
          </a:r>
          <a:endParaRPr lang="en-US" sz="1200" kern="1200" dirty="0"/>
        </a:p>
      </dsp:txBody>
      <dsp:txXfrm>
        <a:off x="1834517" y="2545532"/>
        <a:ext cx="3148942" cy="1335915"/>
      </dsp:txXfrm>
    </dsp:sp>
    <dsp:sp modelId="{3113B1CD-00C4-43B0-88E9-78EAA8E21C34}">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43E256-470A-413A-AEEC-7E190A17AFB7}">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BF2C62-0A85-4F6E-945D-F35235C48470}">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IN" sz="1200" kern="1200" dirty="0"/>
            <a:t>A person who is in the field of contract manager has incredible creation, collaboration, and negotiation skills along with signing the documents, which hold the space of bringing more clients and profitability to the business.</a:t>
          </a:r>
          <a:endParaRPr lang="en-US" sz="1200" kern="1200" dirty="0"/>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BBDD22-E028-4FBC-84EA-F5E4B1DC22B2}" type="datetimeFigureOut">
              <a:rPr lang="en-IN" smtClean="0"/>
              <a:pPr/>
              <a:t>01-08-2024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52B496-5BFD-47EB-90CB-88DE885E44F1}" type="slidenum">
              <a:rPr lang="en-IN" smtClean="0"/>
              <a:pPr/>
              <a:t>‹#›</a:t>
            </a:fld>
            <a:endParaRPr lang="en-IN"/>
          </a:p>
        </p:txBody>
      </p:sp>
    </p:spTree>
    <p:extLst>
      <p:ext uri="{BB962C8B-B14F-4D97-AF65-F5344CB8AC3E}">
        <p14:creationId xmlns:p14="http://schemas.microsoft.com/office/powerpoint/2010/main" val="261734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headquarters of BMW is in Munich, Bavaria, Germany. The company was formally launched as an aircraft engine manufacturer, which was mainly produced in 1917 and 1918. The company resumed the development of aircraft engines from 1933 to 1945, creating aircraft engines which would be used in the second world war. Even in 2023, BMW will become the 7th largest luxury car manufacturer in terms of global revenue generation. In order to become an effective contract manager, the person should have flexible working arrangements with justification. </a:t>
            </a:r>
          </a:p>
          <a:p>
            <a:endParaRPr lang="en-IN" dirty="0"/>
          </a:p>
        </p:txBody>
      </p:sp>
      <p:sp>
        <p:nvSpPr>
          <p:cNvPr id="4" name="Slide Number Placeholder 3"/>
          <p:cNvSpPr>
            <a:spLocks noGrp="1"/>
          </p:cNvSpPr>
          <p:nvPr>
            <p:ph type="sldNum" sz="quarter" idx="5"/>
          </p:nvPr>
        </p:nvSpPr>
        <p:spPr/>
        <p:txBody>
          <a:bodyPr/>
          <a:lstStyle/>
          <a:p>
            <a:fld id="{0852B496-5BFD-47EB-90CB-88DE885E44F1}" type="slidenum">
              <a:rPr lang="en-IN" smtClean="0"/>
              <a:pPr/>
              <a:t>3</a:t>
            </a:fld>
            <a:endParaRPr lang="en-IN"/>
          </a:p>
        </p:txBody>
      </p:sp>
    </p:spTree>
    <p:extLst>
      <p:ext uri="{BB962C8B-B14F-4D97-AF65-F5344CB8AC3E}">
        <p14:creationId xmlns:p14="http://schemas.microsoft.com/office/powerpoint/2010/main" val="1894422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According to the BMW group, the world is continuously evolving. In this evolution, the automotive industry faced challenges due to supply chain disruption, increased expectations and geopolitical challenges. Besides that, sustainability and digitalisation became significant factors which shaped the transformation. In this situation, the organisation has focused on maintaining the planet, focusing on future challenges and opportunities. Besides that, the company aims to develop a future focused on mobility. The organisation has focused on maintaining a sound environment for employees to experience growth. Another significant strategic goal of the organisation is to develop a sound position in society. Considering the associated challenges, BMW aspires to improve individual mobility. The business's primary purpose is to align the social, environmental and business considerations properly. The BMW Group aims to extend sustainable solutions for the future with resource efficiency. They aim to reduce carbon dioxide and maintain social and environmental standards to keep the sustainability factors intact. </a:t>
            </a:r>
          </a:p>
          <a:p>
            <a:endParaRPr lang="en-IN" dirty="0"/>
          </a:p>
        </p:txBody>
      </p:sp>
      <p:sp>
        <p:nvSpPr>
          <p:cNvPr id="4" name="Slide Number Placeholder 3"/>
          <p:cNvSpPr>
            <a:spLocks noGrp="1"/>
          </p:cNvSpPr>
          <p:nvPr>
            <p:ph type="sldNum" sz="quarter" idx="5"/>
          </p:nvPr>
        </p:nvSpPr>
        <p:spPr/>
        <p:txBody>
          <a:bodyPr/>
          <a:lstStyle/>
          <a:p>
            <a:fld id="{0852B496-5BFD-47EB-90CB-88DE885E44F1}" type="slidenum">
              <a:rPr lang="en-IN" smtClean="0"/>
              <a:pPr/>
              <a:t>4</a:t>
            </a:fld>
            <a:endParaRPr lang="en-IN"/>
          </a:p>
        </p:txBody>
      </p:sp>
    </p:spTree>
    <p:extLst>
      <p:ext uri="{BB962C8B-B14F-4D97-AF65-F5344CB8AC3E}">
        <p14:creationId xmlns:p14="http://schemas.microsoft.com/office/powerpoint/2010/main" val="1201024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position of contract manager requires excellent time management skills and attention to detail. The objectives of this role include interpreting, building upon, and complying with the company's quality assurance standards. This process also entailed maintaining the processing of the complaint by the records and tracking systems. It includes the root cause analysis and corrective actions. Next, the position requires quality assurance activities with internal stakeholders about reporting and audits. The additional objectives of the contract manager include the development of improved standards for production and design, along with the creation of testing protocols for implementation across all service lines.</a:t>
            </a:r>
          </a:p>
          <a:p>
            <a:endParaRPr lang="en-IN" dirty="0"/>
          </a:p>
        </p:txBody>
      </p:sp>
      <p:sp>
        <p:nvSpPr>
          <p:cNvPr id="4" name="Slide Number Placeholder 3"/>
          <p:cNvSpPr>
            <a:spLocks noGrp="1"/>
          </p:cNvSpPr>
          <p:nvPr>
            <p:ph type="sldNum" sz="quarter" idx="5"/>
          </p:nvPr>
        </p:nvSpPr>
        <p:spPr/>
        <p:txBody>
          <a:bodyPr/>
          <a:lstStyle/>
          <a:p>
            <a:fld id="{0852B496-5BFD-47EB-90CB-88DE885E44F1}" type="slidenum">
              <a:rPr lang="en-IN" smtClean="0"/>
              <a:pPr/>
              <a:t>5</a:t>
            </a:fld>
            <a:endParaRPr lang="en-IN"/>
          </a:p>
        </p:txBody>
      </p:sp>
    </p:spTree>
    <p:extLst>
      <p:ext uri="{BB962C8B-B14F-4D97-AF65-F5344CB8AC3E}">
        <p14:creationId xmlns:p14="http://schemas.microsoft.com/office/powerpoint/2010/main" val="2090397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BMW, a contract manager must comply with several activities, such as drafting a contract, monitoring it, negotiating it, and managing it to maintain the strategic goals. Also, a contract manager has to be responsible for maintaining legal obligations, which is why they should have respective degrees. A contract manager has to be excellent in communication and negotiation to experience positive results in management practices. Gaining knowledge of contract law is essential to maintain efficient services. A contract manager is responsible for contract creation and negotiation with the partners, clients and suppliers. Managers are accountable for developing terms and conditions and aligning them with the business objectives. They have to find out the risks in market and legal perspective. Besides that, the contract managers are responsible for maintaining documentation and finding out ways of stakeholder communication. </a:t>
            </a:r>
          </a:p>
          <a:p>
            <a:endParaRPr lang="en-IN" dirty="0"/>
          </a:p>
        </p:txBody>
      </p:sp>
      <p:sp>
        <p:nvSpPr>
          <p:cNvPr id="4" name="Slide Number Placeholder 3"/>
          <p:cNvSpPr>
            <a:spLocks noGrp="1"/>
          </p:cNvSpPr>
          <p:nvPr>
            <p:ph type="sldNum" sz="quarter" idx="5"/>
          </p:nvPr>
        </p:nvSpPr>
        <p:spPr/>
        <p:txBody>
          <a:bodyPr/>
          <a:lstStyle/>
          <a:p>
            <a:fld id="{0852B496-5BFD-47EB-90CB-88DE885E44F1}" type="slidenum">
              <a:rPr lang="en-IN" smtClean="0"/>
              <a:pPr/>
              <a:t>6</a:t>
            </a:fld>
            <a:endParaRPr lang="en-IN"/>
          </a:p>
        </p:txBody>
      </p:sp>
    </p:spTree>
    <p:extLst>
      <p:ext uri="{BB962C8B-B14F-4D97-AF65-F5344CB8AC3E}">
        <p14:creationId xmlns:p14="http://schemas.microsoft.com/office/powerpoint/2010/main" val="2855804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Contracts are highly essential for a business to increase the growth possibility for the company. The effect of the contract manager's action is reflected in each area of the BMW Group and its team members. The analytical side of the contract manager shows their capabilities to reflect on the contract workflow. For example, the number of documents being signed in a month, which stakeholder is responsible for assessing the information on slowing them down and which part of the document is most frequently negotiated. Therefore, the integration of the contract manager for BMW holds a forward-thinking business, which often integrates its digital contracting workflow with the other systems of record. Therefore, the contract managers are capable of presenting themselves as an advocate for BMW along with B2B and B2C sales of automobile manufacturing.</a:t>
            </a:r>
          </a:p>
          <a:p>
            <a:br>
              <a:rPr lang="en-IN" sz="1200" kern="1200" dirty="0">
                <a:solidFill>
                  <a:schemeClr val="tx1"/>
                </a:solidFill>
                <a:effectLst/>
                <a:latin typeface="+mn-lt"/>
                <a:ea typeface="+mn-ea"/>
                <a:cs typeface="+mn-cs"/>
              </a:rPr>
            </a:br>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5"/>
          </p:nvPr>
        </p:nvSpPr>
        <p:spPr/>
        <p:txBody>
          <a:bodyPr/>
          <a:lstStyle/>
          <a:p>
            <a:fld id="{0852B496-5BFD-47EB-90CB-88DE885E44F1}" type="slidenum">
              <a:rPr lang="en-IN" smtClean="0"/>
              <a:pPr/>
              <a:t>7</a:t>
            </a:fld>
            <a:endParaRPr lang="en-IN"/>
          </a:p>
        </p:txBody>
      </p:sp>
    </p:spTree>
    <p:extLst>
      <p:ext uri="{BB962C8B-B14F-4D97-AF65-F5344CB8AC3E}">
        <p14:creationId xmlns:p14="http://schemas.microsoft.com/office/powerpoint/2010/main" val="903334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legal expertise and compliance are integrated with the contract laws as well as the terms and conditions of the BMW group. The legal compliance of BMW includes interpreting and applying a code of practice to multiple contractual scenarios in its global business. These laws can be related to labour wages, working hours, and the maintenance of ethnicity. Therefore, the legal claws are continued for the safety of passengers. As the rise of self-driving cars has increased, it has emerged that the company must ensure the laws related to the usage of machine learning and artificial intelligence.</a:t>
            </a:r>
          </a:p>
          <a:p>
            <a:r>
              <a:rPr lang="en-IN" sz="1200" kern="1200" dirty="0">
                <a:solidFill>
                  <a:schemeClr val="tx1"/>
                </a:solidFill>
                <a:effectLst/>
                <a:latin typeface="+mn-lt"/>
                <a:ea typeface="+mn-ea"/>
                <a:cs typeface="+mn-cs"/>
              </a:rPr>
              <a:t>Thereafter, negotiation and persuasion for the company stood for the description of the contract managers, who frequently negotiate deals and resolve disputes. This skill set includes clear articulation, persuasive communication and the ability to reach mutually beneficial agreements for the BMW Group. Lastly, independence and teamwork, the contract managers work independently along with collaborating on cross-functional teams. However, balancing autonomy with teamwork is essential for the contract manager of the BMW group.</a:t>
            </a:r>
          </a:p>
          <a:p>
            <a:endParaRPr lang="en-IN" dirty="0"/>
          </a:p>
        </p:txBody>
      </p:sp>
      <p:sp>
        <p:nvSpPr>
          <p:cNvPr id="4" name="Slide Number Placeholder 3"/>
          <p:cNvSpPr>
            <a:spLocks noGrp="1"/>
          </p:cNvSpPr>
          <p:nvPr>
            <p:ph type="sldNum" sz="quarter" idx="5"/>
          </p:nvPr>
        </p:nvSpPr>
        <p:spPr/>
        <p:txBody>
          <a:bodyPr/>
          <a:lstStyle/>
          <a:p>
            <a:fld id="{0852B496-5BFD-47EB-90CB-88DE885E44F1}" type="slidenum">
              <a:rPr lang="en-IN" smtClean="0"/>
              <a:pPr/>
              <a:t>8</a:t>
            </a:fld>
            <a:endParaRPr lang="en-IN"/>
          </a:p>
        </p:txBody>
      </p:sp>
    </p:spTree>
    <p:extLst>
      <p:ext uri="{BB962C8B-B14F-4D97-AF65-F5344CB8AC3E}">
        <p14:creationId xmlns:p14="http://schemas.microsoft.com/office/powerpoint/2010/main" val="40911991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BMW group is a member of the UN Global Compact, and the company has taken this responsibility in a serious manner. Thus, the company is committed to respecting globally recognised policies for human rights. The existing declaration of the BMW group holds the human rights prevention protocols on the valuation of its aim and objectives for covering the responsibilities on the topics and field of actions to effectively influence commercial properties. The UN Guiding Principles on Business and Human Rights, as well as the principles of the UN Global Compact.  Therefore, the promotion of human rights and favourable working conditions at the BMW Group stands for the prohibition of child labour, forced labour, freedom of association and right to collective bargaining, protection from discrimination, right to occupational health and safety, remuneration, working time, training, right to privacy and right of local communities close to BMW group facilities.</a:t>
            </a:r>
          </a:p>
          <a:p>
            <a:endParaRPr lang="en-IN" dirty="0"/>
          </a:p>
        </p:txBody>
      </p:sp>
      <p:sp>
        <p:nvSpPr>
          <p:cNvPr id="4" name="Slide Number Placeholder 3"/>
          <p:cNvSpPr>
            <a:spLocks noGrp="1"/>
          </p:cNvSpPr>
          <p:nvPr>
            <p:ph type="sldNum" sz="quarter" idx="5"/>
          </p:nvPr>
        </p:nvSpPr>
        <p:spPr/>
        <p:txBody>
          <a:bodyPr/>
          <a:lstStyle/>
          <a:p>
            <a:fld id="{0852B496-5BFD-47EB-90CB-88DE885E44F1}" type="slidenum">
              <a:rPr lang="en-IN" smtClean="0"/>
              <a:pPr/>
              <a:t>9</a:t>
            </a:fld>
            <a:endParaRPr lang="en-IN"/>
          </a:p>
        </p:txBody>
      </p:sp>
    </p:spTree>
    <p:extLst>
      <p:ext uri="{BB962C8B-B14F-4D97-AF65-F5344CB8AC3E}">
        <p14:creationId xmlns:p14="http://schemas.microsoft.com/office/powerpoint/2010/main" val="29458055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Some of the employees of BMW have stated their experience after opting for flexible working options. Bettina from Germany has stated that working with and improving young working professionals is their most valuable experience. BMW allowed them to work part-time, and with an outstanding working environment, the employees could get both responsibilities under control. The testimonials of the second employee show the offer of working as an executive in BMW with its joint venture partner Brilliance to set an optimisation programme on their units. Lastly, Mirza from the USA has stated that they have different form options to choose from the vehicle units of the BMW group. Therefore, the work-life balance of BMW has shown over 86 employees. However, 80% of BMW's employees have fulfilled their projects with their work routines, along with 80% feeling burnt out. Most of BMW's employees are fulfilled with their working hours and feel less burnt out. Additionally, the African employees stated that they have an excellent work-life balance in the BMW group. </a:t>
            </a:r>
            <a:endParaRPr lang="en-IN" dirty="0"/>
          </a:p>
        </p:txBody>
      </p:sp>
      <p:sp>
        <p:nvSpPr>
          <p:cNvPr id="4" name="Slide Number Placeholder 3"/>
          <p:cNvSpPr>
            <a:spLocks noGrp="1"/>
          </p:cNvSpPr>
          <p:nvPr>
            <p:ph type="sldNum" sz="quarter" idx="5"/>
          </p:nvPr>
        </p:nvSpPr>
        <p:spPr/>
        <p:txBody>
          <a:bodyPr/>
          <a:lstStyle/>
          <a:p>
            <a:fld id="{0852B496-5BFD-47EB-90CB-88DE885E44F1}" type="slidenum">
              <a:rPr lang="en-IN" smtClean="0"/>
              <a:pPr/>
              <a:t>10</a:t>
            </a:fld>
            <a:endParaRPr lang="en-IN"/>
          </a:p>
        </p:txBody>
      </p:sp>
    </p:spTree>
    <p:extLst>
      <p:ext uri="{BB962C8B-B14F-4D97-AF65-F5344CB8AC3E}">
        <p14:creationId xmlns:p14="http://schemas.microsoft.com/office/powerpoint/2010/main" val="29343752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At BMW, the company is highly employee and customer-focused. The acronym of the German automobile stood for the </a:t>
            </a:r>
            <a:r>
              <a:rPr lang="en-IN" sz="1200" kern="1200" dirty="0" err="1">
                <a:solidFill>
                  <a:schemeClr val="tx1"/>
                </a:solidFill>
                <a:effectLst/>
                <a:latin typeface="+mn-lt"/>
                <a:ea typeface="+mn-ea"/>
                <a:cs typeface="+mn-cs"/>
              </a:rPr>
              <a:t>Bayerische</a:t>
            </a:r>
            <a:r>
              <a:rPr lang="en-IN" sz="1200" kern="1200" dirty="0">
                <a:solidFill>
                  <a:schemeClr val="tx1"/>
                </a:solidFill>
                <a:effectLst/>
                <a:latin typeface="+mn-lt"/>
                <a:ea typeface="+mn-ea"/>
                <a:cs typeface="+mn-cs"/>
              </a:rPr>
              <a:t> </a:t>
            </a:r>
            <a:r>
              <a:rPr lang="en-IN" sz="1200" kern="1200" dirty="0" err="1">
                <a:solidFill>
                  <a:schemeClr val="tx1"/>
                </a:solidFill>
                <a:effectLst/>
                <a:latin typeface="+mn-lt"/>
                <a:ea typeface="+mn-ea"/>
                <a:cs typeface="+mn-cs"/>
              </a:rPr>
              <a:t>Motoren</a:t>
            </a:r>
            <a:r>
              <a:rPr lang="en-IN" sz="1200" kern="1200" dirty="0">
                <a:solidFill>
                  <a:schemeClr val="tx1"/>
                </a:solidFill>
                <a:effectLst/>
                <a:latin typeface="+mn-lt"/>
                <a:ea typeface="+mn-ea"/>
                <a:cs typeface="+mn-cs"/>
              </a:rPr>
              <a:t> Werke. The requirement of the contract manager for the BMW group is to establish a standard for luxury vehicles and motorcycles. The company has required a contract manager. The job role of the contract manager is to inspect produced goods and services, along with enhancing the overall operations and ensuring the reliability of systems. In order to align with all of the necessary documents, the company is allied with multiple policies of the UN Council. The analysis of the contract manager on the presentation has shown capabilities to reflect on the contract workflow. The required skill for becoming an effective contract manager for BMW requires interpreting and applying legal principles to multiple contractual scenarios.  The significance of having legal expertise helps the company to adhere to the relevant laws and mitigate the risks which are highly threatening to the organisation. </a:t>
            </a:r>
          </a:p>
          <a:p>
            <a:endParaRPr lang="en-IN" dirty="0"/>
          </a:p>
        </p:txBody>
      </p:sp>
      <p:sp>
        <p:nvSpPr>
          <p:cNvPr id="4" name="Slide Number Placeholder 3"/>
          <p:cNvSpPr>
            <a:spLocks noGrp="1"/>
          </p:cNvSpPr>
          <p:nvPr>
            <p:ph type="sldNum" sz="quarter" idx="5"/>
          </p:nvPr>
        </p:nvSpPr>
        <p:spPr/>
        <p:txBody>
          <a:bodyPr/>
          <a:lstStyle/>
          <a:p>
            <a:fld id="{0852B496-5BFD-47EB-90CB-88DE885E44F1}" type="slidenum">
              <a:rPr lang="en-IN" smtClean="0"/>
              <a:pPr/>
              <a:t>11</a:t>
            </a:fld>
            <a:endParaRPr lang="en-IN"/>
          </a:p>
        </p:txBody>
      </p:sp>
    </p:spTree>
    <p:extLst>
      <p:ext uri="{BB962C8B-B14F-4D97-AF65-F5344CB8AC3E}">
        <p14:creationId xmlns:p14="http://schemas.microsoft.com/office/powerpoint/2010/main" val="28005854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8/1/2024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8/1/2024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pPr/>
              <a:t>8/1/2024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pPr/>
              <a:t>8/1/2024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pPr/>
              <a:t>8/1/2024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pPr/>
              <a:t>8/1/2024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pPr/>
              <a:t>8/1/2024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8/1/2024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8/1/2024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8/1/2024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8/1/2024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pPr/>
              <a:t>8/1/2024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pPr/>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comparably.com/companies/bmw" TargetMode="External"/><Relationship Id="rId13" Type="http://schemas.openxmlformats.org/officeDocument/2006/relationships/hyperlink" Target="https://www.bmwgroup.com/content/dam/grpw/websites/bmwgroup_com/company/downloads/de/2023/BMW_Group_Code_Human_Rights_Working_Condition_EN.pdf" TargetMode="External"/><Relationship Id="rId18" Type="http://schemas.openxmlformats.org/officeDocument/2006/relationships/hyperlink" Target="https://journals.sagepub.com/doi/pdf/10.1177/2043886920944185" TargetMode="External"/><Relationship Id="rId3" Type="http://schemas.openxmlformats.org/officeDocument/2006/relationships/hyperlink" Target="https://www.sciencedirect.com/science/article/am/pii/S0263786320301277" TargetMode="External"/><Relationship Id="rId7" Type="http://schemas.openxmlformats.org/officeDocument/2006/relationships/hyperlink" Target="https://www.bmwgroup.com/en/sustainability/goals.html" TargetMode="External"/><Relationship Id="rId12" Type="http://schemas.openxmlformats.org/officeDocument/2006/relationships/hyperlink" Target="https://www.bmwgroup.com/content/dam/grpw/websites/bmwgroup_com/company/downloads/en/2021/CCO_HumanRights_Code_EN_December2020_external.pdf" TargetMode="External"/><Relationship Id="rId17" Type="http://schemas.openxmlformats.org/officeDocument/2006/relationships/hyperlink" Target="https://repositorio.ucp.pt/bitstream/10400.14/38352/1/202964663.pdf" TargetMode="External"/><Relationship Id="rId2" Type="http://schemas.openxmlformats.org/officeDocument/2006/relationships/hyperlink" Target="https://www.emerald.com/insight/content/doi/10.1108/IJOPM-09-2020-0675/full/pdf" TargetMode="External"/><Relationship Id="rId16" Type="http://schemas.openxmlformats.org/officeDocument/2006/relationships/hyperlink" Target="https://eprints.whiterose.ac.uk/191256/1/Manunscript%20JCLEPRO-D-20-22240R3_Ramos%20etal.pdf" TargetMode="External"/><Relationship Id="rId1" Type="http://schemas.openxmlformats.org/officeDocument/2006/relationships/slideLayout" Target="../slideLayouts/slideLayout2.xml"/><Relationship Id="rId6" Type="http://schemas.openxmlformats.org/officeDocument/2006/relationships/hyperlink" Target="https://www.bmwgroup.com/en/company/strategy.html" TargetMode="External"/><Relationship Id="rId11" Type="http://schemas.openxmlformats.org/officeDocument/2006/relationships/hyperlink" Target="https://link.springer.com/content/pdf/10.1007/s12083-021-01127-0.pdf" TargetMode="External"/><Relationship Id="rId5" Type="http://schemas.openxmlformats.org/officeDocument/2006/relationships/hyperlink" Target="https://www.press.bmwgroup.com/global/article/detail/T0348672EN/imagining-the-cooperation-of-the-future:-bmw-group-creates-flexible-working-environments-with-connectedworks" TargetMode="External"/><Relationship Id="rId15" Type="http://schemas.openxmlformats.org/officeDocument/2006/relationships/hyperlink" Target="https://link.springer.com/content/pdf/10.1007/s13563-022-00334-2.pdf" TargetMode="External"/><Relationship Id="rId10" Type="http://schemas.openxmlformats.org/officeDocument/2006/relationships/hyperlink" Target="https://www.researchgate.net/profile/Hesham-Elsherbeny/publication/334626199_Operational_Framework_for_Managing_Construction_Contract_Administration-_Practitioners'_Perspective_through_Modified_Delphi_Method/links/6307053561e4553b9537de9e/Operational-Framework-for-Managing-Construction-Contract-Administration-Practitioners-Perspective-through-Modified-Delphi-Method.pdf" TargetMode="External"/><Relationship Id="rId4" Type="http://schemas.openxmlformats.org/officeDocument/2006/relationships/hyperlink" Target="https://academic.oup.com/jla/article-pdf/doi/10.1093/jla/laac007/50849428/laac007.pdf" TargetMode="External"/><Relationship Id="rId9" Type="http://schemas.openxmlformats.org/officeDocument/2006/relationships/hyperlink" Target="https://civiljournal.semnan.ac.ir/article_6409_b18a483950a9b2833b3202e36411ee7b.pdf" TargetMode="External"/><Relationship Id="rId14" Type="http://schemas.openxmlformats.org/officeDocument/2006/relationships/hyperlink" Target="https://www.bmwgroup.com/content/dam/grpw/websites/bmwgroup_com/responsibility/Menschenrechte/230627%20BMW%20Group%20Australia%20Modern%20Slavery%20Statement%202023%20-%20FINAL%20-%20Signe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50550-6C39-B563-D3F0-C17DC33A1CF5}"/>
              </a:ext>
            </a:extLst>
          </p:cNvPr>
          <p:cNvSpPr>
            <a:spLocks noGrp="1"/>
          </p:cNvSpPr>
          <p:nvPr>
            <p:ph type="title"/>
          </p:nvPr>
        </p:nvSpPr>
        <p:spPr>
          <a:xfrm>
            <a:off x="793662" y="386930"/>
            <a:ext cx="10066122" cy="1298448"/>
          </a:xfrm>
        </p:spPr>
        <p:txBody>
          <a:bodyPr anchor="b">
            <a:normAutofit/>
          </a:bodyPr>
          <a:lstStyle/>
          <a:p>
            <a:r>
              <a:rPr lang="en-GB" sz="1600" b="1" i="1" dirty="0">
                <a:cs typeface="Arial"/>
              </a:rPr>
              <a:t>Student Name: </a:t>
            </a:r>
            <a:r>
              <a:rPr lang="en-GB" sz="1600" b="1" i="1" dirty="0" err="1">
                <a:cs typeface="Arial"/>
              </a:rPr>
              <a:t>Kharthik</a:t>
            </a:r>
            <a:r>
              <a:rPr lang="en-GB" sz="1600" b="1" i="1" dirty="0">
                <a:cs typeface="Arial"/>
              </a:rPr>
              <a:t> </a:t>
            </a:r>
            <a:r>
              <a:rPr lang="en-GB" sz="1600" b="1" i="1" dirty="0" err="1">
                <a:cs typeface="Arial"/>
              </a:rPr>
              <a:t>Raaja</a:t>
            </a:r>
            <a:r>
              <a:rPr lang="en-GB" sz="1600" b="1" i="1" dirty="0">
                <a:cs typeface="Arial"/>
              </a:rPr>
              <a:t> Vadivel </a:t>
            </a:r>
            <a:r>
              <a:rPr lang="en-GB" sz="1600" b="1" i="1" dirty="0" err="1">
                <a:cs typeface="Arial"/>
              </a:rPr>
              <a:t>Saveetha</a:t>
            </a:r>
            <a:endParaRPr lang="en-US" sz="1600" dirty="0">
              <a:cs typeface="Arial"/>
            </a:endParaRPr>
          </a:p>
          <a:p>
            <a:r>
              <a:rPr lang="en-GB" sz="1600" b="1" i="1" dirty="0">
                <a:cs typeface="Arial"/>
              </a:rPr>
              <a:t>Student Number: 2330743</a:t>
            </a:r>
            <a:endParaRPr lang="en-US" sz="1600" dirty="0">
              <a:cs typeface="Arial"/>
            </a:endParaRPr>
          </a:p>
          <a:p>
            <a:r>
              <a:rPr lang="en-GB" sz="1600" b="1" i="1" dirty="0">
                <a:cs typeface="Arial"/>
              </a:rPr>
              <a:t>Course Name:</a:t>
            </a:r>
            <a:r>
              <a:rPr lang="en-GB" sz="1600" i="1" dirty="0">
                <a:cs typeface="Arial"/>
              </a:rPr>
              <a:t> Human Capital management </a:t>
            </a:r>
            <a:endParaRPr lang="en-US" sz="1600" dirty="0">
              <a:cs typeface="Arial"/>
            </a:endParaRPr>
          </a:p>
          <a:p>
            <a:r>
              <a:rPr lang="en-GB" sz="1600" b="1" i="1" dirty="0">
                <a:cs typeface="Arial"/>
              </a:rPr>
              <a:t>Lecturer Name: </a:t>
            </a:r>
            <a:r>
              <a:rPr lang="en-GB" sz="1600" i="1" dirty="0">
                <a:cs typeface="Arial"/>
              </a:rPr>
              <a:t>Nishi </a:t>
            </a:r>
            <a:endParaRPr lang="en-US" sz="1600" dirty="0">
              <a:cs typeface="Arial"/>
            </a:endParaRPr>
          </a:p>
          <a:p>
            <a:r>
              <a:rPr lang="en-GB" sz="1600" b="1" i="1" dirty="0">
                <a:cs typeface="Arial"/>
              </a:rPr>
              <a:t>Session</a:t>
            </a:r>
            <a:r>
              <a:rPr lang="en-GB" sz="1600" i="1" dirty="0">
                <a:cs typeface="Arial"/>
              </a:rPr>
              <a:t>: </a:t>
            </a:r>
            <a:r>
              <a:rPr lang="en-GB" sz="1600" b="1" i="1" dirty="0">
                <a:cs typeface="Arial"/>
              </a:rPr>
              <a:t>June 2024 Term </a:t>
            </a:r>
            <a:endParaRPr lang="en-US" sz="1600" i="1" dirty="0">
              <a:cs typeface="Arial"/>
            </a:endParaRPr>
          </a:p>
          <a:p>
            <a:endParaRPr lang="en-GB" sz="1600" b="1" dirty="0">
              <a:cs typeface="Arial"/>
            </a:endParaRPr>
          </a:p>
        </p:txBody>
      </p:sp>
      <p:sp>
        <p:nvSpPr>
          <p:cNvPr id="57" name="Rectangle 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478C6230-9DE8-5F9B-FE86-0C1B0EB62EEB}"/>
              </a:ext>
            </a:extLst>
          </p:cNvPr>
          <p:cNvSpPr>
            <a:spLocks noGrp="1"/>
          </p:cNvSpPr>
          <p:nvPr>
            <p:ph idx="1"/>
          </p:nvPr>
        </p:nvSpPr>
        <p:spPr>
          <a:xfrm>
            <a:off x="793661" y="2599509"/>
            <a:ext cx="4530898" cy="3639450"/>
          </a:xfrm>
        </p:spPr>
        <p:txBody>
          <a:bodyPr vert="horz" lIns="91440" tIns="45720" rIns="91440" bIns="45720" rtlCol="0" anchor="ctr">
            <a:normAutofit/>
          </a:bodyPr>
          <a:lstStyle/>
          <a:p>
            <a:pPr>
              <a:spcBef>
                <a:spcPct val="0"/>
              </a:spcBef>
              <a:buFont typeface="Wingdings" panose="020B0604020202020204" pitchFamily="34" charset="0"/>
              <a:buChar char="§"/>
            </a:pPr>
            <a:endParaRPr lang="en-US" sz="2000" dirty="0">
              <a:latin typeface="Arial"/>
              <a:cs typeface="Arial"/>
            </a:endParaRPr>
          </a:p>
          <a:p>
            <a:pPr>
              <a:spcBef>
                <a:spcPct val="0"/>
              </a:spcBef>
              <a:buFont typeface="Wingdings" panose="020B0604020202020204" pitchFamily="34" charset="0"/>
              <a:buChar char="§"/>
            </a:pPr>
            <a:endParaRPr lang="en-US" sz="2000" dirty="0">
              <a:latin typeface="Arial"/>
              <a:cs typeface="Segoe UI"/>
            </a:endParaRPr>
          </a:p>
          <a:p>
            <a:pPr>
              <a:buFont typeface="Wingdings" panose="020B0604020202020204" pitchFamily="34" charset="0"/>
              <a:buChar char="§"/>
            </a:pPr>
            <a:endParaRPr lang="en-US" sz="2000" dirty="0"/>
          </a:p>
        </p:txBody>
      </p:sp>
      <p:pic>
        <p:nvPicPr>
          <p:cNvPr id="7" name="Picture 6" descr="A black background with white text&#10;&#10;Description automatically generated">
            <a:extLst>
              <a:ext uri="{FF2B5EF4-FFF2-40B4-BE49-F238E27FC236}">
                <a16:creationId xmlns:a16="http://schemas.microsoft.com/office/drawing/2014/main" id="{B9E415BA-9F5C-FA19-5B03-1738AA215376}"/>
              </a:ext>
            </a:extLst>
          </p:cNvPr>
          <p:cNvPicPr>
            <a:picLocks noChangeAspect="1"/>
          </p:cNvPicPr>
          <p:nvPr/>
        </p:nvPicPr>
        <p:blipFill>
          <a:blip r:embed="rId2"/>
          <a:stretch>
            <a:fillRect/>
          </a:stretch>
        </p:blipFill>
        <p:spPr>
          <a:xfrm>
            <a:off x="3116542" y="3563000"/>
            <a:ext cx="5150277" cy="1712467"/>
          </a:xfrm>
          <a:prstGeom prst="rect">
            <a:avLst/>
          </a:prstGeom>
        </p:spPr>
      </p:pic>
      <p:sp>
        <p:nvSpPr>
          <p:cNvPr id="59" name="Rectangle 5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488407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8C2C3E-413A-22DC-17D7-07F3A1F4B78D}"/>
              </a:ext>
            </a:extLst>
          </p:cNvPr>
          <p:cNvSpPr>
            <a:spLocks noGrp="1"/>
          </p:cNvSpPr>
          <p:nvPr>
            <p:ph type="title"/>
          </p:nvPr>
        </p:nvSpPr>
        <p:spPr>
          <a:xfrm>
            <a:off x="1153618" y="1239927"/>
            <a:ext cx="4008586" cy="4680583"/>
          </a:xfrm>
        </p:spPr>
        <p:txBody>
          <a:bodyPr anchor="ctr">
            <a:normAutofit/>
          </a:bodyPr>
          <a:lstStyle/>
          <a:p>
            <a:r>
              <a:rPr lang="en-US" sz="3600" b="1" dirty="0"/>
              <a:t>Table of Contents</a:t>
            </a:r>
            <a:endParaRPr lang="en-US" sz="3600" b="1">
              <a:ea typeface="Cambria"/>
            </a:endParaRPr>
          </a:p>
        </p:txBody>
      </p:sp>
      <p:sp>
        <p:nvSpPr>
          <p:cNvPr id="3" name="Content Placeholder 2">
            <a:extLst>
              <a:ext uri="{FF2B5EF4-FFF2-40B4-BE49-F238E27FC236}">
                <a16:creationId xmlns:a16="http://schemas.microsoft.com/office/drawing/2014/main" id="{87EA8A05-F115-74E9-6E21-3F03F85DE9EA}"/>
              </a:ext>
            </a:extLst>
          </p:cNvPr>
          <p:cNvSpPr>
            <a:spLocks noGrp="1"/>
          </p:cNvSpPr>
          <p:nvPr>
            <p:ph idx="1"/>
          </p:nvPr>
        </p:nvSpPr>
        <p:spPr>
          <a:xfrm>
            <a:off x="6291923" y="1239927"/>
            <a:ext cx="4971824" cy="4680583"/>
          </a:xfrm>
        </p:spPr>
        <p:txBody>
          <a:bodyPr anchor="ctr">
            <a:normAutofit/>
          </a:bodyPr>
          <a:lstStyle/>
          <a:p>
            <a:r>
              <a:rPr lang="en-IN" sz="2000" b="1" dirty="0"/>
              <a:t>Introduction 			slide 3</a:t>
            </a:r>
          </a:p>
          <a:p>
            <a:r>
              <a:rPr lang="en-IN" sz="2000" b="1" dirty="0"/>
              <a:t>Strategic Goal 		slide 4</a:t>
            </a:r>
          </a:p>
          <a:p>
            <a:r>
              <a:rPr lang="en-IN" sz="2000" b="1" dirty="0"/>
              <a:t>Job Analysis / Position 	slide 5</a:t>
            </a:r>
          </a:p>
          <a:p>
            <a:r>
              <a:rPr lang="en-IN" sz="2000" b="1" dirty="0"/>
              <a:t>Job Description 		slide 6</a:t>
            </a:r>
          </a:p>
          <a:p>
            <a:r>
              <a:rPr lang="en-IN" sz="2000" b="1" dirty="0"/>
              <a:t>Person Specification 		slide 7</a:t>
            </a:r>
          </a:p>
          <a:p>
            <a:r>
              <a:rPr lang="en-IN" sz="2000" b="1" dirty="0"/>
              <a:t>Required Skills 		slide 8</a:t>
            </a:r>
          </a:p>
          <a:p>
            <a:r>
              <a:rPr lang="en-IN" sz="2000" b="1" dirty="0"/>
              <a:t>Pay and Working Conditions 	slide 9</a:t>
            </a:r>
          </a:p>
          <a:p>
            <a:r>
              <a:rPr lang="en-IN" sz="2000" b="1" dirty="0"/>
              <a:t>Flexible Working Arrangement with Justification 			slide 10</a:t>
            </a:r>
          </a:p>
          <a:p>
            <a:r>
              <a:rPr lang="en-IN" sz="2000" b="1" dirty="0"/>
              <a:t>Conclusion 			slide 11</a:t>
            </a:r>
          </a:p>
          <a:p>
            <a:r>
              <a:rPr lang="en-IN" sz="2000" b="1" dirty="0"/>
              <a:t>Reference List 		slide 12</a:t>
            </a:r>
            <a:endParaRPr lang="en-IN" sz="2000" dirty="0"/>
          </a:p>
          <a:p>
            <a:endParaRPr lang="en-US" sz="2000" dirty="0"/>
          </a:p>
        </p:txBody>
      </p:sp>
    </p:spTree>
    <p:extLst>
      <p:ext uri="{BB962C8B-B14F-4D97-AF65-F5344CB8AC3E}">
        <p14:creationId xmlns:p14="http://schemas.microsoft.com/office/powerpoint/2010/main" val="2837008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5" name="Rectangle 1064">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6" name="Freeform: Shape 1065">
            <a:extLst>
              <a:ext uri="{FF2B5EF4-FFF2-40B4-BE49-F238E27FC236}">
                <a16:creationId xmlns:a16="http://schemas.microsoft.com/office/drawing/2014/main" id="{4B24796A-C1F6-4B21-B963-70E55A144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482342"/>
          </a:xfrm>
          <a:custGeom>
            <a:avLst/>
            <a:gdLst>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67374 w 12192000"/>
              <a:gd name="connsiteY53" fmla="*/ 195957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47067 w 12192000"/>
              <a:gd name="connsiteY54" fmla="*/ 1949706 h 3482342"/>
              <a:gd name="connsiteX55" fmla="*/ 8426060 w 12192000"/>
              <a:gd name="connsiteY55" fmla="*/ 1947126 h 3482342"/>
              <a:gd name="connsiteX56" fmla="*/ 8424042 w 12192000"/>
              <a:gd name="connsiteY56" fmla="*/ 1949367 h 3482342"/>
              <a:gd name="connsiteX57" fmla="*/ 8401276 w 12192000"/>
              <a:gd name="connsiteY57" fmla="*/ 1953968 h 3482342"/>
              <a:gd name="connsiteX58" fmla="*/ 8294129 w 12192000"/>
              <a:gd name="connsiteY58" fmla="*/ 1958387 h 3482342"/>
              <a:gd name="connsiteX59" fmla="*/ 8293892 w 12192000"/>
              <a:gd name="connsiteY59" fmla="*/ 1960370 h 3482342"/>
              <a:gd name="connsiteX60" fmla="*/ 8288078 w 12192000"/>
              <a:gd name="connsiteY60" fmla="*/ 1965222 h 3482342"/>
              <a:gd name="connsiteX61" fmla="*/ 8248914 w 12192000"/>
              <a:gd name="connsiteY61" fmla="*/ 195417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17124 w 12192000"/>
              <a:gd name="connsiteY71" fmla="*/ 1837109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700779 w 12192000"/>
              <a:gd name="connsiteY77" fmla="*/ 1907344 h 3482342"/>
              <a:gd name="connsiteX78" fmla="*/ 6672513 w 12192000"/>
              <a:gd name="connsiteY78" fmla="*/ 1926452 h 3482342"/>
              <a:gd name="connsiteX79" fmla="*/ 6633549 w 12192000"/>
              <a:gd name="connsiteY79" fmla="*/ 1936255 h 3482342"/>
              <a:gd name="connsiteX80" fmla="*/ 6444344 w 12192000"/>
              <a:gd name="connsiteY80" fmla="*/ 1969663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42310 w 12192000"/>
              <a:gd name="connsiteY84" fmla="*/ 2092510 h 3482342"/>
              <a:gd name="connsiteX85" fmla="*/ 6007916 w 12192000"/>
              <a:gd name="connsiteY85" fmla="*/ 2143752 h 3482342"/>
              <a:gd name="connsiteX86" fmla="*/ 5894610 w 12192000"/>
              <a:gd name="connsiteY86" fmla="*/ 2130684 h 3482342"/>
              <a:gd name="connsiteX87" fmla="*/ 5817682 w 12192000"/>
              <a:gd name="connsiteY87" fmla="*/ 2157358 h 3482342"/>
              <a:gd name="connsiteX88" fmla="*/ 5591469 w 12192000"/>
              <a:gd name="connsiteY88" fmla="*/ 2178389 h 3482342"/>
              <a:gd name="connsiteX89" fmla="*/ 5414282 w 12192000"/>
              <a:gd name="connsiteY89" fmla="*/ 2183070 h 3482342"/>
              <a:gd name="connsiteX90" fmla="*/ 5368369 w 12192000"/>
              <a:gd name="connsiteY90" fmla="*/ 2204272 h 3482342"/>
              <a:gd name="connsiteX91" fmla="*/ 5291263 w 12192000"/>
              <a:gd name="connsiteY91" fmla="*/ 2239182 h 3482342"/>
              <a:gd name="connsiteX92" fmla="*/ 5240857 w 12192000"/>
              <a:gd name="connsiteY92" fmla="*/ 2289444 h 3482342"/>
              <a:gd name="connsiteX93" fmla="*/ 5173523 w 12192000"/>
              <a:gd name="connsiteY93" fmla="*/ 2309057 h 3482342"/>
              <a:gd name="connsiteX94" fmla="*/ 5148543 w 12192000"/>
              <a:gd name="connsiteY94" fmla="*/ 2282356 h 3482342"/>
              <a:gd name="connsiteX95" fmla="*/ 5079548 w 12192000"/>
              <a:gd name="connsiteY95" fmla="*/ 2313485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288078 w 12192000"/>
              <a:gd name="connsiteY59" fmla="*/ 19652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293892 w 12192000"/>
              <a:gd name="connsiteY58" fmla="*/ 1960370 h 3482342"/>
              <a:gd name="connsiteX59" fmla="*/ 8351578 w 12192000"/>
              <a:gd name="connsiteY59" fmla="*/ 1914422 h 3482342"/>
              <a:gd name="connsiteX60" fmla="*/ 8248914 w 12192000"/>
              <a:gd name="connsiteY60" fmla="*/ 195417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17124 w 12192000"/>
              <a:gd name="connsiteY70" fmla="*/ 1837109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700779 w 12192000"/>
              <a:gd name="connsiteY76" fmla="*/ 1907344 h 3482342"/>
              <a:gd name="connsiteX77" fmla="*/ 6672513 w 12192000"/>
              <a:gd name="connsiteY77" fmla="*/ 1926452 h 3482342"/>
              <a:gd name="connsiteX78" fmla="*/ 6633549 w 12192000"/>
              <a:gd name="connsiteY78" fmla="*/ 1936255 h 3482342"/>
              <a:gd name="connsiteX79" fmla="*/ 6444344 w 12192000"/>
              <a:gd name="connsiteY79" fmla="*/ 1969663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42310 w 12192000"/>
              <a:gd name="connsiteY83" fmla="*/ 2092510 h 3482342"/>
              <a:gd name="connsiteX84" fmla="*/ 6007916 w 12192000"/>
              <a:gd name="connsiteY84" fmla="*/ 2143752 h 3482342"/>
              <a:gd name="connsiteX85" fmla="*/ 5894610 w 12192000"/>
              <a:gd name="connsiteY85" fmla="*/ 2130684 h 3482342"/>
              <a:gd name="connsiteX86" fmla="*/ 5817682 w 12192000"/>
              <a:gd name="connsiteY86" fmla="*/ 2157358 h 3482342"/>
              <a:gd name="connsiteX87" fmla="*/ 5591469 w 12192000"/>
              <a:gd name="connsiteY87" fmla="*/ 2178389 h 3482342"/>
              <a:gd name="connsiteX88" fmla="*/ 5414282 w 12192000"/>
              <a:gd name="connsiteY88" fmla="*/ 2183070 h 3482342"/>
              <a:gd name="connsiteX89" fmla="*/ 5368369 w 12192000"/>
              <a:gd name="connsiteY89" fmla="*/ 2204272 h 3482342"/>
              <a:gd name="connsiteX90" fmla="*/ 5291263 w 12192000"/>
              <a:gd name="connsiteY90" fmla="*/ 2239182 h 3482342"/>
              <a:gd name="connsiteX91" fmla="*/ 5240857 w 12192000"/>
              <a:gd name="connsiteY91" fmla="*/ 2289444 h 3482342"/>
              <a:gd name="connsiteX92" fmla="*/ 5173523 w 12192000"/>
              <a:gd name="connsiteY92" fmla="*/ 2309057 h 3482342"/>
              <a:gd name="connsiteX93" fmla="*/ 5148543 w 12192000"/>
              <a:gd name="connsiteY93" fmla="*/ 2282356 h 3482342"/>
              <a:gd name="connsiteX94" fmla="*/ 5079548 w 12192000"/>
              <a:gd name="connsiteY94" fmla="*/ 2313485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294129 w 12192000"/>
              <a:gd name="connsiteY57" fmla="*/ 1958387 h 3482342"/>
              <a:gd name="connsiteX58" fmla="*/ 8351578 w 12192000"/>
              <a:gd name="connsiteY58" fmla="*/ 1914422 h 3482342"/>
              <a:gd name="connsiteX59" fmla="*/ 8248914 w 12192000"/>
              <a:gd name="connsiteY59" fmla="*/ 195417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17124 w 12192000"/>
              <a:gd name="connsiteY69" fmla="*/ 1837109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700779 w 12192000"/>
              <a:gd name="connsiteY75" fmla="*/ 1907344 h 3482342"/>
              <a:gd name="connsiteX76" fmla="*/ 6672513 w 12192000"/>
              <a:gd name="connsiteY76" fmla="*/ 1926452 h 3482342"/>
              <a:gd name="connsiteX77" fmla="*/ 6633549 w 12192000"/>
              <a:gd name="connsiteY77" fmla="*/ 1936255 h 3482342"/>
              <a:gd name="connsiteX78" fmla="*/ 6444344 w 12192000"/>
              <a:gd name="connsiteY78" fmla="*/ 1969663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42310 w 12192000"/>
              <a:gd name="connsiteY82" fmla="*/ 2092510 h 3482342"/>
              <a:gd name="connsiteX83" fmla="*/ 6007916 w 12192000"/>
              <a:gd name="connsiteY83" fmla="*/ 2143752 h 3482342"/>
              <a:gd name="connsiteX84" fmla="*/ 5894610 w 12192000"/>
              <a:gd name="connsiteY84" fmla="*/ 2130684 h 3482342"/>
              <a:gd name="connsiteX85" fmla="*/ 5817682 w 12192000"/>
              <a:gd name="connsiteY85" fmla="*/ 2157358 h 3482342"/>
              <a:gd name="connsiteX86" fmla="*/ 5591469 w 12192000"/>
              <a:gd name="connsiteY86" fmla="*/ 2178389 h 3482342"/>
              <a:gd name="connsiteX87" fmla="*/ 5414282 w 12192000"/>
              <a:gd name="connsiteY87" fmla="*/ 2183070 h 3482342"/>
              <a:gd name="connsiteX88" fmla="*/ 5368369 w 12192000"/>
              <a:gd name="connsiteY88" fmla="*/ 2204272 h 3482342"/>
              <a:gd name="connsiteX89" fmla="*/ 5291263 w 12192000"/>
              <a:gd name="connsiteY89" fmla="*/ 2239182 h 3482342"/>
              <a:gd name="connsiteX90" fmla="*/ 5240857 w 12192000"/>
              <a:gd name="connsiteY90" fmla="*/ 2289444 h 3482342"/>
              <a:gd name="connsiteX91" fmla="*/ 5173523 w 12192000"/>
              <a:gd name="connsiteY91" fmla="*/ 2309057 h 3482342"/>
              <a:gd name="connsiteX92" fmla="*/ 5148543 w 12192000"/>
              <a:gd name="connsiteY92" fmla="*/ 2282356 h 3482342"/>
              <a:gd name="connsiteX93" fmla="*/ 5079548 w 12192000"/>
              <a:gd name="connsiteY93" fmla="*/ 2313485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48914 w 12192000"/>
              <a:gd name="connsiteY58" fmla="*/ 195417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51578 w 12192000"/>
              <a:gd name="connsiteY57" fmla="*/ 19144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401276 w 12192000"/>
              <a:gd name="connsiteY56" fmla="*/ 1953968 h 3482342"/>
              <a:gd name="connsiteX57" fmla="*/ 8345228 w 12192000"/>
              <a:gd name="connsiteY57" fmla="*/ 1939822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17124 w 12192000"/>
              <a:gd name="connsiteY68" fmla="*/ 1837109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700779 w 12192000"/>
              <a:gd name="connsiteY74" fmla="*/ 1907344 h 3482342"/>
              <a:gd name="connsiteX75" fmla="*/ 6672513 w 12192000"/>
              <a:gd name="connsiteY75" fmla="*/ 1926452 h 3482342"/>
              <a:gd name="connsiteX76" fmla="*/ 6633549 w 12192000"/>
              <a:gd name="connsiteY76" fmla="*/ 1936255 h 3482342"/>
              <a:gd name="connsiteX77" fmla="*/ 6444344 w 12192000"/>
              <a:gd name="connsiteY77" fmla="*/ 1969663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42310 w 12192000"/>
              <a:gd name="connsiteY81" fmla="*/ 2092510 h 3482342"/>
              <a:gd name="connsiteX82" fmla="*/ 6007916 w 12192000"/>
              <a:gd name="connsiteY82" fmla="*/ 2143752 h 3482342"/>
              <a:gd name="connsiteX83" fmla="*/ 5894610 w 12192000"/>
              <a:gd name="connsiteY83" fmla="*/ 2130684 h 3482342"/>
              <a:gd name="connsiteX84" fmla="*/ 5817682 w 12192000"/>
              <a:gd name="connsiteY84" fmla="*/ 2157358 h 3482342"/>
              <a:gd name="connsiteX85" fmla="*/ 5591469 w 12192000"/>
              <a:gd name="connsiteY85" fmla="*/ 2178389 h 3482342"/>
              <a:gd name="connsiteX86" fmla="*/ 5414282 w 12192000"/>
              <a:gd name="connsiteY86" fmla="*/ 2183070 h 3482342"/>
              <a:gd name="connsiteX87" fmla="*/ 5368369 w 12192000"/>
              <a:gd name="connsiteY87" fmla="*/ 2204272 h 3482342"/>
              <a:gd name="connsiteX88" fmla="*/ 5291263 w 12192000"/>
              <a:gd name="connsiteY88" fmla="*/ 2239182 h 3482342"/>
              <a:gd name="connsiteX89" fmla="*/ 5240857 w 12192000"/>
              <a:gd name="connsiteY89" fmla="*/ 2289444 h 3482342"/>
              <a:gd name="connsiteX90" fmla="*/ 5173523 w 12192000"/>
              <a:gd name="connsiteY90" fmla="*/ 2309057 h 3482342"/>
              <a:gd name="connsiteX91" fmla="*/ 5148543 w 12192000"/>
              <a:gd name="connsiteY91" fmla="*/ 2282356 h 3482342"/>
              <a:gd name="connsiteX92" fmla="*/ 5079548 w 12192000"/>
              <a:gd name="connsiteY92" fmla="*/ 2313485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24042 w 12192000"/>
              <a:gd name="connsiteY55" fmla="*/ 19493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26060 w 12192000"/>
              <a:gd name="connsiteY54" fmla="*/ 1947126 h 3482342"/>
              <a:gd name="connsiteX55" fmla="*/ 8430392 w 12192000"/>
              <a:gd name="connsiteY55" fmla="*/ 1898567 h 3482342"/>
              <a:gd name="connsiteX56" fmla="*/ 8345228 w 12192000"/>
              <a:gd name="connsiteY56" fmla="*/ 1939822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17124 w 12192000"/>
              <a:gd name="connsiteY67" fmla="*/ 1837109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700779 w 12192000"/>
              <a:gd name="connsiteY73" fmla="*/ 1907344 h 3482342"/>
              <a:gd name="connsiteX74" fmla="*/ 6672513 w 12192000"/>
              <a:gd name="connsiteY74" fmla="*/ 1926452 h 3482342"/>
              <a:gd name="connsiteX75" fmla="*/ 6633549 w 12192000"/>
              <a:gd name="connsiteY75" fmla="*/ 1936255 h 3482342"/>
              <a:gd name="connsiteX76" fmla="*/ 6444344 w 12192000"/>
              <a:gd name="connsiteY76" fmla="*/ 1969663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42310 w 12192000"/>
              <a:gd name="connsiteY80" fmla="*/ 2092510 h 3482342"/>
              <a:gd name="connsiteX81" fmla="*/ 6007916 w 12192000"/>
              <a:gd name="connsiteY81" fmla="*/ 2143752 h 3482342"/>
              <a:gd name="connsiteX82" fmla="*/ 5894610 w 12192000"/>
              <a:gd name="connsiteY82" fmla="*/ 2130684 h 3482342"/>
              <a:gd name="connsiteX83" fmla="*/ 5817682 w 12192000"/>
              <a:gd name="connsiteY83" fmla="*/ 2157358 h 3482342"/>
              <a:gd name="connsiteX84" fmla="*/ 5591469 w 12192000"/>
              <a:gd name="connsiteY84" fmla="*/ 2178389 h 3482342"/>
              <a:gd name="connsiteX85" fmla="*/ 5414282 w 12192000"/>
              <a:gd name="connsiteY85" fmla="*/ 2183070 h 3482342"/>
              <a:gd name="connsiteX86" fmla="*/ 5368369 w 12192000"/>
              <a:gd name="connsiteY86" fmla="*/ 2204272 h 3482342"/>
              <a:gd name="connsiteX87" fmla="*/ 5291263 w 12192000"/>
              <a:gd name="connsiteY87" fmla="*/ 2239182 h 3482342"/>
              <a:gd name="connsiteX88" fmla="*/ 5240857 w 12192000"/>
              <a:gd name="connsiteY88" fmla="*/ 2289444 h 3482342"/>
              <a:gd name="connsiteX89" fmla="*/ 5173523 w 12192000"/>
              <a:gd name="connsiteY89" fmla="*/ 2309057 h 3482342"/>
              <a:gd name="connsiteX90" fmla="*/ 5148543 w 12192000"/>
              <a:gd name="connsiteY90" fmla="*/ 2282356 h 3482342"/>
              <a:gd name="connsiteX91" fmla="*/ 5079548 w 12192000"/>
              <a:gd name="connsiteY91" fmla="*/ 2313485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0392 w 12192000"/>
              <a:gd name="connsiteY54" fmla="*/ 18985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6797 w 12192000"/>
              <a:gd name="connsiteY23" fmla="*/ 13505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65056 w 12192000"/>
              <a:gd name="connsiteY17" fmla="*/ 804087 h 3482342"/>
              <a:gd name="connsiteX18" fmla="*/ 11294073 w 12192000"/>
              <a:gd name="connsiteY18" fmla="*/ 897260 h 3482342"/>
              <a:gd name="connsiteX19" fmla="*/ 11228040 w 12192000"/>
              <a:gd name="connsiteY19" fmla="*/ 958953 h 3482342"/>
              <a:gd name="connsiteX20" fmla="*/ 11193568 w 12192000"/>
              <a:gd name="connsiteY20" fmla="*/ 982314 h 3482342"/>
              <a:gd name="connsiteX21" fmla="*/ 11139869 w 12192000"/>
              <a:gd name="connsiteY21" fmla="*/ 1126133 h 3482342"/>
              <a:gd name="connsiteX22" fmla="*/ 11003287 w 12192000"/>
              <a:gd name="connsiteY22" fmla="*/ 1243468 h 3482342"/>
              <a:gd name="connsiteX23" fmla="*/ 10930447 w 12192000"/>
              <a:gd name="connsiteY23" fmla="*/ 1287088 h 3482342"/>
              <a:gd name="connsiteX24" fmla="*/ 10832727 w 12192000"/>
              <a:gd name="connsiteY24" fmla="*/ 1341335 h 3482342"/>
              <a:gd name="connsiteX25" fmla="*/ 10720408 w 12192000"/>
              <a:gd name="connsiteY25" fmla="*/ 1344999 h 3482342"/>
              <a:gd name="connsiteX26" fmla="*/ 10635456 w 12192000"/>
              <a:gd name="connsiteY26" fmla="*/ 1337688 h 3482342"/>
              <a:gd name="connsiteX27" fmla="*/ 10629954 w 12192000"/>
              <a:gd name="connsiteY27" fmla="*/ 1330628 h 3482342"/>
              <a:gd name="connsiteX28" fmla="*/ 10623883 w 12192000"/>
              <a:gd name="connsiteY28" fmla="*/ 1332776 h 3482342"/>
              <a:gd name="connsiteX29" fmla="*/ 10622090 w 12192000"/>
              <a:gd name="connsiteY29" fmla="*/ 1341385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264922 w 12192000"/>
              <a:gd name="connsiteY35" fmla="*/ 1472107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524524 w 12192000"/>
              <a:gd name="connsiteY53" fmla="*/ 1902425 h 3482342"/>
              <a:gd name="connsiteX54" fmla="*/ 8436742 w 12192000"/>
              <a:gd name="connsiteY54" fmla="*/ 1923967 h 3482342"/>
              <a:gd name="connsiteX55" fmla="*/ 8345228 w 12192000"/>
              <a:gd name="connsiteY55" fmla="*/ 1939822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17124 w 12192000"/>
              <a:gd name="connsiteY66" fmla="*/ 1837109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700779 w 12192000"/>
              <a:gd name="connsiteY72" fmla="*/ 1907344 h 3482342"/>
              <a:gd name="connsiteX73" fmla="*/ 6672513 w 12192000"/>
              <a:gd name="connsiteY73" fmla="*/ 1926452 h 3482342"/>
              <a:gd name="connsiteX74" fmla="*/ 6633549 w 12192000"/>
              <a:gd name="connsiteY74" fmla="*/ 1936255 h 3482342"/>
              <a:gd name="connsiteX75" fmla="*/ 6444344 w 12192000"/>
              <a:gd name="connsiteY75" fmla="*/ 1969663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42310 w 12192000"/>
              <a:gd name="connsiteY79" fmla="*/ 2092510 h 3482342"/>
              <a:gd name="connsiteX80" fmla="*/ 6007916 w 12192000"/>
              <a:gd name="connsiteY80" fmla="*/ 2143752 h 3482342"/>
              <a:gd name="connsiteX81" fmla="*/ 5894610 w 12192000"/>
              <a:gd name="connsiteY81" fmla="*/ 2130684 h 3482342"/>
              <a:gd name="connsiteX82" fmla="*/ 5817682 w 12192000"/>
              <a:gd name="connsiteY82" fmla="*/ 2157358 h 3482342"/>
              <a:gd name="connsiteX83" fmla="*/ 5591469 w 12192000"/>
              <a:gd name="connsiteY83" fmla="*/ 2178389 h 3482342"/>
              <a:gd name="connsiteX84" fmla="*/ 5414282 w 12192000"/>
              <a:gd name="connsiteY84" fmla="*/ 2183070 h 3482342"/>
              <a:gd name="connsiteX85" fmla="*/ 5368369 w 12192000"/>
              <a:gd name="connsiteY85" fmla="*/ 2204272 h 3482342"/>
              <a:gd name="connsiteX86" fmla="*/ 5291263 w 12192000"/>
              <a:gd name="connsiteY86" fmla="*/ 2239182 h 3482342"/>
              <a:gd name="connsiteX87" fmla="*/ 5240857 w 12192000"/>
              <a:gd name="connsiteY87" fmla="*/ 2289444 h 3482342"/>
              <a:gd name="connsiteX88" fmla="*/ 5173523 w 12192000"/>
              <a:gd name="connsiteY88" fmla="*/ 2309057 h 3482342"/>
              <a:gd name="connsiteX89" fmla="*/ 5148543 w 12192000"/>
              <a:gd name="connsiteY89" fmla="*/ 2282356 h 3482342"/>
              <a:gd name="connsiteX90" fmla="*/ 5079548 w 12192000"/>
              <a:gd name="connsiteY90" fmla="*/ 2313485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294073 w 12192000"/>
              <a:gd name="connsiteY17" fmla="*/ 89726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40020 w 12192000"/>
              <a:gd name="connsiteY16" fmla="*/ 79405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77421 w 12192000"/>
              <a:gd name="connsiteY15" fmla="*/ 763181 h 3482342"/>
              <a:gd name="connsiteX16" fmla="*/ 11501920 w 12192000"/>
              <a:gd name="connsiteY16" fmla="*/ 813109 h 3482342"/>
              <a:gd name="connsiteX17" fmla="*/ 11338523 w 12192000"/>
              <a:gd name="connsiteY17" fmla="*/ 852810 h 3482342"/>
              <a:gd name="connsiteX18" fmla="*/ 11228040 w 12192000"/>
              <a:gd name="connsiteY18" fmla="*/ 958953 h 3482342"/>
              <a:gd name="connsiteX19" fmla="*/ 11193568 w 12192000"/>
              <a:gd name="connsiteY19" fmla="*/ 982314 h 3482342"/>
              <a:gd name="connsiteX20" fmla="*/ 11139869 w 12192000"/>
              <a:gd name="connsiteY20" fmla="*/ 1126133 h 3482342"/>
              <a:gd name="connsiteX21" fmla="*/ 11003287 w 12192000"/>
              <a:gd name="connsiteY21" fmla="*/ 1243468 h 3482342"/>
              <a:gd name="connsiteX22" fmla="*/ 10930447 w 12192000"/>
              <a:gd name="connsiteY22" fmla="*/ 1287088 h 3482342"/>
              <a:gd name="connsiteX23" fmla="*/ 10832727 w 12192000"/>
              <a:gd name="connsiteY23" fmla="*/ 1341335 h 3482342"/>
              <a:gd name="connsiteX24" fmla="*/ 10720408 w 12192000"/>
              <a:gd name="connsiteY24" fmla="*/ 1344999 h 3482342"/>
              <a:gd name="connsiteX25" fmla="*/ 10635456 w 12192000"/>
              <a:gd name="connsiteY25" fmla="*/ 1337688 h 3482342"/>
              <a:gd name="connsiteX26" fmla="*/ 10629954 w 12192000"/>
              <a:gd name="connsiteY26" fmla="*/ 1330628 h 3482342"/>
              <a:gd name="connsiteX27" fmla="*/ 10623883 w 12192000"/>
              <a:gd name="connsiteY27" fmla="*/ 1332776 h 3482342"/>
              <a:gd name="connsiteX28" fmla="*/ 10622090 w 12192000"/>
              <a:gd name="connsiteY28" fmla="*/ 1341385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264922 w 12192000"/>
              <a:gd name="connsiteY34" fmla="*/ 1472107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524524 w 12192000"/>
              <a:gd name="connsiteY52" fmla="*/ 1902425 h 3482342"/>
              <a:gd name="connsiteX53" fmla="*/ 8436742 w 12192000"/>
              <a:gd name="connsiteY53" fmla="*/ 1923967 h 3482342"/>
              <a:gd name="connsiteX54" fmla="*/ 8345228 w 12192000"/>
              <a:gd name="connsiteY54" fmla="*/ 1939822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17124 w 12192000"/>
              <a:gd name="connsiteY65" fmla="*/ 1837109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700779 w 12192000"/>
              <a:gd name="connsiteY71" fmla="*/ 1907344 h 3482342"/>
              <a:gd name="connsiteX72" fmla="*/ 6672513 w 12192000"/>
              <a:gd name="connsiteY72" fmla="*/ 1926452 h 3482342"/>
              <a:gd name="connsiteX73" fmla="*/ 6633549 w 12192000"/>
              <a:gd name="connsiteY73" fmla="*/ 1936255 h 3482342"/>
              <a:gd name="connsiteX74" fmla="*/ 6444344 w 12192000"/>
              <a:gd name="connsiteY74" fmla="*/ 1969663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42310 w 12192000"/>
              <a:gd name="connsiteY78" fmla="*/ 2092510 h 3482342"/>
              <a:gd name="connsiteX79" fmla="*/ 6007916 w 12192000"/>
              <a:gd name="connsiteY79" fmla="*/ 2143752 h 3482342"/>
              <a:gd name="connsiteX80" fmla="*/ 5894610 w 12192000"/>
              <a:gd name="connsiteY80" fmla="*/ 2130684 h 3482342"/>
              <a:gd name="connsiteX81" fmla="*/ 5817682 w 12192000"/>
              <a:gd name="connsiteY81" fmla="*/ 2157358 h 3482342"/>
              <a:gd name="connsiteX82" fmla="*/ 5591469 w 12192000"/>
              <a:gd name="connsiteY82" fmla="*/ 2178389 h 3482342"/>
              <a:gd name="connsiteX83" fmla="*/ 5414282 w 12192000"/>
              <a:gd name="connsiteY83" fmla="*/ 2183070 h 3482342"/>
              <a:gd name="connsiteX84" fmla="*/ 5368369 w 12192000"/>
              <a:gd name="connsiteY84" fmla="*/ 2204272 h 3482342"/>
              <a:gd name="connsiteX85" fmla="*/ 5291263 w 12192000"/>
              <a:gd name="connsiteY85" fmla="*/ 2239182 h 3482342"/>
              <a:gd name="connsiteX86" fmla="*/ 5240857 w 12192000"/>
              <a:gd name="connsiteY86" fmla="*/ 2289444 h 3482342"/>
              <a:gd name="connsiteX87" fmla="*/ 5173523 w 12192000"/>
              <a:gd name="connsiteY87" fmla="*/ 2309057 h 3482342"/>
              <a:gd name="connsiteX88" fmla="*/ 5148543 w 12192000"/>
              <a:gd name="connsiteY88" fmla="*/ 2282356 h 3482342"/>
              <a:gd name="connsiteX89" fmla="*/ 5079548 w 12192000"/>
              <a:gd name="connsiteY89" fmla="*/ 2313485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98231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930447 w 12192000"/>
              <a:gd name="connsiteY21" fmla="*/ 1287088 h 3482342"/>
              <a:gd name="connsiteX22" fmla="*/ 10832727 w 12192000"/>
              <a:gd name="connsiteY22" fmla="*/ 1341335 h 3482342"/>
              <a:gd name="connsiteX23" fmla="*/ 10720408 w 12192000"/>
              <a:gd name="connsiteY23" fmla="*/ 1344999 h 3482342"/>
              <a:gd name="connsiteX24" fmla="*/ 10635456 w 12192000"/>
              <a:gd name="connsiteY24" fmla="*/ 1337688 h 3482342"/>
              <a:gd name="connsiteX25" fmla="*/ 10629954 w 12192000"/>
              <a:gd name="connsiteY25" fmla="*/ 1330628 h 3482342"/>
              <a:gd name="connsiteX26" fmla="*/ 10623883 w 12192000"/>
              <a:gd name="connsiteY26" fmla="*/ 1332776 h 3482342"/>
              <a:gd name="connsiteX27" fmla="*/ 10622090 w 12192000"/>
              <a:gd name="connsiteY27" fmla="*/ 1341385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524524 w 12192000"/>
              <a:gd name="connsiteY51" fmla="*/ 1902425 h 3482342"/>
              <a:gd name="connsiteX52" fmla="*/ 8436742 w 12192000"/>
              <a:gd name="connsiteY52" fmla="*/ 1923967 h 3482342"/>
              <a:gd name="connsiteX53" fmla="*/ 8345228 w 12192000"/>
              <a:gd name="connsiteY53" fmla="*/ 1939822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17124 w 12192000"/>
              <a:gd name="connsiteY64" fmla="*/ 1837109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700779 w 12192000"/>
              <a:gd name="connsiteY70" fmla="*/ 1907344 h 3482342"/>
              <a:gd name="connsiteX71" fmla="*/ 6672513 w 12192000"/>
              <a:gd name="connsiteY71" fmla="*/ 1926452 h 3482342"/>
              <a:gd name="connsiteX72" fmla="*/ 6633549 w 12192000"/>
              <a:gd name="connsiteY72" fmla="*/ 1936255 h 3482342"/>
              <a:gd name="connsiteX73" fmla="*/ 6444344 w 12192000"/>
              <a:gd name="connsiteY73" fmla="*/ 1969663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42310 w 12192000"/>
              <a:gd name="connsiteY77" fmla="*/ 2092510 h 3482342"/>
              <a:gd name="connsiteX78" fmla="*/ 6007916 w 12192000"/>
              <a:gd name="connsiteY78" fmla="*/ 2143752 h 3482342"/>
              <a:gd name="connsiteX79" fmla="*/ 5894610 w 12192000"/>
              <a:gd name="connsiteY79" fmla="*/ 2130684 h 3482342"/>
              <a:gd name="connsiteX80" fmla="*/ 5817682 w 12192000"/>
              <a:gd name="connsiteY80" fmla="*/ 2157358 h 3482342"/>
              <a:gd name="connsiteX81" fmla="*/ 5591469 w 12192000"/>
              <a:gd name="connsiteY81" fmla="*/ 2178389 h 3482342"/>
              <a:gd name="connsiteX82" fmla="*/ 5414282 w 12192000"/>
              <a:gd name="connsiteY82" fmla="*/ 2183070 h 3482342"/>
              <a:gd name="connsiteX83" fmla="*/ 5368369 w 12192000"/>
              <a:gd name="connsiteY83" fmla="*/ 2204272 h 3482342"/>
              <a:gd name="connsiteX84" fmla="*/ 5291263 w 12192000"/>
              <a:gd name="connsiteY84" fmla="*/ 2239182 h 3482342"/>
              <a:gd name="connsiteX85" fmla="*/ 5240857 w 12192000"/>
              <a:gd name="connsiteY85" fmla="*/ 2289444 h 3482342"/>
              <a:gd name="connsiteX86" fmla="*/ 5173523 w 12192000"/>
              <a:gd name="connsiteY86" fmla="*/ 2309057 h 3482342"/>
              <a:gd name="connsiteX87" fmla="*/ 5148543 w 12192000"/>
              <a:gd name="connsiteY87" fmla="*/ 2282356 h 3482342"/>
              <a:gd name="connsiteX88" fmla="*/ 5079548 w 12192000"/>
              <a:gd name="connsiteY88" fmla="*/ 2313485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32727 w 12192000"/>
              <a:gd name="connsiteY21" fmla="*/ 1341335 h 3482342"/>
              <a:gd name="connsiteX22" fmla="*/ 10720408 w 12192000"/>
              <a:gd name="connsiteY22" fmla="*/ 1344999 h 3482342"/>
              <a:gd name="connsiteX23" fmla="*/ 10635456 w 12192000"/>
              <a:gd name="connsiteY23" fmla="*/ 1337688 h 3482342"/>
              <a:gd name="connsiteX24" fmla="*/ 10629954 w 12192000"/>
              <a:gd name="connsiteY24" fmla="*/ 1330628 h 3482342"/>
              <a:gd name="connsiteX25" fmla="*/ 10623883 w 12192000"/>
              <a:gd name="connsiteY25" fmla="*/ 1332776 h 3482342"/>
              <a:gd name="connsiteX26" fmla="*/ 10622090 w 12192000"/>
              <a:gd name="connsiteY26" fmla="*/ 1341385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524524 w 12192000"/>
              <a:gd name="connsiteY50" fmla="*/ 1902425 h 3482342"/>
              <a:gd name="connsiteX51" fmla="*/ 8436742 w 12192000"/>
              <a:gd name="connsiteY51" fmla="*/ 1923967 h 3482342"/>
              <a:gd name="connsiteX52" fmla="*/ 8345228 w 12192000"/>
              <a:gd name="connsiteY52" fmla="*/ 1939822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17124 w 12192000"/>
              <a:gd name="connsiteY63" fmla="*/ 1837109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700779 w 12192000"/>
              <a:gd name="connsiteY69" fmla="*/ 1907344 h 3482342"/>
              <a:gd name="connsiteX70" fmla="*/ 6672513 w 12192000"/>
              <a:gd name="connsiteY70" fmla="*/ 1926452 h 3482342"/>
              <a:gd name="connsiteX71" fmla="*/ 6633549 w 12192000"/>
              <a:gd name="connsiteY71" fmla="*/ 1936255 h 3482342"/>
              <a:gd name="connsiteX72" fmla="*/ 6444344 w 12192000"/>
              <a:gd name="connsiteY72" fmla="*/ 1969663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42310 w 12192000"/>
              <a:gd name="connsiteY76" fmla="*/ 2092510 h 3482342"/>
              <a:gd name="connsiteX77" fmla="*/ 6007916 w 12192000"/>
              <a:gd name="connsiteY77" fmla="*/ 2143752 h 3482342"/>
              <a:gd name="connsiteX78" fmla="*/ 5894610 w 12192000"/>
              <a:gd name="connsiteY78" fmla="*/ 2130684 h 3482342"/>
              <a:gd name="connsiteX79" fmla="*/ 5817682 w 12192000"/>
              <a:gd name="connsiteY79" fmla="*/ 2157358 h 3482342"/>
              <a:gd name="connsiteX80" fmla="*/ 5591469 w 12192000"/>
              <a:gd name="connsiteY80" fmla="*/ 2178389 h 3482342"/>
              <a:gd name="connsiteX81" fmla="*/ 5414282 w 12192000"/>
              <a:gd name="connsiteY81" fmla="*/ 2183070 h 3482342"/>
              <a:gd name="connsiteX82" fmla="*/ 5368369 w 12192000"/>
              <a:gd name="connsiteY82" fmla="*/ 2204272 h 3482342"/>
              <a:gd name="connsiteX83" fmla="*/ 5291263 w 12192000"/>
              <a:gd name="connsiteY83" fmla="*/ 2239182 h 3482342"/>
              <a:gd name="connsiteX84" fmla="*/ 5240857 w 12192000"/>
              <a:gd name="connsiteY84" fmla="*/ 2289444 h 3482342"/>
              <a:gd name="connsiteX85" fmla="*/ 5173523 w 12192000"/>
              <a:gd name="connsiteY85" fmla="*/ 2309057 h 3482342"/>
              <a:gd name="connsiteX86" fmla="*/ 5148543 w 12192000"/>
              <a:gd name="connsiteY86" fmla="*/ 2282356 h 3482342"/>
              <a:gd name="connsiteX87" fmla="*/ 5079548 w 12192000"/>
              <a:gd name="connsiteY87" fmla="*/ 2313485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720408 w 12192000"/>
              <a:gd name="connsiteY21" fmla="*/ 134499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03287 w 12192000"/>
              <a:gd name="connsiteY20" fmla="*/ 124346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3986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622090 w 12192000"/>
              <a:gd name="connsiteY25" fmla="*/ 1341385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524524 w 12192000"/>
              <a:gd name="connsiteY49" fmla="*/ 1902425 h 3482342"/>
              <a:gd name="connsiteX50" fmla="*/ 8436742 w 12192000"/>
              <a:gd name="connsiteY50" fmla="*/ 1923967 h 3482342"/>
              <a:gd name="connsiteX51" fmla="*/ 8345228 w 12192000"/>
              <a:gd name="connsiteY51" fmla="*/ 1939822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17124 w 12192000"/>
              <a:gd name="connsiteY62" fmla="*/ 1837109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700779 w 12192000"/>
              <a:gd name="connsiteY68" fmla="*/ 1907344 h 3482342"/>
              <a:gd name="connsiteX69" fmla="*/ 6672513 w 12192000"/>
              <a:gd name="connsiteY69" fmla="*/ 1926452 h 3482342"/>
              <a:gd name="connsiteX70" fmla="*/ 6633549 w 12192000"/>
              <a:gd name="connsiteY70" fmla="*/ 1936255 h 3482342"/>
              <a:gd name="connsiteX71" fmla="*/ 6444344 w 12192000"/>
              <a:gd name="connsiteY71" fmla="*/ 1969663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42310 w 12192000"/>
              <a:gd name="connsiteY75" fmla="*/ 2092510 h 3482342"/>
              <a:gd name="connsiteX76" fmla="*/ 6007916 w 12192000"/>
              <a:gd name="connsiteY76" fmla="*/ 2143752 h 3482342"/>
              <a:gd name="connsiteX77" fmla="*/ 5894610 w 12192000"/>
              <a:gd name="connsiteY77" fmla="*/ 2130684 h 3482342"/>
              <a:gd name="connsiteX78" fmla="*/ 5817682 w 12192000"/>
              <a:gd name="connsiteY78" fmla="*/ 2157358 h 3482342"/>
              <a:gd name="connsiteX79" fmla="*/ 5591469 w 12192000"/>
              <a:gd name="connsiteY79" fmla="*/ 2178389 h 3482342"/>
              <a:gd name="connsiteX80" fmla="*/ 5414282 w 12192000"/>
              <a:gd name="connsiteY80" fmla="*/ 2183070 h 3482342"/>
              <a:gd name="connsiteX81" fmla="*/ 5368369 w 12192000"/>
              <a:gd name="connsiteY81" fmla="*/ 2204272 h 3482342"/>
              <a:gd name="connsiteX82" fmla="*/ 5291263 w 12192000"/>
              <a:gd name="connsiteY82" fmla="*/ 2239182 h 3482342"/>
              <a:gd name="connsiteX83" fmla="*/ 5240857 w 12192000"/>
              <a:gd name="connsiteY83" fmla="*/ 2289444 h 3482342"/>
              <a:gd name="connsiteX84" fmla="*/ 5173523 w 12192000"/>
              <a:gd name="connsiteY84" fmla="*/ 2309057 h 3482342"/>
              <a:gd name="connsiteX85" fmla="*/ 5148543 w 12192000"/>
              <a:gd name="connsiteY85" fmla="*/ 2282356 h 3482342"/>
              <a:gd name="connsiteX86" fmla="*/ 5079548 w 12192000"/>
              <a:gd name="connsiteY86" fmla="*/ 2313485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623883 w 12192000"/>
              <a:gd name="connsiteY24" fmla="*/ 1332776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524524 w 12192000"/>
              <a:gd name="connsiteY48" fmla="*/ 1902425 h 3482342"/>
              <a:gd name="connsiteX49" fmla="*/ 8436742 w 12192000"/>
              <a:gd name="connsiteY49" fmla="*/ 1923967 h 3482342"/>
              <a:gd name="connsiteX50" fmla="*/ 8345228 w 12192000"/>
              <a:gd name="connsiteY50" fmla="*/ 1939822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17124 w 12192000"/>
              <a:gd name="connsiteY61" fmla="*/ 1837109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700779 w 12192000"/>
              <a:gd name="connsiteY67" fmla="*/ 1907344 h 3482342"/>
              <a:gd name="connsiteX68" fmla="*/ 6672513 w 12192000"/>
              <a:gd name="connsiteY68" fmla="*/ 1926452 h 3482342"/>
              <a:gd name="connsiteX69" fmla="*/ 6633549 w 12192000"/>
              <a:gd name="connsiteY69" fmla="*/ 1936255 h 3482342"/>
              <a:gd name="connsiteX70" fmla="*/ 6444344 w 12192000"/>
              <a:gd name="connsiteY70" fmla="*/ 1969663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42310 w 12192000"/>
              <a:gd name="connsiteY74" fmla="*/ 2092510 h 3482342"/>
              <a:gd name="connsiteX75" fmla="*/ 6007916 w 12192000"/>
              <a:gd name="connsiteY75" fmla="*/ 2143752 h 3482342"/>
              <a:gd name="connsiteX76" fmla="*/ 5894610 w 12192000"/>
              <a:gd name="connsiteY76" fmla="*/ 2130684 h 3482342"/>
              <a:gd name="connsiteX77" fmla="*/ 5817682 w 12192000"/>
              <a:gd name="connsiteY77" fmla="*/ 2157358 h 3482342"/>
              <a:gd name="connsiteX78" fmla="*/ 5591469 w 12192000"/>
              <a:gd name="connsiteY78" fmla="*/ 2178389 h 3482342"/>
              <a:gd name="connsiteX79" fmla="*/ 5414282 w 12192000"/>
              <a:gd name="connsiteY79" fmla="*/ 2183070 h 3482342"/>
              <a:gd name="connsiteX80" fmla="*/ 5368369 w 12192000"/>
              <a:gd name="connsiteY80" fmla="*/ 2204272 h 3482342"/>
              <a:gd name="connsiteX81" fmla="*/ 5291263 w 12192000"/>
              <a:gd name="connsiteY81" fmla="*/ 2239182 h 3482342"/>
              <a:gd name="connsiteX82" fmla="*/ 5240857 w 12192000"/>
              <a:gd name="connsiteY82" fmla="*/ 2289444 h 3482342"/>
              <a:gd name="connsiteX83" fmla="*/ 5173523 w 12192000"/>
              <a:gd name="connsiteY83" fmla="*/ 2309057 h 3482342"/>
              <a:gd name="connsiteX84" fmla="*/ 5148543 w 12192000"/>
              <a:gd name="connsiteY84" fmla="*/ 2282356 h 3482342"/>
              <a:gd name="connsiteX85" fmla="*/ 5079548 w 12192000"/>
              <a:gd name="connsiteY85" fmla="*/ 2313485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29954 w 12192000"/>
              <a:gd name="connsiteY23" fmla="*/ 13306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35456 w 12192000"/>
              <a:gd name="connsiteY22" fmla="*/ 13376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68054 w 12192000"/>
              <a:gd name="connsiteY23" fmla="*/ 14195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345228 w 12192000"/>
              <a:gd name="connsiteY49" fmla="*/ 1939822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17124 w 12192000"/>
              <a:gd name="connsiteY60" fmla="*/ 1837109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700779 w 12192000"/>
              <a:gd name="connsiteY66" fmla="*/ 1907344 h 3482342"/>
              <a:gd name="connsiteX67" fmla="*/ 6672513 w 12192000"/>
              <a:gd name="connsiteY67" fmla="*/ 1926452 h 3482342"/>
              <a:gd name="connsiteX68" fmla="*/ 6633549 w 12192000"/>
              <a:gd name="connsiteY68" fmla="*/ 1936255 h 3482342"/>
              <a:gd name="connsiteX69" fmla="*/ 6444344 w 12192000"/>
              <a:gd name="connsiteY69" fmla="*/ 1969663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07916 w 12192000"/>
              <a:gd name="connsiteY74" fmla="*/ 2143752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14282 w 12192000"/>
              <a:gd name="connsiteY78" fmla="*/ 2183070 h 3482342"/>
              <a:gd name="connsiteX79" fmla="*/ 5368369 w 12192000"/>
              <a:gd name="connsiteY79" fmla="*/ 2204272 h 3482342"/>
              <a:gd name="connsiteX80" fmla="*/ 5291263 w 12192000"/>
              <a:gd name="connsiteY80" fmla="*/ 2239182 h 3482342"/>
              <a:gd name="connsiteX81" fmla="*/ 5240857 w 12192000"/>
              <a:gd name="connsiteY81" fmla="*/ 2289444 h 3482342"/>
              <a:gd name="connsiteX82" fmla="*/ 5173523 w 12192000"/>
              <a:gd name="connsiteY82" fmla="*/ 2309057 h 3482342"/>
              <a:gd name="connsiteX83" fmla="*/ 5148543 w 12192000"/>
              <a:gd name="connsiteY83" fmla="*/ 2282356 h 3482342"/>
              <a:gd name="connsiteX84" fmla="*/ 5079548 w 12192000"/>
              <a:gd name="connsiteY84" fmla="*/ 2313485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436742 w 12192000"/>
              <a:gd name="connsiteY48" fmla="*/ 1923967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17124 w 12192000"/>
              <a:gd name="connsiteY59" fmla="*/ 1837109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700779 w 12192000"/>
              <a:gd name="connsiteY65" fmla="*/ 1907344 h 3482342"/>
              <a:gd name="connsiteX66" fmla="*/ 6672513 w 12192000"/>
              <a:gd name="connsiteY66" fmla="*/ 1926452 h 3482342"/>
              <a:gd name="connsiteX67" fmla="*/ 6633549 w 12192000"/>
              <a:gd name="connsiteY67" fmla="*/ 1936255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07916 w 12192000"/>
              <a:gd name="connsiteY73" fmla="*/ 2143752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14282 w 12192000"/>
              <a:gd name="connsiteY77" fmla="*/ 2183070 h 3482342"/>
              <a:gd name="connsiteX78" fmla="*/ 5368369 w 12192000"/>
              <a:gd name="connsiteY78" fmla="*/ 2204272 h 3482342"/>
              <a:gd name="connsiteX79" fmla="*/ 5291263 w 12192000"/>
              <a:gd name="connsiteY79" fmla="*/ 2239182 h 3482342"/>
              <a:gd name="connsiteX80" fmla="*/ 5240857 w 12192000"/>
              <a:gd name="connsiteY80" fmla="*/ 2289444 h 3482342"/>
              <a:gd name="connsiteX81" fmla="*/ 5173523 w 12192000"/>
              <a:gd name="connsiteY81" fmla="*/ 2309057 h 3482342"/>
              <a:gd name="connsiteX82" fmla="*/ 5148543 w 12192000"/>
              <a:gd name="connsiteY82" fmla="*/ 2282356 h 3482342"/>
              <a:gd name="connsiteX83" fmla="*/ 5079548 w 12192000"/>
              <a:gd name="connsiteY83" fmla="*/ 2313485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524524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17124 w 12192000"/>
              <a:gd name="connsiteY58" fmla="*/ 1837109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33549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72513 w 12192000"/>
              <a:gd name="connsiteY65" fmla="*/ 1926452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700779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79548 w 12192000"/>
              <a:gd name="connsiteY82" fmla="*/ 2313485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48543 w 12192000"/>
              <a:gd name="connsiteY81" fmla="*/ 2282356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40857 w 12192000"/>
              <a:gd name="connsiteY79" fmla="*/ 2289444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291263 w 12192000"/>
              <a:gd name="connsiteY78" fmla="*/ 2239182 h 3482342"/>
              <a:gd name="connsiteX79" fmla="*/ 5233796 w 12192000"/>
              <a:gd name="connsiteY79" fmla="*/ 2268260 h 3482342"/>
              <a:gd name="connsiteX80" fmla="*/ 5173523 w 12192000"/>
              <a:gd name="connsiteY80" fmla="*/ 2309057 h 3482342"/>
              <a:gd name="connsiteX81" fmla="*/ 5123830 w 12192000"/>
              <a:gd name="connsiteY81" fmla="*/ 2307070 h 3482342"/>
              <a:gd name="connsiteX82" fmla="*/ 5065426 w 12192000"/>
              <a:gd name="connsiteY82" fmla="*/ 2324076 h 3482342"/>
              <a:gd name="connsiteX83" fmla="*/ 4975908 w 12192000"/>
              <a:gd name="connsiteY83" fmla="*/ 2364128 h 3482342"/>
              <a:gd name="connsiteX84" fmla="*/ 4913723 w 12192000"/>
              <a:gd name="connsiteY84" fmla="*/ 2385265 h 3482342"/>
              <a:gd name="connsiteX85" fmla="*/ 4746485 w 12192000"/>
              <a:gd name="connsiteY85" fmla="*/ 2451769 h 3482342"/>
              <a:gd name="connsiteX86" fmla="*/ 4681588 w 12192000"/>
              <a:gd name="connsiteY86" fmla="*/ 2467494 h 3482342"/>
              <a:gd name="connsiteX87" fmla="*/ 1783655 w 12192000"/>
              <a:gd name="connsiteY87" fmla="*/ 3163860 h 3482342"/>
              <a:gd name="connsiteX88" fmla="*/ 1325955 w 12192000"/>
              <a:gd name="connsiteY88" fmla="*/ 3176692 h 3482342"/>
              <a:gd name="connsiteX89" fmla="*/ 1190384 w 12192000"/>
              <a:gd name="connsiteY89" fmla="*/ 3203504 h 3482342"/>
              <a:gd name="connsiteX90" fmla="*/ 1094537 w 12192000"/>
              <a:gd name="connsiteY90" fmla="*/ 3229469 h 3482342"/>
              <a:gd name="connsiteX91" fmla="*/ 779276 w 12192000"/>
              <a:gd name="connsiteY91" fmla="*/ 3327290 h 3482342"/>
              <a:gd name="connsiteX92" fmla="*/ 600378 w 12192000"/>
              <a:gd name="connsiteY92" fmla="*/ 3335250 h 3482342"/>
              <a:gd name="connsiteX93" fmla="*/ 493457 w 12192000"/>
              <a:gd name="connsiteY93" fmla="*/ 3365044 h 3482342"/>
              <a:gd name="connsiteX94" fmla="*/ 349402 w 12192000"/>
              <a:gd name="connsiteY94" fmla="*/ 3380897 h 3482342"/>
              <a:gd name="connsiteX95" fmla="*/ 192183 w 12192000"/>
              <a:gd name="connsiteY95" fmla="*/ 3460075 h 3482342"/>
              <a:gd name="connsiteX96" fmla="*/ 46713 w 12192000"/>
              <a:gd name="connsiteY96" fmla="*/ 3462986 h 3482342"/>
              <a:gd name="connsiteX97" fmla="*/ 2765 w 12192000"/>
              <a:gd name="connsiteY97" fmla="*/ 3480770 h 3482342"/>
              <a:gd name="connsiteX98" fmla="*/ 0 w 12192000"/>
              <a:gd name="connsiteY98" fmla="*/ 3482342 h 3482342"/>
              <a:gd name="connsiteX99" fmla="*/ 0 w 12192000"/>
              <a:gd name="connsiteY9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33796 w 12192000"/>
              <a:gd name="connsiteY80" fmla="*/ 2268260 h 3482342"/>
              <a:gd name="connsiteX81" fmla="*/ 5173523 w 12192000"/>
              <a:gd name="connsiteY81" fmla="*/ 2309057 h 3482342"/>
              <a:gd name="connsiteX82" fmla="*/ 5123830 w 12192000"/>
              <a:gd name="connsiteY82" fmla="*/ 2307070 h 3482342"/>
              <a:gd name="connsiteX83" fmla="*/ 5065426 w 12192000"/>
              <a:gd name="connsiteY83" fmla="*/ 2324076 h 3482342"/>
              <a:gd name="connsiteX84" fmla="*/ 4975908 w 12192000"/>
              <a:gd name="connsiteY84" fmla="*/ 2364128 h 3482342"/>
              <a:gd name="connsiteX85" fmla="*/ 4913723 w 12192000"/>
              <a:gd name="connsiteY85" fmla="*/ 2385265 h 3482342"/>
              <a:gd name="connsiteX86" fmla="*/ 4746485 w 12192000"/>
              <a:gd name="connsiteY86" fmla="*/ 2451769 h 3482342"/>
              <a:gd name="connsiteX87" fmla="*/ 4681588 w 12192000"/>
              <a:gd name="connsiteY87" fmla="*/ 2467494 h 3482342"/>
              <a:gd name="connsiteX88" fmla="*/ 1783655 w 12192000"/>
              <a:gd name="connsiteY88" fmla="*/ 3163860 h 3482342"/>
              <a:gd name="connsiteX89" fmla="*/ 1325955 w 12192000"/>
              <a:gd name="connsiteY89" fmla="*/ 3176692 h 3482342"/>
              <a:gd name="connsiteX90" fmla="*/ 1190384 w 12192000"/>
              <a:gd name="connsiteY90" fmla="*/ 3203504 h 3482342"/>
              <a:gd name="connsiteX91" fmla="*/ 1094537 w 12192000"/>
              <a:gd name="connsiteY91" fmla="*/ 3229469 h 3482342"/>
              <a:gd name="connsiteX92" fmla="*/ 779276 w 12192000"/>
              <a:gd name="connsiteY92" fmla="*/ 3327290 h 3482342"/>
              <a:gd name="connsiteX93" fmla="*/ 600378 w 12192000"/>
              <a:gd name="connsiteY93" fmla="*/ 3335250 h 3482342"/>
              <a:gd name="connsiteX94" fmla="*/ 493457 w 12192000"/>
              <a:gd name="connsiteY94" fmla="*/ 3365044 h 3482342"/>
              <a:gd name="connsiteX95" fmla="*/ 349402 w 12192000"/>
              <a:gd name="connsiteY95" fmla="*/ 3380897 h 3482342"/>
              <a:gd name="connsiteX96" fmla="*/ 192183 w 12192000"/>
              <a:gd name="connsiteY96" fmla="*/ 3460075 h 3482342"/>
              <a:gd name="connsiteX97" fmla="*/ 46713 w 12192000"/>
              <a:gd name="connsiteY97" fmla="*/ 3462986 h 3482342"/>
              <a:gd name="connsiteX98" fmla="*/ 2765 w 12192000"/>
              <a:gd name="connsiteY98" fmla="*/ 3480770 h 3482342"/>
              <a:gd name="connsiteX99" fmla="*/ 0 w 12192000"/>
              <a:gd name="connsiteY99" fmla="*/ 3482342 h 3482342"/>
              <a:gd name="connsiteX100" fmla="*/ 0 w 12192000"/>
              <a:gd name="connsiteY10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173523 w 12192000"/>
              <a:gd name="connsiteY82" fmla="*/ 2309057 h 3482342"/>
              <a:gd name="connsiteX83" fmla="*/ 5123830 w 12192000"/>
              <a:gd name="connsiteY83" fmla="*/ 2307070 h 3482342"/>
              <a:gd name="connsiteX84" fmla="*/ 5065426 w 12192000"/>
              <a:gd name="connsiteY84" fmla="*/ 2324076 h 3482342"/>
              <a:gd name="connsiteX85" fmla="*/ 4975908 w 12192000"/>
              <a:gd name="connsiteY85" fmla="*/ 2364128 h 3482342"/>
              <a:gd name="connsiteX86" fmla="*/ 4913723 w 12192000"/>
              <a:gd name="connsiteY86" fmla="*/ 2385265 h 3482342"/>
              <a:gd name="connsiteX87" fmla="*/ 4746485 w 12192000"/>
              <a:gd name="connsiteY87" fmla="*/ 2451769 h 3482342"/>
              <a:gd name="connsiteX88" fmla="*/ 4681588 w 12192000"/>
              <a:gd name="connsiteY88" fmla="*/ 2467494 h 3482342"/>
              <a:gd name="connsiteX89" fmla="*/ 1783655 w 12192000"/>
              <a:gd name="connsiteY89" fmla="*/ 3163860 h 3482342"/>
              <a:gd name="connsiteX90" fmla="*/ 1325955 w 12192000"/>
              <a:gd name="connsiteY90" fmla="*/ 3176692 h 3482342"/>
              <a:gd name="connsiteX91" fmla="*/ 1190384 w 12192000"/>
              <a:gd name="connsiteY91" fmla="*/ 3203504 h 3482342"/>
              <a:gd name="connsiteX92" fmla="*/ 1094537 w 12192000"/>
              <a:gd name="connsiteY92" fmla="*/ 3229469 h 3482342"/>
              <a:gd name="connsiteX93" fmla="*/ 779276 w 12192000"/>
              <a:gd name="connsiteY93" fmla="*/ 3327290 h 3482342"/>
              <a:gd name="connsiteX94" fmla="*/ 600378 w 12192000"/>
              <a:gd name="connsiteY94" fmla="*/ 3335250 h 3482342"/>
              <a:gd name="connsiteX95" fmla="*/ 493457 w 12192000"/>
              <a:gd name="connsiteY95" fmla="*/ 3365044 h 3482342"/>
              <a:gd name="connsiteX96" fmla="*/ 349402 w 12192000"/>
              <a:gd name="connsiteY96" fmla="*/ 3380897 h 3482342"/>
              <a:gd name="connsiteX97" fmla="*/ 192183 w 12192000"/>
              <a:gd name="connsiteY97" fmla="*/ 3460075 h 3482342"/>
              <a:gd name="connsiteX98" fmla="*/ 46713 w 12192000"/>
              <a:gd name="connsiteY98" fmla="*/ 3462986 h 3482342"/>
              <a:gd name="connsiteX99" fmla="*/ 2765 w 12192000"/>
              <a:gd name="connsiteY99" fmla="*/ 3480770 h 3482342"/>
              <a:gd name="connsiteX100" fmla="*/ 0 w 12192000"/>
              <a:gd name="connsiteY100" fmla="*/ 3482342 h 3482342"/>
              <a:gd name="connsiteX101" fmla="*/ 0 w 12192000"/>
              <a:gd name="connsiteY10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14282 w 12192000"/>
              <a:gd name="connsiteY76" fmla="*/ 2183070 h 3482342"/>
              <a:gd name="connsiteX77" fmla="*/ 5368369 w 12192000"/>
              <a:gd name="connsiteY77" fmla="*/ 2204272 h 3482342"/>
              <a:gd name="connsiteX78" fmla="*/ 5336354 w 12192000"/>
              <a:gd name="connsiteY78" fmla="*/ 2218920 h 3482342"/>
              <a:gd name="connsiteX79" fmla="*/ 5291263 w 12192000"/>
              <a:gd name="connsiteY79" fmla="*/ 2239182 h 3482342"/>
              <a:gd name="connsiteX80" fmla="*/ 5255152 w 12192000"/>
              <a:gd name="connsiteY80" fmla="*/ 2247164 h 3482342"/>
              <a:gd name="connsiteX81" fmla="*/ 5233796 w 12192000"/>
              <a:gd name="connsiteY81" fmla="*/ 2268260 h 3482342"/>
              <a:gd name="connsiteX82" fmla="*/ 5212786 w 12192000"/>
              <a:gd name="connsiteY82" fmla="*/ 2296592 h 3482342"/>
              <a:gd name="connsiteX83" fmla="*/ 5173523 w 12192000"/>
              <a:gd name="connsiteY83" fmla="*/ 2309057 h 3482342"/>
              <a:gd name="connsiteX84" fmla="*/ 5123830 w 12192000"/>
              <a:gd name="connsiteY84" fmla="*/ 2307070 h 3482342"/>
              <a:gd name="connsiteX85" fmla="*/ 5065426 w 12192000"/>
              <a:gd name="connsiteY85" fmla="*/ 2324076 h 3482342"/>
              <a:gd name="connsiteX86" fmla="*/ 4975908 w 12192000"/>
              <a:gd name="connsiteY86" fmla="*/ 2364128 h 3482342"/>
              <a:gd name="connsiteX87" fmla="*/ 4913723 w 12192000"/>
              <a:gd name="connsiteY87" fmla="*/ 2385265 h 3482342"/>
              <a:gd name="connsiteX88" fmla="*/ 4746485 w 12192000"/>
              <a:gd name="connsiteY88" fmla="*/ 2451769 h 3482342"/>
              <a:gd name="connsiteX89" fmla="*/ 4681588 w 12192000"/>
              <a:gd name="connsiteY89" fmla="*/ 2467494 h 3482342"/>
              <a:gd name="connsiteX90" fmla="*/ 1783655 w 12192000"/>
              <a:gd name="connsiteY90" fmla="*/ 3163860 h 3482342"/>
              <a:gd name="connsiteX91" fmla="*/ 1325955 w 12192000"/>
              <a:gd name="connsiteY91" fmla="*/ 3176692 h 3482342"/>
              <a:gd name="connsiteX92" fmla="*/ 1190384 w 12192000"/>
              <a:gd name="connsiteY92" fmla="*/ 3203504 h 3482342"/>
              <a:gd name="connsiteX93" fmla="*/ 1094537 w 12192000"/>
              <a:gd name="connsiteY93" fmla="*/ 3229469 h 3482342"/>
              <a:gd name="connsiteX94" fmla="*/ 779276 w 12192000"/>
              <a:gd name="connsiteY94" fmla="*/ 3327290 h 3482342"/>
              <a:gd name="connsiteX95" fmla="*/ 600378 w 12192000"/>
              <a:gd name="connsiteY95" fmla="*/ 3335250 h 3482342"/>
              <a:gd name="connsiteX96" fmla="*/ 493457 w 12192000"/>
              <a:gd name="connsiteY96" fmla="*/ 3365044 h 3482342"/>
              <a:gd name="connsiteX97" fmla="*/ 349402 w 12192000"/>
              <a:gd name="connsiteY97" fmla="*/ 3380897 h 3482342"/>
              <a:gd name="connsiteX98" fmla="*/ 192183 w 12192000"/>
              <a:gd name="connsiteY98" fmla="*/ 3460075 h 3482342"/>
              <a:gd name="connsiteX99" fmla="*/ 46713 w 12192000"/>
              <a:gd name="connsiteY99" fmla="*/ 3462986 h 3482342"/>
              <a:gd name="connsiteX100" fmla="*/ 2765 w 12192000"/>
              <a:gd name="connsiteY100" fmla="*/ 3480770 h 3482342"/>
              <a:gd name="connsiteX101" fmla="*/ 0 w 12192000"/>
              <a:gd name="connsiteY101" fmla="*/ 3482342 h 3482342"/>
              <a:gd name="connsiteX102" fmla="*/ 0 w 12192000"/>
              <a:gd name="connsiteY10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894610 w 12192000"/>
              <a:gd name="connsiteY73" fmla="*/ 2130684 h 3482342"/>
              <a:gd name="connsiteX74" fmla="*/ 5817682 w 12192000"/>
              <a:gd name="connsiteY74" fmla="*/ 2157358 h 3482342"/>
              <a:gd name="connsiteX75" fmla="*/ 5591469 w 12192000"/>
              <a:gd name="connsiteY75" fmla="*/ 2178389 h 3482342"/>
              <a:gd name="connsiteX76" fmla="*/ 5452860 w 12192000"/>
              <a:gd name="connsiteY76" fmla="*/ 2180085 h 3482342"/>
              <a:gd name="connsiteX77" fmla="*/ 5414282 w 12192000"/>
              <a:gd name="connsiteY77" fmla="*/ 2183070 h 3482342"/>
              <a:gd name="connsiteX78" fmla="*/ 5368369 w 12192000"/>
              <a:gd name="connsiteY78" fmla="*/ 2204272 h 3482342"/>
              <a:gd name="connsiteX79" fmla="*/ 5336354 w 12192000"/>
              <a:gd name="connsiteY79" fmla="*/ 2218920 h 3482342"/>
              <a:gd name="connsiteX80" fmla="*/ 5291263 w 12192000"/>
              <a:gd name="connsiteY80" fmla="*/ 2239182 h 3482342"/>
              <a:gd name="connsiteX81" fmla="*/ 5255152 w 12192000"/>
              <a:gd name="connsiteY81" fmla="*/ 2247164 h 3482342"/>
              <a:gd name="connsiteX82" fmla="*/ 5233796 w 12192000"/>
              <a:gd name="connsiteY82" fmla="*/ 2268260 h 3482342"/>
              <a:gd name="connsiteX83" fmla="*/ 5212786 w 12192000"/>
              <a:gd name="connsiteY83" fmla="*/ 2296592 h 3482342"/>
              <a:gd name="connsiteX84" fmla="*/ 5173523 w 12192000"/>
              <a:gd name="connsiteY84" fmla="*/ 2309057 h 3482342"/>
              <a:gd name="connsiteX85" fmla="*/ 5123830 w 12192000"/>
              <a:gd name="connsiteY85" fmla="*/ 2307070 h 3482342"/>
              <a:gd name="connsiteX86" fmla="*/ 5065426 w 12192000"/>
              <a:gd name="connsiteY86" fmla="*/ 2324076 h 3482342"/>
              <a:gd name="connsiteX87" fmla="*/ 4975908 w 12192000"/>
              <a:gd name="connsiteY87" fmla="*/ 2364128 h 3482342"/>
              <a:gd name="connsiteX88" fmla="*/ 4913723 w 12192000"/>
              <a:gd name="connsiteY88" fmla="*/ 2385265 h 3482342"/>
              <a:gd name="connsiteX89" fmla="*/ 4746485 w 12192000"/>
              <a:gd name="connsiteY89" fmla="*/ 2451769 h 3482342"/>
              <a:gd name="connsiteX90" fmla="*/ 4681588 w 12192000"/>
              <a:gd name="connsiteY90" fmla="*/ 2467494 h 3482342"/>
              <a:gd name="connsiteX91" fmla="*/ 1783655 w 12192000"/>
              <a:gd name="connsiteY91" fmla="*/ 3163860 h 3482342"/>
              <a:gd name="connsiteX92" fmla="*/ 1325955 w 12192000"/>
              <a:gd name="connsiteY92" fmla="*/ 3176692 h 3482342"/>
              <a:gd name="connsiteX93" fmla="*/ 1190384 w 12192000"/>
              <a:gd name="connsiteY93" fmla="*/ 3203504 h 3482342"/>
              <a:gd name="connsiteX94" fmla="*/ 1094537 w 12192000"/>
              <a:gd name="connsiteY94" fmla="*/ 3229469 h 3482342"/>
              <a:gd name="connsiteX95" fmla="*/ 779276 w 12192000"/>
              <a:gd name="connsiteY95" fmla="*/ 3327290 h 3482342"/>
              <a:gd name="connsiteX96" fmla="*/ 600378 w 12192000"/>
              <a:gd name="connsiteY96" fmla="*/ 3335250 h 3482342"/>
              <a:gd name="connsiteX97" fmla="*/ 493457 w 12192000"/>
              <a:gd name="connsiteY97" fmla="*/ 3365044 h 3482342"/>
              <a:gd name="connsiteX98" fmla="*/ 349402 w 12192000"/>
              <a:gd name="connsiteY98" fmla="*/ 3380897 h 3482342"/>
              <a:gd name="connsiteX99" fmla="*/ 192183 w 12192000"/>
              <a:gd name="connsiteY99" fmla="*/ 3460075 h 3482342"/>
              <a:gd name="connsiteX100" fmla="*/ 46713 w 12192000"/>
              <a:gd name="connsiteY100" fmla="*/ 3462986 h 3482342"/>
              <a:gd name="connsiteX101" fmla="*/ 2765 w 12192000"/>
              <a:gd name="connsiteY101" fmla="*/ 3480770 h 3482342"/>
              <a:gd name="connsiteX102" fmla="*/ 0 w 12192000"/>
              <a:gd name="connsiteY102" fmla="*/ 3482342 h 3482342"/>
              <a:gd name="connsiteX103" fmla="*/ 0 w 12192000"/>
              <a:gd name="connsiteY10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07916 w 12192000"/>
              <a:gd name="connsiteY72" fmla="*/ 2143752 h 3482342"/>
              <a:gd name="connsiteX73" fmla="*/ 5947131 w 12192000"/>
              <a:gd name="connsiteY73" fmla="*/ 2148310 h 3482342"/>
              <a:gd name="connsiteX74" fmla="*/ 5894610 w 12192000"/>
              <a:gd name="connsiteY74" fmla="*/ 2130684 h 3482342"/>
              <a:gd name="connsiteX75" fmla="*/ 5817682 w 12192000"/>
              <a:gd name="connsiteY75" fmla="*/ 2157358 h 3482342"/>
              <a:gd name="connsiteX76" fmla="*/ 5591469 w 12192000"/>
              <a:gd name="connsiteY76" fmla="*/ 2178389 h 3482342"/>
              <a:gd name="connsiteX77" fmla="*/ 5452860 w 12192000"/>
              <a:gd name="connsiteY77" fmla="*/ 2180085 h 3482342"/>
              <a:gd name="connsiteX78" fmla="*/ 5414282 w 12192000"/>
              <a:gd name="connsiteY78" fmla="*/ 2183070 h 3482342"/>
              <a:gd name="connsiteX79" fmla="*/ 5368369 w 12192000"/>
              <a:gd name="connsiteY79" fmla="*/ 2204272 h 3482342"/>
              <a:gd name="connsiteX80" fmla="*/ 5336354 w 12192000"/>
              <a:gd name="connsiteY80" fmla="*/ 2218920 h 3482342"/>
              <a:gd name="connsiteX81" fmla="*/ 5291263 w 12192000"/>
              <a:gd name="connsiteY81" fmla="*/ 2239182 h 3482342"/>
              <a:gd name="connsiteX82" fmla="*/ 5255152 w 12192000"/>
              <a:gd name="connsiteY82" fmla="*/ 2247164 h 3482342"/>
              <a:gd name="connsiteX83" fmla="*/ 5233796 w 12192000"/>
              <a:gd name="connsiteY83" fmla="*/ 2268260 h 3482342"/>
              <a:gd name="connsiteX84" fmla="*/ 5212786 w 12192000"/>
              <a:gd name="connsiteY84" fmla="*/ 2296592 h 3482342"/>
              <a:gd name="connsiteX85" fmla="*/ 5173523 w 12192000"/>
              <a:gd name="connsiteY85" fmla="*/ 2309057 h 3482342"/>
              <a:gd name="connsiteX86" fmla="*/ 5123830 w 12192000"/>
              <a:gd name="connsiteY86" fmla="*/ 2307070 h 3482342"/>
              <a:gd name="connsiteX87" fmla="*/ 5065426 w 12192000"/>
              <a:gd name="connsiteY87" fmla="*/ 2324076 h 3482342"/>
              <a:gd name="connsiteX88" fmla="*/ 4975908 w 12192000"/>
              <a:gd name="connsiteY88" fmla="*/ 2364128 h 3482342"/>
              <a:gd name="connsiteX89" fmla="*/ 4913723 w 12192000"/>
              <a:gd name="connsiteY89" fmla="*/ 2385265 h 3482342"/>
              <a:gd name="connsiteX90" fmla="*/ 4746485 w 12192000"/>
              <a:gd name="connsiteY90" fmla="*/ 2451769 h 3482342"/>
              <a:gd name="connsiteX91" fmla="*/ 4681588 w 12192000"/>
              <a:gd name="connsiteY91" fmla="*/ 2467494 h 3482342"/>
              <a:gd name="connsiteX92" fmla="*/ 1783655 w 12192000"/>
              <a:gd name="connsiteY92" fmla="*/ 3163860 h 3482342"/>
              <a:gd name="connsiteX93" fmla="*/ 1325955 w 12192000"/>
              <a:gd name="connsiteY93" fmla="*/ 3176692 h 3482342"/>
              <a:gd name="connsiteX94" fmla="*/ 1190384 w 12192000"/>
              <a:gd name="connsiteY94" fmla="*/ 3203504 h 3482342"/>
              <a:gd name="connsiteX95" fmla="*/ 1094537 w 12192000"/>
              <a:gd name="connsiteY95" fmla="*/ 3229469 h 3482342"/>
              <a:gd name="connsiteX96" fmla="*/ 779276 w 12192000"/>
              <a:gd name="connsiteY96" fmla="*/ 3327290 h 3482342"/>
              <a:gd name="connsiteX97" fmla="*/ 600378 w 12192000"/>
              <a:gd name="connsiteY97" fmla="*/ 3335250 h 3482342"/>
              <a:gd name="connsiteX98" fmla="*/ 493457 w 12192000"/>
              <a:gd name="connsiteY98" fmla="*/ 3365044 h 3482342"/>
              <a:gd name="connsiteX99" fmla="*/ 349402 w 12192000"/>
              <a:gd name="connsiteY99" fmla="*/ 3380897 h 3482342"/>
              <a:gd name="connsiteX100" fmla="*/ 192183 w 12192000"/>
              <a:gd name="connsiteY100" fmla="*/ 3460075 h 3482342"/>
              <a:gd name="connsiteX101" fmla="*/ 46713 w 12192000"/>
              <a:gd name="connsiteY101" fmla="*/ 3462986 h 3482342"/>
              <a:gd name="connsiteX102" fmla="*/ 2765 w 12192000"/>
              <a:gd name="connsiteY102" fmla="*/ 3480770 h 3482342"/>
              <a:gd name="connsiteX103" fmla="*/ 0 w 12192000"/>
              <a:gd name="connsiteY103" fmla="*/ 3482342 h 3482342"/>
              <a:gd name="connsiteX104" fmla="*/ 0 w 12192000"/>
              <a:gd name="connsiteY10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17682 w 12192000"/>
              <a:gd name="connsiteY76" fmla="*/ 2157358 h 3482342"/>
              <a:gd name="connsiteX77" fmla="*/ 5591469 w 12192000"/>
              <a:gd name="connsiteY77" fmla="*/ 2178389 h 3482342"/>
              <a:gd name="connsiteX78" fmla="*/ 5452860 w 12192000"/>
              <a:gd name="connsiteY78" fmla="*/ 2180085 h 3482342"/>
              <a:gd name="connsiteX79" fmla="*/ 5414282 w 12192000"/>
              <a:gd name="connsiteY79" fmla="*/ 2183070 h 3482342"/>
              <a:gd name="connsiteX80" fmla="*/ 5368369 w 12192000"/>
              <a:gd name="connsiteY80" fmla="*/ 2204272 h 3482342"/>
              <a:gd name="connsiteX81" fmla="*/ 5336354 w 12192000"/>
              <a:gd name="connsiteY81" fmla="*/ 2218920 h 3482342"/>
              <a:gd name="connsiteX82" fmla="*/ 5291263 w 12192000"/>
              <a:gd name="connsiteY82" fmla="*/ 2239182 h 3482342"/>
              <a:gd name="connsiteX83" fmla="*/ 5255152 w 12192000"/>
              <a:gd name="connsiteY83" fmla="*/ 2247164 h 3482342"/>
              <a:gd name="connsiteX84" fmla="*/ 5233796 w 12192000"/>
              <a:gd name="connsiteY84" fmla="*/ 2268260 h 3482342"/>
              <a:gd name="connsiteX85" fmla="*/ 5212786 w 12192000"/>
              <a:gd name="connsiteY85" fmla="*/ 2296592 h 3482342"/>
              <a:gd name="connsiteX86" fmla="*/ 5173523 w 12192000"/>
              <a:gd name="connsiteY86" fmla="*/ 2309057 h 3482342"/>
              <a:gd name="connsiteX87" fmla="*/ 5123830 w 12192000"/>
              <a:gd name="connsiteY87" fmla="*/ 2307070 h 3482342"/>
              <a:gd name="connsiteX88" fmla="*/ 5065426 w 12192000"/>
              <a:gd name="connsiteY88" fmla="*/ 2324076 h 3482342"/>
              <a:gd name="connsiteX89" fmla="*/ 4975908 w 12192000"/>
              <a:gd name="connsiteY89" fmla="*/ 2364128 h 3482342"/>
              <a:gd name="connsiteX90" fmla="*/ 4913723 w 12192000"/>
              <a:gd name="connsiteY90" fmla="*/ 2385265 h 3482342"/>
              <a:gd name="connsiteX91" fmla="*/ 4746485 w 12192000"/>
              <a:gd name="connsiteY91" fmla="*/ 2451769 h 3482342"/>
              <a:gd name="connsiteX92" fmla="*/ 4681588 w 12192000"/>
              <a:gd name="connsiteY92" fmla="*/ 2467494 h 3482342"/>
              <a:gd name="connsiteX93" fmla="*/ 1783655 w 12192000"/>
              <a:gd name="connsiteY93" fmla="*/ 3163860 h 3482342"/>
              <a:gd name="connsiteX94" fmla="*/ 1325955 w 12192000"/>
              <a:gd name="connsiteY94" fmla="*/ 3176692 h 3482342"/>
              <a:gd name="connsiteX95" fmla="*/ 1190384 w 12192000"/>
              <a:gd name="connsiteY95" fmla="*/ 3203504 h 3482342"/>
              <a:gd name="connsiteX96" fmla="*/ 1094537 w 12192000"/>
              <a:gd name="connsiteY96" fmla="*/ 3229469 h 3482342"/>
              <a:gd name="connsiteX97" fmla="*/ 779276 w 12192000"/>
              <a:gd name="connsiteY97" fmla="*/ 3327290 h 3482342"/>
              <a:gd name="connsiteX98" fmla="*/ 600378 w 12192000"/>
              <a:gd name="connsiteY98" fmla="*/ 3335250 h 3482342"/>
              <a:gd name="connsiteX99" fmla="*/ 493457 w 12192000"/>
              <a:gd name="connsiteY99" fmla="*/ 3365044 h 3482342"/>
              <a:gd name="connsiteX100" fmla="*/ 349402 w 12192000"/>
              <a:gd name="connsiteY100" fmla="*/ 3380897 h 3482342"/>
              <a:gd name="connsiteX101" fmla="*/ 192183 w 12192000"/>
              <a:gd name="connsiteY101" fmla="*/ 3460075 h 3482342"/>
              <a:gd name="connsiteX102" fmla="*/ 46713 w 12192000"/>
              <a:gd name="connsiteY102" fmla="*/ 3462986 h 3482342"/>
              <a:gd name="connsiteX103" fmla="*/ 2765 w 12192000"/>
              <a:gd name="connsiteY103" fmla="*/ 3480770 h 3482342"/>
              <a:gd name="connsiteX104" fmla="*/ 0 w 12192000"/>
              <a:gd name="connsiteY104" fmla="*/ 3482342 h 3482342"/>
              <a:gd name="connsiteX105" fmla="*/ 0 w 12192000"/>
              <a:gd name="connsiteY10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4610 w 12192000"/>
              <a:gd name="connsiteY75" fmla="*/ 2130684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591469 w 12192000"/>
              <a:gd name="connsiteY78" fmla="*/ 2178389 h 3482342"/>
              <a:gd name="connsiteX79" fmla="*/ 5452860 w 12192000"/>
              <a:gd name="connsiteY79" fmla="*/ 2180085 h 3482342"/>
              <a:gd name="connsiteX80" fmla="*/ 5414282 w 12192000"/>
              <a:gd name="connsiteY80" fmla="*/ 2183070 h 3482342"/>
              <a:gd name="connsiteX81" fmla="*/ 5368369 w 12192000"/>
              <a:gd name="connsiteY81" fmla="*/ 2204272 h 3482342"/>
              <a:gd name="connsiteX82" fmla="*/ 5336354 w 12192000"/>
              <a:gd name="connsiteY82" fmla="*/ 2218920 h 3482342"/>
              <a:gd name="connsiteX83" fmla="*/ 5291263 w 12192000"/>
              <a:gd name="connsiteY83" fmla="*/ 2239182 h 3482342"/>
              <a:gd name="connsiteX84" fmla="*/ 5255152 w 12192000"/>
              <a:gd name="connsiteY84" fmla="*/ 2247164 h 3482342"/>
              <a:gd name="connsiteX85" fmla="*/ 5233796 w 12192000"/>
              <a:gd name="connsiteY85" fmla="*/ 2268260 h 3482342"/>
              <a:gd name="connsiteX86" fmla="*/ 5212786 w 12192000"/>
              <a:gd name="connsiteY86" fmla="*/ 2296592 h 3482342"/>
              <a:gd name="connsiteX87" fmla="*/ 5173523 w 12192000"/>
              <a:gd name="connsiteY87" fmla="*/ 2309057 h 3482342"/>
              <a:gd name="connsiteX88" fmla="*/ 5123830 w 12192000"/>
              <a:gd name="connsiteY88" fmla="*/ 2307070 h 3482342"/>
              <a:gd name="connsiteX89" fmla="*/ 5065426 w 12192000"/>
              <a:gd name="connsiteY89" fmla="*/ 2324076 h 3482342"/>
              <a:gd name="connsiteX90" fmla="*/ 4975908 w 12192000"/>
              <a:gd name="connsiteY90" fmla="*/ 2364128 h 3482342"/>
              <a:gd name="connsiteX91" fmla="*/ 4913723 w 12192000"/>
              <a:gd name="connsiteY91" fmla="*/ 2385265 h 3482342"/>
              <a:gd name="connsiteX92" fmla="*/ 4746485 w 12192000"/>
              <a:gd name="connsiteY92" fmla="*/ 2451769 h 3482342"/>
              <a:gd name="connsiteX93" fmla="*/ 4681588 w 12192000"/>
              <a:gd name="connsiteY93" fmla="*/ 2467494 h 3482342"/>
              <a:gd name="connsiteX94" fmla="*/ 1783655 w 12192000"/>
              <a:gd name="connsiteY94" fmla="*/ 3163860 h 3482342"/>
              <a:gd name="connsiteX95" fmla="*/ 1325955 w 12192000"/>
              <a:gd name="connsiteY95" fmla="*/ 3176692 h 3482342"/>
              <a:gd name="connsiteX96" fmla="*/ 1190384 w 12192000"/>
              <a:gd name="connsiteY96" fmla="*/ 3203504 h 3482342"/>
              <a:gd name="connsiteX97" fmla="*/ 1094537 w 12192000"/>
              <a:gd name="connsiteY97" fmla="*/ 3229469 h 3482342"/>
              <a:gd name="connsiteX98" fmla="*/ 779276 w 12192000"/>
              <a:gd name="connsiteY98" fmla="*/ 3327290 h 3482342"/>
              <a:gd name="connsiteX99" fmla="*/ 600378 w 12192000"/>
              <a:gd name="connsiteY99" fmla="*/ 3335250 h 3482342"/>
              <a:gd name="connsiteX100" fmla="*/ 493457 w 12192000"/>
              <a:gd name="connsiteY100" fmla="*/ 3365044 h 3482342"/>
              <a:gd name="connsiteX101" fmla="*/ 349402 w 12192000"/>
              <a:gd name="connsiteY101" fmla="*/ 3380897 h 3482342"/>
              <a:gd name="connsiteX102" fmla="*/ 192183 w 12192000"/>
              <a:gd name="connsiteY102" fmla="*/ 3460075 h 3482342"/>
              <a:gd name="connsiteX103" fmla="*/ 46713 w 12192000"/>
              <a:gd name="connsiteY103" fmla="*/ 3462986 h 3482342"/>
              <a:gd name="connsiteX104" fmla="*/ 2765 w 12192000"/>
              <a:gd name="connsiteY104" fmla="*/ 3480770 h 3482342"/>
              <a:gd name="connsiteX105" fmla="*/ 0 w 12192000"/>
              <a:gd name="connsiteY105" fmla="*/ 3482342 h 3482342"/>
              <a:gd name="connsiteX106" fmla="*/ 0 w 12192000"/>
              <a:gd name="connsiteY10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444344 w 12192000"/>
              <a:gd name="connsiteY67" fmla="*/ 1969663 h 3482342"/>
              <a:gd name="connsiteX68" fmla="*/ 6333446 w 12192000"/>
              <a:gd name="connsiteY68" fmla="*/ 1997163 h 3482342"/>
              <a:gd name="connsiteX69" fmla="*/ 6294933 w 12192000"/>
              <a:gd name="connsiteY69" fmla="*/ 2019412 h 3482342"/>
              <a:gd name="connsiteX70" fmla="*/ 6238719 w 12192000"/>
              <a:gd name="connsiteY70" fmla="*/ 2042547 h 3482342"/>
              <a:gd name="connsiteX71" fmla="*/ 6142310 w 12192000"/>
              <a:gd name="connsiteY71" fmla="*/ 2092510 h 3482342"/>
              <a:gd name="connsiteX72" fmla="*/ 6056576 w 12192000"/>
              <a:gd name="connsiteY72" fmla="*/ 2134188 h 3482342"/>
              <a:gd name="connsiteX73" fmla="*/ 6007916 w 12192000"/>
              <a:gd name="connsiteY73" fmla="*/ 2143752 h 3482342"/>
              <a:gd name="connsiteX74" fmla="*/ 5947131 w 12192000"/>
              <a:gd name="connsiteY74" fmla="*/ 2148310 h 3482342"/>
              <a:gd name="connsiteX75" fmla="*/ 5898141 w 12192000"/>
              <a:gd name="connsiteY75" fmla="*/ 2144806 h 3482342"/>
              <a:gd name="connsiteX76" fmla="*/ 5855337 w 12192000"/>
              <a:gd name="connsiteY76" fmla="*/ 2137719 h 3482342"/>
              <a:gd name="connsiteX77" fmla="*/ 5817682 w 12192000"/>
              <a:gd name="connsiteY77" fmla="*/ 2157358 h 3482342"/>
              <a:gd name="connsiteX78" fmla="*/ 5735300 w 12192000"/>
              <a:gd name="connsiteY78" fmla="*/ 2158902 h 3482342"/>
              <a:gd name="connsiteX79" fmla="*/ 5591469 w 12192000"/>
              <a:gd name="connsiteY79" fmla="*/ 2178389 h 3482342"/>
              <a:gd name="connsiteX80" fmla="*/ 5452860 w 12192000"/>
              <a:gd name="connsiteY80" fmla="*/ 2180085 h 3482342"/>
              <a:gd name="connsiteX81" fmla="*/ 5414282 w 12192000"/>
              <a:gd name="connsiteY81" fmla="*/ 2183070 h 3482342"/>
              <a:gd name="connsiteX82" fmla="*/ 5368369 w 12192000"/>
              <a:gd name="connsiteY82" fmla="*/ 2204272 h 3482342"/>
              <a:gd name="connsiteX83" fmla="*/ 5336354 w 12192000"/>
              <a:gd name="connsiteY83" fmla="*/ 2218920 h 3482342"/>
              <a:gd name="connsiteX84" fmla="*/ 5291263 w 12192000"/>
              <a:gd name="connsiteY84" fmla="*/ 2239182 h 3482342"/>
              <a:gd name="connsiteX85" fmla="*/ 5255152 w 12192000"/>
              <a:gd name="connsiteY85" fmla="*/ 2247164 h 3482342"/>
              <a:gd name="connsiteX86" fmla="*/ 5233796 w 12192000"/>
              <a:gd name="connsiteY86" fmla="*/ 2268260 h 3482342"/>
              <a:gd name="connsiteX87" fmla="*/ 5212786 w 12192000"/>
              <a:gd name="connsiteY87" fmla="*/ 2296592 h 3482342"/>
              <a:gd name="connsiteX88" fmla="*/ 5173523 w 12192000"/>
              <a:gd name="connsiteY88" fmla="*/ 2309057 h 3482342"/>
              <a:gd name="connsiteX89" fmla="*/ 5123830 w 12192000"/>
              <a:gd name="connsiteY89" fmla="*/ 2307070 h 3482342"/>
              <a:gd name="connsiteX90" fmla="*/ 5065426 w 12192000"/>
              <a:gd name="connsiteY90" fmla="*/ 2324076 h 3482342"/>
              <a:gd name="connsiteX91" fmla="*/ 4975908 w 12192000"/>
              <a:gd name="connsiteY91" fmla="*/ 2364128 h 3482342"/>
              <a:gd name="connsiteX92" fmla="*/ 4913723 w 12192000"/>
              <a:gd name="connsiteY92" fmla="*/ 2385265 h 3482342"/>
              <a:gd name="connsiteX93" fmla="*/ 4746485 w 12192000"/>
              <a:gd name="connsiteY93" fmla="*/ 2451769 h 3482342"/>
              <a:gd name="connsiteX94" fmla="*/ 4681588 w 12192000"/>
              <a:gd name="connsiteY94" fmla="*/ 2467494 h 3482342"/>
              <a:gd name="connsiteX95" fmla="*/ 1783655 w 12192000"/>
              <a:gd name="connsiteY95" fmla="*/ 3163860 h 3482342"/>
              <a:gd name="connsiteX96" fmla="*/ 1325955 w 12192000"/>
              <a:gd name="connsiteY96" fmla="*/ 3176692 h 3482342"/>
              <a:gd name="connsiteX97" fmla="*/ 1190384 w 12192000"/>
              <a:gd name="connsiteY97" fmla="*/ 3203504 h 3482342"/>
              <a:gd name="connsiteX98" fmla="*/ 1094537 w 12192000"/>
              <a:gd name="connsiteY98" fmla="*/ 3229469 h 3482342"/>
              <a:gd name="connsiteX99" fmla="*/ 779276 w 12192000"/>
              <a:gd name="connsiteY99" fmla="*/ 3327290 h 3482342"/>
              <a:gd name="connsiteX100" fmla="*/ 600378 w 12192000"/>
              <a:gd name="connsiteY100" fmla="*/ 3335250 h 3482342"/>
              <a:gd name="connsiteX101" fmla="*/ 493457 w 12192000"/>
              <a:gd name="connsiteY101" fmla="*/ 3365044 h 3482342"/>
              <a:gd name="connsiteX102" fmla="*/ 349402 w 12192000"/>
              <a:gd name="connsiteY102" fmla="*/ 3380897 h 3482342"/>
              <a:gd name="connsiteX103" fmla="*/ 192183 w 12192000"/>
              <a:gd name="connsiteY103" fmla="*/ 3460075 h 3482342"/>
              <a:gd name="connsiteX104" fmla="*/ 46713 w 12192000"/>
              <a:gd name="connsiteY104" fmla="*/ 3462986 h 3482342"/>
              <a:gd name="connsiteX105" fmla="*/ 2765 w 12192000"/>
              <a:gd name="connsiteY105" fmla="*/ 3480770 h 3482342"/>
              <a:gd name="connsiteX106" fmla="*/ 0 w 12192000"/>
              <a:gd name="connsiteY106" fmla="*/ 3482342 h 3482342"/>
              <a:gd name="connsiteX107" fmla="*/ 0 w 12192000"/>
              <a:gd name="connsiteY10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333446 w 12192000"/>
              <a:gd name="connsiteY69" fmla="*/ 1997163 h 3482342"/>
              <a:gd name="connsiteX70" fmla="*/ 6294933 w 12192000"/>
              <a:gd name="connsiteY70" fmla="*/ 2019412 h 3482342"/>
              <a:gd name="connsiteX71" fmla="*/ 6238719 w 12192000"/>
              <a:gd name="connsiteY71" fmla="*/ 2042547 h 3482342"/>
              <a:gd name="connsiteX72" fmla="*/ 6142310 w 12192000"/>
              <a:gd name="connsiteY72" fmla="*/ 2092510 h 3482342"/>
              <a:gd name="connsiteX73" fmla="*/ 6056576 w 12192000"/>
              <a:gd name="connsiteY73" fmla="*/ 2134188 h 3482342"/>
              <a:gd name="connsiteX74" fmla="*/ 6007916 w 12192000"/>
              <a:gd name="connsiteY74" fmla="*/ 2143752 h 3482342"/>
              <a:gd name="connsiteX75" fmla="*/ 5947131 w 12192000"/>
              <a:gd name="connsiteY75" fmla="*/ 2148310 h 3482342"/>
              <a:gd name="connsiteX76" fmla="*/ 5898141 w 12192000"/>
              <a:gd name="connsiteY76" fmla="*/ 2144806 h 3482342"/>
              <a:gd name="connsiteX77" fmla="*/ 5855337 w 12192000"/>
              <a:gd name="connsiteY77" fmla="*/ 2137719 h 3482342"/>
              <a:gd name="connsiteX78" fmla="*/ 5817682 w 12192000"/>
              <a:gd name="connsiteY78" fmla="*/ 2157358 h 3482342"/>
              <a:gd name="connsiteX79" fmla="*/ 5735300 w 12192000"/>
              <a:gd name="connsiteY79" fmla="*/ 2158902 h 3482342"/>
              <a:gd name="connsiteX80" fmla="*/ 5591469 w 12192000"/>
              <a:gd name="connsiteY80" fmla="*/ 2178389 h 3482342"/>
              <a:gd name="connsiteX81" fmla="*/ 5452860 w 12192000"/>
              <a:gd name="connsiteY81" fmla="*/ 2180085 h 3482342"/>
              <a:gd name="connsiteX82" fmla="*/ 5414282 w 12192000"/>
              <a:gd name="connsiteY82" fmla="*/ 2183070 h 3482342"/>
              <a:gd name="connsiteX83" fmla="*/ 5368369 w 12192000"/>
              <a:gd name="connsiteY83" fmla="*/ 2204272 h 3482342"/>
              <a:gd name="connsiteX84" fmla="*/ 5336354 w 12192000"/>
              <a:gd name="connsiteY84" fmla="*/ 2218920 h 3482342"/>
              <a:gd name="connsiteX85" fmla="*/ 5291263 w 12192000"/>
              <a:gd name="connsiteY85" fmla="*/ 2239182 h 3482342"/>
              <a:gd name="connsiteX86" fmla="*/ 5255152 w 12192000"/>
              <a:gd name="connsiteY86" fmla="*/ 2247164 h 3482342"/>
              <a:gd name="connsiteX87" fmla="*/ 5233796 w 12192000"/>
              <a:gd name="connsiteY87" fmla="*/ 2268260 h 3482342"/>
              <a:gd name="connsiteX88" fmla="*/ 5212786 w 12192000"/>
              <a:gd name="connsiteY88" fmla="*/ 2296592 h 3482342"/>
              <a:gd name="connsiteX89" fmla="*/ 5173523 w 12192000"/>
              <a:gd name="connsiteY89" fmla="*/ 2309057 h 3482342"/>
              <a:gd name="connsiteX90" fmla="*/ 5123830 w 12192000"/>
              <a:gd name="connsiteY90" fmla="*/ 2307070 h 3482342"/>
              <a:gd name="connsiteX91" fmla="*/ 5065426 w 12192000"/>
              <a:gd name="connsiteY91" fmla="*/ 2324076 h 3482342"/>
              <a:gd name="connsiteX92" fmla="*/ 4975908 w 12192000"/>
              <a:gd name="connsiteY92" fmla="*/ 2364128 h 3482342"/>
              <a:gd name="connsiteX93" fmla="*/ 4913723 w 12192000"/>
              <a:gd name="connsiteY93" fmla="*/ 2385265 h 3482342"/>
              <a:gd name="connsiteX94" fmla="*/ 4746485 w 12192000"/>
              <a:gd name="connsiteY94" fmla="*/ 2451769 h 3482342"/>
              <a:gd name="connsiteX95" fmla="*/ 4681588 w 12192000"/>
              <a:gd name="connsiteY95" fmla="*/ 2467494 h 3482342"/>
              <a:gd name="connsiteX96" fmla="*/ 1783655 w 12192000"/>
              <a:gd name="connsiteY96" fmla="*/ 3163860 h 3482342"/>
              <a:gd name="connsiteX97" fmla="*/ 1325955 w 12192000"/>
              <a:gd name="connsiteY97" fmla="*/ 3176692 h 3482342"/>
              <a:gd name="connsiteX98" fmla="*/ 1190384 w 12192000"/>
              <a:gd name="connsiteY98" fmla="*/ 3203504 h 3482342"/>
              <a:gd name="connsiteX99" fmla="*/ 1094537 w 12192000"/>
              <a:gd name="connsiteY99" fmla="*/ 3229469 h 3482342"/>
              <a:gd name="connsiteX100" fmla="*/ 779276 w 12192000"/>
              <a:gd name="connsiteY100" fmla="*/ 3327290 h 3482342"/>
              <a:gd name="connsiteX101" fmla="*/ 600378 w 12192000"/>
              <a:gd name="connsiteY101" fmla="*/ 3335250 h 3482342"/>
              <a:gd name="connsiteX102" fmla="*/ 493457 w 12192000"/>
              <a:gd name="connsiteY102" fmla="*/ 3365044 h 3482342"/>
              <a:gd name="connsiteX103" fmla="*/ 349402 w 12192000"/>
              <a:gd name="connsiteY103" fmla="*/ 3380897 h 3482342"/>
              <a:gd name="connsiteX104" fmla="*/ 192183 w 12192000"/>
              <a:gd name="connsiteY104" fmla="*/ 3460075 h 3482342"/>
              <a:gd name="connsiteX105" fmla="*/ 46713 w 12192000"/>
              <a:gd name="connsiteY105" fmla="*/ 3462986 h 3482342"/>
              <a:gd name="connsiteX106" fmla="*/ 2765 w 12192000"/>
              <a:gd name="connsiteY106" fmla="*/ 3480770 h 3482342"/>
              <a:gd name="connsiteX107" fmla="*/ 0 w 12192000"/>
              <a:gd name="connsiteY107" fmla="*/ 3482342 h 3482342"/>
              <a:gd name="connsiteX108" fmla="*/ 0 w 12192000"/>
              <a:gd name="connsiteY10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42310 w 12192000"/>
              <a:gd name="connsiteY73" fmla="*/ 2092510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38780 w 12192000"/>
              <a:gd name="connsiteY73" fmla="*/ 2081918 h 3482342"/>
              <a:gd name="connsiteX74" fmla="*/ 6056576 w 12192000"/>
              <a:gd name="connsiteY74" fmla="*/ 2134188 h 3482342"/>
              <a:gd name="connsiteX75" fmla="*/ 6007916 w 12192000"/>
              <a:gd name="connsiteY75" fmla="*/ 2143752 h 3482342"/>
              <a:gd name="connsiteX76" fmla="*/ 5947131 w 12192000"/>
              <a:gd name="connsiteY76" fmla="*/ 2148310 h 3482342"/>
              <a:gd name="connsiteX77" fmla="*/ 5898141 w 12192000"/>
              <a:gd name="connsiteY77" fmla="*/ 2144806 h 3482342"/>
              <a:gd name="connsiteX78" fmla="*/ 5855337 w 12192000"/>
              <a:gd name="connsiteY78" fmla="*/ 2137719 h 3482342"/>
              <a:gd name="connsiteX79" fmla="*/ 5817682 w 12192000"/>
              <a:gd name="connsiteY79" fmla="*/ 2157358 h 3482342"/>
              <a:gd name="connsiteX80" fmla="*/ 5735300 w 12192000"/>
              <a:gd name="connsiteY80" fmla="*/ 2158902 h 3482342"/>
              <a:gd name="connsiteX81" fmla="*/ 5591469 w 12192000"/>
              <a:gd name="connsiteY81" fmla="*/ 2178389 h 3482342"/>
              <a:gd name="connsiteX82" fmla="*/ 5452860 w 12192000"/>
              <a:gd name="connsiteY82" fmla="*/ 2180085 h 3482342"/>
              <a:gd name="connsiteX83" fmla="*/ 5414282 w 12192000"/>
              <a:gd name="connsiteY83" fmla="*/ 2183070 h 3482342"/>
              <a:gd name="connsiteX84" fmla="*/ 5368369 w 12192000"/>
              <a:gd name="connsiteY84" fmla="*/ 2204272 h 3482342"/>
              <a:gd name="connsiteX85" fmla="*/ 5336354 w 12192000"/>
              <a:gd name="connsiteY85" fmla="*/ 2218920 h 3482342"/>
              <a:gd name="connsiteX86" fmla="*/ 5291263 w 12192000"/>
              <a:gd name="connsiteY86" fmla="*/ 2239182 h 3482342"/>
              <a:gd name="connsiteX87" fmla="*/ 5255152 w 12192000"/>
              <a:gd name="connsiteY87" fmla="*/ 2247164 h 3482342"/>
              <a:gd name="connsiteX88" fmla="*/ 5233796 w 12192000"/>
              <a:gd name="connsiteY88" fmla="*/ 2268260 h 3482342"/>
              <a:gd name="connsiteX89" fmla="*/ 5212786 w 12192000"/>
              <a:gd name="connsiteY89" fmla="*/ 2296592 h 3482342"/>
              <a:gd name="connsiteX90" fmla="*/ 5173523 w 12192000"/>
              <a:gd name="connsiteY90" fmla="*/ 2309057 h 3482342"/>
              <a:gd name="connsiteX91" fmla="*/ 5123830 w 12192000"/>
              <a:gd name="connsiteY91" fmla="*/ 2307070 h 3482342"/>
              <a:gd name="connsiteX92" fmla="*/ 5065426 w 12192000"/>
              <a:gd name="connsiteY92" fmla="*/ 2324076 h 3482342"/>
              <a:gd name="connsiteX93" fmla="*/ 4975908 w 12192000"/>
              <a:gd name="connsiteY93" fmla="*/ 2364128 h 3482342"/>
              <a:gd name="connsiteX94" fmla="*/ 4913723 w 12192000"/>
              <a:gd name="connsiteY94" fmla="*/ 2385265 h 3482342"/>
              <a:gd name="connsiteX95" fmla="*/ 4746485 w 12192000"/>
              <a:gd name="connsiteY95" fmla="*/ 2451769 h 3482342"/>
              <a:gd name="connsiteX96" fmla="*/ 4681588 w 12192000"/>
              <a:gd name="connsiteY96" fmla="*/ 2467494 h 3482342"/>
              <a:gd name="connsiteX97" fmla="*/ 1783655 w 12192000"/>
              <a:gd name="connsiteY97" fmla="*/ 3163860 h 3482342"/>
              <a:gd name="connsiteX98" fmla="*/ 1325955 w 12192000"/>
              <a:gd name="connsiteY98" fmla="*/ 3176692 h 3482342"/>
              <a:gd name="connsiteX99" fmla="*/ 1190384 w 12192000"/>
              <a:gd name="connsiteY99" fmla="*/ 3203504 h 3482342"/>
              <a:gd name="connsiteX100" fmla="*/ 1094537 w 12192000"/>
              <a:gd name="connsiteY100" fmla="*/ 3229469 h 3482342"/>
              <a:gd name="connsiteX101" fmla="*/ 779276 w 12192000"/>
              <a:gd name="connsiteY101" fmla="*/ 3327290 h 3482342"/>
              <a:gd name="connsiteX102" fmla="*/ 600378 w 12192000"/>
              <a:gd name="connsiteY102" fmla="*/ 3335250 h 3482342"/>
              <a:gd name="connsiteX103" fmla="*/ 493457 w 12192000"/>
              <a:gd name="connsiteY103" fmla="*/ 3365044 h 3482342"/>
              <a:gd name="connsiteX104" fmla="*/ 349402 w 12192000"/>
              <a:gd name="connsiteY104" fmla="*/ 3380897 h 3482342"/>
              <a:gd name="connsiteX105" fmla="*/ 192183 w 12192000"/>
              <a:gd name="connsiteY105" fmla="*/ 3460075 h 3482342"/>
              <a:gd name="connsiteX106" fmla="*/ 46713 w 12192000"/>
              <a:gd name="connsiteY106" fmla="*/ 3462986 h 3482342"/>
              <a:gd name="connsiteX107" fmla="*/ 2765 w 12192000"/>
              <a:gd name="connsiteY107" fmla="*/ 3480770 h 3482342"/>
              <a:gd name="connsiteX108" fmla="*/ 0 w 12192000"/>
              <a:gd name="connsiteY108" fmla="*/ 3482342 h 3482342"/>
              <a:gd name="connsiteX109" fmla="*/ 0 w 12192000"/>
              <a:gd name="connsiteY10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056576 w 12192000"/>
              <a:gd name="connsiteY75" fmla="*/ 2134188 h 3482342"/>
              <a:gd name="connsiteX76" fmla="*/ 6007916 w 12192000"/>
              <a:gd name="connsiteY76" fmla="*/ 2143752 h 3482342"/>
              <a:gd name="connsiteX77" fmla="*/ 5947131 w 12192000"/>
              <a:gd name="connsiteY77" fmla="*/ 2148310 h 3482342"/>
              <a:gd name="connsiteX78" fmla="*/ 5898141 w 12192000"/>
              <a:gd name="connsiteY78" fmla="*/ 2144806 h 3482342"/>
              <a:gd name="connsiteX79" fmla="*/ 5855337 w 12192000"/>
              <a:gd name="connsiteY79" fmla="*/ 2137719 h 3482342"/>
              <a:gd name="connsiteX80" fmla="*/ 5817682 w 12192000"/>
              <a:gd name="connsiteY80" fmla="*/ 2157358 h 3482342"/>
              <a:gd name="connsiteX81" fmla="*/ 5735300 w 12192000"/>
              <a:gd name="connsiteY81" fmla="*/ 2158902 h 3482342"/>
              <a:gd name="connsiteX82" fmla="*/ 5591469 w 12192000"/>
              <a:gd name="connsiteY82" fmla="*/ 2178389 h 3482342"/>
              <a:gd name="connsiteX83" fmla="*/ 5452860 w 12192000"/>
              <a:gd name="connsiteY83" fmla="*/ 2180085 h 3482342"/>
              <a:gd name="connsiteX84" fmla="*/ 5414282 w 12192000"/>
              <a:gd name="connsiteY84" fmla="*/ 2183070 h 3482342"/>
              <a:gd name="connsiteX85" fmla="*/ 5368369 w 12192000"/>
              <a:gd name="connsiteY85" fmla="*/ 2204272 h 3482342"/>
              <a:gd name="connsiteX86" fmla="*/ 5336354 w 12192000"/>
              <a:gd name="connsiteY86" fmla="*/ 2218920 h 3482342"/>
              <a:gd name="connsiteX87" fmla="*/ 5291263 w 12192000"/>
              <a:gd name="connsiteY87" fmla="*/ 2239182 h 3482342"/>
              <a:gd name="connsiteX88" fmla="*/ 5255152 w 12192000"/>
              <a:gd name="connsiteY88" fmla="*/ 2247164 h 3482342"/>
              <a:gd name="connsiteX89" fmla="*/ 5233796 w 12192000"/>
              <a:gd name="connsiteY89" fmla="*/ 2268260 h 3482342"/>
              <a:gd name="connsiteX90" fmla="*/ 5212786 w 12192000"/>
              <a:gd name="connsiteY90" fmla="*/ 2296592 h 3482342"/>
              <a:gd name="connsiteX91" fmla="*/ 5173523 w 12192000"/>
              <a:gd name="connsiteY91" fmla="*/ 2309057 h 3482342"/>
              <a:gd name="connsiteX92" fmla="*/ 5123830 w 12192000"/>
              <a:gd name="connsiteY92" fmla="*/ 2307070 h 3482342"/>
              <a:gd name="connsiteX93" fmla="*/ 5065426 w 12192000"/>
              <a:gd name="connsiteY93" fmla="*/ 2324076 h 3482342"/>
              <a:gd name="connsiteX94" fmla="*/ 4975908 w 12192000"/>
              <a:gd name="connsiteY94" fmla="*/ 2364128 h 3482342"/>
              <a:gd name="connsiteX95" fmla="*/ 4913723 w 12192000"/>
              <a:gd name="connsiteY95" fmla="*/ 2385265 h 3482342"/>
              <a:gd name="connsiteX96" fmla="*/ 4746485 w 12192000"/>
              <a:gd name="connsiteY96" fmla="*/ 2451769 h 3482342"/>
              <a:gd name="connsiteX97" fmla="*/ 4681588 w 12192000"/>
              <a:gd name="connsiteY97" fmla="*/ 2467494 h 3482342"/>
              <a:gd name="connsiteX98" fmla="*/ 1783655 w 12192000"/>
              <a:gd name="connsiteY98" fmla="*/ 3163860 h 3482342"/>
              <a:gd name="connsiteX99" fmla="*/ 1325955 w 12192000"/>
              <a:gd name="connsiteY99" fmla="*/ 3176692 h 3482342"/>
              <a:gd name="connsiteX100" fmla="*/ 1190384 w 12192000"/>
              <a:gd name="connsiteY100" fmla="*/ 3203504 h 3482342"/>
              <a:gd name="connsiteX101" fmla="*/ 1094537 w 12192000"/>
              <a:gd name="connsiteY101" fmla="*/ 3229469 h 3482342"/>
              <a:gd name="connsiteX102" fmla="*/ 779276 w 12192000"/>
              <a:gd name="connsiteY102" fmla="*/ 3327290 h 3482342"/>
              <a:gd name="connsiteX103" fmla="*/ 600378 w 12192000"/>
              <a:gd name="connsiteY103" fmla="*/ 3335250 h 3482342"/>
              <a:gd name="connsiteX104" fmla="*/ 493457 w 12192000"/>
              <a:gd name="connsiteY104" fmla="*/ 3365044 h 3482342"/>
              <a:gd name="connsiteX105" fmla="*/ 349402 w 12192000"/>
              <a:gd name="connsiteY105" fmla="*/ 3380897 h 3482342"/>
              <a:gd name="connsiteX106" fmla="*/ 192183 w 12192000"/>
              <a:gd name="connsiteY106" fmla="*/ 3460075 h 3482342"/>
              <a:gd name="connsiteX107" fmla="*/ 46713 w 12192000"/>
              <a:gd name="connsiteY107" fmla="*/ 3462986 h 3482342"/>
              <a:gd name="connsiteX108" fmla="*/ 2765 w 12192000"/>
              <a:gd name="connsiteY108" fmla="*/ 3480770 h 3482342"/>
              <a:gd name="connsiteX109" fmla="*/ 0 w 12192000"/>
              <a:gd name="connsiteY109" fmla="*/ 3482342 h 3482342"/>
              <a:gd name="connsiteX110" fmla="*/ 0 w 12192000"/>
              <a:gd name="connsiteY11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34188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6007916 w 12192000"/>
              <a:gd name="connsiteY77" fmla="*/ 2143752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7131 w 12192000"/>
              <a:gd name="connsiteY78" fmla="*/ 2148310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452860 w 12192000"/>
              <a:gd name="connsiteY84" fmla="*/ 2180085 h 3482342"/>
              <a:gd name="connsiteX85" fmla="*/ 5414282 w 12192000"/>
              <a:gd name="connsiteY85" fmla="*/ 2183070 h 3482342"/>
              <a:gd name="connsiteX86" fmla="*/ 5368369 w 12192000"/>
              <a:gd name="connsiteY86" fmla="*/ 2204272 h 3482342"/>
              <a:gd name="connsiteX87" fmla="*/ 5336354 w 12192000"/>
              <a:gd name="connsiteY87" fmla="*/ 2218920 h 3482342"/>
              <a:gd name="connsiteX88" fmla="*/ 5291263 w 12192000"/>
              <a:gd name="connsiteY88" fmla="*/ 2239182 h 3482342"/>
              <a:gd name="connsiteX89" fmla="*/ 5255152 w 12192000"/>
              <a:gd name="connsiteY89" fmla="*/ 2247164 h 3482342"/>
              <a:gd name="connsiteX90" fmla="*/ 5233796 w 12192000"/>
              <a:gd name="connsiteY90" fmla="*/ 2268260 h 3482342"/>
              <a:gd name="connsiteX91" fmla="*/ 5212786 w 12192000"/>
              <a:gd name="connsiteY91" fmla="*/ 2296592 h 3482342"/>
              <a:gd name="connsiteX92" fmla="*/ 5173523 w 12192000"/>
              <a:gd name="connsiteY92" fmla="*/ 2309057 h 3482342"/>
              <a:gd name="connsiteX93" fmla="*/ 5123830 w 12192000"/>
              <a:gd name="connsiteY93" fmla="*/ 2307070 h 3482342"/>
              <a:gd name="connsiteX94" fmla="*/ 5065426 w 12192000"/>
              <a:gd name="connsiteY94" fmla="*/ 2324076 h 3482342"/>
              <a:gd name="connsiteX95" fmla="*/ 4975908 w 12192000"/>
              <a:gd name="connsiteY95" fmla="*/ 2364128 h 3482342"/>
              <a:gd name="connsiteX96" fmla="*/ 4913723 w 12192000"/>
              <a:gd name="connsiteY96" fmla="*/ 2385265 h 3482342"/>
              <a:gd name="connsiteX97" fmla="*/ 4746485 w 12192000"/>
              <a:gd name="connsiteY97" fmla="*/ 2451769 h 3482342"/>
              <a:gd name="connsiteX98" fmla="*/ 4681588 w 12192000"/>
              <a:gd name="connsiteY98" fmla="*/ 2467494 h 3482342"/>
              <a:gd name="connsiteX99" fmla="*/ 1783655 w 12192000"/>
              <a:gd name="connsiteY99" fmla="*/ 3163860 h 3482342"/>
              <a:gd name="connsiteX100" fmla="*/ 1325955 w 12192000"/>
              <a:gd name="connsiteY100" fmla="*/ 3176692 h 3482342"/>
              <a:gd name="connsiteX101" fmla="*/ 1190384 w 12192000"/>
              <a:gd name="connsiteY101" fmla="*/ 3203504 h 3482342"/>
              <a:gd name="connsiteX102" fmla="*/ 1094537 w 12192000"/>
              <a:gd name="connsiteY102" fmla="*/ 3229469 h 3482342"/>
              <a:gd name="connsiteX103" fmla="*/ 779276 w 12192000"/>
              <a:gd name="connsiteY103" fmla="*/ 3327290 h 3482342"/>
              <a:gd name="connsiteX104" fmla="*/ 600378 w 12192000"/>
              <a:gd name="connsiteY104" fmla="*/ 3335250 h 3482342"/>
              <a:gd name="connsiteX105" fmla="*/ 493457 w 12192000"/>
              <a:gd name="connsiteY105" fmla="*/ 3365044 h 3482342"/>
              <a:gd name="connsiteX106" fmla="*/ 349402 w 12192000"/>
              <a:gd name="connsiteY106" fmla="*/ 3380897 h 3482342"/>
              <a:gd name="connsiteX107" fmla="*/ 192183 w 12192000"/>
              <a:gd name="connsiteY107" fmla="*/ 3460075 h 3482342"/>
              <a:gd name="connsiteX108" fmla="*/ 46713 w 12192000"/>
              <a:gd name="connsiteY108" fmla="*/ 3462986 h 3482342"/>
              <a:gd name="connsiteX109" fmla="*/ 2765 w 12192000"/>
              <a:gd name="connsiteY109" fmla="*/ 3480770 h 3482342"/>
              <a:gd name="connsiteX110" fmla="*/ 0 w 12192000"/>
              <a:gd name="connsiteY110" fmla="*/ 3482342 h 3482342"/>
              <a:gd name="connsiteX111" fmla="*/ 0 w 12192000"/>
              <a:gd name="connsiteY11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15658 w 12192000"/>
              <a:gd name="connsiteY21" fmla="*/ 1287849 h 3482342"/>
              <a:gd name="connsiteX22" fmla="*/ 10679906 w 12192000"/>
              <a:gd name="connsiteY22" fmla="*/ 1324988 h 3482342"/>
              <a:gd name="connsiteX23" fmla="*/ 10636304 w 12192000"/>
              <a:gd name="connsiteY23" fmla="*/ 1317928 h 3482342"/>
              <a:gd name="connsiteX24" fmla="*/ 10573203 w 12192000"/>
              <a:gd name="connsiteY24" fmla="*/ 1351996 h 3482342"/>
              <a:gd name="connsiteX25" fmla="*/ 10513263 w 12192000"/>
              <a:gd name="connsiteY25" fmla="*/ 1350756 h 3482342"/>
              <a:gd name="connsiteX26" fmla="*/ 10464012 w 12192000"/>
              <a:gd name="connsiteY26" fmla="*/ 1391778 h 3482342"/>
              <a:gd name="connsiteX27" fmla="*/ 10405409 w 12192000"/>
              <a:gd name="connsiteY27" fmla="*/ 1422789 h 3482342"/>
              <a:gd name="connsiteX28" fmla="*/ 10370530 w 12192000"/>
              <a:gd name="connsiteY28" fmla="*/ 1441596 h 3482342"/>
              <a:gd name="connsiteX29" fmla="*/ 10264922 w 12192000"/>
              <a:gd name="connsiteY29" fmla="*/ 1472107 h 3482342"/>
              <a:gd name="connsiteX30" fmla="*/ 10058690 w 12192000"/>
              <a:gd name="connsiteY30" fmla="*/ 1474888 h 3482342"/>
              <a:gd name="connsiteX31" fmla="*/ 10004424 w 12192000"/>
              <a:gd name="connsiteY31" fmla="*/ 1489801 h 3482342"/>
              <a:gd name="connsiteX32" fmla="*/ 9999951 w 12192000"/>
              <a:gd name="connsiteY32" fmla="*/ 1499127 h 3482342"/>
              <a:gd name="connsiteX33" fmla="*/ 9845462 w 12192000"/>
              <a:gd name="connsiteY33" fmla="*/ 1548192 h 3482342"/>
              <a:gd name="connsiteX34" fmla="*/ 9736156 w 12192000"/>
              <a:gd name="connsiteY34" fmla="*/ 1581928 h 3482342"/>
              <a:gd name="connsiteX35" fmla="*/ 9693355 w 12192000"/>
              <a:gd name="connsiteY35" fmla="*/ 1602632 h 3482342"/>
              <a:gd name="connsiteX36" fmla="*/ 9664242 w 12192000"/>
              <a:gd name="connsiteY36" fmla="*/ 1622075 h 3482342"/>
              <a:gd name="connsiteX37" fmla="*/ 9579195 w 12192000"/>
              <a:gd name="connsiteY37" fmla="*/ 1648017 h 3482342"/>
              <a:gd name="connsiteX38" fmla="*/ 9433652 w 12192000"/>
              <a:gd name="connsiteY38" fmla="*/ 1681174 h 3482342"/>
              <a:gd name="connsiteX39" fmla="*/ 9403775 w 12192000"/>
              <a:gd name="connsiteY39" fmla="*/ 1690403 h 3482342"/>
              <a:gd name="connsiteX40" fmla="*/ 9382503 w 12192000"/>
              <a:gd name="connsiteY40" fmla="*/ 1706957 h 3482342"/>
              <a:gd name="connsiteX41" fmla="*/ 9381410 w 12192000"/>
              <a:gd name="connsiteY41" fmla="*/ 1718312 h 3482342"/>
              <a:gd name="connsiteX42" fmla="*/ 9365685 w 12192000"/>
              <a:gd name="connsiteY42" fmla="*/ 1724772 h 3482342"/>
              <a:gd name="connsiteX43" fmla="*/ 9278020 w 12192000"/>
              <a:gd name="connsiteY43" fmla="*/ 1741161 h 3482342"/>
              <a:gd name="connsiteX44" fmla="*/ 9217145 w 12192000"/>
              <a:gd name="connsiteY44" fmla="*/ 1771195 h 3482342"/>
              <a:gd name="connsiteX45" fmla="*/ 8955875 w 12192000"/>
              <a:gd name="connsiteY45" fmla="*/ 1796806 h 3482342"/>
              <a:gd name="connsiteX46" fmla="*/ 8648415 w 12192000"/>
              <a:gd name="connsiteY46" fmla="*/ 1878623 h 3482342"/>
              <a:gd name="connsiteX47" fmla="*/ 8495949 w 12192000"/>
              <a:gd name="connsiteY47" fmla="*/ 1902425 h 3482342"/>
              <a:gd name="connsiteX48" fmla="*/ 8236214 w 12192000"/>
              <a:gd name="connsiteY48" fmla="*/ 1909725 h 3482342"/>
              <a:gd name="connsiteX49" fmla="*/ 8132104 w 12192000"/>
              <a:gd name="connsiteY49" fmla="*/ 1895727 h 3482342"/>
              <a:gd name="connsiteX50" fmla="*/ 7918078 w 12192000"/>
              <a:gd name="connsiteY50" fmla="*/ 1862668 h 3482342"/>
              <a:gd name="connsiteX51" fmla="*/ 7817899 w 12192000"/>
              <a:gd name="connsiteY51" fmla="*/ 1862176 h 3482342"/>
              <a:gd name="connsiteX52" fmla="*/ 7768994 w 12192000"/>
              <a:gd name="connsiteY52" fmla="*/ 1855721 h 3482342"/>
              <a:gd name="connsiteX53" fmla="*/ 7618027 w 12192000"/>
              <a:gd name="connsiteY53" fmla="*/ 1830959 h 3482342"/>
              <a:gd name="connsiteX54" fmla="*/ 7449425 w 12192000"/>
              <a:gd name="connsiteY54" fmla="*/ 1810910 h 3482342"/>
              <a:gd name="connsiteX55" fmla="*/ 7342915 w 12192000"/>
              <a:gd name="connsiteY55" fmla="*/ 1819827 h 3482342"/>
              <a:gd name="connsiteX56" fmla="*/ 7255191 w 12192000"/>
              <a:gd name="connsiteY56" fmla="*/ 1834354 h 3482342"/>
              <a:gd name="connsiteX57" fmla="*/ 7131205 w 12192000"/>
              <a:gd name="connsiteY57" fmla="*/ 1845557 h 3482342"/>
              <a:gd name="connsiteX58" fmla="*/ 6941837 w 12192000"/>
              <a:gd name="connsiteY58" fmla="*/ 1840640 h 3482342"/>
              <a:gd name="connsiteX59" fmla="*/ 6837145 w 12192000"/>
              <a:gd name="connsiteY59" fmla="*/ 1870724 h 3482342"/>
              <a:gd name="connsiteX60" fmla="*/ 6753991 w 12192000"/>
              <a:gd name="connsiteY60" fmla="*/ 1860969 h 3482342"/>
              <a:gd name="connsiteX61" fmla="*/ 6727754 w 12192000"/>
              <a:gd name="connsiteY61" fmla="*/ 1882372 h 3482342"/>
              <a:gd name="connsiteX62" fmla="*/ 6723371 w 12192000"/>
              <a:gd name="connsiteY62" fmla="*/ 1886494 h 3482342"/>
              <a:gd name="connsiteX63" fmla="*/ 6702779 w 12192000"/>
              <a:gd name="connsiteY63" fmla="*/ 1893601 h 3482342"/>
              <a:gd name="connsiteX64" fmla="*/ 6686657 w 12192000"/>
              <a:gd name="connsiteY64" fmla="*/ 1907344 h 3482342"/>
              <a:gd name="connsiteX65" fmla="*/ 6651330 w 12192000"/>
              <a:gd name="connsiteY65" fmla="*/ 1922921 h 3482342"/>
              <a:gd name="connsiteX66" fmla="*/ 6622958 w 12192000"/>
              <a:gd name="connsiteY66" fmla="*/ 1936255 h 3482342"/>
              <a:gd name="connsiteX67" fmla="*/ 6522602 w 12192000"/>
              <a:gd name="connsiteY67" fmla="*/ 1954133 h 3482342"/>
              <a:gd name="connsiteX68" fmla="*/ 6444344 w 12192000"/>
              <a:gd name="connsiteY68" fmla="*/ 1969663 h 3482342"/>
              <a:gd name="connsiteX69" fmla="*/ 6409626 w 12192000"/>
              <a:gd name="connsiteY69" fmla="*/ 1978846 h 3482342"/>
              <a:gd name="connsiteX70" fmla="*/ 6333446 w 12192000"/>
              <a:gd name="connsiteY70" fmla="*/ 1997163 h 3482342"/>
              <a:gd name="connsiteX71" fmla="*/ 6294933 w 12192000"/>
              <a:gd name="connsiteY71" fmla="*/ 2019412 h 3482342"/>
              <a:gd name="connsiteX72" fmla="*/ 6238719 w 12192000"/>
              <a:gd name="connsiteY72" fmla="*/ 2042547 h 3482342"/>
              <a:gd name="connsiteX73" fmla="*/ 6187205 w 12192000"/>
              <a:gd name="connsiteY73" fmla="*/ 2060048 h 3482342"/>
              <a:gd name="connsiteX74" fmla="*/ 6138780 w 12192000"/>
              <a:gd name="connsiteY74" fmla="*/ 2081918 h 3482342"/>
              <a:gd name="connsiteX75" fmla="*/ 6120125 w 12192000"/>
              <a:gd name="connsiteY75" fmla="*/ 2109475 h 3482342"/>
              <a:gd name="connsiteX76" fmla="*/ 6056576 w 12192000"/>
              <a:gd name="connsiteY76" fmla="*/ 2120066 h 3482342"/>
              <a:gd name="connsiteX77" fmla="*/ 5993794 w 12192000"/>
              <a:gd name="connsiteY77" fmla="*/ 2122569 h 3482342"/>
              <a:gd name="connsiteX78" fmla="*/ 5943601 w 12192000"/>
              <a:gd name="connsiteY78" fmla="*/ 2137719 h 3482342"/>
              <a:gd name="connsiteX79" fmla="*/ 5898141 w 12192000"/>
              <a:gd name="connsiteY79" fmla="*/ 2144806 h 3482342"/>
              <a:gd name="connsiteX80" fmla="*/ 5855337 w 12192000"/>
              <a:gd name="connsiteY80" fmla="*/ 2137719 h 3482342"/>
              <a:gd name="connsiteX81" fmla="*/ 5817682 w 12192000"/>
              <a:gd name="connsiteY81" fmla="*/ 2157358 h 3482342"/>
              <a:gd name="connsiteX82" fmla="*/ 5735300 w 12192000"/>
              <a:gd name="connsiteY82" fmla="*/ 2158902 h 3482342"/>
              <a:gd name="connsiteX83" fmla="*/ 5591469 w 12192000"/>
              <a:gd name="connsiteY83" fmla="*/ 2178389 h 3482342"/>
              <a:gd name="connsiteX84" fmla="*/ 5505818 w 12192000"/>
              <a:gd name="connsiteY84" fmla="*/ 2194207 h 3482342"/>
              <a:gd name="connsiteX85" fmla="*/ 5452860 w 12192000"/>
              <a:gd name="connsiteY85" fmla="*/ 2180085 h 3482342"/>
              <a:gd name="connsiteX86" fmla="*/ 5414282 w 12192000"/>
              <a:gd name="connsiteY86" fmla="*/ 2183070 h 3482342"/>
              <a:gd name="connsiteX87" fmla="*/ 5368369 w 12192000"/>
              <a:gd name="connsiteY87" fmla="*/ 2204272 h 3482342"/>
              <a:gd name="connsiteX88" fmla="*/ 5336354 w 12192000"/>
              <a:gd name="connsiteY88" fmla="*/ 2218920 h 3482342"/>
              <a:gd name="connsiteX89" fmla="*/ 5291263 w 12192000"/>
              <a:gd name="connsiteY89" fmla="*/ 2239182 h 3482342"/>
              <a:gd name="connsiteX90" fmla="*/ 5255152 w 12192000"/>
              <a:gd name="connsiteY90" fmla="*/ 2247164 h 3482342"/>
              <a:gd name="connsiteX91" fmla="*/ 5233796 w 12192000"/>
              <a:gd name="connsiteY91" fmla="*/ 2268260 h 3482342"/>
              <a:gd name="connsiteX92" fmla="*/ 5212786 w 12192000"/>
              <a:gd name="connsiteY92" fmla="*/ 2296592 h 3482342"/>
              <a:gd name="connsiteX93" fmla="*/ 5173523 w 12192000"/>
              <a:gd name="connsiteY93" fmla="*/ 2309057 h 3482342"/>
              <a:gd name="connsiteX94" fmla="*/ 5123830 w 12192000"/>
              <a:gd name="connsiteY94" fmla="*/ 2307070 h 3482342"/>
              <a:gd name="connsiteX95" fmla="*/ 5065426 w 12192000"/>
              <a:gd name="connsiteY95" fmla="*/ 2324076 h 3482342"/>
              <a:gd name="connsiteX96" fmla="*/ 4975908 w 12192000"/>
              <a:gd name="connsiteY96" fmla="*/ 2364128 h 3482342"/>
              <a:gd name="connsiteX97" fmla="*/ 4913723 w 12192000"/>
              <a:gd name="connsiteY97" fmla="*/ 2385265 h 3482342"/>
              <a:gd name="connsiteX98" fmla="*/ 4746485 w 12192000"/>
              <a:gd name="connsiteY98" fmla="*/ 2451769 h 3482342"/>
              <a:gd name="connsiteX99" fmla="*/ 4681588 w 12192000"/>
              <a:gd name="connsiteY99" fmla="*/ 2467494 h 3482342"/>
              <a:gd name="connsiteX100" fmla="*/ 1783655 w 12192000"/>
              <a:gd name="connsiteY100" fmla="*/ 3163860 h 3482342"/>
              <a:gd name="connsiteX101" fmla="*/ 1325955 w 12192000"/>
              <a:gd name="connsiteY101" fmla="*/ 3176692 h 3482342"/>
              <a:gd name="connsiteX102" fmla="*/ 1190384 w 12192000"/>
              <a:gd name="connsiteY102" fmla="*/ 3203504 h 3482342"/>
              <a:gd name="connsiteX103" fmla="*/ 1094537 w 12192000"/>
              <a:gd name="connsiteY103" fmla="*/ 3229469 h 3482342"/>
              <a:gd name="connsiteX104" fmla="*/ 779276 w 12192000"/>
              <a:gd name="connsiteY104" fmla="*/ 3327290 h 3482342"/>
              <a:gd name="connsiteX105" fmla="*/ 600378 w 12192000"/>
              <a:gd name="connsiteY105" fmla="*/ 3335250 h 3482342"/>
              <a:gd name="connsiteX106" fmla="*/ 493457 w 12192000"/>
              <a:gd name="connsiteY106" fmla="*/ 3365044 h 3482342"/>
              <a:gd name="connsiteX107" fmla="*/ 349402 w 12192000"/>
              <a:gd name="connsiteY107" fmla="*/ 3380897 h 3482342"/>
              <a:gd name="connsiteX108" fmla="*/ 192183 w 12192000"/>
              <a:gd name="connsiteY108" fmla="*/ 3460075 h 3482342"/>
              <a:gd name="connsiteX109" fmla="*/ 46713 w 12192000"/>
              <a:gd name="connsiteY109" fmla="*/ 3462986 h 3482342"/>
              <a:gd name="connsiteX110" fmla="*/ 2765 w 12192000"/>
              <a:gd name="connsiteY110" fmla="*/ 3480770 h 3482342"/>
              <a:gd name="connsiteX111" fmla="*/ 0 w 12192000"/>
              <a:gd name="connsiteY111" fmla="*/ 3482342 h 3482342"/>
              <a:gd name="connsiteX112" fmla="*/ 0 w 12192000"/>
              <a:gd name="connsiteY11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850998 w 12192000"/>
              <a:gd name="connsiteY21" fmla="*/ 1269215 h 3482342"/>
              <a:gd name="connsiteX22" fmla="*/ 10815658 w 12192000"/>
              <a:gd name="connsiteY22" fmla="*/ 1287849 h 3482342"/>
              <a:gd name="connsiteX23" fmla="*/ 10679906 w 12192000"/>
              <a:gd name="connsiteY23" fmla="*/ 1324988 h 3482342"/>
              <a:gd name="connsiteX24" fmla="*/ 10636304 w 12192000"/>
              <a:gd name="connsiteY24" fmla="*/ 1317928 h 3482342"/>
              <a:gd name="connsiteX25" fmla="*/ 10573203 w 12192000"/>
              <a:gd name="connsiteY25" fmla="*/ 1351996 h 3482342"/>
              <a:gd name="connsiteX26" fmla="*/ 10513263 w 12192000"/>
              <a:gd name="connsiteY26" fmla="*/ 1350756 h 3482342"/>
              <a:gd name="connsiteX27" fmla="*/ 10464012 w 12192000"/>
              <a:gd name="connsiteY27" fmla="*/ 1391778 h 3482342"/>
              <a:gd name="connsiteX28" fmla="*/ 10405409 w 12192000"/>
              <a:gd name="connsiteY28" fmla="*/ 1422789 h 3482342"/>
              <a:gd name="connsiteX29" fmla="*/ 10370530 w 12192000"/>
              <a:gd name="connsiteY29" fmla="*/ 1441596 h 3482342"/>
              <a:gd name="connsiteX30" fmla="*/ 10264922 w 12192000"/>
              <a:gd name="connsiteY30" fmla="*/ 1472107 h 3482342"/>
              <a:gd name="connsiteX31" fmla="*/ 10058690 w 12192000"/>
              <a:gd name="connsiteY31" fmla="*/ 1474888 h 3482342"/>
              <a:gd name="connsiteX32" fmla="*/ 10004424 w 12192000"/>
              <a:gd name="connsiteY32" fmla="*/ 1489801 h 3482342"/>
              <a:gd name="connsiteX33" fmla="*/ 9999951 w 12192000"/>
              <a:gd name="connsiteY33" fmla="*/ 1499127 h 3482342"/>
              <a:gd name="connsiteX34" fmla="*/ 9845462 w 12192000"/>
              <a:gd name="connsiteY34" fmla="*/ 1548192 h 3482342"/>
              <a:gd name="connsiteX35" fmla="*/ 9736156 w 12192000"/>
              <a:gd name="connsiteY35" fmla="*/ 1581928 h 3482342"/>
              <a:gd name="connsiteX36" fmla="*/ 9693355 w 12192000"/>
              <a:gd name="connsiteY36" fmla="*/ 1602632 h 3482342"/>
              <a:gd name="connsiteX37" fmla="*/ 9664242 w 12192000"/>
              <a:gd name="connsiteY37" fmla="*/ 1622075 h 3482342"/>
              <a:gd name="connsiteX38" fmla="*/ 9579195 w 12192000"/>
              <a:gd name="connsiteY38" fmla="*/ 1648017 h 3482342"/>
              <a:gd name="connsiteX39" fmla="*/ 9433652 w 12192000"/>
              <a:gd name="connsiteY39" fmla="*/ 1681174 h 3482342"/>
              <a:gd name="connsiteX40" fmla="*/ 9403775 w 12192000"/>
              <a:gd name="connsiteY40" fmla="*/ 1690403 h 3482342"/>
              <a:gd name="connsiteX41" fmla="*/ 9382503 w 12192000"/>
              <a:gd name="connsiteY41" fmla="*/ 1706957 h 3482342"/>
              <a:gd name="connsiteX42" fmla="*/ 9381410 w 12192000"/>
              <a:gd name="connsiteY42" fmla="*/ 1718312 h 3482342"/>
              <a:gd name="connsiteX43" fmla="*/ 9365685 w 12192000"/>
              <a:gd name="connsiteY43" fmla="*/ 1724772 h 3482342"/>
              <a:gd name="connsiteX44" fmla="*/ 9278020 w 12192000"/>
              <a:gd name="connsiteY44" fmla="*/ 1741161 h 3482342"/>
              <a:gd name="connsiteX45" fmla="*/ 9217145 w 12192000"/>
              <a:gd name="connsiteY45" fmla="*/ 1771195 h 3482342"/>
              <a:gd name="connsiteX46" fmla="*/ 8955875 w 12192000"/>
              <a:gd name="connsiteY46" fmla="*/ 1796806 h 3482342"/>
              <a:gd name="connsiteX47" fmla="*/ 8648415 w 12192000"/>
              <a:gd name="connsiteY47" fmla="*/ 1878623 h 3482342"/>
              <a:gd name="connsiteX48" fmla="*/ 8495949 w 12192000"/>
              <a:gd name="connsiteY48" fmla="*/ 1902425 h 3482342"/>
              <a:gd name="connsiteX49" fmla="*/ 8236214 w 12192000"/>
              <a:gd name="connsiteY49" fmla="*/ 1909725 h 3482342"/>
              <a:gd name="connsiteX50" fmla="*/ 8132104 w 12192000"/>
              <a:gd name="connsiteY50" fmla="*/ 1895727 h 3482342"/>
              <a:gd name="connsiteX51" fmla="*/ 7918078 w 12192000"/>
              <a:gd name="connsiteY51" fmla="*/ 1862668 h 3482342"/>
              <a:gd name="connsiteX52" fmla="*/ 7817899 w 12192000"/>
              <a:gd name="connsiteY52" fmla="*/ 1862176 h 3482342"/>
              <a:gd name="connsiteX53" fmla="*/ 7768994 w 12192000"/>
              <a:gd name="connsiteY53" fmla="*/ 1855721 h 3482342"/>
              <a:gd name="connsiteX54" fmla="*/ 7618027 w 12192000"/>
              <a:gd name="connsiteY54" fmla="*/ 1830959 h 3482342"/>
              <a:gd name="connsiteX55" fmla="*/ 7449425 w 12192000"/>
              <a:gd name="connsiteY55" fmla="*/ 1810910 h 3482342"/>
              <a:gd name="connsiteX56" fmla="*/ 7342915 w 12192000"/>
              <a:gd name="connsiteY56" fmla="*/ 1819827 h 3482342"/>
              <a:gd name="connsiteX57" fmla="*/ 7255191 w 12192000"/>
              <a:gd name="connsiteY57" fmla="*/ 1834354 h 3482342"/>
              <a:gd name="connsiteX58" fmla="*/ 7131205 w 12192000"/>
              <a:gd name="connsiteY58" fmla="*/ 1845557 h 3482342"/>
              <a:gd name="connsiteX59" fmla="*/ 6941837 w 12192000"/>
              <a:gd name="connsiteY59" fmla="*/ 1840640 h 3482342"/>
              <a:gd name="connsiteX60" fmla="*/ 6837145 w 12192000"/>
              <a:gd name="connsiteY60" fmla="*/ 1870724 h 3482342"/>
              <a:gd name="connsiteX61" fmla="*/ 6753991 w 12192000"/>
              <a:gd name="connsiteY61" fmla="*/ 1860969 h 3482342"/>
              <a:gd name="connsiteX62" fmla="*/ 6727754 w 12192000"/>
              <a:gd name="connsiteY62" fmla="*/ 1882372 h 3482342"/>
              <a:gd name="connsiteX63" fmla="*/ 6723371 w 12192000"/>
              <a:gd name="connsiteY63" fmla="*/ 1886494 h 3482342"/>
              <a:gd name="connsiteX64" fmla="*/ 6702779 w 12192000"/>
              <a:gd name="connsiteY64" fmla="*/ 1893601 h 3482342"/>
              <a:gd name="connsiteX65" fmla="*/ 6686657 w 12192000"/>
              <a:gd name="connsiteY65" fmla="*/ 1907344 h 3482342"/>
              <a:gd name="connsiteX66" fmla="*/ 6651330 w 12192000"/>
              <a:gd name="connsiteY66" fmla="*/ 1922921 h 3482342"/>
              <a:gd name="connsiteX67" fmla="*/ 6622958 w 12192000"/>
              <a:gd name="connsiteY67" fmla="*/ 1936255 h 3482342"/>
              <a:gd name="connsiteX68" fmla="*/ 6522602 w 12192000"/>
              <a:gd name="connsiteY68" fmla="*/ 1954133 h 3482342"/>
              <a:gd name="connsiteX69" fmla="*/ 6444344 w 12192000"/>
              <a:gd name="connsiteY69" fmla="*/ 1969663 h 3482342"/>
              <a:gd name="connsiteX70" fmla="*/ 6409626 w 12192000"/>
              <a:gd name="connsiteY70" fmla="*/ 1978846 h 3482342"/>
              <a:gd name="connsiteX71" fmla="*/ 6333446 w 12192000"/>
              <a:gd name="connsiteY71" fmla="*/ 1997163 h 3482342"/>
              <a:gd name="connsiteX72" fmla="*/ 6294933 w 12192000"/>
              <a:gd name="connsiteY72" fmla="*/ 2019412 h 3482342"/>
              <a:gd name="connsiteX73" fmla="*/ 6238719 w 12192000"/>
              <a:gd name="connsiteY73" fmla="*/ 2042547 h 3482342"/>
              <a:gd name="connsiteX74" fmla="*/ 6187205 w 12192000"/>
              <a:gd name="connsiteY74" fmla="*/ 2060048 h 3482342"/>
              <a:gd name="connsiteX75" fmla="*/ 6138780 w 12192000"/>
              <a:gd name="connsiteY75" fmla="*/ 2081918 h 3482342"/>
              <a:gd name="connsiteX76" fmla="*/ 6120125 w 12192000"/>
              <a:gd name="connsiteY76" fmla="*/ 2109475 h 3482342"/>
              <a:gd name="connsiteX77" fmla="*/ 6056576 w 12192000"/>
              <a:gd name="connsiteY77" fmla="*/ 2120066 h 3482342"/>
              <a:gd name="connsiteX78" fmla="*/ 5993794 w 12192000"/>
              <a:gd name="connsiteY78" fmla="*/ 2122569 h 3482342"/>
              <a:gd name="connsiteX79" fmla="*/ 5943601 w 12192000"/>
              <a:gd name="connsiteY79" fmla="*/ 2137719 h 3482342"/>
              <a:gd name="connsiteX80" fmla="*/ 5898141 w 12192000"/>
              <a:gd name="connsiteY80" fmla="*/ 2144806 h 3482342"/>
              <a:gd name="connsiteX81" fmla="*/ 5855337 w 12192000"/>
              <a:gd name="connsiteY81" fmla="*/ 2137719 h 3482342"/>
              <a:gd name="connsiteX82" fmla="*/ 5817682 w 12192000"/>
              <a:gd name="connsiteY82" fmla="*/ 2157358 h 3482342"/>
              <a:gd name="connsiteX83" fmla="*/ 5735300 w 12192000"/>
              <a:gd name="connsiteY83" fmla="*/ 2158902 h 3482342"/>
              <a:gd name="connsiteX84" fmla="*/ 5591469 w 12192000"/>
              <a:gd name="connsiteY84" fmla="*/ 2178389 h 3482342"/>
              <a:gd name="connsiteX85" fmla="*/ 5505818 w 12192000"/>
              <a:gd name="connsiteY85" fmla="*/ 2194207 h 3482342"/>
              <a:gd name="connsiteX86" fmla="*/ 5452860 w 12192000"/>
              <a:gd name="connsiteY86" fmla="*/ 2180085 h 3482342"/>
              <a:gd name="connsiteX87" fmla="*/ 5414282 w 12192000"/>
              <a:gd name="connsiteY87" fmla="*/ 2183070 h 3482342"/>
              <a:gd name="connsiteX88" fmla="*/ 5368369 w 12192000"/>
              <a:gd name="connsiteY88" fmla="*/ 2204272 h 3482342"/>
              <a:gd name="connsiteX89" fmla="*/ 5336354 w 12192000"/>
              <a:gd name="connsiteY89" fmla="*/ 2218920 h 3482342"/>
              <a:gd name="connsiteX90" fmla="*/ 5291263 w 12192000"/>
              <a:gd name="connsiteY90" fmla="*/ 2239182 h 3482342"/>
              <a:gd name="connsiteX91" fmla="*/ 5255152 w 12192000"/>
              <a:gd name="connsiteY91" fmla="*/ 2247164 h 3482342"/>
              <a:gd name="connsiteX92" fmla="*/ 5233796 w 12192000"/>
              <a:gd name="connsiteY92" fmla="*/ 2268260 h 3482342"/>
              <a:gd name="connsiteX93" fmla="*/ 5212786 w 12192000"/>
              <a:gd name="connsiteY93" fmla="*/ 2296592 h 3482342"/>
              <a:gd name="connsiteX94" fmla="*/ 5173523 w 12192000"/>
              <a:gd name="connsiteY94" fmla="*/ 2309057 h 3482342"/>
              <a:gd name="connsiteX95" fmla="*/ 5123830 w 12192000"/>
              <a:gd name="connsiteY95" fmla="*/ 2307070 h 3482342"/>
              <a:gd name="connsiteX96" fmla="*/ 5065426 w 12192000"/>
              <a:gd name="connsiteY96" fmla="*/ 2324076 h 3482342"/>
              <a:gd name="connsiteX97" fmla="*/ 4975908 w 12192000"/>
              <a:gd name="connsiteY97" fmla="*/ 2364128 h 3482342"/>
              <a:gd name="connsiteX98" fmla="*/ 4913723 w 12192000"/>
              <a:gd name="connsiteY98" fmla="*/ 2385265 h 3482342"/>
              <a:gd name="connsiteX99" fmla="*/ 4746485 w 12192000"/>
              <a:gd name="connsiteY99" fmla="*/ 2451769 h 3482342"/>
              <a:gd name="connsiteX100" fmla="*/ 4681588 w 12192000"/>
              <a:gd name="connsiteY100" fmla="*/ 2467494 h 3482342"/>
              <a:gd name="connsiteX101" fmla="*/ 1783655 w 12192000"/>
              <a:gd name="connsiteY101" fmla="*/ 3163860 h 3482342"/>
              <a:gd name="connsiteX102" fmla="*/ 1325955 w 12192000"/>
              <a:gd name="connsiteY102" fmla="*/ 3176692 h 3482342"/>
              <a:gd name="connsiteX103" fmla="*/ 1190384 w 12192000"/>
              <a:gd name="connsiteY103" fmla="*/ 3203504 h 3482342"/>
              <a:gd name="connsiteX104" fmla="*/ 1094537 w 12192000"/>
              <a:gd name="connsiteY104" fmla="*/ 3229469 h 3482342"/>
              <a:gd name="connsiteX105" fmla="*/ 779276 w 12192000"/>
              <a:gd name="connsiteY105" fmla="*/ 3327290 h 3482342"/>
              <a:gd name="connsiteX106" fmla="*/ 600378 w 12192000"/>
              <a:gd name="connsiteY106" fmla="*/ 3335250 h 3482342"/>
              <a:gd name="connsiteX107" fmla="*/ 493457 w 12192000"/>
              <a:gd name="connsiteY107" fmla="*/ 3365044 h 3482342"/>
              <a:gd name="connsiteX108" fmla="*/ 349402 w 12192000"/>
              <a:gd name="connsiteY108" fmla="*/ 3380897 h 3482342"/>
              <a:gd name="connsiteX109" fmla="*/ 192183 w 12192000"/>
              <a:gd name="connsiteY109" fmla="*/ 3460075 h 3482342"/>
              <a:gd name="connsiteX110" fmla="*/ 46713 w 12192000"/>
              <a:gd name="connsiteY110" fmla="*/ 3462986 h 3482342"/>
              <a:gd name="connsiteX111" fmla="*/ 2765 w 12192000"/>
              <a:gd name="connsiteY111" fmla="*/ 3480770 h 3482342"/>
              <a:gd name="connsiteX112" fmla="*/ 0 w 12192000"/>
              <a:gd name="connsiteY112" fmla="*/ 3482342 h 3482342"/>
              <a:gd name="connsiteX113" fmla="*/ 0 w 12192000"/>
              <a:gd name="connsiteY11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573203 w 12192000"/>
              <a:gd name="connsiteY26" fmla="*/ 1351996 h 3482342"/>
              <a:gd name="connsiteX27" fmla="*/ 10513263 w 12192000"/>
              <a:gd name="connsiteY27" fmla="*/ 1350756 h 3482342"/>
              <a:gd name="connsiteX28" fmla="*/ 10464012 w 12192000"/>
              <a:gd name="connsiteY28" fmla="*/ 1391778 h 3482342"/>
              <a:gd name="connsiteX29" fmla="*/ 10405409 w 12192000"/>
              <a:gd name="connsiteY29" fmla="*/ 1422789 h 3482342"/>
              <a:gd name="connsiteX30" fmla="*/ 10370530 w 12192000"/>
              <a:gd name="connsiteY30" fmla="*/ 1441596 h 3482342"/>
              <a:gd name="connsiteX31" fmla="*/ 10264922 w 12192000"/>
              <a:gd name="connsiteY31" fmla="*/ 1472107 h 3482342"/>
              <a:gd name="connsiteX32" fmla="*/ 10058690 w 12192000"/>
              <a:gd name="connsiteY32" fmla="*/ 1474888 h 3482342"/>
              <a:gd name="connsiteX33" fmla="*/ 10004424 w 12192000"/>
              <a:gd name="connsiteY33" fmla="*/ 1489801 h 3482342"/>
              <a:gd name="connsiteX34" fmla="*/ 9999951 w 12192000"/>
              <a:gd name="connsiteY34" fmla="*/ 1499127 h 3482342"/>
              <a:gd name="connsiteX35" fmla="*/ 9845462 w 12192000"/>
              <a:gd name="connsiteY35" fmla="*/ 1548192 h 3482342"/>
              <a:gd name="connsiteX36" fmla="*/ 9736156 w 12192000"/>
              <a:gd name="connsiteY36" fmla="*/ 1581928 h 3482342"/>
              <a:gd name="connsiteX37" fmla="*/ 9693355 w 12192000"/>
              <a:gd name="connsiteY37" fmla="*/ 1602632 h 3482342"/>
              <a:gd name="connsiteX38" fmla="*/ 9664242 w 12192000"/>
              <a:gd name="connsiteY38" fmla="*/ 1622075 h 3482342"/>
              <a:gd name="connsiteX39" fmla="*/ 9579195 w 12192000"/>
              <a:gd name="connsiteY39" fmla="*/ 1648017 h 3482342"/>
              <a:gd name="connsiteX40" fmla="*/ 9433652 w 12192000"/>
              <a:gd name="connsiteY40" fmla="*/ 1681174 h 3482342"/>
              <a:gd name="connsiteX41" fmla="*/ 9403775 w 12192000"/>
              <a:gd name="connsiteY41" fmla="*/ 1690403 h 3482342"/>
              <a:gd name="connsiteX42" fmla="*/ 9382503 w 12192000"/>
              <a:gd name="connsiteY42" fmla="*/ 1706957 h 3482342"/>
              <a:gd name="connsiteX43" fmla="*/ 9381410 w 12192000"/>
              <a:gd name="connsiteY43" fmla="*/ 1718312 h 3482342"/>
              <a:gd name="connsiteX44" fmla="*/ 9365685 w 12192000"/>
              <a:gd name="connsiteY44" fmla="*/ 1724772 h 3482342"/>
              <a:gd name="connsiteX45" fmla="*/ 9278020 w 12192000"/>
              <a:gd name="connsiteY45" fmla="*/ 1741161 h 3482342"/>
              <a:gd name="connsiteX46" fmla="*/ 9217145 w 12192000"/>
              <a:gd name="connsiteY46" fmla="*/ 1771195 h 3482342"/>
              <a:gd name="connsiteX47" fmla="*/ 8955875 w 12192000"/>
              <a:gd name="connsiteY47" fmla="*/ 1796806 h 3482342"/>
              <a:gd name="connsiteX48" fmla="*/ 8648415 w 12192000"/>
              <a:gd name="connsiteY48" fmla="*/ 1878623 h 3482342"/>
              <a:gd name="connsiteX49" fmla="*/ 8495949 w 12192000"/>
              <a:gd name="connsiteY49" fmla="*/ 1902425 h 3482342"/>
              <a:gd name="connsiteX50" fmla="*/ 8236214 w 12192000"/>
              <a:gd name="connsiteY50" fmla="*/ 1909725 h 3482342"/>
              <a:gd name="connsiteX51" fmla="*/ 8132104 w 12192000"/>
              <a:gd name="connsiteY51" fmla="*/ 1895727 h 3482342"/>
              <a:gd name="connsiteX52" fmla="*/ 7918078 w 12192000"/>
              <a:gd name="connsiteY52" fmla="*/ 1862668 h 3482342"/>
              <a:gd name="connsiteX53" fmla="*/ 7817899 w 12192000"/>
              <a:gd name="connsiteY53" fmla="*/ 1862176 h 3482342"/>
              <a:gd name="connsiteX54" fmla="*/ 7768994 w 12192000"/>
              <a:gd name="connsiteY54" fmla="*/ 1855721 h 3482342"/>
              <a:gd name="connsiteX55" fmla="*/ 7618027 w 12192000"/>
              <a:gd name="connsiteY55" fmla="*/ 1830959 h 3482342"/>
              <a:gd name="connsiteX56" fmla="*/ 7449425 w 12192000"/>
              <a:gd name="connsiteY56" fmla="*/ 1810910 h 3482342"/>
              <a:gd name="connsiteX57" fmla="*/ 7342915 w 12192000"/>
              <a:gd name="connsiteY57" fmla="*/ 1819827 h 3482342"/>
              <a:gd name="connsiteX58" fmla="*/ 7255191 w 12192000"/>
              <a:gd name="connsiteY58" fmla="*/ 1834354 h 3482342"/>
              <a:gd name="connsiteX59" fmla="*/ 7131205 w 12192000"/>
              <a:gd name="connsiteY59" fmla="*/ 1845557 h 3482342"/>
              <a:gd name="connsiteX60" fmla="*/ 6941837 w 12192000"/>
              <a:gd name="connsiteY60" fmla="*/ 1840640 h 3482342"/>
              <a:gd name="connsiteX61" fmla="*/ 6837145 w 12192000"/>
              <a:gd name="connsiteY61" fmla="*/ 1870724 h 3482342"/>
              <a:gd name="connsiteX62" fmla="*/ 6753991 w 12192000"/>
              <a:gd name="connsiteY62" fmla="*/ 1860969 h 3482342"/>
              <a:gd name="connsiteX63" fmla="*/ 6727754 w 12192000"/>
              <a:gd name="connsiteY63" fmla="*/ 1882372 h 3482342"/>
              <a:gd name="connsiteX64" fmla="*/ 6723371 w 12192000"/>
              <a:gd name="connsiteY64" fmla="*/ 1886494 h 3482342"/>
              <a:gd name="connsiteX65" fmla="*/ 6702779 w 12192000"/>
              <a:gd name="connsiteY65" fmla="*/ 1893601 h 3482342"/>
              <a:gd name="connsiteX66" fmla="*/ 6686657 w 12192000"/>
              <a:gd name="connsiteY66" fmla="*/ 1907344 h 3482342"/>
              <a:gd name="connsiteX67" fmla="*/ 6651330 w 12192000"/>
              <a:gd name="connsiteY67" fmla="*/ 1922921 h 3482342"/>
              <a:gd name="connsiteX68" fmla="*/ 6622958 w 12192000"/>
              <a:gd name="connsiteY68" fmla="*/ 1936255 h 3482342"/>
              <a:gd name="connsiteX69" fmla="*/ 6522602 w 12192000"/>
              <a:gd name="connsiteY69" fmla="*/ 1954133 h 3482342"/>
              <a:gd name="connsiteX70" fmla="*/ 6444344 w 12192000"/>
              <a:gd name="connsiteY70" fmla="*/ 1969663 h 3482342"/>
              <a:gd name="connsiteX71" fmla="*/ 6409626 w 12192000"/>
              <a:gd name="connsiteY71" fmla="*/ 1978846 h 3482342"/>
              <a:gd name="connsiteX72" fmla="*/ 6333446 w 12192000"/>
              <a:gd name="connsiteY72" fmla="*/ 1997163 h 3482342"/>
              <a:gd name="connsiteX73" fmla="*/ 6294933 w 12192000"/>
              <a:gd name="connsiteY73" fmla="*/ 2019412 h 3482342"/>
              <a:gd name="connsiteX74" fmla="*/ 6238719 w 12192000"/>
              <a:gd name="connsiteY74" fmla="*/ 2042547 h 3482342"/>
              <a:gd name="connsiteX75" fmla="*/ 6187205 w 12192000"/>
              <a:gd name="connsiteY75" fmla="*/ 2060048 h 3482342"/>
              <a:gd name="connsiteX76" fmla="*/ 6138780 w 12192000"/>
              <a:gd name="connsiteY76" fmla="*/ 2081918 h 3482342"/>
              <a:gd name="connsiteX77" fmla="*/ 6120125 w 12192000"/>
              <a:gd name="connsiteY77" fmla="*/ 2109475 h 3482342"/>
              <a:gd name="connsiteX78" fmla="*/ 6056576 w 12192000"/>
              <a:gd name="connsiteY78" fmla="*/ 2120066 h 3482342"/>
              <a:gd name="connsiteX79" fmla="*/ 5993794 w 12192000"/>
              <a:gd name="connsiteY79" fmla="*/ 2122569 h 3482342"/>
              <a:gd name="connsiteX80" fmla="*/ 5943601 w 12192000"/>
              <a:gd name="connsiteY80" fmla="*/ 2137719 h 3482342"/>
              <a:gd name="connsiteX81" fmla="*/ 5898141 w 12192000"/>
              <a:gd name="connsiteY81" fmla="*/ 2144806 h 3482342"/>
              <a:gd name="connsiteX82" fmla="*/ 5855337 w 12192000"/>
              <a:gd name="connsiteY82" fmla="*/ 2137719 h 3482342"/>
              <a:gd name="connsiteX83" fmla="*/ 5817682 w 12192000"/>
              <a:gd name="connsiteY83" fmla="*/ 2157358 h 3482342"/>
              <a:gd name="connsiteX84" fmla="*/ 5735300 w 12192000"/>
              <a:gd name="connsiteY84" fmla="*/ 2158902 h 3482342"/>
              <a:gd name="connsiteX85" fmla="*/ 5591469 w 12192000"/>
              <a:gd name="connsiteY85" fmla="*/ 2178389 h 3482342"/>
              <a:gd name="connsiteX86" fmla="*/ 5505818 w 12192000"/>
              <a:gd name="connsiteY86" fmla="*/ 2194207 h 3482342"/>
              <a:gd name="connsiteX87" fmla="*/ 5452860 w 12192000"/>
              <a:gd name="connsiteY87" fmla="*/ 2180085 h 3482342"/>
              <a:gd name="connsiteX88" fmla="*/ 5414282 w 12192000"/>
              <a:gd name="connsiteY88" fmla="*/ 2183070 h 3482342"/>
              <a:gd name="connsiteX89" fmla="*/ 5368369 w 12192000"/>
              <a:gd name="connsiteY89" fmla="*/ 2204272 h 3482342"/>
              <a:gd name="connsiteX90" fmla="*/ 5336354 w 12192000"/>
              <a:gd name="connsiteY90" fmla="*/ 2218920 h 3482342"/>
              <a:gd name="connsiteX91" fmla="*/ 5291263 w 12192000"/>
              <a:gd name="connsiteY91" fmla="*/ 2239182 h 3482342"/>
              <a:gd name="connsiteX92" fmla="*/ 5255152 w 12192000"/>
              <a:gd name="connsiteY92" fmla="*/ 2247164 h 3482342"/>
              <a:gd name="connsiteX93" fmla="*/ 5233796 w 12192000"/>
              <a:gd name="connsiteY93" fmla="*/ 2268260 h 3482342"/>
              <a:gd name="connsiteX94" fmla="*/ 5212786 w 12192000"/>
              <a:gd name="connsiteY94" fmla="*/ 2296592 h 3482342"/>
              <a:gd name="connsiteX95" fmla="*/ 5173523 w 12192000"/>
              <a:gd name="connsiteY95" fmla="*/ 2309057 h 3482342"/>
              <a:gd name="connsiteX96" fmla="*/ 5123830 w 12192000"/>
              <a:gd name="connsiteY96" fmla="*/ 2307070 h 3482342"/>
              <a:gd name="connsiteX97" fmla="*/ 5065426 w 12192000"/>
              <a:gd name="connsiteY97" fmla="*/ 2324076 h 3482342"/>
              <a:gd name="connsiteX98" fmla="*/ 4975908 w 12192000"/>
              <a:gd name="connsiteY98" fmla="*/ 2364128 h 3482342"/>
              <a:gd name="connsiteX99" fmla="*/ 4913723 w 12192000"/>
              <a:gd name="connsiteY99" fmla="*/ 2385265 h 3482342"/>
              <a:gd name="connsiteX100" fmla="*/ 4746485 w 12192000"/>
              <a:gd name="connsiteY100" fmla="*/ 2451769 h 3482342"/>
              <a:gd name="connsiteX101" fmla="*/ 4681588 w 12192000"/>
              <a:gd name="connsiteY101" fmla="*/ 2467494 h 3482342"/>
              <a:gd name="connsiteX102" fmla="*/ 1783655 w 12192000"/>
              <a:gd name="connsiteY102" fmla="*/ 3163860 h 3482342"/>
              <a:gd name="connsiteX103" fmla="*/ 1325955 w 12192000"/>
              <a:gd name="connsiteY103" fmla="*/ 3176692 h 3482342"/>
              <a:gd name="connsiteX104" fmla="*/ 1190384 w 12192000"/>
              <a:gd name="connsiteY104" fmla="*/ 3203504 h 3482342"/>
              <a:gd name="connsiteX105" fmla="*/ 1094537 w 12192000"/>
              <a:gd name="connsiteY105" fmla="*/ 3229469 h 3482342"/>
              <a:gd name="connsiteX106" fmla="*/ 779276 w 12192000"/>
              <a:gd name="connsiteY106" fmla="*/ 3327290 h 3482342"/>
              <a:gd name="connsiteX107" fmla="*/ 600378 w 12192000"/>
              <a:gd name="connsiteY107" fmla="*/ 3335250 h 3482342"/>
              <a:gd name="connsiteX108" fmla="*/ 493457 w 12192000"/>
              <a:gd name="connsiteY108" fmla="*/ 3365044 h 3482342"/>
              <a:gd name="connsiteX109" fmla="*/ 349402 w 12192000"/>
              <a:gd name="connsiteY109" fmla="*/ 3380897 h 3482342"/>
              <a:gd name="connsiteX110" fmla="*/ 192183 w 12192000"/>
              <a:gd name="connsiteY110" fmla="*/ 3460075 h 3482342"/>
              <a:gd name="connsiteX111" fmla="*/ 46713 w 12192000"/>
              <a:gd name="connsiteY111" fmla="*/ 3462986 h 3482342"/>
              <a:gd name="connsiteX112" fmla="*/ 2765 w 12192000"/>
              <a:gd name="connsiteY112" fmla="*/ 3480770 h 3482342"/>
              <a:gd name="connsiteX113" fmla="*/ 0 w 12192000"/>
              <a:gd name="connsiteY113" fmla="*/ 3482342 h 3482342"/>
              <a:gd name="connsiteX114" fmla="*/ 0 w 12192000"/>
              <a:gd name="connsiteY11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264922 w 12192000"/>
              <a:gd name="connsiteY32" fmla="*/ 1472107 h 3482342"/>
              <a:gd name="connsiteX33" fmla="*/ 10058690 w 12192000"/>
              <a:gd name="connsiteY33" fmla="*/ 1474888 h 3482342"/>
              <a:gd name="connsiteX34" fmla="*/ 10004424 w 12192000"/>
              <a:gd name="connsiteY34" fmla="*/ 1489801 h 3482342"/>
              <a:gd name="connsiteX35" fmla="*/ 9999951 w 12192000"/>
              <a:gd name="connsiteY35" fmla="*/ 1499127 h 3482342"/>
              <a:gd name="connsiteX36" fmla="*/ 9845462 w 12192000"/>
              <a:gd name="connsiteY36" fmla="*/ 1548192 h 3482342"/>
              <a:gd name="connsiteX37" fmla="*/ 9736156 w 12192000"/>
              <a:gd name="connsiteY37" fmla="*/ 1581928 h 3482342"/>
              <a:gd name="connsiteX38" fmla="*/ 9693355 w 12192000"/>
              <a:gd name="connsiteY38" fmla="*/ 1602632 h 3482342"/>
              <a:gd name="connsiteX39" fmla="*/ 9664242 w 12192000"/>
              <a:gd name="connsiteY39" fmla="*/ 1622075 h 3482342"/>
              <a:gd name="connsiteX40" fmla="*/ 9579195 w 12192000"/>
              <a:gd name="connsiteY40" fmla="*/ 1648017 h 3482342"/>
              <a:gd name="connsiteX41" fmla="*/ 9433652 w 12192000"/>
              <a:gd name="connsiteY41" fmla="*/ 1681174 h 3482342"/>
              <a:gd name="connsiteX42" fmla="*/ 9403775 w 12192000"/>
              <a:gd name="connsiteY42" fmla="*/ 1690403 h 3482342"/>
              <a:gd name="connsiteX43" fmla="*/ 9382503 w 12192000"/>
              <a:gd name="connsiteY43" fmla="*/ 1706957 h 3482342"/>
              <a:gd name="connsiteX44" fmla="*/ 9381410 w 12192000"/>
              <a:gd name="connsiteY44" fmla="*/ 1718312 h 3482342"/>
              <a:gd name="connsiteX45" fmla="*/ 9365685 w 12192000"/>
              <a:gd name="connsiteY45" fmla="*/ 1724772 h 3482342"/>
              <a:gd name="connsiteX46" fmla="*/ 9278020 w 12192000"/>
              <a:gd name="connsiteY46" fmla="*/ 1741161 h 3482342"/>
              <a:gd name="connsiteX47" fmla="*/ 9217145 w 12192000"/>
              <a:gd name="connsiteY47" fmla="*/ 1771195 h 3482342"/>
              <a:gd name="connsiteX48" fmla="*/ 8955875 w 12192000"/>
              <a:gd name="connsiteY48" fmla="*/ 1796806 h 3482342"/>
              <a:gd name="connsiteX49" fmla="*/ 8648415 w 12192000"/>
              <a:gd name="connsiteY49" fmla="*/ 1878623 h 3482342"/>
              <a:gd name="connsiteX50" fmla="*/ 8495949 w 12192000"/>
              <a:gd name="connsiteY50" fmla="*/ 1902425 h 3482342"/>
              <a:gd name="connsiteX51" fmla="*/ 8236214 w 12192000"/>
              <a:gd name="connsiteY51" fmla="*/ 1909725 h 3482342"/>
              <a:gd name="connsiteX52" fmla="*/ 8132104 w 12192000"/>
              <a:gd name="connsiteY52" fmla="*/ 1895727 h 3482342"/>
              <a:gd name="connsiteX53" fmla="*/ 7918078 w 12192000"/>
              <a:gd name="connsiteY53" fmla="*/ 1862668 h 3482342"/>
              <a:gd name="connsiteX54" fmla="*/ 7817899 w 12192000"/>
              <a:gd name="connsiteY54" fmla="*/ 1862176 h 3482342"/>
              <a:gd name="connsiteX55" fmla="*/ 7768994 w 12192000"/>
              <a:gd name="connsiteY55" fmla="*/ 1855721 h 3482342"/>
              <a:gd name="connsiteX56" fmla="*/ 7618027 w 12192000"/>
              <a:gd name="connsiteY56" fmla="*/ 1830959 h 3482342"/>
              <a:gd name="connsiteX57" fmla="*/ 7449425 w 12192000"/>
              <a:gd name="connsiteY57" fmla="*/ 1810910 h 3482342"/>
              <a:gd name="connsiteX58" fmla="*/ 7342915 w 12192000"/>
              <a:gd name="connsiteY58" fmla="*/ 1819827 h 3482342"/>
              <a:gd name="connsiteX59" fmla="*/ 7255191 w 12192000"/>
              <a:gd name="connsiteY59" fmla="*/ 1834354 h 3482342"/>
              <a:gd name="connsiteX60" fmla="*/ 7131205 w 12192000"/>
              <a:gd name="connsiteY60" fmla="*/ 1845557 h 3482342"/>
              <a:gd name="connsiteX61" fmla="*/ 6941837 w 12192000"/>
              <a:gd name="connsiteY61" fmla="*/ 1840640 h 3482342"/>
              <a:gd name="connsiteX62" fmla="*/ 6837145 w 12192000"/>
              <a:gd name="connsiteY62" fmla="*/ 1870724 h 3482342"/>
              <a:gd name="connsiteX63" fmla="*/ 6753991 w 12192000"/>
              <a:gd name="connsiteY63" fmla="*/ 1860969 h 3482342"/>
              <a:gd name="connsiteX64" fmla="*/ 6727754 w 12192000"/>
              <a:gd name="connsiteY64" fmla="*/ 1882372 h 3482342"/>
              <a:gd name="connsiteX65" fmla="*/ 6723371 w 12192000"/>
              <a:gd name="connsiteY65" fmla="*/ 1886494 h 3482342"/>
              <a:gd name="connsiteX66" fmla="*/ 6702779 w 12192000"/>
              <a:gd name="connsiteY66" fmla="*/ 1893601 h 3482342"/>
              <a:gd name="connsiteX67" fmla="*/ 6686657 w 12192000"/>
              <a:gd name="connsiteY67" fmla="*/ 1907344 h 3482342"/>
              <a:gd name="connsiteX68" fmla="*/ 6651330 w 12192000"/>
              <a:gd name="connsiteY68" fmla="*/ 1922921 h 3482342"/>
              <a:gd name="connsiteX69" fmla="*/ 6622958 w 12192000"/>
              <a:gd name="connsiteY69" fmla="*/ 1936255 h 3482342"/>
              <a:gd name="connsiteX70" fmla="*/ 6522602 w 12192000"/>
              <a:gd name="connsiteY70" fmla="*/ 1954133 h 3482342"/>
              <a:gd name="connsiteX71" fmla="*/ 6444344 w 12192000"/>
              <a:gd name="connsiteY71" fmla="*/ 1969663 h 3482342"/>
              <a:gd name="connsiteX72" fmla="*/ 6409626 w 12192000"/>
              <a:gd name="connsiteY72" fmla="*/ 1978846 h 3482342"/>
              <a:gd name="connsiteX73" fmla="*/ 6333446 w 12192000"/>
              <a:gd name="connsiteY73" fmla="*/ 1997163 h 3482342"/>
              <a:gd name="connsiteX74" fmla="*/ 6294933 w 12192000"/>
              <a:gd name="connsiteY74" fmla="*/ 2019412 h 3482342"/>
              <a:gd name="connsiteX75" fmla="*/ 6238719 w 12192000"/>
              <a:gd name="connsiteY75" fmla="*/ 2042547 h 3482342"/>
              <a:gd name="connsiteX76" fmla="*/ 6187205 w 12192000"/>
              <a:gd name="connsiteY76" fmla="*/ 2060048 h 3482342"/>
              <a:gd name="connsiteX77" fmla="*/ 6138780 w 12192000"/>
              <a:gd name="connsiteY77" fmla="*/ 2081918 h 3482342"/>
              <a:gd name="connsiteX78" fmla="*/ 6120125 w 12192000"/>
              <a:gd name="connsiteY78" fmla="*/ 2109475 h 3482342"/>
              <a:gd name="connsiteX79" fmla="*/ 6056576 w 12192000"/>
              <a:gd name="connsiteY79" fmla="*/ 2120066 h 3482342"/>
              <a:gd name="connsiteX80" fmla="*/ 5993794 w 12192000"/>
              <a:gd name="connsiteY80" fmla="*/ 2122569 h 3482342"/>
              <a:gd name="connsiteX81" fmla="*/ 5943601 w 12192000"/>
              <a:gd name="connsiteY81" fmla="*/ 2137719 h 3482342"/>
              <a:gd name="connsiteX82" fmla="*/ 5898141 w 12192000"/>
              <a:gd name="connsiteY82" fmla="*/ 2144806 h 3482342"/>
              <a:gd name="connsiteX83" fmla="*/ 5855337 w 12192000"/>
              <a:gd name="connsiteY83" fmla="*/ 2137719 h 3482342"/>
              <a:gd name="connsiteX84" fmla="*/ 5817682 w 12192000"/>
              <a:gd name="connsiteY84" fmla="*/ 2157358 h 3482342"/>
              <a:gd name="connsiteX85" fmla="*/ 5735300 w 12192000"/>
              <a:gd name="connsiteY85" fmla="*/ 2158902 h 3482342"/>
              <a:gd name="connsiteX86" fmla="*/ 5591469 w 12192000"/>
              <a:gd name="connsiteY86" fmla="*/ 2178389 h 3482342"/>
              <a:gd name="connsiteX87" fmla="*/ 5505818 w 12192000"/>
              <a:gd name="connsiteY87" fmla="*/ 2194207 h 3482342"/>
              <a:gd name="connsiteX88" fmla="*/ 5452860 w 12192000"/>
              <a:gd name="connsiteY88" fmla="*/ 2180085 h 3482342"/>
              <a:gd name="connsiteX89" fmla="*/ 5414282 w 12192000"/>
              <a:gd name="connsiteY89" fmla="*/ 2183070 h 3482342"/>
              <a:gd name="connsiteX90" fmla="*/ 5368369 w 12192000"/>
              <a:gd name="connsiteY90" fmla="*/ 2204272 h 3482342"/>
              <a:gd name="connsiteX91" fmla="*/ 5336354 w 12192000"/>
              <a:gd name="connsiteY91" fmla="*/ 2218920 h 3482342"/>
              <a:gd name="connsiteX92" fmla="*/ 5291263 w 12192000"/>
              <a:gd name="connsiteY92" fmla="*/ 2239182 h 3482342"/>
              <a:gd name="connsiteX93" fmla="*/ 5255152 w 12192000"/>
              <a:gd name="connsiteY93" fmla="*/ 2247164 h 3482342"/>
              <a:gd name="connsiteX94" fmla="*/ 5233796 w 12192000"/>
              <a:gd name="connsiteY94" fmla="*/ 2268260 h 3482342"/>
              <a:gd name="connsiteX95" fmla="*/ 5212786 w 12192000"/>
              <a:gd name="connsiteY95" fmla="*/ 2296592 h 3482342"/>
              <a:gd name="connsiteX96" fmla="*/ 5173523 w 12192000"/>
              <a:gd name="connsiteY96" fmla="*/ 2309057 h 3482342"/>
              <a:gd name="connsiteX97" fmla="*/ 5123830 w 12192000"/>
              <a:gd name="connsiteY97" fmla="*/ 2307070 h 3482342"/>
              <a:gd name="connsiteX98" fmla="*/ 5065426 w 12192000"/>
              <a:gd name="connsiteY98" fmla="*/ 2324076 h 3482342"/>
              <a:gd name="connsiteX99" fmla="*/ 4975908 w 12192000"/>
              <a:gd name="connsiteY99" fmla="*/ 2364128 h 3482342"/>
              <a:gd name="connsiteX100" fmla="*/ 4913723 w 12192000"/>
              <a:gd name="connsiteY100" fmla="*/ 2385265 h 3482342"/>
              <a:gd name="connsiteX101" fmla="*/ 4746485 w 12192000"/>
              <a:gd name="connsiteY101" fmla="*/ 2451769 h 3482342"/>
              <a:gd name="connsiteX102" fmla="*/ 4681588 w 12192000"/>
              <a:gd name="connsiteY102" fmla="*/ 2467494 h 3482342"/>
              <a:gd name="connsiteX103" fmla="*/ 1783655 w 12192000"/>
              <a:gd name="connsiteY103" fmla="*/ 3163860 h 3482342"/>
              <a:gd name="connsiteX104" fmla="*/ 1325955 w 12192000"/>
              <a:gd name="connsiteY104" fmla="*/ 3176692 h 3482342"/>
              <a:gd name="connsiteX105" fmla="*/ 1190384 w 12192000"/>
              <a:gd name="connsiteY105" fmla="*/ 3203504 h 3482342"/>
              <a:gd name="connsiteX106" fmla="*/ 1094537 w 12192000"/>
              <a:gd name="connsiteY106" fmla="*/ 3229469 h 3482342"/>
              <a:gd name="connsiteX107" fmla="*/ 779276 w 12192000"/>
              <a:gd name="connsiteY107" fmla="*/ 3327290 h 3482342"/>
              <a:gd name="connsiteX108" fmla="*/ 600378 w 12192000"/>
              <a:gd name="connsiteY108" fmla="*/ 3335250 h 3482342"/>
              <a:gd name="connsiteX109" fmla="*/ 493457 w 12192000"/>
              <a:gd name="connsiteY109" fmla="*/ 3365044 h 3482342"/>
              <a:gd name="connsiteX110" fmla="*/ 349402 w 12192000"/>
              <a:gd name="connsiteY110" fmla="*/ 3380897 h 3482342"/>
              <a:gd name="connsiteX111" fmla="*/ 192183 w 12192000"/>
              <a:gd name="connsiteY111" fmla="*/ 3460075 h 3482342"/>
              <a:gd name="connsiteX112" fmla="*/ 46713 w 12192000"/>
              <a:gd name="connsiteY112" fmla="*/ 3462986 h 3482342"/>
              <a:gd name="connsiteX113" fmla="*/ 2765 w 12192000"/>
              <a:gd name="connsiteY113" fmla="*/ 3480770 h 3482342"/>
              <a:gd name="connsiteX114" fmla="*/ 0 w 12192000"/>
              <a:gd name="connsiteY114" fmla="*/ 3482342 h 3482342"/>
              <a:gd name="connsiteX115" fmla="*/ 0 w 12192000"/>
              <a:gd name="connsiteY11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058690 w 12192000"/>
              <a:gd name="connsiteY34" fmla="*/ 1474888 h 3482342"/>
              <a:gd name="connsiteX35" fmla="*/ 10004424 w 12192000"/>
              <a:gd name="connsiteY35" fmla="*/ 1489801 h 3482342"/>
              <a:gd name="connsiteX36" fmla="*/ 9999951 w 12192000"/>
              <a:gd name="connsiteY36" fmla="*/ 1499127 h 3482342"/>
              <a:gd name="connsiteX37" fmla="*/ 9845462 w 12192000"/>
              <a:gd name="connsiteY37" fmla="*/ 1548192 h 3482342"/>
              <a:gd name="connsiteX38" fmla="*/ 9736156 w 12192000"/>
              <a:gd name="connsiteY38" fmla="*/ 1581928 h 3482342"/>
              <a:gd name="connsiteX39" fmla="*/ 9693355 w 12192000"/>
              <a:gd name="connsiteY39" fmla="*/ 1602632 h 3482342"/>
              <a:gd name="connsiteX40" fmla="*/ 9664242 w 12192000"/>
              <a:gd name="connsiteY40" fmla="*/ 1622075 h 3482342"/>
              <a:gd name="connsiteX41" fmla="*/ 9579195 w 12192000"/>
              <a:gd name="connsiteY41" fmla="*/ 1648017 h 3482342"/>
              <a:gd name="connsiteX42" fmla="*/ 9433652 w 12192000"/>
              <a:gd name="connsiteY42" fmla="*/ 1681174 h 3482342"/>
              <a:gd name="connsiteX43" fmla="*/ 9403775 w 12192000"/>
              <a:gd name="connsiteY43" fmla="*/ 1690403 h 3482342"/>
              <a:gd name="connsiteX44" fmla="*/ 9382503 w 12192000"/>
              <a:gd name="connsiteY44" fmla="*/ 1706957 h 3482342"/>
              <a:gd name="connsiteX45" fmla="*/ 9381410 w 12192000"/>
              <a:gd name="connsiteY45" fmla="*/ 1718312 h 3482342"/>
              <a:gd name="connsiteX46" fmla="*/ 9365685 w 12192000"/>
              <a:gd name="connsiteY46" fmla="*/ 1724772 h 3482342"/>
              <a:gd name="connsiteX47" fmla="*/ 9278020 w 12192000"/>
              <a:gd name="connsiteY47" fmla="*/ 1741161 h 3482342"/>
              <a:gd name="connsiteX48" fmla="*/ 9217145 w 12192000"/>
              <a:gd name="connsiteY48" fmla="*/ 1771195 h 3482342"/>
              <a:gd name="connsiteX49" fmla="*/ 8955875 w 12192000"/>
              <a:gd name="connsiteY49" fmla="*/ 1796806 h 3482342"/>
              <a:gd name="connsiteX50" fmla="*/ 8648415 w 12192000"/>
              <a:gd name="connsiteY50" fmla="*/ 1878623 h 3482342"/>
              <a:gd name="connsiteX51" fmla="*/ 8495949 w 12192000"/>
              <a:gd name="connsiteY51" fmla="*/ 1902425 h 3482342"/>
              <a:gd name="connsiteX52" fmla="*/ 8236214 w 12192000"/>
              <a:gd name="connsiteY52" fmla="*/ 1909725 h 3482342"/>
              <a:gd name="connsiteX53" fmla="*/ 8132104 w 12192000"/>
              <a:gd name="connsiteY53" fmla="*/ 1895727 h 3482342"/>
              <a:gd name="connsiteX54" fmla="*/ 7918078 w 12192000"/>
              <a:gd name="connsiteY54" fmla="*/ 1862668 h 3482342"/>
              <a:gd name="connsiteX55" fmla="*/ 7817899 w 12192000"/>
              <a:gd name="connsiteY55" fmla="*/ 1862176 h 3482342"/>
              <a:gd name="connsiteX56" fmla="*/ 7768994 w 12192000"/>
              <a:gd name="connsiteY56" fmla="*/ 1855721 h 3482342"/>
              <a:gd name="connsiteX57" fmla="*/ 7618027 w 12192000"/>
              <a:gd name="connsiteY57" fmla="*/ 1830959 h 3482342"/>
              <a:gd name="connsiteX58" fmla="*/ 7449425 w 12192000"/>
              <a:gd name="connsiteY58" fmla="*/ 1810910 h 3482342"/>
              <a:gd name="connsiteX59" fmla="*/ 7342915 w 12192000"/>
              <a:gd name="connsiteY59" fmla="*/ 1819827 h 3482342"/>
              <a:gd name="connsiteX60" fmla="*/ 7255191 w 12192000"/>
              <a:gd name="connsiteY60" fmla="*/ 1834354 h 3482342"/>
              <a:gd name="connsiteX61" fmla="*/ 7131205 w 12192000"/>
              <a:gd name="connsiteY61" fmla="*/ 1845557 h 3482342"/>
              <a:gd name="connsiteX62" fmla="*/ 6941837 w 12192000"/>
              <a:gd name="connsiteY62" fmla="*/ 1840640 h 3482342"/>
              <a:gd name="connsiteX63" fmla="*/ 6837145 w 12192000"/>
              <a:gd name="connsiteY63" fmla="*/ 1870724 h 3482342"/>
              <a:gd name="connsiteX64" fmla="*/ 6753991 w 12192000"/>
              <a:gd name="connsiteY64" fmla="*/ 1860969 h 3482342"/>
              <a:gd name="connsiteX65" fmla="*/ 6727754 w 12192000"/>
              <a:gd name="connsiteY65" fmla="*/ 1882372 h 3482342"/>
              <a:gd name="connsiteX66" fmla="*/ 6723371 w 12192000"/>
              <a:gd name="connsiteY66" fmla="*/ 1886494 h 3482342"/>
              <a:gd name="connsiteX67" fmla="*/ 6702779 w 12192000"/>
              <a:gd name="connsiteY67" fmla="*/ 1893601 h 3482342"/>
              <a:gd name="connsiteX68" fmla="*/ 6686657 w 12192000"/>
              <a:gd name="connsiteY68" fmla="*/ 1907344 h 3482342"/>
              <a:gd name="connsiteX69" fmla="*/ 6651330 w 12192000"/>
              <a:gd name="connsiteY69" fmla="*/ 1922921 h 3482342"/>
              <a:gd name="connsiteX70" fmla="*/ 6622958 w 12192000"/>
              <a:gd name="connsiteY70" fmla="*/ 1936255 h 3482342"/>
              <a:gd name="connsiteX71" fmla="*/ 6522602 w 12192000"/>
              <a:gd name="connsiteY71" fmla="*/ 1954133 h 3482342"/>
              <a:gd name="connsiteX72" fmla="*/ 6444344 w 12192000"/>
              <a:gd name="connsiteY72" fmla="*/ 1969663 h 3482342"/>
              <a:gd name="connsiteX73" fmla="*/ 6409626 w 12192000"/>
              <a:gd name="connsiteY73" fmla="*/ 1978846 h 3482342"/>
              <a:gd name="connsiteX74" fmla="*/ 6333446 w 12192000"/>
              <a:gd name="connsiteY74" fmla="*/ 1997163 h 3482342"/>
              <a:gd name="connsiteX75" fmla="*/ 6294933 w 12192000"/>
              <a:gd name="connsiteY75" fmla="*/ 2019412 h 3482342"/>
              <a:gd name="connsiteX76" fmla="*/ 6238719 w 12192000"/>
              <a:gd name="connsiteY76" fmla="*/ 2042547 h 3482342"/>
              <a:gd name="connsiteX77" fmla="*/ 6187205 w 12192000"/>
              <a:gd name="connsiteY77" fmla="*/ 2060048 h 3482342"/>
              <a:gd name="connsiteX78" fmla="*/ 6138780 w 12192000"/>
              <a:gd name="connsiteY78" fmla="*/ 2081918 h 3482342"/>
              <a:gd name="connsiteX79" fmla="*/ 6120125 w 12192000"/>
              <a:gd name="connsiteY79" fmla="*/ 2109475 h 3482342"/>
              <a:gd name="connsiteX80" fmla="*/ 6056576 w 12192000"/>
              <a:gd name="connsiteY80" fmla="*/ 2120066 h 3482342"/>
              <a:gd name="connsiteX81" fmla="*/ 5993794 w 12192000"/>
              <a:gd name="connsiteY81" fmla="*/ 2122569 h 3482342"/>
              <a:gd name="connsiteX82" fmla="*/ 5943601 w 12192000"/>
              <a:gd name="connsiteY82" fmla="*/ 2137719 h 3482342"/>
              <a:gd name="connsiteX83" fmla="*/ 5898141 w 12192000"/>
              <a:gd name="connsiteY83" fmla="*/ 2144806 h 3482342"/>
              <a:gd name="connsiteX84" fmla="*/ 5855337 w 12192000"/>
              <a:gd name="connsiteY84" fmla="*/ 2137719 h 3482342"/>
              <a:gd name="connsiteX85" fmla="*/ 5817682 w 12192000"/>
              <a:gd name="connsiteY85" fmla="*/ 2157358 h 3482342"/>
              <a:gd name="connsiteX86" fmla="*/ 5735300 w 12192000"/>
              <a:gd name="connsiteY86" fmla="*/ 2158902 h 3482342"/>
              <a:gd name="connsiteX87" fmla="*/ 5591469 w 12192000"/>
              <a:gd name="connsiteY87" fmla="*/ 2178389 h 3482342"/>
              <a:gd name="connsiteX88" fmla="*/ 5505818 w 12192000"/>
              <a:gd name="connsiteY88" fmla="*/ 2194207 h 3482342"/>
              <a:gd name="connsiteX89" fmla="*/ 5452860 w 12192000"/>
              <a:gd name="connsiteY89" fmla="*/ 2180085 h 3482342"/>
              <a:gd name="connsiteX90" fmla="*/ 5414282 w 12192000"/>
              <a:gd name="connsiteY90" fmla="*/ 2183070 h 3482342"/>
              <a:gd name="connsiteX91" fmla="*/ 5368369 w 12192000"/>
              <a:gd name="connsiteY91" fmla="*/ 2204272 h 3482342"/>
              <a:gd name="connsiteX92" fmla="*/ 5336354 w 12192000"/>
              <a:gd name="connsiteY92" fmla="*/ 2218920 h 3482342"/>
              <a:gd name="connsiteX93" fmla="*/ 5291263 w 12192000"/>
              <a:gd name="connsiteY93" fmla="*/ 2239182 h 3482342"/>
              <a:gd name="connsiteX94" fmla="*/ 5255152 w 12192000"/>
              <a:gd name="connsiteY94" fmla="*/ 2247164 h 3482342"/>
              <a:gd name="connsiteX95" fmla="*/ 5233796 w 12192000"/>
              <a:gd name="connsiteY95" fmla="*/ 2268260 h 3482342"/>
              <a:gd name="connsiteX96" fmla="*/ 5212786 w 12192000"/>
              <a:gd name="connsiteY96" fmla="*/ 2296592 h 3482342"/>
              <a:gd name="connsiteX97" fmla="*/ 5173523 w 12192000"/>
              <a:gd name="connsiteY97" fmla="*/ 2309057 h 3482342"/>
              <a:gd name="connsiteX98" fmla="*/ 5123830 w 12192000"/>
              <a:gd name="connsiteY98" fmla="*/ 2307070 h 3482342"/>
              <a:gd name="connsiteX99" fmla="*/ 5065426 w 12192000"/>
              <a:gd name="connsiteY99" fmla="*/ 2324076 h 3482342"/>
              <a:gd name="connsiteX100" fmla="*/ 4975908 w 12192000"/>
              <a:gd name="connsiteY100" fmla="*/ 2364128 h 3482342"/>
              <a:gd name="connsiteX101" fmla="*/ 4913723 w 12192000"/>
              <a:gd name="connsiteY101" fmla="*/ 2385265 h 3482342"/>
              <a:gd name="connsiteX102" fmla="*/ 4746485 w 12192000"/>
              <a:gd name="connsiteY102" fmla="*/ 2451769 h 3482342"/>
              <a:gd name="connsiteX103" fmla="*/ 4681588 w 12192000"/>
              <a:gd name="connsiteY103" fmla="*/ 2467494 h 3482342"/>
              <a:gd name="connsiteX104" fmla="*/ 1783655 w 12192000"/>
              <a:gd name="connsiteY104" fmla="*/ 3163860 h 3482342"/>
              <a:gd name="connsiteX105" fmla="*/ 1325955 w 12192000"/>
              <a:gd name="connsiteY105" fmla="*/ 3176692 h 3482342"/>
              <a:gd name="connsiteX106" fmla="*/ 1190384 w 12192000"/>
              <a:gd name="connsiteY106" fmla="*/ 3203504 h 3482342"/>
              <a:gd name="connsiteX107" fmla="*/ 1094537 w 12192000"/>
              <a:gd name="connsiteY107" fmla="*/ 3229469 h 3482342"/>
              <a:gd name="connsiteX108" fmla="*/ 779276 w 12192000"/>
              <a:gd name="connsiteY108" fmla="*/ 3327290 h 3482342"/>
              <a:gd name="connsiteX109" fmla="*/ 600378 w 12192000"/>
              <a:gd name="connsiteY109" fmla="*/ 3335250 h 3482342"/>
              <a:gd name="connsiteX110" fmla="*/ 493457 w 12192000"/>
              <a:gd name="connsiteY110" fmla="*/ 3365044 h 3482342"/>
              <a:gd name="connsiteX111" fmla="*/ 349402 w 12192000"/>
              <a:gd name="connsiteY111" fmla="*/ 3380897 h 3482342"/>
              <a:gd name="connsiteX112" fmla="*/ 192183 w 12192000"/>
              <a:gd name="connsiteY112" fmla="*/ 3460075 h 3482342"/>
              <a:gd name="connsiteX113" fmla="*/ 46713 w 12192000"/>
              <a:gd name="connsiteY113" fmla="*/ 3462986 h 3482342"/>
              <a:gd name="connsiteX114" fmla="*/ 2765 w 12192000"/>
              <a:gd name="connsiteY114" fmla="*/ 3480770 h 3482342"/>
              <a:gd name="connsiteX115" fmla="*/ 0 w 12192000"/>
              <a:gd name="connsiteY115" fmla="*/ 3482342 h 3482342"/>
              <a:gd name="connsiteX116" fmla="*/ 0 w 12192000"/>
              <a:gd name="connsiteY11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058690 w 12192000"/>
              <a:gd name="connsiteY35" fmla="*/ 1474888 h 3482342"/>
              <a:gd name="connsiteX36" fmla="*/ 10004424 w 12192000"/>
              <a:gd name="connsiteY36" fmla="*/ 1489801 h 3482342"/>
              <a:gd name="connsiteX37" fmla="*/ 9999951 w 12192000"/>
              <a:gd name="connsiteY37" fmla="*/ 1499127 h 3482342"/>
              <a:gd name="connsiteX38" fmla="*/ 9845462 w 12192000"/>
              <a:gd name="connsiteY38" fmla="*/ 1548192 h 3482342"/>
              <a:gd name="connsiteX39" fmla="*/ 9736156 w 12192000"/>
              <a:gd name="connsiteY39" fmla="*/ 1581928 h 3482342"/>
              <a:gd name="connsiteX40" fmla="*/ 9693355 w 12192000"/>
              <a:gd name="connsiteY40" fmla="*/ 1602632 h 3482342"/>
              <a:gd name="connsiteX41" fmla="*/ 9664242 w 12192000"/>
              <a:gd name="connsiteY41" fmla="*/ 1622075 h 3482342"/>
              <a:gd name="connsiteX42" fmla="*/ 9579195 w 12192000"/>
              <a:gd name="connsiteY42" fmla="*/ 1648017 h 3482342"/>
              <a:gd name="connsiteX43" fmla="*/ 9433652 w 12192000"/>
              <a:gd name="connsiteY43" fmla="*/ 1681174 h 3482342"/>
              <a:gd name="connsiteX44" fmla="*/ 9403775 w 12192000"/>
              <a:gd name="connsiteY44" fmla="*/ 1690403 h 3482342"/>
              <a:gd name="connsiteX45" fmla="*/ 9382503 w 12192000"/>
              <a:gd name="connsiteY45" fmla="*/ 1706957 h 3482342"/>
              <a:gd name="connsiteX46" fmla="*/ 9381410 w 12192000"/>
              <a:gd name="connsiteY46" fmla="*/ 1718312 h 3482342"/>
              <a:gd name="connsiteX47" fmla="*/ 9365685 w 12192000"/>
              <a:gd name="connsiteY47" fmla="*/ 1724772 h 3482342"/>
              <a:gd name="connsiteX48" fmla="*/ 9278020 w 12192000"/>
              <a:gd name="connsiteY48" fmla="*/ 1741161 h 3482342"/>
              <a:gd name="connsiteX49" fmla="*/ 9217145 w 12192000"/>
              <a:gd name="connsiteY49" fmla="*/ 1771195 h 3482342"/>
              <a:gd name="connsiteX50" fmla="*/ 8955875 w 12192000"/>
              <a:gd name="connsiteY50" fmla="*/ 1796806 h 3482342"/>
              <a:gd name="connsiteX51" fmla="*/ 8648415 w 12192000"/>
              <a:gd name="connsiteY51" fmla="*/ 1878623 h 3482342"/>
              <a:gd name="connsiteX52" fmla="*/ 8495949 w 12192000"/>
              <a:gd name="connsiteY52" fmla="*/ 1902425 h 3482342"/>
              <a:gd name="connsiteX53" fmla="*/ 8236214 w 12192000"/>
              <a:gd name="connsiteY53" fmla="*/ 1909725 h 3482342"/>
              <a:gd name="connsiteX54" fmla="*/ 8132104 w 12192000"/>
              <a:gd name="connsiteY54" fmla="*/ 1895727 h 3482342"/>
              <a:gd name="connsiteX55" fmla="*/ 7918078 w 12192000"/>
              <a:gd name="connsiteY55" fmla="*/ 1862668 h 3482342"/>
              <a:gd name="connsiteX56" fmla="*/ 7817899 w 12192000"/>
              <a:gd name="connsiteY56" fmla="*/ 1862176 h 3482342"/>
              <a:gd name="connsiteX57" fmla="*/ 7768994 w 12192000"/>
              <a:gd name="connsiteY57" fmla="*/ 1855721 h 3482342"/>
              <a:gd name="connsiteX58" fmla="*/ 7618027 w 12192000"/>
              <a:gd name="connsiteY58" fmla="*/ 1830959 h 3482342"/>
              <a:gd name="connsiteX59" fmla="*/ 7449425 w 12192000"/>
              <a:gd name="connsiteY59" fmla="*/ 1810910 h 3482342"/>
              <a:gd name="connsiteX60" fmla="*/ 7342915 w 12192000"/>
              <a:gd name="connsiteY60" fmla="*/ 1819827 h 3482342"/>
              <a:gd name="connsiteX61" fmla="*/ 7255191 w 12192000"/>
              <a:gd name="connsiteY61" fmla="*/ 1834354 h 3482342"/>
              <a:gd name="connsiteX62" fmla="*/ 7131205 w 12192000"/>
              <a:gd name="connsiteY62" fmla="*/ 1845557 h 3482342"/>
              <a:gd name="connsiteX63" fmla="*/ 6941837 w 12192000"/>
              <a:gd name="connsiteY63" fmla="*/ 1840640 h 3482342"/>
              <a:gd name="connsiteX64" fmla="*/ 6837145 w 12192000"/>
              <a:gd name="connsiteY64" fmla="*/ 1870724 h 3482342"/>
              <a:gd name="connsiteX65" fmla="*/ 6753991 w 12192000"/>
              <a:gd name="connsiteY65" fmla="*/ 1860969 h 3482342"/>
              <a:gd name="connsiteX66" fmla="*/ 6727754 w 12192000"/>
              <a:gd name="connsiteY66" fmla="*/ 1882372 h 3482342"/>
              <a:gd name="connsiteX67" fmla="*/ 6723371 w 12192000"/>
              <a:gd name="connsiteY67" fmla="*/ 1886494 h 3482342"/>
              <a:gd name="connsiteX68" fmla="*/ 6702779 w 12192000"/>
              <a:gd name="connsiteY68" fmla="*/ 1893601 h 3482342"/>
              <a:gd name="connsiteX69" fmla="*/ 6686657 w 12192000"/>
              <a:gd name="connsiteY69" fmla="*/ 1907344 h 3482342"/>
              <a:gd name="connsiteX70" fmla="*/ 6651330 w 12192000"/>
              <a:gd name="connsiteY70" fmla="*/ 1922921 h 3482342"/>
              <a:gd name="connsiteX71" fmla="*/ 6622958 w 12192000"/>
              <a:gd name="connsiteY71" fmla="*/ 1936255 h 3482342"/>
              <a:gd name="connsiteX72" fmla="*/ 6522602 w 12192000"/>
              <a:gd name="connsiteY72" fmla="*/ 1954133 h 3482342"/>
              <a:gd name="connsiteX73" fmla="*/ 6444344 w 12192000"/>
              <a:gd name="connsiteY73" fmla="*/ 1969663 h 3482342"/>
              <a:gd name="connsiteX74" fmla="*/ 6409626 w 12192000"/>
              <a:gd name="connsiteY74" fmla="*/ 1978846 h 3482342"/>
              <a:gd name="connsiteX75" fmla="*/ 6333446 w 12192000"/>
              <a:gd name="connsiteY75" fmla="*/ 1997163 h 3482342"/>
              <a:gd name="connsiteX76" fmla="*/ 6294933 w 12192000"/>
              <a:gd name="connsiteY76" fmla="*/ 2019412 h 3482342"/>
              <a:gd name="connsiteX77" fmla="*/ 6238719 w 12192000"/>
              <a:gd name="connsiteY77" fmla="*/ 2042547 h 3482342"/>
              <a:gd name="connsiteX78" fmla="*/ 6187205 w 12192000"/>
              <a:gd name="connsiteY78" fmla="*/ 2060048 h 3482342"/>
              <a:gd name="connsiteX79" fmla="*/ 6138780 w 12192000"/>
              <a:gd name="connsiteY79" fmla="*/ 2081918 h 3482342"/>
              <a:gd name="connsiteX80" fmla="*/ 6120125 w 12192000"/>
              <a:gd name="connsiteY80" fmla="*/ 2109475 h 3482342"/>
              <a:gd name="connsiteX81" fmla="*/ 6056576 w 12192000"/>
              <a:gd name="connsiteY81" fmla="*/ 2120066 h 3482342"/>
              <a:gd name="connsiteX82" fmla="*/ 5993794 w 12192000"/>
              <a:gd name="connsiteY82" fmla="*/ 2122569 h 3482342"/>
              <a:gd name="connsiteX83" fmla="*/ 5943601 w 12192000"/>
              <a:gd name="connsiteY83" fmla="*/ 2137719 h 3482342"/>
              <a:gd name="connsiteX84" fmla="*/ 5898141 w 12192000"/>
              <a:gd name="connsiteY84" fmla="*/ 2144806 h 3482342"/>
              <a:gd name="connsiteX85" fmla="*/ 5855337 w 12192000"/>
              <a:gd name="connsiteY85" fmla="*/ 2137719 h 3482342"/>
              <a:gd name="connsiteX86" fmla="*/ 5817682 w 12192000"/>
              <a:gd name="connsiteY86" fmla="*/ 2157358 h 3482342"/>
              <a:gd name="connsiteX87" fmla="*/ 5735300 w 12192000"/>
              <a:gd name="connsiteY87" fmla="*/ 2158902 h 3482342"/>
              <a:gd name="connsiteX88" fmla="*/ 5591469 w 12192000"/>
              <a:gd name="connsiteY88" fmla="*/ 2178389 h 3482342"/>
              <a:gd name="connsiteX89" fmla="*/ 5505818 w 12192000"/>
              <a:gd name="connsiteY89" fmla="*/ 2194207 h 3482342"/>
              <a:gd name="connsiteX90" fmla="*/ 5452860 w 12192000"/>
              <a:gd name="connsiteY90" fmla="*/ 2180085 h 3482342"/>
              <a:gd name="connsiteX91" fmla="*/ 5414282 w 12192000"/>
              <a:gd name="connsiteY91" fmla="*/ 2183070 h 3482342"/>
              <a:gd name="connsiteX92" fmla="*/ 5368369 w 12192000"/>
              <a:gd name="connsiteY92" fmla="*/ 2204272 h 3482342"/>
              <a:gd name="connsiteX93" fmla="*/ 5336354 w 12192000"/>
              <a:gd name="connsiteY93" fmla="*/ 2218920 h 3482342"/>
              <a:gd name="connsiteX94" fmla="*/ 5291263 w 12192000"/>
              <a:gd name="connsiteY94" fmla="*/ 2239182 h 3482342"/>
              <a:gd name="connsiteX95" fmla="*/ 5255152 w 12192000"/>
              <a:gd name="connsiteY95" fmla="*/ 2247164 h 3482342"/>
              <a:gd name="connsiteX96" fmla="*/ 5233796 w 12192000"/>
              <a:gd name="connsiteY96" fmla="*/ 2268260 h 3482342"/>
              <a:gd name="connsiteX97" fmla="*/ 5212786 w 12192000"/>
              <a:gd name="connsiteY97" fmla="*/ 2296592 h 3482342"/>
              <a:gd name="connsiteX98" fmla="*/ 5173523 w 12192000"/>
              <a:gd name="connsiteY98" fmla="*/ 2309057 h 3482342"/>
              <a:gd name="connsiteX99" fmla="*/ 5123830 w 12192000"/>
              <a:gd name="connsiteY99" fmla="*/ 2307070 h 3482342"/>
              <a:gd name="connsiteX100" fmla="*/ 5065426 w 12192000"/>
              <a:gd name="connsiteY100" fmla="*/ 2324076 h 3482342"/>
              <a:gd name="connsiteX101" fmla="*/ 4975908 w 12192000"/>
              <a:gd name="connsiteY101" fmla="*/ 2364128 h 3482342"/>
              <a:gd name="connsiteX102" fmla="*/ 4913723 w 12192000"/>
              <a:gd name="connsiteY102" fmla="*/ 2385265 h 3482342"/>
              <a:gd name="connsiteX103" fmla="*/ 4746485 w 12192000"/>
              <a:gd name="connsiteY103" fmla="*/ 2451769 h 3482342"/>
              <a:gd name="connsiteX104" fmla="*/ 4681588 w 12192000"/>
              <a:gd name="connsiteY104" fmla="*/ 2467494 h 3482342"/>
              <a:gd name="connsiteX105" fmla="*/ 1783655 w 12192000"/>
              <a:gd name="connsiteY105" fmla="*/ 3163860 h 3482342"/>
              <a:gd name="connsiteX106" fmla="*/ 1325955 w 12192000"/>
              <a:gd name="connsiteY106" fmla="*/ 3176692 h 3482342"/>
              <a:gd name="connsiteX107" fmla="*/ 1190384 w 12192000"/>
              <a:gd name="connsiteY107" fmla="*/ 3203504 h 3482342"/>
              <a:gd name="connsiteX108" fmla="*/ 1094537 w 12192000"/>
              <a:gd name="connsiteY108" fmla="*/ 3229469 h 3482342"/>
              <a:gd name="connsiteX109" fmla="*/ 779276 w 12192000"/>
              <a:gd name="connsiteY109" fmla="*/ 3327290 h 3482342"/>
              <a:gd name="connsiteX110" fmla="*/ 600378 w 12192000"/>
              <a:gd name="connsiteY110" fmla="*/ 3335250 h 3482342"/>
              <a:gd name="connsiteX111" fmla="*/ 493457 w 12192000"/>
              <a:gd name="connsiteY111" fmla="*/ 3365044 h 3482342"/>
              <a:gd name="connsiteX112" fmla="*/ 349402 w 12192000"/>
              <a:gd name="connsiteY112" fmla="*/ 3380897 h 3482342"/>
              <a:gd name="connsiteX113" fmla="*/ 192183 w 12192000"/>
              <a:gd name="connsiteY113" fmla="*/ 3460075 h 3482342"/>
              <a:gd name="connsiteX114" fmla="*/ 46713 w 12192000"/>
              <a:gd name="connsiteY114" fmla="*/ 3462986 h 3482342"/>
              <a:gd name="connsiteX115" fmla="*/ 2765 w 12192000"/>
              <a:gd name="connsiteY115" fmla="*/ 3480770 h 3482342"/>
              <a:gd name="connsiteX116" fmla="*/ 0 w 12192000"/>
              <a:gd name="connsiteY116" fmla="*/ 3482342 h 3482342"/>
              <a:gd name="connsiteX117" fmla="*/ 0 w 12192000"/>
              <a:gd name="connsiteY11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26099 w 12192000"/>
              <a:gd name="connsiteY34" fmla="*/ 1463393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20819 w 12192000"/>
              <a:gd name="connsiteY19" fmla="*/ 1126133 h 3482342"/>
              <a:gd name="connsiteX20" fmla="*/ 11028687 w 12192000"/>
              <a:gd name="connsiteY20" fmla="*/ 1199018 h 3482342"/>
              <a:gd name="connsiteX21" fmla="*/ 10960443 w 12192000"/>
              <a:gd name="connsiteY21" fmla="*/ 1244502 h 3482342"/>
              <a:gd name="connsiteX22" fmla="*/ 10850998 w 12192000"/>
              <a:gd name="connsiteY22" fmla="*/ 1269215 h 3482342"/>
              <a:gd name="connsiteX23" fmla="*/ 10815658 w 12192000"/>
              <a:gd name="connsiteY23" fmla="*/ 1287849 h 3482342"/>
              <a:gd name="connsiteX24" fmla="*/ 10679906 w 12192000"/>
              <a:gd name="connsiteY24" fmla="*/ 1324988 h 3482342"/>
              <a:gd name="connsiteX25" fmla="*/ 10636304 w 12192000"/>
              <a:gd name="connsiteY25" fmla="*/ 1317928 h 3482342"/>
              <a:gd name="connsiteX26" fmla="*/ 10603863 w 12192000"/>
              <a:gd name="connsiteY26" fmla="*/ 1346886 h 3482342"/>
              <a:gd name="connsiteX27" fmla="*/ 10573203 w 12192000"/>
              <a:gd name="connsiteY27" fmla="*/ 1351996 h 3482342"/>
              <a:gd name="connsiteX28" fmla="*/ 10513263 w 12192000"/>
              <a:gd name="connsiteY28" fmla="*/ 1350756 h 3482342"/>
              <a:gd name="connsiteX29" fmla="*/ 10464012 w 12192000"/>
              <a:gd name="connsiteY29" fmla="*/ 1391778 h 3482342"/>
              <a:gd name="connsiteX30" fmla="*/ 10405409 w 12192000"/>
              <a:gd name="connsiteY30" fmla="*/ 1422789 h 3482342"/>
              <a:gd name="connsiteX31" fmla="*/ 10370530 w 12192000"/>
              <a:gd name="connsiteY31" fmla="*/ 1441596 h 3482342"/>
              <a:gd name="connsiteX32" fmla="*/ 10314361 w 12192000"/>
              <a:gd name="connsiteY32" fmla="*/ 1466924 h 3482342"/>
              <a:gd name="connsiteX33" fmla="*/ 10264922 w 12192000"/>
              <a:gd name="connsiteY33" fmla="*/ 1472107 h 3482342"/>
              <a:gd name="connsiteX34" fmla="*/ 10201385 w 12192000"/>
              <a:gd name="connsiteY34" fmla="*/ 1477515 h 3482342"/>
              <a:gd name="connsiteX35" fmla="*/ 10120184 w 12192000"/>
              <a:gd name="connsiteY35" fmla="*/ 1466924 h 3482342"/>
              <a:gd name="connsiteX36" fmla="*/ 10058690 w 12192000"/>
              <a:gd name="connsiteY36" fmla="*/ 1474888 h 3482342"/>
              <a:gd name="connsiteX37" fmla="*/ 10004424 w 12192000"/>
              <a:gd name="connsiteY37" fmla="*/ 1489801 h 3482342"/>
              <a:gd name="connsiteX38" fmla="*/ 9999951 w 12192000"/>
              <a:gd name="connsiteY38" fmla="*/ 1499127 h 3482342"/>
              <a:gd name="connsiteX39" fmla="*/ 9845462 w 12192000"/>
              <a:gd name="connsiteY39" fmla="*/ 1548192 h 3482342"/>
              <a:gd name="connsiteX40" fmla="*/ 9736156 w 12192000"/>
              <a:gd name="connsiteY40" fmla="*/ 1581928 h 3482342"/>
              <a:gd name="connsiteX41" fmla="*/ 9693355 w 12192000"/>
              <a:gd name="connsiteY41" fmla="*/ 1602632 h 3482342"/>
              <a:gd name="connsiteX42" fmla="*/ 9664242 w 12192000"/>
              <a:gd name="connsiteY42" fmla="*/ 1622075 h 3482342"/>
              <a:gd name="connsiteX43" fmla="*/ 9579195 w 12192000"/>
              <a:gd name="connsiteY43" fmla="*/ 1648017 h 3482342"/>
              <a:gd name="connsiteX44" fmla="*/ 9433652 w 12192000"/>
              <a:gd name="connsiteY44" fmla="*/ 1681174 h 3482342"/>
              <a:gd name="connsiteX45" fmla="*/ 9403775 w 12192000"/>
              <a:gd name="connsiteY45" fmla="*/ 1690403 h 3482342"/>
              <a:gd name="connsiteX46" fmla="*/ 9382503 w 12192000"/>
              <a:gd name="connsiteY46" fmla="*/ 1706957 h 3482342"/>
              <a:gd name="connsiteX47" fmla="*/ 9381410 w 12192000"/>
              <a:gd name="connsiteY47" fmla="*/ 1718312 h 3482342"/>
              <a:gd name="connsiteX48" fmla="*/ 9365685 w 12192000"/>
              <a:gd name="connsiteY48" fmla="*/ 1724772 h 3482342"/>
              <a:gd name="connsiteX49" fmla="*/ 9278020 w 12192000"/>
              <a:gd name="connsiteY49" fmla="*/ 1741161 h 3482342"/>
              <a:gd name="connsiteX50" fmla="*/ 9217145 w 12192000"/>
              <a:gd name="connsiteY50" fmla="*/ 1771195 h 3482342"/>
              <a:gd name="connsiteX51" fmla="*/ 8955875 w 12192000"/>
              <a:gd name="connsiteY51" fmla="*/ 1796806 h 3482342"/>
              <a:gd name="connsiteX52" fmla="*/ 8648415 w 12192000"/>
              <a:gd name="connsiteY52" fmla="*/ 1878623 h 3482342"/>
              <a:gd name="connsiteX53" fmla="*/ 8495949 w 12192000"/>
              <a:gd name="connsiteY53" fmla="*/ 1902425 h 3482342"/>
              <a:gd name="connsiteX54" fmla="*/ 8236214 w 12192000"/>
              <a:gd name="connsiteY54" fmla="*/ 1909725 h 3482342"/>
              <a:gd name="connsiteX55" fmla="*/ 8132104 w 12192000"/>
              <a:gd name="connsiteY55" fmla="*/ 1895727 h 3482342"/>
              <a:gd name="connsiteX56" fmla="*/ 7918078 w 12192000"/>
              <a:gd name="connsiteY56" fmla="*/ 1862668 h 3482342"/>
              <a:gd name="connsiteX57" fmla="*/ 7817899 w 12192000"/>
              <a:gd name="connsiteY57" fmla="*/ 1862176 h 3482342"/>
              <a:gd name="connsiteX58" fmla="*/ 7768994 w 12192000"/>
              <a:gd name="connsiteY58" fmla="*/ 1855721 h 3482342"/>
              <a:gd name="connsiteX59" fmla="*/ 7618027 w 12192000"/>
              <a:gd name="connsiteY59" fmla="*/ 1830959 h 3482342"/>
              <a:gd name="connsiteX60" fmla="*/ 7449425 w 12192000"/>
              <a:gd name="connsiteY60" fmla="*/ 1810910 h 3482342"/>
              <a:gd name="connsiteX61" fmla="*/ 7342915 w 12192000"/>
              <a:gd name="connsiteY61" fmla="*/ 1819827 h 3482342"/>
              <a:gd name="connsiteX62" fmla="*/ 7255191 w 12192000"/>
              <a:gd name="connsiteY62" fmla="*/ 1834354 h 3482342"/>
              <a:gd name="connsiteX63" fmla="*/ 7131205 w 12192000"/>
              <a:gd name="connsiteY63" fmla="*/ 1845557 h 3482342"/>
              <a:gd name="connsiteX64" fmla="*/ 6941837 w 12192000"/>
              <a:gd name="connsiteY64" fmla="*/ 1840640 h 3482342"/>
              <a:gd name="connsiteX65" fmla="*/ 6837145 w 12192000"/>
              <a:gd name="connsiteY65" fmla="*/ 1870724 h 3482342"/>
              <a:gd name="connsiteX66" fmla="*/ 6753991 w 12192000"/>
              <a:gd name="connsiteY66" fmla="*/ 1860969 h 3482342"/>
              <a:gd name="connsiteX67" fmla="*/ 6727754 w 12192000"/>
              <a:gd name="connsiteY67" fmla="*/ 1882372 h 3482342"/>
              <a:gd name="connsiteX68" fmla="*/ 6723371 w 12192000"/>
              <a:gd name="connsiteY68" fmla="*/ 1886494 h 3482342"/>
              <a:gd name="connsiteX69" fmla="*/ 6702779 w 12192000"/>
              <a:gd name="connsiteY69" fmla="*/ 1893601 h 3482342"/>
              <a:gd name="connsiteX70" fmla="*/ 6686657 w 12192000"/>
              <a:gd name="connsiteY70" fmla="*/ 1907344 h 3482342"/>
              <a:gd name="connsiteX71" fmla="*/ 6651330 w 12192000"/>
              <a:gd name="connsiteY71" fmla="*/ 1922921 h 3482342"/>
              <a:gd name="connsiteX72" fmla="*/ 6622958 w 12192000"/>
              <a:gd name="connsiteY72" fmla="*/ 1936255 h 3482342"/>
              <a:gd name="connsiteX73" fmla="*/ 6522602 w 12192000"/>
              <a:gd name="connsiteY73" fmla="*/ 1954133 h 3482342"/>
              <a:gd name="connsiteX74" fmla="*/ 6444344 w 12192000"/>
              <a:gd name="connsiteY74" fmla="*/ 1969663 h 3482342"/>
              <a:gd name="connsiteX75" fmla="*/ 6409626 w 12192000"/>
              <a:gd name="connsiteY75" fmla="*/ 1978846 h 3482342"/>
              <a:gd name="connsiteX76" fmla="*/ 6333446 w 12192000"/>
              <a:gd name="connsiteY76" fmla="*/ 1997163 h 3482342"/>
              <a:gd name="connsiteX77" fmla="*/ 6294933 w 12192000"/>
              <a:gd name="connsiteY77" fmla="*/ 2019412 h 3482342"/>
              <a:gd name="connsiteX78" fmla="*/ 6238719 w 12192000"/>
              <a:gd name="connsiteY78" fmla="*/ 2042547 h 3482342"/>
              <a:gd name="connsiteX79" fmla="*/ 6187205 w 12192000"/>
              <a:gd name="connsiteY79" fmla="*/ 2060048 h 3482342"/>
              <a:gd name="connsiteX80" fmla="*/ 6138780 w 12192000"/>
              <a:gd name="connsiteY80" fmla="*/ 2081918 h 3482342"/>
              <a:gd name="connsiteX81" fmla="*/ 6120125 w 12192000"/>
              <a:gd name="connsiteY81" fmla="*/ 2109475 h 3482342"/>
              <a:gd name="connsiteX82" fmla="*/ 6056576 w 12192000"/>
              <a:gd name="connsiteY82" fmla="*/ 2120066 h 3482342"/>
              <a:gd name="connsiteX83" fmla="*/ 5993794 w 12192000"/>
              <a:gd name="connsiteY83" fmla="*/ 2122569 h 3482342"/>
              <a:gd name="connsiteX84" fmla="*/ 5943601 w 12192000"/>
              <a:gd name="connsiteY84" fmla="*/ 2137719 h 3482342"/>
              <a:gd name="connsiteX85" fmla="*/ 5898141 w 12192000"/>
              <a:gd name="connsiteY85" fmla="*/ 2144806 h 3482342"/>
              <a:gd name="connsiteX86" fmla="*/ 5855337 w 12192000"/>
              <a:gd name="connsiteY86" fmla="*/ 2137719 h 3482342"/>
              <a:gd name="connsiteX87" fmla="*/ 5817682 w 12192000"/>
              <a:gd name="connsiteY87" fmla="*/ 2157358 h 3482342"/>
              <a:gd name="connsiteX88" fmla="*/ 5735300 w 12192000"/>
              <a:gd name="connsiteY88" fmla="*/ 2158902 h 3482342"/>
              <a:gd name="connsiteX89" fmla="*/ 5591469 w 12192000"/>
              <a:gd name="connsiteY89" fmla="*/ 2178389 h 3482342"/>
              <a:gd name="connsiteX90" fmla="*/ 5505818 w 12192000"/>
              <a:gd name="connsiteY90" fmla="*/ 2194207 h 3482342"/>
              <a:gd name="connsiteX91" fmla="*/ 5452860 w 12192000"/>
              <a:gd name="connsiteY91" fmla="*/ 2180085 h 3482342"/>
              <a:gd name="connsiteX92" fmla="*/ 5414282 w 12192000"/>
              <a:gd name="connsiteY92" fmla="*/ 2183070 h 3482342"/>
              <a:gd name="connsiteX93" fmla="*/ 5368369 w 12192000"/>
              <a:gd name="connsiteY93" fmla="*/ 2204272 h 3482342"/>
              <a:gd name="connsiteX94" fmla="*/ 5336354 w 12192000"/>
              <a:gd name="connsiteY94" fmla="*/ 2218920 h 3482342"/>
              <a:gd name="connsiteX95" fmla="*/ 5291263 w 12192000"/>
              <a:gd name="connsiteY95" fmla="*/ 2239182 h 3482342"/>
              <a:gd name="connsiteX96" fmla="*/ 5255152 w 12192000"/>
              <a:gd name="connsiteY96" fmla="*/ 2247164 h 3482342"/>
              <a:gd name="connsiteX97" fmla="*/ 5233796 w 12192000"/>
              <a:gd name="connsiteY97" fmla="*/ 2268260 h 3482342"/>
              <a:gd name="connsiteX98" fmla="*/ 5212786 w 12192000"/>
              <a:gd name="connsiteY98" fmla="*/ 2296592 h 3482342"/>
              <a:gd name="connsiteX99" fmla="*/ 5173523 w 12192000"/>
              <a:gd name="connsiteY99" fmla="*/ 2309057 h 3482342"/>
              <a:gd name="connsiteX100" fmla="*/ 5123830 w 12192000"/>
              <a:gd name="connsiteY100" fmla="*/ 2307070 h 3482342"/>
              <a:gd name="connsiteX101" fmla="*/ 5065426 w 12192000"/>
              <a:gd name="connsiteY101" fmla="*/ 2324076 h 3482342"/>
              <a:gd name="connsiteX102" fmla="*/ 4975908 w 12192000"/>
              <a:gd name="connsiteY102" fmla="*/ 2364128 h 3482342"/>
              <a:gd name="connsiteX103" fmla="*/ 4913723 w 12192000"/>
              <a:gd name="connsiteY103" fmla="*/ 2385265 h 3482342"/>
              <a:gd name="connsiteX104" fmla="*/ 4746485 w 12192000"/>
              <a:gd name="connsiteY104" fmla="*/ 2451769 h 3482342"/>
              <a:gd name="connsiteX105" fmla="*/ 4681588 w 12192000"/>
              <a:gd name="connsiteY105" fmla="*/ 2467494 h 3482342"/>
              <a:gd name="connsiteX106" fmla="*/ 1783655 w 12192000"/>
              <a:gd name="connsiteY106" fmla="*/ 3163860 h 3482342"/>
              <a:gd name="connsiteX107" fmla="*/ 1325955 w 12192000"/>
              <a:gd name="connsiteY107" fmla="*/ 3176692 h 3482342"/>
              <a:gd name="connsiteX108" fmla="*/ 1190384 w 12192000"/>
              <a:gd name="connsiteY108" fmla="*/ 3203504 h 3482342"/>
              <a:gd name="connsiteX109" fmla="*/ 1094537 w 12192000"/>
              <a:gd name="connsiteY109" fmla="*/ 3229469 h 3482342"/>
              <a:gd name="connsiteX110" fmla="*/ 779276 w 12192000"/>
              <a:gd name="connsiteY110" fmla="*/ 3327290 h 3482342"/>
              <a:gd name="connsiteX111" fmla="*/ 600378 w 12192000"/>
              <a:gd name="connsiteY111" fmla="*/ 3335250 h 3482342"/>
              <a:gd name="connsiteX112" fmla="*/ 493457 w 12192000"/>
              <a:gd name="connsiteY112" fmla="*/ 3365044 h 3482342"/>
              <a:gd name="connsiteX113" fmla="*/ 349402 w 12192000"/>
              <a:gd name="connsiteY113" fmla="*/ 3380897 h 3482342"/>
              <a:gd name="connsiteX114" fmla="*/ 192183 w 12192000"/>
              <a:gd name="connsiteY114" fmla="*/ 3460075 h 3482342"/>
              <a:gd name="connsiteX115" fmla="*/ 46713 w 12192000"/>
              <a:gd name="connsiteY115" fmla="*/ 3462986 h 3482342"/>
              <a:gd name="connsiteX116" fmla="*/ 2765 w 12192000"/>
              <a:gd name="connsiteY116" fmla="*/ 3480770 h 3482342"/>
              <a:gd name="connsiteX117" fmla="*/ 0 w 12192000"/>
              <a:gd name="connsiteY117" fmla="*/ 3482342 h 3482342"/>
              <a:gd name="connsiteX118" fmla="*/ 0 w 12192000"/>
              <a:gd name="connsiteY11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3568 w 12192000"/>
              <a:gd name="connsiteY18" fmla="*/ 1039464 h 3482342"/>
              <a:gd name="connsiteX19" fmla="*/ 11175804 w 12192000"/>
              <a:gd name="connsiteY19" fmla="*/ 1067977 h 3482342"/>
              <a:gd name="connsiteX20" fmla="*/ 11120819 w 12192000"/>
              <a:gd name="connsiteY20" fmla="*/ 1126133 h 3482342"/>
              <a:gd name="connsiteX21" fmla="*/ 11028687 w 12192000"/>
              <a:gd name="connsiteY21" fmla="*/ 1199018 h 3482342"/>
              <a:gd name="connsiteX22" fmla="*/ 10960443 w 12192000"/>
              <a:gd name="connsiteY22" fmla="*/ 1244502 h 3482342"/>
              <a:gd name="connsiteX23" fmla="*/ 10850998 w 12192000"/>
              <a:gd name="connsiteY23" fmla="*/ 1269215 h 3482342"/>
              <a:gd name="connsiteX24" fmla="*/ 10815658 w 12192000"/>
              <a:gd name="connsiteY24" fmla="*/ 1287849 h 3482342"/>
              <a:gd name="connsiteX25" fmla="*/ 10679906 w 12192000"/>
              <a:gd name="connsiteY25" fmla="*/ 1324988 h 3482342"/>
              <a:gd name="connsiteX26" fmla="*/ 10636304 w 12192000"/>
              <a:gd name="connsiteY26" fmla="*/ 1317928 h 3482342"/>
              <a:gd name="connsiteX27" fmla="*/ 10603863 w 12192000"/>
              <a:gd name="connsiteY27" fmla="*/ 1346886 h 3482342"/>
              <a:gd name="connsiteX28" fmla="*/ 10573203 w 12192000"/>
              <a:gd name="connsiteY28" fmla="*/ 1351996 h 3482342"/>
              <a:gd name="connsiteX29" fmla="*/ 10513263 w 12192000"/>
              <a:gd name="connsiteY29" fmla="*/ 1350756 h 3482342"/>
              <a:gd name="connsiteX30" fmla="*/ 10464012 w 12192000"/>
              <a:gd name="connsiteY30" fmla="*/ 1391778 h 3482342"/>
              <a:gd name="connsiteX31" fmla="*/ 10405409 w 12192000"/>
              <a:gd name="connsiteY31" fmla="*/ 1422789 h 3482342"/>
              <a:gd name="connsiteX32" fmla="*/ 10370530 w 12192000"/>
              <a:gd name="connsiteY32" fmla="*/ 1441596 h 3482342"/>
              <a:gd name="connsiteX33" fmla="*/ 10314361 w 12192000"/>
              <a:gd name="connsiteY33" fmla="*/ 1466924 h 3482342"/>
              <a:gd name="connsiteX34" fmla="*/ 10264922 w 12192000"/>
              <a:gd name="connsiteY34" fmla="*/ 1472107 h 3482342"/>
              <a:gd name="connsiteX35" fmla="*/ 10201385 w 12192000"/>
              <a:gd name="connsiteY35" fmla="*/ 1477515 h 3482342"/>
              <a:gd name="connsiteX36" fmla="*/ 10120184 w 12192000"/>
              <a:gd name="connsiteY36" fmla="*/ 1466924 h 3482342"/>
              <a:gd name="connsiteX37" fmla="*/ 10058690 w 12192000"/>
              <a:gd name="connsiteY37" fmla="*/ 1474888 h 3482342"/>
              <a:gd name="connsiteX38" fmla="*/ 10004424 w 12192000"/>
              <a:gd name="connsiteY38" fmla="*/ 1489801 h 3482342"/>
              <a:gd name="connsiteX39" fmla="*/ 9999951 w 12192000"/>
              <a:gd name="connsiteY39" fmla="*/ 1499127 h 3482342"/>
              <a:gd name="connsiteX40" fmla="*/ 9845462 w 12192000"/>
              <a:gd name="connsiteY40" fmla="*/ 1548192 h 3482342"/>
              <a:gd name="connsiteX41" fmla="*/ 9736156 w 12192000"/>
              <a:gd name="connsiteY41" fmla="*/ 1581928 h 3482342"/>
              <a:gd name="connsiteX42" fmla="*/ 9693355 w 12192000"/>
              <a:gd name="connsiteY42" fmla="*/ 1602632 h 3482342"/>
              <a:gd name="connsiteX43" fmla="*/ 9664242 w 12192000"/>
              <a:gd name="connsiteY43" fmla="*/ 1622075 h 3482342"/>
              <a:gd name="connsiteX44" fmla="*/ 9579195 w 12192000"/>
              <a:gd name="connsiteY44" fmla="*/ 1648017 h 3482342"/>
              <a:gd name="connsiteX45" fmla="*/ 9433652 w 12192000"/>
              <a:gd name="connsiteY45" fmla="*/ 1681174 h 3482342"/>
              <a:gd name="connsiteX46" fmla="*/ 9403775 w 12192000"/>
              <a:gd name="connsiteY46" fmla="*/ 1690403 h 3482342"/>
              <a:gd name="connsiteX47" fmla="*/ 9382503 w 12192000"/>
              <a:gd name="connsiteY47" fmla="*/ 1706957 h 3482342"/>
              <a:gd name="connsiteX48" fmla="*/ 9381410 w 12192000"/>
              <a:gd name="connsiteY48" fmla="*/ 1718312 h 3482342"/>
              <a:gd name="connsiteX49" fmla="*/ 9365685 w 12192000"/>
              <a:gd name="connsiteY49" fmla="*/ 1724772 h 3482342"/>
              <a:gd name="connsiteX50" fmla="*/ 9278020 w 12192000"/>
              <a:gd name="connsiteY50" fmla="*/ 1741161 h 3482342"/>
              <a:gd name="connsiteX51" fmla="*/ 9217145 w 12192000"/>
              <a:gd name="connsiteY51" fmla="*/ 1771195 h 3482342"/>
              <a:gd name="connsiteX52" fmla="*/ 8955875 w 12192000"/>
              <a:gd name="connsiteY52" fmla="*/ 1796806 h 3482342"/>
              <a:gd name="connsiteX53" fmla="*/ 8648415 w 12192000"/>
              <a:gd name="connsiteY53" fmla="*/ 1878623 h 3482342"/>
              <a:gd name="connsiteX54" fmla="*/ 8495949 w 12192000"/>
              <a:gd name="connsiteY54" fmla="*/ 1902425 h 3482342"/>
              <a:gd name="connsiteX55" fmla="*/ 8236214 w 12192000"/>
              <a:gd name="connsiteY55" fmla="*/ 1909725 h 3482342"/>
              <a:gd name="connsiteX56" fmla="*/ 8132104 w 12192000"/>
              <a:gd name="connsiteY56" fmla="*/ 1895727 h 3482342"/>
              <a:gd name="connsiteX57" fmla="*/ 7918078 w 12192000"/>
              <a:gd name="connsiteY57" fmla="*/ 1862668 h 3482342"/>
              <a:gd name="connsiteX58" fmla="*/ 7817899 w 12192000"/>
              <a:gd name="connsiteY58" fmla="*/ 1862176 h 3482342"/>
              <a:gd name="connsiteX59" fmla="*/ 7768994 w 12192000"/>
              <a:gd name="connsiteY59" fmla="*/ 1855721 h 3482342"/>
              <a:gd name="connsiteX60" fmla="*/ 7618027 w 12192000"/>
              <a:gd name="connsiteY60" fmla="*/ 1830959 h 3482342"/>
              <a:gd name="connsiteX61" fmla="*/ 7449425 w 12192000"/>
              <a:gd name="connsiteY61" fmla="*/ 1810910 h 3482342"/>
              <a:gd name="connsiteX62" fmla="*/ 7342915 w 12192000"/>
              <a:gd name="connsiteY62" fmla="*/ 1819827 h 3482342"/>
              <a:gd name="connsiteX63" fmla="*/ 7255191 w 12192000"/>
              <a:gd name="connsiteY63" fmla="*/ 1834354 h 3482342"/>
              <a:gd name="connsiteX64" fmla="*/ 7131205 w 12192000"/>
              <a:gd name="connsiteY64" fmla="*/ 1845557 h 3482342"/>
              <a:gd name="connsiteX65" fmla="*/ 6941837 w 12192000"/>
              <a:gd name="connsiteY65" fmla="*/ 1840640 h 3482342"/>
              <a:gd name="connsiteX66" fmla="*/ 6837145 w 12192000"/>
              <a:gd name="connsiteY66" fmla="*/ 1870724 h 3482342"/>
              <a:gd name="connsiteX67" fmla="*/ 6753991 w 12192000"/>
              <a:gd name="connsiteY67" fmla="*/ 1860969 h 3482342"/>
              <a:gd name="connsiteX68" fmla="*/ 6727754 w 12192000"/>
              <a:gd name="connsiteY68" fmla="*/ 1882372 h 3482342"/>
              <a:gd name="connsiteX69" fmla="*/ 6723371 w 12192000"/>
              <a:gd name="connsiteY69" fmla="*/ 1886494 h 3482342"/>
              <a:gd name="connsiteX70" fmla="*/ 6702779 w 12192000"/>
              <a:gd name="connsiteY70" fmla="*/ 1893601 h 3482342"/>
              <a:gd name="connsiteX71" fmla="*/ 6686657 w 12192000"/>
              <a:gd name="connsiteY71" fmla="*/ 1907344 h 3482342"/>
              <a:gd name="connsiteX72" fmla="*/ 6651330 w 12192000"/>
              <a:gd name="connsiteY72" fmla="*/ 1922921 h 3482342"/>
              <a:gd name="connsiteX73" fmla="*/ 6622958 w 12192000"/>
              <a:gd name="connsiteY73" fmla="*/ 1936255 h 3482342"/>
              <a:gd name="connsiteX74" fmla="*/ 6522602 w 12192000"/>
              <a:gd name="connsiteY74" fmla="*/ 1954133 h 3482342"/>
              <a:gd name="connsiteX75" fmla="*/ 6444344 w 12192000"/>
              <a:gd name="connsiteY75" fmla="*/ 1969663 h 3482342"/>
              <a:gd name="connsiteX76" fmla="*/ 6409626 w 12192000"/>
              <a:gd name="connsiteY76" fmla="*/ 1978846 h 3482342"/>
              <a:gd name="connsiteX77" fmla="*/ 6333446 w 12192000"/>
              <a:gd name="connsiteY77" fmla="*/ 1997163 h 3482342"/>
              <a:gd name="connsiteX78" fmla="*/ 6294933 w 12192000"/>
              <a:gd name="connsiteY78" fmla="*/ 2019412 h 3482342"/>
              <a:gd name="connsiteX79" fmla="*/ 6238719 w 12192000"/>
              <a:gd name="connsiteY79" fmla="*/ 2042547 h 3482342"/>
              <a:gd name="connsiteX80" fmla="*/ 6187205 w 12192000"/>
              <a:gd name="connsiteY80" fmla="*/ 2060048 h 3482342"/>
              <a:gd name="connsiteX81" fmla="*/ 6138780 w 12192000"/>
              <a:gd name="connsiteY81" fmla="*/ 2081918 h 3482342"/>
              <a:gd name="connsiteX82" fmla="*/ 6120125 w 12192000"/>
              <a:gd name="connsiteY82" fmla="*/ 2109475 h 3482342"/>
              <a:gd name="connsiteX83" fmla="*/ 6056576 w 12192000"/>
              <a:gd name="connsiteY83" fmla="*/ 2120066 h 3482342"/>
              <a:gd name="connsiteX84" fmla="*/ 5993794 w 12192000"/>
              <a:gd name="connsiteY84" fmla="*/ 2122569 h 3482342"/>
              <a:gd name="connsiteX85" fmla="*/ 5943601 w 12192000"/>
              <a:gd name="connsiteY85" fmla="*/ 2137719 h 3482342"/>
              <a:gd name="connsiteX86" fmla="*/ 5898141 w 12192000"/>
              <a:gd name="connsiteY86" fmla="*/ 2144806 h 3482342"/>
              <a:gd name="connsiteX87" fmla="*/ 5855337 w 12192000"/>
              <a:gd name="connsiteY87" fmla="*/ 2137719 h 3482342"/>
              <a:gd name="connsiteX88" fmla="*/ 5817682 w 12192000"/>
              <a:gd name="connsiteY88" fmla="*/ 2157358 h 3482342"/>
              <a:gd name="connsiteX89" fmla="*/ 5735300 w 12192000"/>
              <a:gd name="connsiteY89" fmla="*/ 2158902 h 3482342"/>
              <a:gd name="connsiteX90" fmla="*/ 5591469 w 12192000"/>
              <a:gd name="connsiteY90" fmla="*/ 2178389 h 3482342"/>
              <a:gd name="connsiteX91" fmla="*/ 5505818 w 12192000"/>
              <a:gd name="connsiteY91" fmla="*/ 2194207 h 3482342"/>
              <a:gd name="connsiteX92" fmla="*/ 5452860 w 12192000"/>
              <a:gd name="connsiteY92" fmla="*/ 2180085 h 3482342"/>
              <a:gd name="connsiteX93" fmla="*/ 5414282 w 12192000"/>
              <a:gd name="connsiteY93" fmla="*/ 2183070 h 3482342"/>
              <a:gd name="connsiteX94" fmla="*/ 5368369 w 12192000"/>
              <a:gd name="connsiteY94" fmla="*/ 2204272 h 3482342"/>
              <a:gd name="connsiteX95" fmla="*/ 5336354 w 12192000"/>
              <a:gd name="connsiteY95" fmla="*/ 2218920 h 3482342"/>
              <a:gd name="connsiteX96" fmla="*/ 5291263 w 12192000"/>
              <a:gd name="connsiteY96" fmla="*/ 2239182 h 3482342"/>
              <a:gd name="connsiteX97" fmla="*/ 5255152 w 12192000"/>
              <a:gd name="connsiteY97" fmla="*/ 2247164 h 3482342"/>
              <a:gd name="connsiteX98" fmla="*/ 5233796 w 12192000"/>
              <a:gd name="connsiteY98" fmla="*/ 2268260 h 3482342"/>
              <a:gd name="connsiteX99" fmla="*/ 5212786 w 12192000"/>
              <a:gd name="connsiteY99" fmla="*/ 2296592 h 3482342"/>
              <a:gd name="connsiteX100" fmla="*/ 5173523 w 12192000"/>
              <a:gd name="connsiteY100" fmla="*/ 2309057 h 3482342"/>
              <a:gd name="connsiteX101" fmla="*/ 5123830 w 12192000"/>
              <a:gd name="connsiteY101" fmla="*/ 2307070 h 3482342"/>
              <a:gd name="connsiteX102" fmla="*/ 5065426 w 12192000"/>
              <a:gd name="connsiteY102" fmla="*/ 2324076 h 3482342"/>
              <a:gd name="connsiteX103" fmla="*/ 4975908 w 12192000"/>
              <a:gd name="connsiteY103" fmla="*/ 2364128 h 3482342"/>
              <a:gd name="connsiteX104" fmla="*/ 4913723 w 12192000"/>
              <a:gd name="connsiteY104" fmla="*/ 2385265 h 3482342"/>
              <a:gd name="connsiteX105" fmla="*/ 4746485 w 12192000"/>
              <a:gd name="connsiteY105" fmla="*/ 2451769 h 3482342"/>
              <a:gd name="connsiteX106" fmla="*/ 4681588 w 12192000"/>
              <a:gd name="connsiteY106" fmla="*/ 2467494 h 3482342"/>
              <a:gd name="connsiteX107" fmla="*/ 1783655 w 12192000"/>
              <a:gd name="connsiteY107" fmla="*/ 3163860 h 3482342"/>
              <a:gd name="connsiteX108" fmla="*/ 1325955 w 12192000"/>
              <a:gd name="connsiteY108" fmla="*/ 3176692 h 3482342"/>
              <a:gd name="connsiteX109" fmla="*/ 1190384 w 12192000"/>
              <a:gd name="connsiteY109" fmla="*/ 3203504 h 3482342"/>
              <a:gd name="connsiteX110" fmla="*/ 1094537 w 12192000"/>
              <a:gd name="connsiteY110" fmla="*/ 3229469 h 3482342"/>
              <a:gd name="connsiteX111" fmla="*/ 779276 w 12192000"/>
              <a:gd name="connsiteY111" fmla="*/ 3327290 h 3482342"/>
              <a:gd name="connsiteX112" fmla="*/ 600378 w 12192000"/>
              <a:gd name="connsiteY112" fmla="*/ 3335250 h 3482342"/>
              <a:gd name="connsiteX113" fmla="*/ 493457 w 12192000"/>
              <a:gd name="connsiteY113" fmla="*/ 3365044 h 3482342"/>
              <a:gd name="connsiteX114" fmla="*/ 349402 w 12192000"/>
              <a:gd name="connsiteY114" fmla="*/ 3380897 h 3482342"/>
              <a:gd name="connsiteX115" fmla="*/ 192183 w 12192000"/>
              <a:gd name="connsiteY115" fmla="*/ 3460075 h 3482342"/>
              <a:gd name="connsiteX116" fmla="*/ 46713 w 12192000"/>
              <a:gd name="connsiteY116" fmla="*/ 3462986 h 3482342"/>
              <a:gd name="connsiteX117" fmla="*/ 2765 w 12192000"/>
              <a:gd name="connsiteY117" fmla="*/ 3480770 h 3482342"/>
              <a:gd name="connsiteX118" fmla="*/ 0 w 12192000"/>
              <a:gd name="connsiteY118" fmla="*/ 3482342 h 3482342"/>
              <a:gd name="connsiteX119" fmla="*/ 0 w 12192000"/>
              <a:gd name="connsiteY11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228040 w 12192000"/>
              <a:gd name="connsiteY17" fmla="*/ 958953 h 3482342"/>
              <a:gd name="connsiteX18" fmla="*/ 11196987 w 12192000"/>
              <a:gd name="connsiteY18" fmla="*/ 1000897 h 3482342"/>
              <a:gd name="connsiteX19" fmla="*/ 11193568 w 12192000"/>
              <a:gd name="connsiteY19" fmla="*/ 1039464 h 3482342"/>
              <a:gd name="connsiteX20" fmla="*/ 11175804 w 12192000"/>
              <a:gd name="connsiteY20" fmla="*/ 1067977 h 3482342"/>
              <a:gd name="connsiteX21" fmla="*/ 11120819 w 12192000"/>
              <a:gd name="connsiteY21" fmla="*/ 1126133 h 3482342"/>
              <a:gd name="connsiteX22" fmla="*/ 11028687 w 12192000"/>
              <a:gd name="connsiteY22" fmla="*/ 1199018 h 3482342"/>
              <a:gd name="connsiteX23" fmla="*/ 10960443 w 12192000"/>
              <a:gd name="connsiteY23" fmla="*/ 1244502 h 3482342"/>
              <a:gd name="connsiteX24" fmla="*/ 10850998 w 12192000"/>
              <a:gd name="connsiteY24" fmla="*/ 1269215 h 3482342"/>
              <a:gd name="connsiteX25" fmla="*/ 10815658 w 12192000"/>
              <a:gd name="connsiteY25" fmla="*/ 1287849 h 3482342"/>
              <a:gd name="connsiteX26" fmla="*/ 10679906 w 12192000"/>
              <a:gd name="connsiteY26" fmla="*/ 1324988 h 3482342"/>
              <a:gd name="connsiteX27" fmla="*/ 10636304 w 12192000"/>
              <a:gd name="connsiteY27" fmla="*/ 1317928 h 3482342"/>
              <a:gd name="connsiteX28" fmla="*/ 10603863 w 12192000"/>
              <a:gd name="connsiteY28" fmla="*/ 1346886 h 3482342"/>
              <a:gd name="connsiteX29" fmla="*/ 10573203 w 12192000"/>
              <a:gd name="connsiteY29" fmla="*/ 1351996 h 3482342"/>
              <a:gd name="connsiteX30" fmla="*/ 10513263 w 12192000"/>
              <a:gd name="connsiteY30" fmla="*/ 1350756 h 3482342"/>
              <a:gd name="connsiteX31" fmla="*/ 10464012 w 12192000"/>
              <a:gd name="connsiteY31" fmla="*/ 1391778 h 3482342"/>
              <a:gd name="connsiteX32" fmla="*/ 10405409 w 12192000"/>
              <a:gd name="connsiteY32" fmla="*/ 1422789 h 3482342"/>
              <a:gd name="connsiteX33" fmla="*/ 10370530 w 12192000"/>
              <a:gd name="connsiteY33" fmla="*/ 1441596 h 3482342"/>
              <a:gd name="connsiteX34" fmla="*/ 10314361 w 12192000"/>
              <a:gd name="connsiteY34" fmla="*/ 1466924 h 3482342"/>
              <a:gd name="connsiteX35" fmla="*/ 10264922 w 12192000"/>
              <a:gd name="connsiteY35" fmla="*/ 1472107 h 3482342"/>
              <a:gd name="connsiteX36" fmla="*/ 10201385 w 12192000"/>
              <a:gd name="connsiteY36" fmla="*/ 1477515 h 3482342"/>
              <a:gd name="connsiteX37" fmla="*/ 10120184 w 12192000"/>
              <a:gd name="connsiteY37" fmla="*/ 1466924 h 3482342"/>
              <a:gd name="connsiteX38" fmla="*/ 10058690 w 12192000"/>
              <a:gd name="connsiteY38" fmla="*/ 1474888 h 3482342"/>
              <a:gd name="connsiteX39" fmla="*/ 10004424 w 12192000"/>
              <a:gd name="connsiteY39" fmla="*/ 1489801 h 3482342"/>
              <a:gd name="connsiteX40" fmla="*/ 9999951 w 12192000"/>
              <a:gd name="connsiteY40" fmla="*/ 1499127 h 3482342"/>
              <a:gd name="connsiteX41" fmla="*/ 9845462 w 12192000"/>
              <a:gd name="connsiteY41" fmla="*/ 1548192 h 3482342"/>
              <a:gd name="connsiteX42" fmla="*/ 9736156 w 12192000"/>
              <a:gd name="connsiteY42" fmla="*/ 1581928 h 3482342"/>
              <a:gd name="connsiteX43" fmla="*/ 9693355 w 12192000"/>
              <a:gd name="connsiteY43" fmla="*/ 1602632 h 3482342"/>
              <a:gd name="connsiteX44" fmla="*/ 9664242 w 12192000"/>
              <a:gd name="connsiteY44" fmla="*/ 1622075 h 3482342"/>
              <a:gd name="connsiteX45" fmla="*/ 9579195 w 12192000"/>
              <a:gd name="connsiteY45" fmla="*/ 1648017 h 3482342"/>
              <a:gd name="connsiteX46" fmla="*/ 9433652 w 12192000"/>
              <a:gd name="connsiteY46" fmla="*/ 1681174 h 3482342"/>
              <a:gd name="connsiteX47" fmla="*/ 9403775 w 12192000"/>
              <a:gd name="connsiteY47" fmla="*/ 1690403 h 3482342"/>
              <a:gd name="connsiteX48" fmla="*/ 9382503 w 12192000"/>
              <a:gd name="connsiteY48" fmla="*/ 1706957 h 3482342"/>
              <a:gd name="connsiteX49" fmla="*/ 9381410 w 12192000"/>
              <a:gd name="connsiteY49" fmla="*/ 1718312 h 3482342"/>
              <a:gd name="connsiteX50" fmla="*/ 9365685 w 12192000"/>
              <a:gd name="connsiteY50" fmla="*/ 1724772 h 3482342"/>
              <a:gd name="connsiteX51" fmla="*/ 9278020 w 12192000"/>
              <a:gd name="connsiteY51" fmla="*/ 1741161 h 3482342"/>
              <a:gd name="connsiteX52" fmla="*/ 9217145 w 12192000"/>
              <a:gd name="connsiteY52" fmla="*/ 1771195 h 3482342"/>
              <a:gd name="connsiteX53" fmla="*/ 8955875 w 12192000"/>
              <a:gd name="connsiteY53" fmla="*/ 1796806 h 3482342"/>
              <a:gd name="connsiteX54" fmla="*/ 8648415 w 12192000"/>
              <a:gd name="connsiteY54" fmla="*/ 1878623 h 3482342"/>
              <a:gd name="connsiteX55" fmla="*/ 8495949 w 12192000"/>
              <a:gd name="connsiteY55" fmla="*/ 1902425 h 3482342"/>
              <a:gd name="connsiteX56" fmla="*/ 8236214 w 12192000"/>
              <a:gd name="connsiteY56" fmla="*/ 1909725 h 3482342"/>
              <a:gd name="connsiteX57" fmla="*/ 8132104 w 12192000"/>
              <a:gd name="connsiteY57" fmla="*/ 1895727 h 3482342"/>
              <a:gd name="connsiteX58" fmla="*/ 7918078 w 12192000"/>
              <a:gd name="connsiteY58" fmla="*/ 1862668 h 3482342"/>
              <a:gd name="connsiteX59" fmla="*/ 7817899 w 12192000"/>
              <a:gd name="connsiteY59" fmla="*/ 1862176 h 3482342"/>
              <a:gd name="connsiteX60" fmla="*/ 7768994 w 12192000"/>
              <a:gd name="connsiteY60" fmla="*/ 1855721 h 3482342"/>
              <a:gd name="connsiteX61" fmla="*/ 7618027 w 12192000"/>
              <a:gd name="connsiteY61" fmla="*/ 1830959 h 3482342"/>
              <a:gd name="connsiteX62" fmla="*/ 7449425 w 12192000"/>
              <a:gd name="connsiteY62" fmla="*/ 1810910 h 3482342"/>
              <a:gd name="connsiteX63" fmla="*/ 7342915 w 12192000"/>
              <a:gd name="connsiteY63" fmla="*/ 1819827 h 3482342"/>
              <a:gd name="connsiteX64" fmla="*/ 7255191 w 12192000"/>
              <a:gd name="connsiteY64" fmla="*/ 1834354 h 3482342"/>
              <a:gd name="connsiteX65" fmla="*/ 7131205 w 12192000"/>
              <a:gd name="connsiteY65" fmla="*/ 1845557 h 3482342"/>
              <a:gd name="connsiteX66" fmla="*/ 6941837 w 12192000"/>
              <a:gd name="connsiteY66" fmla="*/ 1840640 h 3482342"/>
              <a:gd name="connsiteX67" fmla="*/ 6837145 w 12192000"/>
              <a:gd name="connsiteY67" fmla="*/ 1870724 h 3482342"/>
              <a:gd name="connsiteX68" fmla="*/ 6753991 w 12192000"/>
              <a:gd name="connsiteY68" fmla="*/ 1860969 h 3482342"/>
              <a:gd name="connsiteX69" fmla="*/ 6727754 w 12192000"/>
              <a:gd name="connsiteY69" fmla="*/ 1882372 h 3482342"/>
              <a:gd name="connsiteX70" fmla="*/ 6723371 w 12192000"/>
              <a:gd name="connsiteY70" fmla="*/ 1886494 h 3482342"/>
              <a:gd name="connsiteX71" fmla="*/ 6702779 w 12192000"/>
              <a:gd name="connsiteY71" fmla="*/ 1893601 h 3482342"/>
              <a:gd name="connsiteX72" fmla="*/ 6686657 w 12192000"/>
              <a:gd name="connsiteY72" fmla="*/ 1907344 h 3482342"/>
              <a:gd name="connsiteX73" fmla="*/ 6651330 w 12192000"/>
              <a:gd name="connsiteY73" fmla="*/ 1922921 h 3482342"/>
              <a:gd name="connsiteX74" fmla="*/ 6622958 w 12192000"/>
              <a:gd name="connsiteY74" fmla="*/ 1936255 h 3482342"/>
              <a:gd name="connsiteX75" fmla="*/ 6522602 w 12192000"/>
              <a:gd name="connsiteY75" fmla="*/ 1954133 h 3482342"/>
              <a:gd name="connsiteX76" fmla="*/ 6444344 w 12192000"/>
              <a:gd name="connsiteY76" fmla="*/ 1969663 h 3482342"/>
              <a:gd name="connsiteX77" fmla="*/ 6409626 w 12192000"/>
              <a:gd name="connsiteY77" fmla="*/ 1978846 h 3482342"/>
              <a:gd name="connsiteX78" fmla="*/ 6333446 w 12192000"/>
              <a:gd name="connsiteY78" fmla="*/ 1997163 h 3482342"/>
              <a:gd name="connsiteX79" fmla="*/ 6294933 w 12192000"/>
              <a:gd name="connsiteY79" fmla="*/ 2019412 h 3482342"/>
              <a:gd name="connsiteX80" fmla="*/ 6238719 w 12192000"/>
              <a:gd name="connsiteY80" fmla="*/ 2042547 h 3482342"/>
              <a:gd name="connsiteX81" fmla="*/ 6187205 w 12192000"/>
              <a:gd name="connsiteY81" fmla="*/ 2060048 h 3482342"/>
              <a:gd name="connsiteX82" fmla="*/ 6138780 w 12192000"/>
              <a:gd name="connsiteY82" fmla="*/ 2081918 h 3482342"/>
              <a:gd name="connsiteX83" fmla="*/ 6120125 w 12192000"/>
              <a:gd name="connsiteY83" fmla="*/ 2109475 h 3482342"/>
              <a:gd name="connsiteX84" fmla="*/ 6056576 w 12192000"/>
              <a:gd name="connsiteY84" fmla="*/ 2120066 h 3482342"/>
              <a:gd name="connsiteX85" fmla="*/ 5993794 w 12192000"/>
              <a:gd name="connsiteY85" fmla="*/ 2122569 h 3482342"/>
              <a:gd name="connsiteX86" fmla="*/ 5943601 w 12192000"/>
              <a:gd name="connsiteY86" fmla="*/ 2137719 h 3482342"/>
              <a:gd name="connsiteX87" fmla="*/ 5898141 w 12192000"/>
              <a:gd name="connsiteY87" fmla="*/ 2144806 h 3482342"/>
              <a:gd name="connsiteX88" fmla="*/ 5855337 w 12192000"/>
              <a:gd name="connsiteY88" fmla="*/ 2137719 h 3482342"/>
              <a:gd name="connsiteX89" fmla="*/ 5817682 w 12192000"/>
              <a:gd name="connsiteY89" fmla="*/ 2157358 h 3482342"/>
              <a:gd name="connsiteX90" fmla="*/ 5735300 w 12192000"/>
              <a:gd name="connsiteY90" fmla="*/ 2158902 h 3482342"/>
              <a:gd name="connsiteX91" fmla="*/ 5591469 w 12192000"/>
              <a:gd name="connsiteY91" fmla="*/ 2178389 h 3482342"/>
              <a:gd name="connsiteX92" fmla="*/ 5505818 w 12192000"/>
              <a:gd name="connsiteY92" fmla="*/ 2194207 h 3482342"/>
              <a:gd name="connsiteX93" fmla="*/ 5452860 w 12192000"/>
              <a:gd name="connsiteY93" fmla="*/ 2180085 h 3482342"/>
              <a:gd name="connsiteX94" fmla="*/ 5414282 w 12192000"/>
              <a:gd name="connsiteY94" fmla="*/ 2183070 h 3482342"/>
              <a:gd name="connsiteX95" fmla="*/ 5368369 w 12192000"/>
              <a:gd name="connsiteY95" fmla="*/ 2204272 h 3482342"/>
              <a:gd name="connsiteX96" fmla="*/ 5336354 w 12192000"/>
              <a:gd name="connsiteY96" fmla="*/ 2218920 h 3482342"/>
              <a:gd name="connsiteX97" fmla="*/ 5291263 w 12192000"/>
              <a:gd name="connsiteY97" fmla="*/ 2239182 h 3482342"/>
              <a:gd name="connsiteX98" fmla="*/ 5255152 w 12192000"/>
              <a:gd name="connsiteY98" fmla="*/ 2247164 h 3482342"/>
              <a:gd name="connsiteX99" fmla="*/ 5233796 w 12192000"/>
              <a:gd name="connsiteY99" fmla="*/ 2268260 h 3482342"/>
              <a:gd name="connsiteX100" fmla="*/ 5212786 w 12192000"/>
              <a:gd name="connsiteY100" fmla="*/ 2296592 h 3482342"/>
              <a:gd name="connsiteX101" fmla="*/ 5173523 w 12192000"/>
              <a:gd name="connsiteY101" fmla="*/ 2309057 h 3482342"/>
              <a:gd name="connsiteX102" fmla="*/ 5123830 w 12192000"/>
              <a:gd name="connsiteY102" fmla="*/ 2307070 h 3482342"/>
              <a:gd name="connsiteX103" fmla="*/ 5065426 w 12192000"/>
              <a:gd name="connsiteY103" fmla="*/ 2324076 h 3482342"/>
              <a:gd name="connsiteX104" fmla="*/ 4975908 w 12192000"/>
              <a:gd name="connsiteY104" fmla="*/ 2364128 h 3482342"/>
              <a:gd name="connsiteX105" fmla="*/ 4913723 w 12192000"/>
              <a:gd name="connsiteY105" fmla="*/ 2385265 h 3482342"/>
              <a:gd name="connsiteX106" fmla="*/ 4746485 w 12192000"/>
              <a:gd name="connsiteY106" fmla="*/ 2451769 h 3482342"/>
              <a:gd name="connsiteX107" fmla="*/ 4681588 w 12192000"/>
              <a:gd name="connsiteY107" fmla="*/ 2467494 h 3482342"/>
              <a:gd name="connsiteX108" fmla="*/ 1783655 w 12192000"/>
              <a:gd name="connsiteY108" fmla="*/ 3163860 h 3482342"/>
              <a:gd name="connsiteX109" fmla="*/ 1325955 w 12192000"/>
              <a:gd name="connsiteY109" fmla="*/ 3176692 h 3482342"/>
              <a:gd name="connsiteX110" fmla="*/ 1190384 w 12192000"/>
              <a:gd name="connsiteY110" fmla="*/ 3203504 h 3482342"/>
              <a:gd name="connsiteX111" fmla="*/ 1094537 w 12192000"/>
              <a:gd name="connsiteY111" fmla="*/ 3229469 h 3482342"/>
              <a:gd name="connsiteX112" fmla="*/ 779276 w 12192000"/>
              <a:gd name="connsiteY112" fmla="*/ 3327290 h 3482342"/>
              <a:gd name="connsiteX113" fmla="*/ 600378 w 12192000"/>
              <a:gd name="connsiteY113" fmla="*/ 3335250 h 3482342"/>
              <a:gd name="connsiteX114" fmla="*/ 493457 w 12192000"/>
              <a:gd name="connsiteY114" fmla="*/ 3365044 h 3482342"/>
              <a:gd name="connsiteX115" fmla="*/ 349402 w 12192000"/>
              <a:gd name="connsiteY115" fmla="*/ 3380897 h 3482342"/>
              <a:gd name="connsiteX116" fmla="*/ 192183 w 12192000"/>
              <a:gd name="connsiteY116" fmla="*/ 3460075 h 3482342"/>
              <a:gd name="connsiteX117" fmla="*/ 46713 w 12192000"/>
              <a:gd name="connsiteY117" fmla="*/ 3462986 h 3482342"/>
              <a:gd name="connsiteX118" fmla="*/ 2765 w 12192000"/>
              <a:gd name="connsiteY118" fmla="*/ 3480770 h 3482342"/>
              <a:gd name="connsiteX119" fmla="*/ 0 w 12192000"/>
              <a:gd name="connsiteY119" fmla="*/ 3482342 h 3482342"/>
              <a:gd name="connsiteX120" fmla="*/ 0 w 12192000"/>
              <a:gd name="connsiteY12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338523 w 12192000"/>
              <a:gd name="connsiteY16" fmla="*/ 852810 h 3482342"/>
              <a:gd name="connsiteX17" fmla="*/ 11313493 w 12192000"/>
              <a:gd name="connsiteY17" fmla="*/ 880860 h 3482342"/>
              <a:gd name="connsiteX18" fmla="*/ 11228040 w 12192000"/>
              <a:gd name="connsiteY18" fmla="*/ 958953 h 3482342"/>
              <a:gd name="connsiteX19" fmla="*/ 11196987 w 12192000"/>
              <a:gd name="connsiteY19" fmla="*/ 1000897 h 3482342"/>
              <a:gd name="connsiteX20" fmla="*/ 11193568 w 12192000"/>
              <a:gd name="connsiteY20" fmla="*/ 1039464 h 3482342"/>
              <a:gd name="connsiteX21" fmla="*/ 11175804 w 12192000"/>
              <a:gd name="connsiteY21" fmla="*/ 1067977 h 3482342"/>
              <a:gd name="connsiteX22" fmla="*/ 11120819 w 12192000"/>
              <a:gd name="connsiteY22" fmla="*/ 1126133 h 3482342"/>
              <a:gd name="connsiteX23" fmla="*/ 11028687 w 12192000"/>
              <a:gd name="connsiteY23" fmla="*/ 1199018 h 3482342"/>
              <a:gd name="connsiteX24" fmla="*/ 10960443 w 12192000"/>
              <a:gd name="connsiteY24" fmla="*/ 1244502 h 3482342"/>
              <a:gd name="connsiteX25" fmla="*/ 10850998 w 12192000"/>
              <a:gd name="connsiteY25" fmla="*/ 1269215 h 3482342"/>
              <a:gd name="connsiteX26" fmla="*/ 10815658 w 12192000"/>
              <a:gd name="connsiteY26" fmla="*/ 1287849 h 3482342"/>
              <a:gd name="connsiteX27" fmla="*/ 10679906 w 12192000"/>
              <a:gd name="connsiteY27" fmla="*/ 1324988 h 3482342"/>
              <a:gd name="connsiteX28" fmla="*/ 10636304 w 12192000"/>
              <a:gd name="connsiteY28" fmla="*/ 1317928 h 3482342"/>
              <a:gd name="connsiteX29" fmla="*/ 10603863 w 12192000"/>
              <a:gd name="connsiteY29" fmla="*/ 1346886 h 3482342"/>
              <a:gd name="connsiteX30" fmla="*/ 10573203 w 12192000"/>
              <a:gd name="connsiteY30" fmla="*/ 1351996 h 3482342"/>
              <a:gd name="connsiteX31" fmla="*/ 10513263 w 12192000"/>
              <a:gd name="connsiteY31" fmla="*/ 1350756 h 3482342"/>
              <a:gd name="connsiteX32" fmla="*/ 10464012 w 12192000"/>
              <a:gd name="connsiteY32" fmla="*/ 1391778 h 3482342"/>
              <a:gd name="connsiteX33" fmla="*/ 10405409 w 12192000"/>
              <a:gd name="connsiteY33" fmla="*/ 1422789 h 3482342"/>
              <a:gd name="connsiteX34" fmla="*/ 10370530 w 12192000"/>
              <a:gd name="connsiteY34" fmla="*/ 1441596 h 3482342"/>
              <a:gd name="connsiteX35" fmla="*/ 10314361 w 12192000"/>
              <a:gd name="connsiteY35" fmla="*/ 1466924 h 3482342"/>
              <a:gd name="connsiteX36" fmla="*/ 10264922 w 12192000"/>
              <a:gd name="connsiteY36" fmla="*/ 1472107 h 3482342"/>
              <a:gd name="connsiteX37" fmla="*/ 10201385 w 12192000"/>
              <a:gd name="connsiteY37" fmla="*/ 1477515 h 3482342"/>
              <a:gd name="connsiteX38" fmla="*/ 10120184 w 12192000"/>
              <a:gd name="connsiteY38" fmla="*/ 1466924 h 3482342"/>
              <a:gd name="connsiteX39" fmla="*/ 10058690 w 12192000"/>
              <a:gd name="connsiteY39" fmla="*/ 1474888 h 3482342"/>
              <a:gd name="connsiteX40" fmla="*/ 10004424 w 12192000"/>
              <a:gd name="connsiteY40" fmla="*/ 1489801 h 3482342"/>
              <a:gd name="connsiteX41" fmla="*/ 9999951 w 12192000"/>
              <a:gd name="connsiteY41" fmla="*/ 1499127 h 3482342"/>
              <a:gd name="connsiteX42" fmla="*/ 9845462 w 12192000"/>
              <a:gd name="connsiteY42" fmla="*/ 1548192 h 3482342"/>
              <a:gd name="connsiteX43" fmla="*/ 9736156 w 12192000"/>
              <a:gd name="connsiteY43" fmla="*/ 1581928 h 3482342"/>
              <a:gd name="connsiteX44" fmla="*/ 9693355 w 12192000"/>
              <a:gd name="connsiteY44" fmla="*/ 1602632 h 3482342"/>
              <a:gd name="connsiteX45" fmla="*/ 9664242 w 12192000"/>
              <a:gd name="connsiteY45" fmla="*/ 1622075 h 3482342"/>
              <a:gd name="connsiteX46" fmla="*/ 9579195 w 12192000"/>
              <a:gd name="connsiteY46" fmla="*/ 1648017 h 3482342"/>
              <a:gd name="connsiteX47" fmla="*/ 9433652 w 12192000"/>
              <a:gd name="connsiteY47" fmla="*/ 1681174 h 3482342"/>
              <a:gd name="connsiteX48" fmla="*/ 9403775 w 12192000"/>
              <a:gd name="connsiteY48" fmla="*/ 1690403 h 3482342"/>
              <a:gd name="connsiteX49" fmla="*/ 9382503 w 12192000"/>
              <a:gd name="connsiteY49" fmla="*/ 1706957 h 3482342"/>
              <a:gd name="connsiteX50" fmla="*/ 9381410 w 12192000"/>
              <a:gd name="connsiteY50" fmla="*/ 1718312 h 3482342"/>
              <a:gd name="connsiteX51" fmla="*/ 9365685 w 12192000"/>
              <a:gd name="connsiteY51" fmla="*/ 1724772 h 3482342"/>
              <a:gd name="connsiteX52" fmla="*/ 9278020 w 12192000"/>
              <a:gd name="connsiteY52" fmla="*/ 1741161 h 3482342"/>
              <a:gd name="connsiteX53" fmla="*/ 9217145 w 12192000"/>
              <a:gd name="connsiteY53" fmla="*/ 1771195 h 3482342"/>
              <a:gd name="connsiteX54" fmla="*/ 8955875 w 12192000"/>
              <a:gd name="connsiteY54" fmla="*/ 1796806 h 3482342"/>
              <a:gd name="connsiteX55" fmla="*/ 8648415 w 12192000"/>
              <a:gd name="connsiteY55" fmla="*/ 1878623 h 3482342"/>
              <a:gd name="connsiteX56" fmla="*/ 8495949 w 12192000"/>
              <a:gd name="connsiteY56" fmla="*/ 1902425 h 3482342"/>
              <a:gd name="connsiteX57" fmla="*/ 8236214 w 12192000"/>
              <a:gd name="connsiteY57" fmla="*/ 1909725 h 3482342"/>
              <a:gd name="connsiteX58" fmla="*/ 8132104 w 12192000"/>
              <a:gd name="connsiteY58" fmla="*/ 1895727 h 3482342"/>
              <a:gd name="connsiteX59" fmla="*/ 7918078 w 12192000"/>
              <a:gd name="connsiteY59" fmla="*/ 1862668 h 3482342"/>
              <a:gd name="connsiteX60" fmla="*/ 7817899 w 12192000"/>
              <a:gd name="connsiteY60" fmla="*/ 1862176 h 3482342"/>
              <a:gd name="connsiteX61" fmla="*/ 7768994 w 12192000"/>
              <a:gd name="connsiteY61" fmla="*/ 1855721 h 3482342"/>
              <a:gd name="connsiteX62" fmla="*/ 7618027 w 12192000"/>
              <a:gd name="connsiteY62" fmla="*/ 1830959 h 3482342"/>
              <a:gd name="connsiteX63" fmla="*/ 7449425 w 12192000"/>
              <a:gd name="connsiteY63" fmla="*/ 1810910 h 3482342"/>
              <a:gd name="connsiteX64" fmla="*/ 7342915 w 12192000"/>
              <a:gd name="connsiteY64" fmla="*/ 1819827 h 3482342"/>
              <a:gd name="connsiteX65" fmla="*/ 7255191 w 12192000"/>
              <a:gd name="connsiteY65" fmla="*/ 1834354 h 3482342"/>
              <a:gd name="connsiteX66" fmla="*/ 7131205 w 12192000"/>
              <a:gd name="connsiteY66" fmla="*/ 1845557 h 3482342"/>
              <a:gd name="connsiteX67" fmla="*/ 6941837 w 12192000"/>
              <a:gd name="connsiteY67" fmla="*/ 1840640 h 3482342"/>
              <a:gd name="connsiteX68" fmla="*/ 6837145 w 12192000"/>
              <a:gd name="connsiteY68" fmla="*/ 1870724 h 3482342"/>
              <a:gd name="connsiteX69" fmla="*/ 6753991 w 12192000"/>
              <a:gd name="connsiteY69" fmla="*/ 1860969 h 3482342"/>
              <a:gd name="connsiteX70" fmla="*/ 6727754 w 12192000"/>
              <a:gd name="connsiteY70" fmla="*/ 1882372 h 3482342"/>
              <a:gd name="connsiteX71" fmla="*/ 6723371 w 12192000"/>
              <a:gd name="connsiteY71" fmla="*/ 1886494 h 3482342"/>
              <a:gd name="connsiteX72" fmla="*/ 6702779 w 12192000"/>
              <a:gd name="connsiteY72" fmla="*/ 1893601 h 3482342"/>
              <a:gd name="connsiteX73" fmla="*/ 6686657 w 12192000"/>
              <a:gd name="connsiteY73" fmla="*/ 1907344 h 3482342"/>
              <a:gd name="connsiteX74" fmla="*/ 6651330 w 12192000"/>
              <a:gd name="connsiteY74" fmla="*/ 1922921 h 3482342"/>
              <a:gd name="connsiteX75" fmla="*/ 6622958 w 12192000"/>
              <a:gd name="connsiteY75" fmla="*/ 1936255 h 3482342"/>
              <a:gd name="connsiteX76" fmla="*/ 6522602 w 12192000"/>
              <a:gd name="connsiteY76" fmla="*/ 1954133 h 3482342"/>
              <a:gd name="connsiteX77" fmla="*/ 6444344 w 12192000"/>
              <a:gd name="connsiteY77" fmla="*/ 1969663 h 3482342"/>
              <a:gd name="connsiteX78" fmla="*/ 6409626 w 12192000"/>
              <a:gd name="connsiteY78" fmla="*/ 1978846 h 3482342"/>
              <a:gd name="connsiteX79" fmla="*/ 6333446 w 12192000"/>
              <a:gd name="connsiteY79" fmla="*/ 1997163 h 3482342"/>
              <a:gd name="connsiteX80" fmla="*/ 6294933 w 12192000"/>
              <a:gd name="connsiteY80" fmla="*/ 2019412 h 3482342"/>
              <a:gd name="connsiteX81" fmla="*/ 6238719 w 12192000"/>
              <a:gd name="connsiteY81" fmla="*/ 2042547 h 3482342"/>
              <a:gd name="connsiteX82" fmla="*/ 6187205 w 12192000"/>
              <a:gd name="connsiteY82" fmla="*/ 2060048 h 3482342"/>
              <a:gd name="connsiteX83" fmla="*/ 6138780 w 12192000"/>
              <a:gd name="connsiteY83" fmla="*/ 2081918 h 3482342"/>
              <a:gd name="connsiteX84" fmla="*/ 6120125 w 12192000"/>
              <a:gd name="connsiteY84" fmla="*/ 2109475 h 3482342"/>
              <a:gd name="connsiteX85" fmla="*/ 6056576 w 12192000"/>
              <a:gd name="connsiteY85" fmla="*/ 2120066 h 3482342"/>
              <a:gd name="connsiteX86" fmla="*/ 5993794 w 12192000"/>
              <a:gd name="connsiteY86" fmla="*/ 2122569 h 3482342"/>
              <a:gd name="connsiteX87" fmla="*/ 5943601 w 12192000"/>
              <a:gd name="connsiteY87" fmla="*/ 2137719 h 3482342"/>
              <a:gd name="connsiteX88" fmla="*/ 5898141 w 12192000"/>
              <a:gd name="connsiteY88" fmla="*/ 2144806 h 3482342"/>
              <a:gd name="connsiteX89" fmla="*/ 5855337 w 12192000"/>
              <a:gd name="connsiteY89" fmla="*/ 2137719 h 3482342"/>
              <a:gd name="connsiteX90" fmla="*/ 5817682 w 12192000"/>
              <a:gd name="connsiteY90" fmla="*/ 2157358 h 3482342"/>
              <a:gd name="connsiteX91" fmla="*/ 5735300 w 12192000"/>
              <a:gd name="connsiteY91" fmla="*/ 2158902 h 3482342"/>
              <a:gd name="connsiteX92" fmla="*/ 5591469 w 12192000"/>
              <a:gd name="connsiteY92" fmla="*/ 2178389 h 3482342"/>
              <a:gd name="connsiteX93" fmla="*/ 5505818 w 12192000"/>
              <a:gd name="connsiteY93" fmla="*/ 2194207 h 3482342"/>
              <a:gd name="connsiteX94" fmla="*/ 5452860 w 12192000"/>
              <a:gd name="connsiteY94" fmla="*/ 2180085 h 3482342"/>
              <a:gd name="connsiteX95" fmla="*/ 5414282 w 12192000"/>
              <a:gd name="connsiteY95" fmla="*/ 2183070 h 3482342"/>
              <a:gd name="connsiteX96" fmla="*/ 5368369 w 12192000"/>
              <a:gd name="connsiteY96" fmla="*/ 2204272 h 3482342"/>
              <a:gd name="connsiteX97" fmla="*/ 5336354 w 12192000"/>
              <a:gd name="connsiteY97" fmla="*/ 2218920 h 3482342"/>
              <a:gd name="connsiteX98" fmla="*/ 5291263 w 12192000"/>
              <a:gd name="connsiteY98" fmla="*/ 2239182 h 3482342"/>
              <a:gd name="connsiteX99" fmla="*/ 5255152 w 12192000"/>
              <a:gd name="connsiteY99" fmla="*/ 2247164 h 3482342"/>
              <a:gd name="connsiteX100" fmla="*/ 5233796 w 12192000"/>
              <a:gd name="connsiteY100" fmla="*/ 2268260 h 3482342"/>
              <a:gd name="connsiteX101" fmla="*/ 5212786 w 12192000"/>
              <a:gd name="connsiteY101" fmla="*/ 2296592 h 3482342"/>
              <a:gd name="connsiteX102" fmla="*/ 5173523 w 12192000"/>
              <a:gd name="connsiteY102" fmla="*/ 2309057 h 3482342"/>
              <a:gd name="connsiteX103" fmla="*/ 5123830 w 12192000"/>
              <a:gd name="connsiteY103" fmla="*/ 2307070 h 3482342"/>
              <a:gd name="connsiteX104" fmla="*/ 5065426 w 12192000"/>
              <a:gd name="connsiteY104" fmla="*/ 2324076 h 3482342"/>
              <a:gd name="connsiteX105" fmla="*/ 4975908 w 12192000"/>
              <a:gd name="connsiteY105" fmla="*/ 2364128 h 3482342"/>
              <a:gd name="connsiteX106" fmla="*/ 4913723 w 12192000"/>
              <a:gd name="connsiteY106" fmla="*/ 2385265 h 3482342"/>
              <a:gd name="connsiteX107" fmla="*/ 4746485 w 12192000"/>
              <a:gd name="connsiteY107" fmla="*/ 2451769 h 3482342"/>
              <a:gd name="connsiteX108" fmla="*/ 4681588 w 12192000"/>
              <a:gd name="connsiteY108" fmla="*/ 2467494 h 3482342"/>
              <a:gd name="connsiteX109" fmla="*/ 1783655 w 12192000"/>
              <a:gd name="connsiteY109" fmla="*/ 3163860 h 3482342"/>
              <a:gd name="connsiteX110" fmla="*/ 1325955 w 12192000"/>
              <a:gd name="connsiteY110" fmla="*/ 3176692 h 3482342"/>
              <a:gd name="connsiteX111" fmla="*/ 1190384 w 12192000"/>
              <a:gd name="connsiteY111" fmla="*/ 3203504 h 3482342"/>
              <a:gd name="connsiteX112" fmla="*/ 1094537 w 12192000"/>
              <a:gd name="connsiteY112" fmla="*/ 3229469 h 3482342"/>
              <a:gd name="connsiteX113" fmla="*/ 779276 w 12192000"/>
              <a:gd name="connsiteY113" fmla="*/ 3327290 h 3482342"/>
              <a:gd name="connsiteX114" fmla="*/ 600378 w 12192000"/>
              <a:gd name="connsiteY114" fmla="*/ 3335250 h 3482342"/>
              <a:gd name="connsiteX115" fmla="*/ 493457 w 12192000"/>
              <a:gd name="connsiteY115" fmla="*/ 3365044 h 3482342"/>
              <a:gd name="connsiteX116" fmla="*/ 349402 w 12192000"/>
              <a:gd name="connsiteY116" fmla="*/ 3380897 h 3482342"/>
              <a:gd name="connsiteX117" fmla="*/ 192183 w 12192000"/>
              <a:gd name="connsiteY117" fmla="*/ 3460075 h 3482342"/>
              <a:gd name="connsiteX118" fmla="*/ 46713 w 12192000"/>
              <a:gd name="connsiteY118" fmla="*/ 3462986 h 3482342"/>
              <a:gd name="connsiteX119" fmla="*/ 2765 w 12192000"/>
              <a:gd name="connsiteY119" fmla="*/ 3480770 h 3482342"/>
              <a:gd name="connsiteX120" fmla="*/ 0 w 12192000"/>
              <a:gd name="connsiteY120" fmla="*/ 3482342 h 3482342"/>
              <a:gd name="connsiteX121" fmla="*/ 0 w 12192000"/>
              <a:gd name="connsiteY12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20819 w 12192000"/>
              <a:gd name="connsiteY23" fmla="*/ 1126133 h 3482342"/>
              <a:gd name="connsiteX24" fmla="*/ 11028687 w 12192000"/>
              <a:gd name="connsiteY24" fmla="*/ 1199018 h 3482342"/>
              <a:gd name="connsiteX25" fmla="*/ 10960443 w 12192000"/>
              <a:gd name="connsiteY25" fmla="*/ 1244502 h 3482342"/>
              <a:gd name="connsiteX26" fmla="*/ 10850998 w 12192000"/>
              <a:gd name="connsiteY26" fmla="*/ 1269215 h 3482342"/>
              <a:gd name="connsiteX27" fmla="*/ 10815658 w 12192000"/>
              <a:gd name="connsiteY27" fmla="*/ 1287849 h 3482342"/>
              <a:gd name="connsiteX28" fmla="*/ 10679906 w 12192000"/>
              <a:gd name="connsiteY28" fmla="*/ 1324988 h 3482342"/>
              <a:gd name="connsiteX29" fmla="*/ 10636304 w 12192000"/>
              <a:gd name="connsiteY29" fmla="*/ 1317928 h 3482342"/>
              <a:gd name="connsiteX30" fmla="*/ 10603863 w 12192000"/>
              <a:gd name="connsiteY30" fmla="*/ 1346886 h 3482342"/>
              <a:gd name="connsiteX31" fmla="*/ 10573203 w 12192000"/>
              <a:gd name="connsiteY31" fmla="*/ 1351996 h 3482342"/>
              <a:gd name="connsiteX32" fmla="*/ 10513263 w 12192000"/>
              <a:gd name="connsiteY32" fmla="*/ 1350756 h 3482342"/>
              <a:gd name="connsiteX33" fmla="*/ 10464012 w 12192000"/>
              <a:gd name="connsiteY33" fmla="*/ 1391778 h 3482342"/>
              <a:gd name="connsiteX34" fmla="*/ 10405409 w 12192000"/>
              <a:gd name="connsiteY34" fmla="*/ 1422789 h 3482342"/>
              <a:gd name="connsiteX35" fmla="*/ 10370530 w 12192000"/>
              <a:gd name="connsiteY35" fmla="*/ 1441596 h 3482342"/>
              <a:gd name="connsiteX36" fmla="*/ 10314361 w 12192000"/>
              <a:gd name="connsiteY36" fmla="*/ 1466924 h 3482342"/>
              <a:gd name="connsiteX37" fmla="*/ 10264922 w 12192000"/>
              <a:gd name="connsiteY37" fmla="*/ 1472107 h 3482342"/>
              <a:gd name="connsiteX38" fmla="*/ 10201385 w 12192000"/>
              <a:gd name="connsiteY38" fmla="*/ 1477515 h 3482342"/>
              <a:gd name="connsiteX39" fmla="*/ 10120184 w 12192000"/>
              <a:gd name="connsiteY39" fmla="*/ 1466924 h 3482342"/>
              <a:gd name="connsiteX40" fmla="*/ 10058690 w 12192000"/>
              <a:gd name="connsiteY40" fmla="*/ 1474888 h 3482342"/>
              <a:gd name="connsiteX41" fmla="*/ 10004424 w 12192000"/>
              <a:gd name="connsiteY41" fmla="*/ 1489801 h 3482342"/>
              <a:gd name="connsiteX42" fmla="*/ 9999951 w 12192000"/>
              <a:gd name="connsiteY42" fmla="*/ 1499127 h 3482342"/>
              <a:gd name="connsiteX43" fmla="*/ 9845462 w 12192000"/>
              <a:gd name="connsiteY43" fmla="*/ 1548192 h 3482342"/>
              <a:gd name="connsiteX44" fmla="*/ 9736156 w 12192000"/>
              <a:gd name="connsiteY44" fmla="*/ 1581928 h 3482342"/>
              <a:gd name="connsiteX45" fmla="*/ 9693355 w 12192000"/>
              <a:gd name="connsiteY45" fmla="*/ 1602632 h 3482342"/>
              <a:gd name="connsiteX46" fmla="*/ 9664242 w 12192000"/>
              <a:gd name="connsiteY46" fmla="*/ 1622075 h 3482342"/>
              <a:gd name="connsiteX47" fmla="*/ 9579195 w 12192000"/>
              <a:gd name="connsiteY47" fmla="*/ 1648017 h 3482342"/>
              <a:gd name="connsiteX48" fmla="*/ 9433652 w 12192000"/>
              <a:gd name="connsiteY48" fmla="*/ 1681174 h 3482342"/>
              <a:gd name="connsiteX49" fmla="*/ 9403775 w 12192000"/>
              <a:gd name="connsiteY49" fmla="*/ 1690403 h 3482342"/>
              <a:gd name="connsiteX50" fmla="*/ 9382503 w 12192000"/>
              <a:gd name="connsiteY50" fmla="*/ 1706957 h 3482342"/>
              <a:gd name="connsiteX51" fmla="*/ 9381410 w 12192000"/>
              <a:gd name="connsiteY51" fmla="*/ 1718312 h 3482342"/>
              <a:gd name="connsiteX52" fmla="*/ 9365685 w 12192000"/>
              <a:gd name="connsiteY52" fmla="*/ 1724772 h 3482342"/>
              <a:gd name="connsiteX53" fmla="*/ 9278020 w 12192000"/>
              <a:gd name="connsiteY53" fmla="*/ 1741161 h 3482342"/>
              <a:gd name="connsiteX54" fmla="*/ 9217145 w 12192000"/>
              <a:gd name="connsiteY54" fmla="*/ 1771195 h 3482342"/>
              <a:gd name="connsiteX55" fmla="*/ 8955875 w 12192000"/>
              <a:gd name="connsiteY55" fmla="*/ 1796806 h 3482342"/>
              <a:gd name="connsiteX56" fmla="*/ 8648415 w 12192000"/>
              <a:gd name="connsiteY56" fmla="*/ 1878623 h 3482342"/>
              <a:gd name="connsiteX57" fmla="*/ 8495949 w 12192000"/>
              <a:gd name="connsiteY57" fmla="*/ 1902425 h 3482342"/>
              <a:gd name="connsiteX58" fmla="*/ 8236214 w 12192000"/>
              <a:gd name="connsiteY58" fmla="*/ 1909725 h 3482342"/>
              <a:gd name="connsiteX59" fmla="*/ 8132104 w 12192000"/>
              <a:gd name="connsiteY59" fmla="*/ 1895727 h 3482342"/>
              <a:gd name="connsiteX60" fmla="*/ 7918078 w 12192000"/>
              <a:gd name="connsiteY60" fmla="*/ 1862668 h 3482342"/>
              <a:gd name="connsiteX61" fmla="*/ 7817899 w 12192000"/>
              <a:gd name="connsiteY61" fmla="*/ 1862176 h 3482342"/>
              <a:gd name="connsiteX62" fmla="*/ 7768994 w 12192000"/>
              <a:gd name="connsiteY62" fmla="*/ 1855721 h 3482342"/>
              <a:gd name="connsiteX63" fmla="*/ 7618027 w 12192000"/>
              <a:gd name="connsiteY63" fmla="*/ 1830959 h 3482342"/>
              <a:gd name="connsiteX64" fmla="*/ 7449425 w 12192000"/>
              <a:gd name="connsiteY64" fmla="*/ 1810910 h 3482342"/>
              <a:gd name="connsiteX65" fmla="*/ 7342915 w 12192000"/>
              <a:gd name="connsiteY65" fmla="*/ 1819827 h 3482342"/>
              <a:gd name="connsiteX66" fmla="*/ 7255191 w 12192000"/>
              <a:gd name="connsiteY66" fmla="*/ 1834354 h 3482342"/>
              <a:gd name="connsiteX67" fmla="*/ 7131205 w 12192000"/>
              <a:gd name="connsiteY67" fmla="*/ 1845557 h 3482342"/>
              <a:gd name="connsiteX68" fmla="*/ 6941837 w 12192000"/>
              <a:gd name="connsiteY68" fmla="*/ 1840640 h 3482342"/>
              <a:gd name="connsiteX69" fmla="*/ 6837145 w 12192000"/>
              <a:gd name="connsiteY69" fmla="*/ 1870724 h 3482342"/>
              <a:gd name="connsiteX70" fmla="*/ 6753991 w 12192000"/>
              <a:gd name="connsiteY70" fmla="*/ 1860969 h 3482342"/>
              <a:gd name="connsiteX71" fmla="*/ 6727754 w 12192000"/>
              <a:gd name="connsiteY71" fmla="*/ 1882372 h 3482342"/>
              <a:gd name="connsiteX72" fmla="*/ 6723371 w 12192000"/>
              <a:gd name="connsiteY72" fmla="*/ 1886494 h 3482342"/>
              <a:gd name="connsiteX73" fmla="*/ 6702779 w 12192000"/>
              <a:gd name="connsiteY73" fmla="*/ 1893601 h 3482342"/>
              <a:gd name="connsiteX74" fmla="*/ 6686657 w 12192000"/>
              <a:gd name="connsiteY74" fmla="*/ 1907344 h 3482342"/>
              <a:gd name="connsiteX75" fmla="*/ 6651330 w 12192000"/>
              <a:gd name="connsiteY75" fmla="*/ 1922921 h 3482342"/>
              <a:gd name="connsiteX76" fmla="*/ 6622958 w 12192000"/>
              <a:gd name="connsiteY76" fmla="*/ 1936255 h 3482342"/>
              <a:gd name="connsiteX77" fmla="*/ 6522602 w 12192000"/>
              <a:gd name="connsiteY77" fmla="*/ 1954133 h 3482342"/>
              <a:gd name="connsiteX78" fmla="*/ 6444344 w 12192000"/>
              <a:gd name="connsiteY78" fmla="*/ 1969663 h 3482342"/>
              <a:gd name="connsiteX79" fmla="*/ 6409626 w 12192000"/>
              <a:gd name="connsiteY79" fmla="*/ 1978846 h 3482342"/>
              <a:gd name="connsiteX80" fmla="*/ 6333446 w 12192000"/>
              <a:gd name="connsiteY80" fmla="*/ 1997163 h 3482342"/>
              <a:gd name="connsiteX81" fmla="*/ 6294933 w 12192000"/>
              <a:gd name="connsiteY81" fmla="*/ 2019412 h 3482342"/>
              <a:gd name="connsiteX82" fmla="*/ 6238719 w 12192000"/>
              <a:gd name="connsiteY82" fmla="*/ 2042547 h 3482342"/>
              <a:gd name="connsiteX83" fmla="*/ 6187205 w 12192000"/>
              <a:gd name="connsiteY83" fmla="*/ 2060048 h 3482342"/>
              <a:gd name="connsiteX84" fmla="*/ 6138780 w 12192000"/>
              <a:gd name="connsiteY84" fmla="*/ 2081918 h 3482342"/>
              <a:gd name="connsiteX85" fmla="*/ 6120125 w 12192000"/>
              <a:gd name="connsiteY85" fmla="*/ 2109475 h 3482342"/>
              <a:gd name="connsiteX86" fmla="*/ 6056576 w 12192000"/>
              <a:gd name="connsiteY86" fmla="*/ 2120066 h 3482342"/>
              <a:gd name="connsiteX87" fmla="*/ 5993794 w 12192000"/>
              <a:gd name="connsiteY87" fmla="*/ 2122569 h 3482342"/>
              <a:gd name="connsiteX88" fmla="*/ 5943601 w 12192000"/>
              <a:gd name="connsiteY88" fmla="*/ 2137719 h 3482342"/>
              <a:gd name="connsiteX89" fmla="*/ 5898141 w 12192000"/>
              <a:gd name="connsiteY89" fmla="*/ 2144806 h 3482342"/>
              <a:gd name="connsiteX90" fmla="*/ 5855337 w 12192000"/>
              <a:gd name="connsiteY90" fmla="*/ 2137719 h 3482342"/>
              <a:gd name="connsiteX91" fmla="*/ 5817682 w 12192000"/>
              <a:gd name="connsiteY91" fmla="*/ 2157358 h 3482342"/>
              <a:gd name="connsiteX92" fmla="*/ 5735300 w 12192000"/>
              <a:gd name="connsiteY92" fmla="*/ 2158902 h 3482342"/>
              <a:gd name="connsiteX93" fmla="*/ 5591469 w 12192000"/>
              <a:gd name="connsiteY93" fmla="*/ 2178389 h 3482342"/>
              <a:gd name="connsiteX94" fmla="*/ 5505818 w 12192000"/>
              <a:gd name="connsiteY94" fmla="*/ 2194207 h 3482342"/>
              <a:gd name="connsiteX95" fmla="*/ 5452860 w 12192000"/>
              <a:gd name="connsiteY95" fmla="*/ 2180085 h 3482342"/>
              <a:gd name="connsiteX96" fmla="*/ 5414282 w 12192000"/>
              <a:gd name="connsiteY96" fmla="*/ 2183070 h 3482342"/>
              <a:gd name="connsiteX97" fmla="*/ 5368369 w 12192000"/>
              <a:gd name="connsiteY97" fmla="*/ 2204272 h 3482342"/>
              <a:gd name="connsiteX98" fmla="*/ 5336354 w 12192000"/>
              <a:gd name="connsiteY98" fmla="*/ 2218920 h 3482342"/>
              <a:gd name="connsiteX99" fmla="*/ 5291263 w 12192000"/>
              <a:gd name="connsiteY99" fmla="*/ 2239182 h 3482342"/>
              <a:gd name="connsiteX100" fmla="*/ 5255152 w 12192000"/>
              <a:gd name="connsiteY100" fmla="*/ 2247164 h 3482342"/>
              <a:gd name="connsiteX101" fmla="*/ 5233796 w 12192000"/>
              <a:gd name="connsiteY101" fmla="*/ 2268260 h 3482342"/>
              <a:gd name="connsiteX102" fmla="*/ 5212786 w 12192000"/>
              <a:gd name="connsiteY102" fmla="*/ 2296592 h 3482342"/>
              <a:gd name="connsiteX103" fmla="*/ 5173523 w 12192000"/>
              <a:gd name="connsiteY103" fmla="*/ 2309057 h 3482342"/>
              <a:gd name="connsiteX104" fmla="*/ 5123830 w 12192000"/>
              <a:gd name="connsiteY104" fmla="*/ 2307070 h 3482342"/>
              <a:gd name="connsiteX105" fmla="*/ 5065426 w 12192000"/>
              <a:gd name="connsiteY105" fmla="*/ 2324076 h 3482342"/>
              <a:gd name="connsiteX106" fmla="*/ 4975908 w 12192000"/>
              <a:gd name="connsiteY106" fmla="*/ 2364128 h 3482342"/>
              <a:gd name="connsiteX107" fmla="*/ 4913723 w 12192000"/>
              <a:gd name="connsiteY107" fmla="*/ 2385265 h 3482342"/>
              <a:gd name="connsiteX108" fmla="*/ 4746485 w 12192000"/>
              <a:gd name="connsiteY108" fmla="*/ 2451769 h 3482342"/>
              <a:gd name="connsiteX109" fmla="*/ 4681588 w 12192000"/>
              <a:gd name="connsiteY109" fmla="*/ 2467494 h 3482342"/>
              <a:gd name="connsiteX110" fmla="*/ 1783655 w 12192000"/>
              <a:gd name="connsiteY110" fmla="*/ 3163860 h 3482342"/>
              <a:gd name="connsiteX111" fmla="*/ 1325955 w 12192000"/>
              <a:gd name="connsiteY111" fmla="*/ 3176692 h 3482342"/>
              <a:gd name="connsiteX112" fmla="*/ 1190384 w 12192000"/>
              <a:gd name="connsiteY112" fmla="*/ 3203504 h 3482342"/>
              <a:gd name="connsiteX113" fmla="*/ 1094537 w 12192000"/>
              <a:gd name="connsiteY113" fmla="*/ 3229469 h 3482342"/>
              <a:gd name="connsiteX114" fmla="*/ 779276 w 12192000"/>
              <a:gd name="connsiteY114" fmla="*/ 3327290 h 3482342"/>
              <a:gd name="connsiteX115" fmla="*/ 600378 w 12192000"/>
              <a:gd name="connsiteY115" fmla="*/ 3335250 h 3482342"/>
              <a:gd name="connsiteX116" fmla="*/ 493457 w 12192000"/>
              <a:gd name="connsiteY116" fmla="*/ 3365044 h 3482342"/>
              <a:gd name="connsiteX117" fmla="*/ 349402 w 12192000"/>
              <a:gd name="connsiteY117" fmla="*/ 3380897 h 3482342"/>
              <a:gd name="connsiteX118" fmla="*/ 192183 w 12192000"/>
              <a:gd name="connsiteY118" fmla="*/ 3460075 h 3482342"/>
              <a:gd name="connsiteX119" fmla="*/ 46713 w 12192000"/>
              <a:gd name="connsiteY119" fmla="*/ 3462986 h 3482342"/>
              <a:gd name="connsiteX120" fmla="*/ 2765 w 12192000"/>
              <a:gd name="connsiteY120" fmla="*/ 3480770 h 3482342"/>
              <a:gd name="connsiteX121" fmla="*/ 0 w 12192000"/>
              <a:gd name="connsiteY121" fmla="*/ 3482342 h 3482342"/>
              <a:gd name="connsiteX122" fmla="*/ 0 w 12192000"/>
              <a:gd name="connsiteY12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24988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6304 w 12192000"/>
              <a:gd name="connsiteY30" fmla="*/ 1317928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679906 w 12192000"/>
              <a:gd name="connsiteY29" fmla="*/ 1332049 h 3482342"/>
              <a:gd name="connsiteX30" fmla="*/ 10639834 w 12192000"/>
              <a:gd name="connsiteY30" fmla="*/ 1324989 h 3482342"/>
              <a:gd name="connsiteX31" fmla="*/ 10603863 w 12192000"/>
              <a:gd name="connsiteY31" fmla="*/ 1346886 h 3482342"/>
              <a:gd name="connsiteX32" fmla="*/ 10573203 w 12192000"/>
              <a:gd name="connsiteY32" fmla="*/ 1351996 h 3482342"/>
              <a:gd name="connsiteX33" fmla="*/ 10513263 w 12192000"/>
              <a:gd name="connsiteY33" fmla="*/ 1350756 h 3482342"/>
              <a:gd name="connsiteX34" fmla="*/ 10464012 w 12192000"/>
              <a:gd name="connsiteY34" fmla="*/ 1391778 h 3482342"/>
              <a:gd name="connsiteX35" fmla="*/ 10405409 w 12192000"/>
              <a:gd name="connsiteY35" fmla="*/ 1422789 h 3482342"/>
              <a:gd name="connsiteX36" fmla="*/ 10370530 w 12192000"/>
              <a:gd name="connsiteY36" fmla="*/ 1441596 h 3482342"/>
              <a:gd name="connsiteX37" fmla="*/ 10314361 w 12192000"/>
              <a:gd name="connsiteY37" fmla="*/ 1466924 h 3482342"/>
              <a:gd name="connsiteX38" fmla="*/ 10264922 w 12192000"/>
              <a:gd name="connsiteY38" fmla="*/ 1472107 h 3482342"/>
              <a:gd name="connsiteX39" fmla="*/ 10201385 w 12192000"/>
              <a:gd name="connsiteY39" fmla="*/ 1477515 h 3482342"/>
              <a:gd name="connsiteX40" fmla="*/ 10120184 w 12192000"/>
              <a:gd name="connsiteY40" fmla="*/ 1466924 h 3482342"/>
              <a:gd name="connsiteX41" fmla="*/ 10058690 w 12192000"/>
              <a:gd name="connsiteY41" fmla="*/ 1474888 h 3482342"/>
              <a:gd name="connsiteX42" fmla="*/ 10004424 w 12192000"/>
              <a:gd name="connsiteY42" fmla="*/ 1489801 h 3482342"/>
              <a:gd name="connsiteX43" fmla="*/ 9999951 w 12192000"/>
              <a:gd name="connsiteY43" fmla="*/ 1499127 h 3482342"/>
              <a:gd name="connsiteX44" fmla="*/ 9845462 w 12192000"/>
              <a:gd name="connsiteY44" fmla="*/ 1548192 h 3482342"/>
              <a:gd name="connsiteX45" fmla="*/ 9736156 w 12192000"/>
              <a:gd name="connsiteY45" fmla="*/ 1581928 h 3482342"/>
              <a:gd name="connsiteX46" fmla="*/ 9693355 w 12192000"/>
              <a:gd name="connsiteY46" fmla="*/ 1602632 h 3482342"/>
              <a:gd name="connsiteX47" fmla="*/ 9664242 w 12192000"/>
              <a:gd name="connsiteY47" fmla="*/ 1622075 h 3482342"/>
              <a:gd name="connsiteX48" fmla="*/ 9579195 w 12192000"/>
              <a:gd name="connsiteY48" fmla="*/ 1648017 h 3482342"/>
              <a:gd name="connsiteX49" fmla="*/ 9433652 w 12192000"/>
              <a:gd name="connsiteY49" fmla="*/ 1681174 h 3482342"/>
              <a:gd name="connsiteX50" fmla="*/ 9403775 w 12192000"/>
              <a:gd name="connsiteY50" fmla="*/ 1690403 h 3482342"/>
              <a:gd name="connsiteX51" fmla="*/ 9382503 w 12192000"/>
              <a:gd name="connsiteY51" fmla="*/ 1706957 h 3482342"/>
              <a:gd name="connsiteX52" fmla="*/ 9381410 w 12192000"/>
              <a:gd name="connsiteY52" fmla="*/ 1718312 h 3482342"/>
              <a:gd name="connsiteX53" fmla="*/ 9365685 w 12192000"/>
              <a:gd name="connsiteY53" fmla="*/ 1724772 h 3482342"/>
              <a:gd name="connsiteX54" fmla="*/ 9278020 w 12192000"/>
              <a:gd name="connsiteY54" fmla="*/ 1741161 h 3482342"/>
              <a:gd name="connsiteX55" fmla="*/ 9217145 w 12192000"/>
              <a:gd name="connsiteY55" fmla="*/ 1771195 h 3482342"/>
              <a:gd name="connsiteX56" fmla="*/ 8955875 w 12192000"/>
              <a:gd name="connsiteY56" fmla="*/ 1796806 h 3482342"/>
              <a:gd name="connsiteX57" fmla="*/ 8648415 w 12192000"/>
              <a:gd name="connsiteY57" fmla="*/ 1878623 h 3482342"/>
              <a:gd name="connsiteX58" fmla="*/ 8495949 w 12192000"/>
              <a:gd name="connsiteY58" fmla="*/ 1902425 h 3482342"/>
              <a:gd name="connsiteX59" fmla="*/ 8236214 w 12192000"/>
              <a:gd name="connsiteY59" fmla="*/ 1909725 h 3482342"/>
              <a:gd name="connsiteX60" fmla="*/ 8132104 w 12192000"/>
              <a:gd name="connsiteY60" fmla="*/ 1895727 h 3482342"/>
              <a:gd name="connsiteX61" fmla="*/ 7918078 w 12192000"/>
              <a:gd name="connsiteY61" fmla="*/ 1862668 h 3482342"/>
              <a:gd name="connsiteX62" fmla="*/ 7817899 w 12192000"/>
              <a:gd name="connsiteY62" fmla="*/ 1862176 h 3482342"/>
              <a:gd name="connsiteX63" fmla="*/ 7768994 w 12192000"/>
              <a:gd name="connsiteY63" fmla="*/ 1855721 h 3482342"/>
              <a:gd name="connsiteX64" fmla="*/ 7618027 w 12192000"/>
              <a:gd name="connsiteY64" fmla="*/ 1830959 h 3482342"/>
              <a:gd name="connsiteX65" fmla="*/ 7449425 w 12192000"/>
              <a:gd name="connsiteY65" fmla="*/ 1810910 h 3482342"/>
              <a:gd name="connsiteX66" fmla="*/ 7342915 w 12192000"/>
              <a:gd name="connsiteY66" fmla="*/ 1819827 h 3482342"/>
              <a:gd name="connsiteX67" fmla="*/ 7255191 w 12192000"/>
              <a:gd name="connsiteY67" fmla="*/ 1834354 h 3482342"/>
              <a:gd name="connsiteX68" fmla="*/ 7131205 w 12192000"/>
              <a:gd name="connsiteY68" fmla="*/ 1845557 h 3482342"/>
              <a:gd name="connsiteX69" fmla="*/ 6941837 w 12192000"/>
              <a:gd name="connsiteY69" fmla="*/ 1840640 h 3482342"/>
              <a:gd name="connsiteX70" fmla="*/ 6837145 w 12192000"/>
              <a:gd name="connsiteY70" fmla="*/ 1870724 h 3482342"/>
              <a:gd name="connsiteX71" fmla="*/ 6753991 w 12192000"/>
              <a:gd name="connsiteY71" fmla="*/ 1860969 h 3482342"/>
              <a:gd name="connsiteX72" fmla="*/ 6727754 w 12192000"/>
              <a:gd name="connsiteY72" fmla="*/ 1882372 h 3482342"/>
              <a:gd name="connsiteX73" fmla="*/ 6723371 w 12192000"/>
              <a:gd name="connsiteY73" fmla="*/ 1886494 h 3482342"/>
              <a:gd name="connsiteX74" fmla="*/ 6702779 w 12192000"/>
              <a:gd name="connsiteY74" fmla="*/ 1893601 h 3482342"/>
              <a:gd name="connsiteX75" fmla="*/ 6686657 w 12192000"/>
              <a:gd name="connsiteY75" fmla="*/ 1907344 h 3482342"/>
              <a:gd name="connsiteX76" fmla="*/ 6651330 w 12192000"/>
              <a:gd name="connsiteY76" fmla="*/ 1922921 h 3482342"/>
              <a:gd name="connsiteX77" fmla="*/ 6622958 w 12192000"/>
              <a:gd name="connsiteY77" fmla="*/ 1936255 h 3482342"/>
              <a:gd name="connsiteX78" fmla="*/ 6522602 w 12192000"/>
              <a:gd name="connsiteY78" fmla="*/ 1954133 h 3482342"/>
              <a:gd name="connsiteX79" fmla="*/ 6444344 w 12192000"/>
              <a:gd name="connsiteY79" fmla="*/ 1969663 h 3482342"/>
              <a:gd name="connsiteX80" fmla="*/ 6409626 w 12192000"/>
              <a:gd name="connsiteY80" fmla="*/ 1978846 h 3482342"/>
              <a:gd name="connsiteX81" fmla="*/ 6333446 w 12192000"/>
              <a:gd name="connsiteY81" fmla="*/ 1997163 h 3482342"/>
              <a:gd name="connsiteX82" fmla="*/ 6294933 w 12192000"/>
              <a:gd name="connsiteY82" fmla="*/ 2019412 h 3482342"/>
              <a:gd name="connsiteX83" fmla="*/ 6238719 w 12192000"/>
              <a:gd name="connsiteY83" fmla="*/ 2042547 h 3482342"/>
              <a:gd name="connsiteX84" fmla="*/ 6187205 w 12192000"/>
              <a:gd name="connsiteY84" fmla="*/ 2060048 h 3482342"/>
              <a:gd name="connsiteX85" fmla="*/ 6138780 w 12192000"/>
              <a:gd name="connsiteY85" fmla="*/ 2081918 h 3482342"/>
              <a:gd name="connsiteX86" fmla="*/ 6120125 w 12192000"/>
              <a:gd name="connsiteY86" fmla="*/ 2109475 h 3482342"/>
              <a:gd name="connsiteX87" fmla="*/ 6056576 w 12192000"/>
              <a:gd name="connsiteY87" fmla="*/ 2120066 h 3482342"/>
              <a:gd name="connsiteX88" fmla="*/ 5993794 w 12192000"/>
              <a:gd name="connsiteY88" fmla="*/ 2122569 h 3482342"/>
              <a:gd name="connsiteX89" fmla="*/ 5943601 w 12192000"/>
              <a:gd name="connsiteY89" fmla="*/ 2137719 h 3482342"/>
              <a:gd name="connsiteX90" fmla="*/ 5898141 w 12192000"/>
              <a:gd name="connsiteY90" fmla="*/ 2144806 h 3482342"/>
              <a:gd name="connsiteX91" fmla="*/ 5855337 w 12192000"/>
              <a:gd name="connsiteY91" fmla="*/ 2137719 h 3482342"/>
              <a:gd name="connsiteX92" fmla="*/ 5817682 w 12192000"/>
              <a:gd name="connsiteY92" fmla="*/ 2157358 h 3482342"/>
              <a:gd name="connsiteX93" fmla="*/ 5735300 w 12192000"/>
              <a:gd name="connsiteY93" fmla="*/ 2158902 h 3482342"/>
              <a:gd name="connsiteX94" fmla="*/ 5591469 w 12192000"/>
              <a:gd name="connsiteY94" fmla="*/ 2178389 h 3482342"/>
              <a:gd name="connsiteX95" fmla="*/ 5505818 w 12192000"/>
              <a:gd name="connsiteY95" fmla="*/ 2194207 h 3482342"/>
              <a:gd name="connsiteX96" fmla="*/ 5452860 w 12192000"/>
              <a:gd name="connsiteY96" fmla="*/ 2180085 h 3482342"/>
              <a:gd name="connsiteX97" fmla="*/ 5414282 w 12192000"/>
              <a:gd name="connsiteY97" fmla="*/ 2183070 h 3482342"/>
              <a:gd name="connsiteX98" fmla="*/ 5368369 w 12192000"/>
              <a:gd name="connsiteY98" fmla="*/ 2204272 h 3482342"/>
              <a:gd name="connsiteX99" fmla="*/ 5336354 w 12192000"/>
              <a:gd name="connsiteY99" fmla="*/ 2218920 h 3482342"/>
              <a:gd name="connsiteX100" fmla="*/ 5291263 w 12192000"/>
              <a:gd name="connsiteY100" fmla="*/ 2239182 h 3482342"/>
              <a:gd name="connsiteX101" fmla="*/ 5255152 w 12192000"/>
              <a:gd name="connsiteY101" fmla="*/ 2247164 h 3482342"/>
              <a:gd name="connsiteX102" fmla="*/ 5233796 w 12192000"/>
              <a:gd name="connsiteY102" fmla="*/ 2268260 h 3482342"/>
              <a:gd name="connsiteX103" fmla="*/ 5212786 w 12192000"/>
              <a:gd name="connsiteY103" fmla="*/ 2296592 h 3482342"/>
              <a:gd name="connsiteX104" fmla="*/ 5173523 w 12192000"/>
              <a:gd name="connsiteY104" fmla="*/ 2309057 h 3482342"/>
              <a:gd name="connsiteX105" fmla="*/ 5123830 w 12192000"/>
              <a:gd name="connsiteY105" fmla="*/ 2307070 h 3482342"/>
              <a:gd name="connsiteX106" fmla="*/ 5065426 w 12192000"/>
              <a:gd name="connsiteY106" fmla="*/ 2324076 h 3482342"/>
              <a:gd name="connsiteX107" fmla="*/ 4975908 w 12192000"/>
              <a:gd name="connsiteY107" fmla="*/ 2364128 h 3482342"/>
              <a:gd name="connsiteX108" fmla="*/ 4913723 w 12192000"/>
              <a:gd name="connsiteY108" fmla="*/ 2385265 h 3482342"/>
              <a:gd name="connsiteX109" fmla="*/ 4746485 w 12192000"/>
              <a:gd name="connsiteY109" fmla="*/ 2451769 h 3482342"/>
              <a:gd name="connsiteX110" fmla="*/ 4681588 w 12192000"/>
              <a:gd name="connsiteY110" fmla="*/ 2467494 h 3482342"/>
              <a:gd name="connsiteX111" fmla="*/ 1783655 w 12192000"/>
              <a:gd name="connsiteY111" fmla="*/ 3163860 h 3482342"/>
              <a:gd name="connsiteX112" fmla="*/ 1325955 w 12192000"/>
              <a:gd name="connsiteY112" fmla="*/ 3176692 h 3482342"/>
              <a:gd name="connsiteX113" fmla="*/ 1190384 w 12192000"/>
              <a:gd name="connsiteY113" fmla="*/ 3203504 h 3482342"/>
              <a:gd name="connsiteX114" fmla="*/ 1094537 w 12192000"/>
              <a:gd name="connsiteY114" fmla="*/ 3229469 h 3482342"/>
              <a:gd name="connsiteX115" fmla="*/ 779276 w 12192000"/>
              <a:gd name="connsiteY115" fmla="*/ 3327290 h 3482342"/>
              <a:gd name="connsiteX116" fmla="*/ 600378 w 12192000"/>
              <a:gd name="connsiteY116" fmla="*/ 3335250 h 3482342"/>
              <a:gd name="connsiteX117" fmla="*/ 493457 w 12192000"/>
              <a:gd name="connsiteY117" fmla="*/ 3365044 h 3482342"/>
              <a:gd name="connsiteX118" fmla="*/ 349402 w 12192000"/>
              <a:gd name="connsiteY118" fmla="*/ 3380897 h 3482342"/>
              <a:gd name="connsiteX119" fmla="*/ 192183 w 12192000"/>
              <a:gd name="connsiteY119" fmla="*/ 3460075 h 3482342"/>
              <a:gd name="connsiteX120" fmla="*/ 46713 w 12192000"/>
              <a:gd name="connsiteY120" fmla="*/ 3462986 h 3482342"/>
              <a:gd name="connsiteX121" fmla="*/ 2765 w 12192000"/>
              <a:gd name="connsiteY121" fmla="*/ 3480770 h 3482342"/>
              <a:gd name="connsiteX122" fmla="*/ 0 w 12192000"/>
              <a:gd name="connsiteY122" fmla="*/ 3482342 h 3482342"/>
              <a:gd name="connsiteX123" fmla="*/ 0 w 12192000"/>
              <a:gd name="connsiteY12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50998 w 12192000"/>
              <a:gd name="connsiteY27" fmla="*/ 1269215 h 3482342"/>
              <a:gd name="connsiteX28" fmla="*/ 10815658 w 12192000"/>
              <a:gd name="connsiteY28" fmla="*/ 1287849 h 3482342"/>
              <a:gd name="connsiteX29" fmla="*/ 10723900 w 12192000"/>
              <a:gd name="connsiteY29" fmla="*/ 1318642 h 3482342"/>
              <a:gd name="connsiteX30" fmla="*/ 10679906 w 12192000"/>
              <a:gd name="connsiteY30" fmla="*/ 1332049 h 3482342"/>
              <a:gd name="connsiteX31" fmla="*/ 10639834 w 12192000"/>
              <a:gd name="connsiteY31" fmla="*/ 1324989 h 3482342"/>
              <a:gd name="connsiteX32" fmla="*/ 10603863 w 12192000"/>
              <a:gd name="connsiteY32" fmla="*/ 1346886 h 3482342"/>
              <a:gd name="connsiteX33" fmla="*/ 10573203 w 12192000"/>
              <a:gd name="connsiteY33" fmla="*/ 1351996 h 3482342"/>
              <a:gd name="connsiteX34" fmla="*/ 10513263 w 12192000"/>
              <a:gd name="connsiteY34" fmla="*/ 1350756 h 3482342"/>
              <a:gd name="connsiteX35" fmla="*/ 10464012 w 12192000"/>
              <a:gd name="connsiteY35" fmla="*/ 1391778 h 3482342"/>
              <a:gd name="connsiteX36" fmla="*/ 10405409 w 12192000"/>
              <a:gd name="connsiteY36" fmla="*/ 1422789 h 3482342"/>
              <a:gd name="connsiteX37" fmla="*/ 10370530 w 12192000"/>
              <a:gd name="connsiteY37" fmla="*/ 1441596 h 3482342"/>
              <a:gd name="connsiteX38" fmla="*/ 10314361 w 12192000"/>
              <a:gd name="connsiteY38" fmla="*/ 1466924 h 3482342"/>
              <a:gd name="connsiteX39" fmla="*/ 10264922 w 12192000"/>
              <a:gd name="connsiteY39" fmla="*/ 1472107 h 3482342"/>
              <a:gd name="connsiteX40" fmla="*/ 10201385 w 12192000"/>
              <a:gd name="connsiteY40" fmla="*/ 1477515 h 3482342"/>
              <a:gd name="connsiteX41" fmla="*/ 10120184 w 12192000"/>
              <a:gd name="connsiteY41" fmla="*/ 1466924 h 3482342"/>
              <a:gd name="connsiteX42" fmla="*/ 10058690 w 12192000"/>
              <a:gd name="connsiteY42" fmla="*/ 1474888 h 3482342"/>
              <a:gd name="connsiteX43" fmla="*/ 10004424 w 12192000"/>
              <a:gd name="connsiteY43" fmla="*/ 1489801 h 3482342"/>
              <a:gd name="connsiteX44" fmla="*/ 9999951 w 12192000"/>
              <a:gd name="connsiteY44" fmla="*/ 1499127 h 3482342"/>
              <a:gd name="connsiteX45" fmla="*/ 9845462 w 12192000"/>
              <a:gd name="connsiteY45" fmla="*/ 1548192 h 3482342"/>
              <a:gd name="connsiteX46" fmla="*/ 9736156 w 12192000"/>
              <a:gd name="connsiteY46" fmla="*/ 1581928 h 3482342"/>
              <a:gd name="connsiteX47" fmla="*/ 9693355 w 12192000"/>
              <a:gd name="connsiteY47" fmla="*/ 1602632 h 3482342"/>
              <a:gd name="connsiteX48" fmla="*/ 9664242 w 12192000"/>
              <a:gd name="connsiteY48" fmla="*/ 1622075 h 3482342"/>
              <a:gd name="connsiteX49" fmla="*/ 9579195 w 12192000"/>
              <a:gd name="connsiteY49" fmla="*/ 1648017 h 3482342"/>
              <a:gd name="connsiteX50" fmla="*/ 9433652 w 12192000"/>
              <a:gd name="connsiteY50" fmla="*/ 1681174 h 3482342"/>
              <a:gd name="connsiteX51" fmla="*/ 9403775 w 12192000"/>
              <a:gd name="connsiteY51" fmla="*/ 1690403 h 3482342"/>
              <a:gd name="connsiteX52" fmla="*/ 9382503 w 12192000"/>
              <a:gd name="connsiteY52" fmla="*/ 1706957 h 3482342"/>
              <a:gd name="connsiteX53" fmla="*/ 9381410 w 12192000"/>
              <a:gd name="connsiteY53" fmla="*/ 1718312 h 3482342"/>
              <a:gd name="connsiteX54" fmla="*/ 9365685 w 12192000"/>
              <a:gd name="connsiteY54" fmla="*/ 1724772 h 3482342"/>
              <a:gd name="connsiteX55" fmla="*/ 9278020 w 12192000"/>
              <a:gd name="connsiteY55" fmla="*/ 1741161 h 3482342"/>
              <a:gd name="connsiteX56" fmla="*/ 9217145 w 12192000"/>
              <a:gd name="connsiteY56" fmla="*/ 1771195 h 3482342"/>
              <a:gd name="connsiteX57" fmla="*/ 8955875 w 12192000"/>
              <a:gd name="connsiteY57" fmla="*/ 1796806 h 3482342"/>
              <a:gd name="connsiteX58" fmla="*/ 8648415 w 12192000"/>
              <a:gd name="connsiteY58" fmla="*/ 1878623 h 3482342"/>
              <a:gd name="connsiteX59" fmla="*/ 8495949 w 12192000"/>
              <a:gd name="connsiteY59" fmla="*/ 1902425 h 3482342"/>
              <a:gd name="connsiteX60" fmla="*/ 8236214 w 12192000"/>
              <a:gd name="connsiteY60" fmla="*/ 1909725 h 3482342"/>
              <a:gd name="connsiteX61" fmla="*/ 8132104 w 12192000"/>
              <a:gd name="connsiteY61" fmla="*/ 1895727 h 3482342"/>
              <a:gd name="connsiteX62" fmla="*/ 7918078 w 12192000"/>
              <a:gd name="connsiteY62" fmla="*/ 1862668 h 3482342"/>
              <a:gd name="connsiteX63" fmla="*/ 7817899 w 12192000"/>
              <a:gd name="connsiteY63" fmla="*/ 1862176 h 3482342"/>
              <a:gd name="connsiteX64" fmla="*/ 7768994 w 12192000"/>
              <a:gd name="connsiteY64" fmla="*/ 1855721 h 3482342"/>
              <a:gd name="connsiteX65" fmla="*/ 7618027 w 12192000"/>
              <a:gd name="connsiteY65" fmla="*/ 1830959 h 3482342"/>
              <a:gd name="connsiteX66" fmla="*/ 7449425 w 12192000"/>
              <a:gd name="connsiteY66" fmla="*/ 1810910 h 3482342"/>
              <a:gd name="connsiteX67" fmla="*/ 7342915 w 12192000"/>
              <a:gd name="connsiteY67" fmla="*/ 1819827 h 3482342"/>
              <a:gd name="connsiteX68" fmla="*/ 7255191 w 12192000"/>
              <a:gd name="connsiteY68" fmla="*/ 1834354 h 3482342"/>
              <a:gd name="connsiteX69" fmla="*/ 7131205 w 12192000"/>
              <a:gd name="connsiteY69" fmla="*/ 1845557 h 3482342"/>
              <a:gd name="connsiteX70" fmla="*/ 6941837 w 12192000"/>
              <a:gd name="connsiteY70" fmla="*/ 1840640 h 3482342"/>
              <a:gd name="connsiteX71" fmla="*/ 6837145 w 12192000"/>
              <a:gd name="connsiteY71" fmla="*/ 1870724 h 3482342"/>
              <a:gd name="connsiteX72" fmla="*/ 6753991 w 12192000"/>
              <a:gd name="connsiteY72" fmla="*/ 1860969 h 3482342"/>
              <a:gd name="connsiteX73" fmla="*/ 6727754 w 12192000"/>
              <a:gd name="connsiteY73" fmla="*/ 1882372 h 3482342"/>
              <a:gd name="connsiteX74" fmla="*/ 6723371 w 12192000"/>
              <a:gd name="connsiteY74" fmla="*/ 1886494 h 3482342"/>
              <a:gd name="connsiteX75" fmla="*/ 6702779 w 12192000"/>
              <a:gd name="connsiteY75" fmla="*/ 1893601 h 3482342"/>
              <a:gd name="connsiteX76" fmla="*/ 6686657 w 12192000"/>
              <a:gd name="connsiteY76" fmla="*/ 1907344 h 3482342"/>
              <a:gd name="connsiteX77" fmla="*/ 6651330 w 12192000"/>
              <a:gd name="connsiteY77" fmla="*/ 1922921 h 3482342"/>
              <a:gd name="connsiteX78" fmla="*/ 6622958 w 12192000"/>
              <a:gd name="connsiteY78" fmla="*/ 1936255 h 3482342"/>
              <a:gd name="connsiteX79" fmla="*/ 6522602 w 12192000"/>
              <a:gd name="connsiteY79" fmla="*/ 1954133 h 3482342"/>
              <a:gd name="connsiteX80" fmla="*/ 6444344 w 12192000"/>
              <a:gd name="connsiteY80" fmla="*/ 1969663 h 3482342"/>
              <a:gd name="connsiteX81" fmla="*/ 6409626 w 12192000"/>
              <a:gd name="connsiteY81" fmla="*/ 1978846 h 3482342"/>
              <a:gd name="connsiteX82" fmla="*/ 6333446 w 12192000"/>
              <a:gd name="connsiteY82" fmla="*/ 1997163 h 3482342"/>
              <a:gd name="connsiteX83" fmla="*/ 6294933 w 12192000"/>
              <a:gd name="connsiteY83" fmla="*/ 2019412 h 3482342"/>
              <a:gd name="connsiteX84" fmla="*/ 6238719 w 12192000"/>
              <a:gd name="connsiteY84" fmla="*/ 2042547 h 3482342"/>
              <a:gd name="connsiteX85" fmla="*/ 6187205 w 12192000"/>
              <a:gd name="connsiteY85" fmla="*/ 2060048 h 3482342"/>
              <a:gd name="connsiteX86" fmla="*/ 6138780 w 12192000"/>
              <a:gd name="connsiteY86" fmla="*/ 2081918 h 3482342"/>
              <a:gd name="connsiteX87" fmla="*/ 6120125 w 12192000"/>
              <a:gd name="connsiteY87" fmla="*/ 2109475 h 3482342"/>
              <a:gd name="connsiteX88" fmla="*/ 6056576 w 12192000"/>
              <a:gd name="connsiteY88" fmla="*/ 2120066 h 3482342"/>
              <a:gd name="connsiteX89" fmla="*/ 5993794 w 12192000"/>
              <a:gd name="connsiteY89" fmla="*/ 2122569 h 3482342"/>
              <a:gd name="connsiteX90" fmla="*/ 5943601 w 12192000"/>
              <a:gd name="connsiteY90" fmla="*/ 2137719 h 3482342"/>
              <a:gd name="connsiteX91" fmla="*/ 5898141 w 12192000"/>
              <a:gd name="connsiteY91" fmla="*/ 2144806 h 3482342"/>
              <a:gd name="connsiteX92" fmla="*/ 5855337 w 12192000"/>
              <a:gd name="connsiteY92" fmla="*/ 2137719 h 3482342"/>
              <a:gd name="connsiteX93" fmla="*/ 5817682 w 12192000"/>
              <a:gd name="connsiteY93" fmla="*/ 2157358 h 3482342"/>
              <a:gd name="connsiteX94" fmla="*/ 5735300 w 12192000"/>
              <a:gd name="connsiteY94" fmla="*/ 2158902 h 3482342"/>
              <a:gd name="connsiteX95" fmla="*/ 5591469 w 12192000"/>
              <a:gd name="connsiteY95" fmla="*/ 2178389 h 3482342"/>
              <a:gd name="connsiteX96" fmla="*/ 5505818 w 12192000"/>
              <a:gd name="connsiteY96" fmla="*/ 2194207 h 3482342"/>
              <a:gd name="connsiteX97" fmla="*/ 5452860 w 12192000"/>
              <a:gd name="connsiteY97" fmla="*/ 2180085 h 3482342"/>
              <a:gd name="connsiteX98" fmla="*/ 5414282 w 12192000"/>
              <a:gd name="connsiteY98" fmla="*/ 2183070 h 3482342"/>
              <a:gd name="connsiteX99" fmla="*/ 5368369 w 12192000"/>
              <a:gd name="connsiteY99" fmla="*/ 2204272 h 3482342"/>
              <a:gd name="connsiteX100" fmla="*/ 5336354 w 12192000"/>
              <a:gd name="connsiteY100" fmla="*/ 2218920 h 3482342"/>
              <a:gd name="connsiteX101" fmla="*/ 5291263 w 12192000"/>
              <a:gd name="connsiteY101" fmla="*/ 2239182 h 3482342"/>
              <a:gd name="connsiteX102" fmla="*/ 5255152 w 12192000"/>
              <a:gd name="connsiteY102" fmla="*/ 2247164 h 3482342"/>
              <a:gd name="connsiteX103" fmla="*/ 5233796 w 12192000"/>
              <a:gd name="connsiteY103" fmla="*/ 2268260 h 3482342"/>
              <a:gd name="connsiteX104" fmla="*/ 5212786 w 12192000"/>
              <a:gd name="connsiteY104" fmla="*/ 2296592 h 3482342"/>
              <a:gd name="connsiteX105" fmla="*/ 5173523 w 12192000"/>
              <a:gd name="connsiteY105" fmla="*/ 2309057 h 3482342"/>
              <a:gd name="connsiteX106" fmla="*/ 5123830 w 12192000"/>
              <a:gd name="connsiteY106" fmla="*/ 2307070 h 3482342"/>
              <a:gd name="connsiteX107" fmla="*/ 5065426 w 12192000"/>
              <a:gd name="connsiteY107" fmla="*/ 2324076 h 3482342"/>
              <a:gd name="connsiteX108" fmla="*/ 4975908 w 12192000"/>
              <a:gd name="connsiteY108" fmla="*/ 2364128 h 3482342"/>
              <a:gd name="connsiteX109" fmla="*/ 4913723 w 12192000"/>
              <a:gd name="connsiteY109" fmla="*/ 2385265 h 3482342"/>
              <a:gd name="connsiteX110" fmla="*/ 4746485 w 12192000"/>
              <a:gd name="connsiteY110" fmla="*/ 2451769 h 3482342"/>
              <a:gd name="connsiteX111" fmla="*/ 4681588 w 12192000"/>
              <a:gd name="connsiteY111" fmla="*/ 2467494 h 3482342"/>
              <a:gd name="connsiteX112" fmla="*/ 1783655 w 12192000"/>
              <a:gd name="connsiteY112" fmla="*/ 3163860 h 3482342"/>
              <a:gd name="connsiteX113" fmla="*/ 1325955 w 12192000"/>
              <a:gd name="connsiteY113" fmla="*/ 3176692 h 3482342"/>
              <a:gd name="connsiteX114" fmla="*/ 1190384 w 12192000"/>
              <a:gd name="connsiteY114" fmla="*/ 3203504 h 3482342"/>
              <a:gd name="connsiteX115" fmla="*/ 1094537 w 12192000"/>
              <a:gd name="connsiteY115" fmla="*/ 3229469 h 3482342"/>
              <a:gd name="connsiteX116" fmla="*/ 779276 w 12192000"/>
              <a:gd name="connsiteY116" fmla="*/ 3327290 h 3482342"/>
              <a:gd name="connsiteX117" fmla="*/ 600378 w 12192000"/>
              <a:gd name="connsiteY117" fmla="*/ 3335250 h 3482342"/>
              <a:gd name="connsiteX118" fmla="*/ 493457 w 12192000"/>
              <a:gd name="connsiteY118" fmla="*/ 3365044 h 3482342"/>
              <a:gd name="connsiteX119" fmla="*/ 349402 w 12192000"/>
              <a:gd name="connsiteY119" fmla="*/ 3380897 h 3482342"/>
              <a:gd name="connsiteX120" fmla="*/ 192183 w 12192000"/>
              <a:gd name="connsiteY120" fmla="*/ 3460075 h 3482342"/>
              <a:gd name="connsiteX121" fmla="*/ 46713 w 12192000"/>
              <a:gd name="connsiteY121" fmla="*/ 3462986 h 3482342"/>
              <a:gd name="connsiteX122" fmla="*/ 2765 w 12192000"/>
              <a:gd name="connsiteY122" fmla="*/ 3480770 h 3482342"/>
              <a:gd name="connsiteX123" fmla="*/ 0 w 12192000"/>
              <a:gd name="connsiteY123" fmla="*/ 3482342 h 3482342"/>
              <a:gd name="connsiteX124" fmla="*/ 0 w 12192000"/>
              <a:gd name="connsiteY12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60443 w 12192000"/>
              <a:gd name="connsiteY26" fmla="*/ 1244502 h 3482342"/>
              <a:gd name="connsiteX27" fmla="*/ 10879242 w 12192000"/>
              <a:gd name="connsiteY27" fmla="*/ 1269215 h 3482342"/>
              <a:gd name="connsiteX28" fmla="*/ 10850998 w 12192000"/>
              <a:gd name="connsiteY28" fmla="*/ 1269215 h 3482342"/>
              <a:gd name="connsiteX29" fmla="*/ 10815658 w 12192000"/>
              <a:gd name="connsiteY29" fmla="*/ 1287849 h 3482342"/>
              <a:gd name="connsiteX30" fmla="*/ 10723900 w 12192000"/>
              <a:gd name="connsiteY30" fmla="*/ 1318642 h 3482342"/>
              <a:gd name="connsiteX31" fmla="*/ 10679906 w 12192000"/>
              <a:gd name="connsiteY31" fmla="*/ 1332049 h 3482342"/>
              <a:gd name="connsiteX32" fmla="*/ 10639834 w 12192000"/>
              <a:gd name="connsiteY32" fmla="*/ 1324989 h 3482342"/>
              <a:gd name="connsiteX33" fmla="*/ 10603863 w 12192000"/>
              <a:gd name="connsiteY33" fmla="*/ 1346886 h 3482342"/>
              <a:gd name="connsiteX34" fmla="*/ 10573203 w 12192000"/>
              <a:gd name="connsiteY34" fmla="*/ 1351996 h 3482342"/>
              <a:gd name="connsiteX35" fmla="*/ 10513263 w 12192000"/>
              <a:gd name="connsiteY35" fmla="*/ 1350756 h 3482342"/>
              <a:gd name="connsiteX36" fmla="*/ 10464012 w 12192000"/>
              <a:gd name="connsiteY36" fmla="*/ 1391778 h 3482342"/>
              <a:gd name="connsiteX37" fmla="*/ 10405409 w 12192000"/>
              <a:gd name="connsiteY37" fmla="*/ 1422789 h 3482342"/>
              <a:gd name="connsiteX38" fmla="*/ 10370530 w 12192000"/>
              <a:gd name="connsiteY38" fmla="*/ 1441596 h 3482342"/>
              <a:gd name="connsiteX39" fmla="*/ 10314361 w 12192000"/>
              <a:gd name="connsiteY39" fmla="*/ 1466924 h 3482342"/>
              <a:gd name="connsiteX40" fmla="*/ 10264922 w 12192000"/>
              <a:gd name="connsiteY40" fmla="*/ 1472107 h 3482342"/>
              <a:gd name="connsiteX41" fmla="*/ 10201385 w 12192000"/>
              <a:gd name="connsiteY41" fmla="*/ 1477515 h 3482342"/>
              <a:gd name="connsiteX42" fmla="*/ 10120184 w 12192000"/>
              <a:gd name="connsiteY42" fmla="*/ 1466924 h 3482342"/>
              <a:gd name="connsiteX43" fmla="*/ 10058690 w 12192000"/>
              <a:gd name="connsiteY43" fmla="*/ 1474888 h 3482342"/>
              <a:gd name="connsiteX44" fmla="*/ 10004424 w 12192000"/>
              <a:gd name="connsiteY44" fmla="*/ 1489801 h 3482342"/>
              <a:gd name="connsiteX45" fmla="*/ 9999951 w 12192000"/>
              <a:gd name="connsiteY45" fmla="*/ 1499127 h 3482342"/>
              <a:gd name="connsiteX46" fmla="*/ 9845462 w 12192000"/>
              <a:gd name="connsiteY46" fmla="*/ 1548192 h 3482342"/>
              <a:gd name="connsiteX47" fmla="*/ 9736156 w 12192000"/>
              <a:gd name="connsiteY47" fmla="*/ 1581928 h 3482342"/>
              <a:gd name="connsiteX48" fmla="*/ 9693355 w 12192000"/>
              <a:gd name="connsiteY48" fmla="*/ 1602632 h 3482342"/>
              <a:gd name="connsiteX49" fmla="*/ 9664242 w 12192000"/>
              <a:gd name="connsiteY49" fmla="*/ 1622075 h 3482342"/>
              <a:gd name="connsiteX50" fmla="*/ 9579195 w 12192000"/>
              <a:gd name="connsiteY50" fmla="*/ 1648017 h 3482342"/>
              <a:gd name="connsiteX51" fmla="*/ 9433652 w 12192000"/>
              <a:gd name="connsiteY51" fmla="*/ 1681174 h 3482342"/>
              <a:gd name="connsiteX52" fmla="*/ 9403775 w 12192000"/>
              <a:gd name="connsiteY52" fmla="*/ 1690403 h 3482342"/>
              <a:gd name="connsiteX53" fmla="*/ 9382503 w 12192000"/>
              <a:gd name="connsiteY53" fmla="*/ 1706957 h 3482342"/>
              <a:gd name="connsiteX54" fmla="*/ 9381410 w 12192000"/>
              <a:gd name="connsiteY54" fmla="*/ 1718312 h 3482342"/>
              <a:gd name="connsiteX55" fmla="*/ 9365685 w 12192000"/>
              <a:gd name="connsiteY55" fmla="*/ 1724772 h 3482342"/>
              <a:gd name="connsiteX56" fmla="*/ 9278020 w 12192000"/>
              <a:gd name="connsiteY56" fmla="*/ 1741161 h 3482342"/>
              <a:gd name="connsiteX57" fmla="*/ 9217145 w 12192000"/>
              <a:gd name="connsiteY57" fmla="*/ 1771195 h 3482342"/>
              <a:gd name="connsiteX58" fmla="*/ 8955875 w 12192000"/>
              <a:gd name="connsiteY58" fmla="*/ 1796806 h 3482342"/>
              <a:gd name="connsiteX59" fmla="*/ 8648415 w 12192000"/>
              <a:gd name="connsiteY59" fmla="*/ 1878623 h 3482342"/>
              <a:gd name="connsiteX60" fmla="*/ 8495949 w 12192000"/>
              <a:gd name="connsiteY60" fmla="*/ 1902425 h 3482342"/>
              <a:gd name="connsiteX61" fmla="*/ 8236214 w 12192000"/>
              <a:gd name="connsiteY61" fmla="*/ 1909725 h 3482342"/>
              <a:gd name="connsiteX62" fmla="*/ 8132104 w 12192000"/>
              <a:gd name="connsiteY62" fmla="*/ 1895727 h 3482342"/>
              <a:gd name="connsiteX63" fmla="*/ 7918078 w 12192000"/>
              <a:gd name="connsiteY63" fmla="*/ 1862668 h 3482342"/>
              <a:gd name="connsiteX64" fmla="*/ 7817899 w 12192000"/>
              <a:gd name="connsiteY64" fmla="*/ 1862176 h 3482342"/>
              <a:gd name="connsiteX65" fmla="*/ 7768994 w 12192000"/>
              <a:gd name="connsiteY65" fmla="*/ 1855721 h 3482342"/>
              <a:gd name="connsiteX66" fmla="*/ 7618027 w 12192000"/>
              <a:gd name="connsiteY66" fmla="*/ 1830959 h 3482342"/>
              <a:gd name="connsiteX67" fmla="*/ 7449425 w 12192000"/>
              <a:gd name="connsiteY67" fmla="*/ 1810910 h 3482342"/>
              <a:gd name="connsiteX68" fmla="*/ 7342915 w 12192000"/>
              <a:gd name="connsiteY68" fmla="*/ 1819827 h 3482342"/>
              <a:gd name="connsiteX69" fmla="*/ 7255191 w 12192000"/>
              <a:gd name="connsiteY69" fmla="*/ 1834354 h 3482342"/>
              <a:gd name="connsiteX70" fmla="*/ 7131205 w 12192000"/>
              <a:gd name="connsiteY70" fmla="*/ 1845557 h 3482342"/>
              <a:gd name="connsiteX71" fmla="*/ 6941837 w 12192000"/>
              <a:gd name="connsiteY71" fmla="*/ 1840640 h 3482342"/>
              <a:gd name="connsiteX72" fmla="*/ 6837145 w 12192000"/>
              <a:gd name="connsiteY72" fmla="*/ 1870724 h 3482342"/>
              <a:gd name="connsiteX73" fmla="*/ 6753991 w 12192000"/>
              <a:gd name="connsiteY73" fmla="*/ 1860969 h 3482342"/>
              <a:gd name="connsiteX74" fmla="*/ 6727754 w 12192000"/>
              <a:gd name="connsiteY74" fmla="*/ 1882372 h 3482342"/>
              <a:gd name="connsiteX75" fmla="*/ 6723371 w 12192000"/>
              <a:gd name="connsiteY75" fmla="*/ 1886494 h 3482342"/>
              <a:gd name="connsiteX76" fmla="*/ 6702779 w 12192000"/>
              <a:gd name="connsiteY76" fmla="*/ 1893601 h 3482342"/>
              <a:gd name="connsiteX77" fmla="*/ 6686657 w 12192000"/>
              <a:gd name="connsiteY77" fmla="*/ 1907344 h 3482342"/>
              <a:gd name="connsiteX78" fmla="*/ 6651330 w 12192000"/>
              <a:gd name="connsiteY78" fmla="*/ 1922921 h 3482342"/>
              <a:gd name="connsiteX79" fmla="*/ 6622958 w 12192000"/>
              <a:gd name="connsiteY79" fmla="*/ 1936255 h 3482342"/>
              <a:gd name="connsiteX80" fmla="*/ 6522602 w 12192000"/>
              <a:gd name="connsiteY80" fmla="*/ 1954133 h 3482342"/>
              <a:gd name="connsiteX81" fmla="*/ 6444344 w 12192000"/>
              <a:gd name="connsiteY81" fmla="*/ 1969663 h 3482342"/>
              <a:gd name="connsiteX82" fmla="*/ 6409626 w 12192000"/>
              <a:gd name="connsiteY82" fmla="*/ 1978846 h 3482342"/>
              <a:gd name="connsiteX83" fmla="*/ 6333446 w 12192000"/>
              <a:gd name="connsiteY83" fmla="*/ 1997163 h 3482342"/>
              <a:gd name="connsiteX84" fmla="*/ 6294933 w 12192000"/>
              <a:gd name="connsiteY84" fmla="*/ 2019412 h 3482342"/>
              <a:gd name="connsiteX85" fmla="*/ 6238719 w 12192000"/>
              <a:gd name="connsiteY85" fmla="*/ 2042547 h 3482342"/>
              <a:gd name="connsiteX86" fmla="*/ 6187205 w 12192000"/>
              <a:gd name="connsiteY86" fmla="*/ 2060048 h 3482342"/>
              <a:gd name="connsiteX87" fmla="*/ 6138780 w 12192000"/>
              <a:gd name="connsiteY87" fmla="*/ 2081918 h 3482342"/>
              <a:gd name="connsiteX88" fmla="*/ 6120125 w 12192000"/>
              <a:gd name="connsiteY88" fmla="*/ 2109475 h 3482342"/>
              <a:gd name="connsiteX89" fmla="*/ 6056576 w 12192000"/>
              <a:gd name="connsiteY89" fmla="*/ 2120066 h 3482342"/>
              <a:gd name="connsiteX90" fmla="*/ 5993794 w 12192000"/>
              <a:gd name="connsiteY90" fmla="*/ 2122569 h 3482342"/>
              <a:gd name="connsiteX91" fmla="*/ 5943601 w 12192000"/>
              <a:gd name="connsiteY91" fmla="*/ 2137719 h 3482342"/>
              <a:gd name="connsiteX92" fmla="*/ 5898141 w 12192000"/>
              <a:gd name="connsiteY92" fmla="*/ 2144806 h 3482342"/>
              <a:gd name="connsiteX93" fmla="*/ 5855337 w 12192000"/>
              <a:gd name="connsiteY93" fmla="*/ 2137719 h 3482342"/>
              <a:gd name="connsiteX94" fmla="*/ 5817682 w 12192000"/>
              <a:gd name="connsiteY94" fmla="*/ 2157358 h 3482342"/>
              <a:gd name="connsiteX95" fmla="*/ 5735300 w 12192000"/>
              <a:gd name="connsiteY95" fmla="*/ 2158902 h 3482342"/>
              <a:gd name="connsiteX96" fmla="*/ 5591469 w 12192000"/>
              <a:gd name="connsiteY96" fmla="*/ 2178389 h 3482342"/>
              <a:gd name="connsiteX97" fmla="*/ 5505818 w 12192000"/>
              <a:gd name="connsiteY97" fmla="*/ 2194207 h 3482342"/>
              <a:gd name="connsiteX98" fmla="*/ 5452860 w 12192000"/>
              <a:gd name="connsiteY98" fmla="*/ 2180085 h 3482342"/>
              <a:gd name="connsiteX99" fmla="*/ 5414282 w 12192000"/>
              <a:gd name="connsiteY99" fmla="*/ 2183070 h 3482342"/>
              <a:gd name="connsiteX100" fmla="*/ 5368369 w 12192000"/>
              <a:gd name="connsiteY100" fmla="*/ 2204272 h 3482342"/>
              <a:gd name="connsiteX101" fmla="*/ 5336354 w 12192000"/>
              <a:gd name="connsiteY101" fmla="*/ 2218920 h 3482342"/>
              <a:gd name="connsiteX102" fmla="*/ 5291263 w 12192000"/>
              <a:gd name="connsiteY102" fmla="*/ 2239182 h 3482342"/>
              <a:gd name="connsiteX103" fmla="*/ 5255152 w 12192000"/>
              <a:gd name="connsiteY103" fmla="*/ 2247164 h 3482342"/>
              <a:gd name="connsiteX104" fmla="*/ 5233796 w 12192000"/>
              <a:gd name="connsiteY104" fmla="*/ 2268260 h 3482342"/>
              <a:gd name="connsiteX105" fmla="*/ 5212786 w 12192000"/>
              <a:gd name="connsiteY105" fmla="*/ 2296592 h 3482342"/>
              <a:gd name="connsiteX106" fmla="*/ 5173523 w 12192000"/>
              <a:gd name="connsiteY106" fmla="*/ 2309057 h 3482342"/>
              <a:gd name="connsiteX107" fmla="*/ 5123830 w 12192000"/>
              <a:gd name="connsiteY107" fmla="*/ 2307070 h 3482342"/>
              <a:gd name="connsiteX108" fmla="*/ 5065426 w 12192000"/>
              <a:gd name="connsiteY108" fmla="*/ 2324076 h 3482342"/>
              <a:gd name="connsiteX109" fmla="*/ 4975908 w 12192000"/>
              <a:gd name="connsiteY109" fmla="*/ 2364128 h 3482342"/>
              <a:gd name="connsiteX110" fmla="*/ 4913723 w 12192000"/>
              <a:gd name="connsiteY110" fmla="*/ 2385265 h 3482342"/>
              <a:gd name="connsiteX111" fmla="*/ 4746485 w 12192000"/>
              <a:gd name="connsiteY111" fmla="*/ 2451769 h 3482342"/>
              <a:gd name="connsiteX112" fmla="*/ 4681588 w 12192000"/>
              <a:gd name="connsiteY112" fmla="*/ 2467494 h 3482342"/>
              <a:gd name="connsiteX113" fmla="*/ 1783655 w 12192000"/>
              <a:gd name="connsiteY113" fmla="*/ 3163860 h 3482342"/>
              <a:gd name="connsiteX114" fmla="*/ 1325955 w 12192000"/>
              <a:gd name="connsiteY114" fmla="*/ 3176692 h 3482342"/>
              <a:gd name="connsiteX115" fmla="*/ 1190384 w 12192000"/>
              <a:gd name="connsiteY115" fmla="*/ 3203504 h 3482342"/>
              <a:gd name="connsiteX116" fmla="*/ 1094537 w 12192000"/>
              <a:gd name="connsiteY116" fmla="*/ 3229469 h 3482342"/>
              <a:gd name="connsiteX117" fmla="*/ 779276 w 12192000"/>
              <a:gd name="connsiteY117" fmla="*/ 3327290 h 3482342"/>
              <a:gd name="connsiteX118" fmla="*/ 600378 w 12192000"/>
              <a:gd name="connsiteY118" fmla="*/ 3335250 h 3482342"/>
              <a:gd name="connsiteX119" fmla="*/ 493457 w 12192000"/>
              <a:gd name="connsiteY119" fmla="*/ 3365044 h 3482342"/>
              <a:gd name="connsiteX120" fmla="*/ 349402 w 12192000"/>
              <a:gd name="connsiteY120" fmla="*/ 3380897 h 3482342"/>
              <a:gd name="connsiteX121" fmla="*/ 192183 w 12192000"/>
              <a:gd name="connsiteY121" fmla="*/ 3460075 h 3482342"/>
              <a:gd name="connsiteX122" fmla="*/ 46713 w 12192000"/>
              <a:gd name="connsiteY122" fmla="*/ 3462986 h 3482342"/>
              <a:gd name="connsiteX123" fmla="*/ 2765 w 12192000"/>
              <a:gd name="connsiteY123" fmla="*/ 3480770 h 3482342"/>
              <a:gd name="connsiteX124" fmla="*/ 0 w 12192000"/>
              <a:gd name="connsiteY124" fmla="*/ 3482342 h 3482342"/>
              <a:gd name="connsiteX125" fmla="*/ 0 w 12192000"/>
              <a:gd name="connsiteY12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14361 w 12192000"/>
              <a:gd name="connsiteY40" fmla="*/ 1466924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20184 w 12192000"/>
              <a:gd name="connsiteY43" fmla="*/ 1466924 h 3482342"/>
              <a:gd name="connsiteX44" fmla="*/ 10058690 w 12192000"/>
              <a:gd name="connsiteY44" fmla="*/ 1474888 h 3482342"/>
              <a:gd name="connsiteX45" fmla="*/ 10004424 w 12192000"/>
              <a:gd name="connsiteY45" fmla="*/ 1489801 h 3482342"/>
              <a:gd name="connsiteX46" fmla="*/ 9999951 w 12192000"/>
              <a:gd name="connsiteY46" fmla="*/ 1499127 h 3482342"/>
              <a:gd name="connsiteX47" fmla="*/ 9845462 w 12192000"/>
              <a:gd name="connsiteY47" fmla="*/ 1548192 h 3482342"/>
              <a:gd name="connsiteX48" fmla="*/ 9736156 w 12192000"/>
              <a:gd name="connsiteY48" fmla="*/ 1581928 h 3482342"/>
              <a:gd name="connsiteX49" fmla="*/ 9693355 w 12192000"/>
              <a:gd name="connsiteY49" fmla="*/ 1602632 h 3482342"/>
              <a:gd name="connsiteX50" fmla="*/ 9664242 w 12192000"/>
              <a:gd name="connsiteY50" fmla="*/ 1622075 h 3482342"/>
              <a:gd name="connsiteX51" fmla="*/ 9579195 w 12192000"/>
              <a:gd name="connsiteY51" fmla="*/ 1648017 h 3482342"/>
              <a:gd name="connsiteX52" fmla="*/ 9433652 w 12192000"/>
              <a:gd name="connsiteY52" fmla="*/ 1681174 h 3482342"/>
              <a:gd name="connsiteX53" fmla="*/ 9403775 w 12192000"/>
              <a:gd name="connsiteY53" fmla="*/ 1690403 h 3482342"/>
              <a:gd name="connsiteX54" fmla="*/ 9382503 w 12192000"/>
              <a:gd name="connsiteY54" fmla="*/ 1706957 h 3482342"/>
              <a:gd name="connsiteX55" fmla="*/ 9381410 w 12192000"/>
              <a:gd name="connsiteY55" fmla="*/ 1718312 h 3482342"/>
              <a:gd name="connsiteX56" fmla="*/ 9365685 w 12192000"/>
              <a:gd name="connsiteY56" fmla="*/ 1724772 h 3482342"/>
              <a:gd name="connsiteX57" fmla="*/ 9278020 w 12192000"/>
              <a:gd name="connsiteY57" fmla="*/ 1741161 h 3482342"/>
              <a:gd name="connsiteX58" fmla="*/ 9217145 w 12192000"/>
              <a:gd name="connsiteY58" fmla="*/ 1771195 h 3482342"/>
              <a:gd name="connsiteX59" fmla="*/ 8955875 w 12192000"/>
              <a:gd name="connsiteY59" fmla="*/ 1796806 h 3482342"/>
              <a:gd name="connsiteX60" fmla="*/ 8648415 w 12192000"/>
              <a:gd name="connsiteY60" fmla="*/ 1878623 h 3482342"/>
              <a:gd name="connsiteX61" fmla="*/ 8495949 w 12192000"/>
              <a:gd name="connsiteY61" fmla="*/ 1902425 h 3482342"/>
              <a:gd name="connsiteX62" fmla="*/ 8236214 w 12192000"/>
              <a:gd name="connsiteY62" fmla="*/ 1909725 h 3482342"/>
              <a:gd name="connsiteX63" fmla="*/ 8132104 w 12192000"/>
              <a:gd name="connsiteY63" fmla="*/ 1895727 h 3482342"/>
              <a:gd name="connsiteX64" fmla="*/ 7918078 w 12192000"/>
              <a:gd name="connsiteY64" fmla="*/ 1862668 h 3482342"/>
              <a:gd name="connsiteX65" fmla="*/ 7817899 w 12192000"/>
              <a:gd name="connsiteY65" fmla="*/ 1862176 h 3482342"/>
              <a:gd name="connsiteX66" fmla="*/ 7768994 w 12192000"/>
              <a:gd name="connsiteY66" fmla="*/ 1855721 h 3482342"/>
              <a:gd name="connsiteX67" fmla="*/ 7618027 w 12192000"/>
              <a:gd name="connsiteY67" fmla="*/ 1830959 h 3482342"/>
              <a:gd name="connsiteX68" fmla="*/ 7449425 w 12192000"/>
              <a:gd name="connsiteY68" fmla="*/ 1810910 h 3482342"/>
              <a:gd name="connsiteX69" fmla="*/ 7342915 w 12192000"/>
              <a:gd name="connsiteY69" fmla="*/ 1819827 h 3482342"/>
              <a:gd name="connsiteX70" fmla="*/ 7255191 w 12192000"/>
              <a:gd name="connsiteY70" fmla="*/ 1834354 h 3482342"/>
              <a:gd name="connsiteX71" fmla="*/ 7131205 w 12192000"/>
              <a:gd name="connsiteY71" fmla="*/ 1845557 h 3482342"/>
              <a:gd name="connsiteX72" fmla="*/ 6941837 w 12192000"/>
              <a:gd name="connsiteY72" fmla="*/ 1840640 h 3482342"/>
              <a:gd name="connsiteX73" fmla="*/ 6837145 w 12192000"/>
              <a:gd name="connsiteY73" fmla="*/ 1870724 h 3482342"/>
              <a:gd name="connsiteX74" fmla="*/ 6753991 w 12192000"/>
              <a:gd name="connsiteY74" fmla="*/ 1860969 h 3482342"/>
              <a:gd name="connsiteX75" fmla="*/ 6727754 w 12192000"/>
              <a:gd name="connsiteY75" fmla="*/ 1882372 h 3482342"/>
              <a:gd name="connsiteX76" fmla="*/ 6723371 w 12192000"/>
              <a:gd name="connsiteY76" fmla="*/ 1886494 h 3482342"/>
              <a:gd name="connsiteX77" fmla="*/ 6702779 w 12192000"/>
              <a:gd name="connsiteY77" fmla="*/ 1893601 h 3482342"/>
              <a:gd name="connsiteX78" fmla="*/ 6686657 w 12192000"/>
              <a:gd name="connsiteY78" fmla="*/ 1907344 h 3482342"/>
              <a:gd name="connsiteX79" fmla="*/ 6651330 w 12192000"/>
              <a:gd name="connsiteY79" fmla="*/ 1922921 h 3482342"/>
              <a:gd name="connsiteX80" fmla="*/ 6622958 w 12192000"/>
              <a:gd name="connsiteY80" fmla="*/ 1936255 h 3482342"/>
              <a:gd name="connsiteX81" fmla="*/ 6522602 w 12192000"/>
              <a:gd name="connsiteY81" fmla="*/ 1954133 h 3482342"/>
              <a:gd name="connsiteX82" fmla="*/ 6444344 w 12192000"/>
              <a:gd name="connsiteY82" fmla="*/ 1969663 h 3482342"/>
              <a:gd name="connsiteX83" fmla="*/ 6409626 w 12192000"/>
              <a:gd name="connsiteY83" fmla="*/ 1978846 h 3482342"/>
              <a:gd name="connsiteX84" fmla="*/ 6333446 w 12192000"/>
              <a:gd name="connsiteY84" fmla="*/ 1997163 h 3482342"/>
              <a:gd name="connsiteX85" fmla="*/ 6294933 w 12192000"/>
              <a:gd name="connsiteY85" fmla="*/ 2019412 h 3482342"/>
              <a:gd name="connsiteX86" fmla="*/ 6238719 w 12192000"/>
              <a:gd name="connsiteY86" fmla="*/ 2042547 h 3482342"/>
              <a:gd name="connsiteX87" fmla="*/ 6187205 w 12192000"/>
              <a:gd name="connsiteY87" fmla="*/ 2060048 h 3482342"/>
              <a:gd name="connsiteX88" fmla="*/ 6138780 w 12192000"/>
              <a:gd name="connsiteY88" fmla="*/ 2081918 h 3482342"/>
              <a:gd name="connsiteX89" fmla="*/ 6120125 w 12192000"/>
              <a:gd name="connsiteY89" fmla="*/ 2109475 h 3482342"/>
              <a:gd name="connsiteX90" fmla="*/ 6056576 w 12192000"/>
              <a:gd name="connsiteY90" fmla="*/ 2120066 h 3482342"/>
              <a:gd name="connsiteX91" fmla="*/ 5993794 w 12192000"/>
              <a:gd name="connsiteY91" fmla="*/ 2122569 h 3482342"/>
              <a:gd name="connsiteX92" fmla="*/ 5943601 w 12192000"/>
              <a:gd name="connsiteY92" fmla="*/ 2137719 h 3482342"/>
              <a:gd name="connsiteX93" fmla="*/ 5898141 w 12192000"/>
              <a:gd name="connsiteY93" fmla="*/ 2144806 h 3482342"/>
              <a:gd name="connsiteX94" fmla="*/ 5855337 w 12192000"/>
              <a:gd name="connsiteY94" fmla="*/ 2137719 h 3482342"/>
              <a:gd name="connsiteX95" fmla="*/ 5817682 w 12192000"/>
              <a:gd name="connsiteY95" fmla="*/ 2157358 h 3482342"/>
              <a:gd name="connsiteX96" fmla="*/ 5735300 w 12192000"/>
              <a:gd name="connsiteY96" fmla="*/ 2158902 h 3482342"/>
              <a:gd name="connsiteX97" fmla="*/ 5591469 w 12192000"/>
              <a:gd name="connsiteY97" fmla="*/ 2178389 h 3482342"/>
              <a:gd name="connsiteX98" fmla="*/ 5505818 w 12192000"/>
              <a:gd name="connsiteY98" fmla="*/ 2194207 h 3482342"/>
              <a:gd name="connsiteX99" fmla="*/ 5452860 w 12192000"/>
              <a:gd name="connsiteY99" fmla="*/ 2180085 h 3482342"/>
              <a:gd name="connsiteX100" fmla="*/ 5414282 w 12192000"/>
              <a:gd name="connsiteY100" fmla="*/ 2183070 h 3482342"/>
              <a:gd name="connsiteX101" fmla="*/ 5368369 w 12192000"/>
              <a:gd name="connsiteY101" fmla="*/ 2204272 h 3482342"/>
              <a:gd name="connsiteX102" fmla="*/ 5336354 w 12192000"/>
              <a:gd name="connsiteY102" fmla="*/ 2218920 h 3482342"/>
              <a:gd name="connsiteX103" fmla="*/ 5291263 w 12192000"/>
              <a:gd name="connsiteY103" fmla="*/ 2239182 h 3482342"/>
              <a:gd name="connsiteX104" fmla="*/ 5255152 w 12192000"/>
              <a:gd name="connsiteY104" fmla="*/ 2247164 h 3482342"/>
              <a:gd name="connsiteX105" fmla="*/ 5233796 w 12192000"/>
              <a:gd name="connsiteY105" fmla="*/ 2268260 h 3482342"/>
              <a:gd name="connsiteX106" fmla="*/ 5212786 w 12192000"/>
              <a:gd name="connsiteY106" fmla="*/ 2296592 h 3482342"/>
              <a:gd name="connsiteX107" fmla="*/ 5173523 w 12192000"/>
              <a:gd name="connsiteY107" fmla="*/ 2309057 h 3482342"/>
              <a:gd name="connsiteX108" fmla="*/ 5123830 w 12192000"/>
              <a:gd name="connsiteY108" fmla="*/ 2307070 h 3482342"/>
              <a:gd name="connsiteX109" fmla="*/ 5065426 w 12192000"/>
              <a:gd name="connsiteY109" fmla="*/ 2324076 h 3482342"/>
              <a:gd name="connsiteX110" fmla="*/ 4975908 w 12192000"/>
              <a:gd name="connsiteY110" fmla="*/ 2364128 h 3482342"/>
              <a:gd name="connsiteX111" fmla="*/ 4913723 w 12192000"/>
              <a:gd name="connsiteY111" fmla="*/ 2385265 h 3482342"/>
              <a:gd name="connsiteX112" fmla="*/ 4746485 w 12192000"/>
              <a:gd name="connsiteY112" fmla="*/ 2451769 h 3482342"/>
              <a:gd name="connsiteX113" fmla="*/ 4681588 w 12192000"/>
              <a:gd name="connsiteY113" fmla="*/ 2467494 h 3482342"/>
              <a:gd name="connsiteX114" fmla="*/ 1783655 w 12192000"/>
              <a:gd name="connsiteY114" fmla="*/ 3163860 h 3482342"/>
              <a:gd name="connsiteX115" fmla="*/ 1325955 w 12192000"/>
              <a:gd name="connsiteY115" fmla="*/ 3176692 h 3482342"/>
              <a:gd name="connsiteX116" fmla="*/ 1190384 w 12192000"/>
              <a:gd name="connsiteY116" fmla="*/ 3203504 h 3482342"/>
              <a:gd name="connsiteX117" fmla="*/ 1094537 w 12192000"/>
              <a:gd name="connsiteY117" fmla="*/ 3229469 h 3482342"/>
              <a:gd name="connsiteX118" fmla="*/ 779276 w 12192000"/>
              <a:gd name="connsiteY118" fmla="*/ 3327290 h 3482342"/>
              <a:gd name="connsiteX119" fmla="*/ 600378 w 12192000"/>
              <a:gd name="connsiteY119" fmla="*/ 3335250 h 3482342"/>
              <a:gd name="connsiteX120" fmla="*/ 493457 w 12192000"/>
              <a:gd name="connsiteY120" fmla="*/ 3365044 h 3482342"/>
              <a:gd name="connsiteX121" fmla="*/ 349402 w 12192000"/>
              <a:gd name="connsiteY121" fmla="*/ 3380897 h 3482342"/>
              <a:gd name="connsiteX122" fmla="*/ 192183 w 12192000"/>
              <a:gd name="connsiteY122" fmla="*/ 3460075 h 3482342"/>
              <a:gd name="connsiteX123" fmla="*/ 46713 w 12192000"/>
              <a:gd name="connsiteY123" fmla="*/ 3462986 h 3482342"/>
              <a:gd name="connsiteX124" fmla="*/ 2765 w 12192000"/>
              <a:gd name="connsiteY124" fmla="*/ 3480770 h 3482342"/>
              <a:gd name="connsiteX125" fmla="*/ 0 w 12192000"/>
              <a:gd name="connsiteY125" fmla="*/ 3482342 h 3482342"/>
              <a:gd name="connsiteX126" fmla="*/ 0 w 12192000"/>
              <a:gd name="connsiteY12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01385 w 12192000"/>
              <a:gd name="connsiteY42" fmla="*/ 1477515 h 3482342"/>
              <a:gd name="connsiteX43" fmla="*/ 10151958 w 12192000"/>
              <a:gd name="connsiteY43" fmla="*/ 1477515 h 3482342"/>
              <a:gd name="connsiteX44" fmla="*/ 10120184 w 12192000"/>
              <a:gd name="connsiteY44" fmla="*/ 1466924 h 3482342"/>
              <a:gd name="connsiteX45" fmla="*/ 10058690 w 12192000"/>
              <a:gd name="connsiteY45" fmla="*/ 1474888 h 3482342"/>
              <a:gd name="connsiteX46" fmla="*/ 10004424 w 12192000"/>
              <a:gd name="connsiteY46" fmla="*/ 1489801 h 3482342"/>
              <a:gd name="connsiteX47" fmla="*/ 9999951 w 12192000"/>
              <a:gd name="connsiteY47" fmla="*/ 1499127 h 3482342"/>
              <a:gd name="connsiteX48" fmla="*/ 9845462 w 12192000"/>
              <a:gd name="connsiteY48" fmla="*/ 1548192 h 3482342"/>
              <a:gd name="connsiteX49" fmla="*/ 9736156 w 12192000"/>
              <a:gd name="connsiteY49" fmla="*/ 1581928 h 3482342"/>
              <a:gd name="connsiteX50" fmla="*/ 9693355 w 12192000"/>
              <a:gd name="connsiteY50" fmla="*/ 1602632 h 3482342"/>
              <a:gd name="connsiteX51" fmla="*/ 9664242 w 12192000"/>
              <a:gd name="connsiteY51" fmla="*/ 1622075 h 3482342"/>
              <a:gd name="connsiteX52" fmla="*/ 9579195 w 12192000"/>
              <a:gd name="connsiteY52" fmla="*/ 1648017 h 3482342"/>
              <a:gd name="connsiteX53" fmla="*/ 9433652 w 12192000"/>
              <a:gd name="connsiteY53" fmla="*/ 1681174 h 3482342"/>
              <a:gd name="connsiteX54" fmla="*/ 9403775 w 12192000"/>
              <a:gd name="connsiteY54" fmla="*/ 1690403 h 3482342"/>
              <a:gd name="connsiteX55" fmla="*/ 9382503 w 12192000"/>
              <a:gd name="connsiteY55" fmla="*/ 1706957 h 3482342"/>
              <a:gd name="connsiteX56" fmla="*/ 9381410 w 12192000"/>
              <a:gd name="connsiteY56" fmla="*/ 1718312 h 3482342"/>
              <a:gd name="connsiteX57" fmla="*/ 9365685 w 12192000"/>
              <a:gd name="connsiteY57" fmla="*/ 1724772 h 3482342"/>
              <a:gd name="connsiteX58" fmla="*/ 9278020 w 12192000"/>
              <a:gd name="connsiteY58" fmla="*/ 1741161 h 3482342"/>
              <a:gd name="connsiteX59" fmla="*/ 9217145 w 12192000"/>
              <a:gd name="connsiteY59" fmla="*/ 1771195 h 3482342"/>
              <a:gd name="connsiteX60" fmla="*/ 8955875 w 12192000"/>
              <a:gd name="connsiteY60" fmla="*/ 1796806 h 3482342"/>
              <a:gd name="connsiteX61" fmla="*/ 8648415 w 12192000"/>
              <a:gd name="connsiteY61" fmla="*/ 1878623 h 3482342"/>
              <a:gd name="connsiteX62" fmla="*/ 8495949 w 12192000"/>
              <a:gd name="connsiteY62" fmla="*/ 1902425 h 3482342"/>
              <a:gd name="connsiteX63" fmla="*/ 8236214 w 12192000"/>
              <a:gd name="connsiteY63" fmla="*/ 1909725 h 3482342"/>
              <a:gd name="connsiteX64" fmla="*/ 8132104 w 12192000"/>
              <a:gd name="connsiteY64" fmla="*/ 1895727 h 3482342"/>
              <a:gd name="connsiteX65" fmla="*/ 7918078 w 12192000"/>
              <a:gd name="connsiteY65" fmla="*/ 1862668 h 3482342"/>
              <a:gd name="connsiteX66" fmla="*/ 7817899 w 12192000"/>
              <a:gd name="connsiteY66" fmla="*/ 1862176 h 3482342"/>
              <a:gd name="connsiteX67" fmla="*/ 7768994 w 12192000"/>
              <a:gd name="connsiteY67" fmla="*/ 1855721 h 3482342"/>
              <a:gd name="connsiteX68" fmla="*/ 7618027 w 12192000"/>
              <a:gd name="connsiteY68" fmla="*/ 1830959 h 3482342"/>
              <a:gd name="connsiteX69" fmla="*/ 7449425 w 12192000"/>
              <a:gd name="connsiteY69" fmla="*/ 1810910 h 3482342"/>
              <a:gd name="connsiteX70" fmla="*/ 7342915 w 12192000"/>
              <a:gd name="connsiteY70" fmla="*/ 1819827 h 3482342"/>
              <a:gd name="connsiteX71" fmla="*/ 7255191 w 12192000"/>
              <a:gd name="connsiteY71" fmla="*/ 1834354 h 3482342"/>
              <a:gd name="connsiteX72" fmla="*/ 7131205 w 12192000"/>
              <a:gd name="connsiteY72" fmla="*/ 1845557 h 3482342"/>
              <a:gd name="connsiteX73" fmla="*/ 6941837 w 12192000"/>
              <a:gd name="connsiteY73" fmla="*/ 1840640 h 3482342"/>
              <a:gd name="connsiteX74" fmla="*/ 6837145 w 12192000"/>
              <a:gd name="connsiteY74" fmla="*/ 1870724 h 3482342"/>
              <a:gd name="connsiteX75" fmla="*/ 6753991 w 12192000"/>
              <a:gd name="connsiteY75" fmla="*/ 1860969 h 3482342"/>
              <a:gd name="connsiteX76" fmla="*/ 6727754 w 12192000"/>
              <a:gd name="connsiteY76" fmla="*/ 1882372 h 3482342"/>
              <a:gd name="connsiteX77" fmla="*/ 6723371 w 12192000"/>
              <a:gd name="connsiteY77" fmla="*/ 1886494 h 3482342"/>
              <a:gd name="connsiteX78" fmla="*/ 6702779 w 12192000"/>
              <a:gd name="connsiteY78" fmla="*/ 1893601 h 3482342"/>
              <a:gd name="connsiteX79" fmla="*/ 6686657 w 12192000"/>
              <a:gd name="connsiteY79" fmla="*/ 1907344 h 3482342"/>
              <a:gd name="connsiteX80" fmla="*/ 6651330 w 12192000"/>
              <a:gd name="connsiteY80" fmla="*/ 1922921 h 3482342"/>
              <a:gd name="connsiteX81" fmla="*/ 6622958 w 12192000"/>
              <a:gd name="connsiteY81" fmla="*/ 1936255 h 3482342"/>
              <a:gd name="connsiteX82" fmla="*/ 6522602 w 12192000"/>
              <a:gd name="connsiteY82" fmla="*/ 1954133 h 3482342"/>
              <a:gd name="connsiteX83" fmla="*/ 6444344 w 12192000"/>
              <a:gd name="connsiteY83" fmla="*/ 1969663 h 3482342"/>
              <a:gd name="connsiteX84" fmla="*/ 6409626 w 12192000"/>
              <a:gd name="connsiteY84" fmla="*/ 1978846 h 3482342"/>
              <a:gd name="connsiteX85" fmla="*/ 6333446 w 12192000"/>
              <a:gd name="connsiteY85" fmla="*/ 1997163 h 3482342"/>
              <a:gd name="connsiteX86" fmla="*/ 6294933 w 12192000"/>
              <a:gd name="connsiteY86" fmla="*/ 2019412 h 3482342"/>
              <a:gd name="connsiteX87" fmla="*/ 6238719 w 12192000"/>
              <a:gd name="connsiteY87" fmla="*/ 2042547 h 3482342"/>
              <a:gd name="connsiteX88" fmla="*/ 6187205 w 12192000"/>
              <a:gd name="connsiteY88" fmla="*/ 2060048 h 3482342"/>
              <a:gd name="connsiteX89" fmla="*/ 6138780 w 12192000"/>
              <a:gd name="connsiteY89" fmla="*/ 2081918 h 3482342"/>
              <a:gd name="connsiteX90" fmla="*/ 6120125 w 12192000"/>
              <a:gd name="connsiteY90" fmla="*/ 2109475 h 3482342"/>
              <a:gd name="connsiteX91" fmla="*/ 6056576 w 12192000"/>
              <a:gd name="connsiteY91" fmla="*/ 2120066 h 3482342"/>
              <a:gd name="connsiteX92" fmla="*/ 5993794 w 12192000"/>
              <a:gd name="connsiteY92" fmla="*/ 2122569 h 3482342"/>
              <a:gd name="connsiteX93" fmla="*/ 5943601 w 12192000"/>
              <a:gd name="connsiteY93" fmla="*/ 2137719 h 3482342"/>
              <a:gd name="connsiteX94" fmla="*/ 5898141 w 12192000"/>
              <a:gd name="connsiteY94" fmla="*/ 2144806 h 3482342"/>
              <a:gd name="connsiteX95" fmla="*/ 5855337 w 12192000"/>
              <a:gd name="connsiteY95" fmla="*/ 2137719 h 3482342"/>
              <a:gd name="connsiteX96" fmla="*/ 5817682 w 12192000"/>
              <a:gd name="connsiteY96" fmla="*/ 2157358 h 3482342"/>
              <a:gd name="connsiteX97" fmla="*/ 5735300 w 12192000"/>
              <a:gd name="connsiteY97" fmla="*/ 2158902 h 3482342"/>
              <a:gd name="connsiteX98" fmla="*/ 5591469 w 12192000"/>
              <a:gd name="connsiteY98" fmla="*/ 2178389 h 3482342"/>
              <a:gd name="connsiteX99" fmla="*/ 5505818 w 12192000"/>
              <a:gd name="connsiteY99" fmla="*/ 2194207 h 3482342"/>
              <a:gd name="connsiteX100" fmla="*/ 5452860 w 12192000"/>
              <a:gd name="connsiteY100" fmla="*/ 2180085 h 3482342"/>
              <a:gd name="connsiteX101" fmla="*/ 5414282 w 12192000"/>
              <a:gd name="connsiteY101" fmla="*/ 2183070 h 3482342"/>
              <a:gd name="connsiteX102" fmla="*/ 5368369 w 12192000"/>
              <a:gd name="connsiteY102" fmla="*/ 2204272 h 3482342"/>
              <a:gd name="connsiteX103" fmla="*/ 5336354 w 12192000"/>
              <a:gd name="connsiteY103" fmla="*/ 2218920 h 3482342"/>
              <a:gd name="connsiteX104" fmla="*/ 5291263 w 12192000"/>
              <a:gd name="connsiteY104" fmla="*/ 2239182 h 3482342"/>
              <a:gd name="connsiteX105" fmla="*/ 5255152 w 12192000"/>
              <a:gd name="connsiteY105" fmla="*/ 2247164 h 3482342"/>
              <a:gd name="connsiteX106" fmla="*/ 5233796 w 12192000"/>
              <a:gd name="connsiteY106" fmla="*/ 2268260 h 3482342"/>
              <a:gd name="connsiteX107" fmla="*/ 5212786 w 12192000"/>
              <a:gd name="connsiteY107" fmla="*/ 2296592 h 3482342"/>
              <a:gd name="connsiteX108" fmla="*/ 5173523 w 12192000"/>
              <a:gd name="connsiteY108" fmla="*/ 2309057 h 3482342"/>
              <a:gd name="connsiteX109" fmla="*/ 5123830 w 12192000"/>
              <a:gd name="connsiteY109" fmla="*/ 2307070 h 3482342"/>
              <a:gd name="connsiteX110" fmla="*/ 5065426 w 12192000"/>
              <a:gd name="connsiteY110" fmla="*/ 2324076 h 3482342"/>
              <a:gd name="connsiteX111" fmla="*/ 4975908 w 12192000"/>
              <a:gd name="connsiteY111" fmla="*/ 2364128 h 3482342"/>
              <a:gd name="connsiteX112" fmla="*/ 4913723 w 12192000"/>
              <a:gd name="connsiteY112" fmla="*/ 2385265 h 3482342"/>
              <a:gd name="connsiteX113" fmla="*/ 4746485 w 12192000"/>
              <a:gd name="connsiteY113" fmla="*/ 2451769 h 3482342"/>
              <a:gd name="connsiteX114" fmla="*/ 4681588 w 12192000"/>
              <a:gd name="connsiteY114" fmla="*/ 2467494 h 3482342"/>
              <a:gd name="connsiteX115" fmla="*/ 1783655 w 12192000"/>
              <a:gd name="connsiteY115" fmla="*/ 3163860 h 3482342"/>
              <a:gd name="connsiteX116" fmla="*/ 1325955 w 12192000"/>
              <a:gd name="connsiteY116" fmla="*/ 3176692 h 3482342"/>
              <a:gd name="connsiteX117" fmla="*/ 1190384 w 12192000"/>
              <a:gd name="connsiteY117" fmla="*/ 3203504 h 3482342"/>
              <a:gd name="connsiteX118" fmla="*/ 1094537 w 12192000"/>
              <a:gd name="connsiteY118" fmla="*/ 3229469 h 3482342"/>
              <a:gd name="connsiteX119" fmla="*/ 779276 w 12192000"/>
              <a:gd name="connsiteY119" fmla="*/ 3327290 h 3482342"/>
              <a:gd name="connsiteX120" fmla="*/ 600378 w 12192000"/>
              <a:gd name="connsiteY120" fmla="*/ 3335250 h 3482342"/>
              <a:gd name="connsiteX121" fmla="*/ 493457 w 12192000"/>
              <a:gd name="connsiteY121" fmla="*/ 3365044 h 3482342"/>
              <a:gd name="connsiteX122" fmla="*/ 349402 w 12192000"/>
              <a:gd name="connsiteY122" fmla="*/ 3380897 h 3482342"/>
              <a:gd name="connsiteX123" fmla="*/ 192183 w 12192000"/>
              <a:gd name="connsiteY123" fmla="*/ 3460075 h 3482342"/>
              <a:gd name="connsiteX124" fmla="*/ 46713 w 12192000"/>
              <a:gd name="connsiteY124" fmla="*/ 3462986 h 3482342"/>
              <a:gd name="connsiteX125" fmla="*/ 2765 w 12192000"/>
              <a:gd name="connsiteY125" fmla="*/ 3480770 h 3482342"/>
              <a:gd name="connsiteX126" fmla="*/ 0 w 12192000"/>
              <a:gd name="connsiteY126" fmla="*/ 3482342 h 3482342"/>
              <a:gd name="connsiteX127" fmla="*/ 0 w 12192000"/>
              <a:gd name="connsiteY12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64012 w 12192000"/>
              <a:gd name="connsiteY37" fmla="*/ 1391778 h 3482342"/>
              <a:gd name="connsiteX38" fmla="*/ 10405409 w 12192000"/>
              <a:gd name="connsiteY38" fmla="*/ 1422789 h 3482342"/>
              <a:gd name="connsiteX39" fmla="*/ 10370530 w 12192000"/>
              <a:gd name="connsiteY39" fmla="*/ 1441596 h 3482342"/>
              <a:gd name="connsiteX40" fmla="*/ 10300239 w 12192000"/>
              <a:gd name="connsiteY40" fmla="*/ 1456332 h 3482342"/>
              <a:gd name="connsiteX41" fmla="*/ 10264922 w 12192000"/>
              <a:gd name="connsiteY41" fmla="*/ 1472107 h 3482342"/>
              <a:gd name="connsiteX42" fmla="*/ 10229629 w 12192000"/>
              <a:gd name="connsiteY42" fmla="*/ 1470454 h 3482342"/>
              <a:gd name="connsiteX43" fmla="*/ 10201385 w 12192000"/>
              <a:gd name="connsiteY43" fmla="*/ 1477515 h 3482342"/>
              <a:gd name="connsiteX44" fmla="*/ 10151958 w 12192000"/>
              <a:gd name="connsiteY44" fmla="*/ 1477515 h 3482342"/>
              <a:gd name="connsiteX45" fmla="*/ 10120184 w 12192000"/>
              <a:gd name="connsiteY45" fmla="*/ 1466924 h 3482342"/>
              <a:gd name="connsiteX46" fmla="*/ 10058690 w 12192000"/>
              <a:gd name="connsiteY46" fmla="*/ 1474888 h 3482342"/>
              <a:gd name="connsiteX47" fmla="*/ 10004424 w 12192000"/>
              <a:gd name="connsiteY47" fmla="*/ 1489801 h 3482342"/>
              <a:gd name="connsiteX48" fmla="*/ 9999951 w 12192000"/>
              <a:gd name="connsiteY48" fmla="*/ 1499127 h 3482342"/>
              <a:gd name="connsiteX49" fmla="*/ 9845462 w 12192000"/>
              <a:gd name="connsiteY49" fmla="*/ 1548192 h 3482342"/>
              <a:gd name="connsiteX50" fmla="*/ 9736156 w 12192000"/>
              <a:gd name="connsiteY50" fmla="*/ 1581928 h 3482342"/>
              <a:gd name="connsiteX51" fmla="*/ 9693355 w 12192000"/>
              <a:gd name="connsiteY51" fmla="*/ 1602632 h 3482342"/>
              <a:gd name="connsiteX52" fmla="*/ 9664242 w 12192000"/>
              <a:gd name="connsiteY52" fmla="*/ 1622075 h 3482342"/>
              <a:gd name="connsiteX53" fmla="*/ 9579195 w 12192000"/>
              <a:gd name="connsiteY53" fmla="*/ 1648017 h 3482342"/>
              <a:gd name="connsiteX54" fmla="*/ 9433652 w 12192000"/>
              <a:gd name="connsiteY54" fmla="*/ 1681174 h 3482342"/>
              <a:gd name="connsiteX55" fmla="*/ 9403775 w 12192000"/>
              <a:gd name="connsiteY55" fmla="*/ 1690403 h 3482342"/>
              <a:gd name="connsiteX56" fmla="*/ 9382503 w 12192000"/>
              <a:gd name="connsiteY56" fmla="*/ 1706957 h 3482342"/>
              <a:gd name="connsiteX57" fmla="*/ 9381410 w 12192000"/>
              <a:gd name="connsiteY57" fmla="*/ 1718312 h 3482342"/>
              <a:gd name="connsiteX58" fmla="*/ 9365685 w 12192000"/>
              <a:gd name="connsiteY58" fmla="*/ 1724772 h 3482342"/>
              <a:gd name="connsiteX59" fmla="*/ 9278020 w 12192000"/>
              <a:gd name="connsiteY59" fmla="*/ 1741161 h 3482342"/>
              <a:gd name="connsiteX60" fmla="*/ 9217145 w 12192000"/>
              <a:gd name="connsiteY60" fmla="*/ 1771195 h 3482342"/>
              <a:gd name="connsiteX61" fmla="*/ 8955875 w 12192000"/>
              <a:gd name="connsiteY61" fmla="*/ 1796806 h 3482342"/>
              <a:gd name="connsiteX62" fmla="*/ 8648415 w 12192000"/>
              <a:gd name="connsiteY62" fmla="*/ 1878623 h 3482342"/>
              <a:gd name="connsiteX63" fmla="*/ 8495949 w 12192000"/>
              <a:gd name="connsiteY63" fmla="*/ 1902425 h 3482342"/>
              <a:gd name="connsiteX64" fmla="*/ 8236214 w 12192000"/>
              <a:gd name="connsiteY64" fmla="*/ 1909725 h 3482342"/>
              <a:gd name="connsiteX65" fmla="*/ 8132104 w 12192000"/>
              <a:gd name="connsiteY65" fmla="*/ 1895727 h 3482342"/>
              <a:gd name="connsiteX66" fmla="*/ 7918078 w 12192000"/>
              <a:gd name="connsiteY66" fmla="*/ 1862668 h 3482342"/>
              <a:gd name="connsiteX67" fmla="*/ 7817899 w 12192000"/>
              <a:gd name="connsiteY67" fmla="*/ 1862176 h 3482342"/>
              <a:gd name="connsiteX68" fmla="*/ 7768994 w 12192000"/>
              <a:gd name="connsiteY68" fmla="*/ 1855721 h 3482342"/>
              <a:gd name="connsiteX69" fmla="*/ 7618027 w 12192000"/>
              <a:gd name="connsiteY69" fmla="*/ 1830959 h 3482342"/>
              <a:gd name="connsiteX70" fmla="*/ 7449425 w 12192000"/>
              <a:gd name="connsiteY70" fmla="*/ 1810910 h 3482342"/>
              <a:gd name="connsiteX71" fmla="*/ 7342915 w 12192000"/>
              <a:gd name="connsiteY71" fmla="*/ 1819827 h 3482342"/>
              <a:gd name="connsiteX72" fmla="*/ 7255191 w 12192000"/>
              <a:gd name="connsiteY72" fmla="*/ 1834354 h 3482342"/>
              <a:gd name="connsiteX73" fmla="*/ 7131205 w 12192000"/>
              <a:gd name="connsiteY73" fmla="*/ 1845557 h 3482342"/>
              <a:gd name="connsiteX74" fmla="*/ 6941837 w 12192000"/>
              <a:gd name="connsiteY74" fmla="*/ 1840640 h 3482342"/>
              <a:gd name="connsiteX75" fmla="*/ 6837145 w 12192000"/>
              <a:gd name="connsiteY75" fmla="*/ 1870724 h 3482342"/>
              <a:gd name="connsiteX76" fmla="*/ 6753991 w 12192000"/>
              <a:gd name="connsiteY76" fmla="*/ 1860969 h 3482342"/>
              <a:gd name="connsiteX77" fmla="*/ 6727754 w 12192000"/>
              <a:gd name="connsiteY77" fmla="*/ 1882372 h 3482342"/>
              <a:gd name="connsiteX78" fmla="*/ 6723371 w 12192000"/>
              <a:gd name="connsiteY78" fmla="*/ 1886494 h 3482342"/>
              <a:gd name="connsiteX79" fmla="*/ 6702779 w 12192000"/>
              <a:gd name="connsiteY79" fmla="*/ 1893601 h 3482342"/>
              <a:gd name="connsiteX80" fmla="*/ 6686657 w 12192000"/>
              <a:gd name="connsiteY80" fmla="*/ 1907344 h 3482342"/>
              <a:gd name="connsiteX81" fmla="*/ 6651330 w 12192000"/>
              <a:gd name="connsiteY81" fmla="*/ 1922921 h 3482342"/>
              <a:gd name="connsiteX82" fmla="*/ 6622958 w 12192000"/>
              <a:gd name="connsiteY82" fmla="*/ 1936255 h 3482342"/>
              <a:gd name="connsiteX83" fmla="*/ 6522602 w 12192000"/>
              <a:gd name="connsiteY83" fmla="*/ 1954133 h 3482342"/>
              <a:gd name="connsiteX84" fmla="*/ 6444344 w 12192000"/>
              <a:gd name="connsiteY84" fmla="*/ 1969663 h 3482342"/>
              <a:gd name="connsiteX85" fmla="*/ 6409626 w 12192000"/>
              <a:gd name="connsiteY85" fmla="*/ 1978846 h 3482342"/>
              <a:gd name="connsiteX86" fmla="*/ 6333446 w 12192000"/>
              <a:gd name="connsiteY86" fmla="*/ 1997163 h 3482342"/>
              <a:gd name="connsiteX87" fmla="*/ 6294933 w 12192000"/>
              <a:gd name="connsiteY87" fmla="*/ 2019412 h 3482342"/>
              <a:gd name="connsiteX88" fmla="*/ 6238719 w 12192000"/>
              <a:gd name="connsiteY88" fmla="*/ 2042547 h 3482342"/>
              <a:gd name="connsiteX89" fmla="*/ 6187205 w 12192000"/>
              <a:gd name="connsiteY89" fmla="*/ 2060048 h 3482342"/>
              <a:gd name="connsiteX90" fmla="*/ 6138780 w 12192000"/>
              <a:gd name="connsiteY90" fmla="*/ 2081918 h 3482342"/>
              <a:gd name="connsiteX91" fmla="*/ 6120125 w 12192000"/>
              <a:gd name="connsiteY91" fmla="*/ 2109475 h 3482342"/>
              <a:gd name="connsiteX92" fmla="*/ 6056576 w 12192000"/>
              <a:gd name="connsiteY92" fmla="*/ 2120066 h 3482342"/>
              <a:gd name="connsiteX93" fmla="*/ 5993794 w 12192000"/>
              <a:gd name="connsiteY93" fmla="*/ 2122569 h 3482342"/>
              <a:gd name="connsiteX94" fmla="*/ 5943601 w 12192000"/>
              <a:gd name="connsiteY94" fmla="*/ 2137719 h 3482342"/>
              <a:gd name="connsiteX95" fmla="*/ 5898141 w 12192000"/>
              <a:gd name="connsiteY95" fmla="*/ 2144806 h 3482342"/>
              <a:gd name="connsiteX96" fmla="*/ 5855337 w 12192000"/>
              <a:gd name="connsiteY96" fmla="*/ 2137719 h 3482342"/>
              <a:gd name="connsiteX97" fmla="*/ 5817682 w 12192000"/>
              <a:gd name="connsiteY97" fmla="*/ 2157358 h 3482342"/>
              <a:gd name="connsiteX98" fmla="*/ 5735300 w 12192000"/>
              <a:gd name="connsiteY98" fmla="*/ 2158902 h 3482342"/>
              <a:gd name="connsiteX99" fmla="*/ 5591469 w 12192000"/>
              <a:gd name="connsiteY99" fmla="*/ 2178389 h 3482342"/>
              <a:gd name="connsiteX100" fmla="*/ 5505818 w 12192000"/>
              <a:gd name="connsiteY100" fmla="*/ 2194207 h 3482342"/>
              <a:gd name="connsiteX101" fmla="*/ 5452860 w 12192000"/>
              <a:gd name="connsiteY101" fmla="*/ 2180085 h 3482342"/>
              <a:gd name="connsiteX102" fmla="*/ 5414282 w 12192000"/>
              <a:gd name="connsiteY102" fmla="*/ 2183070 h 3482342"/>
              <a:gd name="connsiteX103" fmla="*/ 5368369 w 12192000"/>
              <a:gd name="connsiteY103" fmla="*/ 2204272 h 3482342"/>
              <a:gd name="connsiteX104" fmla="*/ 5336354 w 12192000"/>
              <a:gd name="connsiteY104" fmla="*/ 2218920 h 3482342"/>
              <a:gd name="connsiteX105" fmla="*/ 5291263 w 12192000"/>
              <a:gd name="connsiteY105" fmla="*/ 2239182 h 3482342"/>
              <a:gd name="connsiteX106" fmla="*/ 5255152 w 12192000"/>
              <a:gd name="connsiteY106" fmla="*/ 2247164 h 3482342"/>
              <a:gd name="connsiteX107" fmla="*/ 5233796 w 12192000"/>
              <a:gd name="connsiteY107" fmla="*/ 2268260 h 3482342"/>
              <a:gd name="connsiteX108" fmla="*/ 5212786 w 12192000"/>
              <a:gd name="connsiteY108" fmla="*/ 2296592 h 3482342"/>
              <a:gd name="connsiteX109" fmla="*/ 5173523 w 12192000"/>
              <a:gd name="connsiteY109" fmla="*/ 2309057 h 3482342"/>
              <a:gd name="connsiteX110" fmla="*/ 5123830 w 12192000"/>
              <a:gd name="connsiteY110" fmla="*/ 2307070 h 3482342"/>
              <a:gd name="connsiteX111" fmla="*/ 5065426 w 12192000"/>
              <a:gd name="connsiteY111" fmla="*/ 2324076 h 3482342"/>
              <a:gd name="connsiteX112" fmla="*/ 4975908 w 12192000"/>
              <a:gd name="connsiteY112" fmla="*/ 2364128 h 3482342"/>
              <a:gd name="connsiteX113" fmla="*/ 4913723 w 12192000"/>
              <a:gd name="connsiteY113" fmla="*/ 2385265 h 3482342"/>
              <a:gd name="connsiteX114" fmla="*/ 4746485 w 12192000"/>
              <a:gd name="connsiteY114" fmla="*/ 2451769 h 3482342"/>
              <a:gd name="connsiteX115" fmla="*/ 4681588 w 12192000"/>
              <a:gd name="connsiteY115" fmla="*/ 2467494 h 3482342"/>
              <a:gd name="connsiteX116" fmla="*/ 1783655 w 12192000"/>
              <a:gd name="connsiteY116" fmla="*/ 3163860 h 3482342"/>
              <a:gd name="connsiteX117" fmla="*/ 1325955 w 12192000"/>
              <a:gd name="connsiteY117" fmla="*/ 3176692 h 3482342"/>
              <a:gd name="connsiteX118" fmla="*/ 1190384 w 12192000"/>
              <a:gd name="connsiteY118" fmla="*/ 3203504 h 3482342"/>
              <a:gd name="connsiteX119" fmla="*/ 1094537 w 12192000"/>
              <a:gd name="connsiteY119" fmla="*/ 3229469 h 3482342"/>
              <a:gd name="connsiteX120" fmla="*/ 779276 w 12192000"/>
              <a:gd name="connsiteY120" fmla="*/ 3327290 h 3482342"/>
              <a:gd name="connsiteX121" fmla="*/ 600378 w 12192000"/>
              <a:gd name="connsiteY121" fmla="*/ 3335250 h 3482342"/>
              <a:gd name="connsiteX122" fmla="*/ 493457 w 12192000"/>
              <a:gd name="connsiteY122" fmla="*/ 3365044 h 3482342"/>
              <a:gd name="connsiteX123" fmla="*/ 349402 w 12192000"/>
              <a:gd name="connsiteY123" fmla="*/ 3380897 h 3482342"/>
              <a:gd name="connsiteX124" fmla="*/ 192183 w 12192000"/>
              <a:gd name="connsiteY124" fmla="*/ 3460075 h 3482342"/>
              <a:gd name="connsiteX125" fmla="*/ 46713 w 12192000"/>
              <a:gd name="connsiteY125" fmla="*/ 3462986 h 3482342"/>
              <a:gd name="connsiteX126" fmla="*/ 2765 w 12192000"/>
              <a:gd name="connsiteY126" fmla="*/ 3480770 h 3482342"/>
              <a:gd name="connsiteX127" fmla="*/ 0 w 12192000"/>
              <a:gd name="connsiteY127" fmla="*/ 3482342 h 3482342"/>
              <a:gd name="connsiteX128" fmla="*/ 0 w 12192000"/>
              <a:gd name="connsiteY12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13263 w 12192000"/>
              <a:gd name="connsiteY36" fmla="*/ 1350756 h 3482342"/>
              <a:gd name="connsiteX37" fmla="*/ 10487356 w 12192000"/>
              <a:gd name="connsiteY37" fmla="*/ 1385722 h 3482342"/>
              <a:gd name="connsiteX38" fmla="*/ 10464012 w 12192000"/>
              <a:gd name="connsiteY38" fmla="*/ 1391778 h 3482342"/>
              <a:gd name="connsiteX39" fmla="*/ 10405409 w 12192000"/>
              <a:gd name="connsiteY39" fmla="*/ 1422789 h 3482342"/>
              <a:gd name="connsiteX40" fmla="*/ 10370530 w 12192000"/>
              <a:gd name="connsiteY40" fmla="*/ 1441596 h 3482342"/>
              <a:gd name="connsiteX41" fmla="*/ 10300239 w 12192000"/>
              <a:gd name="connsiteY41" fmla="*/ 1456332 h 3482342"/>
              <a:gd name="connsiteX42" fmla="*/ 10264922 w 12192000"/>
              <a:gd name="connsiteY42" fmla="*/ 1472107 h 3482342"/>
              <a:gd name="connsiteX43" fmla="*/ 10229629 w 12192000"/>
              <a:gd name="connsiteY43" fmla="*/ 1470454 h 3482342"/>
              <a:gd name="connsiteX44" fmla="*/ 10201385 w 12192000"/>
              <a:gd name="connsiteY44" fmla="*/ 1477515 h 3482342"/>
              <a:gd name="connsiteX45" fmla="*/ 10151958 w 12192000"/>
              <a:gd name="connsiteY45" fmla="*/ 1477515 h 3482342"/>
              <a:gd name="connsiteX46" fmla="*/ 10120184 w 12192000"/>
              <a:gd name="connsiteY46" fmla="*/ 1466924 h 3482342"/>
              <a:gd name="connsiteX47" fmla="*/ 10058690 w 12192000"/>
              <a:gd name="connsiteY47" fmla="*/ 1474888 h 3482342"/>
              <a:gd name="connsiteX48" fmla="*/ 10004424 w 12192000"/>
              <a:gd name="connsiteY48" fmla="*/ 1489801 h 3482342"/>
              <a:gd name="connsiteX49" fmla="*/ 9999951 w 12192000"/>
              <a:gd name="connsiteY49" fmla="*/ 1499127 h 3482342"/>
              <a:gd name="connsiteX50" fmla="*/ 9845462 w 12192000"/>
              <a:gd name="connsiteY50" fmla="*/ 1548192 h 3482342"/>
              <a:gd name="connsiteX51" fmla="*/ 9736156 w 12192000"/>
              <a:gd name="connsiteY51" fmla="*/ 1581928 h 3482342"/>
              <a:gd name="connsiteX52" fmla="*/ 9693355 w 12192000"/>
              <a:gd name="connsiteY52" fmla="*/ 1602632 h 3482342"/>
              <a:gd name="connsiteX53" fmla="*/ 9664242 w 12192000"/>
              <a:gd name="connsiteY53" fmla="*/ 1622075 h 3482342"/>
              <a:gd name="connsiteX54" fmla="*/ 9579195 w 12192000"/>
              <a:gd name="connsiteY54" fmla="*/ 1648017 h 3482342"/>
              <a:gd name="connsiteX55" fmla="*/ 9433652 w 12192000"/>
              <a:gd name="connsiteY55" fmla="*/ 1681174 h 3482342"/>
              <a:gd name="connsiteX56" fmla="*/ 9403775 w 12192000"/>
              <a:gd name="connsiteY56" fmla="*/ 1690403 h 3482342"/>
              <a:gd name="connsiteX57" fmla="*/ 9382503 w 12192000"/>
              <a:gd name="connsiteY57" fmla="*/ 1706957 h 3482342"/>
              <a:gd name="connsiteX58" fmla="*/ 9381410 w 12192000"/>
              <a:gd name="connsiteY58" fmla="*/ 1718312 h 3482342"/>
              <a:gd name="connsiteX59" fmla="*/ 9365685 w 12192000"/>
              <a:gd name="connsiteY59" fmla="*/ 1724772 h 3482342"/>
              <a:gd name="connsiteX60" fmla="*/ 9278020 w 12192000"/>
              <a:gd name="connsiteY60" fmla="*/ 1741161 h 3482342"/>
              <a:gd name="connsiteX61" fmla="*/ 9217145 w 12192000"/>
              <a:gd name="connsiteY61" fmla="*/ 1771195 h 3482342"/>
              <a:gd name="connsiteX62" fmla="*/ 8955875 w 12192000"/>
              <a:gd name="connsiteY62" fmla="*/ 1796806 h 3482342"/>
              <a:gd name="connsiteX63" fmla="*/ 8648415 w 12192000"/>
              <a:gd name="connsiteY63" fmla="*/ 1878623 h 3482342"/>
              <a:gd name="connsiteX64" fmla="*/ 8495949 w 12192000"/>
              <a:gd name="connsiteY64" fmla="*/ 1902425 h 3482342"/>
              <a:gd name="connsiteX65" fmla="*/ 8236214 w 12192000"/>
              <a:gd name="connsiteY65" fmla="*/ 1909725 h 3482342"/>
              <a:gd name="connsiteX66" fmla="*/ 8132104 w 12192000"/>
              <a:gd name="connsiteY66" fmla="*/ 1895727 h 3482342"/>
              <a:gd name="connsiteX67" fmla="*/ 7918078 w 12192000"/>
              <a:gd name="connsiteY67" fmla="*/ 1862668 h 3482342"/>
              <a:gd name="connsiteX68" fmla="*/ 7817899 w 12192000"/>
              <a:gd name="connsiteY68" fmla="*/ 1862176 h 3482342"/>
              <a:gd name="connsiteX69" fmla="*/ 7768994 w 12192000"/>
              <a:gd name="connsiteY69" fmla="*/ 1855721 h 3482342"/>
              <a:gd name="connsiteX70" fmla="*/ 7618027 w 12192000"/>
              <a:gd name="connsiteY70" fmla="*/ 1830959 h 3482342"/>
              <a:gd name="connsiteX71" fmla="*/ 7449425 w 12192000"/>
              <a:gd name="connsiteY71" fmla="*/ 1810910 h 3482342"/>
              <a:gd name="connsiteX72" fmla="*/ 7342915 w 12192000"/>
              <a:gd name="connsiteY72" fmla="*/ 1819827 h 3482342"/>
              <a:gd name="connsiteX73" fmla="*/ 7255191 w 12192000"/>
              <a:gd name="connsiteY73" fmla="*/ 1834354 h 3482342"/>
              <a:gd name="connsiteX74" fmla="*/ 7131205 w 12192000"/>
              <a:gd name="connsiteY74" fmla="*/ 1845557 h 3482342"/>
              <a:gd name="connsiteX75" fmla="*/ 6941837 w 12192000"/>
              <a:gd name="connsiteY75" fmla="*/ 1840640 h 3482342"/>
              <a:gd name="connsiteX76" fmla="*/ 6837145 w 12192000"/>
              <a:gd name="connsiteY76" fmla="*/ 1870724 h 3482342"/>
              <a:gd name="connsiteX77" fmla="*/ 6753991 w 12192000"/>
              <a:gd name="connsiteY77" fmla="*/ 1860969 h 3482342"/>
              <a:gd name="connsiteX78" fmla="*/ 6727754 w 12192000"/>
              <a:gd name="connsiteY78" fmla="*/ 1882372 h 3482342"/>
              <a:gd name="connsiteX79" fmla="*/ 6723371 w 12192000"/>
              <a:gd name="connsiteY79" fmla="*/ 1886494 h 3482342"/>
              <a:gd name="connsiteX80" fmla="*/ 6702779 w 12192000"/>
              <a:gd name="connsiteY80" fmla="*/ 1893601 h 3482342"/>
              <a:gd name="connsiteX81" fmla="*/ 6686657 w 12192000"/>
              <a:gd name="connsiteY81" fmla="*/ 1907344 h 3482342"/>
              <a:gd name="connsiteX82" fmla="*/ 6651330 w 12192000"/>
              <a:gd name="connsiteY82" fmla="*/ 1922921 h 3482342"/>
              <a:gd name="connsiteX83" fmla="*/ 6622958 w 12192000"/>
              <a:gd name="connsiteY83" fmla="*/ 1936255 h 3482342"/>
              <a:gd name="connsiteX84" fmla="*/ 6522602 w 12192000"/>
              <a:gd name="connsiteY84" fmla="*/ 1954133 h 3482342"/>
              <a:gd name="connsiteX85" fmla="*/ 6444344 w 12192000"/>
              <a:gd name="connsiteY85" fmla="*/ 1969663 h 3482342"/>
              <a:gd name="connsiteX86" fmla="*/ 6409626 w 12192000"/>
              <a:gd name="connsiteY86" fmla="*/ 1978846 h 3482342"/>
              <a:gd name="connsiteX87" fmla="*/ 6333446 w 12192000"/>
              <a:gd name="connsiteY87" fmla="*/ 1997163 h 3482342"/>
              <a:gd name="connsiteX88" fmla="*/ 6294933 w 12192000"/>
              <a:gd name="connsiteY88" fmla="*/ 2019412 h 3482342"/>
              <a:gd name="connsiteX89" fmla="*/ 6238719 w 12192000"/>
              <a:gd name="connsiteY89" fmla="*/ 2042547 h 3482342"/>
              <a:gd name="connsiteX90" fmla="*/ 6187205 w 12192000"/>
              <a:gd name="connsiteY90" fmla="*/ 2060048 h 3482342"/>
              <a:gd name="connsiteX91" fmla="*/ 6138780 w 12192000"/>
              <a:gd name="connsiteY91" fmla="*/ 2081918 h 3482342"/>
              <a:gd name="connsiteX92" fmla="*/ 6120125 w 12192000"/>
              <a:gd name="connsiteY92" fmla="*/ 2109475 h 3482342"/>
              <a:gd name="connsiteX93" fmla="*/ 6056576 w 12192000"/>
              <a:gd name="connsiteY93" fmla="*/ 2120066 h 3482342"/>
              <a:gd name="connsiteX94" fmla="*/ 5993794 w 12192000"/>
              <a:gd name="connsiteY94" fmla="*/ 2122569 h 3482342"/>
              <a:gd name="connsiteX95" fmla="*/ 5943601 w 12192000"/>
              <a:gd name="connsiteY95" fmla="*/ 2137719 h 3482342"/>
              <a:gd name="connsiteX96" fmla="*/ 5898141 w 12192000"/>
              <a:gd name="connsiteY96" fmla="*/ 2144806 h 3482342"/>
              <a:gd name="connsiteX97" fmla="*/ 5855337 w 12192000"/>
              <a:gd name="connsiteY97" fmla="*/ 2137719 h 3482342"/>
              <a:gd name="connsiteX98" fmla="*/ 5817682 w 12192000"/>
              <a:gd name="connsiteY98" fmla="*/ 2157358 h 3482342"/>
              <a:gd name="connsiteX99" fmla="*/ 5735300 w 12192000"/>
              <a:gd name="connsiteY99" fmla="*/ 2158902 h 3482342"/>
              <a:gd name="connsiteX100" fmla="*/ 5591469 w 12192000"/>
              <a:gd name="connsiteY100" fmla="*/ 2178389 h 3482342"/>
              <a:gd name="connsiteX101" fmla="*/ 5505818 w 12192000"/>
              <a:gd name="connsiteY101" fmla="*/ 2194207 h 3482342"/>
              <a:gd name="connsiteX102" fmla="*/ 5452860 w 12192000"/>
              <a:gd name="connsiteY102" fmla="*/ 2180085 h 3482342"/>
              <a:gd name="connsiteX103" fmla="*/ 5414282 w 12192000"/>
              <a:gd name="connsiteY103" fmla="*/ 2183070 h 3482342"/>
              <a:gd name="connsiteX104" fmla="*/ 5368369 w 12192000"/>
              <a:gd name="connsiteY104" fmla="*/ 2204272 h 3482342"/>
              <a:gd name="connsiteX105" fmla="*/ 5336354 w 12192000"/>
              <a:gd name="connsiteY105" fmla="*/ 2218920 h 3482342"/>
              <a:gd name="connsiteX106" fmla="*/ 5291263 w 12192000"/>
              <a:gd name="connsiteY106" fmla="*/ 2239182 h 3482342"/>
              <a:gd name="connsiteX107" fmla="*/ 5255152 w 12192000"/>
              <a:gd name="connsiteY107" fmla="*/ 2247164 h 3482342"/>
              <a:gd name="connsiteX108" fmla="*/ 5233796 w 12192000"/>
              <a:gd name="connsiteY108" fmla="*/ 2268260 h 3482342"/>
              <a:gd name="connsiteX109" fmla="*/ 5212786 w 12192000"/>
              <a:gd name="connsiteY109" fmla="*/ 2296592 h 3482342"/>
              <a:gd name="connsiteX110" fmla="*/ 5173523 w 12192000"/>
              <a:gd name="connsiteY110" fmla="*/ 2309057 h 3482342"/>
              <a:gd name="connsiteX111" fmla="*/ 5123830 w 12192000"/>
              <a:gd name="connsiteY111" fmla="*/ 2307070 h 3482342"/>
              <a:gd name="connsiteX112" fmla="*/ 5065426 w 12192000"/>
              <a:gd name="connsiteY112" fmla="*/ 2324076 h 3482342"/>
              <a:gd name="connsiteX113" fmla="*/ 4975908 w 12192000"/>
              <a:gd name="connsiteY113" fmla="*/ 2364128 h 3482342"/>
              <a:gd name="connsiteX114" fmla="*/ 4913723 w 12192000"/>
              <a:gd name="connsiteY114" fmla="*/ 2385265 h 3482342"/>
              <a:gd name="connsiteX115" fmla="*/ 4746485 w 12192000"/>
              <a:gd name="connsiteY115" fmla="*/ 2451769 h 3482342"/>
              <a:gd name="connsiteX116" fmla="*/ 4681588 w 12192000"/>
              <a:gd name="connsiteY116" fmla="*/ 2467494 h 3482342"/>
              <a:gd name="connsiteX117" fmla="*/ 1783655 w 12192000"/>
              <a:gd name="connsiteY117" fmla="*/ 3163860 h 3482342"/>
              <a:gd name="connsiteX118" fmla="*/ 1325955 w 12192000"/>
              <a:gd name="connsiteY118" fmla="*/ 3176692 h 3482342"/>
              <a:gd name="connsiteX119" fmla="*/ 1190384 w 12192000"/>
              <a:gd name="connsiteY119" fmla="*/ 3203504 h 3482342"/>
              <a:gd name="connsiteX120" fmla="*/ 1094537 w 12192000"/>
              <a:gd name="connsiteY120" fmla="*/ 3229469 h 3482342"/>
              <a:gd name="connsiteX121" fmla="*/ 779276 w 12192000"/>
              <a:gd name="connsiteY121" fmla="*/ 3327290 h 3482342"/>
              <a:gd name="connsiteX122" fmla="*/ 600378 w 12192000"/>
              <a:gd name="connsiteY122" fmla="*/ 3335250 h 3482342"/>
              <a:gd name="connsiteX123" fmla="*/ 493457 w 12192000"/>
              <a:gd name="connsiteY123" fmla="*/ 3365044 h 3482342"/>
              <a:gd name="connsiteX124" fmla="*/ 349402 w 12192000"/>
              <a:gd name="connsiteY124" fmla="*/ 3380897 h 3482342"/>
              <a:gd name="connsiteX125" fmla="*/ 192183 w 12192000"/>
              <a:gd name="connsiteY125" fmla="*/ 3460075 h 3482342"/>
              <a:gd name="connsiteX126" fmla="*/ 46713 w 12192000"/>
              <a:gd name="connsiteY126" fmla="*/ 3462986 h 3482342"/>
              <a:gd name="connsiteX127" fmla="*/ 2765 w 12192000"/>
              <a:gd name="connsiteY127" fmla="*/ 3480770 h 3482342"/>
              <a:gd name="connsiteX128" fmla="*/ 0 w 12192000"/>
              <a:gd name="connsiteY128" fmla="*/ 3482342 h 3482342"/>
              <a:gd name="connsiteX129" fmla="*/ 0 w 12192000"/>
              <a:gd name="connsiteY12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50756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0314 w 12192000"/>
              <a:gd name="connsiteY36" fmla="*/ 1343356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79906 w 12192000"/>
              <a:gd name="connsiteY32" fmla="*/ 1332049 h 3482342"/>
              <a:gd name="connsiteX33" fmla="*/ 10639834 w 12192000"/>
              <a:gd name="connsiteY33" fmla="*/ 1324989 h 3482342"/>
              <a:gd name="connsiteX34" fmla="*/ 10603863 w 12192000"/>
              <a:gd name="connsiteY34" fmla="*/ 1346886 h 3482342"/>
              <a:gd name="connsiteX35" fmla="*/ 10573203 w 12192000"/>
              <a:gd name="connsiteY35" fmla="*/ 1351996 h 3482342"/>
              <a:gd name="connsiteX36" fmla="*/ 10547375 w 12192000"/>
              <a:gd name="connsiteY36" fmla="*/ 1375130 h 3482342"/>
              <a:gd name="connsiteX37" fmla="*/ 10513263 w 12192000"/>
              <a:gd name="connsiteY37" fmla="*/ 1371939 h 3482342"/>
              <a:gd name="connsiteX38" fmla="*/ 10487356 w 12192000"/>
              <a:gd name="connsiteY38" fmla="*/ 1385722 h 3482342"/>
              <a:gd name="connsiteX39" fmla="*/ 10464012 w 12192000"/>
              <a:gd name="connsiteY39" fmla="*/ 1391778 h 3482342"/>
              <a:gd name="connsiteX40" fmla="*/ 10405409 w 12192000"/>
              <a:gd name="connsiteY40" fmla="*/ 1422789 h 3482342"/>
              <a:gd name="connsiteX41" fmla="*/ 10370530 w 12192000"/>
              <a:gd name="connsiteY41" fmla="*/ 1441596 h 3482342"/>
              <a:gd name="connsiteX42" fmla="*/ 10300239 w 12192000"/>
              <a:gd name="connsiteY42" fmla="*/ 1456332 h 3482342"/>
              <a:gd name="connsiteX43" fmla="*/ 10264922 w 12192000"/>
              <a:gd name="connsiteY43" fmla="*/ 1472107 h 3482342"/>
              <a:gd name="connsiteX44" fmla="*/ 10229629 w 12192000"/>
              <a:gd name="connsiteY44" fmla="*/ 1470454 h 3482342"/>
              <a:gd name="connsiteX45" fmla="*/ 10201385 w 12192000"/>
              <a:gd name="connsiteY45" fmla="*/ 1477515 h 3482342"/>
              <a:gd name="connsiteX46" fmla="*/ 10151958 w 12192000"/>
              <a:gd name="connsiteY46" fmla="*/ 1477515 h 3482342"/>
              <a:gd name="connsiteX47" fmla="*/ 10120184 w 12192000"/>
              <a:gd name="connsiteY47" fmla="*/ 1466924 h 3482342"/>
              <a:gd name="connsiteX48" fmla="*/ 10058690 w 12192000"/>
              <a:gd name="connsiteY48" fmla="*/ 1474888 h 3482342"/>
              <a:gd name="connsiteX49" fmla="*/ 10004424 w 12192000"/>
              <a:gd name="connsiteY49" fmla="*/ 1489801 h 3482342"/>
              <a:gd name="connsiteX50" fmla="*/ 9999951 w 12192000"/>
              <a:gd name="connsiteY50" fmla="*/ 1499127 h 3482342"/>
              <a:gd name="connsiteX51" fmla="*/ 9845462 w 12192000"/>
              <a:gd name="connsiteY51" fmla="*/ 1548192 h 3482342"/>
              <a:gd name="connsiteX52" fmla="*/ 9736156 w 12192000"/>
              <a:gd name="connsiteY52" fmla="*/ 1581928 h 3482342"/>
              <a:gd name="connsiteX53" fmla="*/ 9693355 w 12192000"/>
              <a:gd name="connsiteY53" fmla="*/ 1602632 h 3482342"/>
              <a:gd name="connsiteX54" fmla="*/ 9664242 w 12192000"/>
              <a:gd name="connsiteY54" fmla="*/ 1622075 h 3482342"/>
              <a:gd name="connsiteX55" fmla="*/ 9579195 w 12192000"/>
              <a:gd name="connsiteY55" fmla="*/ 1648017 h 3482342"/>
              <a:gd name="connsiteX56" fmla="*/ 9433652 w 12192000"/>
              <a:gd name="connsiteY56" fmla="*/ 1681174 h 3482342"/>
              <a:gd name="connsiteX57" fmla="*/ 9403775 w 12192000"/>
              <a:gd name="connsiteY57" fmla="*/ 1690403 h 3482342"/>
              <a:gd name="connsiteX58" fmla="*/ 9382503 w 12192000"/>
              <a:gd name="connsiteY58" fmla="*/ 1706957 h 3482342"/>
              <a:gd name="connsiteX59" fmla="*/ 9381410 w 12192000"/>
              <a:gd name="connsiteY59" fmla="*/ 1718312 h 3482342"/>
              <a:gd name="connsiteX60" fmla="*/ 9365685 w 12192000"/>
              <a:gd name="connsiteY60" fmla="*/ 1724772 h 3482342"/>
              <a:gd name="connsiteX61" fmla="*/ 9278020 w 12192000"/>
              <a:gd name="connsiteY61" fmla="*/ 1741161 h 3482342"/>
              <a:gd name="connsiteX62" fmla="*/ 9217145 w 12192000"/>
              <a:gd name="connsiteY62" fmla="*/ 1771195 h 3482342"/>
              <a:gd name="connsiteX63" fmla="*/ 8955875 w 12192000"/>
              <a:gd name="connsiteY63" fmla="*/ 1796806 h 3482342"/>
              <a:gd name="connsiteX64" fmla="*/ 8648415 w 12192000"/>
              <a:gd name="connsiteY64" fmla="*/ 1878623 h 3482342"/>
              <a:gd name="connsiteX65" fmla="*/ 8495949 w 12192000"/>
              <a:gd name="connsiteY65" fmla="*/ 1902425 h 3482342"/>
              <a:gd name="connsiteX66" fmla="*/ 8236214 w 12192000"/>
              <a:gd name="connsiteY66" fmla="*/ 1909725 h 3482342"/>
              <a:gd name="connsiteX67" fmla="*/ 8132104 w 12192000"/>
              <a:gd name="connsiteY67" fmla="*/ 1895727 h 3482342"/>
              <a:gd name="connsiteX68" fmla="*/ 7918078 w 12192000"/>
              <a:gd name="connsiteY68" fmla="*/ 1862668 h 3482342"/>
              <a:gd name="connsiteX69" fmla="*/ 7817899 w 12192000"/>
              <a:gd name="connsiteY69" fmla="*/ 1862176 h 3482342"/>
              <a:gd name="connsiteX70" fmla="*/ 7768994 w 12192000"/>
              <a:gd name="connsiteY70" fmla="*/ 1855721 h 3482342"/>
              <a:gd name="connsiteX71" fmla="*/ 7618027 w 12192000"/>
              <a:gd name="connsiteY71" fmla="*/ 1830959 h 3482342"/>
              <a:gd name="connsiteX72" fmla="*/ 7449425 w 12192000"/>
              <a:gd name="connsiteY72" fmla="*/ 1810910 h 3482342"/>
              <a:gd name="connsiteX73" fmla="*/ 7342915 w 12192000"/>
              <a:gd name="connsiteY73" fmla="*/ 1819827 h 3482342"/>
              <a:gd name="connsiteX74" fmla="*/ 7255191 w 12192000"/>
              <a:gd name="connsiteY74" fmla="*/ 1834354 h 3482342"/>
              <a:gd name="connsiteX75" fmla="*/ 7131205 w 12192000"/>
              <a:gd name="connsiteY75" fmla="*/ 1845557 h 3482342"/>
              <a:gd name="connsiteX76" fmla="*/ 6941837 w 12192000"/>
              <a:gd name="connsiteY76" fmla="*/ 1840640 h 3482342"/>
              <a:gd name="connsiteX77" fmla="*/ 6837145 w 12192000"/>
              <a:gd name="connsiteY77" fmla="*/ 1870724 h 3482342"/>
              <a:gd name="connsiteX78" fmla="*/ 6753991 w 12192000"/>
              <a:gd name="connsiteY78" fmla="*/ 1860969 h 3482342"/>
              <a:gd name="connsiteX79" fmla="*/ 6727754 w 12192000"/>
              <a:gd name="connsiteY79" fmla="*/ 1882372 h 3482342"/>
              <a:gd name="connsiteX80" fmla="*/ 6723371 w 12192000"/>
              <a:gd name="connsiteY80" fmla="*/ 1886494 h 3482342"/>
              <a:gd name="connsiteX81" fmla="*/ 6702779 w 12192000"/>
              <a:gd name="connsiteY81" fmla="*/ 1893601 h 3482342"/>
              <a:gd name="connsiteX82" fmla="*/ 6686657 w 12192000"/>
              <a:gd name="connsiteY82" fmla="*/ 1907344 h 3482342"/>
              <a:gd name="connsiteX83" fmla="*/ 6651330 w 12192000"/>
              <a:gd name="connsiteY83" fmla="*/ 1922921 h 3482342"/>
              <a:gd name="connsiteX84" fmla="*/ 6622958 w 12192000"/>
              <a:gd name="connsiteY84" fmla="*/ 1936255 h 3482342"/>
              <a:gd name="connsiteX85" fmla="*/ 6522602 w 12192000"/>
              <a:gd name="connsiteY85" fmla="*/ 1954133 h 3482342"/>
              <a:gd name="connsiteX86" fmla="*/ 6444344 w 12192000"/>
              <a:gd name="connsiteY86" fmla="*/ 1969663 h 3482342"/>
              <a:gd name="connsiteX87" fmla="*/ 6409626 w 12192000"/>
              <a:gd name="connsiteY87" fmla="*/ 1978846 h 3482342"/>
              <a:gd name="connsiteX88" fmla="*/ 6333446 w 12192000"/>
              <a:gd name="connsiteY88" fmla="*/ 1997163 h 3482342"/>
              <a:gd name="connsiteX89" fmla="*/ 6294933 w 12192000"/>
              <a:gd name="connsiteY89" fmla="*/ 2019412 h 3482342"/>
              <a:gd name="connsiteX90" fmla="*/ 6238719 w 12192000"/>
              <a:gd name="connsiteY90" fmla="*/ 2042547 h 3482342"/>
              <a:gd name="connsiteX91" fmla="*/ 6187205 w 12192000"/>
              <a:gd name="connsiteY91" fmla="*/ 2060048 h 3482342"/>
              <a:gd name="connsiteX92" fmla="*/ 6138780 w 12192000"/>
              <a:gd name="connsiteY92" fmla="*/ 2081918 h 3482342"/>
              <a:gd name="connsiteX93" fmla="*/ 6120125 w 12192000"/>
              <a:gd name="connsiteY93" fmla="*/ 2109475 h 3482342"/>
              <a:gd name="connsiteX94" fmla="*/ 6056576 w 12192000"/>
              <a:gd name="connsiteY94" fmla="*/ 2120066 h 3482342"/>
              <a:gd name="connsiteX95" fmla="*/ 5993794 w 12192000"/>
              <a:gd name="connsiteY95" fmla="*/ 2122569 h 3482342"/>
              <a:gd name="connsiteX96" fmla="*/ 5943601 w 12192000"/>
              <a:gd name="connsiteY96" fmla="*/ 2137719 h 3482342"/>
              <a:gd name="connsiteX97" fmla="*/ 5898141 w 12192000"/>
              <a:gd name="connsiteY97" fmla="*/ 2144806 h 3482342"/>
              <a:gd name="connsiteX98" fmla="*/ 5855337 w 12192000"/>
              <a:gd name="connsiteY98" fmla="*/ 2137719 h 3482342"/>
              <a:gd name="connsiteX99" fmla="*/ 5817682 w 12192000"/>
              <a:gd name="connsiteY99" fmla="*/ 2157358 h 3482342"/>
              <a:gd name="connsiteX100" fmla="*/ 5735300 w 12192000"/>
              <a:gd name="connsiteY100" fmla="*/ 2158902 h 3482342"/>
              <a:gd name="connsiteX101" fmla="*/ 5591469 w 12192000"/>
              <a:gd name="connsiteY101" fmla="*/ 2178389 h 3482342"/>
              <a:gd name="connsiteX102" fmla="*/ 5505818 w 12192000"/>
              <a:gd name="connsiteY102" fmla="*/ 2194207 h 3482342"/>
              <a:gd name="connsiteX103" fmla="*/ 5452860 w 12192000"/>
              <a:gd name="connsiteY103" fmla="*/ 2180085 h 3482342"/>
              <a:gd name="connsiteX104" fmla="*/ 5414282 w 12192000"/>
              <a:gd name="connsiteY104" fmla="*/ 2183070 h 3482342"/>
              <a:gd name="connsiteX105" fmla="*/ 5368369 w 12192000"/>
              <a:gd name="connsiteY105" fmla="*/ 2204272 h 3482342"/>
              <a:gd name="connsiteX106" fmla="*/ 5336354 w 12192000"/>
              <a:gd name="connsiteY106" fmla="*/ 2218920 h 3482342"/>
              <a:gd name="connsiteX107" fmla="*/ 5291263 w 12192000"/>
              <a:gd name="connsiteY107" fmla="*/ 2239182 h 3482342"/>
              <a:gd name="connsiteX108" fmla="*/ 5255152 w 12192000"/>
              <a:gd name="connsiteY108" fmla="*/ 2247164 h 3482342"/>
              <a:gd name="connsiteX109" fmla="*/ 5233796 w 12192000"/>
              <a:gd name="connsiteY109" fmla="*/ 2268260 h 3482342"/>
              <a:gd name="connsiteX110" fmla="*/ 5212786 w 12192000"/>
              <a:gd name="connsiteY110" fmla="*/ 2296592 h 3482342"/>
              <a:gd name="connsiteX111" fmla="*/ 5173523 w 12192000"/>
              <a:gd name="connsiteY111" fmla="*/ 2309057 h 3482342"/>
              <a:gd name="connsiteX112" fmla="*/ 5123830 w 12192000"/>
              <a:gd name="connsiteY112" fmla="*/ 2307070 h 3482342"/>
              <a:gd name="connsiteX113" fmla="*/ 5065426 w 12192000"/>
              <a:gd name="connsiteY113" fmla="*/ 2324076 h 3482342"/>
              <a:gd name="connsiteX114" fmla="*/ 4975908 w 12192000"/>
              <a:gd name="connsiteY114" fmla="*/ 2364128 h 3482342"/>
              <a:gd name="connsiteX115" fmla="*/ 4913723 w 12192000"/>
              <a:gd name="connsiteY115" fmla="*/ 2385265 h 3482342"/>
              <a:gd name="connsiteX116" fmla="*/ 4746485 w 12192000"/>
              <a:gd name="connsiteY116" fmla="*/ 2451769 h 3482342"/>
              <a:gd name="connsiteX117" fmla="*/ 4681588 w 12192000"/>
              <a:gd name="connsiteY117" fmla="*/ 2467494 h 3482342"/>
              <a:gd name="connsiteX118" fmla="*/ 1783655 w 12192000"/>
              <a:gd name="connsiteY118" fmla="*/ 3163860 h 3482342"/>
              <a:gd name="connsiteX119" fmla="*/ 1325955 w 12192000"/>
              <a:gd name="connsiteY119" fmla="*/ 3176692 h 3482342"/>
              <a:gd name="connsiteX120" fmla="*/ 1190384 w 12192000"/>
              <a:gd name="connsiteY120" fmla="*/ 3203504 h 3482342"/>
              <a:gd name="connsiteX121" fmla="*/ 1094537 w 12192000"/>
              <a:gd name="connsiteY121" fmla="*/ 3229469 h 3482342"/>
              <a:gd name="connsiteX122" fmla="*/ 779276 w 12192000"/>
              <a:gd name="connsiteY122" fmla="*/ 3327290 h 3482342"/>
              <a:gd name="connsiteX123" fmla="*/ 600378 w 12192000"/>
              <a:gd name="connsiteY123" fmla="*/ 3335250 h 3482342"/>
              <a:gd name="connsiteX124" fmla="*/ 493457 w 12192000"/>
              <a:gd name="connsiteY124" fmla="*/ 3365044 h 3482342"/>
              <a:gd name="connsiteX125" fmla="*/ 349402 w 12192000"/>
              <a:gd name="connsiteY125" fmla="*/ 3380897 h 3482342"/>
              <a:gd name="connsiteX126" fmla="*/ 192183 w 12192000"/>
              <a:gd name="connsiteY126" fmla="*/ 3460075 h 3482342"/>
              <a:gd name="connsiteX127" fmla="*/ 46713 w 12192000"/>
              <a:gd name="connsiteY127" fmla="*/ 3462986 h 3482342"/>
              <a:gd name="connsiteX128" fmla="*/ 2765 w 12192000"/>
              <a:gd name="connsiteY128" fmla="*/ 3480770 h 3482342"/>
              <a:gd name="connsiteX129" fmla="*/ 0 w 12192000"/>
              <a:gd name="connsiteY129" fmla="*/ 3482342 h 3482342"/>
              <a:gd name="connsiteX130" fmla="*/ 0 w 12192000"/>
              <a:gd name="connsiteY13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58690 w 12192000"/>
              <a:gd name="connsiteY49" fmla="*/ 1474888 h 3482342"/>
              <a:gd name="connsiteX50" fmla="*/ 10004424 w 12192000"/>
              <a:gd name="connsiteY50" fmla="*/ 1489801 h 3482342"/>
              <a:gd name="connsiteX51" fmla="*/ 9999951 w 12192000"/>
              <a:gd name="connsiteY51" fmla="*/ 1499127 h 3482342"/>
              <a:gd name="connsiteX52" fmla="*/ 9845462 w 12192000"/>
              <a:gd name="connsiteY52" fmla="*/ 1548192 h 3482342"/>
              <a:gd name="connsiteX53" fmla="*/ 9736156 w 12192000"/>
              <a:gd name="connsiteY53" fmla="*/ 1581928 h 3482342"/>
              <a:gd name="connsiteX54" fmla="*/ 9693355 w 12192000"/>
              <a:gd name="connsiteY54" fmla="*/ 1602632 h 3482342"/>
              <a:gd name="connsiteX55" fmla="*/ 9664242 w 12192000"/>
              <a:gd name="connsiteY55" fmla="*/ 1622075 h 3482342"/>
              <a:gd name="connsiteX56" fmla="*/ 9579195 w 12192000"/>
              <a:gd name="connsiteY56" fmla="*/ 1648017 h 3482342"/>
              <a:gd name="connsiteX57" fmla="*/ 9433652 w 12192000"/>
              <a:gd name="connsiteY57" fmla="*/ 1681174 h 3482342"/>
              <a:gd name="connsiteX58" fmla="*/ 9403775 w 12192000"/>
              <a:gd name="connsiteY58" fmla="*/ 1690403 h 3482342"/>
              <a:gd name="connsiteX59" fmla="*/ 9382503 w 12192000"/>
              <a:gd name="connsiteY59" fmla="*/ 1706957 h 3482342"/>
              <a:gd name="connsiteX60" fmla="*/ 9381410 w 12192000"/>
              <a:gd name="connsiteY60" fmla="*/ 1718312 h 3482342"/>
              <a:gd name="connsiteX61" fmla="*/ 9365685 w 12192000"/>
              <a:gd name="connsiteY61" fmla="*/ 1724772 h 3482342"/>
              <a:gd name="connsiteX62" fmla="*/ 9278020 w 12192000"/>
              <a:gd name="connsiteY62" fmla="*/ 1741161 h 3482342"/>
              <a:gd name="connsiteX63" fmla="*/ 9217145 w 12192000"/>
              <a:gd name="connsiteY63" fmla="*/ 1771195 h 3482342"/>
              <a:gd name="connsiteX64" fmla="*/ 8955875 w 12192000"/>
              <a:gd name="connsiteY64" fmla="*/ 1796806 h 3482342"/>
              <a:gd name="connsiteX65" fmla="*/ 8648415 w 12192000"/>
              <a:gd name="connsiteY65" fmla="*/ 1878623 h 3482342"/>
              <a:gd name="connsiteX66" fmla="*/ 8495949 w 12192000"/>
              <a:gd name="connsiteY66" fmla="*/ 1902425 h 3482342"/>
              <a:gd name="connsiteX67" fmla="*/ 8236214 w 12192000"/>
              <a:gd name="connsiteY67" fmla="*/ 1909725 h 3482342"/>
              <a:gd name="connsiteX68" fmla="*/ 8132104 w 12192000"/>
              <a:gd name="connsiteY68" fmla="*/ 1895727 h 3482342"/>
              <a:gd name="connsiteX69" fmla="*/ 7918078 w 12192000"/>
              <a:gd name="connsiteY69" fmla="*/ 1862668 h 3482342"/>
              <a:gd name="connsiteX70" fmla="*/ 7817899 w 12192000"/>
              <a:gd name="connsiteY70" fmla="*/ 1862176 h 3482342"/>
              <a:gd name="connsiteX71" fmla="*/ 7768994 w 12192000"/>
              <a:gd name="connsiteY71" fmla="*/ 1855721 h 3482342"/>
              <a:gd name="connsiteX72" fmla="*/ 7618027 w 12192000"/>
              <a:gd name="connsiteY72" fmla="*/ 1830959 h 3482342"/>
              <a:gd name="connsiteX73" fmla="*/ 7449425 w 12192000"/>
              <a:gd name="connsiteY73" fmla="*/ 1810910 h 3482342"/>
              <a:gd name="connsiteX74" fmla="*/ 7342915 w 12192000"/>
              <a:gd name="connsiteY74" fmla="*/ 1819827 h 3482342"/>
              <a:gd name="connsiteX75" fmla="*/ 7255191 w 12192000"/>
              <a:gd name="connsiteY75" fmla="*/ 1834354 h 3482342"/>
              <a:gd name="connsiteX76" fmla="*/ 7131205 w 12192000"/>
              <a:gd name="connsiteY76" fmla="*/ 1845557 h 3482342"/>
              <a:gd name="connsiteX77" fmla="*/ 6941837 w 12192000"/>
              <a:gd name="connsiteY77" fmla="*/ 1840640 h 3482342"/>
              <a:gd name="connsiteX78" fmla="*/ 6837145 w 12192000"/>
              <a:gd name="connsiteY78" fmla="*/ 1870724 h 3482342"/>
              <a:gd name="connsiteX79" fmla="*/ 6753991 w 12192000"/>
              <a:gd name="connsiteY79" fmla="*/ 1860969 h 3482342"/>
              <a:gd name="connsiteX80" fmla="*/ 6727754 w 12192000"/>
              <a:gd name="connsiteY80" fmla="*/ 1882372 h 3482342"/>
              <a:gd name="connsiteX81" fmla="*/ 6723371 w 12192000"/>
              <a:gd name="connsiteY81" fmla="*/ 1886494 h 3482342"/>
              <a:gd name="connsiteX82" fmla="*/ 6702779 w 12192000"/>
              <a:gd name="connsiteY82" fmla="*/ 1893601 h 3482342"/>
              <a:gd name="connsiteX83" fmla="*/ 6686657 w 12192000"/>
              <a:gd name="connsiteY83" fmla="*/ 1907344 h 3482342"/>
              <a:gd name="connsiteX84" fmla="*/ 6651330 w 12192000"/>
              <a:gd name="connsiteY84" fmla="*/ 1922921 h 3482342"/>
              <a:gd name="connsiteX85" fmla="*/ 6622958 w 12192000"/>
              <a:gd name="connsiteY85" fmla="*/ 1936255 h 3482342"/>
              <a:gd name="connsiteX86" fmla="*/ 6522602 w 12192000"/>
              <a:gd name="connsiteY86" fmla="*/ 1954133 h 3482342"/>
              <a:gd name="connsiteX87" fmla="*/ 6444344 w 12192000"/>
              <a:gd name="connsiteY87" fmla="*/ 1969663 h 3482342"/>
              <a:gd name="connsiteX88" fmla="*/ 6409626 w 12192000"/>
              <a:gd name="connsiteY88" fmla="*/ 1978846 h 3482342"/>
              <a:gd name="connsiteX89" fmla="*/ 6333446 w 12192000"/>
              <a:gd name="connsiteY89" fmla="*/ 1997163 h 3482342"/>
              <a:gd name="connsiteX90" fmla="*/ 6294933 w 12192000"/>
              <a:gd name="connsiteY90" fmla="*/ 2019412 h 3482342"/>
              <a:gd name="connsiteX91" fmla="*/ 6238719 w 12192000"/>
              <a:gd name="connsiteY91" fmla="*/ 2042547 h 3482342"/>
              <a:gd name="connsiteX92" fmla="*/ 6187205 w 12192000"/>
              <a:gd name="connsiteY92" fmla="*/ 2060048 h 3482342"/>
              <a:gd name="connsiteX93" fmla="*/ 6138780 w 12192000"/>
              <a:gd name="connsiteY93" fmla="*/ 2081918 h 3482342"/>
              <a:gd name="connsiteX94" fmla="*/ 6120125 w 12192000"/>
              <a:gd name="connsiteY94" fmla="*/ 2109475 h 3482342"/>
              <a:gd name="connsiteX95" fmla="*/ 6056576 w 12192000"/>
              <a:gd name="connsiteY95" fmla="*/ 2120066 h 3482342"/>
              <a:gd name="connsiteX96" fmla="*/ 5993794 w 12192000"/>
              <a:gd name="connsiteY96" fmla="*/ 2122569 h 3482342"/>
              <a:gd name="connsiteX97" fmla="*/ 5943601 w 12192000"/>
              <a:gd name="connsiteY97" fmla="*/ 2137719 h 3482342"/>
              <a:gd name="connsiteX98" fmla="*/ 5898141 w 12192000"/>
              <a:gd name="connsiteY98" fmla="*/ 2144806 h 3482342"/>
              <a:gd name="connsiteX99" fmla="*/ 5855337 w 12192000"/>
              <a:gd name="connsiteY99" fmla="*/ 2137719 h 3482342"/>
              <a:gd name="connsiteX100" fmla="*/ 5817682 w 12192000"/>
              <a:gd name="connsiteY100" fmla="*/ 2157358 h 3482342"/>
              <a:gd name="connsiteX101" fmla="*/ 5735300 w 12192000"/>
              <a:gd name="connsiteY101" fmla="*/ 2158902 h 3482342"/>
              <a:gd name="connsiteX102" fmla="*/ 5591469 w 12192000"/>
              <a:gd name="connsiteY102" fmla="*/ 2178389 h 3482342"/>
              <a:gd name="connsiteX103" fmla="*/ 5505818 w 12192000"/>
              <a:gd name="connsiteY103" fmla="*/ 2194207 h 3482342"/>
              <a:gd name="connsiteX104" fmla="*/ 5452860 w 12192000"/>
              <a:gd name="connsiteY104" fmla="*/ 2180085 h 3482342"/>
              <a:gd name="connsiteX105" fmla="*/ 5414282 w 12192000"/>
              <a:gd name="connsiteY105" fmla="*/ 2183070 h 3482342"/>
              <a:gd name="connsiteX106" fmla="*/ 5368369 w 12192000"/>
              <a:gd name="connsiteY106" fmla="*/ 2204272 h 3482342"/>
              <a:gd name="connsiteX107" fmla="*/ 5336354 w 12192000"/>
              <a:gd name="connsiteY107" fmla="*/ 2218920 h 3482342"/>
              <a:gd name="connsiteX108" fmla="*/ 5291263 w 12192000"/>
              <a:gd name="connsiteY108" fmla="*/ 2239182 h 3482342"/>
              <a:gd name="connsiteX109" fmla="*/ 5255152 w 12192000"/>
              <a:gd name="connsiteY109" fmla="*/ 2247164 h 3482342"/>
              <a:gd name="connsiteX110" fmla="*/ 5233796 w 12192000"/>
              <a:gd name="connsiteY110" fmla="*/ 2268260 h 3482342"/>
              <a:gd name="connsiteX111" fmla="*/ 5212786 w 12192000"/>
              <a:gd name="connsiteY111" fmla="*/ 2296592 h 3482342"/>
              <a:gd name="connsiteX112" fmla="*/ 5173523 w 12192000"/>
              <a:gd name="connsiteY112" fmla="*/ 2309057 h 3482342"/>
              <a:gd name="connsiteX113" fmla="*/ 5123830 w 12192000"/>
              <a:gd name="connsiteY113" fmla="*/ 2307070 h 3482342"/>
              <a:gd name="connsiteX114" fmla="*/ 5065426 w 12192000"/>
              <a:gd name="connsiteY114" fmla="*/ 2324076 h 3482342"/>
              <a:gd name="connsiteX115" fmla="*/ 4975908 w 12192000"/>
              <a:gd name="connsiteY115" fmla="*/ 2364128 h 3482342"/>
              <a:gd name="connsiteX116" fmla="*/ 4913723 w 12192000"/>
              <a:gd name="connsiteY116" fmla="*/ 2385265 h 3482342"/>
              <a:gd name="connsiteX117" fmla="*/ 4746485 w 12192000"/>
              <a:gd name="connsiteY117" fmla="*/ 2451769 h 3482342"/>
              <a:gd name="connsiteX118" fmla="*/ 4681588 w 12192000"/>
              <a:gd name="connsiteY118" fmla="*/ 2467494 h 3482342"/>
              <a:gd name="connsiteX119" fmla="*/ 1783655 w 12192000"/>
              <a:gd name="connsiteY119" fmla="*/ 3163860 h 3482342"/>
              <a:gd name="connsiteX120" fmla="*/ 1325955 w 12192000"/>
              <a:gd name="connsiteY120" fmla="*/ 3176692 h 3482342"/>
              <a:gd name="connsiteX121" fmla="*/ 1190384 w 12192000"/>
              <a:gd name="connsiteY121" fmla="*/ 3203504 h 3482342"/>
              <a:gd name="connsiteX122" fmla="*/ 1094537 w 12192000"/>
              <a:gd name="connsiteY122" fmla="*/ 3229469 h 3482342"/>
              <a:gd name="connsiteX123" fmla="*/ 779276 w 12192000"/>
              <a:gd name="connsiteY123" fmla="*/ 3327290 h 3482342"/>
              <a:gd name="connsiteX124" fmla="*/ 600378 w 12192000"/>
              <a:gd name="connsiteY124" fmla="*/ 3335250 h 3482342"/>
              <a:gd name="connsiteX125" fmla="*/ 493457 w 12192000"/>
              <a:gd name="connsiteY125" fmla="*/ 3365044 h 3482342"/>
              <a:gd name="connsiteX126" fmla="*/ 349402 w 12192000"/>
              <a:gd name="connsiteY126" fmla="*/ 3380897 h 3482342"/>
              <a:gd name="connsiteX127" fmla="*/ 192183 w 12192000"/>
              <a:gd name="connsiteY127" fmla="*/ 3460075 h 3482342"/>
              <a:gd name="connsiteX128" fmla="*/ 46713 w 12192000"/>
              <a:gd name="connsiteY128" fmla="*/ 3462986 h 3482342"/>
              <a:gd name="connsiteX129" fmla="*/ 2765 w 12192000"/>
              <a:gd name="connsiteY129" fmla="*/ 3480770 h 3482342"/>
              <a:gd name="connsiteX130" fmla="*/ 0 w 12192000"/>
              <a:gd name="connsiteY130" fmla="*/ 3482342 h 3482342"/>
              <a:gd name="connsiteX131" fmla="*/ 0 w 12192000"/>
              <a:gd name="connsiteY13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495949 w 12192000"/>
              <a:gd name="connsiteY67" fmla="*/ 1902425 h 3482342"/>
              <a:gd name="connsiteX68" fmla="*/ 8236214 w 12192000"/>
              <a:gd name="connsiteY68" fmla="*/ 1909725 h 3482342"/>
              <a:gd name="connsiteX69" fmla="*/ 8132104 w 12192000"/>
              <a:gd name="connsiteY69" fmla="*/ 1895727 h 3482342"/>
              <a:gd name="connsiteX70" fmla="*/ 7918078 w 12192000"/>
              <a:gd name="connsiteY70" fmla="*/ 1862668 h 3482342"/>
              <a:gd name="connsiteX71" fmla="*/ 7817899 w 12192000"/>
              <a:gd name="connsiteY71" fmla="*/ 1862176 h 3482342"/>
              <a:gd name="connsiteX72" fmla="*/ 7768994 w 12192000"/>
              <a:gd name="connsiteY72" fmla="*/ 1855721 h 3482342"/>
              <a:gd name="connsiteX73" fmla="*/ 7618027 w 12192000"/>
              <a:gd name="connsiteY73" fmla="*/ 1830959 h 3482342"/>
              <a:gd name="connsiteX74" fmla="*/ 7449425 w 12192000"/>
              <a:gd name="connsiteY74" fmla="*/ 1810910 h 3482342"/>
              <a:gd name="connsiteX75" fmla="*/ 7342915 w 12192000"/>
              <a:gd name="connsiteY75" fmla="*/ 1819827 h 3482342"/>
              <a:gd name="connsiteX76" fmla="*/ 7255191 w 12192000"/>
              <a:gd name="connsiteY76" fmla="*/ 1834354 h 3482342"/>
              <a:gd name="connsiteX77" fmla="*/ 7131205 w 12192000"/>
              <a:gd name="connsiteY77" fmla="*/ 1845557 h 3482342"/>
              <a:gd name="connsiteX78" fmla="*/ 6941837 w 12192000"/>
              <a:gd name="connsiteY78" fmla="*/ 1840640 h 3482342"/>
              <a:gd name="connsiteX79" fmla="*/ 6837145 w 12192000"/>
              <a:gd name="connsiteY79" fmla="*/ 1870724 h 3482342"/>
              <a:gd name="connsiteX80" fmla="*/ 6753991 w 12192000"/>
              <a:gd name="connsiteY80" fmla="*/ 1860969 h 3482342"/>
              <a:gd name="connsiteX81" fmla="*/ 6727754 w 12192000"/>
              <a:gd name="connsiteY81" fmla="*/ 1882372 h 3482342"/>
              <a:gd name="connsiteX82" fmla="*/ 6723371 w 12192000"/>
              <a:gd name="connsiteY82" fmla="*/ 1886494 h 3482342"/>
              <a:gd name="connsiteX83" fmla="*/ 6702779 w 12192000"/>
              <a:gd name="connsiteY83" fmla="*/ 1893601 h 3482342"/>
              <a:gd name="connsiteX84" fmla="*/ 6686657 w 12192000"/>
              <a:gd name="connsiteY84" fmla="*/ 1907344 h 3482342"/>
              <a:gd name="connsiteX85" fmla="*/ 6651330 w 12192000"/>
              <a:gd name="connsiteY85" fmla="*/ 1922921 h 3482342"/>
              <a:gd name="connsiteX86" fmla="*/ 6622958 w 12192000"/>
              <a:gd name="connsiteY86" fmla="*/ 1936255 h 3482342"/>
              <a:gd name="connsiteX87" fmla="*/ 6522602 w 12192000"/>
              <a:gd name="connsiteY87" fmla="*/ 1954133 h 3482342"/>
              <a:gd name="connsiteX88" fmla="*/ 6444344 w 12192000"/>
              <a:gd name="connsiteY88" fmla="*/ 1969663 h 3482342"/>
              <a:gd name="connsiteX89" fmla="*/ 6409626 w 12192000"/>
              <a:gd name="connsiteY89" fmla="*/ 1978846 h 3482342"/>
              <a:gd name="connsiteX90" fmla="*/ 6333446 w 12192000"/>
              <a:gd name="connsiteY90" fmla="*/ 1997163 h 3482342"/>
              <a:gd name="connsiteX91" fmla="*/ 6294933 w 12192000"/>
              <a:gd name="connsiteY91" fmla="*/ 2019412 h 3482342"/>
              <a:gd name="connsiteX92" fmla="*/ 6238719 w 12192000"/>
              <a:gd name="connsiteY92" fmla="*/ 2042547 h 3482342"/>
              <a:gd name="connsiteX93" fmla="*/ 6187205 w 12192000"/>
              <a:gd name="connsiteY93" fmla="*/ 2060048 h 3482342"/>
              <a:gd name="connsiteX94" fmla="*/ 6138780 w 12192000"/>
              <a:gd name="connsiteY94" fmla="*/ 2081918 h 3482342"/>
              <a:gd name="connsiteX95" fmla="*/ 6120125 w 12192000"/>
              <a:gd name="connsiteY95" fmla="*/ 2109475 h 3482342"/>
              <a:gd name="connsiteX96" fmla="*/ 6056576 w 12192000"/>
              <a:gd name="connsiteY96" fmla="*/ 2120066 h 3482342"/>
              <a:gd name="connsiteX97" fmla="*/ 5993794 w 12192000"/>
              <a:gd name="connsiteY97" fmla="*/ 2122569 h 3482342"/>
              <a:gd name="connsiteX98" fmla="*/ 5943601 w 12192000"/>
              <a:gd name="connsiteY98" fmla="*/ 2137719 h 3482342"/>
              <a:gd name="connsiteX99" fmla="*/ 5898141 w 12192000"/>
              <a:gd name="connsiteY99" fmla="*/ 2144806 h 3482342"/>
              <a:gd name="connsiteX100" fmla="*/ 5855337 w 12192000"/>
              <a:gd name="connsiteY100" fmla="*/ 2137719 h 3482342"/>
              <a:gd name="connsiteX101" fmla="*/ 5817682 w 12192000"/>
              <a:gd name="connsiteY101" fmla="*/ 2157358 h 3482342"/>
              <a:gd name="connsiteX102" fmla="*/ 5735300 w 12192000"/>
              <a:gd name="connsiteY102" fmla="*/ 2158902 h 3482342"/>
              <a:gd name="connsiteX103" fmla="*/ 5591469 w 12192000"/>
              <a:gd name="connsiteY103" fmla="*/ 2178389 h 3482342"/>
              <a:gd name="connsiteX104" fmla="*/ 5505818 w 12192000"/>
              <a:gd name="connsiteY104" fmla="*/ 2194207 h 3482342"/>
              <a:gd name="connsiteX105" fmla="*/ 5452860 w 12192000"/>
              <a:gd name="connsiteY105" fmla="*/ 2180085 h 3482342"/>
              <a:gd name="connsiteX106" fmla="*/ 5414282 w 12192000"/>
              <a:gd name="connsiteY106" fmla="*/ 2183070 h 3482342"/>
              <a:gd name="connsiteX107" fmla="*/ 5368369 w 12192000"/>
              <a:gd name="connsiteY107" fmla="*/ 2204272 h 3482342"/>
              <a:gd name="connsiteX108" fmla="*/ 5336354 w 12192000"/>
              <a:gd name="connsiteY108" fmla="*/ 2218920 h 3482342"/>
              <a:gd name="connsiteX109" fmla="*/ 5291263 w 12192000"/>
              <a:gd name="connsiteY109" fmla="*/ 2239182 h 3482342"/>
              <a:gd name="connsiteX110" fmla="*/ 5255152 w 12192000"/>
              <a:gd name="connsiteY110" fmla="*/ 2247164 h 3482342"/>
              <a:gd name="connsiteX111" fmla="*/ 5233796 w 12192000"/>
              <a:gd name="connsiteY111" fmla="*/ 2268260 h 3482342"/>
              <a:gd name="connsiteX112" fmla="*/ 5212786 w 12192000"/>
              <a:gd name="connsiteY112" fmla="*/ 2296592 h 3482342"/>
              <a:gd name="connsiteX113" fmla="*/ 5173523 w 12192000"/>
              <a:gd name="connsiteY113" fmla="*/ 2309057 h 3482342"/>
              <a:gd name="connsiteX114" fmla="*/ 5123830 w 12192000"/>
              <a:gd name="connsiteY114" fmla="*/ 2307070 h 3482342"/>
              <a:gd name="connsiteX115" fmla="*/ 5065426 w 12192000"/>
              <a:gd name="connsiteY115" fmla="*/ 2324076 h 3482342"/>
              <a:gd name="connsiteX116" fmla="*/ 4975908 w 12192000"/>
              <a:gd name="connsiteY116" fmla="*/ 2364128 h 3482342"/>
              <a:gd name="connsiteX117" fmla="*/ 4913723 w 12192000"/>
              <a:gd name="connsiteY117" fmla="*/ 2385265 h 3482342"/>
              <a:gd name="connsiteX118" fmla="*/ 4746485 w 12192000"/>
              <a:gd name="connsiteY118" fmla="*/ 2451769 h 3482342"/>
              <a:gd name="connsiteX119" fmla="*/ 4681588 w 12192000"/>
              <a:gd name="connsiteY119" fmla="*/ 2467494 h 3482342"/>
              <a:gd name="connsiteX120" fmla="*/ 1783655 w 12192000"/>
              <a:gd name="connsiteY120" fmla="*/ 3163860 h 3482342"/>
              <a:gd name="connsiteX121" fmla="*/ 1325955 w 12192000"/>
              <a:gd name="connsiteY121" fmla="*/ 3176692 h 3482342"/>
              <a:gd name="connsiteX122" fmla="*/ 1190384 w 12192000"/>
              <a:gd name="connsiteY122" fmla="*/ 3203504 h 3482342"/>
              <a:gd name="connsiteX123" fmla="*/ 1094537 w 12192000"/>
              <a:gd name="connsiteY123" fmla="*/ 3229469 h 3482342"/>
              <a:gd name="connsiteX124" fmla="*/ 779276 w 12192000"/>
              <a:gd name="connsiteY124" fmla="*/ 3327290 h 3482342"/>
              <a:gd name="connsiteX125" fmla="*/ 600378 w 12192000"/>
              <a:gd name="connsiteY125" fmla="*/ 3335250 h 3482342"/>
              <a:gd name="connsiteX126" fmla="*/ 493457 w 12192000"/>
              <a:gd name="connsiteY126" fmla="*/ 3365044 h 3482342"/>
              <a:gd name="connsiteX127" fmla="*/ 349402 w 12192000"/>
              <a:gd name="connsiteY127" fmla="*/ 3380897 h 3482342"/>
              <a:gd name="connsiteX128" fmla="*/ 192183 w 12192000"/>
              <a:gd name="connsiteY128" fmla="*/ 3460075 h 3482342"/>
              <a:gd name="connsiteX129" fmla="*/ 46713 w 12192000"/>
              <a:gd name="connsiteY129" fmla="*/ 3462986 h 3482342"/>
              <a:gd name="connsiteX130" fmla="*/ 2765 w 12192000"/>
              <a:gd name="connsiteY130" fmla="*/ 3480770 h 3482342"/>
              <a:gd name="connsiteX131" fmla="*/ 0 w 12192000"/>
              <a:gd name="connsiteY131" fmla="*/ 3482342 h 3482342"/>
              <a:gd name="connsiteX132" fmla="*/ 0 w 12192000"/>
              <a:gd name="connsiteY13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495949 w 12192000"/>
              <a:gd name="connsiteY68" fmla="*/ 190242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393565 w 12192000"/>
              <a:gd name="connsiteY68" fmla="*/ 1965974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05409 w 12192000"/>
              <a:gd name="connsiteY41" fmla="*/ 1422789 h 3482342"/>
              <a:gd name="connsiteX42" fmla="*/ 10370530 w 12192000"/>
              <a:gd name="connsiteY42" fmla="*/ 1441596 h 3482342"/>
              <a:gd name="connsiteX43" fmla="*/ 10300239 w 12192000"/>
              <a:gd name="connsiteY43" fmla="*/ 1456332 h 3482342"/>
              <a:gd name="connsiteX44" fmla="*/ 10264922 w 12192000"/>
              <a:gd name="connsiteY44" fmla="*/ 1472107 h 3482342"/>
              <a:gd name="connsiteX45" fmla="*/ 10229629 w 12192000"/>
              <a:gd name="connsiteY45" fmla="*/ 1470454 h 3482342"/>
              <a:gd name="connsiteX46" fmla="*/ 10201385 w 12192000"/>
              <a:gd name="connsiteY46" fmla="*/ 1477515 h 3482342"/>
              <a:gd name="connsiteX47" fmla="*/ 10151958 w 12192000"/>
              <a:gd name="connsiteY47" fmla="*/ 1477515 h 3482342"/>
              <a:gd name="connsiteX48" fmla="*/ 10120184 w 12192000"/>
              <a:gd name="connsiteY48" fmla="*/ 1466924 h 3482342"/>
              <a:gd name="connsiteX49" fmla="*/ 10081348 w 12192000"/>
              <a:gd name="connsiteY49" fmla="*/ 1481046 h 3482342"/>
              <a:gd name="connsiteX50" fmla="*/ 10058690 w 12192000"/>
              <a:gd name="connsiteY50" fmla="*/ 1474888 h 3482342"/>
              <a:gd name="connsiteX51" fmla="*/ 10004424 w 12192000"/>
              <a:gd name="connsiteY51" fmla="*/ 1489801 h 3482342"/>
              <a:gd name="connsiteX52" fmla="*/ 9999951 w 12192000"/>
              <a:gd name="connsiteY52" fmla="*/ 1499127 h 3482342"/>
              <a:gd name="connsiteX53" fmla="*/ 9845462 w 12192000"/>
              <a:gd name="connsiteY53" fmla="*/ 1548192 h 3482342"/>
              <a:gd name="connsiteX54" fmla="*/ 9736156 w 12192000"/>
              <a:gd name="connsiteY54" fmla="*/ 1581928 h 3482342"/>
              <a:gd name="connsiteX55" fmla="*/ 9693355 w 12192000"/>
              <a:gd name="connsiteY55" fmla="*/ 1602632 h 3482342"/>
              <a:gd name="connsiteX56" fmla="*/ 9664242 w 12192000"/>
              <a:gd name="connsiteY56" fmla="*/ 1622075 h 3482342"/>
              <a:gd name="connsiteX57" fmla="*/ 9579195 w 12192000"/>
              <a:gd name="connsiteY57" fmla="*/ 1648017 h 3482342"/>
              <a:gd name="connsiteX58" fmla="*/ 9433652 w 12192000"/>
              <a:gd name="connsiteY58" fmla="*/ 1681174 h 3482342"/>
              <a:gd name="connsiteX59" fmla="*/ 9403775 w 12192000"/>
              <a:gd name="connsiteY59" fmla="*/ 1690403 h 3482342"/>
              <a:gd name="connsiteX60" fmla="*/ 9382503 w 12192000"/>
              <a:gd name="connsiteY60" fmla="*/ 1706957 h 3482342"/>
              <a:gd name="connsiteX61" fmla="*/ 9381410 w 12192000"/>
              <a:gd name="connsiteY61" fmla="*/ 1718312 h 3482342"/>
              <a:gd name="connsiteX62" fmla="*/ 9365685 w 12192000"/>
              <a:gd name="connsiteY62" fmla="*/ 1724772 h 3482342"/>
              <a:gd name="connsiteX63" fmla="*/ 9278020 w 12192000"/>
              <a:gd name="connsiteY63" fmla="*/ 1741161 h 3482342"/>
              <a:gd name="connsiteX64" fmla="*/ 9217145 w 12192000"/>
              <a:gd name="connsiteY64" fmla="*/ 1771195 h 3482342"/>
              <a:gd name="connsiteX65" fmla="*/ 8955875 w 12192000"/>
              <a:gd name="connsiteY65" fmla="*/ 1796806 h 3482342"/>
              <a:gd name="connsiteX66" fmla="*/ 8648415 w 12192000"/>
              <a:gd name="connsiteY66" fmla="*/ 1878623 h 3482342"/>
              <a:gd name="connsiteX67" fmla="*/ 8538519 w 12192000"/>
              <a:gd name="connsiteY67" fmla="*/ 1894114 h 3482342"/>
              <a:gd name="connsiteX68" fmla="*/ 8506541 w 12192000"/>
              <a:gd name="connsiteY68" fmla="*/ 1905955 h 3482342"/>
              <a:gd name="connsiteX69" fmla="*/ 8236214 w 12192000"/>
              <a:gd name="connsiteY69" fmla="*/ 1909725 h 3482342"/>
              <a:gd name="connsiteX70" fmla="*/ 8132104 w 12192000"/>
              <a:gd name="connsiteY70" fmla="*/ 1895727 h 3482342"/>
              <a:gd name="connsiteX71" fmla="*/ 7918078 w 12192000"/>
              <a:gd name="connsiteY71" fmla="*/ 1862668 h 3482342"/>
              <a:gd name="connsiteX72" fmla="*/ 7817899 w 12192000"/>
              <a:gd name="connsiteY72" fmla="*/ 1862176 h 3482342"/>
              <a:gd name="connsiteX73" fmla="*/ 7768994 w 12192000"/>
              <a:gd name="connsiteY73" fmla="*/ 1855721 h 3482342"/>
              <a:gd name="connsiteX74" fmla="*/ 7618027 w 12192000"/>
              <a:gd name="connsiteY74" fmla="*/ 1830959 h 3482342"/>
              <a:gd name="connsiteX75" fmla="*/ 7449425 w 12192000"/>
              <a:gd name="connsiteY75" fmla="*/ 1810910 h 3482342"/>
              <a:gd name="connsiteX76" fmla="*/ 7342915 w 12192000"/>
              <a:gd name="connsiteY76" fmla="*/ 1819827 h 3482342"/>
              <a:gd name="connsiteX77" fmla="*/ 7255191 w 12192000"/>
              <a:gd name="connsiteY77" fmla="*/ 1834354 h 3482342"/>
              <a:gd name="connsiteX78" fmla="*/ 7131205 w 12192000"/>
              <a:gd name="connsiteY78" fmla="*/ 1845557 h 3482342"/>
              <a:gd name="connsiteX79" fmla="*/ 6941837 w 12192000"/>
              <a:gd name="connsiteY79" fmla="*/ 1840640 h 3482342"/>
              <a:gd name="connsiteX80" fmla="*/ 6837145 w 12192000"/>
              <a:gd name="connsiteY80" fmla="*/ 1870724 h 3482342"/>
              <a:gd name="connsiteX81" fmla="*/ 6753991 w 12192000"/>
              <a:gd name="connsiteY81" fmla="*/ 1860969 h 3482342"/>
              <a:gd name="connsiteX82" fmla="*/ 6727754 w 12192000"/>
              <a:gd name="connsiteY82" fmla="*/ 1882372 h 3482342"/>
              <a:gd name="connsiteX83" fmla="*/ 6723371 w 12192000"/>
              <a:gd name="connsiteY83" fmla="*/ 1886494 h 3482342"/>
              <a:gd name="connsiteX84" fmla="*/ 6702779 w 12192000"/>
              <a:gd name="connsiteY84" fmla="*/ 1893601 h 3482342"/>
              <a:gd name="connsiteX85" fmla="*/ 6686657 w 12192000"/>
              <a:gd name="connsiteY85" fmla="*/ 1907344 h 3482342"/>
              <a:gd name="connsiteX86" fmla="*/ 6651330 w 12192000"/>
              <a:gd name="connsiteY86" fmla="*/ 1922921 h 3482342"/>
              <a:gd name="connsiteX87" fmla="*/ 6622958 w 12192000"/>
              <a:gd name="connsiteY87" fmla="*/ 1936255 h 3482342"/>
              <a:gd name="connsiteX88" fmla="*/ 6522602 w 12192000"/>
              <a:gd name="connsiteY88" fmla="*/ 1954133 h 3482342"/>
              <a:gd name="connsiteX89" fmla="*/ 6444344 w 12192000"/>
              <a:gd name="connsiteY89" fmla="*/ 1969663 h 3482342"/>
              <a:gd name="connsiteX90" fmla="*/ 6409626 w 12192000"/>
              <a:gd name="connsiteY90" fmla="*/ 1978846 h 3482342"/>
              <a:gd name="connsiteX91" fmla="*/ 6333446 w 12192000"/>
              <a:gd name="connsiteY91" fmla="*/ 1997163 h 3482342"/>
              <a:gd name="connsiteX92" fmla="*/ 6294933 w 12192000"/>
              <a:gd name="connsiteY92" fmla="*/ 2019412 h 3482342"/>
              <a:gd name="connsiteX93" fmla="*/ 6238719 w 12192000"/>
              <a:gd name="connsiteY93" fmla="*/ 2042547 h 3482342"/>
              <a:gd name="connsiteX94" fmla="*/ 6187205 w 12192000"/>
              <a:gd name="connsiteY94" fmla="*/ 2060048 h 3482342"/>
              <a:gd name="connsiteX95" fmla="*/ 6138780 w 12192000"/>
              <a:gd name="connsiteY95" fmla="*/ 2081918 h 3482342"/>
              <a:gd name="connsiteX96" fmla="*/ 6120125 w 12192000"/>
              <a:gd name="connsiteY96" fmla="*/ 2109475 h 3482342"/>
              <a:gd name="connsiteX97" fmla="*/ 6056576 w 12192000"/>
              <a:gd name="connsiteY97" fmla="*/ 2120066 h 3482342"/>
              <a:gd name="connsiteX98" fmla="*/ 5993794 w 12192000"/>
              <a:gd name="connsiteY98" fmla="*/ 2122569 h 3482342"/>
              <a:gd name="connsiteX99" fmla="*/ 5943601 w 12192000"/>
              <a:gd name="connsiteY99" fmla="*/ 2137719 h 3482342"/>
              <a:gd name="connsiteX100" fmla="*/ 5898141 w 12192000"/>
              <a:gd name="connsiteY100" fmla="*/ 2144806 h 3482342"/>
              <a:gd name="connsiteX101" fmla="*/ 5855337 w 12192000"/>
              <a:gd name="connsiteY101" fmla="*/ 2137719 h 3482342"/>
              <a:gd name="connsiteX102" fmla="*/ 5817682 w 12192000"/>
              <a:gd name="connsiteY102" fmla="*/ 2157358 h 3482342"/>
              <a:gd name="connsiteX103" fmla="*/ 5735300 w 12192000"/>
              <a:gd name="connsiteY103" fmla="*/ 2158902 h 3482342"/>
              <a:gd name="connsiteX104" fmla="*/ 5591469 w 12192000"/>
              <a:gd name="connsiteY104" fmla="*/ 2178389 h 3482342"/>
              <a:gd name="connsiteX105" fmla="*/ 5505818 w 12192000"/>
              <a:gd name="connsiteY105" fmla="*/ 2194207 h 3482342"/>
              <a:gd name="connsiteX106" fmla="*/ 5452860 w 12192000"/>
              <a:gd name="connsiteY106" fmla="*/ 2180085 h 3482342"/>
              <a:gd name="connsiteX107" fmla="*/ 5414282 w 12192000"/>
              <a:gd name="connsiteY107" fmla="*/ 2183070 h 3482342"/>
              <a:gd name="connsiteX108" fmla="*/ 5368369 w 12192000"/>
              <a:gd name="connsiteY108" fmla="*/ 2204272 h 3482342"/>
              <a:gd name="connsiteX109" fmla="*/ 5336354 w 12192000"/>
              <a:gd name="connsiteY109" fmla="*/ 2218920 h 3482342"/>
              <a:gd name="connsiteX110" fmla="*/ 5291263 w 12192000"/>
              <a:gd name="connsiteY110" fmla="*/ 2239182 h 3482342"/>
              <a:gd name="connsiteX111" fmla="*/ 5255152 w 12192000"/>
              <a:gd name="connsiteY111" fmla="*/ 2247164 h 3482342"/>
              <a:gd name="connsiteX112" fmla="*/ 5233796 w 12192000"/>
              <a:gd name="connsiteY112" fmla="*/ 2268260 h 3482342"/>
              <a:gd name="connsiteX113" fmla="*/ 5212786 w 12192000"/>
              <a:gd name="connsiteY113" fmla="*/ 2296592 h 3482342"/>
              <a:gd name="connsiteX114" fmla="*/ 5173523 w 12192000"/>
              <a:gd name="connsiteY114" fmla="*/ 2309057 h 3482342"/>
              <a:gd name="connsiteX115" fmla="*/ 5123830 w 12192000"/>
              <a:gd name="connsiteY115" fmla="*/ 2307070 h 3482342"/>
              <a:gd name="connsiteX116" fmla="*/ 5065426 w 12192000"/>
              <a:gd name="connsiteY116" fmla="*/ 2324076 h 3482342"/>
              <a:gd name="connsiteX117" fmla="*/ 4975908 w 12192000"/>
              <a:gd name="connsiteY117" fmla="*/ 2364128 h 3482342"/>
              <a:gd name="connsiteX118" fmla="*/ 4913723 w 12192000"/>
              <a:gd name="connsiteY118" fmla="*/ 2385265 h 3482342"/>
              <a:gd name="connsiteX119" fmla="*/ 4746485 w 12192000"/>
              <a:gd name="connsiteY119" fmla="*/ 2451769 h 3482342"/>
              <a:gd name="connsiteX120" fmla="*/ 4681588 w 12192000"/>
              <a:gd name="connsiteY120" fmla="*/ 2467494 h 3482342"/>
              <a:gd name="connsiteX121" fmla="*/ 1783655 w 12192000"/>
              <a:gd name="connsiteY121" fmla="*/ 3163860 h 3482342"/>
              <a:gd name="connsiteX122" fmla="*/ 1325955 w 12192000"/>
              <a:gd name="connsiteY122" fmla="*/ 3176692 h 3482342"/>
              <a:gd name="connsiteX123" fmla="*/ 1190384 w 12192000"/>
              <a:gd name="connsiteY123" fmla="*/ 3203504 h 3482342"/>
              <a:gd name="connsiteX124" fmla="*/ 1094537 w 12192000"/>
              <a:gd name="connsiteY124" fmla="*/ 3229469 h 3482342"/>
              <a:gd name="connsiteX125" fmla="*/ 779276 w 12192000"/>
              <a:gd name="connsiteY125" fmla="*/ 3327290 h 3482342"/>
              <a:gd name="connsiteX126" fmla="*/ 600378 w 12192000"/>
              <a:gd name="connsiteY126" fmla="*/ 3335250 h 3482342"/>
              <a:gd name="connsiteX127" fmla="*/ 493457 w 12192000"/>
              <a:gd name="connsiteY127" fmla="*/ 3365044 h 3482342"/>
              <a:gd name="connsiteX128" fmla="*/ 349402 w 12192000"/>
              <a:gd name="connsiteY128" fmla="*/ 3380897 h 3482342"/>
              <a:gd name="connsiteX129" fmla="*/ 192183 w 12192000"/>
              <a:gd name="connsiteY129" fmla="*/ 3460075 h 3482342"/>
              <a:gd name="connsiteX130" fmla="*/ 46713 w 12192000"/>
              <a:gd name="connsiteY130" fmla="*/ 3462986 h 3482342"/>
              <a:gd name="connsiteX131" fmla="*/ 2765 w 12192000"/>
              <a:gd name="connsiteY131" fmla="*/ 3480770 h 3482342"/>
              <a:gd name="connsiteX132" fmla="*/ 0 w 12192000"/>
              <a:gd name="connsiteY132" fmla="*/ 3482342 h 3482342"/>
              <a:gd name="connsiteX133" fmla="*/ 0 w 12192000"/>
              <a:gd name="connsiteY13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9906 w 12192000"/>
              <a:gd name="connsiteY33" fmla="*/ 1332049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9834 w 12192000"/>
              <a:gd name="connsiteY34" fmla="*/ 1324989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28687 w 12192000"/>
              <a:gd name="connsiteY25" fmla="*/ 1199018 h 3482342"/>
              <a:gd name="connsiteX26" fmla="*/ 10974565 w 12192000"/>
              <a:gd name="connsiteY26" fmla="*/ 1226849 h 3482342"/>
              <a:gd name="connsiteX27" fmla="*/ 10960443 w 12192000"/>
              <a:gd name="connsiteY27" fmla="*/ 1244502 h 3482342"/>
              <a:gd name="connsiteX28" fmla="*/ 10879242 w 12192000"/>
              <a:gd name="connsiteY28" fmla="*/ 1269215 h 3482342"/>
              <a:gd name="connsiteX29" fmla="*/ 10850998 w 12192000"/>
              <a:gd name="connsiteY29" fmla="*/ 1269215 h 3482342"/>
              <a:gd name="connsiteX30" fmla="*/ 10815658 w 12192000"/>
              <a:gd name="connsiteY30" fmla="*/ 1287849 h 3482342"/>
              <a:gd name="connsiteX31" fmla="*/ 10723900 w 12192000"/>
              <a:gd name="connsiteY31" fmla="*/ 1318642 h 3482342"/>
              <a:gd name="connsiteX32" fmla="*/ 10699186 w 12192000"/>
              <a:gd name="connsiteY32" fmla="*/ 1322173 h 3482342"/>
              <a:gd name="connsiteX33" fmla="*/ 10676375 w 12192000"/>
              <a:gd name="connsiteY33" fmla="*/ 1342640 h 3482342"/>
              <a:gd name="connsiteX34" fmla="*/ 10636304 w 12192000"/>
              <a:gd name="connsiteY34" fmla="*/ 1342641 h 3482342"/>
              <a:gd name="connsiteX35" fmla="*/ 10603863 w 12192000"/>
              <a:gd name="connsiteY35" fmla="*/ 1346886 h 3482342"/>
              <a:gd name="connsiteX36" fmla="*/ 10573203 w 12192000"/>
              <a:gd name="connsiteY36" fmla="*/ 1351996 h 3482342"/>
              <a:gd name="connsiteX37" fmla="*/ 10547375 w 12192000"/>
              <a:gd name="connsiteY37" fmla="*/ 1375130 h 3482342"/>
              <a:gd name="connsiteX38" fmla="*/ 10513263 w 12192000"/>
              <a:gd name="connsiteY38" fmla="*/ 1371939 h 3482342"/>
              <a:gd name="connsiteX39" fmla="*/ 10487356 w 12192000"/>
              <a:gd name="connsiteY39" fmla="*/ 1385722 h 3482342"/>
              <a:gd name="connsiteX40" fmla="*/ 10464012 w 12192000"/>
              <a:gd name="connsiteY40" fmla="*/ 1391778 h 3482342"/>
              <a:gd name="connsiteX41" fmla="*/ 10439694 w 12192000"/>
              <a:gd name="connsiteY41" fmla="*/ 1406905 h 3482342"/>
              <a:gd name="connsiteX42" fmla="*/ 10405409 w 12192000"/>
              <a:gd name="connsiteY42" fmla="*/ 1422789 h 3482342"/>
              <a:gd name="connsiteX43" fmla="*/ 10370530 w 12192000"/>
              <a:gd name="connsiteY43" fmla="*/ 1441596 h 3482342"/>
              <a:gd name="connsiteX44" fmla="*/ 10300239 w 12192000"/>
              <a:gd name="connsiteY44" fmla="*/ 1456332 h 3482342"/>
              <a:gd name="connsiteX45" fmla="*/ 10264922 w 12192000"/>
              <a:gd name="connsiteY45" fmla="*/ 1472107 h 3482342"/>
              <a:gd name="connsiteX46" fmla="*/ 10229629 w 12192000"/>
              <a:gd name="connsiteY46" fmla="*/ 1470454 h 3482342"/>
              <a:gd name="connsiteX47" fmla="*/ 10201385 w 12192000"/>
              <a:gd name="connsiteY47" fmla="*/ 1477515 h 3482342"/>
              <a:gd name="connsiteX48" fmla="*/ 10151958 w 12192000"/>
              <a:gd name="connsiteY48" fmla="*/ 1477515 h 3482342"/>
              <a:gd name="connsiteX49" fmla="*/ 10120184 w 12192000"/>
              <a:gd name="connsiteY49" fmla="*/ 1466924 h 3482342"/>
              <a:gd name="connsiteX50" fmla="*/ 10081348 w 12192000"/>
              <a:gd name="connsiteY50" fmla="*/ 1481046 h 3482342"/>
              <a:gd name="connsiteX51" fmla="*/ 10058690 w 12192000"/>
              <a:gd name="connsiteY51" fmla="*/ 1474888 h 3482342"/>
              <a:gd name="connsiteX52" fmla="*/ 10004424 w 12192000"/>
              <a:gd name="connsiteY52" fmla="*/ 1489801 h 3482342"/>
              <a:gd name="connsiteX53" fmla="*/ 9999951 w 12192000"/>
              <a:gd name="connsiteY53" fmla="*/ 1499127 h 3482342"/>
              <a:gd name="connsiteX54" fmla="*/ 9845462 w 12192000"/>
              <a:gd name="connsiteY54" fmla="*/ 1548192 h 3482342"/>
              <a:gd name="connsiteX55" fmla="*/ 9736156 w 12192000"/>
              <a:gd name="connsiteY55" fmla="*/ 1581928 h 3482342"/>
              <a:gd name="connsiteX56" fmla="*/ 9693355 w 12192000"/>
              <a:gd name="connsiteY56" fmla="*/ 1602632 h 3482342"/>
              <a:gd name="connsiteX57" fmla="*/ 9664242 w 12192000"/>
              <a:gd name="connsiteY57" fmla="*/ 1622075 h 3482342"/>
              <a:gd name="connsiteX58" fmla="*/ 9579195 w 12192000"/>
              <a:gd name="connsiteY58" fmla="*/ 1648017 h 3482342"/>
              <a:gd name="connsiteX59" fmla="*/ 9433652 w 12192000"/>
              <a:gd name="connsiteY59" fmla="*/ 1681174 h 3482342"/>
              <a:gd name="connsiteX60" fmla="*/ 9403775 w 12192000"/>
              <a:gd name="connsiteY60" fmla="*/ 1690403 h 3482342"/>
              <a:gd name="connsiteX61" fmla="*/ 9382503 w 12192000"/>
              <a:gd name="connsiteY61" fmla="*/ 1706957 h 3482342"/>
              <a:gd name="connsiteX62" fmla="*/ 9381410 w 12192000"/>
              <a:gd name="connsiteY62" fmla="*/ 1718312 h 3482342"/>
              <a:gd name="connsiteX63" fmla="*/ 9365685 w 12192000"/>
              <a:gd name="connsiteY63" fmla="*/ 1724772 h 3482342"/>
              <a:gd name="connsiteX64" fmla="*/ 9278020 w 12192000"/>
              <a:gd name="connsiteY64" fmla="*/ 1741161 h 3482342"/>
              <a:gd name="connsiteX65" fmla="*/ 9217145 w 12192000"/>
              <a:gd name="connsiteY65" fmla="*/ 1771195 h 3482342"/>
              <a:gd name="connsiteX66" fmla="*/ 8955875 w 12192000"/>
              <a:gd name="connsiteY66" fmla="*/ 1796806 h 3482342"/>
              <a:gd name="connsiteX67" fmla="*/ 8648415 w 12192000"/>
              <a:gd name="connsiteY67" fmla="*/ 1878623 h 3482342"/>
              <a:gd name="connsiteX68" fmla="*/ 8538519 w 12192000"/>
              <a:gd name="connsiteY68" fmla="*/ 1894114 h 3482342"/>
              <a:gd name="connsiteX69" fmla="*/ 8506541 w 12192000"/>
              <a:gd name="connsiteY69" fmla="*/ 1905955 h 3482342"/>
              <a:gd name="connsiteX70" fmla="*/ 8236214 w 12192000"/>
              <a:gd name="connsiteY70" fmla="*/ 1909725 h 3482342"/>
              <a:gd name="connsiteX71" fmla="*/ 8132104 w 12192000"/>
              <a:gd name="connsiteY71" fmla="*/ 1895727 h 3482342"/>
              <a:gd name="connsiteX72" fmla="*/ 7918078 w 12192000"/>
              <a:gd name="connsiteY72" fmla="*/ 1862668 h 3482342"/>
              <a:gd name="connsiteX73" fmla="*/ 7817899 w 12192000"/>
              <a:gd name="connsiteY73" fmla="*/ 1862176 h 3482342"/>
              <a:gd name="connsiteX74" fmla="*/ 7768994 w 12192000"/>
              <a:gd name="connsiteY74" fmla="*/ 1855721 h 3482342"/>
              <a:gd name="connsiteX75" fmla="*/ 7618027 w 12192000"/>
              <a:gd name="connsiteY75" fmla="*/ 1830959 h 3482342"/>
              <a:gd name="connsiteX76" fmla="*/ 7449425 w 12192000"/>
              <a:gd name="connsiteY76" fmla="*/ 1810910 h 3482342"/>
              <a:gd name="connsiteX77" fmla="*/ 7342915 w 12192000"/>
              <a:gd name="connsiteY77" fmla="*/ 1819827 h 3482342"/>
              <a:gd name="connsiteX78" fmla="*/ 7255191 w 12192000"/>
              <a:gd name="connsiteY78" fmla="*/ 1834354 h 3482342"/>
              <a:gd name="connsiteX79" fmla="*/ 7131205 w 12192000"/>
              <a:gd name="connsiteY79" fmla="*/ 1845557 h 3482342"/>
              <a:gd name="connsiteX80" fmla="*/ 6941837 w 12192000"/>
              <a:gd name="connsiteY80" fmla="*/ 1840640 h 3482342"/>
              <a:gd name="connsiteX81" fmla="*/ 6837145 w 12192000"/>
              <a:gd name="connsiteY81" fmla="*/ 1870724 h 3482342"/>
              <a:gd name="connsiteX82" fmla="*/ 6753991 w 12192000"/>
              <a:gd name="connsiteY82" fmla="*/ 1860969 h 3482342"/>
              <a:gd name="connsiteX83" fmla="*/ 6727754 w 12192000"/>
              <a:gd name="connsiteY83" fmla="*/ 1882372 h 3482342"/>
              <a:gd name="connsiteX84" fmla="*/ 6723371 w 12192000"/>
              <a:gd name="connsiteY84" fmla="*/ 1886494 h 3482342"/>
              <a:gd name="connsiteX85" fmla="*/ 6702779 w 12192000"/>
              <a:gd name="connsiteY85" fmla="*/ 1893601 h 3482342"/>
              <a:gd name="connsiteX86" fmla="*/ 6686657 w 12192000"/>
              <a:gd name="connsiteY86" fmla="*/ 1907344 h 3482342"/>
              <a:gd name="connsiteX87" fmla="*/ 6651330 w 12192000"/>
              <a:gd name="connsiteY87" fmla="*/ 1922921 h 3482342"/>
              <a:gd name="connsiteX88" fmla="*/ 6622958 w 12192000"/>
              <a:gd name="connsiteY88" fmla="*/ 1936255 h 3482342"/>
              <a:gd name="connsiteX89" fmla="*/ 6522602 w 12192000"/>
              <a:gd name="connsiteY89" fmla="*/ 1954133 h 3482342"/>
              <a:gd name="connsiteX90" fmla="*/ 6444344 w 12192000"/>
              <a:gd name="connsiteY90" fmla="*/ 1969663 h 3482342"/>
              <a:gd name="connsiteX91" fmla="*/ 6409626 w 12192000"/>
              <a:gd name="connsiteY91" fmla="*/ 1978846 h 3482342"/>
              <a:gd name="connsiteX92" fmla="*/ 6333446 w 12192000"/>
              <a:gd name="connsiteY92" fmla="*/ 1997163 h 3482342"/>
              <a:gd name="connsiteX93" fmla="*/ 6294933 w 12192000"/>
              <a:gd name="connsiteY93" fmla="*/ 2019412 h 3482342"/>
              <a:gd name="connsiteX94" fmla="*/ 6238719 w 12192000"/>
              <a:gd name="connsiteY94" fmla="*/ 2042547 h 3482342"/>
              <a:gd name="connsiteX95" fmla="*/ 6187205 w 12192000"/>
              <a:gd name="connsiteY95" fmla="*/ 2060048 h 3482342"/>
              <a:gd name="connsiteX96" fmla="*/ 6138780 w 12192000"/>
              <a:gd name="connsiteY96" fmla="*/ 2081918 h 3482342"/>
              <a:gd name="connsiteX97" fmla="*/ 6120125 w 12192000"/>
              <a:gd name="connsiteY97" fmla="*/ 2109475 h 3482342"/>
              <a:gd name="connsiteX98" fmla="*/ 6056576 w 12192000"/>
              <a:gd name="connsiteY98" fmla="*/ 2120066 h 3482342"/>
              <a:gd name="connsiteX99" fmla="*/ 5993794 w 12192000"/>
              <a:gd name="connsiteY99" fmla="*/ 2122569 h 3482342"/>
              <a:gd name="connsiteX100" fmla="*/ 5943601 w 12192000"/>
              <a:gd name="connsiteY100" fmla="*/ 2137719 h 3482342"/>
              <a:gd name="connsiteX101" fmla="*/ 5898141 w 12192000"/>
              <a:gd name="connsiteY101" fmla="*/ 2144806 h 3482342"/>
              <a:gd name="connsiteX102" fmla="*/ 5855337 w 12192000"/>
              <a:gd name="connsiteY102" fmla="*/ 2137719 h 3482342"/>
              <a:gd name="connsiteX103" fmla="*/ 5817682 w 12192000"/>
              <a:gd name="connsiteY103" fmla="*/ 2157358 h 3482342"/>
              <a:gd name="connsiteX104" fmla="*/ 5735300 w 12192000"/>
              <a:gd name="connsiteY104" fmla="*/ 2158902 h 3482342"/>
              <a:gd name="connsiteX105" fmla="*/ 5591469 w 12192000"/>
              <a:gd name="connsiteY105" fmla="*/ 2178389 h 3482342"/>
              <a:gd name="connsiteX106" fmla="*/ 5505818 w 12192000"/>
              <a:gd name="connsiteY106" fmla="*/ 2194207 h 3482342"/>
              <a:gd name="connsiteX107" fmla="*/ 5452860 w 12192000"/>
              <a:gd name="connsiteY107" fmla="*/ 2180085 h 3482342"/>
              <a:gd name="connsiteX108" fmla="*/ 5414282 w 12192000"/>
              <a:gd name="connsiteY108" fmla="*/ 2183070 h 3482342"/>
              <a:gd name="connsiteX109" fmla="*/ 5368369 w 12192000"/>
              <a:gd name="connsiteY109" fmla="*/ 2204272 h 3482342"/>
              <a:gd name="connsiteX110" fmla="*/ 5336354 w 12192000"/>
              <a:gd name="connsiteY110" fmla="*/ 2218920 h 3482342"/>
              <a:gd name="connsiteX111" fmla="*/ 5291263 w 12192000"/>
              <a:gd name="connsiteY111" fmla="*/ 2239182 h 3482342"/>
              <a:gd name="connsiteX112" fmla="*/ 5255152 w 12192000"/>
              <a:gd name="connsiteY112" fmla="*/ 2247164 h 3482342"/>
              <a:gd name="connsiteX113" fmla="*/ 5233796 w 12192000"/>
              <a:gd name="connsiteY113" fmla="*/ 2268260 h 3482342"/>
              <a:gd name="connsiteX114" fmla="*/ 5212786 w 12192000"/>
              <a:gd name="connsiteY114" fmla="*/ 2296592 h 3482342"/>
              <a:gd name="connsiteX115" fmla="*/ 5173523 w 12192000"/>
              <a:gd name="connsiteY115" fmla="*/ 2309057 h 3482342"/>
              <a:gd name="connsiteX116" fmla="*/ 5123830 w 12192000"/>
              <a:gd name="connsiteY116" fmla="*/ 2307070 h 3482342"/>
              <a:gd name="connsiteX117" fmla="*/ 5065426 w 12192000"/>
              <a:gd name="connsiteY117" fmla="*/ 2324076 h 3482342"/>
              <a:gd name="connsiteX118" fmla="*/ 4975908 w 12192000"/>
              <a:gd name="connsiteY118" fmla="*/ 2364128 h 3482342"/>
              <a:gd name="connsiteX119" fmla="*/ 4913723 w 12192000"/>
              <a:gd name="connsiteY119" fmla="*/ 2385265 h 3482342"/>
              <a:gd name="connsiteX120" fmla="*/ 4746485 w 12192000"/>
              <a:gd name="connsiteY120" fmla="*/ 2451769 h 3482342"/>
              <a:gd name="connsiteX121" fmla="*/ 4681588 w 12192000"/>
              <a:gd name="connsiteY121" fmla="*/ 2467494 h 3482342"/>
              <a:gd name="connsiteX122" fmla="*/ 1783655 w 12192000"/>
              <a:gd name="connsiteY122" fmla="*/ 3163860 h 3482342"/>
              <a:gd name="connsiteX123" fmla="*/ 1325955 w 12192000"/>
              <a:gd name="connsiteY123" fmla="*/ 3176692 h 3482342"/>
              <a:gd name="connsiteX124" fmla="*/ 1190384 w 12192000"/>
              <a:gd name="connsiteY124" fmla="*/ 3203504 h 3482342"/>
              <a:gd name="connsiteX125" fmla="*/ 1094537 w 12192000"/>
              <a:gd name="connsiteY125" fmla="*/ 3229469 h 3482342"/>
              <a:gd name="connsiteX126" fmla="*/ 779276 w 12192000"/>
              <a:gd name="connsiteY126" fmla="*/ 3327290 h 3482342"/>
              <a:gd name="connsiteX127" fmla="*/ 600378 w 12192000"/>
              <a:gd name="connsiteY127" fmla="*/ 3335250 h 3482342"/>
              <a:gd name="connsiteX128" fmla="*/ 493457 w 12192000"/>
              <a:gd name="connsiteY128" fmla="*/ 3365044 h 3482342"/>
              <a:gd name="connsiteX129" fmla="*/ 349402 w 12192000"/>
              <a:gd name="connsiteY129" fmla="*/ 3380897 h 3482342"/>
              <a:gd name="connsiteX130" fmla="*/ 192183 w 12192000"/>
              <a:gd name="connsiteY130" fmla="*/ 3460075 h 3482342"/>
              <a:gd name="connsiteX131" fmla="*/ 46713 w 12192000"/>
              <a:gd name="connsiteY131" fmla="*/ 3462986 h 3482342"/>
              <a:gd name="connsiteX132" fmla="*/ 2765 w 12192000"/>
              <a:gd name="connsiteY132" fmla="*/ 3480770 h 3482342"/>
              <a:gd name="connsiteX133" fmla="*/ 0 w 12192000"/>
              <a:gd name="connsiteY133" fmla="*/ 3482342 h 3482342"/>
              <a:gd name="connsiteX134" fmla="*/ 0 w 12192000"/>
              <a:gd name="connsiteY134"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501920 w 12192000"/>
              <a:gd name="connsiteY15" fmla="*/ 813109 h 3482342"/>
              <a:gd name="connsiteX16" fmla="*/ 11405286 w 12192000"/>
              <a:gd name="connsiteY16" fmla="*/ 849086 h 3482342"/>
              <a:gd name="connsiteX17" fmla="*/ 11338523 w 12192000"/>
              <a:gd name="connsiteY17" fmla="*/ 852810 h 3482342"/>
              <a:gd name="connsiteX18" fmla="*/ 11313493 w 12192000"/>
              <a:gd name="connsiteY18" fmla="*/ 880860 h 3482342"/>
              <a:gd name="connsiteX19" fmla="*/ 11228040 w 12192000"/>
              <a:gd name="connsiteY19" fmla="*/ 958953 h 3482342"/>
              <a:gd name="connsiteX20" fmla="*/ 11196987 w 12192000"/>
              <a:gd name="connsiteY20" fmla="*/ 1000897 h 3482342"/>
              <a:gd name="connsiteX21" fmla="*/ 11193568 w 12192000"/>
              <a:gd name="connsiteY21" fmla="*/ 1039464 h 3482342"/>
              <a:gd name="connsiteX22" fmla="*/ 11175804 w 12192000"/>
              <a:gd name="connsiteY22" fmla="*/ 1067977 h 3482342"/>
              <a:gd name="connsiteX23" fmla="*/ 11133438 w 12192000"/>
              <a:gd name="connsiteY23" fmla="*/ 1106812 h 3482342"/>
              <a:gd name="connsiteX24" fmla="*/ 11120819 w 12192000"/>
              <a:gd name="connsiteY24" fmla="*/ 1126133 h 3482342"/>
              <a:gd name="connsiteX25" fmla="*/ 11071654 w 12192000"/>
              <a:gd name="connsiteY25" fmla="*/ 1177422 h 3482342"/>
              <a:gd name="connsiteX26" fmla="*/ 11028687 w 12192000"/>
              <a:gd name="connsiteY26" fmla="*/ 1199018 h 3482342"/>
              <a:gd name="connsiteX27" fmla="*/ 10974565 w 12192000"/>
              <a:gd name="connsiteY27" fmla="*/ 1226849 h 3482342"/>
              <a:gd name="connsiteX28" fmla="*/ 10960443 w 12192000"/>
              <a:gd name="connsiteY28" fmla="*/ 1244502 h 3482342"/>
              <a:gd name="connsiteX29" fmla="*/ 10879242 w 12192000"/>
              <a:gd name="connsiteY29" fmla="*/ 1269215 h 3482342"/>
              <a:gd name="connsiteX30" fmla="*/ 10850998 w 12192000"/>
              <a:gd name="connsiteY30" fmla="*/ 1269215 h 3482342"/>
              <a:gd name="connsiteX31" fmla="*/ 10815658 w 12192000"/>
              <a:gd name="connsiteY31" fmla="*/ 1287849 h 3482342"/>
              <a:gd name="connsiteX32" fmla="*/ 10723900 w 12192000"/>
              <a:gd name="connsiteY32" fmla="*/ 1318642 h 3482342"/>
              <a:gd name="connsiteX33" fmla="*/ 10699186 w 12192000"/>
              <a:gd name="connsiteY33" fmla="*/ 1322173 h 3482342"/>
              <a:gd name="connsiteX34" fmla="*/ 10676375 w 12192000"/>
              <a:gd name="connsiteY34" fmla="*/ 1342640 h 3482342"/>
              <a:gd name="connsiteX35" fmla="*/ 10636304 w 12192000"/>
              <a:gd name="connsiteY35" fmla="*/ 1342641 h 3482342"/>
              <a:gd name="connsiteX36" fmla="*/ 10603863 w 12192000"/>
              <a:gd name="connsiteY36" fmla="*/ 1346886 h 3482342"/>
              <a:gd name="connsiteX37" fmla="*/ 10573203 w 12192000"/>
              <a:gd name="connsiteY37" fmla="*/ 1351996 h 3482342"/>
              <a:gd name="connsiteX38" fmla="*/ 10547375 w 12192000"/>
              <a:gd name="connsiteY38" fmla="*/ 1375130 h 3482342"/>
              <a:gd name="connsiteX39" fmla="*/ 10513263 w 12192000"/>
              <a:gd name="connsiteY39" fmla="*/ 1371939 h 3482342"/>
              <a:gd name="connsiteX40" fmla="*/ 10487356 w 12192000"/>
              <a:gd name="connsiteY40" fmla="*/ 1385722 h 3482342"/>
              <a:gd name="connsiteX41" fmla="*/ 10464012 w 12192000"/>
              <a:gd name="connsiteY41" fmla="*/ 1391778 h 3482342"/>
              <a:gd name="connsiteX42" fmla="*/ 10439694 w 12192000"/>
              <a:gd name="connsiteY42" fmla="*/ 1406905 h 3482342"/>
              <a:gd name="connsiteX43" fmla="*/ 10405409 w 12192000"/>
              <a:gd name="connsiteY43" fmla="*/ 1422789 h 3482342"/>
              <a:gd name="connsiteX44" fmla="*/ 10370530 w 12192000"/>
              <a:gd name="connsiteY44" fmla="*/ 1441596 h 3482342"/>
              <a:gd name="connsiteX45" fmla="*/ 10300239 w 12192000"/>
              <a:gd name="connsiteY45" fmla="*/ 1456332 h 3482342"/>
              <a:gd name="connsiteX46" fmla="*/ 10264922 w 12192000"/>
              <a:gd name="connsiteY46" fmla="*/ 1472107 h 3482342"/>
              <a:gd name="connsiteX47" fmla="*/ 10229629 w 12192000"/>
              <a:gd name="connsiteY47" fmla="*/ 1470454 h 3482342"/>
              <a:gd name="connsiteX48" fmla="*/ 10201385 w 12192000"/>
              <a:gd name="connsiteY48" fmla="*/ 1477515 h 3482342"/>
              <a:gd name="connsiteX49" fmla="*/ 10151958 w 12192000"/>
              <a:gd name="connsiteY49" fmla="*/ 1477515 h 3482342"/>
              <a:gd name="connsiteX50" fmla="*/ 10120184 w 12192000"/>
              <a:gd name="connsiteY50" fmla="*/ 1466924 h 3482342"/>
              <a:gd name="connsiteX51" fmla="*/ 10081348 w 12192000"/>
              <a:gd name="connsiteY51" fmla="*/ 1481046 h 3482342"/>
              <a:gd name="connsiteX52" fmla="*/ 10058690 w 12192000"/>
              <a:gd name="connsiteY52" fmla="*/ 1474888 h 3482342"/>
              <a:gd name="connsiteX53" fmla="*/ 10004424 w 12192000"/>
              <a:gd name="connsiteY53" fmla="*/ 1489801 h 3482342"/>
              <a:gd name="connsiteX54" fmla="*/ 9999951 w 12192000"/>
              <a:gd name="connsiteY54" fmla="*/ 1499127 h 3482342"/>
              <a:gd name="connsiteX55" fmla="*/ 9845462 w 12192000"/>
              <a:gd name="connsiteY55" fmla="*/ 1548192 h 3482342"/>
              <a:gd name="connsiteX56" fmla="*/ 9736156 w 12192000"/>
              <a:gd name="connsiteY56" fmla="*/ 1581928 h 3482342"/>
              <a:gd name="connsiteX57" fmla="*/ 9693355 w 12192000"/>
              <a:gd name="connsiteY57" fmla="*/ 1602632 h 3482342"/>
              <a:gd name="connsiteX58" fmla="*/ 9664242 w 12192000"/>
              <a:gd name="connsiteY58" fmla="*/ 1622075 h 3482342"/>
              <a:gd name="connsiteX59" fmla="*/ 9579195 w 12192000"/>
              <a:gd name="connsiteY59" fmla="*/ 1648017 h 3482342"/>
              <a:gd name="connsiteX60" fmla="*/ 9433652 w 12192000"/>
              <a:gd name="connsiteY60" fmla="*/ 1681174 h 3482342"/>
              <a:gd name="connsiteX61" fmla="*/ 9403775 w 12192000"/>
              <a:gd name="connsiteY61" fmla="*/ 1690403 h 3482342"/>
              <a:gd name="connsiteX62" fmla="*/ 9382503 w 12192000"/>
              <a:gd name="connsiteY62" fmla="*/ 1706957 h 3482342"/>
              <a:gd name="connsiteX63" fmla="*/ 9381410 w 12192000"/>
              <a:gd name="connsiteY63" fmla="*/ 1718312 h 3482342"/>
              <a:gd name="connsiteX64" fmla="*/ 9365685 w 12192000"/>
              <a:gd name="connsiteY64" fmla="*/ 1724772 h 3482342"/>
              <a:gd name="connsiteX65" fmla="*/ 9278020 w 12192000"/>
              <a:gd name="connsiteY65" fmla="*/ 1741161 h 3482342"/>
              <a:gd name="connsiteX66" fmla="*/ 9217145 w 12192000"/>
              <a:gd name="connsiteY66" fmla="*/ 1771195 h 3482342"/>
              <a:gd name="connsiteX67" fmla="*/ 8955875 w 12192000"/>
              <a:gd name="connsiteY67" fmla="*/ 1796806 h 3482342"/>
              <a:gd name="connsiteX68" fmla="*/ 8648415 w 12192000"/>
              <a:gd name="connsiteY68" fmla="*/ 1878623 h 3482342"/>
              <a:gd name="connsiteX69" fmla="*/ 8538519 w 12192000"/>
              <a:gd name="connsiteY69" fmla="*/ 1894114 h 3482342"/>
              <a:gd name="connsiteX70" fmla="*/ 8506541 w 12192000"/>
              <a:gd name="connsiteY70" fmla="*/ 1905955 h 3482342"/>
              <a:gd name="connsiteX71" fmla="*/ 8236214 w 12192000"/>
              <a:gd name="connsiteY71" fmla="*/ 1909725 h 3482342"/>
              <a:gd name="connsiteX72" fmla="*/ 8132104 w 12192000"/>
              <a:gd name="connsiteY72" fmla="*/ 1895727 h 3482342"/>
              <a:gd name="connsiteX73" fmla="*/ 7918078 w 12192000"/>
              <a:gd name="connsiteY73" fmla="*/ 1862668 h 3482342"/>
              <a:gd name="connsiteX74" fmla="*/ 7817899 w 12192000"/>
              <a:gd name="connsiteY74" fmla="*/ 1862176 h 3482342"/>
              <a:gd name="connsiteX75" fmla="*/ 7768994 w 12192000"/>
              <a:gd name="connsiteY75" fmla="*/ 1855721 h 3482342"/>
              <a:gd name="connsiteX76" fmla="*/ 7618027 w 12192000"/>
              <a:gd name="connsiteY76" fmla="*/ 1830959 h 3482342"/>
              <a:gd name="connsiteX77" fmla="*/ 7449425 w 12192000"/>
              <a:gd name="connsiteY77" fmla="*/ 1810910 h 3482342"/>
              <a:gd name="connsiteX78" fmla="*/ 7342915 w 12192000"/>
              <a:gd name="connsiteY78" fmla="*/ 1819827 h 3482342"/>
              <a:gd name="connsiteX79" fmla="*/ 7255191 w 12192000"/>
              <a:gd name="connsiteY79" fmla="*/ 1834354 h 3482342"/>
              <a:gd name="connsiteX80" fmla="*/ 7131205 w 12192000"/>
              <a:gd name="connsiteY80" fmla="*/ 1845557 h 3482342"/>
              <a:gd name="connsiteX81" fmla="*/ 6941837 w 12192000"/>
              <a:gd name="connsiteY81" fmla="*/ 1840640 h 3482342"/>
              <a:gd name="connsiteX82" fmla="*/ 6837145 w 12192000"/>
              <a:gd name="connsiteY82" fmla="*/ 1870724 h 3482342"/>
              <a:gd name="connsiteX83" fmla="*/ 6753991 w 12192000"/>
              <a:gd name="connsiteY83" fmla="*/ 1860969 h 3482342"/>
              <a:gd name="connsiteX84" fmla="*/ 6727754 w 12192000"/>
              <a:gd name="connsiteY84" fmla="*/ 1882372 h 3482342"/>
              <a:gd name="connsiteX85" fmla="*/ 6723371 w 12192000"/>
              <a:gd name="connsiteY85" fmla="*/ 1886494 h 3482342"/>
              <a:gd name="connsiteX86" fmla="*/ 6702779 w 12192000"/>
              <a:gd name="connsiteY86" fmla="*/ 1893601 h 3482342"/>
              <a:gd name="connsiteX87" fmla="*/ 6686657 w 12192000"/>
              <a:gd name="connsiteY87" fmla="*/ 1907344 h 3482342"/>
              <a:gd name="connsiteX88" fmla="*/ 6651330 w 12192000"/>
              <a:gd name="connsiteY88" fmla="*/ 1922921 h 3482342"/>
              <a:gd name="connsiteX89" fmla="*/ 6622958 w 12192000"/>
              <a:gd name="connsiteY89" fmla="*/ 1936255 h 3482342"/>
              <a:gd name="connsiteX90" fmla="*/ 6522602 w 12192000"/>
              <a:gd name="connsiteY90" fmla="*/ 1954133 h 3482342"/>
              <a:gd name="connsiteX91" fmla="*/ 6444344 w 12192000"/>
              <a:gd name="connsiteY91" fmla="*/ 1969663 h 3482342"/>
              <a:gd name="connsiteX92" fmla="*/ 6409626 w 12192000"/>
              <a:gd name="connsiteY92" fmla="*/ 1978846 h 3482342"/>
              <a:gd name="connsiteX93" fmla="*/ 6333446 w 12192000"/>
              <a:gd name="connsiteY93" fmla="*/ 1997163 h 3482342"/>
              <a:gd name="connsiteX94" fmla="*/ 6294933 w 12192000"/>
              <a:gd name="connsiteY94" fmla="*/ 2019412 h 3482342"/>
              <a:gd name="connsiteX95" fmla="*/ 6238719 w 12192000"/>
              <a:gd name="connsiteY95" fmla="*/ 2042547 h 3482342"/>
              <a:gd name="connsiteX96" fmla="*/ 6187205 w 12192000"/>
              <a:gd name="connsiteY96" fmla="*/ 2060048 h 3482342"/>
              <a:gd name="connsiteX97" fmla="*/ 6138780 w 12192000"/>
              <a:gd name="connsiteY97" fmla="*/ 2081918 h 3482342"/>
              <a:gd name="connsiteX98" fmla="*/ 6120125 w 12192000"/>
              <a:gd name="connsiteY98" fmla="*/ 2109475 h 3482342"/>
              <a:gd name="connsiteX99" fmla="*/ 6056576 w 12192000"/>
              <a:gd name="connsiteY99" fmla="*/ 2120066 h 3482342"/>
              <a:gd name="connsiteX100" fmla="*/ 5993794 w 12192000"/>
              <a:gd name="connsiteY100" fmla="*/ 2122569 h 3482342"/>
              <a:gd name="connsiteX101" fmla="*/ 5943601 w 12192000"/>
              <a:gd name="connsiteY101" fmla="*/ 2137719 h 3482342"/>
              <a:gd name="connsiteX102" fmla="*/ 5898141 w 12192000"/>
              <a:gd name="connsiteY102" fmla="*/ 2144806 h 3482342"/>
              <a:gd name="connsiteX103" fmla="*/ 5855337 w 12192000"/>
              <a:gd name="connsiteY103" fmla="*/ 2137719 h 3482342"/>
              <a:gd name="connsiteX104" fmla="*/ 5817682 w 12192000"/>
              <a:gd name="connsiteY104" fmla="*/ 2157358 h 3482342"/>
              <a:gd name="connsiteX105" fmla="*/ 5735300 w 12192000"/>
              <a:gd name="connsiteY105" fmla="*/ 2158902 h 3482342"/>
              <a:gd name="connsiteX106" fmla="*/ 5591469 w 12192000"/>
              <a:gd name="connsiteY106" fmla="*/ 2178389 h 3482342"/>
              <a:gd name="connsiteX107" fmla="*/ 5505818 w 12192000"/>
              <a:gd name="connsiteY107" fmla="*/ 2194207 h 3482342"/>
              <a:gd name="connsiteX108" fmla="*/ 5452860 w 12192000"/>
              <a:gd name="connsiteY108" fmla="*/ 2180085 h 3482342"/>
              <a:gd name="connsiteX109" fmla="*/ 5414282 w 12192000"/>
              <a:gd name="connsiteY109" fmla="*/ 2183070 h 3482342"/>
              <a:gd name="connsiteX110" fmla="*/ 5368369 w 12192000"/>
              <a:gd name="connsiteY110" fmla="*/ 2204272 h 3482342"/>
              <a:gd name="connsiteX111" fmla="*/ 5336354 w 12192000"/>
              <a:gd name="connsiteY111" fmla="*/ 2218920 h 3482342"/>
              <a:gd name="connsiteX112" fmla="*/ 5291263 w 12192000"/>
              <a:gd name="connsiteY112" fmla="*/ 2239182 h 3482342"/>
              <a:gd name="connsiteX113" fmla="*/ 5255152 w 12192000"/>
              <a:gd name="connsiteY113" fmla="*/ 2247164 h 3482342"/>
              <a:gd name="connsiteX114" fmla="*/ 5233796 w 12192000"/>
              <a:gd name="connsiteY114" fmla="*/ 2268260 h 3482342"/>
              <a:gd name="connsiteX115" fmla="*/ 5212786 w 12192000"/>
              <a:gd name="connsiteY115" fmla="*/ 2296592 h 3482342"/>
              <a:gd name="connsiteX116" fmla="*/ 5173523 w 12192000"/>
              <a:gd name="connsiteY116" fmla="*/ 2309057 h 3482342"/>
              <a:gd name="connsiteX117" fmla="*/ 5123830 w 12192000"/>
              <a:gd name="connsiteY117" fmla="*/ 2307070 h 3482342"/>
              <a:gd name="connsiteX118" fmla="*/ 5065426 w 12192000"/>
              <a:gd name="connsiteY118" fmla="*/ 2324076 h 3482342"/>
              <a:gd name="connsiteX119" fmla="*/ 4975908 w 12192000"/>
              <a:gd name="connsiteY119" fmla="*/ 2364128 h 3482342"/>
              <a:gd name="connsiteX120" fmla="*/ 4913723 w 12192000"/>
              <a:gd name="connsiteY120" fmla="*/ 2385265 h 3482342"/>
              <a:gd name="connsiteX121" fmla="*/ 4746485 w 12192000"/>
              <a:gd name="connsiteY121" fmla="*/ 2451769 h 3482342"/>
              <a:gd name="connsiteX122" fmla="*/ 4681588 w 12192000"/>
              <a:gd name="connsiteY122" fmla="*/ 2467494 h 3482342"/>
              <a:gd name="connsiteX123" fmla="*/ 1783655 w 12192000"/>
              <a:gd name="connsiteY123" fmla="*/ 3163860 h 3482342"/>
              <a:gd name="connsiteX124" fmla="*/ 1325955 w 12192000"/>
              <a:gd name="connsiteY124" fmla="*/ 3176692 h 3482342"/>
              <a:gd name="connsiteX125" fmla="*/ 1190384 w 12192000"/>
              <a:gd name="connsiteY125" fmla="*/ 3203504 h 3482342"/>
              <a:gd name="connsiteX126" fmla="*/ 1094537 w 12192000"/>
              <a:gd name="connsiteY126" fmla="*/ 3229469 h 3482342"/>
              <a:gd name="connsiteX127" fmla="*/ 779276 w 12192000"/>
              <a:gd name="connsiteY127" fmla="*/ 3327290 h 3482342"/>
              <a:gd name="connsiteX128" fmla="*/ 600378 w 12192000"/>
              <a:gd name="connsiteY128" fmla="*/ 3335250 h 3482342"/>
              <a:gd name="connsiteX129" fmla="*/ 493457 w 12192000"/>
              <a:gd name="connsiteY129" fmla="*/ 3365044 h 3482342"/>
              <a:gd name="connsiteX130" fmla="*/ 349402 w 12192000"/>
              <a:gd name="connsiteY130" fmla="*/ 3380897 h 3482342"/>
              <a:gd name="connsiteX131" fmla="*/ 192183 w 12192000"/>
              <a:gd name="connsiteY131" fmla="*/ 3460075 h 3482342"/>
              <a:gd name="connsiteX132" fmla="*/ 46713 w 12192000"/>
              <a:gd name="connsiteY132" fmla="*/ 3462986 h 3482342"/>
              <a:gd name="connsiteX133" fmla="*/ 2765 w 12192000"/>
              <a:gd name="connsiteY133" fmla="*/ 3480770 h 3482342"/>
              <a:gd name="connsiteX134" fmla="*/ 0 w 12192000"/>
              <a:gd name="connsiteY134" fmla="*/ 3482342 h 3482342"/>
              <a:gd name="connsiteX135" fmla="*/ 0 w 12192000"/>
              <a:gd name="connsiteY135"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6818 w 12192000"/>
              <a:gd name="connsiteY14" fmla="*/ 769062 h 3482342"/>
              <a:gd name="connsiteX15" fmla="*/ 11601229 w 12192000"/>
              <a:gd name="connsiteY15" fmla="*/ 785537 h 3482342"/>
              <a:gd name="connsiteX16" fmla="*/ 11501920 w 12192000"/>
              <a:gd name="connsiteY16" fmla="*/ 813109 h 3482342"/>
              <a:gd name="connsiteX17" fmla="*/ 11405286 w 12192000"/>
              <a:gd name="connsiteY17" fmla="*/ 849086 h 3482342"/>
              <a:gd name="connsiteX18" fmla="*/ 11338523 w 12192000"/>
              <a:gd name="connsiteY18" fmla="*/ 852810 h 3482342"/>
              <a:gd name="connsiteX19" fmla="*/ 11313493 w 12192000"/>
              <a:gd name="connsiteY19" fmla="*/ 880860 h 3482342"/>
              <a:gd name="connsiteX20" fmla="*/ 11228040 w 12192000"/>
              <a:gd name="connsiteY20" fmla="*/ 958953 h 3482342"/>
              <a:gd name="connsiteX21" fmla="*/ 11196987 w 12192000"/>
              <a:gd name="connsiteY21" fmla="*/ 1000897 h 3482342"/>
              <a:gd name="connsiteX22" fmla="*/ 11193568 w 12192000"/>
              <a:gd name="connsiteY22" fmla="*/ 1039464 h 3482342"/>
              <a:gd name="connsiteX23" fmla="*/ 11175804 w 12192000"/>
              <a:gd name="connsiteY23" fmla="*/ 1067977 h 3482342"/>
              <a:gd name="connsiteX24" fmla="*/ 11133438 w 12192000"/>
              <a:gd name="connsiteY24" fmla="*/ 1106812 h 3482342"/>
              <a:gd name="connsiteX25" fmla="*/ 11120819 w 12192000"/>
              <a:gd name="connsiteY25" fmla="*/ 1126133 h 3482342"/>
              <a:gd name="connsiteX26" fmla="*/ 11071654 w 12192000"/>
              <a:gd name="connsiteY26" fmla="*/ 1177422 h 3482342"/>
              <a:gd name="connsiteX27" fmla="*/ 11028687 w 12192000"/>
              <a:gd name="connsiteY27" fmla="*/ 1199018 h 3482342"/>
              <a:gd name="connsiteX28" fmla="*/ 10974565 w 12192000"/>
              <a:gd name="connsiteY28" fmla="*/ 1226849 h 3482342"/>
              <a:gd name="connsiteX29" fmla="*/ 10960443 w 12192000"/>
              <a:gd name="connsiteY29" fmla="*/ 1244502 h 3482342"/>
              <a:gd name="connsiteX30" fmla="*/ 10879242 w 12192000"/>
              <a:gd name="connsiteY30" fmla="*/ 1269215 h 3482342"/>
              <a:gd name="connsiteX31" fmla="*/ 10850998 w 12192000"/>
              <a:gd name="connsiteY31" fmla="*/ 1269215 h 3482342"/>
              <a:gd name="connsiteX32" fmla="*/ 10815658 w 12192000"/>
              <a:gd name="connsiteY32" fmla="*/ 1287849 h 3482342"/>
              <a:gd name="connsiteX33" fmla="*/ 10723900 w 12192000"/>
              <a:gd name="connsiteY33" fmla="*/ 1318642 h 3482342"/>
              <a:gd name="connsiteX34" fmla="*/ 10699186 w 12192000"/>
              <a:gd name="connsiteY34" fmla="*/ 1322173 h 3482342"/>
              <a:gd name="connsiteX35" fmla="*/ 10676375 w 12192000"/>
              <a:gd name="connsiteY35" fmla="*/ 1342640 h 3482342"/>
              <a:gd name="connsiteX36" fmla="*/ 10636304 w 12192000"/>
              <a:gd name="connsiteY36" fmla="*/ 1342641 h 3482342"/>
              <a:gd name="connsiteX37" fmla="*/ 10603863 w 12192000"/>
              <a:gd name="connsiteY37" fmla="*/ 1346886 h 3482342"/>
              <a:gd name="connsiteX38" fmla="*/ 10573203 w 12192000"/>
              <a:gd name="connsiteY38" fmla="*/ 1351996 h 3482342"/>
              <a:gd name="connsiteX39" fmla="*/ 10547375 w 12192000"/>
              <a:gd name="connsiteY39" fmla="*/ 1375130 h 3482342"/>
              <a:gd name="connsiteX40" fmla="*/ 10513263 w 12192000"/>
              <a:gd name="connsiteY40" fmla="*/ 1371939 h 3482342"/>
              <a:gd name="connsiteX41" fmla="*/ 10487356 w 12192000"/>
              <a:gd name="connsiteY41" fmla="*/ 1385722 h 3482342"/>
              <a:gd name="connsiteX42" fmla="*/ 10464012 w 12192000"/>
              <a:gd name="connsiteY42" fmla="*/ 1391778 h 3482342"/>
              <a:gd name="connsiteX43" fmla="*/ 10439694 w 12192000"/>
              <a:gd name="connsiteY43" fmla="*/ 1406905 h 3482342"/>
              <a:gd name="connsiteX44" fmla="*/ 10405409 w 12192000"/>
              <a:gd name="connsiteY44" fmla="*/ 1422789 h 3482342"/>
              <a:gd name="connsiteX45" fmla="*/ 10370530 w 12192000"/>
              <a:gd name="connsiteY45" fmla="*/ 1441596 h 3482342"/>
              <a:gd name="connsiteX46" fmla="*/ 10300239 w 12192000"/>
              <a:gd name="connsiteY46" fmla="*/ 1456332 h 3482342"/>
              <a:gd name="connsiteX47" fmla="*/ 10264922 w 12192000"/>
              <a:gd name="connsiteY47" fmla="*/ 1472107 h 3482342"/>
              <a:gd name="connsiteX48" fmla="*/ 10229629 w 12192000"/>
              <a:gd name="connsiteY48" fmla="*/ 1470454 h 3482342"/>
              <a:gd name="connsiteX49" fmla="*/ 10201385 w 12192000"/>
              <a:gd name="connsiteY49" fmla="*/ 1477515 h 3482342"/>
              <a:gd name="connsiteX50" fmla="*/ 10151958 w 12192000"/>
              <a:gd name="connsiteY50" fmla="*/ 1477515 h 3482342"/>
              <a:gd name="connsiteX51" fmla="*/ 10120184 w 12192000"/>
              <a:gd name="connsiteY51" fmla="*/ 1466924 h 3482342"/>
              <a:gd name="connsiteX52" fmla="*/ 10081348 w 12192000"/>
              <a:gd name="connsiteY52" fmla="*/ 1481046 h 3482342"/>
              <a:gd name="connsiteX53" fmla="*/ 10058690 w 12192000"/>
              <a:gd name="connsiteY53" fmla="*/ 1474888 h 3482342"/>
              <a:gd name="connsiteX54" fmla="*/ 10004424 w 12192000"/>
              <a:gd name="connsiteY54" fmla="*/ 1489801 h 3482342"/>
              <a:gd name="connsiteX55" fmla="*/ 9999951 w 12192000"/>
              <a:gd name="connsiteY55" fmla="*/ 1499127 h 3482342"/>
              <a:gd name="connsiteX56" fmla="*/ 9845462 w 12192000"/>
              <a:gd name="connsiteY56" fmla="*/ 1548192 h 3482342"/>
              <a:gd name="connsiteX57" fmla="*/ 9736156 w 12192000"/>
              <a:gd name="connsiteY57" fmla="*/ 1581928 h 3482342"/>
              <a:gd name="connsiteX58" fmla="*/ 9693355 w 12192000"/>
              <a:gd name="connsiteY58" fmla="*/ 1602632 h 3482342"/>
              <a:gd name="connsiteX59" fmla="*/ 9664242 w 12192000"/>
              <a:gd name="connsiteY59" fmla="*/ 1622075 h 3482342"/>
              <a:gd name="connsiteX60" fmla="*/ 9579195 w 12192000"/>
              <a:gd name="connsiteY60" fmla="*/ 1648017 h 3482342"/>
              <a:gd name="connsiteX61" fmla="*/ 9433652 w 12192000"/>
              <a:gd name="connsiteY61" fmla="*/ 1681174 h 3482342"/>
              <a:gd name="connsiteX62" fmla="*/ 9403775 w 12192000"/>
              <a:gd name="connsiteY62" fmla="*/ 1690403 h 3482342"/>
              <a:gd name="connsiteX63" fmla="*/ 9382503 w 12192000"/>
              <a:gd name="connsiteY63" fmla="*/ 1706957 h 3482342"/>
              <a:gd name="connsiteX64" fmla="*/ 9381410 w 12192000"/>
              <a:gd name="connsiteY64" fmla="*/ 1718312 h 3482342"/>
              <a:gd name="connsiteX65" fmla="*/ 9365685 w 12192000"/>
              <a:gd name="connsiteY65" fmla="*/ 1724772 h 3482342"/>
              <a:gd name="connsiteX66" fmla="*/ 9278020 w 12192000"/>
              <a:gd name="connsiteY66" fmla="*/ 1741161 h 3482342"/>
              <a:gd name="connsiteX67" fmla="*/ 9217145 w 12192000"/>
              <a:gd name="connsiteY67" fmla="*/ 1771195 h 3482342"/>
              <a:gd name="connsiteX68" fmla="*/ 8955875 w 12192000"/>
              <a:gd name="connsiteY68" fmla="*/ 1796806 h 3482342"/>
              <a:gd name="connsiteX69" fmla="*/ 8648415 w 12192000"/>
              <a:gd name="connsiteY69" fmla="*/ 1878623 h 3482342"/>
              <a:gd name="connsiteX70" fmla="*/ 8538519 w 12192000"/>
              <a:gd name="connsiteY70" fmla="*/ 1894114 h 3482342"/>
              <a:gd name="connsiteX71" fmla="*/ 8506541 w 12192000"/>
              <a:gd name="connsiteY71" fmla="*/ 1905955 h 3482342"/>
              <a:gd name="connsiteX72" fmla="*/ 8236214 w 12192000"/>
              <a:gd name="connsiteY72" fmla="*/ 1909725 h 3482342"/>
              <a:gd name="connsiteX73" fmla="*/ 8132104 w 12192000"/>
              <a:gd name="connsiteY73" fmla="*/ 1895727 h 3482342"/>
              <a:gd name="connsiteX74" fmla="*/ 7918078 w 12192000"/>
              <a:gd name="connsiteY74" fmla="*/ 1862668 h 3482342"/>
              <a:gd name="connsiteX75" fmla="*/ 7817899 w 12192000"/>
              <a:gd name="connsiteY75" fmla="*/ 1862176 h 3482342"/>
              <a:gd name="connsiteX76" fmla="*/ 7768994 w 12192000"/>
              <a:gd name="connsiteY76" fmla="*/ 1855721 h 3482342"/>
              <a:gd name="connsiteX77" fmla="*/ 7618027 w 12192000"/>
              <a:gd name="connsiteY77" fmla="*/ 1830959 h 3482342"/>
              <a:gd name="connsiteX78" fmla="*/ 7449425 w 12192000"/>
              <a:gd name="connsiteY78" fmla="*/ 1810910 h 3482342"/>
              <a:gd name="connsiteX79" fmla="*/ 7342915 w 12192000"/>
              <a:gd name="connsiteY79" fmla="*/ 1819827 h 3482342"/>
              <a:gd name="connsiteX80" fmla="*/ 7255191 w 12192000"/>
              <a:gd name="connsiteY80" fmla="*/ 1834354 h 3482342"/>
              <a:gd name="connsiteX81" fmla="*/ 7131205 w 12192000"/>
              <a:gd name="connsiteY81" fmla="*/ 1845557 h 3482342"/>
              <a:gd name="connsiteX82" fmla="*/ 6941837 w 12192000"/>
              <a:gd name="connsiteY82" fmla="*/ 1840640 h 3482342"/>
              <a:gd name="connsiteX83" fmla="*/ 6837145 w 12192000"/>
              <a:gd name="connsiteY83" fmla="*/ 1870724 h 3482342"/>
              <a:gd name="connsiteX84" fmla="*/ 6753991 w 12192000"/>
              <a:gd name="connsiteY84" fmla="*/ 1860969 h 3482342"/>
              <a:gd name="connsiteX85" fmla="*/ 6727754 w 12192000"/>
              <a:gd name="connsiteY85" fmla="*/ 1882372 h 3482342"/>
              <a:gd name="connsiteX86" fmla="*/ 6723371 w 12192000"/>
              <a:gd name="connsiteY86" fmla="*/ 1886494 h 3482342"/>
              <a:gd name="connsiteX87" fmla="*/ 6702779 w 12192000"/>
              <a:gd name="connsiteY87" fmla="*/ 1893601 h 3482342"/>
              <a:gd name="connsiteX88" fmla="*/ 6686657 w 12192000"/>
              <a:gd name="connsiteY88" fmla="*/ 1907344 h 3482342"/>
              <a:gd name="connsiteX89" fmla="*/ 6651330 w 12192000"/>
              <a:gd name="connsiteY89" fmla="*/ 1922921 h 3482342"/>
              <a:gd name="connsiteX90" fmla="*/ 6622958 w 12192000"/>
              <a:gd name="connsiteY90" fmla="*/ 1936255 h 3482342"/>
              <a:gd name="connsiteX91" fmla="*/ 6522602 w 12192000"/>
              <a:gd name="connsiteY91" fmla="*/ 1954133 h 3482342"/>
              <a:gd name="connsiteX92" fmla="*/ 6444344 w 12192000"/>
              <a:gd name="connsiteY92" fmla="*/ 1969663 h 3482342"/>
              <a:gd name="connsiteX93" fmla="*/ 6409626 w 12192000"/>
              <a:gd name="connsiteY93" fmla="*/ 1978846 h 3482342"/>
              <a:gd name="connsiteX94" fmla="*/ 6333446 w 12192000"/>
              <a:gd name="connsiteY94" fmla="*/ 1997163 h 3482342"/>
              <a:gd name="connsiteX95" fmla="*/ 6294933 w 12192000"/>
              <a:gd name="connsiteY95" fmla="*/ 2019412 h 3482342"/>
              <a:gd name="connsiteX96" fmla="*/ 6238719 w 12192000"/>
              <a:gd name="connsiteY96" fmla="*/ 2042547 h 3482342"/>
              <a:gd name="connsiteX97" fmla="*/ 6187205 w 12192000"/>
              <a:gd name="connsiteY97" fmla="*/ 2060048 h 3482342"/>
              <a:gd name="connsiteX98" fmla="*/ 6138780 w 12192000"/>
              <a:gd name="connsiteY98" fmla="*/ 2081918 h 3482342"/>
              <a:gd name="connsiteX99" fmla="*/ 6120125 w 12192000"/>
              <a:gd name="connsiteY99" fmla="*/ 2109475 h 3482342"/>
              <a:gd name="connsiteX100" fmla="*/ 6056576 w 12192000"/>
              <a:gd name="connsiteY100" fmla="*/ 2120066 h 3482342"/>
              <a:gd name="connsiteX101" fmla="*/ 5993794 w 12192000"/>
              <a:gd name="connsiteY101" fmla="*/ 2122569 h 3482342"/>
              <a:gd name="connsiteX102" fmla="*/ 5943601 w 12192000"/>
              <a:gd name="connsiteY102" fmla="*/ 2137719 h 3482342"/>
              <a:gd name="connsiteX103" fmla="*/ 5898141 w 12192000"/>
              <a:gd name="connsiteY103" fmla="*/ 2144806 h 3482342"/>
              <a:gd name="connsiteX104" fmla="*/ 5855337 w 12192000"/>
              <a:gd name="connsiteY104" fmla="*/ 2137719 h 3482342"/>
              <a:gd name="connsiteX105" fmla="*/ 5817682 w 12192000"/>
              <a:gd name="connsiteY105" fmla="*/ 2157358 h 3482342"/>
              <a:gd name="connsiteX106" fmla="*/ 5735300 w 12192000"/>
              <a:gd name="connsiteY106" fmla="*/ 2158902 h 3482342"/>
              <a:gd name="connsiteX107" fmla="*/ 5591469 w 12192000"/>
              <a:gd name="connsiteY107" fmla="*/ 2178389 h 3482342"/>
              <a:gd name="connsiteX108" fmla="*/ 5505818 w 12192000"/>
              <a:gd name="connsiteY108" fmla="*/ 2194207 h 3482342"/>
              <a:gd name="connsiteX109" fmla="*/ 5452860 w 12192000"/>
              <a:gd name="connsiteY109" fmla="*/ 2180085 h 3482342"/>
              <a:gd name="connsiteX110" fmla="*/ 5414282 w 12192000"/>
              <a:gd name="connsiteY110" fmla="*/ 2183070 h 3482342"/>
              <a:gd name="connsiteX111" fmla="*/ 5368369 w 12192000"/>
              <a:gd name="connsiteY111" fmla="*/ 2204272 h 3482342"/>
              <a:gd name="connsiteX112" fmla="*/ 5336354 w 12192000"/>
              <a:gd name="connsiteY112" fmla="*/ 2218920 h 3482342"/>
              <a:gd name="connsiteX113" fmla="*/ 5291263 w 12192000"/>
              <a:gd name="connsiteY113" fmla="*/ 2239182 h 3482342"/>
              <a:gd name="connsiteX114" fmla="*/ 5255152 w 12192000"/>
              <a:gd name="connsiteY114" fmla="*/ 2247164 h 3482342"/>
              <a:gd name="connsiteX115" fmla="*/ 5233796 w 12192000"/>
              <a:gd name="connsiteY115" fmla="*/ 2268260 h 3482342"/>
              <a:gd name="connsiteX116" fmla="*/ 5212786 w 12192000"/>
              <a:gd name="connsiteY116" fmla="*/ 2296592 h 3482342"/>
              <a:gd name="connsiteX117" fmla="*/ 5173523 w 12192000"/>
              <a:gd name="connsiteY117" fmla="*/ 2309057 h 3482342"/>
              <a:gd name="connsiteX118" fmla="*/ 5123830 w 12192000"/>
              <a:gd name="connsiteY118" fmla="*/ 2307070 h 3482342"/>
              <a:gd name="connsiteX119" fmla="*/ 5065426 w 12192000"/>
              <a:gd name="connsiteY119" fmla="*/ 2324076 h 3482342"/>
              <a:gd name="connsiteX120" fmla="*/ 4975908 w 12192000"/>
              <a:gd name="connsiteY120" fmla="*/ 2364128 h 3482342"/>
              <a:gd name="connsiteX121" fmla="*/ 4913723 w 12192000"/>
              <a:gd name="connsiteY121" fmla="*/ 2385265 h 3482342"/>
              <a:gd name="connsiteX122" fmla="*/ 4746485 w 12192000"/>
              <a:gd name="connsiteY122" fmla="*/ 2451769 h 3482342"/>
              <a:gd name="connsiteX123" fmla="*/ 4681588 w 12192000"/>
              <a:gd name="connsiteY123" fmla="*/ 2467494 h 3482342"/>
              <a:gd name="connsiteX124" fmla="*/ 1783655 w 12192000"/>
              <a:gd name="connsiteY124" fmla="*/ 3163860 h 3482342"/>
              <a:gd name="connsiteX125" fmla="*/ 1325955 w 12192000"/>
              <a:gd name="connsiteY125" fmla="*/ 3176692 h 3482342"/>
              <a:gd name="connsiteX126" fmla="*/ 1190384 w 12192000"/>
              <a:gd name="connsiteY126" fmla="*/ 3203504 h 3482342"/>
              <a:gd name="connsiteX127" fmla="*/ 1094537 w 12192000"/>
              <a:gd name="connsiteY127" fmla="*/ 3229469 h 3482342"/>
              <a:gd name="connsiteX128" fmla="*/ 779276 w 12192000"/>
              <a:gd name="connsiteY128" fmla="*/ 3327290 h 3482342"/>
              <a:gd name="connsiteX129" fmla="*/ 600378 w 12192000"/>
              <a:gd name="connsiteY129" fmla="*/ 3335250 h 3482342"/>
              <a:gd name="connsiteX130" fmla="*/ 493457 w 12192000"/>
              <a:gd name="connsiteY130" fmla="*/ 3365044 h 3482342"/>
              <a:gd name="connsiteX131" fmla="*/ 349402 w 12192000"/>
              <a:gd name="connsiteY131" fmla="*/ 3380897 h 3482342"/>
              <a:gd name="connsiteX132" fmla="*/ 192183 w 12192000"/>
              <a:gd name="connsiteY132" fmla="*/ 3460075 h 3482342"/>
              <a:gd name="connsiteX133" fmla="*/ 46713 w 12192000"/>
              <a:gd name="connsiteY133" fmla="*/ 3462986 h 3482342"/>
              <a:gd name="connsiteX134" fmla="*/ 2765 w 12192000"/>
              <a:gd name="connsiteY134" fmla="*/ 3480770 h 3482342"/>
              <a:gd name="connsiteX135" fmla="*/ 0 w 12192000"/>
              <a:gd name="connsiteY135" fmla="*/ 3482342 h 3482342"/>
              <a:gd name="connsiteX136" fmla="*/ 0 w 12192000"/>
              <a:gd name="connsiteY136"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23051 w 12192000"/>
              <a:gd name="connsiteY5" fmla="*/ 656045 h 3482342"/>
              <a:gd name="connsiteX6" fmla="*/ 11832939 w 12192000"/>
              <a:gd name="connsiteY6" fmla="*/ 674181 h 3482342"/>
              <a:gd name="connsiteX7" fmla="*/ 11767770 w 12192000"/>
              <a:gd name="connsiteY7" fmla="*/ 683807 h 3482342"/>
              <a:gd name="connsiteX8" fmla="*/ 11728279 w 12192000"/>
              <a:gd name="connsiteY8" fmla="*/ 700816 h 3482342"/>
              <a:gd name="connsiteX9" fmla="*/ 11722533 w 12192000"/>
              <a:gd name="connsiteY9" fmla="*/ 703421 h 3482342"/>
              <a:gd name="connsiteX10" fmla="*/ 11720002 w 12192000"/>
              <a:gd name="connsiteY10" fmla="*/ 710566 h 3482342"/>
              <a:gd name="connsiteX11" fmla="*/ 11707351 w 12192000"/>
              <a:gd name="connsiteY11" fmla="*/ 710310 h 3482342"/>
              <a:gd name="connsiteX12" fmla="*/ 11700369 w 12192000"/>
              <a:gd name="connsiteY12" fmla="*/ 713480 h 3482342"/>
              <a:gd name="connsiteX13" fmla="*/ 11691126 w 12192000"/>
              <a:gd name="connsiteY13" fmla="*/ 726131 h 3482342"/>
              <a:gd name="connsiteX14" fmla="*/ 11657717 w 12192000"/>
              <a:gd name="connsiteY14" fmla="*/ 746701 h 3482342"/>
              <a:gd name="connsiteX15" fmla="*/ 11656818 w 12192000"/>
              <a:gd name="connsiteY15" fmla="*/ 769062 h 3482342"/>
              <a:gd name="connsiteX16" fmla="*/ 11601229 w 12192000"/>
              <a:gd name="connsiteY16" fmla="*/ 785537 h 3482342"/>
              <a:gd name="connsiteX17" fmla="*/ 11501920 w 12192000"/>
              <a:gd name="connsiteY17" fmla="*/ 813109 h 3482342"/>
              <a:gd name="connsiteX18" fmla="*/ 11405286 w 12192000"/>
              <a:gd name="connsiteY18" fmla="*/ 849086 h 3482342"/>
              <a:gd name="connsiteX19" fmla="*/ 11338523 w 12192000"/>
              <a:gd name="connsiteY19" fmla="*/ 852810 h 3482342"/>
              <a:gd name="connsiteX20" fmla="*/ 11313493 w 12192000"/>
              <a:gd name="connsiteY20" fmla="*/ 880860 h 3482342"/>
              <a:gd name="connsiteX21" fmla="*/ 11228040 w 12192000"/>
              <a:gd name="connsiteY21" fmla="*/ 958953 h 3482342"/>
              <a:gd name="connsiteX22" fmla="*/ 11196987 w 12192000"/>
              <a:gd name="connsiteY22" fmla="*/ 1000897 h 3482342"/>
              <a:gd name="connsiteX23" fmla="*/ 11193568 w 12192000"/>
              <a:gd name="connsiteY23" fmla="*/ 1039464 h 3482342"/>
              <a:gd name="connsiteX24" fmla="*/ 11175804 w 12192000"/>
              <a:gd name="connsiteY24" fmla="*/ 1067977 h 3482342"/>
              <a:gd name="connsiteX25" fmla="*/ 11133438 w 12192000"/>
              <a:gd name="connsiteY25" fmla="*/ 1106812 h 3482342"/>
              <a:gd name="connsiteX26" fmla="*/ 11120819 w 12192000"/>
              <a:gd name="connsiteY26" fmla="*/ 1126133 h 3482342"/>
              <a:gd name="connsiteX27" fmla="*/ 11071654 w 12192000"/>
              <a:gd name="connsiteY27" fmla="*/ 1177422 h 3482342"/>
              <a:gd name="connsiteX28" fmla="*/ 11028687 w 12192000"/>
              <a:gd name="connsiteY28" fmla="*/ 1199018 h 3482342"/>
              <a:gd name="connsiteX29" fmla="*/ 10974565 w 12192000"/>
              <a:gd name="connsiteY29" fmla="*/ 1226849 h 3482342"/>
              <a:gd name="connsiteX30" fmla="*/ 10960443 w 12192000"/>
              <a:gd name="connsiteY30" fmla="*/ 1244502 h 3482342"/>
              <a:gd name="connsiteX31" fmla="*/ 10879242 w 12192000"/>
              <a:gd name="connsiteY31" fmla="*/ 1269215 h 3482342"/>
              <a:gd name="connsiteX32" fmla="*/ 10850998 w 12192000"/>
              <a:gd name="connsiteY32" fmla="*/ 1269215 h 3482342"/>
              <a:gd name="connsiteX33" fmla="*/ 10815658 w 12192000"/>
              <a:gd name="connsiteY33" fmla="*/ 1287849 h 3482342"/>
              <a:gd name="connsiteX34" fmla="*/ 10723900 w 12192000"/>
              <a:gd name="connsiteY34" fmla="*/ 1318642 h 3482342"/>
              <a:gd name="connsiteX35" fmla="*/ 10699186 w 12192000"/>
              <a:gd name="connsiteY35" fmla="*/ 1322173 h 3482342"/>
              <a:gd name="connsiteX36" fmla="*/ 10676375 w 12192000"/>
              <a:gd name="connsiteY36" fmla="*/ 1342640 h 3482342"/>
              <a:gd name="connsiteX37" fmla="*/ 10636304 w 12192000"/>
              <a:gd name="connsiteY37" fmla="*/ 1342641 h 3482342"/>
              <a:gd name="connsiteX38" fmla="*/ 10603863 w 12192000"/>
              <a:gd name="connsiteY38" fmla="*/ 1346886 h 3482342"/>
              <a:gd name="connsiteX39" fmla="*/ 10573203 w 12192000"/>
              <a:gd name="connsiteY39" fmla="*/ 1351996 h 3482342"/>
              <a:gd name="connsiteX40" fmla="*/ 10547375 w 12192000"/>
              <a:gd name="connsiteY40" fmla="*/ 1375130 h 3482342"/>
              <a:gd name="connsiteX41" fmla="*/ 10513263 w 12192000"/>
              <a:gd name="connsiteY41" fmla="*/ 1371939 h 3482342"/>
              <a:gd name="connsiteX42" fmla="*/ 10487356 w 12192000"/>
              <a:gd name="connsiteY42" fmla="*/ 1385722 h 3482342"/>
              <a:gd name="connsiteX43" fmla="*/ 10464012 w 12192000"/>
              <a:gd name="connsiteY43" fmla="*/ 1391778 h 3482342"/>
              <a:gd name="connsiteX44" fmla="*/ 10439694 w 12192000"/>
              <a:gd name="connsiteY44" fmla="*/ 1406905 h 3482342"/>
              <a:gd name="connsiteX45" fmla="*/ 10405409 w 12192000"/>
              <a:gd name="connsiteY45" fmla="*/ 1422789 h 3482342"/>
              <a:gd name="connsiteX46" fmla="*/ 10370530 w 12192000"/>
              <a:gd name="connsiteY46" fmla="*/ 1441596 h 3482342"/>
              <a:gd name="connsiteX47" fmla="*/ 10300239 w 12192000"/>
              <a:gd name="connsiteY47" fmla="*/ 1456332 h 3482342"/>
              <a:gd name="connsiteX48" fmla="*/ 10264922 w 12192000"/>
              <a:gd name="connsiteY48" fmla="*/ 1472107 h 3482342"/>
              <a:gd name="connsiteX49" fmla="*/ 10229629 w 12192000"/>
              <a:gd name="connsiteY49" fmla="*/ 1470454 h 3482342"/>
              <a:gd name="connsiteX50" fmla="*/ 10201385 w 12192000"/>
              <a:gd name="connsiteY50" fmla="*/ 1477515 h 3482342"/>
              <a:gd name="connsiteX51" fmla="*/ 10151958 w 12192000"/>
              <a:gd name="connsiteY51" fmla="*/ 1477515 h 3482342"/>
              <a:gd name="connsiteX52" fmla="*/ 10120184 w 12192000"/>
              <a:gd name="connsiteY52" fmla="*/ 1466924 h 3482342"/>
              <a:gd name="connsiteX53" fmla="*/ 10081348 w 12192000"/>
              <a:gd name="connsiteY53" fmla="*/ 1481046 h 3482342"/>
              <a:gd name="connsiteX54" fmla="*/ 10058690 w 12192000"/>
              <a:gd name="connsiteY54" fmla="*/ 1474888 h 3482342"/>
              <a:gd name="connsiteX55" fmla="*/ 10004424 w 12192000"/>
              <a:gd name="connsiteY55" fmla="*/ 1489801 h 3482342"/>
              <a:gd name="connsiteX56" fmla="*/ 9999951 w 12192000"/>
              <a:gd name="connsiteY56" fmla="*/ 1499127 h 3482342"/>
              <a:gd name="connsiteX57" fmla="*/ 9845462 w 12192000"/>
              <a:gd name="connsiteY57" fmla="*/ 1548192 h 3482342"/>
              <a:gd name="connsiteX58" fmla="*/ 9736156 w 12192000"/>
              <a:gd name="connsiteY58" fmla="*/ 1581928 h 3482342"/>
              <a:gd name="connsiteX59" fmla="*/ 9693355 w 12192000"/>
              <a:gd name="connsiteY59" fmla="*/ 1602632 h 3482342"/>
              <a:gd name="connsiteX60" fmla="*/ 9664242 w 12192000"/>
              <a:gd name="connsiteY60" fmla="*/ 1622075 h 3482342"/>
              <a:gd name="connsiteX61" fmla="*/ 9579195 w 12192000"/>
              <a:gd name="connsiteY61" fmla="*/ 1648017 h 3482342"/>
              <a:gd name="connsiteX62" fmla="*/ 9433652 w 12192000"/>
              <a:gd name="connsiteY62" fmla="*/ 1681174 h 3482342"/>
              <a:gd name="connsiteX63" fmla="*/ 9403775 w 12192000"/>
              <a:gd name="connsiteY63" fmla="*/ 1690403 h 3482342"/>
              <a:gd name="connsiteX64" fmla="*/ 9382503 w 12192000"/>
              <a:gd name="connsiteY64" fmla="*/ 1706957 h 3482342"/>
              <a:gd name="connsiteX65" fmla="*/ 9381410 w 12192000"/>
              <a:gd name="connsiteY65" fmla="*/ 1718312 h 3482342"/>
              <a:gd name="connsiteX66" fmla="*/ 9365685 w 12192000"/>
              <a:gd name="connsiteY66" fmla="*/ 1724772 h 3482342"/>
              <a:gd name="connsiteX67" fmla="*/ 9278020 w 12192000"/>
              <a:gd name="connsiteY67" fmla="*/ 1741161 h 3482342"/>
              <a:gd name="connsiteX68" fmla="*/ 9217145 w 12192000"/>
              <a:gd name="connsiteY68" fmla="*/ 1771195 h 3482342"/>
              <a:gd name="connsiteX69" fmla="*/ 8955875 w 12192000"/>
              <a:gd name="connsiteY69" fmla="*/ 1796806 h 3482342"/>
              <a:gd name="connsiteX70" fmla="*/ 8648415 w 12192000"/>
              <a:gd name="connsiteY70" fmla="*/ 1878623 h 3482342"/>
              <a:gd name="connsiteX71" fmla="*/ 8538519 w 12192000"/>
              <a:gd name="connsiteY71" fmla="*/ 1894114 h 3482342"/>
              <a:gd name="connsiteX72" fmla="*/ 8506541 w 12192000"/>
              <a:gd name="connsiteY72" fmla="*/ 1905955 h 3482342"/>
              <a:gd name="connsiteX73" fmla="*/ 8236214 w 12192000"/>
              <a:gd name="connsiteY73" fmla="*/ 1909725 h 3482342"/>
              <a:gd name="connsiteX74" fmla="*/ 8132104 w 12192000"/>
              <a:gd name="connsiteY74" fmla="*/ 1895727 h 3482342"/>
              <a:gd name="connsiteX75" fmla="*/ 7918078 w 12192000"/>
              <a:gd name="connsiteY75" fmla="*/ 1862668 h 3482342"/>
              <a:gd name="connsiteX76" fmla="*/ 7817899 w 12192000"/>
              <a:gd name="connsiteY76" fmla="*/ 1862176 h 3482342"/>
              <a:gd name="connsiteX77" fmla="*/ 7768994 w 12192000"/>
              <a:gd name="connsiteY77" fmla="*/ 1855721 h 3482342"/>
              <a:gd name="connsiteX78" fmla="*/ 7618027 w 12192000"/>
              <a:gd name="connsiteY78" fmla="*/ 1830959 h 3482342"/>
              <a:gd name="connsiteX79" fmla="*/ 7449425 w 12192000"/>
              <a:gd name="connsiteY79" fmla="*/ 1810910 h 3482342"/>
              <a:gd name="connsiteX80" fmla="*/ 7342915 w 12192000"/>
              <a:gd name="connsiteY80" fmla="*/ 1819827 h 3482342"/>
              <a:gd name="connsiteX81" fmla="*/ 7255191 w 12192000"/>
              <a:gd name="connsiteY81" fmla="*/ 1834354 h 3482342"/>
              <a:gd name="connsiteX82" fmla="*/ 7131205 w 12192000"/>
              <a:gd name="connsiteY82" fmla="*/ 1845557 h 3482342"/>
              <a:gd name="connsiteX83" fmla="*/ 6941837 w 12192000"/>
              <a:gd name="connsiteY83" fmla="*/ 1840640 h 3482342"/>
              <a:gd name="connsiteX84" fmla="*/ 6837145 w 12192000"/>
              <a:gd name="connsiteY84" fmla="*/ 1870724 h 3482342"/>
              <a:gd name="connsiteX85" fmla="*/ 6753991 w 12192000"/>
              <a:gd name="connsiteY85" fmla="*/ 1860969 h 3482342"/>
              <a:gd name="connsiteX86" fmla="*/ 6727754 w 12192000"/>
              <a:gd name="connsiteY86" fmla="*/ 1882372 h 3482342"/>
              <a:gd name="connsiteX87" fmla="*/ 6723371 w 12192000"/>
              <a:gd name="connsiteY87" fmla="*/ 1886494 h 3482342"/>
              <a:gd name="connsiteX88" fmla="*/ 6702779 w 12192000"/>
              <a:gd name="connsiteY88" fmla="*/ 1893601 h 3482342"/>
              <a:gd name="connsiteX89" fmla="*/ 6686657 w 12192000"/>
              <a:gd name="connsiteY89" fmla="*/ 1907344 h 3482342"/>
              <a:gd name="connsiteX90" fmla="*/ 6651330 w 12192000"/>
              <a:gd name="connsiteY90" fmla="*/ 1922921 h 3482342"/>
              <a:gd name="connsiteX91" fmla="*/ 6622958 w 12192000"/>
              <a:gd name="connsiteY91" fmla="*/ 1936255 h 3482342"/>
              <a:gd name="connsiteX92" fmla="*/ 6522602 w 12192000"/>
              <a:gd name="connsiteY92" fmla="*/ 1954133 h 3482342"/>
              <a:gd name="connsiteX93" fmla="*/ 6444344 w 12192000"/>
              <a:gd name="connsiteY93" fmla="*/ 1969663 h 3482342"/>
              <a:gd name="connsiteX94" fmla="*/ 6409626 w 12192000"/>
              <a:gd name="connsiteY94" fmla="*/ 1978846 h 3482342"/>
              <a:gd name="connsiteX95" fmla="*/ 6333446 w 12192000"/>
              <a:gd name="connsiteY95" fmla="*/ 1997163 h 3482342"/>
              <a:gd name="connsiteX96" fmla="*/ 6294933 w 12192000"/>
              <a:gd name="connsiteY96" fmla="*/ 2019412 h 3482342"/>
              <a:gd name="connsiteX97" fmla="*/ 6238719 w 12192000"/>
              <a:gd name="connsiteY97" fmla="*/ 2042547 h 3482342"/>
              <a:gd name="connsiteX98" fmla="*/ 6187205 w 12192000"/>
              <a:gd name="connsiteY98" fmla="*/ 2060048 h 3482342"/>
              <a:gd name="connsiteX99" fmla="*/ 6138780 w 12192000"/>
              <a:gd name="connsiteY99" fmla="*/ 2081918 h 3482342"/>
              <a:gd name="connsiteX100" fmla="*/ 6120125 w 12192000"/>
              <a:gd name="connsiteY100" fmla="*/ 2109475 h 3482342"/>
              <a:gd name="connsiteX101" fmla="*/ 6056576 w 12192000"/>
              <a:gd name="connsiteY101" fmla="*/ 2120066 h 3482342"/>
              <a:gd name="connsiteX102" fmla="*/ 5993794 w 12192000"/>
              <a:gd name="connsiteY102" fmla="*/ 2122569 h 3482342"/>
              <a:gd name="connsiteX103" fmla="*/ 5943601 w 12192000"/>
              <a:gd name="connsiteY103" fmla="*/ 2137719 h 3482342"/>
              <a:gd name="connsiteX104" fmla="*/ 5898141 w 12192000"/>
              <a:gd name="connsiteY104" fmla="*/ 2144806 h 3482342"/>
              <a:gd name="connsiteX105" fmla="*/ 5855337 w 12192000"/>
              <a:gd name="connsiteY105" fmla="*/ 2137719 h 3482342"/>
              <a:gd name="connsiteX106" fmla="*/ 5817682 w 12192000"/>
              <a:gd name="connsiteY106" fmla="*/ 2157358 h 3482342"/>
              <a:gd name="connsiteX107" fmla="*/ 5735300 w 12192000"/>
              <a:gd name="connsiteY107" fmla="*/ 2158902 h 3482342"/>
              <a:gd name="connsiteX108" fmla="*/ 5591469 w 12192000"/>
              <a:gd name="connsiteY108" fmla="*/ 2178389 h 3482342"/>
              <a:gd name="connsiteX109" fmla="*/ 5505818 w 12192000"/>
              <a:gd name="connsiteY109" fmla="*/ 2194207 h 3482342"/>
              <a:gd name="connsiteX110" fmla="*/ 5452860 w 12192000"/>
              <a:gd name="connsiteY110" fmla="*/ 2180085 h 3482342"/>
              <a:gd name="connsiteX111" fmla="*/ 5414282 w 12192000"/>
              <a:gd name="connsiteY111" fmla="*/ 2183070 h 3482342"/>
              <a:gd name="connsiteX112" fmla="*/ 5368369 w 12192000"/>
              <a:gd name="connsiteY112" fmla="*/ 2204272 h 3482342"/>
              <a:gd name="connsiteX113" fmla="*/ 5336354 w 12192000"/>
              <a:gd name="connsiteY113" fmla="*/ 2218920 h 3482342"/>
              <a:gd name="connsiteX114" fmla="*/ 5291263 w 12192000"/>
              <a:gd name="connsiteY114" fmla="*/ 2239182 h 3482342"/>
              <a:gd name="connsiteX115" fmla="*/ 5255152 w 12192000"/>
              <a:gd name="connsiteY115" fmla="*/ 2247164 h 3482342"/>
              <a:gd name="connsiteX116" fmla="*/ 5233796 w 12192000"/>
              <a:gd name="connsiteY116" fmla="*/ 2268260 h 3482342"/>
              <a:gd name="connsiteX117" fmla="*/ 5212786 w 12192000"/>
              <a:gd name="connsiteY117" fmla="*/ 2296592 h 3482342"/>
              <a:gd name="connsiteX118" fmla="*/ 5173523 w 12192000"/>
              <a:gd name="connsiteY118" fmla="*/ 2309057 h 3482342"/>
              <a:gd name="connsiteX119" fmla="*/ 5123830 w 12192000"/>
              <a:gd name="connsiteY119" fmla="*/ 2307070 h 3482342"/>
              <a:gd name="connsiteX120" fmla="*/ 5065426 w 12192000"/>
              <a:gd name="connsiteY120" fmla="*/ 2324076 h 3482342"/>
              <a:gd name="connsiteX121" fmla="*/ 4975908 w 12192000"/>
              <a:gd name="connsiteY121" fmla="*/ 2364128 h 3482342"/>
              <a:gd name="connsiteX122" fmla="*/ 4913723 w 12192000"/>
              <a:gd name="connsiteY122" fmla="*/ 2385265 h 3482342"/>
              <a:gd name="connsiteX123" fmla="*/ 4746485 w 12192000"/>
              <a:gd name="connsiteY123" fmla="*/ 2451769 h 3482342"/>
              <a:gd name="connsiteX124" fmla="*/ 4681588 w 12192000"/>
              <a:gd name="connsiteY124" fmla="*/ 2467494 h 3482342"/>
              <a:gd name="connsiteX125" fmla="*/ 1783655 w 12192000"/>
              <a:gd name="connsiteY125" fmla="*/ 3163860 h 3482342"/>
              <a:gd name="connsiteX126" fmla="*/ 1325955 w 12192000"/>
              <a:gd name="connsiteY126" fmla="*/ 3176692 h 3482342"/>
              <a:gd name="connsiteX127" fmla="*/ 1190384 w 12192000"/>
              <a:gd name="connsiteY127" fmla="*/ 3203504 h 3482342"/>
              <a:gd name="connsiteX128" fmla="*/ 1094537 w 12192000"/>
              <a:gd name="connsiteY128" fmla="*/ 3229469 h 3482342"/>
              <a:gd name="connsiteX129" fmla="*/ 779276 w 12192000"/>
              <a:gd name="connsiteY129" fmla="*/ 3327290 h 3482342"/>
              <a:gd name="connsiteX130" fmla="*/ 600378 w 12192000"/>
              <a:gd name="connsiteY130" fmla="*/ 3335250 h 3482342"/>
              <a:gd name="connsiteX131" fmla="*/ 493457 w 12192000"/>
              <a:gd name="connsiteY131" fmla="*/ 3365044 h 3482342"/>
              <a:gd name="connsiteX132" fmla="*/ 349402 w 12192000"/>
              <a:gd name="connsiteY132" fmla="*/ 3380897 h 3482342"/>
              <a:gd name="connsiteX133" fmla="*/ 192183 w 12192000"/>
              <a:gd name="connsiteY133" fmla="*/ 3460075 h 3482342"/>
              <a:gd name="connsiteX134" fmla="*/ 46713 w 12192000"/>
              <a:gd name="connsiteY134" fmla="*/ 3462986 h 3482342"/>
              <a:gd name="connsiteX135" fmla="*/ 2765 w 12192000"/>
              <a:gd name="connsiteY135" fmla="*/ 3480770 h 3482342"/>
              <a:gd name="connsiteX136" fmla="*/ 0 w 12192000"/>
              <a:gd name="connsiteY136" fmla="*/ 3482342 h 3482342"/>
              <a:gd name="connsiteX137" fmla="*/ 0 w 12192000"/>
              <a:gd name="connsiteY137"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13493 w 12192000"/>
              <a:gd name="connsiteY21" fmla="*/ 880860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28040 w 12192000"/>
              <a:gd name="connsiteY22" fmla="*/ 958953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96592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73523 w 12192000"/>
              <a:gd name="connsiteY119" fmla="*/ 2309057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52860 w 12192000"/>
              <a:gd name="connsiteY111" fmla="*/ 2180085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46713 w 12192000"/>
              <a:gd name="connsiteY135" fmla="*/ 3462986 h 3482342"/>
              <a:gd name="connsiteX136" fmla="*/ 2765 w 12192000"/>
              <a:gd name="connsiteY136" fmla="*/ 3480770 h 3482342"/>
              <a:gd name="connsiteX137" fmla="*/ 0 w 12192000"/>
              <a:gd name="connsiteY137" fmla="*/ 3482342 h 3482342"/>
              <a:gd name="connsiteX138" fmla="*/ 0 w 12192000"/>
              <a:gd name="connsiteY138"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192183 w 12192000"/>
              <a:gd name="connsiteY134" fmla="*/ 3460075 h 3482342"/>
              <a:gd name="connsiteX135" fmla="*/ 88263 w 12192000"/>
              <a:gd name="connsiteY135" fmla="*/ 3479310 h 3482342"/>
              <a:gd name="connsiteX136" fmla="*/ 46713 w 12192000"/>
              <a:gd name="connsiteY136" fmla="*/ 3462986 h 3482342"/>
              <a:gd name="connsiteX137" fmla="*/ 2765 w 12192000"/>
              <a:gd name="connsiteY137" fmla="*/ 3480770 h 3482342"/>
              <a:gd name="connsiteX138" fmla="*/ 0 w 12192000"/>
              <a:gd name="connsiteY138" fmla="*/ 3482342 h 3482342"/>
              <a:gd name="connsiteX139" fmla="*/ 0 w 12192000"/>
              <a:gd name="connsiteY139"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92183 w 12192000"/>
              <a:gd name="connsiteY135" fmla="*/ 3460075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349402 w 12192000"/>
              <a:gd name="connsiteY133" fmla="*/ 3380897 h 3482342"/>
              <a:gd name="connsiteX134" fmla="*/ 225952 w 12192000"/>
              <a:gd name="connsiteY134" fmla="*/ 3426352 h 3482342"/>
              <a:gd name="connsiteX135" fmla="*/ 171000 w 12192000"/>
              <a:gd name="connsiteY135" fmla="*/ 3438892 h 3482342"/>
              <a:gd name="connsiteX136" fmla="*/ 88263 w 12192000"/>
              <a:gd name="connsiteY136" fmla="*/ 3479310 h 3482342"/>
              <a:gd name="connsiteX137" fmla="*/ 46713 w 12192000"/>
              <a:gd name="connsiteY137" fmla="*/ 3462986 h 3482342"/>
              <a:gd name="connsiteX138" fmla="*/ 2765 w 12192000"/>
              <a:gd name="connsiteY138" fmla="*/ 3480770 h 3482342"/>
              <a:gd name="connsiteX139" fmla="*/ 0 w 12192000"/>
              <a:gd name="connsiteY139" fmla="*/ 3482342 h 3482342"/>
              <a:gd name="connsiteX140" fmla="*/ 0 w 12192000"/>
              <a:gd name="connsiteY140"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779276 w 12192000"/>
              <a:gd name="connsiteY130" fmla="*/ 3327290 h 3482342"/>
              <a:gd name="connsiteX131" fmla="*/ 600378 w 12192000"/>
              <a:gd name="connsiteY131" fmla="*/ 3335250 h 3482342"/>
              <a:gd name="connsiteX132" fmla="*/ 493457 w 12192000"/>
              <a:gd name="connsiteY132" fmla="*/ 3365044 h 3482342"/>
              <a:gd name="connsiteX133" fmla="*/ 416599 w 12192000"/>
              <a:gd name="connsiteY133" fmla="*/ 3387517 h 3482342"/>
              <a:gd name="connsiteX134" fmla="*/ 349402 w 12192000"/>
              <a:gd name="connsiteY134" fmla="*/ 3380897 h 3482342"/>
              <a:gd name="connsiteX135" fmla="*/ 225952 w 12192000"/>
              <a:gd name="connsiteY135" fmla="*/ 3426352 h 3482342"/>
              <a:gd name="connsiteX136" fmla="*/ 171000 w 12192000"/>
              <a:gd name="connsiteY136" fmla="*/ 3438892 h 3482342"/>
              <a:gd name="connsiteX137" fmla="*/ 88263 w 12192000"/>
              <a:gd name="connsiteY137" fmla="*/ 3479310 h 3482342"/>
              <a:gd name="connsiteX138" fmla="*/ 46713 w 12192000"/>
              <a:gd name="connsiteY138" fmla="*/ 3462986 h 3482342"/>
              <a:gd name="connsiteX139" fmla="*/ 2765 w 12192000"/>
              <a:gd name="connsiteY139" fmla="*/ 3480770 h 3482342"/>
              <a:gd name="connsiteX140" fmla="*/ 0 w 12192000"/>
              <a:gd name="connsiteY140" fmla="*/ 3482342 h 3482342"/>
              <a:gd name="connsiteX141" fmla="*/ 0 w 12192000"/>
              <a:gd name="connsiteY141"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779276 w 12192000"/>
              <a:gd name="connsiteY131" fmla="*/ 3327290 h 3482342"/>
              <a:gd name="connsiteX132" fmla="*/ 600378 w 12192000"/>
              <a:gd name="connsiteY132" fmla="*/ 3335250 h 3482342"/>
              <a:gd name="connsiteX133" fmla="*/ 493457 w 12192000"/>
              <a:gd name="connsiteY133" fmla="*/ 3365044 h 3482342"/>
              <a:gd name="connsiteX134" fmla="*/ 416599 w 12192000"/>
              <a:gd name="connsiteY134" fmla="*/ 3387517 h 3482342"/>
              <a:gd name="connsiteX135" fmla="*/ 349402 w 12192000"/>
              <a:gd name="connsiteY135" fmla="*/ 3380897 h 3482342"/>
              <a:gd name="connsiteX136" fmla="*/ 225952 w 12192000"/>
              <a:gd name="connsiteY136" fmla="*/ 3426352 h 3482342"/>
              <a:gd name="connsiteX137" fmla="*/ 171000 w 12192000"/>
              <a:gd name="connsiteY137" fmla="*/ 3438892 h 3482342"/>
              <a:gd name="connsiteX138" fmla="*/ 88263 w 12192000"/>
              <a:gd name="connsiteY138" fmla="*/ 3479310 h 3482342"/>
              <a:gd name="connsiteX139" fmla="*/ 46713 w 12192000"/>
              <a:gd name="connsiteY139" fmla="*/ 3462986 h 3482342"/>
              <a:gd name="connsiteX140" fmla="*/ 2765 w 12192000"/>
              <a:gd name="connsiteY140" fmla="*/ 3480770 h 3482342"/>
              <a:gd name="connsiteX141" fmla="*/ 0 w 12192000"/>
              <a:gd name="connsiteY141" fmla="*/ 3482342 h 3482342"/>
              <a:gd name="connsiteX142" fmla="*/ 0 w 12192000"/>
              <a:gd name="connsiteY142"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416599 w 12192000"/>
              <a:gd name="connsiteY135" fmla="*/ 3387517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 name="connsiteX0" fmla="*/ 0 w 12192000"/>
              <a:gd name="connsiteY0" fmla="*/ 0 h 3482342"/>
              <a:gd name="connsiteX1" fmla="*/ 12192000 w 12192000"/>
              <a:gd name="connsiteY1" fmla="*/ 0 h 3482342"/>
              <a:gd name="connsiteX2" fmla="*/ 12192000 w 12192000"/>
              <a:gd name="connsiteY2" fmla="*/ 635369 h 3482342"/>
              <a:gd name="connsiteX3" fmla="*/ 12191789 w 12192000"/>
              <a:gd name="connsiteY3" fmla="*/ 560396 h 3482342"/>
              <a:gd name="connsiteX4" fmla="*/ 11983027 w 12192000"/>
              <a:gd name="connsiteY4" fmla="*/ 646756 h 3482342"/>
              <a:gd name="connsiteX5" fmla="*/ 11940158 w 12192000"/>
              <a:gd name="connsiteY5" fmla="*/ 651378 h 3482342"/>
              <a:gd name="connsiteX6" fmla="*/ 11923051 w 12192000"/>
              <a:gd name="connsiteY6" fmla="*/ 656045 h 3482342"/>
              <a:gd name="connsiteX7" fmla="*/ 11832939 w 12192000"/>
              <a:gd name="connsiteY7" fmla="*/ 674181 h 3482342"/>
              <a:gd name="connsiteX8" fmla="*/ 11767770 w 12192000"/>
              <a:gd name="connsiteY8" fmla="*/ 683807 h 3482342"/>
              <a:gd name="connsiteX9" fmla="*/ 11728279 w 12192000"/>
              <a:gd name="connsiteY9" fmla="*/ 700816 h 3482342"/>
              <a:gd name="connsiteX10" fmla="*/ 11722533 w 12192000"/>
              <a:gd name="connsiteY10" fmla="*/ 703421 h 3482342"/>
              <a:gd name="connsiteX11" fmla="*/ 11720002 w 12192000"/>
              <a:gd name="connsiteY11" fmla="*/ 710566 h 3482342"/>
              <a:gd name="connsiteX12" fmla="*/ 11707351 w 12192000"/>
              <a:gd name="connsiteY12" fmla="*/ 710310 h 3482342"/>
              <a:gd name="connsiteX13" fmla="*/ 11700369 w 12192000"/>
              <a:gd name="connsiteY13" fmla="*/ 713480 h 3482342"/>
              <a:gd name="connsiteX14" fmla="*/ 11691126 w 12192000"/>
              <a:gd name="connsiteY14" fmla="*/ 726131 h 3482342"/>
              <a:gd name="connsiteX15" fmla="*/ 11657717 w 12192000"/>
              <a:gd name="connsiteY15" fmla="*/ 746701 h 3482342"/>
              <a:gd name="connsiteX16" fmla="*/ 11656818 w 12192000"/>
              <a:gd name="connsiteY16" fmla="*/ 769062 h 3482342"/>
              <a:gd name="connsiteX17" fmla="*/ 11601229 w 12192000"/>
              <a:gd name="connsiteY17" fmla="*/ 785537 h 3482342"/>
              <a:gd name="connsiteX18" fmla="*/ 11501920 w 12192000"/>
              <a:gd name="connsiteY18" fmla="*/ 813109 h 3482342"/>
              <a:gd name="connsiteX19" fmla="*/ 11405286 w 12192000"/>
              <a:gd name="connsiteY19" fmla="*/ 849086 h 3482342"/>
              <a:gd name="connsiteX20" fmla="*/ 11338523 w 12192000"/>
              <a:gd name="connsiteY20" fmla="*/ 852810 h 3482342"/>
              <a:gd name="connsiteX21" fmla="*/ 11334676 w 12192000"/>
              <a:gd name="connsiteY21" fmla="*/ 859677 h 3482342"/>
              <a:gd name="connsiteX22" fmla="*/ 11217448 w 12192000"/>
              <a:gd name="connsiteY22" fmla="*/ 980136 h 3482342"/>
              <a:gd name="connsiteX23" fmla="*/ 11196987 w 12192000"/>
              <a:gd name="connsiteY23" fmla="*/ 1000897 h 3482342"/>
              <a:gd name="connsiteX24" fmla="*/ 11193568 w 12192000"/>
              <a:gd name="connsiteY24" fmla="*/ 1039464 h 3482342"/>
              <a:gd name="connsiteX25" fmla="*/ 11175804 w 12192000"/>
              <a:gd name="connsiteY25" fmla="*/ 1067977 h 3482342"/>
              <a:gd name="connsiteX26" fmla="*/ 11133438 w 12192000"/>
              <a:gd name="connsiteY26" fmla="*/ 1106812 h 3482342"/>
              <a:gd name="connsiteX27" fmla="*/ 11120819 w 12192000"/>
              <a:gd name="connsiteY27" fmla="*/ 1126133 h 3482342"/>
              <a:gd name="connsiteX28" fmla="*/ 11071654 w 12192000"/>
              <a:gd name="connsiteY28" fmla="*/ 1177422 h 3482342"/>
              <a:gd name="connsiteX29" fmla="*/ 11028687 w 12192000"/>
              <a:gd name="connsiteY29" fmla="*/ 1199018 h 3482342"/>
              <a:gd name="connsiteX30" fmla="*/ 10974565 w 12192000"/>
              <a:gd name="connsiteY30" fmla="*/ 1226849 h 3482342"/>
              <a:gd name="connsiteX31" fmla="*/ 10960443 w 12192000"/>
              <a:gd name="connsiteY31" fmla="*/ 1244502 h 3482342"/>
              <a:gd name="connsiteX32" fmla="*/ 10879242 w 12192000"/>
              <a:gd name="connsiteY32" fmla="*/ 1269215 h 3482342"/>
              <a:gd name="connsiteX33" fmla="*/ 10850998 w 12192000"/>
              <a:gd name="connsiteY33" fmla="*/ 1269215 h 3482342"/>
              <a:gd name="connsiteX34" fmla="*/ 10815658 w 12192000"/>
              <a:gd name="connsiteY34" fmla="*/ 1287849 h 3482342"/>
              <a:gd name="connsiteX35" fmla="*/ 10723900 w 12192000"/>
              <a:gd name="connsiteY35" fmla="*/ 1318642 h 3482342"/>
              <a:gd name="connsiteX36" fmla="*/ 10699186 w 12192000"/>
              <a:gd name="connsiteY36" fmla="*/ 1322173 h 3482342"/>
              <a:gd name="connsiteX37" fmla="*/ 10676375 w 12192000"/>
              <a:gd name="connsiteY37" fmla="*/ 1342640 h 3482342"/>
              <a:gd name="connsiteX38" fmla="*/ 10636304 w 12192000"/>
              <a:gd name="connsiteY38" fmla="*/ 1342641 h 3482342"/>
              <a:gd name="connsiteX39" fmla="*/ 10603863 w 12192000"/>
              <a:gd name="connsiteY39" fmla="*/ 1346886 h 3482342"/>
              <a:gd name="connsiteX40" fmla="*/ 10573203 w 12192000"/>
              <a:gd name="connsiteY40" fmla="*/ 1351996 h 3482342"/>
              <a:gd name="connsiteX41" fmla="*/ 10547375 w 12192000"/>
              <a:gd name="connsiteY41" fmla="*/ 1375130 h 3482342"/>
              <a:gd name="connsiteX42" fmla="*/ 10513263 w 12192000"/>
              <a:gd name="connsiteY42" fmla="*/ 1371939 h 3482342"/>
              <a:gd name="connsiteX43" fmla="*/ 10487356 w 12192000"/>
              <a:gd name="connsiteY43" fmla="*/ 1385722 h 3482342"/>
              <a:gd name="connsiteX44" fmla="*/ 10464012 w 12192000"/>
              <a:gd name="connsiteY44" fmla="*/ 1391778 h 3482342"/>
              <a:gd name="connsiteX45" fmla="*/ 10439694 w 12192000"/>
              <a:gd name="connsiteY45" fmla="*/ 1406905 h 3482342"/>
              <a:gd name="connsiteX46" fmla="*/ 10405409 w 12192000"/>
              <a:gd name="connsiteY46" fmla="*/ 1422789 h 3482342"/>
              <a:gd name="connsiteX47" fmla="*/ 10370530 w 12192000"/>
              <a:gd name="connsiteY47" fmla="*/ 1441596 h 3482342"/>
              <a:gd name="connsiteX48" fmla="*/ 10300239 w 12192000"/>
              <a:gd name="connsiteY48" fmla="*/ 1456332 h 3482342"/>
              <a:gd name="connsiteX49" fmla="*/ 10264922 w 12192000"/>
              <a:gd name="connsiteY49" fmla="*/ 1472107 h 3482342"/>
              <a:gd name="connsiteX50" fmla="*/ 10229629 w 12192000"/>
              <a:gd name="connsiteY50" fmla="*/ 1470454 h 3482342"/>
              <a:gd name="connsiteX51" fmla="*/ 10201385 w 12192000"/>
              <a:gd name="connsiteY51" fmla="*/ 1477515 h 3482342"/>
              <a:gd name="connsiteX52" fmla="*/ 10151958 w 12192000"/>
              <a:gd name="connsiteY52" fmla="*/ 1477515 h 3482342"/>
              <a:gd name="connsiteX53" fmla="*/ 10120184 w 12192000"/>
              <a:gd name="connsiteY53" fmla="*/ 1466924 h 3482342"/>
              <a:gd name="connsiteX54" fmla="*/ 10081348 w 12192000"/>
              <a:gd name="connsiteY54" fmla="*/ 1481046 h 3482342"/>
              <a:gd name="connsiteX55" fmla="*/ 10058690 w 12192000"/>
              <a:gd name="connsiteY55" fmla="*/ 1474888 h 3482342"/>
              <a:gd name="connsiteX56" fmla="*/ 10004424 w 12192000"/>
              <a:gd name="connsiteY56" fmla="*/ 1489801 h 3482342"/>
              <a:gd name="connsiteX57" fmla="*/ 9999951 w 12192000"/>
              <a:gd name="connsiteY57" fmla="*/ 1499127 h 3482342"/>
              <a:gd name="connsiteX58" fmla="*/ 9845462 w 12192000"/>
              <a:gd name="connsiteY58" fmla="*/ 1548192 h 3482342"/>
              <a:gd name="connsiteX59" fmla="*/ 9736156 w 12192000"/>
              <a:gd name="connsiteY59" fmla="*/ 1581928 h 3482342"/>
              <a:gd name="connsiteX60" fmla="*/ 9693355 w 12192000"/>
              <a:gd name="connsiteY60" fmla="*/ 1602632 h 3482342"/>
              <a:gd name="connsiteX61" fmla="*/ 9664242 w 12192000"/>
              <a:gd name="connsiteY61" fmla="*/ 1622075 h 3482342"/>
              <a:gd name="connsiteX62" fmla="*/ 9579195 w 12192000"/>
              <a:gd name="connsiteY62" fmla="*/ 1648017 h 3482342"/>
              <a:gd name="connsiteX63" fmla="*/ 9433652 w 12192000"/>
              <a:gd name="connsiteY63" fmla="*/ 1681174 h 3482342"/>
              <a:gd name="connsiteX64" fmla="*/ 9403775 w 12192000"/>
              <a:gd name="connsiteY64" fmla="*/ 1690403 h 3482342"/>
              <a:gd name="connsiteX65" fmla="*/ 9382503 w 12192000"/>
              <a:gd name="connsiteY65" fmla="*/ 1706957 h 3482342"/>
              <a:gd name="connsiteX66" fmla="*/ 9381410 w 12192000"/>
              <a:gd name="connsiteY66" fmla="*/ 1718312 h 3482342"/>
              <a:gd name="connsiteX67" fmla="*/ 9365685 w 12192000"/>
              <a:gd name="connsiteY67" fmla="*/ 1724772 h 3482342"/>
              <a:gd name="connsiteX68" fmla="*/ 9278020 w 12192000"/>
              <a:gd name="connsiteY68" fmla="*/ 1741161 h 3482342"/>
              <a:gd name="connsiteX69" fmla="*/ 9217145 w 12192000"/>
              <a:gd name="connsiteY69" fmla="*/ 1771195 h 3482342"/>
              <a:gd name="connsiteX70" fmla="*/ 8955875 w 12192000"/>
              <a:gd name="connsiteY70" fmla="*/ 1796806 h 3482342"/>
              <a:gd name="connsiteX71" fmla="*/ 8648415 w 12192000"/>
              <a:gd name="connsiteY71" fmla="*/ 1878623 h 3482342"/>
              <a:gd name="connsiteX72" fmla="*/ 8538519 w 12192000"/>
              <a:gd name="connsiteY72" fmla="*/ 1894114 h 3482342"/>
              <a:gd name="connsiteX73" fmla="*/ 8506541 w 12192000"/>
              <a:gd name="connsiteY73" fmla="*/ 1905955 h 3482342"/>
              <a:gd name="connsiteX74" fmla="*/ 8236214 w 12192000"/>
              <a:gd name="connsiteY74" fmla="*/ 1909725 h 3482342"/>
              <a:gd name="connsiteX75" fmla="*/ 8132104 w 12192000"/>
              <a:gd name="connsiteY75" fmla="*/ 1895727 h 3482342"/>
              <a:gd name="connsiteX76" fmla="*/ 7918078 w 12192000"/>
              <a:gd name="connsiteY76" fmla="*/ 1862668 h 3482342"/>
              <a:gd name="connsiteX77" fmla="*/ 7817899 w 12192000"/>
              <a:gd name="connsiteY77" fmla="*/ 1862176 h 3482342"/>
              <a:gd name="connsiteX78" fmla="*/ 7768994 w 12192000"/>
              <a:gd name="connsiteY78" fmla="*/ 1855721 h 3482342"/>
              <a:gd name="connsiteX79" fmla="*/ 7618027 w 12192000"/>
              <a:gd name="connsiteY79" fmla="*/ 1830959 h 3482342"/>
              <a:gd name="connsiteX80" fmla="*/ 7449425 w 12192000"/>
              <a:gd name="connsiteY80" fmla="*/ 1810910 h 3482342"/>
              <a:gd name="connsiteX81" fmla="*/ 7342915 w 12192000"/>
              <a:gd name="connsiteY81" fmla="*/ 1819827 h 3482342"/>
              <a:gd name="connsiteX82" fmla="*/ 7255191 w 12192000"/>
              <a:gd name="connsiteY82" fmla="*/ 1834354 h 3482342"/>
              <a:gd name="connsiteX83" fmla="*/ 7131205 w 12192000"/>
              <a:gd name="connsiteY83" fmla="*/ 1845557 h 3482342"/>
              <a:gd name="connsiteX84" fmla="*/ 6941837 w 12192000"/>
              <a:gd name="connsiteY84" fmla="*/ 1840640 h 3482342"/>
              <a:gd name="connsiteX85" fmla="*/ 6837145 w 12192000"/>
              <a:gd name="connsiteY85" fmla="*/ 1870724 h 3482342"/>
              <a:gd name="connsiteX86" fmla="*/ 6753991 w 12192000"/>
              <a:gd name="connsiteY86" fmla="*/ 1860969 h 3482342"/>
              <a:gd name="connsiteX87" fmla="*/ 6727754 w 12192000"/>
              <a:gd name="connsiteY87" fmla="*/ 1882372 h 3482342"/>
              <a:gd name="connsiteX88" fmla="*/ 6723371 w 12192000"/>
              <a:gd name="connsiteY88" fmla="*/ 1886494 h 3482342"/>
              <a:gd name="connsiteX89" fmla="*/ 6702779 w 12192000"/>
              <a:gd name="connsiteY89" fmla="*/ 1893601 h 3482342"/>
              <a:gd name="connsiteX90" fmla="*/ 6686657 w 12192000"/>
              <a:gd name="connsiteY90" fmla="*/ 1907344 h 3482342"/>
              <a:gd name="connsiteX91" fmla="*/ 6651330 w 12192000"/>
              <a:gd name="connsiteY91" fmla="*/ 1922921 h 3482342"/>
              <a:gd name="connsiteX92" fmla="*/ 6622958 w 12192000"/>
              <a:gd name="connsiteY92" fmla="*/ 1936255 h 3482342"/>
              <a:gd name="connsiteX93" fmla="*/ 6522602 w 12192000"/>
              <a:gd name="connsiteY93" fmla="*/ 1954133 h 3482342"/>
              <a:gd name="connsiteX94" fmla="*/ 6444344 w 12192000"/>
              <a:gd name="connsiteY94" fmla="*/ 1969663 h 3482342"/>
              <a:gd name="connsiteX95" fmla="*/ 6409626 w 12192000"/>
              <a:gd name="connsiteY95" fmla="*/ 1978846 h 3482342"/>
              <a:gd name="connsiteX96" fmla="*/ 6333446 w 12192000"/>
              <a:gd name="connsiteY96" fmla="*/ 1997163 h 3482342"/>
              <a:gd name="connsiteX97" fmla="*/ 6294933 w 12192000"/>
              <a:gd name="connsiteY97" fmla="*/ 2019412 h 3482342"/>
              <a:gd name="connsiteX98" fmla="*/ 6238719 w 12192000"/>
              <a:gd name="connsiteY98" fmla="*/ 2042547 h 3482342"/>
              <a:gd name="connsiteX99" fmla="*/ 6187205 w 12192000"/>
              <a:gd name="connsiteY99" fmla="*/ 2060048 h 3482342"/>
              <a:gd name="connsiteX100" fmla="*/ 6138780 w 12192000"/>
              <a:gd name="connsiteY100" fmla="*/ 2081918 h 3482342"/>
              <a:gd name="connsiteX101" fmla="*/ 6120125 w 12192000"/>
              <a:gd name="connsiteY101" fmla="*/ 2109475 h 3482342"/>
              <a:gd name="connsiteX102" fmla="*/ 6056576 w 12192000"/>
              <a:gd name="connsiteY102" fmla="*/ 2120066 h 3482342"/>
              <a:gd name="connsiteX103" fmla="*/ 5993794 w 12192000"/>
              <a:gd name="connsiteY103" fmla="*/ 2122569 h 3482342"/>
              <a:gd name="connsiteX104" fmla="*/ 5943601 w 12192000"/>
              <a:gd name="connsiteY104" fmla="*/ 2137719 h 3482342"/>
              <a:gd name="connsiteX105" fmla="*/ 5898141 w 12192000"/>
              <a:gd name="connsiteY105" fmla="*/ 2144806 h 3482342"/>
              <a:gd name="connsiteX106" fmla="*/ 5855337 w 12192000"/>
              <a:gd name="connsiteY106" fmla="*/ 2137719 h 3482342"/>
              <a:gd name="connsiteX107" fmla="*/ 5817682 w 12192000"/>
              <a:gd name="connsiteY107" fmla="*/ 2157358 h 3482342"/>
              <a:gd name="connsiteX108" fmla="*/ 5735300 w 12192000"/>
              <a:gd name="connsiteY108" fmla="*/ 2158902 h 3482342"/>
              <a:gd name="connsiteX109" fmla="*/ 5591469 w 12192000"/>
              <a:gd name="connsiteY109" fmla="*/ 2178389 h 3482342"/>
              <a:gd name="connsiteX110" fmla="*/ 5505818 w 12192000"/>
              <a:gd name="connsiteY110" fmla="*/ 2194207 h 3482342"/>
              <a:gd name="connsiteX111" fmla="*/ 5477574 w 12192000"/>
              <a:gd name="connsiteY111" fmla="*/ 2190677 h 3482342"/>
              <a:gd name="connsiteX112" fmla="*/ 5414282 w 12192000"/>
              <a:gd name="connsiteY112" fmla="*/ 2183070 h 3482342"/>
              <a:gd name="connsiteX113" fmla="*/ 5368369 w 12192000"/>
              <a:gd name="connsiteY113" fmla="*/ 2204272 h 3482342"/>
              <a:gd name="connsiteX114" fmla="*/ 5336354 w 12192000"/>
              <a:gd name="connsiteY114" fmla="*/ 2218920 h 3482342"/>
              <a:gd name="connsiteX115" fmla="*/ 5291263 w 12192000"/>
              <a:gd name="connsiteY115" fmla="*/ 2239182 h 3482342"/>
              <a:gd name="connsiteX116" fmla="*/ 5255152 w 12192000"/>
              <a:gd name="connsiteY116" fmla="*/ 2247164 h 3482342"/>
              <a:gd name="connsiteX117" fmla="*/ 5233796 w 12192000"/>
              <a:gd name="connsiteY117" fmla="*/ 2268260 h 3482342"/>
              <a:gd name="connsiteX118" fmla="*/ 5212786 w 12192000"/>
              <a:gd name="connsiteY118" fmla="*/ 2275408 h 3482342"/>
              <a:gd name="connsiteX119" fmla="*/ 5159401 w 12192000"/>
              <a:gd name="connsiteY119" fmla="*/ 2284343 h 3482342"/>
              <a:gd name="connsiteX120" fmla="*/ 5123830 w 12192000"/>
              <a:gd name="connsiteY120" fmla="*/ 2307070 h 3482342"/>
              <a:gd name="connsiteX121" fmla="*/ 5065426 w 12192000"/>
              <a:gd name="connsiteY121" fmla="*/ 2324076 h 3482342"/>
              <a:gd name="connsiteX122" fmla="*/ 4975908 w 12192000"/>
              <a:gd name="connsiteY122" fmla="*/ 2364128 h 3482342"/>
              <a:gd name="connsiteX123" fmla="*/ 4913723 w 12192000"/>
              <a:gd name="connsiteY123" fmla="*/ 2385265 h 3482342"/>
              <a:gd name="connsiteX124" fmla="*/ 4746485 w 12192000"/>
              <a:gd name="connsiteY124" fmla="*/ 2451769 h 3482342"/>
              <a:gd name="connsiteX125" fmla="*/ 4681588 w 12192000"/>
              <a:gd name="connsiteY125" fmla="*/ 2467494 h 3482342"/>
              <a:gd name="connsiteX126" fmla="*/ 1783655 w 12192000"/>
              <a:gd name="connsiteY126" fmla="*/ 3163860 h 3482342"/>
              <a:gd name="connsiteX127" fmla="*/ 1325955 w 12192000"/>
              <a:gd name="connsiteY127" fmla="*/ 3176692 h 3482342"/>
              <a:gd name="connsiteX128" fmla="*/ 1190384 w 12192000"/>
              <a:gd name="connsiteY128" fmla="*/ 3203504 h 3482342"/>
              <a:gd name="connsiteX129" fmla="*/ 1094537 w 12192000"/>
              <a:gd name="connsiteY129" fmla="*/ 3229469 h 3482342"/>
              <a:gd name="connsiteX130" fmla="*/ 1013254 w 12192000"/>
              <a:gd name="connsiteY130" fmla="*/ 3263949 h 3482342"/>
              <a:gd name="connsiteX131" fmla="*/ 815546 w 12192000"/>
              <a:gd name="connsiteY131" fmla="*/ 3334559 h 3482342"/>
              <a:gd name="connsiteX132" fmla="*/ 779276 w 12192000"/>
              <a:gd name="connsiteY132" fmla="*/ 3327290 h 3482342"/>
              <a:gd name="connsiteX133" fmla="*/ 600378 w 12192000"/>
              <a:gd name="connsiteY133" fmla="*/ 3335250 h 3482342"/>
              <a:gd name="connsiteX134" fmla="*/ 493457 w 12192000"/>
              <a:gd name="connsiteY134" fmla="*/ 3365044 h 3482342"/>
              <a:gd name="connsiteX135" fmla="*/ 388355 w 12192000"/>
              <a:gd name="connsiteY135" fmla="*/ 3376925 h 3482342"/>
              <a:gd name="connsiteX136" fmla="*/ 349402 w 12192000"/>
              <a:gd name="connsiteY136" fmla="*/ 3380897 h 3482342"/>
              <a:gd name="connsiteX137" fmla="*/ 225952 w 12192000"/>
              <a:gd name="connsiteY137" fmla="*/ 3426352 h 3482342"/>
              <a:gd name="connsiteX138" fmla="*/ 171000 w 12192000"/>
              <a:gd name="connsiteY138" fmla="*/ 3438892 h 3482342"/>
              <a:gd name="connsiteX139" fmla="*/ 88263 w 12192000"/>
              <a:gd name="connsiteY139" fmla="*/ 3479310 h 3482342"/>
              <a:gd name="connsiteX140" fmla="*/ 46713 w 12192000"/>
              <a:gd name="connsiteY140" fmla="*/ 3462986 h 3482342"/>
              <a:gd name="connsiteX141" fmla="*/ 2765 w 12192000"/>
              <a:gd name="connsiteY141" fmla="*/ 3480770 h 3482342"/>
              <a:gd name="connsiteX142" fmla="*/ 0 w 12192000"/>
              <a:gd name="connsiteY142" fmla="*/ 3482342 h 3482342"/>
              <a:gd name="connsiteX143" fmla="*/ 0 w 12192000"/>
              <a:gd name="connsiteY143" fmla="*/ 0 h 3482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Lst>
            <a:rect l="l" t="t" r="r" b="b"/>
            <a:pathLst>
              <a:path w="12192000" h="3482342">
                <a:moveTo>
                  <a:pt x="0" y="0"/>
                </a:moveTo>
                <a:lnTo>
                  <a:pt x="12192000" y="0"/>
                </a:lnTo>
                <a:lnTo>
                  <a:pt x="12192000" y="635369"/>
                </a:lnTo>
                <a:cubicBezTo>
                  <a:pt x="12191930" y="610378"/>
                  <a:pt x="12191859" y="585387"/>
                  <a:pt x="12191789" y="560396"/>
                </a:cubicBezTo>
                <a:cubicBezTo>
                  <a:pt x="12175211" y="562678"/>
                  <a:pt x="11999606" y="644473"/>
                  <a:pt x="11983027" y="646756"/>
                </a:cubicBezTo>
                <a:cubicBezTo>
                  <a:pt x="11943442" y="661920"/>
                  <a:pt x="11950154" y="649830"/>
                  <a:pt x="11940158" y="651378"/>
                </a:cubicBezTo>
                <a:cubicBezTo>
                  <a:pt x="11930162" y="652926"/>
                  <a:pt x="11943274" y="652245"/>
                  <a:pt x="11923051" y="656045"/>
                </a:cubicBezTo>
                <a:cubicBezTo>
                  <a:pt x="11882449" y="639093"/>
                  <a:pt x="11867184" y="670845"/>
                  <a:pt x="11832939" y="674181"/>
                </a:cubicBezTo>
                <a:cubicBezTo>
                  <a:pt x="11812296" y="669845"/>
                  <a:pt x="11772988" y="668355"/>
                  <a:pt x="11767770" y="683807"/>
                </a:cubicBezTo>
                <a:cubicBezTo>
                  <a:pt x="11757314" y="685936"/>
                  <a:pt x="11743230" y="693101"/>
                  <a:pt x="11728279" y="700816"/>
                </a:cubicBezTo>
                <a:lnTo>
                  <a:pt x="11722533" y="703421"/>
                </a:lnTo>
                <a:lnTo>
                  <a:pt x="11720002" y="710566"/>
                </a:lnTo>
                <a:lnTo>
                  <a:pt x="11707351" y="710310"/>
                </a:lnTo>
                <a:lnTo>
                  <a:pt x="11700369" y="713480"/>
                </a:lnTo>
                <a:lnTo>
                  <a:pt x="11691126" y="726131"/>
                </a:lnTo>
                <a:cubicBezTo>
                  <a:pt x="11686960" y="732845"/>
                  <a:pt x="11663435" y="739546"/>
                  <a:pt x="11657717" y="746701"/>
                </a:cubicBezTo>
                <a:cubicBezTo>
                  <a:pt x="11651999" y="753856"/>
                  <a:pt x="11669175" y="763766"/>
                  <a:pt x="11656818" y="769062"/>
                </a:cubicBezTo>
                <a:cubicBezTo>
                  <a:pt x="11645954" y="777786"/>
                  <a:pt x="11627045" y="778196"/>
                  <a:pt x="11601229" y="785537"/>
                </a:cubicBezTo>
                <a:cubicBezTo>
                  <a:pt x="11575413" y="792878"/>
                  <a:pt x="11538696" y="801341"/>
                  <a:pt x="11501920" y="813109"/>
                </a:cubicBezTo>
                <a:cubicBezTo>
                  <a:pt x="11460587" y="824093"/>
                  <a:pt x="11432519" y="842469"/>
                  <a:pt x="11405286" y="849086"/>
                </a:cubicBezTo>
                <a:cubicBezTo>
                  <a:pt x="11353339" y="866295"/>
                  <a:pt x="11354410" y="845161"/>
                  <a:pt x="11338523" y="852810"/>
                </a:cubicBezTo>
                <a:cubicBezTo>
                  <a:pt x="11308884" y="863514"/>
                  <a:pt x="11353090" y="841987"/>
                  <a:pt x="11334676" y="859677"/>
                </a:cubicBezTo>
                <a:cubicBezTo>
                  <a:pt x="11295079" y="884428"/>
                  <a:pt x="11238631" y="959542"/>
                  <a:pt x="11217448" y="980136"/>
                </a:cubicBezTo>
                <a:cubicBezTo>
                  <a:pt x="11196801" y="1004817"/>
                  <a:pt x="11202732" y="987478"/>
                  <a:pt x="11196987" y="1000897"/>
                </a:cubicBezTo>
                <a:cubicBezTo>
                  <a:pt x="11191242" y="1014316"/>
                  <a:pt x="11200040" y="1028284"/>
                  <a:pt x="11193568" y="1039464"/>
                </a:cubicBezTo>
                <a:cubicBezTo>
                  <a:pt x="11181920" y="1057634"/>
                  <a:pt x="11187929" y="1053532"/>
                  <a:pt x="11175804" y="1067977"/>
                </a:cubicBezTo>
                <a:cubicBezTo>
                  <a:pt x="11168136" y="1078025"/>
                  <a:pt x="11142602" y="1097119"/>
                  <a:pt x="11133438" y="1106812"/>
                </a:cubicBezTo>
                <a:cubicBezTo>
                  <a:pt x="11124274" y="1116505"/>
                  <a:pt x="11134647" y="1114365"/>
                  <a:pt x="11120819" y="1126133"/>
                </a:cubicBezTo>
                <a:cubicBezTo>
                  <a:pt x="11106991" y="1137901"/>
                  <a:pt x="11087009" y="1165275"/>
                  <a:pt x="11071654" y="1177422"/>
                </a:cubicBezTo>
                <a:cubicBezTo>
                  <a:pt x="11056299" y="1189570"/>
                  <a:pt x="11041338" y="1190780"/>
                  <a:pt x="11028687" y="1199018"/>
                </a:cubicBezTo>
                <a:cubicBezTo>
                  <a:pt x="11006077" y="1216981"/>
                  <a:pt x="10985939" y="1219268"/>
                  <a:pt x="10974565" y="1226849"/>
                </a:cubicBezTo>
                <a:cubicBezTo>
                  <a:pt x="10963191" y="1234430"/>
                  <a:pt x="10978096" y="1238618"/>
                  <a:pt x="10960443" y="1244502"/>
                </a:cubicBezTo>
                <a:cubicBezTo>
                  <a:pt x="10937301" y="1255025"/>
                  <a:pt x="10897483" y="1265096"/>
                  <a:pt x="10879242" y="1269215"/>
                </a:cubicBezTo>
                <a:cubicBezTo>
                  <a:pt x="10861001" y="1273334"/>
                  <a:pt x="10863361" y="1264933"/>
                  <a:pt x="10850998" y="1269215"/>
                </a:cubicBezTo>
                <a:lnTo>
                  <a:pt x="10815658" y="1287849"/>
                </a:lnTo>
                <a:cubicBezTo>
                  <a:pt x="10795652" y="1293733"/>
                  <a:pt x="10746525" y="1311275"/>
                  <a:pt x="10723900" y="1318642"/>
                </a:cubicBezTo>
                <a:cubicBezTo>
                  <a:pt x="10705077" y="1325539"/>
                  <a:pt x="10706518" y="1319939"/>
                  <a:pt x="10699186" y="1322173"/>
                </a:cubicBezTo>
                <a:cubicBezTo>
                  <a:pt x="10691854" y="1324408"/>
                  <a:pt x="10686855" y="1343347"/>
                  <a:pt x="10676375" y="1342640"/>
                </a:cubicBezTo>
                <a:cubicBezTo>
                  <a:pt x="10676343" y="1337186"/>
                  <a:pt x="10639666" y="1342470"/>
                  <a:pt x="10636304" y="1342641"/>
                </a:cubicBezTo>
                <a:cubicBezTo>
                  <a:pt x="10626667" y="1347586"/>
                  <a:pt x="10613500" y="1341941"/>
                  <a:pt x="10603863" y="1346886"/>
                </a:cubicBezTo>
                <a:lnTo>
                  <a:pt x="10573203" y="1351996"/>
                </a:lnTo>
                <a:cubicBezTo>
                  <a:pt x="10562611" y="1353173"/>
                  <a:pt x="10557365" y="1375337"/>
                  <a:pt x="10547375" y="1375130"/>
                </a:cubicBezTo>
                <a:cubicBezTo>
                  <a:pt x="10537385" y="1374923"/>
                  <a:pt x="10522089" y="1366643"/>
                  <a:pt x="10513263" y="1371939"/>
                </a:cubicBezTo>
                <a:cubicBezTo>
                  <a:pt x="10505804" y="1378887"/>
                  <a:pt x="10494815" y="1378774"/>
                  <a:pt x="10487356" y="1385722"/>
                </a:cubicBezTo>
                <a:lnTo>
                  <a:pt x="10464012" y="1391778"/>
                </a:lnTo>
                <a:cubicBezTo>
                  <a:pt x="10456657" y="1392366"/>
                  <a:pt x="10449461" y="1401737"/>
                  <a:pt x="10439694" y="1406905"/>
                </a:cubicBezTo>
                <a:cubicBezTo>
                  <a:pt x="10429927" y="1412073"/>
                  <a:pt x="10417525" y="1414065"/>
                  <a:pt x="10405409" y="1422789"/>
                </a:cubicBezTo>
                <a:cubicBezTo>
                  <a:pt x="10385126" y="1419848"/>
                  <a:pt x="10374706" y="1423369"/>
                  <a:pt x="10370530" y="1441596"/>
                </a:cubicBezTo>
                <a:cubicBezTo>
                  <a:pt x="10354767" y="1445421"/>
                  <a:pt x="10317840" y="1451247"/>
                  <a:pt x="10300239" y="1456332"/>
                </a:cubicBezTo>
                <a:cubicBezTo>
                  <a:pt x="10282638" y="1461417"/>
                  <a:pt x="10276690" y="1468577"/>
                  <a:pt x="10264922" y="1472107"/>
                </a:cubicBezTo>
                <a:cubicBezTo>
                  <a:pt x="10253154" y="1475637"/>
                  <a:pt x="10240218" y="1469553"/>
                  <a:pt x="10229629" y="1470454"/>
                </a:cubicBezTo>
                <a:cubicBezTo>
                  <a:pt x="10219040" y="1471355"/>
                  <a:pt x="10214330" y="1477515"/>
                  <a:pt x="10201385" y="1477515"/>
                </a:cubicBezTo>
                <a:cubicBezTo>
                  <a:pt x="10188440" y="1477515"/>
                  <a:pt x="10165492" y="1479280"/>
                  <a:pt x="10151958" y="1477515"/>
                </a:cubicBezTo>
                <a:cubicBezTo>
                  <a:pt x="10138424" y="1475750"/>
                  <a:pt x="10130187" y="1468101"/>
                  <a:pt x="10120184" y="1466924"/>
                </a:cubicBezTo>
                <a:cubicBezTo>
                  <a:pt x="10110181" y="1465747"/>
                  <a:pt x="10091597" y="1479719"/>
                  <a:pt x="10081348" y="1481046"/>
                </a:cubicBezTo>
                <a:cubicBezTo>
                  <a:pt x="10071099" y="1482373"/>
                  <a:pt x="10073276" y="1471664"/>
                  <a:pt x="10058690" y="1474888"/>
                </a:cubicBezTo>
                <a:cubicBezTo>
                  <a:pt x="10040170" y="1466053"/>
                  <a:pt x="10015872" y="1472731"/>
                  <a:pt x="10004424" y="1489801"/>
                </a:cubicBezTo>
                <a:cubicBezTo>
                  <a:pt x="10002452" y="1492741"/>
                  <a:pt x="10000947" y="1495882"/>
                  <a:pt x="9999951" y="1499127"/>
                </a:cubicBezTo>
                <a:cubicBezTo>
                  <a:pt x="9967418" y="1507155"/>
                  <a:pt x="9889427" y="1534394"/>
                  <a:pt x="9845462" y="1548192"/>
                </a:cubicBezTo>
                <a:cubicBezTo>
                  <a:pt x="9822222" y="1562604"/>
                  <a:pt x="9768858" y="1594433"/>
                  <a:pt x="9736156" y="1581928"/>
                </a:cubicBezTo>
                <a:cubicBezTo>
                  <a:pt x="9745637" y="1601571"/>
                  <a:pt x="9699425" y="1582999"/>
                  <a:pt x="9693355" y="1602632"/>
                </a:cubicBezTo>
                <a:cubicBezTo>
                  <a:pt x="9690360" y="1618512"/>
                  <a:pt x="9675642" y="1616579"/>
                  <a:pt x="9664242" y="1622075"/>
                </a:cubicBezTo>
                <a:cubicBezTo>
                  <a:pt x="9655776" y="1638103"/>
                  <a:pt x="9598819" y="1651043"/>
                  <a:pt x="9579195" y="1648017"/>
                </a:cubicBezTo>
                <a:cubicBezTo>
                  <a:pt x="9524163" y="1629881"/>
                  <a:pt x="9477693" y="1693985"/>
                  <a:pt x="9433652" y="1681174"/>
                </a:cubicBezTo>
                <a:cubicBezTo>
                  <a:pt x="9421990" y="1682314"/>
                  <a:pt x="9412258" y="1685676"/>
                  <a:pt x="9403775" y="1690403"/>
                </a:cubicBezTo>
                <a:lnTo>
                  <a:pt x="9382503" y="1706957"/>
                </a:lnTo>
                <a:lnTo>
                  <a:pt x="9381410" y="1718312"/>
                </a:lnTo>
                <a:lnTo>
                  <a:pt x="9365685" y="1724772"/>
                </a:lnTo>
                <a:lnTo>
                  <a:pt x="9278020" y="1741161"/>
                </a:lnTo>
                <a:cubicBezTo>
                  <a:pt x="9235873" y="1762229"/>
                  <a:pt x="9231473" y="1754941"/>
                  <a:pt x="9217145" y="1771195"/>
                </a:cubicBezTo>
                <a:cubicBezTo>
                  <a:pt x="9131538" y="1776872"/>
                  <a:pt x="9039728" y="1814874"/>
                  <a:pt x="8955875" y="1796806"/>
                </a:cubicBezTo>
                <a:cubicBezTo>
                  <a:pt x="8861771" y="1817659"/>
                  <a:pt x="8730077" y="1856614"/>
                  <a:pt x="8648415" y="1878623"/>
                </a:cubicBezTo>
                <a:cubicBezTo>
                  <a:pt x="8578856" y="1892487"/>
                  <a:pt x="8546278" y="1907799"/>
                  <a:pt x="8538519" y="1894114"/>
                </a:cubicBezTo>
                <a:cubicBezTo>
                  <a:pt x="8513108" y="1898081"/>
                  <a:pt x="8514559" y="1915122"/>
                  <a:pt x="8506541" y="1905955"/>
                </a:cubicBezTo>
                <a:cubicBezTo>
                  <a:pt x="8437841" y="1911139"/>
                  <a:pt x="8301617" y="1910841"/>
                  <a:pt x="8236214" y="1909725"/>
                </a:cubicBezTo>
                <a:cubicBezTo>
                  <a:pt x="8201189" y="1897570"/>
                  <a:pt x="8163827" y="1900921"/>
                  <a:pt x="8132104" y="1895727"/>
                </a:cubicBezTo>
                <a:cubicBezTo>
                  <a:pt x="8021354" y="1869423"/>
                  <a:pt x="7973371" y="1872758"/>
                  <a:pt x="7918078" y="1862668"/>
                </a:cubicBezTo>
                <a:cubicBezTo>
                  <a:pt x="7883942" y="1854133"/>
                  <a:pt x="7834588" y="1870269"/>
                  <a:pt x="7817899" y="1862176"/>
                </a:cubicBezTo>
                <a:cubicBezTo>
                  <a:pt x="7803952" y="1858540"/>
                  <a:pt x="7780423" y="1826275"/>
                  <a:pt x="7768994" y="1855721"/>
                </a:cubicBezTo>
                <a:cubicBezTo>
                  <a:pt x="7693971" y="1816704"/>
                  <a:pt x="7680420" y="1850219"/>
                  <a:pt x="7618027" y="1830959"/>
                </a:cubicBezTo>
                <a:cubicBezTo>
                  <a:pt x="7563589" y="1813247"/>
                  <a:pt x="7530287" y="1817871"/>
                  <a:pt x="7449425" y="1810910"/>
                </a:cubicBezTo>
                <a:lnTo>
                  <a:pt x="7342915" y="1819827"/>
                </a:lnTo>
                <a:lnTo>
                  <a:pt x="7255191" y="1834354"/>
                </a:lnTo>
                <a:cubicBezTo>
                  <a:pt x="7235153" y="1839259"/>
                  <a:pt x="7150315" y="1831629"/>
                  <a:pt x="7131205" y="1845557"/>
                </a:cubicBezTo>
                <a:cubicBezTo>
                  <a:pt x="6968750" y="1838101"/>
                  <a:pt x="6977206" y="1837412"/>
                  <a:pt x="6941837" y="1840640"/>
                </a:cubicBezTo>
                <a:cubicBezTo>
                  <a:pt x="6905846" y="1863867"/>
                  <a:pt x="6892534" y="1847120"/>
                  <a:pt x="6837145" y="1870724"/>
                </a:cubicBezTo>
                <a:cubicBezTo>
                  <a:pt x="6823442" y="1850610"/>
                  <a:pt x="6785388" y="1865075"/>
                  <a:pt x="6753991" y="1860969"/>
                </a:cubicBezTo>
                <a:cubicBezTo>
                  <a:pt x="6744571" y="1866959"/>
                  <a:pt x="6736100" y="1874451"/>
                  <a:pt x="6727754" y="1882372"/>
                </a:cubicBezTo>
                <a:lnTo>
                  <a:pt x="6723371" y="1886494"/>
                </a:lnTo>
                <a:lnTo>
                  <a:pt x="6702779" y="1893601"/>
                </a:lnTo>
                <a:lnTo>
                  <a:pt x="6686657" y="1907344"/>
                </a:lnTo>
                <a:lnTo>
                  <a:pt x="6651330" y="1922921"/>
                </a:lnTo>
                <a:cubicBezTo>
                  <a:pt x="6640157" y="1928264"/>
                  <a:pt x="6638035" y="1935420"/>
                  <a:pt x="6622958" y="1936255"/>
                </a:cubicBezTo>
                <a:cubicBezTo>
                  <a:pt x="6600915" y="1943222"/>
                  <a:pt x="6552371" y="1948565"/>
                  <a:pt x="6522602" y="1954133"/>
                </a:cubicBezTo>
                <a:cubicBezTo>
                  <a:pt x="6492833" y="1959701"/>
                  <a:pt x="6461408" y="1966721"/>
                  <a:pt x="6444344" y="1969663"/>
                </a:cubicBezTo>
                <a:cubicBezTo>
                  <a:pt x="6427280" y="1972605"/>
                  <a:pt x="6428109" y="1974263"/>
                  <a:pt x="6409626" y="1978846"/>
                </a:cubicBezTo>
                <a:cubicBezTo>
                  <a:pt x="6391143" y="1983429"/>
                  <a:pt x="6354327" y="1989225"/>
                  <a:pt x="6333446" y="1997163"/>
                </a:cubicBezTo>
                <a:cubicBezTo>
                  <a:pt x="6318475" y="2003304"/>
                  <a:pt x="6299617" y="2000258"/>
                  <a:pt x="6294933" y="2019412"/>
                </a:cubicBezTo>
                <a:cubicBezTo>
                  <a:pt x="6286089" y="2042978"/>
                  <a:pt x="6227534" y="2018229"/>
                  <a:pt x="6238719" y="2042547"/>
                </a:cubicBezTo>
                <a:cubicBezTo>
                  <a:pt x="6222530" y="2046966"/>
                  <a:pt x="6203861" y="2053486"/>
                  <a:pt x="6187205" y="2060048"/>
                </a:cubicBezTo>
                <a:cubicBezTo>
                  <a:pt x="6170549" y="2066610"/>
                  <a:pt x="6153490" y="2074269"/>
                  <a:pt x="6138780" y="2081918"/>
                </a:cubicBezTo>
                <a:cubicBezTo>
                  <a:pt x="6124070" y="2089567"/>
                  <a:pt x="6133826" y="2100763"/>
                  <a:pt x="6120125" y="2109475"/>
                </a:cubicBezTo>
                <a:cubicBezTo>
                  <a:pt x="6106424" y="2118187"/>
                  <a:pt x="6071747" y="2113765"/>
                  <a:pt x="6056576" y="2120066"/>
                </a:cubicBezTo>
                <a:cubicBezTo>
                  <a:pt x="6041405" y="2126367"/>
                  <a:pt x="6013212" y="2118450"/>
                  <a:pt x="5993794" y="2122569"/>
                </a:cubicBezTo>
                <a:cubicBezTo>
                  <a:pt x="5964206" y="2130692"/>
                  <a:pt x="5962485" y="2139897"/>
                  <a:pt x="5943601" y="2137719"/>
                </a:cubicBezTo>
                <a:cubicBezTo>
                  <a:pt x="5924717" y="2135541"/>
                  <a:pt x="5912263" y="2145394"/>
                  <a:pt x="5898141" y="2144806"/>
                </a:cubicBezTo>
                <a:cubicBezTo>
                  <a:pt x="5884019" y="2144218"/>
                  <a:pt x="5868158" y="2133273"/>
                  <a:pt x="5855337" y="2137719"/>
                </a:cubicBezTo>
                <a:cubicBezTo>
                  <a:pt x="5842516" y="2142165"/>
                  <a:pt x="5837100" y="2155593"/>
                  <a:pt x="5817682" y="2157358"/>
                </a:cubicBezTo>
                <a:cubicBezTo>
                  <a:pt x="5798264" y="2159123"/>
                  <a:pt x="5773002" y="2155397"/>
                  <a:pt x="5735300" y="2158902"/>
                </a:cubicBezTo>
                <a:cubicBezTo>
                  <a:pt x="5697598" y="2162407"/>
                  <a:pt x="5588527" y="2188980"/>
                  <a:pt x="5591469" y="2178389"/>
                </a:cubicBezTo>
                <a:cubicBezTo>
                  <a:pt x="5555576" y="2181920"/>
                  <a:pt x="5528919" y="2193924"/>
                  <a:pt x="5505818" y="2194207"/>
                </a:cubicBezTo>
                <a:cubicBezTo>
                  <a:pt x="5482717" y="2194490"/>
                  <a:pt x="5495184" y="2190180"/>
                  <a:pt x="5477574" y="2190677"/>
                </a:cubicBezTo>
                <a:cubicBezTo>
                  <a:pt x="5459964" y="2191175"/>
                  <a:pt x="5427187" y="2180216"/>
                  <a:pt x="5414282" y="2183070"/>
                </a:cubicBezTo>
                <a:cubicBezTo>
                  <a:pt x="5407945" y="2205016"/>
                  <a:pt x="5394338" y="2208803"/>
                  <a:pt x="5368369" y="2204272"/>
                </a:cubicBezTo>
                <a:cubicBezTo>
                  <a:pt x="5354793" y="2209070"/>
                  <a:pt x="5349205" y="2213102"/>
                  <a:pt x="5336354" y="2218920"/>
                </a:cubicBezTo>
                <a:cubicBezTo>
                  <a:pt x="5323503" y="2224738"/>
                  <a:pt x="5304208" y="2232709"/>
                  <a:pt x="5291263" y="2239182"/>
                </a:cubicBezTo>
                <a:cubicBezTo>
                  <a:pt x="5278318" y="2245655"/>
                  <a:pt x="5264730" y="2242318"/>
                  <a:pt x="5255152" y="2247164"/>
                </a:cubicBezTo>
                <a:cubicBezTo>
                  <a:pt x="5245574" y="2252010"/>
                  <a:pt x="5240857" y="2261199"/>
                  <a:pt x="5233796" y="2268260"/>
                </a:cubicBezTo>
                <a:cubicBezTo>
                  <a:pt x="5226735" y="2275321"/>
                  <a:pt x="5222832" y="2268609"/>
                  <a:pt x="5212786" y="2275408"/>
                </a:cubicBezTo>
                <a:cubicBezTo>
                  <a:pt x="5202741" y="2282208"/>
                  <a:pt x="5174227" y="2281420"/>
                  <a:pt x="5159401" y="2284343"/>
                </a:cubicBezTo>
                <a:cubicBezTo>
                  <a:pt x="5129776" y="2295641"/>
                  <a:pt x="5158686" y="2301898"/>
                  <a:pt x="5123830" y="2307070"/>
                </a:cubicBezTo>
                <a:cubicBezTo>
                  <a:pt x="5082905" y="2318102"/>
                  <a:pt x="5072939" y="2287385"/>
                  <a:pt x="5065426" y="2324076"/>
                </a:cubicBezTo>
                <a:cubicBezTo>
                  <a:pt x="5017747" y="2318395"/>
                  <a:pt x="5031271" y="2337329"/>
                  <a:pt x="4975908" y="2364128"/>
                </a:cubicBezTo>
                <a:cubicBezTo>
                  <a:pt x="4946700" y="2354134"/>
                  <a:pt x="4928936" y="2366071"/>
                  <a:pt x="4913723" y="2385265"/>
                </a:cubicBezTo>
                <a:cubicBezTo>
                  <a:pt x="4854880" y="2394046"/>
                  <a:pt x="4808730" y="2428302"/>
                  <a:pt x="4746485" y="2451769"/>
                </a:cubicBezTo>
                <a:lnTo>
                  <a:pt x="4681588" y="2467494"/>
                </a:lnTo>
                <a:lnTo>
                  <a:pt x="1783655" y="3163860"/>
                </a:lnTo>
                <a:lnTo>
                  <a:pt x="1325955" y="3176692"/>
                </a:lnTo>
                <a:cubicBezTo>
                  <a:pt x="1278931" y="3186609"/>
                  <a:pt x="1232617" y="3191205"/>
                  <a:pt x="1190384" y="3203504"/>
                </a:cubicBezTo>
                <a:cubicBezTo>
                  <a:pt x="1146740" y="3204301"/>
                  <a:pt x="1142940" y="3250947"/>
                  <a:pt x="1094537" y="3229469"/>
                </a:cubicBezTo>
                <a:cubicBezTo>
                  <a:pt x="1069134" y="3237778"/>
                  <a:pt x="1026961" y="3247646"/>
                  <a:pt x="1013254" y="3263949"/>
                </a:cubicBezTo>
                <a:cubicBezTo>
                  <a:pt x="966756" y="3279110"/>
                  <a:pt x="851011" y="3352246"/>
                  <a:pt x="815546" y="3334559"/>
                </a:cubicBezTo>
                <a:cubicBezTo>
                  <a:pt x="808324" y="3352177"/>
                  <a:pt x="815137" y="3324821"/>
                  <a:pt x="779276" y="3327290"/>
                </a:cubicBezTo>
                <a:cubicBezTo>
                  <a:pt x="712585" y="3298149"/>
                  <a:pt x="672574" y="3378796"/>
                  <a:pt x="600378" y="3335250"/>
                </a:cubicBezTo>
                <a:cubicBezTo>
                  <a:pt x="595066" y="3356366"/>
                  <a:pt x="514059" y="3361176"/>
                  <a:pt x="493457" y="3365044"/>
                </a:cubicBezTo>
                <a:cubicBezTo>
                  <a:pt x="467535" y="3372578"/>
                  <a:pt x="412364" y="3374283"/>
                  <a:pt x="388355" y="3376925"/>
                </a:cubicBezTo>
                <a:cubicBezTo>
                  <a:pt x="364346" y="3379567"/>
                  <a:pt x="376469" y="3372659"/>
                  <a:pt x="349402" y="3380897"/>
                </a:cubicBezTo>
                <a:cubicBezTo>
                  <a:pt x="322335" y="3389135"/>
                  <a:pt x="248625" y="3434339"/>
                  <a:pt x="225952" y="3426352"/>
                </a:cubicBezTo>
                <a:cubicBezTo>
                  <a:pt x="199749" y="3439548"/>
                  <a:pt x="193948" y="3430066"/>
                  <a:pt x="171000" y="3438892"/>
                </a:cubicBezTo>
                <a:cubicBezTo>
                  <a:pt x="148052" y="3447718"/>
                  <a:pt x="101917" y="3457642"/>
                  <a:pt x="88263" y="3479310"/>
                </a:cubicBezTo>
                <a:cubicBezTo>
                  <a:pt x="64018" y="3479795"/>
                  <a:pt x="62139" y="3459801"/>
                  <a:pt x="46713" y="3462986"/>
                </a:cubicBezTo>
                <a:cubicBezTo>
                  <a:pt x="31576" y="3476862"/>
                  <a:pt x="15706" y="3476378"/>
                  <a:pt x="2765" y="3480770"/>
                </a:cubicBezTo>
                <a:lnTo>
                  <a:pt x="0" y="3482342"/>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E7F361-DABB-28B7-7E23-96D58892A10F}"/>
              </a:ext>
            </a:extLst>
          </p:cNvPr>
          <p:cNvSpPr>
            <a:spLocks noGrp="1"/>
          </p:cNvSpPr>
          <p:nvPr>
            <p:ph type="title"/>
          </p:nvPr>
        </p:nvSpPr>
        <p:spPr>
          <a:xfrm>
            <a:off x="1137037" y="484094"/>
            <a:ext cx="9998441" cy="1206594"/>
          </a:xfrm>
        </p:spPr>
        <p:txBody>
          <a:bodyPr vert="horz" lIns="91440" tIns="45720" rIns="91440" bIns="45720" rtlCol="0" anchor="ctr">
            <a:normAutofit/>
          </a:bodyPr>
          <a:lstStyle/>
          <a:p>
            <a:r>
              <a:rPr lang="en-US" b="1" dirty="0"/>
              <a:t>Introduction of chosen </a:t>
            </a:r>
            <a:r>
              <a:rPr lang="en-US" b="1" err="1"/>
              <a:t>organisation</a:t>
            </a:r>
            <a:r>
              <a:rPr lang="en-US" b="1" dirty="0"/>
              <a:t> </a:t>
            </a:r>
            <a:endParaRPr lang="en-US" b="1">
              <a:ea typeface="Cambria"/>
            </a:endParaRPr>
          </a:p>
        </p:txBody>
      </p:sp>
      <p:sp>
        <p:nvSpPr>
          <p:cNvPr id="1067" name="Freeform: Shape 1066">
            <a:extLst>
              <a:ext uri="{FF2B5EF4-FFF2-40B4-BE49-F238E27FC236}">
                <a16:creationId xmlns:a16="http://schemas.microsoft.com/office/drawing/2014/main" id="{8101159E-D455-456F-8FE1-396AB159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037" y="1958614"/>
            <a:ext cx="3594282" cy="398896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26" name="Picture 2" descr="BMW in Formula One - Wikipedia">
            <a:extLst>
              <a:ext uri="{FF2B5EF4-FFF2-40B4-BE49-F238E27FC236}">
                <a16:creationId xmlns:a16="http://schemas.microsoft.com/office/drawing/2014/main" id="{555CE6C7-912F-4390-96EA-91BBC543661D}"/>
              </a:ext>
            </a:extLst>
          </p:cNvPr>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l="7257" r="2773" b="3"/>
          <a:stretch/>
        </p:blipFill>
        <p:spPr bwMode="auto">
          <a:xfrm>
            <a:off x="1309404" y="2114946"/>
            <a:ext cx="3274548" cy="3639491"/>
          </a:xfrm>
          <a:prstGeom prst="rect">
            <a:avLst/>
          </a:prstGeom>
          <a:noFill/>
          <a:extLst>
            <a:ext uri="{909E8E84-426E-40DD-AFC4-6F175D3DCCD1}">
              <a14:hiddenFill xmlns:a14="http://schemas.microsoft.com/office/drawing/2010/main">
                <a:solidFill>
                  <a:srgbClr val="FFFFFF"/>
                </a:solidFill>
              </a14:hiddenFill>
            </a:ext>
          </a:extLst>
        </p:spPr>
      </p:pic>
      <p:sp>
        <p:nvSpPr>
          <p:cNvPr id="1068" name="Rectangle 6">
            <a:extLst>
              <a:ext uri="{FF2B5EF4-FFF2-40B4-BE49-F238E27FC236}">
                <a16:creationId xmlns:a16="http://schemas.microsoft.com/office/drawing/2014/main" id="{1F9FDF39-7A42-411B-85F1-9DE812C7A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497" y="5802246"/>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69" name="Content Placeholder 2">
            <a:extLst>
              <a:ext uri="{FF2B5EF4-FFF2-40B4-BE49-F238E27FC236}">
                <a16:creationId xmlns:a16="http://schemas.microsoft.com/office/drawing/2014/main" id="{8E024737-D8A7-4BEA-8215-91E57F3879FE}"/>
              </a:ext>
            </a:extLst>
          </p:cNvPr>
          <p:cNvSpPr txBox="1">
            <a:spLocks/>
          </p:cNvSpPr>
          <p:nvPr/>
        </p:nvSpPr>
        <p:spPr>
          <a:xfrm>
            <a:off x="5366870" y="2265416"/>
            <a:ext cx="5775327" cy="3837272"/>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r>
              <a:rPr lang="en-US" sz="1400" dirty="0"/>
              <a:t>The BMW Group was launched in 1916, in the current period, the automobile manufacturer has four brands, which are BMW, MINI, Rolls-Royce, and BMW </a:t>
            </a:r>
            <a:r>
              <a:rPr lang="en-US" sz="1400" dirty="0" err="1"/>
              <a:t>Motorrad</a:t>
            </a:r>
            <a:r>
              <a:rPr lang="en-US" sz="1400" dirty="0"/>
              <a:t> (Rosa, 2022).</a:t>
            </a:r>
          </a:p>
          <a:p>
            <a:pPr lvl="0"/>
            <a:r>
              <a:rPr lang="en-US" sz="1400" dirty="0"/>
              <a:t>BMW stands for </a:t>
            </a:r>
            <a:r>
              <a:rPr lang="en-US" sz="1400" dirty="0" err="1"/>
              <a:t>Bayerische</a:t>
            </a:r>
            <a:r>
              <a:rPr lang="en-US" sz="1400" dirty="0"/>
              <a:t> </a:t>
            </a:r>
            <a:r>
              <a:rPr lang="en-US" sz="1400" dirty="0" err="1"/>
              <a:t>Motoren</a:t>
            </a:r>
            <a:r>
              <a:rPr lang="en-US" sz="1400" dirty="0"/>
              <a:t> Werke AG, the automobile manufacturer, is a German-based company for the manufacturing of luxury vehicles and motorcycles.</a:t>
            </a:r>
          </a:p>
          <a:p>
            <a:pPr lvl="0"/>
            <a:r>
              <a:rPr lang="en-US" sz="1400" dirty="0"/>
              <a:t>In the recent period, the company has produced more than 2 million vehicles by 2022 (Weiss </a:t>
            </a:r>
            <a:r>
              <a:rPr lang="en-US" sz="1400" i="1" dirty="0"/>
              <a:t>et al., </a:t>
            </a:r>
            <a:r>
              <a:rPr lang="en-US" sz="1400" dirty="0"/>
              <a:t>2021).</a:t>
            </a:r>
          </a:p>
          <a:p>
            <a:pPr lvl="0"/>
            <a:r>
              <a:rPr lang="en-US" sz="1400" dirty="0"/>
              <a:t>The combination of all of these brands develops the world's leading luxury suppliers of automobiles, motorcycles, and other mobility services.</a:t>
            </a:r>
          </a:p>
          <a:p>
            <a:pPr lvl="0"/>
            <a:r>
              <a:rPr lang="en-US" sz="1400" dirty="0"/>
              <a:t>The presentation will describe its job description and position Analysis to know about the ideal candidate for the role of contract manager at BMW.</a:t>
            </a:r>
          </a:p>
          <a:p>
            <a:pPr lvl="0"/>
            <a:r>
              <a:rPr lang="en-US" sz="1400" dirty="0"/>
              <a:t>Next, Pay and Working conditions will be described in the context of BMW.</a:t>
            </a:r>
          </a:p>
        </p:txBody>
      </p:sp>
    </p:spTree>
    <p:extLst>
      <p:ext uri="{BB962C8B-B14F-4D97-AF65-F5344CB8AC3E}">
        <p14:creationId xmlns:p14="http://schemas.microsoft.com/office/powerpoint/2010/main" val="2040752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7AABDB-8F00-C61B-35EB-DC475C36A7E2}"/>
              </a:ext>
            </a:extLst>
          </p:cNvPr>
          <p:cNvSpPr>
            <a:spLocks noGrp="1"/>
          </p:cNvSpPr>
          <p:nvPr>
            <p:ph type="title"/>
          </p:nvPr>
        </p:nvSpPr>
        <p:spPr>
          <a:xfrm>
            <a:off x="589560" y="856180"/>
            <a:ext cx="4560584" cy="1128068"/>
          </a:xfrm>
        </p:spPr>
        <p:txBody>
          <a:bodyPr anchor="ctr">
            <a:normAutofit/>
          </a:bodyPr>
          <a:lstStyle/>
          <a:p>
            <a:r>
              <a:rPr lang="en-US" sz="3400"/>
              <a:t>Strategic Goal of Chosen organisation</a:t>
            </a:r>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4FFDE4-75D6-BD7D-B099-CAA05ED1BD79}"/>
              </a:ext>
            </a:extLst>
          </p:cNvPr>
          <p:cNvSpPr>
            <a:spLocks noGrp="1"/>
          </p:cNvSpPr>
          <p:nvPr>
            <p:ph idx="1"/>
          </p:nvPr>
        </p:nvSpPr>
        <p:spPr>
          <a:xfrm>
            <a:off x="590719" y="2330505"/>
            <a:ext cx="4559425" cy="3979585"/>
          </a:xfrm>
        </p:spPr>
        <p:txBody>
          <a:bodyPr anchor="ctr">
            <a:normAutofit/>
          </a:bodyPr>
          <a:lstStyle/>
          <a:p>
            <a:r>
              <a:rPr lang="en-IN" sz="1400" dirty="0"/>
              <a:t>BMW is future-oriented, considering the present evolving nature of the world. Considering sustainability and digitalisation as the transformational factor in the automotive industry, BMW is considering the future focus (</a:t>
            </a:r>
            <a:r>
              <a:rPr lang="en-IN" sz="1400" dirty="0" err="1"/>
              <a:t>Bmwgroup</a:t>
            </a:r>
            <a:r>
              <a:rPr lang="en-IN" sz="1400" dirty="0"/>
              <a:t>, 2024). </a:t>
            </a:r>
          </a:p>
          <a:p>
            <a:r>
              <a:rPr lang="en-IN" sz="1400" dirty="0"/>
              <a:t>Another corporate strategy of BMW is to shape the future of mobility. </a:t>
            </a:r>
          </a:p>
          <a:p>
            <a:r>
              <a:rPr lang="en-IN" sz="1400" dirty="0"/>
              <a:t>BMW is focused on contributing to society through individual mobility. The organisation focuses on inspiring the future by maintaining sustainability and profitability.</a:t>
            </a:r>
          </a:p>
          <a:p>
            <a:r>
              <a:rPr lang="en-IN" sz="1400" dirty="0"/>
              <a:t>BMW's sustainability goal is to create a sustainable solution and fulfil its responsibility to maintain ethical and social standards (</a:t>
            </a:r>
            <a:r>
              <a:rPr lang="en-IN" sz="1400" dirty="0" err="1"/>
              <a:t>Bmwgroup</a:t>
            </a:r>
            <a:r>
              <a:rPr lang="en-IN" sz="1400" dirty="0"/>
              <a:t>, 2024). </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471CEDC-C1B2-4FEC-85EB-758A60A73900}"/>
              </a:ext>
            </a:extLst>
          </p:cNvPr>
          <p:cNvPicPr>
            <a:picLocks noChangeAspect="1"/>
          </p:cNvPicPr>
          <p:nvPr/>
        </p:nvPicPr>
        <p:blipFill rotWithShape="1">
          <a:blip r:embed="rId3"/>
          <a:srcRect l="21292" r="10109" b="1"/>
          <a:stretch/>
        </p:blipFill>
        <p:spPr>
          <a:xfrm>
            <a:off x="5977788" y="799352"/>
            <a:ext cx="5425410" cy="5259296"/>
          </a:xfrm>
          <a:prstGeom prst="rect">
            <a:avLst/>
          </a:prstGeom>
        </p:spPr>
      </p:pic>
    </p:spTree>
    <p:extLst>
      <p:ext uri="{BB962C8B-B14F-4D97-AF65-F5344CB8AC3E}">
        <p14:creationId xmlns:p14="http://schemas.microsoft.com/office/powerpoint/2010/main" val="1602719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991CD-F6B7-A7D5-C199-5355872CA9FA}"/>
              </a:ext>
            </a:extLst>
          </p:cNvPr>
          <p:cNvSpPr>
            <a:spLocks noGrp="1"/>
          </p:cNvSpPr>
          <p:nvPr>
            <p:ph type="title"/>
          </p:nvPr>
        </p:nvSpPr>
        <p:spPr>
          <a:xfrm>
            <a:off x="1045028" y="1336329"/>
            <a:ext cx="3892732" cy="4382588"/>
          </a:xfrm>
        </p:spPr>
        <p:txBody>
          <a:bodyPr anchor="ctr">
            <a:normAutofit/>
          </a:bodyPr>
          <a:lstStyle/>
          <a:p>
            <a:r>
              <a:rPr lang="en-US" sz="5400"/>
              <a:t>Job Analysis / Position </a:t>
            </a:r>
          </a:p>
        </p:txBody>
      </p:sp>
      <p:grpSp>
        <p:nvGrpSpPr>
          <p:cNvPr id="27" name="Group 2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487311-F0DE-210D-B30D-5470AFEF2AFF}"/>
              </a:ext>
            </a:extLst>
          </p:cNvPr>
          <p:cNvSpPr>
            <a:spLocks noGrp="1"/>
          </p:cNvSpPr>
          <p:nvPr>
            <p:ph idx="1"/>
          </p:nvPr>
        </p:nvSpPr>
        <p:spPr>
          <a:xfrm>
            <a:off x="6096001" y="1336329"/>
            <a:ext cx="5260848" cy="4382588"/>
          </a:xfrm>
        </p:spPr>
        <p:txBody>
          <a:bodyPr anchor="ctr">
            <a:normAutofit lnSpcReduction="10000"/>
          </a:bodyPr>
          <a:lstStyle/>
          <a:p>
            <a:pPr lvl="0"/>
            <a:r>
              <a:rPr lang="en-IN" sz="1400" dirty="0"/>
              <a:t>Automobile manufacturers such as BMW frequently seek to sign contracts with other firms or service providers with the help of contract managers (Bernstein and Peterson, 2022).</a:t>
            </a:r>
          </a:p>
          <a:p>
            <a:pPr lvl="0"/>
            <a:r>
              <a:rPr lang="en-IN" sz="1400" dirty="0"/>
              <a:t>These managers help to supervise all aspects of a contract by the lifecycle of each vehicle produced on the BMW.</a:t>
            </a:r>
          </a:p>
          <a:p>
            <a:pPr lvl="0"/>
            <a:r>
              <a:rPr lang="en-IN" sz="1400" dirty="0"/>
              <a:t>The position of contract manager requires monitoring and executing contracts between BMW and its clients.</a:t>
            </a:r>
          </a:p>
          <a:p>
            <a:pPr lvl="0"/>
            <a:r>
              <a:rPr lang="en-IN" sz="1400" dirty="0"/>
              <a:t>These personnel are set in charge of managing all parts of a project, from contract review to the approval of deadline coordination.</a:t>
            </a:r>
          </a:p>
          <a:p>
            <a:pPr lvl="0"/>
            <a:r>
              <a:rPr lang="en-IN" sz="1400" dirty="0"/>
              <a:t>The position of the contract manager requires us to develop a budget approval program, which includes the calculations of raw materials used in a vehicle (</a:t>
            </a:r>
            <a:r>
              <a:rPr lang="en-IN" sz="1400" dirty="0" err="1"/>
              <a:t>Petavratzi</a:t>
            </a:r>
            <a:r>
              <a:rPr lang="en-IN" sz="1400" dirty="0"/>
              <a:t> and Gunn, 2023).</a:t>
            </a:r>
          </a:p>
          <a:p>
            <a:pPr lvl="0"/>
            <a:r>
              <a:rPr lang="en-IN" sz="1400" dirty="0"/>
              <a:t>The inflation rate of a state or updating the vehicle's specifications with the following technological upgrades that occurred in recent periods.</a:t>
            </a:r>
          </a:p>
          <a:p>
            <a:pPr lvl="0"/>
            <a:r>
              <a:rPr lang="en-IN" sz="1400" dirty="0"/>
              <a:t>The person holding the position of contract manager has business knowledge, negotiation skills, communication skills, and relevant work experience in the management position (</a:t>
            </a:r>
            <a:r>
              <a:rPr lang="en-IN" sz="1400" dirty="0" err="1"/>
              <a:t>Ghorbani</a:t>
            </a:r>
            <a:r>
              <a:rPr lang="en-IN" sz="1400" dirty="0"/>
              <a:t>, 2023). </a:t>
            </a:r>
          </a:p>
          <a:p>
            <a:endParaRPr lang="en-US" sz="1300" dirty="0"/>
          </a:p>
        </p:txBody>
      </p:sp>
    </p:spTree>
    <p:extLst>
      <p:ext uri="{BB962C8B-B14F-4D97-AF65-F5344CB8AC3E}">
        <p14:creationId xmlns:p14="http://schemas.microsoft.com/office/powerpoint/2010/main" val="1338022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AB9D8-1BFA-5C79-EE09-BAFFD86956B3}"/>
              </a:ext>
            </a:extLst>
          </p:cNvPr>
          <p:cNvSpPr>
            <a:spLocks noGrp="1"/>
          </p:cNvSpPr>
          <p:nvPr>
            <p:ph type="title"/>
          </p:nvPr>
        </p:nvSpPr>
        <p:spPr>
          <a:xfrm>
            <a:off x="838201" y="365125"/>
            <a:ext cx="5251316" cy="1807305"/>
          </a:xfrm>
        </p:spPr>
        <p:txBody>
          <a:bodyPr>
            <a:normAutofit/>
          </a:bodyPr>
          <a:lstStyle/>
          <a:p>
            <a:r>
              <a:rPr lang="en-US" b="1" dirty="0"/>
              <a:t>Job Description </a:t>
            </a:r>
            <a:endParaRPr lang="en-US" b="1" dirty="0">
              <a:ea typeface="Cambria"/>
            </a:endParaRPr>
          </a:p>
        </p:txBody>
      </p:sp>
      <p:sp>
        <p:nvSpPr>
          <p:cNvPr id="3" name="Content Placeholder 2">
            <a:extLst>
              <a:ext uri="{FF2B5EF4-FFF2-40B4-BE49-F238E27FC236}">
                <a16:creationId xmlns:a16="http://schemas.microsoft.com/office/drawing/2014/main" id="{2844656F-6113-1188-EA93-63605849BEBA}"/>
              </a:ext>
            </a:extLst>
          </p:cNvPr>
          <p:cNvSpPr>
            <a:spLocks noGrp="1"/>
          </p:cNvSpPr>
          <p:nvPr>
            <p:ph idx="1"/>
          </p:nvPr>
        </p:nvSpPr>
        <p:spPr>
          <a:xfrm>
            <a:off x="838200" y="1588770"/>
            <a:ext cx="4619621" cy="4904105"/>
          </a:xfrm>
        </p:spPr>
        <p:txBody>
          <a:bodyPr>
            <a:noAutofit/>
          </a:bodyPr>
          <a:lstStyle/>
          <a:p>
            <a:r>
              <a:rPr lang="en-IN" sz="1400" dirty="0"/>
              <a:t>The job description of a contract manager includes several activities, from managing the contractual relationship to ensuring the strategic goals. </a:t>
            </a:r>
          </a:p>
          <a:p>
            <a:r>
              <a:rPr lang="en-IN" sz="1400" dirty="0"/>
              <a:t>The contract manager at BMW develops contracts and negotiates them with clients, partners, or suppliers to discuss the terms and conditions. </a:t>
            </a:r>
          </a:p>
          <a:p>
            <a:r>
              <a:rPr lang="en-IN" sz="1400" dirty="0"/>
              <a:t>A contract manager is also responsible for risk assessment and understanding the regulatory complexity based on the automotive industry standard (Agarwal et al., 2021). </a:t>
            </a:r>
          </a:p>
          <a:p>
            <a:r>
              <a:rPr lang="en-IN" sz="1400" dirty="0"/>
              <a:t>Besides that, they have to conduct complete documentation to keep records of their previous and existing contracts. It helps in monitoring the performance over time. </a:t>
            </a:r>
          </a:p>
          <a:p>
            <a:r>
              <a:rPr lang="en-IN" sz="1400" dirty="0"/>
              <a:t>Not only that, a contract manager is also responsible for maintaining a sound relationship with stakeholders in both internal and external contexts (</a:t>
            </a:r>
            <a:r>
              <a:rPr lang="en-IN" sz="1400" dirty="0" err="1"/>
              <a:t>Aben</a:t>
            </a:r>
            <a:r>
              <a:rPr lang="en-IN" sz="1400" dirty="0"/>
              <a:t> et al., 2021). So, they have to resolve disputes associated with the contract management. </a:t>
            </a:r>
          </a:p>
          <a:p>
            <a:r>
              <a:rPr lang="en-US" sz="1400" dirty="0"/>
              <a:t>Once the person is signed as the contract manager at BMW, they will be responsible for ensuring contracts are stored securely</a:t>
            </a:r>
            <a:endParaRPr lang="en-IN" sz="1400" dirty="0"/>
          </a:p>
          <a:p>
            <a:endParaRPr lang="en-IN" sz="1400" dirty="0"/>
          </a:p>
        </p:txBody>
      </p:sp>
      <p:pic>
        <p:nvPicPr>
          <p:cNvPr id="4" name="Picture 3">
            <a:extLst>
              <a:ext uri="{FF2B5EF4-FFF2-40B4-BE49-F238E27FC236}">
                <a16:creationId xmlns:a16="http://schemas.microsoft.com/office/drawing/2014/main" id="{C95B6CB2-5BB7-423D-9B92-AF8886D07B86}"/>
              </a:ext>
            </a:extLst>
          </p:cNvPr>
          <p:cNvPicPr>
            <a:picLocks noChangeAspect="1"/>
          </p:cNvPicPr>
          <p:nvPr/>
        </p:nvPicPr>
        <p:blipFill rotWithShape="1">
          <a:blip r:embed="rId3"/>
          <a:srcRect l="3732" r="38230"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90118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25550-4EDB-C97C-85A6-9D2B506248BC}"/>
              </a:ext>
            </a:extLst>
          </p:cNvPr>
          <p:cNvSpPr>
            <a:spLocks noGrp="1"/>
          </p:cNvSpPr>
          <p:nvPr>
            <p:ph type="title"/>
          </p:nvPr>
        </p:nvSpPr>
        <p:spPr/>
        <p:txBody>
          <a:bodyPr/>
          <a:lstStyle/>
          <a:p>
            <a:r>
              <a:rPr lang="en-US" b="1" dirty="0"/>
              <a:t>Person Specification </a:t>
            </a:r>
            <a:endParaRPr lang="en-US" b="1" dirty="0">
              <a:ea typeface="Cambria"/>
            </a:endParaRPr>
          </a:p>
        </p:txBody>
      </p:sp>
      <p:graphicFrame>
        <p:nvGraphicFramePr>
          <p:cNvPr id="7" name="Content Placeholder 2">
            <a:extLst>
              <a:ext uri="{FF2B5EF4-FFF2-40B4-BE49-F238E27FC236}">
                <a16:creationId xmlns:a16="http://schemas.microsoft.com/office/drawing/2014/main" id="{7A8E03B0-609A-F1F1-C04F-A3DB18A8EFE0}"/>
              </a:ext>
            </a:extLst>
          </p:cNvPr>
          <p:cNvGraphicFramePr>
            <a:graphicFrameLocks noGrp="1"/>
          </p:cNvGraphicFramePr>
          <p:nvPr>
            <p:ph idx="1"/>
            <p:extLst>
              <p:ext uri="{D42A27DB-BD31-4B8C-83A1-F6EECF244321}">
                <p14:modId xmlns:p14="http://schemas.microsoft.com/office/powerpoint/2010/main" val="41316231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4180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E6B03-000D-DA59-BF70-B802E94783AC}"/>
              </a:ext>
            </a:extLst>
          </p:cNvPr>
          <p:cNvSpPr>
            <a:spLocks noGrp="1"/>
          </p:cNvSpPr>
          <p:nvPr>
            <p:ph type="title"/>
          </p:nvPr>
        </p:nvSpPr>
        <p:spPr>
          <a:xfrm>
            <a:off x="1006900" y="1188637"/>
            <a:ext cx="3141430" cy="4480726"/>
          </a:xfrm>
        </p:spPr>
        <p:txBody>
          <a:bodyPr>
            <a:normAutofit/>
          </a:bodyPr>
          <a:lstStyle/>
          <a:p>
            <a:pPr algn="r"/>
            <a:r>
              <a:rPr lang="en-US" sz="5600"/>
              <a:t>Required skills </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836773-4167-9D1D-39C2-175F7332FB7C}"/>
              </a:ext>
            </a:extLst>
          </p:cNvPr>
          <p:cNvSpPr>
            <a:spLocks noGrp="1"/>
          </p:cNvSpPr>
          <p:nvPr>
            <p:ph idx="1"/>
          </p:nvPr>
        </p:nvSpPr>
        <p:spPr>
          <a:xfrm>
            <a:off x="5138928" y="1338729"/>
            <a:ext cx="4795584" cy="4180542"/>
          </a:xfrm>
        </p:spPr>
        <p:txBody>
          <a:bodyPr anchor="ctr">
            <a:normAutofit/>
          </a:bodyPr>
          <a:lstStyle/>
          <a:p>
            <a:pPr lvl="0"/>
            <a:r>
              <a:rPr lang="en-IN" sz="1400" dirty="0"/>
              <a:t>The required skills for contract managers on BMW automobiles require technical skills, an understanding of the contract terms and conditions, financial analysis, interpersonal skills, negotiation skills, conflict resolution, and managing the relationship between internal stakeholders.</a:t>
            </a:r>
          </a:p>
          <a:p>
            <a:pPr lvl="0"/>
            <a:r>
              <a:rPr lang="en-IN" sz="1400" dirty="0"/>
              <a:t>The contract managers serve as a single point of contact for the formal agreements, developing a strong relationship with the vendors, customers and strategic partners in the different areas (</a:t>
            </a:r>
            <a:r>
              <a:rPr lang="en-IN" sz="1400" dirty="0" err="1"/>
              <a:t>Aben</a:t>
            </a:r>
            <a:r>
              <a:rPr lang="en-IN" sz="1400" dirty="0"/>
              <a:t> </a:t>
            </a:r>
            <a:r>
              <a:rPr lang="en-IN" sz="1400" i="1" dirty="0"/>
              <a:t>et al.,</a:t>
            </a:r>
            <a:r>
              <a:rPr lang="en-IN" sz="1400" dirty="0"/>
              <a:t> 2021).</a:t>
            </a:r>
          </a:p>
          <a:p>
            <a:pPr lvl="0"/>
            <a:r>
              <a:rPr lang="en-IN" sz="1400" dirty="0"/>
              <a:t>Contract managers need to adopt a diverse skill set to navigate the intricate world of contracts in an effective manner.</a:t>
            </a:r>
          </a:p>
          <a:p>
            <a:pPr lvl="0"/>
            <a:r>
              <a:rPr lang="en-IN" sz="1400" dirty="0"/>
              <a:t>An efficient skill related to monitoring performance for contract managers is communicating regularly with the internal stakeholders (Ramos</a:t>
            </a:r>
            <a:r>
              <a:rPr lang="en-IN" sz="1400" i="1" dirty="0"/>
              <a:t> et al., </a:t>
            </a:r>
            <a:r>
              <a:rPr lang="en-IN" sz="1400" dirty="0"/>
              <a:t>2021). </a:t>
            </a:r>
          </a:p>
        </p:txBody>
      </p:sp>
    </p:spTree>
    <p:extLst>
      <p:ext uri="{BB962C8B-B14F-4D97-AF65-F5344CB8AC3E}">
        <p14:creationId xmlns:p14="http://schemas.microsoft.com/office/powerpoint/2010/main" val="2706160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2A9A1B-549C-CBB3-D90E-7941C4925104}"/>
              </a:ext>
            </a:extLst>
          </p:cNvPr>
          <p:cNvSpPr>
            <a:spLocks noGrp="1"/>
          </p:cNvSpPr>
          <p:nvPr>
            <p:ph type="title"/>
          </p:nvPr>
        </p:nvSpPr>
        <p:spPr>
          <a:xfrm>
            <a:off x="5526156" y="0"/>
            <a:ext cx="5827643" cy="1433433"/>
          </a:xfrm>
        </p:spPr>
        <p:txBody>
          <a:bodyPr anchor="b">
            <a:normAutofit/>
          </a:bodyPr>
          <a:lstStyle/>
          <a:p>
            <a:r>
              <a:rPr lang="en-US" b="1" dirty="0"/>
              <a:t>Pay and working Conditions </a:t>
            </a:r>
            <a:endParaRPr lang="en-US" b="1" dirty="0">
              <a:ea typeface="Cambria"/>
            </a:endParaRPr>
          </a:p>
        </p:txBody>
      </p:sp>
      <p:pic>
        <p:nvPicPr>
          <p:cNvPr id="4098" name="Picture 2" descr="Protecting Workers Rights And Improving Working Conditions - FasterCapital">
            <a:extLst>
              <a:ext uri="{FF2B5EF4-FFF2-40B4-BE49-F238E27FC236}">
                <a16:creationId xmlns:a16="http://schemas.microsoft.com/office/drawing/2014/main" id="{43CCD6DF-4DD7-46D0-A412-61E33D53B23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6323" y="2383346"/>
            <a:ext cx="4640212" cy="29516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31A7076-D69B-DD65-FA52-5BFAA10EEA45}"/>
              </a:ext>
            </a:extLst>
          </p:cNvPr>
          <p:cNvSpPr>
            <a:spLocks noGrp="1"/>
          </p:cNvSpPr>
          <p:nvPr>
            <p:ph idx="1"/>
          </p:nvPr>
        </p:nvSpPr>
        <p:spPr>
          <a:xfrm>
            <a:off x="5003074" y="1489166"/>
            <a:ext cx="7027817" cy="5146765"/>
          </a:xfrm>
        </p:spPr>
        <p:txBody>
          <a:bodyPr anchor="t">
            <a:noAutofit/>
          </a:bodyPr>
          <a:lstStyle/>
          <a:p>
            <a:pPr lvl="0"/>
            <a:r>
              <a:rPr lang="en-IN" sz="1400" dirty="0"/>
              <a:t>The BMW Group has taken social responsibility in a critical manner for the contract managers, integrating high regard for human rights and balanced working conditions into its business culture.</a:t>
            </a:r>
          </a:p>
          <a:p>
            <a:pPr lvl="0"/>
            <a:r>
              <a:rPr lang="en-IN" sz="1400" dirty="0"/>
              <a:t>In October 2018, the BMW group's management and the general work council collaborated with the Code of Human Rights and Working Conditions (</a:t>
            </a:r>
            <a:r>
              <a:rPr lang="en-IN" sz="1400" dirty="0" err="1"/>
              <a:t>Motoren</a:t>
            </a:r>
            <a:r>
              <a:rPr lang="en-IN" sz="1400" dirty="0"/>
              <a:t>, 2020).</a:t>
            </a:r>
          </a:p>
          <a:p>
            <a:pPr lvl="0"/>
            <a:r>
              <a:rPr lang="en-IN" sz="1400" dirty="0"/>
              <a:t>For the BMW Group, this Code aligns with international standards, including the “UN Guiding Principles on Business and Human Rights” and the “OECD Guidelines for Multinational Enterprises” (</a:t>
            </a:r>
            <a:r>
              <a:rPr lang="en-IN" sz="1400" dirty="0" err="1"/>
              <a:t>Motoren</a:t>
            </a:r>
            <a:r>
              <a:rPr lang="en-IN" sz="1400" dirty="0"/>
              <a:t>, 2023).</a:t>
            </a:r>
          </a:p>
          <a:p>
            <a:pPr lvl="0"/>
            <a:r>
              <a:rPr lang="en-IN" sz="1400" dirty="0"/>
              <a:t>The working conditions of BMW stood for the flexible working hours for adapting the schedules to balance personal and professional commitments.</a:t>
            </a:r>
          </a:p>
          <a:p>
            <a:pPr lvl="0"/>
            <a:r>
              <a:rPr lang="en-IN" sz="1400" dirty="0"/>
              <a:t>The benefits of working for the BMW Group include a high work-life balance, paid holidays, professional development opportunities and health management programs.</a:t>
            </a:r>
          </a:p>
          <a:p>
            <a:pPr lvl="0"/>
            <a:r>
              <a:rPr lang="en-IN" sz="1400" dirty="0">
                <a:solidFill>
                  <a:srgbClr val="C00000"/>
                </a:solidFill>
              </a:rPr>
              <a:t>The pay range of a contract manager in this  company is around  £</a:t>
            </a:r>
            <a:r>
              <a:rPr lang="en-US" sz="1400" dirty="0">
                <a:solidFill>
                  <a:srgbClr val="C00000"/>
                </a:solidFill>
              </a:rPr>
              <a:t>67.3K–</a:t>
            </a:r>
            <a:r>
              <a:rPr lang="en-IN" sz="1400">
                <a:solidFill>
                  <a:srgbClr val="C00000"/>
                </a:solidFill>
              </a:rPr>
              <a:t>£</a:t>
            </a:r>
            <a:r>
              <a:rPr lang="en-US" sz="1400">
                <a:solidFill>
                  <a:srgbClr val="C00000"/>
                </a:solidFill>
              </a:rPr>
              <a:t>90.85K </a:t>
            </a:r>
            <a:r>
              <a:rPr lang="en-US" sz="1400" dirty="0">
                <a:solidFill>
                  <a:srgbClr val="C00000"/>
                </a:solidFill>
              </a:rPr>
              <a:t>per year.</a:t>
            </a:r>
            <a:endParaRPr lang="en-IN" sz="1400" dirty="0">
              <a:solidFill>
                <a:srgbClr val="C00000"/>
              </a:solidFill>
            </a:endParaRPr>
          </a:p>
          <a:p>
            <a:pPr lvl="0"/>
            <a:r>
              <a:rPr lang="en-IN" sz="1400" dirty="0"/>
              <a:t>The BMW Group Code on Human Rights covers all necessities related to responsible, sustainable, and lawful conduct assessment as a significant part.</a:t>
            </a:r>
          </a:p>
          <a:p>
            <a:pPr lvl="0"/>
            <a:r>
              <a:rPr lang="en-IN" sz="1400" dirty="0"/>
              <a:t>In 2005, when the automobile's administrator, the employees and the Trade Union signed the "Joint Declaration on Human Rights and Working Conditions in the BMW Group" (BMW, 2022).</a:t>
            </a:r>
          </a:p>
          <a:p>
            <a:pPr lvl="0"/>
            <a:r>
              <a:rPr lang="en-IN" sz="1400" dirty="0"/>
              <a:t>The BMW Group follows the international standard of the ILO Declaration on Fundamental Principles and Rights at Work, along with the OECD Guidelines for Multinational Enterprises (</a:t>
            </a:r>
            <a:r>
              <a:rPr lang="en-IN" sz="1400" dirty="0" err="1"/>
              <a:t>Motoren</a:t>
            </a:r>
            <a:r>
              <a:rPr lang="en-IN" sz="1400" dirty="0"/>
              <a:t>, 2020).</a:t>
            </a:r>
          </a:p>
        </p:txBody>
      </p:sp>
    </p:spTree>
    <p:extLst>
      <p:ext uri="{BB962C8B-B14F-4D97-AF65-F5344CB8AC3E}">
        <p14:creationId xmlns:p14="http://schemas.microsoft.com/office/powerpoint/2010/main" val="2329650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11" name="Rectangle 3110">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12" name="Freeform: Shape 31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7 tips for creating a better flexible working policy - TestGorilla">
            <a:extLst>
              <a:ext uri="{FF2B5EF4-FFF2-40B4-BE49-F238E27FC236}">
                <a16:creationId xmlns:a16="http://schemas.microsoft.com/office/drawing/2014/main" id="{F5CA8F02-AE2C-4879-A55E-432163869AB4}"/>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8176" t="-210" r="4865" b="9970"/>
          <a:stretch/>
        </p:blipFill>
        <p:spPr bwMode="auto">
          <a:xfrm>
            <a:off x="6541053" y="863830"/>
            <a:ext cx="4777381" cy="495763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103" name="Arc 310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901B45-570A-A62B-8CF9-667DF5D2E0BA}"/>
              </a:ext>
            </a:extLst>
          </p:cNvPr>
          <p:cNvSpPr>
            <a:spLocks noGrp="1"/>
          </p:cNvSpPr>
          <p:nvPr>
            <p:ph type="title"/>
          </p:nvPr>
        </p:nvSpPr>
        <p:spPr>
          <a:xfrm>
            <a:off x="838201" y="479493"/>
            <a:ext cx="5257800" cy="1325563"/>
          </a:xfrm>
        </p:spPr>
        <p:txBody>
          <a:bodyPr>
            <a:normAutofit/>
          </a:bodyPr>
          <a:lstStyle/>
          <a:p>
            <a:r>
              <a:rPr lang="en-US" sz="2800" b="1" dirty="0"/>
              <a:t>Flexible working arrangement with justifications </a:t>
            </a:r>
            <a:endParaRPr lang="en-US" sz="2800" b="1" dirty="0">
              <a:ea typeface="Cambria"/>
            </a:endParaRPr>
          </a:p>
        </p:txBody>
      </p:sp>
      <p:sp>
        <p:nvSpPr>
          <p:cNvPr id="3" name="Content Placeholder 2">
            <a:extLst>
              <a:ext uri="{FF2B5EF4-FFF2-40B4-BE49-F238E27FC236}">
                <a16:creationId xmlns:a16="http://schemas.microsoft.com/office/drawing/2014/main" id="{BF5C7F7B-E488-4494-31D4-BDBA4ACFED6B}"/>
              </a:ext>
            </a:extLst>
          </p:cNvPr>
          <p:cNvSpPr>
            <a:spLocks noGrp="1"/>
          </p:cNvSpPr>
          <p:nvPr>
            <p:ph idx="1"/>
          </p:nvPr>
        </p:nvSpPr>
        <p:spPr>
          <a:xfrm>
            <a:off x="838201" y="1984443"/>
            <a:ext cx="5257800" cy="4192520"/>
          </a:xfrm>
        </p:spPr>
        <p:txBody>
          <a:bodyPr>
            <a:normAutofit/>
          </a:bodyPr>
          <a:lstStyle/>
          <a:p>
            <a:pPr lvl="0"/>
            <a:r>
              <a:rPr lang="en-IN" sz="1400" dirty="0"/>
              <a:t>BMW Group welcomes flexible, individual and sustainable working environments.</a:t>
            </a:r>
          </a:p>
          <a:p>
            <a:pPr lvl="0"/>
            <a:r>
              <a:rPr lang="en-IN" sz="1400" dirty="0"/>
              <a:t>The company has a highly future oriented working environment for about 70,000 associates on the global aspects in 400 office buildings in more than 40 countries (BMW, 2024).</a:t>
            </a:r>
          </a:p>
          <a:p>
            <a:pPr lvl="0"/>
            <a:r>
              <a:rPr lang="en-IN" sz="1400" dirty="0"/>
              <a:t>The company welcomes mobile working support on the different working arrangements, enabling employees to work in remote areas.</a:t>
            </a:r>
          </a:p>
          <a:p>
            <a:pPr lvl="0"/>
            <a:r>
              <a:rPr lang="en-IN" sz="1400" dirty="0"/>
              <a:t>Connected work for the BMW Group has continued its progress since 2017 in its research and innovation centres in Munich (BMW, 2024).</a:t>
            </a:r>
          </a:p>
          <a:p>
            <a:pPr lvl="0"/>
            <a:r>
              <a:rPr lang="en-IN" sz="1400" dirty="0"/>
              <a:t>There are some employees there, who have shared their experiences of working with the BMW group.  </a:t>
            </a:r>
          </a:p>
          <a:p>
            <a:pPr lvl="0"/>
            <a:r>
              <a:rPr lang="en-IN" sz="1400" dirty="0"/>
              <a:t>About 63% of the employees at BMW Group work normal working hours (Comparably, 2024).</a:t>
            </a:r>
          </a:p>
          <a:p>
            <a:pPr lvl="0"/>
            <a:r>
              <a:rPr lang="en-IN" sz="1400" dirty="0"/>
              <a:t>On the other hand, 3% have longer than half a day. </a:t>
            </a:r>
          </a:p>
          <a:p>
            <a:endParaRPr lang="en-US" sz="1300" dirty="0"/>
          </a:p>
        </p:txBody>
      </p:sp>
    </p:spTree>
    <p:extLst>
      <p:ext uri="{BB962C8B-B14F-4D97-AF65-F5344CB8AC3E}">
        <p14:creationId xmlns:p14="http://schemas.microsoft.com/office/powerpoint/2010/main" val="4172916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8790D-4D94-FD22-70D2-76DC4269BAF7}"/>
              </a:ext>
            </a:extLst>
          </p:cNvPr>
          <p:cNvSpPr>
            <a:spLocks noGrp="1"/>
          </p:cNvSpPr>
          <p:nvPr>
            <p:ph type="title"/>
          </p:nvPr>
        </p:nvSpPr>
        <p:spPr>
          <a:xfrm>
            <a:off x="645065" y="1463040"/>
            <a:ext cx="3796306" cy="2690949"/>
          </a:xfrm>
        </p:spPr>
        <p:txBody>
          <a:bodyPr anchor="t">
            <a:normAutofit/>
          </a:bodyPr>
          <a:lstStyle/>
          <a:p>
            <a:r>
              <a:rPr lang="en-US" sz="4800" b="1" dirty="0"/>
              <a:t>Conclusion </a:t>
            </a:r>
            <a:endParaRPr lang="en-US" sz="4800" dirty="0"/>
          </a:p>
        </p:txBody>
      </p:sp>
      <p:grpSp>
        <p:nvGrpSpPr>
          <p:cNvPr id="18" name="Group 17">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2">
            <a:extLst>
              <a:ext uri="{FF2B5EF4-FFF2-40B4-BE49-F238E27FC236}">
                <a16:creationId xmlns:a16="http://schemas.microsoft.com/office/drawing/2014/main" id="{C08A2CA2-1445-9956-BE03-D9BBF6FCDE75}"/>
              </a:ext>
            </a:extLst>
          </p:cNvPr>
          <p:cNvSpPr>
            <a:spLocks noGrp="1"/>
          </p:cNvSpPr>
          <p:nvPr>
            <p:ph idx="1"/>
          </p:nvPr>
        </p:nvSpPr>
        <p:spPr>
          <a:xfrm>
            <a:off x="5656218" y="1463039"/>
            <a:ext cx="5542387" cy="4300447"/>
          </a:xfrm>
        </p:spPr>
        <p:txBody>
          <a:bodyPr anchor="t">
            <a:normAutofit/>
          </a:bodyPr>
          <a:lstStyle/>
          <a:p>
            <a:pPr lvl="0"/>
            <a:r>
              <a:rPr lang="en-IN" sz="1400" dirty="0"/>
              <a:t>The BMW group was launched in 1916, which has enhanced over the period as different forms of car varieties in its units.</a:t>
            </a:r>
          </a:p>
          <a:p>
            <a:pPr lvl="0"/>
            <a:r>
              <a:rPr lang="en-IN" sz="1400" dirty="0"/>
              <a:t>The presentation focuses on enhancing the contract manager role for the automobile company.</a:t>
            </a:r>
          </a:p>
          <a:p>
            <a:pPr lvl="0"/>
            <a:r>
              <a:rPr lang="en-IN" sz="1400" dirty="0"/>
              <a:t>The job analysis of the contract manager has evaluated the implementation of the life cycle for each of the vehicles produced in the BMW group.</a:t>
            </a:r>
          </a:p>
          <a:p>
            <a:pPr lvl="0"/>
            <a:r>
              <a:rPr lang="en-IN" sz="1400" dirty="0"/>
              <a:t>The key skills of efficient contract management include a robust overview of the BMW group's legal claws and technical requirements.</a:t>
            </a:r>
          </a:p>
          <a:p>
            <a:pPr lvl="0"/>
            <a:r>
              <a:rPr lang="en-IN" sz="1400" dirty="0"/>
              <a:t>The working conditions for the BMW group were presented in October 2018, and the company's administration has signed the Code of Human Rights.</a:t>
            </a:r>
          </a:p>
          <a:p>
            <a:pPr lvl="0"/>
            <a:r>
              <a:rPr lang="en-IN" sz="1400" dirty="0"/>
              <a:t>The flexible working arrangement for BMW has shown the individuals the improvement of working environments for its employees upon 70,000 employees.</a:t>
            </a:r>
          </a:p>
          <a:p>
            <a:endParaRPr lang="en-US" sz="1500" dirty="0"/>
          </a:p>
        </p:txBody>
      </p:sp>
    </p:spTree>
    <p:extLst>
      <p:ext uri="{BB962C8B-B14F-4D97-AF65-F5344CB8AC3E}">
        <p14:creationId xmlns:p14="http://schemas.microsoft.com/office/powerpoint/2010/main" val="3264808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Triangle 14">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13F2AE-DFE5-477F-BC0A-989F1707199D}"/>
              </a:ext>
            </a:extLst>
          </p:cNvPr>
          <p:cNvSpPr>
            <a:spLocks noGrp="1"/>
          </p:cNvSpPr>
          <p:nvPr>
            <p:ph type="title"/>
          </p:nvPr>
        </p:nvSpPr>
        <p:spPr>
          <a:xfrm>
            <a:off x="1414636" y="619274"/>
            <a:ext cx="7830400" cy="1115282"/>
          </a:xfrm>
        </p:spPr>
        <p:txBody>
          <a:bodyPr anchor="ctr">
            <a:normAutofit/>
          </a:bodyPr>
          <a:lstStyle/>
          <a:p>
            <a:r>
              <a:rPr lang="en-US" sz="4000" b="1"/>
              <a:t>Reference List</a:t>
            </a:r>
            <a:endParaRPr lang="en-US" sz="4000" b="1" dirty="0">
              <a:ea typeface="Cambria"/>
            </a:endParaRPr>
          </a:p>
        </p:txBody>
      </p:sp>
      <p:sp>
        <p:nvSpPr>
          <p:cNvPr id="3" name="Content Placeholder 2">
            <a:extLst>
              <a:ext uri="{FF2B5EF4-FFF2-40B4-BE49-F238E27FC236}">
                <a16:creationId xmlns:a16="http://schemas.microsoft.com/office/drawing/2014/main" id="{F69EECF2-CA29-D5FA-6FAE-07E04EB4EE02}"/>
              </a:ext>
            </a:extLst>
          </p:cNvPr>
          <p:cNvSpPr>
            <a:spLocks noGrp="1"/>
          </p:cNvSpPr>
          <p:nvPr>
            <p:ph idx="1"/>
          </p:nvPr>
        </p:nvSpPr>
        <p:spPr>
          <a:xfrm>
            <a:off x="1020448" y="1361203"/>
            <a:ext cx="8879947" cy="4132026"/>
          </a:xfrm>
        </p:spPr>
        <p:txBody>
          <a:bodyPr vert="horz" lIns="91440" tIns="45720" rIns="91440" bIns="45720" rtlCol="0" anchor="t">
            <a:noAutofit/>
          </a:bodyPr>
          <a:lstStyle/>
          <a:p>
            <a:r>
              <a:rPr lang="en-IN" sz="600" dirty="0"/>
              <a:t>Aben, T.A., van der Valk, W., Roehrich, J.K. and </a:t>
            </a:r>
            <a:r>
              <a:rPr lang="en-IN" sz="600" dirty="0" err="1"/>
              <a:t>Selviaridis</a:t>
            </a:r>
            <a:r>
              <a:rPr lang="en-IN" sz="600" dirty="0"/>
              <a:t>, K., (2021). Managing information asymmetry in public-private relationships undergoing a digital transformation: the role of contractual and relational governance. </a:t>
            </a:r>
            <a:r>
              <a:rPr lang="en-IN" sz="600" i="1" dirty="0"/>
              <a:t>International Journal of Operations &amp; Production Management</a:t>
            </a:r>
            <a:r>
              <a:rPr lang="en-IN" sz="600" dirty="0"/>
              <a:t>, </a:t>
            </a:r>
            <a:r>
              <a:rPr lang="en-IN" sz="600" i="1" dirty="0"/>
              <a:t>41</a:t>
            </a:r>
            <a:r>
              <a:rPr lang="en-IN" sz="600" dirty="0"/>
              <a:t>(7), pp.1145-1191. </a:t>
            </a:r>
            <a:r>
              <a:rPr lang="en-IN" sz="600" u="sng" dirty="0">
                <a:hlinkClick r:id="rId2"/>
              </a:rPr>
              <a:t>https://www.emerald.com/insight/content/doi/10.1108/IJOPM-09-2020-0675/full/pdf</a:t>
            </a:r>
            <a:r>
              <a:rPr lang="en-IN" sz="600" dirty="0"/>
              <a:t> </a:t>
            </a:r>
            <a:endParaRPr lang="en-IN" sz="600" dirty="0">
              <a:ea typeface="Cambria"/>
            </a:endParaRPr>
          </a:p>
          <a:p>
            <a:r>
              <a:rPr lang="en-IN" sz="600" dirty="0"/>
              <a:t>Agarwal, U. A., Dixit, V., Nikolova, N., Jain, K., and Sankaran, S. (2021). A psychological contract perspective of vertical and distributed leadership in project-based organisations. </a:t>
            </a:r>
            <a:r>
              <a:rPr lang="en-IN" sz="600" i="1" dirty="0"/>
              <a:t>International Journal of Project Management</a:t>
            </a:r>
            <a:r>
              <a:rPr lang="en-IN" sz="600" dirty="0"/>
              <a:t>, </a:t>
            </a:r>
            <a:r>
              <a:rPr lang="en-IN" sz="600" i="1" dirty="0"/>
              <a:t>39</a:t>
            </a:r>
            <a:r>
              <a:rPr lang="en-IN" sz="600" dirty="0"/>
              <a:t>(3), 249-258.‌</a:t>
            </a:r>
            <a:r>
              <a:rPr lang="en-IN" sz="600" u="sng" dirty="0">
                <a:hlinkClick r:id="rId3"/>
              </a:rPr>
              <a:t>https://www.sciencedirect.com/science/article/am/pii/S0263786320301277</a:t>
            </a:r>
            <a:endParaRPr lang="en-IN" sz="600" dirty="0">
              <a:ea typeface="Cambria"/>
            </a:endParaRPr>
          </a:p>
          <a:p>
            <a:r>
              <a:rPr lang="en-IN" sz="600" dirty="0"/>
              <a:t>Bernstein, L. and Peterson, B., (2022). Managerial contracting: A preliminary study. </a:t>
            </a:r>
            <a:r>
              <a:rPr lang="en-IN" sz="600" i="1" dirty="0"/>
              <a:t>Journal of Legal Analysis</a:t>
            </a:r>
            <a:r>
              <a:rPr lang="en-IN" sz="600" dirty="0"/>
              <a:t>, </a:t>
            </a:r>
            <a:r>
              <a:rPr lang="en-IN" sz="600" i="1" dirty="0"/>
              <a:t>14</a:t>
            </a:r>
            <a:r>
              <a:rPr lang="en-IN" sz="600" dirty="0"/>
              <a:t>(1), pp.176-243. </a:t>
            </a:r>
            <a:r>
              <a:rPr lang="en-IN" sz="600" u="sng" dirty="0">
                <a:hlinkClick r:id="rId4"/>
              </a:rPr>
              <a:t>https://academic.oup.com/jla/article-pdf/doi/10.1093/jla/laac007/50849428/laac007.pdf</a:t>
            </a:r>
            <a:r>
              <a:rPr lang="en-IN" sz="600" dirty="0"/>
              <a:t> </a:t>
            </a:r>
            <a:endParaRPr lang="en-IN" sz="600" dirty="0">
              <a:ea typeface="Cambria"/>
            </a:endParaRPr>
          </a:p>
          <a:p>
            <a:r>
              <a:rPr lang="en-IN" sz="600" dirty="0"/>
              <a:t>BMW (2024). </a:t>
            </a:r>
            <a:r>
              <a:rPr lang="en-IN" sz="600" i="1" dirty="0"/>
              <a:t>Imagining the cooperation of the future: BMW Group creates flexible working environments with </a:t>
            </a:r>
            <a:r>
              <a:rPr lang="en-IN" sz="600" i="1" dirty="0" err="1"/>
              <a:t>ConnectedWorks</a:t>
            </a:r>
            <a:r>
              <a:rPr lang="en-IN" sz="600" i="1" dirty="0"/>
              <a:t>.</a:t>
            </a:r>
            <a:r>
              <a:rPr lang="en-IN" sz="600" dirty="0"/>
              <a:t> [online] www.press.bmwgroup.com. Available at: </a:t>
            </a:r>
            <a:r>
              <a:rPr lang="en-IN" sz="600" u="sng" dirty="0">
                <a:hlinkClick r:id="rId5"/>
              </a:rPr>
              <a:t>https://www.press.bmwgroup.com/global/article/detail/T0348672EN/imagining-the-cooperation-of-the-future:-bmw-group-creates-flexible-working-environments-with-connectedworks</a:t>
            </a:r>
            <a:r>
              <a:rPr lang="en-IN" sz="600" dirty="0"/>
              <a:t>. </a:t>
            </a:r>
            <a:endParaRPr lang="en-IN" sz="600" dirty="0">
              <a:ea typeface="Cambria"/>
            </a:endParaRPr>
          </a:p>
          <a:p>
            <a:r>
              <a:rPr lang="en-IN" sz="600" dirty="0"/>
              <a:t>Bmwgroup.com. (2024). </a:t>
            </a:r>
            <a:r>
              <a:rPr lang="en-IN" sz="600" i="1" dirty="0"/>
              <a:t>BMW Group Strategy</a:t>
            </a:r>
            <a:r>
              <a:rPr lang="en-IN" sz="600" dirty="0"/>
              <a:t>. [online] Available at: </a:t>
            </a:r>
            <a:r>
              <a:rPr lang="en-IN" sz="600" u="sng" dirty="0">
                <a:hlinkClick r:id="rId6"/>
              </a:rPr>
              <a:t>https://www.bmwgroup.com/en/company/strategy.html</a:t>
            </a:r>
            <a:r>
              <a:rPr lang="en-IN" sz="600" dirty="0"/>
              <a:t>  [Accessed 11 July. 2024].</a:t>
            </a:r>
            <a:endParaRPr lang="en-IN" sz="600" dirty="0">
              <a:ea typeface="Cambria"/>
            </a:endParaRPr>
          </a:p>
          <a:p>
            <a:r>
              <a:rPr lang="en-IN" sz="600" dirty="0"/>
              <a:t>‌Bmwgroup.com. (2024). </a:t>
            </a:r>
            <a:r>
              <a:rPr lang="en-IN" sz="600" i="1" dirty="0"/>
              <a:t>BMW Group Sustainability Goals</a:t>
            </a:r>
            <a:r>
              <a:rPr lang="en-IN" sz="600" dirty="0"/>
              <a:t>. [online] Available at: </a:t>
            </a:r>
            <a:r>
              <a:rPr lang="en-IN" sz="600" u="sng" dirty="0">
                <a:hlinkClick r:id="rId7"/>
              </a:rPr>
              <a:t>https://www.bmwgroup.com/en/sustainability/goals.html</a:t>
            </a:r>
            <a:r>
              <a:rPr lang="en-IN" sz="600" dirty="0"/>
              <a:t>  [Accessed 11 July. 2024].</a:t>
            </a:r>
            <a:endParaRPr lang="en-IN" sz="600" dirty="0">
              <a:ea typeface="Cambria"/>
            </a:endParaRPr>
          </a:p>
          <a:p>
            <a:r>
              <a:rPr lang="en-IN" sz="600" dirty="0"/>
              <a:t>Comparably (2024). </a:t>
            </a:r>
            <a:r>
              <a:rPr lang="en-IN" sz="600" i="1" dirty="0"/>
              <a:t>BMW Group Company Culture</a:t>
            </a:r>
            <a:r>
              <a:rPr lang="en-IN" sz="600" dirty="0"/>
              <a:t>. [online] Comparably. Available at: </a:t>
            </a:r>
            <a:r>
              <a:rPr lang="en-IN" sz="600" u="sng" dirty="0">
                <a:hlinkClick r:id="rId8"/>
              </a:rPr>
              <a:t>https://www.comparably.com/companies/bmw</a:t>
            </a:r>
            <a:r>
              <a:rPr lang="en-IN" sz="600" dirty="0"/>
              <a:t>. </a:t>
            </a:r>
            <a:endParaRPr lang="en-IN" sz="600" dirty="0">
              <a:ea typeface="Cambria"/>
            </a:endParaRPr>
          </a:p>
          <a:p>
            <a:r>
              <a:rPr lang="en-IN" sz="600" dirty="0"/>
              <a:t>Ghorbani, A., (2023). A review of successful construction project managers’ competencies and leadership profile. </a:t>
            </a:r>
            <a:r>
              <a:rPr lang="en-IN" sz="600" i="1" dirty="0"/>
              <a:t>Journal of Rehabilitation in Civil Engineering</a:t>
            </a:r>
            <a:r>
              <a:rPr lang="en-IN" sz="600" dirty="0"/>
              <a:t>, </a:t>
            </a:r>
            <a:r>
              <a:rPr lang="en-IN" sz="600" i="1" dirty="0"/>
              <a:t>11</a:t>
            </a:r>
            <a:r>
              <a:rPr lang="en-IN" sz="600" dirty="0"/>
              <a:t>(1), pp.76-95. </a:t>
            </a:r>
            <a:r>
              <a:rPr lang="en-IN" sz="600" u="sng" dirty="0">
                <a:hlinkClick r:id="rId9"/>
              </a:rPr>
              <a:t>https://civiljournal.semnan.ac.ir/article_6409_b18a483950a9b2833b3202e36411ee7b.pdf</a:t>
            </a:r>
            <a:r>
              <a:rPr lang="en-IN" sz="600" dirty="0"/>
              <a:t> </a:t>
            </a:r>
            <a:endParaRPr lang="en-IN" sz="600" dirty="0">
              <a:ea typeface="Cambria"/>
            </a:endParaRPr>
          </a:p>
          <a:p>
            <a:r>
              <a:rPr lang="en-IN" sz="600" dirty="0"/>
              <a:t>Gunduz, M. and </a:t>
            </a:r>
            <a:r>
              <a:rPr lang="en-IN" sz="600" dirty="0" err="1"/>
              <a:t>Elsherbeny</a:t>
            </a:r>
            <a:r>
              <a:rPr lang="en-IN" sz="600" dirty="0"/>
              <a:t>, H.A., (2020). Operational framework for managing construction-contract administration practitioners’ perspective through modified Delphi method. </a:t>
            </a:r>
            <a:r>
              <a:rPr lang="en-IN" sz="600" i="1" dirty="0"/>
              <a:t>Journal of Construction Engineering and Management</a:t>
            </a:r>
            <a:r>
              <a:rPr lang="en-IN" sz="600" dirty="0"/>
              <a:t>, </a:t>
            </a:r>
            <a:r>
              <a:rPr lang="en-IN" sz="600" i="1" dirty="0"/>
              <a:t>146</a:t>
            </a:r>
            <a:r>
              <a:rPr lang="en-IN" sz="600" dirty="0"/>
              <a:t>(3), p.04019110. </a:t>
            </a:r>
            <a:r>
              <a:rPr lang="en-IN" sz="600" u="sng" dirty="0">
                <a:hlinkClick r:id="rId10"/>
              </a:rPr>
              <a:t>https://www.researchgate.net/profile/Hesham-Elsherbeny/publication/334626199_Operational_Framework_for_Managing_Construction_Contract_Administration-_Practitioners'_Perspective_through_Modified_Delphi_Method/links/6307053561e4553b9537de9e/Operational-Framework-for-Managing-Construction-Contract-Administration-Practitioners-Perspective-through-Modified-Delphi-Method.pdf</a:t>
            </a:r>
            <a:r>
              <a:rPr lang="en-IN" sz="600" dirty="0"/>
              <a:t> </a:t>
            </a:r>
            <a:endParaRPr lang="en-IN" sz="600" dirty="0">
              <a:ea typeface="Cambria"/>
            </a:endParaRPr>
          </a:p>
          <a:p>
            <a:r>
              <a:rPr lang="en-IN" sz="600" dirty="0"/>
              <a:t>Khan, S.N., </a:t>
            </a:r>
            <a:r>
              <a:rPr lang="en-IN" sz="600" dirty="0" err="1"/>
              <a:t>Loukil</a:t>
            </a:r>
            <a:r>
              <a:rPr lang="en-IN" sz="600" dirty="0"/>
              <a:t>, F., </a:t>
            </a:r>
            <a:r>
              <a:rPr lang="en-IN" sz="600" dirty="0" err="1"/>
              <a:t>Ghedira-Guegan</a:t>
            </a:r>
            <a:r>
              <a:rPr lang="en-IN" sz="600" dirty="0"/>
              <a:t>, C., Benkhelifa, E. and Bani-Hani, A., (2021). Blockchain smart contracts: Applications, challenges, and future trends. </a:t>
            </a:r>
            <a:r>
              <a:rPr lang="en-IN" sz="600" i="1" dirty="0"/>
              <a:t>Peer-to-peer Networking and Applications</a:t>
            </a:r>
            <a:r>
              <a:rPr lang="en-IN" sz="600" dirty="0"/>
              <a:t>, </a:t>
            </a:r>
            <a:r>
              <a:rPr lang="en-IN" sz="600" i="1" dirty="0"/>
              <a:t>14</a:t>
            </a:r>
            <a:r>
              <a:rPr lang="en-IN" sz="600" dirty="0"/>
              <a:t>, pp.2901-2925. </a:t>
            </a:r>
            <a:r>
              <a:rPr lang="en-IN" sz="600" u="sng" dirty="0">
                <a:hlinkClick r:id="rId11"/>
              </a:rPr>
              <a:t>https://link.springer.com/content/pdf/10.1007/s12083-021-01127-0.pdf</a:t>
            </a:r>
            <a:r>
              <a:rPr lang="en-IN" sz="600" dirty="0"/>
              <a:t> </a:t>
            </a:r>
            <a:endParaRPr lang="en-IN" sz="600" dirty="0">
              <a:ea typeface="Cambria"/>
            </a:endParaRPr>
          </a:p>
          <a:p>
            <a:r>
              <a:rPr lang="en-IN" sz="600" dirty="0" err="1"/>
              <a:t>Motoren</a:t>
            </a:r>
            <a:r>
              <a:rPr lang="en-IN" sz="600" dirty="0"/>
              <a:t>, B. (2020). </a:t>
            </a:r>
            <a:r>
              <a:rPr lang="en-IN" sz="600" i="1" dirty="0"/>
              <a:t>HUMAN RIGHTS. COMMITTED TO RESPECT. PUBLISHED BY BMW GROUP CODE ON HUMAN RIGHTS AND WORKING CONDITIONS</a:t>
            </a:r>
            <a:r>
              <a:rPr lang="en-IN" sz="600" dirty="0"/>
              <a:t>. [online] Available at: </a:t>
            </a:r>
            <a:r>
              <a:rPr lang="en-IN" sz="600" u="sng" dirty="0">
                <a:hlinkClick r:id="rId12"/>
              </a:rPr>
              <a:t>https://www.bmwgroup.com/content/dam/grpw/websites/bmwgroup_com/company/downloads/en/2021/CCO_HumanRights_Code_EN_December2020_external.pdf</a:t>
            </a:r>
            <a:r>
              <a:rPr lang="en-IN" sz="600" dirty="0"/>
              <a:t>. </a:t>
            </a:r>
            <a:endParaRPr lang="en-IN" sz="600" dirty="0">
              <a:ea typeface="Cambria"/>
            </a:endParaRPr>
          </a:p>
          <a:p>
            <a:r>
              <a:rPr lang="en-IN" sz="600" dirty="0" err="1"/>
              <a:t>Motoren</a:t>
            </a:r>
            <a:r>
              <a:rPr lang="en-IN" sz="600" dirty="0"/>
              <a:t>, B. (2020). </a:t>
            </a:r>
            <a:r>
              <a:rPr lang="en-IN" sz="600" i="1" dirty="0"/>
              <a:t>HUMAN RIGHTS. COMMITTED TO RESPECT. PUBLISHED BY BMW GROUP CODE ON HUMAN RIGHTS AND WORKING CONDITIONS</a:t>
            </a:r>
            <a:r>
              <a:rPr lang="en-IN" sz="600" dirty="0"/>
              <a:t>. [online] Available at: </a:t>
            </a:r>
            <a:r>
              <a:rPr lang="en-IN" sz="600" u="sng" dirty="0">
                <a:hlinkClick r:id="rId12"/>
              </a:rPr>
              <a:t>https://www.bmwgroup.com/content/dam/grpw/websites/bmwgroup_com/company/downloads/en/2021/CCO_HumanRights_Code_EN_December2020_external.pdf</a:t>
            </a:r>
            <a:r>
              <a:rPr lang="en-IN" sz="600" dirty="0"/>
              <a:t>. </a:t>
            </a:r>
            <a:endParaRPr lang="en-IN" sz="600" dirty="0">
              <a:ea typeface="Cambria"/>
            </a:endParaRPr>
          </a:p>
          <a:p>
            <a:r>
              <a:rPr lang="en-IN" sz="600" dirty="0" err="1"/>
              <a:t>Motoren</a:t>
            </a:r>
            <a:r>
              <a:rPr lang="en-IN" sz="600" dirty="0"/>
              <a:t>, B. (2023). </a:t>
            </a:r>
            <a:r>
              <a:rPr lang="en-IN" sz="600" i="1" dirty="0"/>
              <a:t>PUB L I SHED BY BMW GROUP CODE ON HUMAN RIGHTS AND WORKING CONDITIONS W E A R E C O M P L I A N C E</a:t>
            </a:r>
            <a:r>
              <a:rPr lang="en-IN" sz="600" dirty="0"/>
              <a:t>. [online] Available at: </a:t>
            </a:r>
            <a:r>
              <a:rPr lang="en-IN" sz="600" u="sng" dirty="0">
                <a:hlinkClick r:id="rId13"/>
              </a:rPr>
              <a:t>https://www.bmwgroup.com/content/dam/grpw/websites/bmwgroup_com/company/downloads/de/2023/BMW_Group_Code_Human_Rights_Working_Condition_EN.pdf</a:t>
            </a:r>
            <a:r>
              <a:rPr lang="en-IN" sz="600" dirty="0"/>
              <a:t>. </a:t>
            </a:r>
          </a:p>
          <a:p>
            <a:r>
              <a:rPr lang="en-US" sz="600" b="0" i="0" dirty="0">
                <a:solidFill>
                  <a:srgbClr val="222222"/>
                </a:solidFill>
                <a:effectLst/>
                <a:highlight>
                  <a:srgbClr val="FFFFFF"/>
                </a:highlight>
                <a:latin typeface="Arial" panose="020B0604020202020204" pitchFamily="34" charset="0"/>
              </a:rPr>
              <a:t>Cooper, P.J. and Cooper, P., 2002. Governing by contract: Challenges and opportunities for public managers.</a:t>
            </a:r>
            <a:endParaRPr lang="en-IN" sz="600" dirty="0">
              <a:ea typeface="Cambria"/>
            </a:endParaRPr>
          </a:p>
          <a:p>
            <a:r>
              <a:rPr lang="en-IN" sz="600" dirty="0"/>
              <a:t>BMW (2022). </a:t>
            </a:r>
            <a:r>
              <a:rPr lang="en-IN" sz="600" i="1" dirty="0"/>
              <a:t>BMW Group Australia Modern Slavery Statement</a:t>
            </a:r>
            <a:r>
              <a:rPr lang="en-IN" sz="600" dirty="0"/>
              <a:t>. [online] Available at: </a:t>
            </a:r>
            <a:r>
              <a:rPr lang="en-IN" sz="600" u="sng" dirty="0">
                <a:hlinkClick r:id="rId14"/>
              </a:rPr>
              <a:t>https://www.bmwgroup.com/content/dam/grpw/websites/bmwgroup_com/responsibility/Menschenrechte/230627%20BMW%20Group%20Australia%20Modern%20Slavery%20Statement%202023%20-%20FINAL%20-%20Signed.pdf</a:t>
            </a:r>
            <a:r>
              <a:rPr lang="en-IN" sz="600" dirty="0"/>
              <a:t> </a:t>
            </a:r>
            <a:endParaRPr lang="en-IN" sz="600" dirty="0">
              <a:ea typeface="Cambria"/>
            </a:endParaRPr>
          </a:p>
          <a:p>
            <a:r>
              <a:rPr lang="en-IN" sz="600" dirty="0" err="1"/>
              <a:t>Petavratzi</a:t>
            </a:r>
            <a:r>
              <a:rPr lang="en-IN" sz="600" dirty="0"/>
              <a:t>, E. and Gunn, G., (2023). Decarbonising the automotive sector: a primary raw material perspective on targets and timescales. </a:t>
            </a:r>
            <a:r>
              <a:rPr lang="en-IN" sz="600" i="1" dirty="0"/>
              <a:t>Mineral Economics</a:t>
            </a:r>
            <a:r>
              <a:rPr lang="en-IN" sz="600" dirty="0"/>
              <a:t>, </a:t>
            </a:r>
            <a:r>
              <a:rPr lang="en-IN" sz="600" i="1" dirty="0"/>
              <a:t>36</a:t>
            </a:r>
            <a:r>
              <a:rPr lang="en-IN" sz="600" dirty="0"/>
              <a:t>(4), pp.545-561. </a:t>
            </a:r>
            <a:r>
              <a:rPr lang="en-IN" sz="600" u="sng" dirty="0">
                <a:hlinkClick r:id="rId15"/>
              </a:rPr>
              <a:t>https://link.springer.com/content/pdf/10.1007/s13563-022-00334-2.pdf</a:t>
            </a:r>
            <a:r>
              <a:rPr lang="en-IN" sz="600" dirty="0"/>
              <a:t> </a:t>
            </a:r>
            <a:endParaRPr lang="en-IN" sz="600" dirty="0">
              <a:ea typeface="Cambria"/>
            </a:endParaRPr>
          </a:p>
          <a:p>
            <a:r>
              <a:rPr lang="en-IN" sz="600" dirty="0"/>
              <a:t>Ramos, T.B., Domingues, A.R., Caeiro, S., Cartaxo, J., </a:t>
            </a:r>
            <a:r>
              <a:rPr lang="en-IN" sz="600" dirty="0" err="1"/>
              <a:t>Painho</a:t>
            </a:r>
            <a:r>
              <a:rPr lang="en-IN" sz="600" dirty="0"/>
              <a:t>, M., Antunes, P., Santos, R., </a:t>
            </a:r>
            <a:r>
              <a:rPr lang="en-IN" sz="600" dirty="0" err="1"/>
              <a:t>Videira</a:t>
            </a:r>
            <a:r>
              <a:rPr lang="en-IN" sz="600" dirty="0"/>
              <a:t>, N., Walker, R.M. and Huisingh, D., (2021). Co-creating a sustainability performance assessment tool for public sector organisations. </a:t>
            </a:r>
            <a:r>
              <a:rPr lang="en-IN" sz="600" i="1" dirty="0"/>
              <a:t>Journal of Cleaner Production</a:t>
            </a:r>
            <a:r>
              <a:rPr lang="en-IN" sz="600" dirty="0"/>
              <a:t>, </a:t>
            </a:r>
            <a:r>
              <a:rPr lang="en-IN" sz="600" i="1" dirty="0"/>
              <a:t>320</a:t>
            </a:r>
            <a:r>
              <a:rPr lang="en-IN" sz="600" dirty="0"/>
              <a:t>, p.128738. </a:t>
            </a:r>
            <a:r>
              <a:rPr lang="en-IN" sz="600" u="sng" dirty="0">
                <a:hlinkClick r:id="rId16"/>
              </a:rPr>
              <a:t>https://eprints.whiterose.ac.uk/191256/1/Manunscript%20JCLEPRO-D-20-22240R3_Ramos%20etal.pdf</a:t>
            </a:r>
            <a:r>
              <a:rPr lang="en-IN" sz="600" dirty="0"/>
              <a:t>; </a:t>
            </a:r>
            <a:endParaRPr lang="en-IN" sz="600" dirty="0">
              <a:ea typeface="Cambria"/>
            </a:endParaRPr>
          </a:p>
          <a:p>
            <a:r>
              <a:rPr lang="en-IN" sz="600" dirty="0"/>
              <a:t>Rosa, DIDS, (2022). </a:t>
            </a:r>
            <a:r>
              <a:rPr lang="en-IN" sz="600" i="1" dirty="0"/>
              <a:t>Industry 4.0 and the global automobile context: the German situation and the specific BMW case until the BMW and Daimler's Joint Venture</a:t>
            </a:r>
            <a:r>
              <a:rPr lang="en-IN" sz="600" dirty="0"/>
              <a:t> (Doctoral dissertation). </a:t>
            </a:r>
            <a:r>
              <a:rPr lang="en-IN" sz="600" u="sng" dirty="0">
                <a:hlinkClick r:id="rId17"/>
              </a:rPr>
              <a:t>https://repositorio.ucp.pt/bitstream/10400.14/38352/1/202964663.pdf</a:t>
            </a:r>
            <a:r>
              <a:rPr lang="en-IN" sz="600" dirty="0"/>
              <a:t> </a:t>
            </a:r>
            <a:endParaRPr lang="en-IN" sz="600" dirty="0">
              <a:ea typeface="Cambria"/>
            </a:endParaRPr>
          </a:p>
          <a:p>
            <a:r>
              <a:rPr lang="en-IN" sz="600" dirty="0"/>
              <a:t>Weiss, N., </a:t>
            </a:r>
            <a:r>
              <a:rPr lang="en-IN" sz="600" dirty="0" err="1"/>
              <a:t>Schreieck</a:t>
            </a:r>
            <a:r>
              <a:rPr lang="en-IN" sz="600" dirty="0"/>
              <a:t>, M., </a:t>
            </a:r>
            <a:r>
              <a:rPr lang="en-IN" sz="600" dirty="0" err="1"/>
              <a:t>Wiesche</a:t>
            </a:r>
            <a:r>
              <a:rPr lang="en-IN" sz="600" dirty="0"/>
              <a:t>, M. and Krcmar, H., (2021). From Product to Platform: How can BMW compete with Platform Giants?. </a:t>
            </a:r>
            <a:r>
              <a:rPr lang="en-IN" sz="600" i="1" dirty="0"/>
              <a:t>Journal of Information Technology Teaching Cases</a:t>
            </a:r>
            <a:r>
              <a:rPr lang="en-IN" sz="600" dirty="0"/>
              <a:t>, </a:t>
            </a:r>
            <a:r>
              <a:rPr lang="en-IN" sz="600" i="1" dirty="0"/>
              <a:t>11</a:t>
            </a:r>
            <a:r>
              <a:rPr lang="en-IN" sz="600" dirty="0"/>
              <a:t>(2), pp.90-100. </a:t>
            </a:r>
            <a:r>
              <a:rPr lang="en-IN" sz="600" u="sng" dirty="0">
                <a:hlinkClick r:id="rId18"/>
              </a:rPr>
              <a:t>https://journals.sagepub.com/doi/pdf/10.1177/2043886920944185</a:t>
            </a:r>
            <a:r>
              <a:rPr lang="en-IN" sz="600" dirty="0"/>
              <a:t> </a:t>
            </a:r>
            <a:endParaRPr lang="en-IN" sz="600" dirty="0">
              <a:ea typeface="Cambria"/>
            </a:endParaRPr>
          </a:p>
          <a:p>
            <a:endParaRPr lang="en-US" sz="600" dirty="0">
              <a:ea typeface="Cambria"/>
            </a:endParaRPr>
          </a:p>
        </p:txBody>
      </p:sp>
    </p:spTree>
    <p:extLst>
      <p:ext uri="{BB962C8B-B14F-4D97-AF65-F5344CB8AC3E}">
        <p14:creationId xmlns:p14="http://schemas.microsoft.com/office/powerpoint/2010/main" val="4590812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ambria">
      <a:maj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89</TotalTime>
  <Words>4062</Words>
  <Application>Microsoft Office PowerPoint</Application>
  <PresentationFormat>Widescreen</PresentationFormat>
  <Paragraphs>119</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Cambria</vt:lpstr>
      <vt:lpstr>Wingdings</vt:lpstr>
      <vt:lpstr>office theme</vt:lpstr>
      <vt:lpstr>Student Name: Kharthik Raaja Vadivel Saveetha Student Number: 2330743 Course Name: Human Capital management  Lecturer Name: Nishi  Session: June 2024 Term  </vt:lpstr>
      <vt:lpstr>Table of Contents</vt:lpstr>
      <vt:lpstr>Introduction of chosen organisation </vt:lpstr>
      <vt:lpstr>Strategic Goal of Chosen organisation</vt:lpstr>
      <vt:lpstr>Job Analysis / Position </vt:lpstr>
      <vt:lpstr>Job Description </vt:lpstr>
      <vt:lpstr>Person Specification </vt:lpstr>
      <vt:lpstr>Required skills </vt:lpstr>
      <vt:lpstr>Pay and working Conditions </vt:lpstr>
      <vt:lpstr>Flexible working arrangement with justifications </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Jawahar Raj</cp:lastModifiedBy>
  <cp:revision>172</cp:revision>
  <dcterms:created xsi:type="dcterms:W3CDTF">2024-06-27T11:21:54Z</dcterms:created>
  <dcterms:modified xsi:type="dcterms:W3CDTF">2024-07-31T19:16:06Z</dcterms:modified>
</cp:coreProperties>
</file>