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8" r:id="rId3"/>
    <p:sldId id="259" r:id="rId4"/>
    <p:sldId id="25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9994C-5390-47F8-B60D-26752C35D5EB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2B181E-73BE-4D8C-97C4-2226C38C441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A1A4E-ED38-417E-8796-B953CE586B9E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A755C-4561-4B6C-9F09-384EC9F0FC0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Customer_satisfaction" TargetMode="External"/><Relationship Id="rId2" Type="http://schemas.openxmlformats.org/officeDocument/2006/relationships/hyperlink" Target="http://en.wikipedia.org/wiki/Competitive_advantag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Marketing Strategy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/>
          <a:lstStyle/>
          <a:p>
            <a:r>
              <a:rPr lang="en-GB" b="1" dirty="0" smtClean="0"/>
              <a:t>Marketing Strategy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Marketing strategy</a:t>
            </a:r>
            <a:r>
              <a:rPr lang="en-GB" dirty="0" smtClean="0"/>
              <a:t> is a process that can allow an organisation to concentrate its limited resources on the greatest opportunities to increase sales and achieve a sustainable </a:t>
            </a:r>
            <a:r>
              <a:rPr lang="en-GB" dirty="0" smtClean="0">
                <a:hlinkClick r:id="rId2" tooltip="Competitive advantage"/>
              </a:rPr>
              <a:t>competitive advantage</a:t>
            </a:r>
            <a:endParaRPr lang="en-GB" dirty="0"/>
          </a:p>
          <a:p>
            <a:r>
              <a:rPr lang="en-GB" dirty="0" smtClean="0"/>
              <a:t>A marketing strategy should be centred around the key concept that </a:t>
            </a:r>
            <a:r>
              <a:rPr lang="en-GB" dirty="0" smtClean="0">
                <a:hlinkClick r:id="rId3" tooltip="Customer satisfaction"/>
              </a:rPr>
              <a:t>customer satisfaction</a:t>
            </a:r>
            <a:r>
              <a:rPr lang="en-GB" dirty="0" smtClean="0"/>
              <a:t> is the main goal.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en-GB" b="1" dirty="0" smtClean="0"/>
              <a:t>Marketing Strategy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329642" cy="51435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u="sng" dirty="0" smtClean="0"/>
              <a:t>Marketing strategy determines the choice of:</a:t>
            </a:r>
          </a:p>
          <a:p>
            <a:r>
              <a:rPr lang="en-GB" dirty="0" smtClean="0"/>
              <a:t>target market segments,</a:t>
            </a:r>
          </a:p>
          <a:p>
            <a:r>
              <a:rPr lang="en-GB" dirty="0" smtClean="0"/>
              <a:t>positioning,</a:t>
            </a:r>
          </a:p>
          <a:p>
            <a:r>
              <a:rPr lang="en-GB" dirty="0"/>
              <a:t>m</a:t>
            </a:r>
            <a:r>
              <a:rPr lang="en-GB" dirty="0" smtClean="0"/>
              <a:t>arketing mix, and</a:t>
            </a:r>
          </a:p>
          <a:p>
            <a:r>
              <a:rPr lang="en-GB" dirty="0" smtClean="0"/>
              <a:t>allocation of resources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It is most effective when it is an integral component of overall firm strategy, defining how the organisation will successfully engage customers, prospects, and competitors in the market arena.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r>
              <a:rPr lang="en-GB" b="1" dirty="0" smtClean="0"/>
              <a:t>Group Activity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572560" cy="550072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u="sng" dirty="0" smtClean="0"/>
              <a:t>For a Product category of your choice:</a:t>
            </a:r>
          </a:p>
          <a:p>
            <a:r>
              <a:rPr lang="en-GB" dirty="0" smtClean="0"/>
              <a:t>Choose two product types/brands, one at each extreme of the market</a:t>
            </a:r>
          </a:p>
          <a:p>
            <a:r>
              <a:rPr lang="en-GB" dirty="0" smtClean="0"/>
              <a:t>For each brand:</a:t>
            </a:r>
          </a:p>
          <a:p>
            <a:pPr lvl="1"/>
            <a:r>
              <a:rPr lang="en-GB" dirty="0" smtClean="0"/>
              <a:t>Identify and define the customer by describing their profile. Ensure that you consider the relevant bases of segmentation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Identify the position of the product type/brand within the market.</a:t>
            </a:r>
          </a:p>
          <a:p>
            <a:pPr lvl="1"/>
            <a:r>
              <a:rPr lang="en-GB" dirty="0" smtClean="0"/>
              <a:t>Suggest </a:t>
            </a:r>
            <a:r>
              <a:rPr lang="en-GB" dirty="0" smtClean="0"/>
              <a:t>how the marketing mix for each product type/brand would be manipulated to suit each brand</a:t>
            </a:r>
          </a:p>
          <a:p>
            <a:pPr lvl="1"/>
            <a:r>
              <a:rPr lang="en-GB" dirty="0" smtClean="0"/>
              <a:t>Use your handouts on </a:t>
            </a:r>
            <a:r>
              <a:rPr lang="en-GB" dirty="0" smtClean="0"/>
              <a:t>Segmentation, Product Management</a:t>
            </a:r>
            <a:r>
              <a:rPr lang="en-GB" smtClean="0"/>
              <a:t>, Positioning, </a:t>
            </a:r>
            <a:r>
              <a:rPr lang="en-GB" dirty="0" smtClean="0"/>
              <a:t>Product</a:t>
            </a:r>
            <a:r>
              <a:rPr lang="en-GB" dirty="0" smtClean="0"/>
              <a:t>, Place, Price and Promotion to assist </a:t>
            </a:r>
            <a:r>
              <a:rPr lang="en-GB" dirty="0" smtClean="0"/>
              <a:t>you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199</Words>
  <Application>Microsoft Office PowerPoint</Application>
  <PresentationFormat>On-screen Show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Marketing Strategy</vt:lpstr>
      <vt:lpstr>Marketing Strategy</vt:lpstr>
      <vt:lpstr>Marketing Strategy</vt:lpstr>
      <vt:lpstr>Group Activity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Strategy</dc:title>
  <dc:creator>Click me</dc:creator>
  <cp:lastModifiedBy>FADE</cp:lastModifiedBy>
  <cp:revision>8</cp:revision>
  <dcterms:created xsi:type="dcterms:W3CDTF">2010-04-15T23:30:39Z</dcterms:created>
  <dcterms:modified xsi:type="dcterms:W3CDTF">2010-04-16T14:43:24Z</dcterms:modified>
</cp:coreProperties>
</file>