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3" r:id="rId4"/>
  </p:sldMasterIdLst>
  <p:notesMasterIdLst>
    <p:notesMasterId r:id="rId14"/>
  </p:notesMasterIdLst>
  <p:handoutMasterIdLst>
    <p:handoutMasterId r:id="rId15"/>
  </p:handoutMasterIdLst>
  <p:sldIdLst>
    <p:sldId id="1519" r:id="rId5"/>
    <p:sldId id="1525" r:id="rId6"/>
    <p:sldId id="1526" r:id="rId7"/>
    <p:sldId id="1527" r:id="rId8"/>
    <p:sldId id="1528" r:id="rId9"/>
    <p:sldId id="1529" r:id="rId10"/>
    <p:sldId id="1532" r:id="rId11"/>
    <p:sldId id="1530" r:id="rId12"/>
    <p:sldId id="1531"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940675A-B579-460E-94D1-54222C63F5D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 styleId="{ED083AE6-46FA-4A59-8FB0-9F97EB10719F}" styleName="Light Style 3 - Accent 4">
    <a:wholeTbl>
      <a:tcTxStyle>
        <a:fontRef idx="minor">
          <a:scrgbClr r="0" g="0" b="0"/>
        </a:fontRef>
        <a:schemeClr val="tx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noFill/>
        </a:fill>
      </a:tcStyle>
    </a:wholeTbl>
    <a:band1H>
      <a:tcStyle>
        <a:tcBdr/>
        <a:fill>
          <a:solidFill>
            <a:schemeClr val="accent4">
              <a:alpha val="20000"/>
            </a:schemeClr>
          </a:solidFill>
        </a:fill>
      </a:tcStyle>
    </a:band1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noFill/>
        </a:fill>
      </a:tcStyle>
    </a:lastRow>
    <a:firstRow>
      <a:tcTxStyle b="on"/>
      <a:tcStyle>
        <a:tcBdr>
          <a:bottom>
            <a:ln w="25400" cmpd="sng">
              <a:solidFill>
                <a:schemeClr val="accent4"/>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18"/>
  </p:normalViewPr>
  <p:slideViewPr>
    <p:cSldViewPr snapToGrid="0">
      <p:cViewPr varScale="1">
        <p:scale>
          <a:sx n="70" d="100"/>
          <a:sy n="70" d="100"/>
        </p:scale>
        <p:origin x="536" y="72"/>
      </p:cViewPr>
      <p:guideLst/>
    </p:cSldViewPr>
  </p:slideViewPr>
  <p:notesTextViewPr>
    <p:cViewPr>
      <p:scale>
        <a:sx n="1" d="1"/>
        <a:sy n="1" d="1"/>
      </p:scale>
      <p:origin x="0" y="0"/>
    </p:cViewPr>
  </p:notesTextViewPr>
  <p:sorterViewPr>
    <p:cViewPr>
      <p:scale>
        <a:sx n="100" d="100"/>
        <a:sy n="100" d="100"/>
      </p:scale>
      <p:origin x="0" y="-1972"/>
    </p:cViewPr>
  </p:sorterViewPr>
  <p:notesViewPr>
    <p:cSldViewPr snapToGrid="0">
      <p:cViewPr varScale="1">
        <p:scale>
          <a:sx n="66" d="100"/>
          <a:sy n="66" d="100"/>
        </p:scale>
        <p:origin x="0" y="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exandra Moise" userId="836240720987ac0e" providerId="LiveId" clId="{40B98E46-F394-46E3-9755-0467B939505C}"/>
    <pc:docChg chg="modSld">
      <pc:chgData name="Alexandra Moise" userId="836240720987ac0e" providerId="LiveId" clId="{40B98E46-F394-46E3-9755-0467B939505C}" dt="2026-02-15T23:21:02.484" v="18" actId="20577"/>
      <pc:docMkLst>
        <pc:docMk/>
      </pc:docMkLst>
      <pc:sldChg chg="modSp mod">
        <pc:chgData name="Alexandra Moise" userId="836240720987ac0e" providerId="LiveId" clId="{40B98E46-F394-46E3-9755-0467B939505C}" dt="2026-02-15T23:21:02.484" v="18" actId="20577"/>
        <pc:sldMkLst>
          <pc:docMk/>
          <pc:sldMk cId="3020175278" sldId="1530"/>
        </pc:sldMkLst>
        <pc:spChg chg="mod">
          <ac:chgData name="Alexandra Moise" userId="836240720987ac0e" providerId="LiveId" clId="{40B98E46-F394-46E3-9755-0467B939505C}" dt="2026-02-15T23:21:02.484" v="18" actId="20577"/>
          <ac:spMkLst>
            <pc:docMk/>
            <pc:sldMk cId="3020175278" sldId="1530"/>
            <ac:spMk id="3" creationId="{5FD8EE99-0D92-C5F9-2613-174763014916}"/>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image" Target="../media/image18.jpg"/><Relationship Id="rId1" Type="http://schemas.openxmlformats.org/officeDocument/2006/relationships/image" Target="../media/image17.jpg"/><Relationship Id="rId5" Type="http://schemas.openxmlformats.org/officeDocument/2006/relationships/image" Target="../media/image21.png"/><Relationship Id="rId4" Type="http://schemas.openxmlformats.org/officeDocument/2006/relationships/image" Target="../media/image20.jpg"/></Relationships>
</file>

<file path=ppt/diagrams/_rels/drawing1.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image" Target="../media/image18.jpg"/><Relationship Id="rId1" Type="http://schemas.openxmlformats.org/officeDocument/2006/relationships/image" Target="../media/image17.jpg"/><Relationship Id="rId5" Type="http://schemas.openxmlformats.org/officeDocument/2006/relationships/image" Target="../media/image21.png"/><Relationship Id="rId4" Type="http://schemas.openxmlformats.org/officeDocument/2006/relationships/image" Target="../media/image20.jp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FD0CF61-C9C6-426A-A03F-0C7617C7A766}" type="doc">
      <dgm:prSet loTypeId="urn:microsoft.com/office/officeart/2005/8/layout/vList3" loCatId="list" qsTypeId="urn:microsoft.com/office/officeart/2005/8/quickstyle/simple1" qsCatId="simple" csTypeId="urn:microsoft.com/office/officeart/2005/8/colors/accent1_2" csCatId="accent1" phldr="1"/>
      <dgm:spPr/>
      <dgm:t>
        <a:bodyPr/>
        <a:lstStyle/>
        <a:p>
          <a:endParaRPr lang="en-GB"/>
        </a:p>
      </dgm:t>
    </dgm:pt>
    <dgm:pt modelId="{EF820751-BA0B-4F34-B07E-4EEDF172384E}">
      <dgm:prSet/>
      <dgm:spPr/>
      <dgm:t>
        <a:bodyPr/>
        <a:lstStyle/>
        <a:p>
          <a:r>
            <a:rPr lang="en-GB" b="1" i="0"/>
            <a:t>Secure Logins</a:t>
          </a:r>
          <a:endParaRPr lang="en-GB"/>
        </a:p>
      </dgm:t>
    </dgm:pt>
    <dgm:pt modelId="{245521C1-8183-4DF8-83B4-73C19DEC6A7D}" type="parTrans" cxnId="{C50AE40A-A8CA-4069-857C-A67DFD6A5EBE}">
      <dgm:prSet/>
      <dgm:spPr/>
      <dgm:t>
        <a:bodyPr/>
        <a:lstStyle/>
        <a:p>
          <a:endParaRPr lang="en-GB"/>
        </a:p>
      </dgm:t>
    </dgm:pt>
    <dgm:pt modelId="{5C66C01F-5414-4FD3-A03E-A1E4AC13E0AA}" type="sibTrans" cxnId="{C50AE40A-A8CA-4069-857C-A67DFD6A5EBE}">
      <dgm:prSet/>
      <dgm:spPr/>
      <dgm:t>
        <a:bodyPr/>
        <a:lstStyle/>
        <a:p>
          <a:endParaRPr lang="en-GB"/>
        </a:p>
      </dgm:t>
    </dgm:pt>
    <dgm:pt modelId="{5C34F40C-5956-4BF4-92B4-BF282A119D77}">
      <dgm:prSet/>
      <dgm:spPr/>
      <dgm:t>
        <a:bodyPr/>
        <a:lstStyle/>
        <a:p>
          <a:r>
            <a:rPr lang="en-GB" b="1" i="0"/>
            <a:t>Strong logins help protect client records from being seen by wrong people </a:t>
          </a:r>
          <a:endParaRPr lang="en-GB"/>
        </a:p>
      </dgm:t>
    </dgm:pt>
    <dgm:pt modelId="{CD1470F3-AF0A-43E5-91DA-6AC3060612AD}" type="parTrans" cxnId="{39F47EEE-100F-474E-AAEC-55A26F442CD9}">
      <dgm:prSet/>
      <dgm:spPr/>
      <dgm:t>
        <a:bodyPr/>
        <a:lstStyle/>
        <a:p>
          <a:endParaRPr lang="en-GB"/>
        </a:p>
      </dgm:t>
    </dgm:pt>
    <dgm:pt modelId="{2C61F7B4-CE06-41F4-997D-23F25F2637CA}" type="sibTrans" cxnId="{39F47EEE-100F-474E-AAEC-55A26F442CD9}">
      <dgm:prSet/>
      <dgm:spPr/>
      <dgm:t>
        <a:bodyPr/>
        <a:lstStyle/>
        <a:p>
          <a:endParaRPr lang="en-GB"/>
        </a:p>
      </dgm:t>
    </dgm:pt>
    <dgm:pt modelId="{177A34F2-5E3B-409E-9B25-1A49CD92F829}">
      <dgm:prSet/>
      <dgm:spPr/>
      <dgm:t>
        <a:bodyPr/>
        <a:lstStyle/>
        <a:p>
          <a:r>
            <a:rPr lang="en-GB" b="1" i="0"/>
            <a:t>Email Safety</a:t>
          </a:r>
          <a:endParaRPr lang="en-GB"/>
        </a:p>
      </dgm:t>
    </dgm:pt>
    <dgm:pt modelId="{4AEC8BCC-C959-42E7-BAE1-7F33D8FC320A}" type="parTrans" cxnId="{2A159762-6172-4159-A84E-790151944FAB}">
      <dgm:prSet/>
      <dgm:spPr/>
      <dgm:t>
        <a:bodyPr/>
        <a:lstStyle/>
        <a:p>
          <a:endParaRPr lang="en-GB"/>
        </a:p>
      </dgm:t>
    </dgm:pt>
    <dgm:pt modelId="{C91066FA-468A-478B-AF31-8566E5273144}" type="sibTrans" cxnId="{2A159762-6172-4159-A84E-790151944FAB}">
      <dgm:prSet/>
      <dgm:spPr/>
      <dgm:t>
        <a:bodyPr/>
        <a:lstStyle/>
        <a:p>
          <a:endParaRPr lang="en-GB"/>
        </a:p>
      </dgm:t>
    </dgm:pt>
    <dgm:pt modelId="{32914BA3-F858-4A76-9CF6-06F9C740FB91}">
      <dgm:prSet/>
      <dgm:spPr/>
      <dgm:t>
        <a:bodyPr/>
        <a:lstStyle/>
        <a:p>
          <a:r>
            <a:rPr lang="en-GB" b="1" i="0"/>
            <a:t>This reduces the risk of phishing and staff accidentally giving passwords away</a:t>
          </a:r>
          <a:endParaRPr lang="en-GB"/>
        </a:p>
      </dgm:t>
    </dgm:pt>
    <dgm:pt modelId="{DB414B2E-0EAA-4E4C-9678-73A6BF0C6F9B}" type="parTrans" cxnId="{C4375A63-6D98-4BC1-AA9C-07EC244022CE}">
      <dgm:prSet/>
      <dgm:spPr/>
      <dgm:t>
        <a:bodyPr/>
        <a:lstStyle/>
        <a:p>
          <a:endParaRPr lang="en-GB"/>
        </a:p>
      </dgm:t>
    </dgm:pt>
    <dgm:pt modelId="{C033DE86-C6CD-4CA5-9F18-784F121220CE}" type="sibTrans" cxnId="{C4375A63-6D98-4BC1-AA9C-07EC244022CE}">
      <dgm:prSet/>
      <dgm:spPr/>
      <dgm:t>
        <a:bodyPr/>
        <a:lstStyle/>
        <a:p>
          <a:endParaRPr lang="en-GB"/>
        </a:p>
      </dgm:t>
    </dgm:pt>
    <dgm:pt modelId="{F0183C6A-52FA-46BA-B538-0D5BC4E083E7}">
      <dgm:prSet/>
      <dgm:spPr/>
      <dgm:t>
        <a:bodyPr/>
        <a:lstStyle/>
        <a:p>
          <a:r>
            <a:rPr lang="en-GB" b="1" i="0"/>
            <a:t>Storing Information Safely</a:t>
          </a:r>
          <a:endParaRPr lang="en-GB"/>
        </a:p>
      </dgm:t>
    </dgm:pt>
    <dgm:pt modelId="{5891594B-A47E-4AFA-BE85-CA573A17080F}" type="parTrans" cxnId="{61F37893-60F0-403C-BA79-47658BBD312D}">
      <dgm:prSet/>
      <dgm:spPr/>
      <dgm:t>
        <a:bodyPr/>
        <a:lstStyle/>
        <a:p>
          <a:endParaRPr lang="en-GB"/>
        </a:p>
      </dgm:t>
    </dgm:pt>
    <dgm:pt modelId="{662EA292-C83A-4039-AC7B-DD49E845042E}" type="sibTrans" cxnId="{61F37893-60F0-403C-BA79-47658BBD312D}">
      <dgm:prSet/>
      <dgm:spPr/>
      <dgm:t>
        <a:bodyPr/>
        <a:lstStyle/>
        <a:p>
          <a:endParaRPr lang="en-GB"/>
        </a:p>
      </dgm:t>
    </dgm:pt>
    <dgm:pt modelId="{3C6E7430-05E6-4F7E-AD52-4CA61FBC048E}">
      <dgm:prSet/>
      <dgm:spPr/>
      <dgm:t>
        <a:bodyPr/>
        <a:lstStyle/>
        <a:p>
          <a:r>
            <a:rPr lang="en-GB" b="1" i="0"/>
            <a:t>Keeping files in one secure place reduces lost or misplaced records</a:t>
          </a:r>
          <a:endParaRPr lang="en-GB"/>
        </a:p>
      </dgm:t>
    </dgm:pt>
    <dgm:pt modelId="{4759D268-9CA5-4B4B-96B6-5B065DFFBEC2}" type="parTrans" cxnId="{3C791504-7EA6-4666-9AF7-C104373EA7CE}">
      <dgm:prSet/>
      <dgm:spPr/>
      <dgm:t>
        <a:bodyPr/>
        <a:lstStyle/>
        <a:p>
          <a:endParaRPr lang="en-GB"/>
        </a:p>
      </dgm:t>
    </dgm:pt>
    <dgm:pt modelId="{3B805661-718A-4C3F-B07E-74E0500D12D9}" type="sibTrans" cxnId="{3C791504-7EA6-4666-9AF7-C104373EA7CE}">
      <dgm:prSet/>
      <dgm:spPr/>
      <dgm:t>
        <a:bodyPr/>
        <a:lstStyle/>
        <a:p>
          <a:endParaRPr lang="en-GB"/>
        </a:p>
      </dgm:t>
    </dgm:pt>
    <dgm:pt modelId="{E86F05B9-1EBA-46FA-BFDC-30B76805636D}">
      <dgm:prSet/>
      <dgm:spPr/>
      <dgm:t>
        <a:bodyPr/>
        <a:lstStyle/>
        <a:p>
          <a:r>
            <a:rPr lang="en-GB" b="1" i="0"/>
            <a:t>Confidentiality and Compliance </a:t>
          </a:r>
          <a:endParaRPr lang="en-GB"/>
        </a:p>
      </dgm:t>
    </dgm:pt>
    <dgm:pt modelId="{CD9B13F4-A8AF-44D0-BA91-47B0B73CFA1C}" type="parTrans" cxnId="{9500FC82-A840-4D50-8213-55D6041A7E71}">
      <dgm:prSet/>
      <dgm:spPr/>
      <dgm:t>
        <a:bodyPr/>
        <a:lstStyle/>
        <a:p>
          <a:endParaRPr lang="en-GB"/>
        </a:p>
      </dgm:t>
    </dgm:pt>
    <dgm:pt modelId="{F10CB1E9-0613-4470-A421-2ECE665F80F2}" type="sibTrans" cxnId="{9500FC82-A840-4D50-8213-55D6041A7E71}">
      <dgm:prSet/>
      <dgm:spPr/>
      <dgm:t>
        <a:bodyPr/>
        <a:lstStyle/>
        <a:p>
          <a:endParaRPr lang="en-GB"/>
        </a:p>
      </dgm:t>
    </dgm:pt>
    <dgm:pt modelId="{2D0B1FC6-6753-477F-8129-F747DD026A15}">
      <dgm:prSet/>
      <dgm:spPr/>
      <dgm:t>
        <a:bodyPr/>
        <a:lstStyle/>
        <a:p>
          <a:r>
            <a:rPr lang="en-GB" b="1" i="0"/>
            <a:t>Client personal and health information must stay private and safe.</a:t>
          </a:r>
          <a:endParaRPr lang="en-GB"/>
        </a:p>
      </dgm:t>
    </dgm:pt>
    <dgm:pt modelId="{1CF35622-74D5-491E-9C68-3A59F2C3EC91}" type="parTrans" cxnId="{63EAE8C6-5CC5-47F1-B488-0D58B84DC9DB}">
      <dgm:prSet/>
      <dgm:spPr/>
      <dgm:t>
        <a:bodyPr/>
        <a:lstStyle/>
        <a:p>
          <a:endParaRPr lang="en-GB"/>
        </a:p>
      </dgm:t>
    </dgm:pt>
    <dgm:pt modelId="{A4B91762-F216-4F4E-8D70-FAE65EA6C3EF}" type="sibTrans" cxnId="{63EAE8C6-5CC5-47F1-B488-0D58B84DC9DB}">
      <dgm:prSet/>
      <dgm:spPr/>
      <dgm:t>
        <a:bodyPr/>
        <a:lstStyle/>
        <a:p>
          <a:endParaRPr lang="en-GB"/>
        </a:p>
      </dgm:t>
    </dgm:pt>
    <dgm:pt modelId="{6DB6F10C-D6D1-4A54-86B1-08B1294FA7B8}" type="pres">
      <dgm:prSet presAssocID="{5FD0CF61-C9C6-426A-A03F-0C7617C7A766}" presName="linearFlow" presStyleCnt="0">
        <dgm:presLayoutVars>
          <dgm:dir/>
          <dgm:resizeHandles val="exact"/>
        </dgm:presLayoutVars>
      </dgm:prSet>
      <dgm:spPr/>
    </dgm:pt>
    <dgm:pt modelId="{110C317F-F989-4AF8-9346-6172250BB04E}" type="pres">
      <dgm:prSet presAssocID="{EF820751-BA0B-4F34-B07E-4EEDF172384E}" presName="composite" presStyleCnt="0"/>
      <dgm:spPr/>
    </dgm:pt>
    <dgm:pt modelId="{2109BEEB-024D-4C88-9260-4175B880F52B}" type="pres">
      <dgm:prSet presAssocID="{EF820751-BA0B-4F34-B07E-4EEDF172384E}" presName="imgShp" presStyleLbl="fgImgPlace1" presStyleIdx="0" presStyleCnt="5"/>
      <dgm:spPr>
        <a:blipFill>
          <a:blip xmlns:r="http://schemas.openxmlformats.org/officeDocument/2006/relationships" r:embed="rId1"/>
          <a:srcRect/>
          <a:stretch>
            <a:fillRect/>
          </a:stretch>
        </a:blipFill>
      </dgm:spPr>
    </dgm:pt>
    <dgm:pt modelId="{FB4034FA-70B9-42BA-B1F6-E4D363E6AC67}" type="pres">
      <dgm:prSet presAssocID="{EF820751-BA0B-4F34-B07E-4EEDF172384E}" presName="txShp" presStyleLbl="node1" presStyleIdx="0" presStyleCnt="5">
        <dgm:presLayoutVars>
          <dgm:bulletEnabled val="1"/>
        </dgm:presLayoutVars>
      </dgm:prSet>
      <dgm:spPr/>
    </dgm:pt>
    <dgm:pt modelId="{5DE4F5E1-0FDB-479F-B18A-957452C96083}" type="pres">
      <dgm:prSet presAssocID="{5C66C01F-5414-4FD3-A03E-A1E4AC13E0AA}" presName="spacing" presStyleCnt="0"/>
      <dgm:spPr/>
    </dgm:pt>
    <dgm:pt modelId="{27519130-454F-4BBD-AD95-29FB69DC0770}" type="pres">
      <dgm:prSet presAssocID="{5C34F40C-5956-4BF4-92B4-BF282A119D77}" presName="composite" presStyleCnt="0"/>
      <dgm:spPr/>
    </dgm:pt>
    <dgm:pt modelId="{5313ABCF-CC76-4A41-857C-2BB441E4F9FC}" type="pres">
      <dgm:prSet presAssocID="{5C34F40C-5956-4BF4-92B4-BF282A119D77}" presName="imgShp" presStyleLbl="fgImgPlace1" presStyleIdx="1" presStyleCnt="5"/>
      <dgm:spPr>
        <a:blipFill>
          <a:blip xmlns:r="http://schemas.openxmlformats.org/officeDocument/2006/relationships" r:embed="rId2"/>
          <a:srcRect/>
          <a:stretch>
            <a:fillRect l="-17000" r="-17000"/>
          </a:stretch>
        </a:blipFill>
      </dgm:spPr>
    </dgm:pt>
    <dgm:pt modelId="{E4C257A6-AE59-43DB-98D1-43384F9C981A}" type="pres">
      <dgm:prSet presAssocID="{5C34F40C-5956-4BF4-92B4-BF282A119D77}" presName="txShp" presStyleLbl="node1" presStyleIdx="1" presStyleCnt="5">
        <dgm:presLayoutVars>
          <dgm:bulletEnabled val="1"/>
        </dgm:presLayoutVars>
      </dgm:prSet>
      <dgm:spPr/>
    </dgm:pt>
    <dgm:pt modelId="{FCDF5B5C-171A-4349-9ABB-5F6266AC2FA6}" type="pres">
      <dgm:prSet presAssocID="{2C61F7B4-CE06-41F4-997D-23F25F2637CA}" presName="spacing" presStyleCnt="0"/>
      <dgm:spPr/>
    </dgm:pt>
    <dgm:pt modelId="{89A3C1B6-013F-462B-BE12-02C675A9104B}" type="pres">
      <dgm:prSet presAssocID="{32914BA3-F858-4A76-9CF6-06F9C740FB91}" presName="composite" presStyleCnt="0"/>
      <dgm:spPr/>
    </dgm:pt>
    <dgm:pt modelId="{2C9EC16E-2B90-49CF-8132-4310384437A5}" type="pres">
      <dgm:prSet presAssocID="{32914BA3-F858-4A76-9CF6-06F9C740FB91}" presName="imgShp" presStyleLbl="fgImgPlace1" presStyleIdx="2" presStyleCnt="5"/>
      <dgm:spPr>
        <a:blipFill>
          <a:blip xmlns:r="http://schemas.openxmlformats.org/officeDocument/2006/relationships" r:embed="rId3"/>
          <a:srcRect/>
          <a:stretch>
            <a:fillRect l="-16000" r="-16000"/>
          </a:stretch>
        </a:blipFill>
      </dgm:spPr>
    </dgm:pt>
    <dgm:pt modelId="{BB68CC05-4CA3-4C39-AE28-9B2A0DA828F9}" type="pres">
      <dgm:prSet presAssocID="{32914BA3-F858-4A76-9CF6-06F9C740FB91}" presName="txShp" presStyleLbl="node1" presStyleIdx="2" presStyleCnt="5">
        <dgm:presLayoutVars>
          <dgm:bulletEnabled val="1"/>
        </dgm:presLayoutVars>
      </dgm:prSet>
      <dgm:spPr/>
    </dgm:pt>
    <dgm:pt modelId="{2312FEE6-ED57-4B93-89A6-0CDDFAD28AAC}" type="pres">
      <dgm:prSet presAssocID="{C033DE86-C6CD-4CA5-9F18-784F121220CE}" presName="spacing" presStyleCnt="0"/>
      <dgm:spPr/>
    </dgm:pt>
    <dgm:pt modelId="{4329D339-85ED-41FA-A7C3-6DFE61F0B95D}" type="pres">
      <dgm:prSet presAssocID="{3C6E7430-05E6-4F7E-AD52-4CA61FBC048E}" presName="composite" presStyleCnt="0"/>
      <dgm:spPr/>
    </dgm:pt>
    <dgm:pt modelId="{E4ED27F7-3645-43A2-8A55-FF2B89D1A7C2}" type="pres">
      <dgm:prSet presAssocID="{3C6E7430-05E6-4F7E-AD52-4CA61FBC048E}" presName="imgShp" presStyleLbl="fgImgPlace1" presStyleIdx="3" presStyleCnt="5"/>
      <dgm:spPr>
        <a:blipFill>
          <a:blip xmlns:r="http://schemas.openxmlformats.org/officeDocument/2006/relationships" r:embed="rId4"/>
          <a:srcRect/>
          <a:stretch>
            <a:fillRect l="-17000" r="-17000"/>
          </a:stretch>
        </a:blipFill>
      </dgm:spPr>
    </dgm:pt>
    <dgm:pt modelId="{44E79382-89F2-4947-A722-18E3BB15F614}" type="pres">
      <dgm:prSet presAssocID="{3C6E7430-05E6-4F7E-AD52-4CA61FBC048E}" presName="txShp" presStyleLbl="node1" presStyleIdx="3" presStyleCnt="5">
        <dgm:presLayoutVars>
          <dgm:bulletEnabled val="1"/>
        </dgm:presLayoutVars>
      </dgm:prSet>
      <dgm:spPr/>
    </dgm:pt>
    <dgm:pt modelId="{C3104603-8EE5-45B6-863B-0AFC494A58A8}" type="pres">
      <dgm:prSet presAssocID="{3B805661-718A-4C3F-B07E-74E0500D12D9}" presName="spacing" presStyleCnt="0"/>
      <dgm:spPr/>
    </dgm:pt>
    <dgm:pt modelId="{2FBD3B40-E0AF-4D8F-93C8-D6254E770B23}" type="pres">
      <dgm:prSet presAssocID="{2D0B1FC6-6753-477F-8129-F747DD026A15}" presName="composite" presStyleCnt="0"/>
      <dgm:spPr/>
    </dgm:pt>
    <dgm:pt modelId="{15A48976-8A91-40AF-87E9-6ADD71D04EC2}" type="pres">
      <dgm:prSet presAssocID="{2D0B1FC6-6753-477F-8129-F747DD026A15}" presName="imgShp" presStyleLbl="fgImgPlace1" presStyleIdx="4" presStyleCnt="5"/>
      <dgm:spPr>
        <a:blipFill>
          <a:blip xmlns:r="http://schemas.openxmlformats.org/officeDocument/2006/relationships" r:embed="rId5"/>
          <a:srcRect/>
          <a:stretch>
            <a:fillRect l="-4000" r="-4000"/>
          </a:stretch>
        </a:blipFill>
      </dgm:spPr>
    </dgm:pt>
    <dgm:pt modelId="{BCE6D47E-F707-46A5-9FD8-48A936C6DC51}" type="pres">
      <dgm:prSet presAssocID="{2D0B1FC6-6753-477F-8129-F747DD026A15}" presName="txShp" presStyleLbl="node1" presStyleIdx="4" presStyleCnt="5">
        <dgm:presLayoutVars>
          <dgm:bulletEnabled val="1"/>
        </dgm:presLayoutVars>
      </dgm:prSet>
      <dgm:spPr/>
    </dgm:pt>
  </dgm:ptLst>
  <dgm:cxnLst>
    <dgm:cxn modelId="{BB912E01-4B7D-4B77-BF8D-BBCD5243DB05}" type="presOf" srcId="{5FD0CF61-C9C6-426A-A03F-0C7617C7A766}" destId="{6DB6F10C-D6D1-4A54-86B1-08B1294FA7B8}" srcOrd="0" destOrd="0" presId="urn:microsoft.com/office/officeart/2005/8/layout/vList3"/>
    <dgm:cxn modelId="{3C791504-7EA6-4666-9AF7-C104373EA7CE}" srcId="{5FD0CF61-C9C6-426A-A03F-0C7617C7A766}" destId="{3C6E7430-05E6-4F7E-AD52-4CA61FBC048E}" srcOrd="3" destOrd="0" parTransId="{4759D268-9CA5-4B4B-96B6-5B065DFFBEC2}" sibTransId="{3B805661-718A-4C3F-B07E-74E0500D12D9}"/>
    <dgm:cxn modelId="{120A5909-B417-459E-8804-59260B76E975}" type="presOf" srcId="{3C6E7430-05E6-4F7E-AD52-4CA61FBC048E}" destId="{44E79382-89F2-4947-A722-18E3BB15F614}" srcOrd="0" destOrd="0" presId="urn:microsoft.com/office/officeart/2005/8/layout/vList3"/>
    <dgm:cxn modelId="{A41C5A0A-0D44-4ECF-A319-CF43E1442651}" type="presOf" srcId="{5C34F40C-5956-4BF4-92B4-BF282A119D77}" destId="{E4C257A6-AE59-43DB-98D1-43384F9C981A}" srcOrd="0" destOrd="0" presId="urn:microsoft.com/office/officeart/2005/8/layout/vList3"/>
    <dgm:cxn modelId="{C50AE40A-A8CA-4069-857C-A67DFD6A5EBE}" srcId="{5FD0CF61-C9C6-426A-A03F-0C7617C7A766}" destId="{EF820751-BA0B-4F34-B07E-4EEDF172384E}" srcOrd="0" destOrd="0" parTransId="{245521C1-8183-4DF8-83B4-73C19DEC6A7D}" sibTransId="{5C66C01F-5414-4FD3-A03E-A1E4AC13E0AA}"/>
    <dgm:cxn modelId="{80518738-D798-4545-9EE0-A03ECAEE30FF}" type="presOf" srcId="{2D0B1FC6-6753-477F-8129-F747DD026A15}" destId="{BCE6D47E-F707-46A5-9FD8-48A936C6DC51}" srcOrd="0" destOrd="0" presId="urn:microsoft.com/office/officeart/2005/8/layout/vList3"/>
    <dgm:cxn modelId="{2A159762-6172-4159-A84E-790151944FAB}" srcId="{5C34F40C-5956-4BF4-92B4-BF282A119D77}" destId="{177A34F2-5E3B-409E-9B25-1A49CD92F829}" srcOrd="0" destOrd="0" parTransId="{4AEC8BCC-C959-42E7-BAE1-7F33D8FC320A}" sibTransId="{C91066FA-468A-478B-AF31-8566E5273144}"/>
    <dgm:cxn modelId="{C4375A63-6D98-4BC1-AA9C-07EC244022CE}" srcId="{5FD0CF61-C9C6-426A-A03F-0C7617C7A766}" destId="{32914BA3-F858-4A76-9CF6-06F9C740FB91}" srcOrd="2" destOrd="0" parTransId="{DB414B2E-0EAA-4E4C-9678-73A6BF0C6F9B}" sibTransId="{C033DE86-C6CD-4CA5-9F18-784F121220CE}"/>
    <dgm:cxn modelId="{904C844E-5C75-4363-9F65-04FA8D845568}" type="presOf" srcId="{EF820751-BA0B-4F34-B07E-4EEDF172384E}" destId="{FB4034FA-70B9-42BA-B1F6-E4D363E6AC67}" srcOrd="0" destOrd="0" presId="urn:microsoft.com/office/officeart/2005/8/layout/vList3"/>
    <dgm:cxn modelId="{9500FC82-A840-4D50-8213-55D6041A7E71}" srcId="{3C6E7430-05E6-4F7E-AD52-4CA61FBC048E}" destId="{E86F05B9-1EBA-46FA-BFDC-30B76805636D}" srcOrd="0" destOrd="0" parTransId="{CD9B13F4-A8AF-44D0-BA91-47B0B73CFA1C}" sibTransId="{F10CB1E9-0613-4470-A421-2ECE665F80F2}"/>
    <dgm:cxn modelId="{61F37893-60F0-403C-BA79-47658BBD312D}" srcId="{32914BA3-F858-4A76-9CF6-06F9C740FB91}" destId="{F0183C6A-52FA-46BA-B538-0D5BC4E083E7}" srcOrd="0" destOrd="0" parTransId="{5891594B-A47E-4AFA-BE85-CA573A17080F}" sibTransId="{662EA292-C83A-4039-AC7B-DD49E845042E}"/>
    <dgm:cxn modelId="{F0E98DA6-1A2A-4CB0-99EC-B2C5E7081FC2}" type="presOf" srcId="{177A34F2-5E3B-409E-9B25-1A49CD92F829}" destId="{E4C257A6-AE59-43DB-98D1-43384F9C981A}" srcOrd="0" destOrd="1" presId="urn:microsoft.com/office/officeart/2005/8/layout/vList3"/>
    <dgm:cxn modelId="{9B0032AE-C168-4FF5-9504-D7D4DC566628}" type="presOf" srcId="{F0183C6A-52FA-46BA-B538-0D5BC4E083E7}" destId="{BB68CC05-4CA3-4C39-AE28-9B2A0DA828F9}" srcOrd="0" destOrd="1" presId="urn:microsoft.com/office/officeart/2005/8/layout/vList3"/>
    <dgm:cxn modelId="{63EAE8C6-5CC5-47F1-B488-0D58B84DC9DB}" srcId="{5FD0CF61-C9C6-426A-A03F-0C7617C7A766}" destId="{2D0B1FC6-6753-477F-8129-F747DD026A15}" srcOrd="4" destOrd="0" parTransId="{1CF35622-74D5-491E-9C68-3A59F2C3EC91}" sibTransId="{A4B91762-F216-4F4E-8D70-FAE65EA6C3EF}"/>
    <dgm:cxn modelId="{D78E2CDC-9480-4EF0-B298-2AFEC4129CCF}" type="presOf" srcId="{32914BA3-F858-4A76-9CF6-06F9C740FB91}" destId="{BB68CC05-4CA3-4C39-AE28-9B2A0DA828F9}" srcOrd="0" destOrd="0" presId="urn:microsoft.com/office/officeart/2005/8/layout/vList3"/>
    <dgm:cxn modelId="{94D136E4-EE68-4009-952A-2A1D783079C7}" type="presOf" srcId="{E86F05B9-1EBA-46FA-BFDC-30B76805636D}" destId="{44E79382-89F2-4947-A722-18E3BB15F614}" srcOrd="0" destOrd="1" presId="urn:microsoft.com/office/officeart/2005/8/layout/vList3"/>
    <dgm:cxn modelId="{39F47EEE-100F-474E-AAEC-55A26F442CD9}" srcId="{5FD0CF61-C9C6-426A-A03F-0C7617C7A766}" destId="{5C34F40C-5956-4BF4-92B4-BF282A119D77}" srcOrd="1" destOrd="0" parTransId="{CD1470F3-AF0A-43E5-91DA-6AC3060612AD}" sibTransId="{2C61F7B4-CE06-41F4-997D-23F25F2637CA}"/>
    <dgm:cxn modelId="{613717BE-D982-4F10-9FA7-09186C7B9404}" type="presParOf" srcId="{6DB6F10C-D6D1-4A54-86B1-08B1294FA7B8}" destId="{110C317F-F989-4AF8-9346-6172250BB04E}" srcOrd="0" destOrd="0" presId="urn:microsoft.com/office/officeart/2005/8/layout/vList3"/>
    <dgm:cxn modelId="{6DB8BCA8-5E4F-44B6-8D43-2EBDAB428368}" type="presParOf" srcId="{110C317F-F989-4AF8-9346-6172250BB04E}" destId="{2109BEEB-024D-4C88-9260-4175B880F52B}" srcOrd="0" destOrd="0" presId="urn:microsoft.com/office/officeart/2005/8/layout/vList3"/>
    <dgm:cxn modelId="{6B69DA45-B551-49CD-B4DA-49A7EA8EEACE}" type="presParOf" srcId="{110C317F-F989-4AF8-9346-6172250BB04E}" destId="{FB4034FA-70B9-42BA-B1F6-E4D363E6AC67}" srcOrd="1" destOrd="0" presId="urn:microsoft.com/office/officeart/2005/8/layout/vList3"/>
    <dgm:cxn modelId="{6410F6E0-7C88-4BAF-A136-095F6B9C19C1}" type="presParOf" srcId="{6DB6F10C-D6D1-4A54-86B1-08B1294FA7B8}" destId="{5DE4F5E1-0FDB-479F-B18A-957452C96083}" srcOrd="1" destOrd="0" presId="urn:microsoft.com/office/officeart/2005/8/layout/vList3"/>
    <dgm:cxn modelId="{9771CD1B-3AF8-4BD1-9829-B4CDEE6775D3}" type="presParOf" srcId="{6DB6F10C-D6D1-4A54-86B1-08B1294FA7B8}" destId="{27519130-454F-4BBD-AD95-29FB69DC0770}" srcOrd="2" destOrd="0" presId="urn:microsoft.com/office/officeart/2005/8/layout/vList3"/>
    <dgm:cxn modelId="{5F29F0D6-D4AE-42FF-B2E3-EA3F8A500932}" type="presParOf" srcId="{27519130-454F-4BBD-AD95-29FB69DC0770}" destId="{5313ABCF-CC76-4A41-857C-2BB441E4F9FC}" srcOrd="0" destOrd="0" presId="urn:microsoft.com/office/officeart/2005/8/layout/vList3"/>
    <dgm:cxn modelId="{57C1DBA5-BC9B-4DDD-95CD-07A59C5B62EB}" type="presParOf" srcId="{27519130-454F-4BBD-AD95-29FB69DC0770}" destId="{E4C257A6-AE59-43DB-98D1-43384F9C981A}" srcOrd="1" destOrd="0" presId="urn:microsoft.com/office/officeart/2005/8/layout/vList3"/>
    <dgm:cxn modelId="{0BEC0E99-E27C-4DBE-A5D6-8B221D87965B}" type="presParOf" srcId="{6DB6F10C-D6D1-4A54-86B1-08B1294FA7B8}" destId="{FCDF5B5C-171A-4349-9ABB-5F6266AC2FA6}" srcOrd="3" destOrd="0" presId="urn:microsoft.com/office/officeart/2005/8/layout/vList3"/>
    <dgm:cxn modelId="{66DA19E3-E54B-4A47-8A25-912B0A72753A}" type="presParOf" srcId="{6DB6F10C-D6D1-4A54-86B1-08B1294FA7B8}" destId="{89A3C1B6-013F-462B-BE12-02C675A9104B}" srcOrd="4" destOrd="0" presId="urn:microsoft.com/office/officeart/2005/8/layout/vList3"/>
    <dgm:cxn modelId="{73B03B8B-44CB-4738-8CC2-F539E74B57A7}" type="presParOf" srcId="{89A3C1B6-013F-462B-BE12-02C675A9104B}" destId="{2C9EC16E-2B90-49CF-8132-4310384437A5}" srcOrd="0" destOrd="0" presId="urn:microsoft.com/office/officeart/2005/8/layout/vList3"/>
    <dgm:cxn modelId="{C41D701C-EEA7-490D-852E-2AD8870596D6}" type="presParOf" srcId="{89A3C1B6-013F-462B-BE12-02C675A9104B}" destId="{BB68CC05-4CA3-4C39-AE28-9B2A0DA828F9}" srcOrd="1" destOrd="0" presId="urn:microsoft.com/office/officeart/2005/8/layout/vList3"/>
    <dgm:cxn modelId="{B660F42E-6CAB-40AA-9F14-B2AF62A8E478}" type="presParOf" srcId="{6DB6F10C-D6D1-4A54-86B1-08B1294FA7B8}" destId="{2312FEE6-ED57-4B93-89A6-0CDDFAD28AAC}" srcOrd="5" destOrd="0" presId="urn:microsoft.com/office/officeart/2005/8/layout/vList3"/>
    <dgm:cxn modelId="{27C52880-5A59-4976-9CCF-E063CF6CEBFD}" type="presParOf" srcId="{6DB6F10C-D6D1-4A54-86B1-08B1294FA7B8}" destId="{4329D339-85ED-41FA-A7C3-6DFE61F0B95D}" srcOrd="6" destOrd="0" presId="urn:microsoft.com/office/officeart/2005/8/layout/vList3"/>
    <dgm:cxn modelId="{11FB2E68-0EFD-4027-A3E0-3DB9E383C271}" type="presParOf" srcId="{4329D339-85ED-41FA-A7C3-6DFE61F0B95D}" destId="{E4ED27F7-3645-43A2-8A55-FF2B89D1A7C2}" srcOrd="0" destOrd="0" presId="urn:microsoft.com/office/officeart/2005/8/layout/vList3"/>
    <dgm:cxn modelId="{3C8AF9F5-B921-4404-8170-F55A4C859C33}" type="presParOf" srcId="{4329D339-85ED-41FA-A7C3-6DFE61F0B95D}" destId="{44E79382-89F2-4947-A722-18E3BB15F614}" srcOrd="1" destOrd="0" presId="urn:microsoft.com/office/officeart/2005/8/layout/vList3"/>
    <dgm:cxn modelId="{E0AE88B2-8A97-43E9-9E3C-222594F9C816}" type="presParOf" srcId="{6DB6F10C-D6D1-4A54-86B1-08B1294FA7B8}" destId="{C3104603-8EE5-45B6-863B-0AFC494A58A8}" srcOrd="7" destOrd="0" presId="urn:microsoft.com/office/officeart/2005/8/layout/vList3"/>
    <dgm:cxn modelId="{53E7951A-4B87-4D56-BDF5-930B5E84CA19}" type="presParOf" srcId="{6DB6F10C-D6D1-4A54-86B1-08B1294FA7B8}" destId="{2FBD3B40-E0AF-4D8F-93C8-D6254E770B23}" srcOrd="8" destOrd="0" presId="urn:microsoft.com/office/officeart/2005/8/layout/vList3"/>
    <dgm:cxn modelId="{BF1E1386-924A-4D0D-A9D3-A7F2A58AFA5C}" type="presParOf" srcId="{2FBD3B40-E0AF-4D8F-93C8-D6254E770B23}" destId="{15A48976-8A91-40AF-87E9-6ADD71D04EC2}" srcOrd="0" destOrd="0" presId="urn:microsoft.com/office/officeart/2005/8/layout/vList3"/>
    <dgm:cxn modelId="{230029C0-B75E-4132-BBDB-1FC0A47578C5}" type="presParOf" srcId="{2FBD3B40-E0AF-4D8F-93C8-D6254E770B23}" destId="{BCE6D47E-F707-46A5-9FD8-48A936C6DC51}" srcOrd="1" destOrd="0" presId="urn:microsoft.com/office/officeart/2005/8/layout/vLis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4034FA-70B9-42BA-B1F6-E4D363E6AC67}">
      <dsp:nvSpPr>
        <dsp:cNvPr id="0" name=""/>
        <dsp:cNvSpPr/>
      </dsp:nvSpPr>
      <dsp:spPr>
        <a:xfrm rot="10800000">
          <a:off x="1911014" y="119"/>
          <a:ext cx="6816497" cy="776310"/>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331" tIns="57150" rIns="106680" bIns="57150" numCol="1" spcCol="1270" anchor="ctr" anchorCtr="0">
          <a:noAutofit/>
        </a:bodyPr>
        <a:lstStyle/>
        <a:p>
          <a:pPr marL="0" lvl="0" indent="0" algn="ctr" defTabSz="666750">
            <a:lnSpc>
              <a:spcPct val="90000"/>
            </a:lnSpc>
            <a:spcBef>
              <a:spcPct val="0"/>
            </a:spcBef>
            <a:spcAft>
              <a:spcPct val="35000"/>
            </a:spcAft>
            <a:buNone/>
          </a:pPr>
          <a:r>
            <a:rPr lang="en-GB" sz="1500" b="1" i="0" kern="1200"/>
            <a:t>Secure Logins</a:t>
          </a:r>
          <a:endParaRPr lang="en-GB" sz="1500" kern="1200"/>
        </a:p>
      </dsp:txBody>
      <dsp:txXfrm rot="10800000">
        <a:off x="2105091" y="119"/>
        <a:ext cx="6622420" cy="776310"/>
      </dsp:txXfrm>
    </dsp:sp>
    <dsp:sp modelId="{2109BEEB-024D-4C88-9260-4175B880F52B}">
      <dsp:nvSpPr>
        <dsp:cNvPr id="0" name=""/>
        <dsp:cNvSpPr/>
      </dsp:nvSpPr>
      <dsp:spPr>
        <a:xfrm>
          <a:off x="1522859" y="119"/>
          <a:ext cx="776310" cy="776310"/>
        </a:xfrm>
        <a:prstGeom prst="ellipse">
          <a:avLst/>
        </a:prstGeom>
        <a:blipFill>
          <a:blip xmlns:r="http://schemas.openxmlformats.org/officeDocument/2006/relationships" r:embed="rId1"/>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4C257A6-AE59-43DB-98D1-43384F9C981A}">
      <dsp:nvSpPr>
        <dsp:cNvPr id="0" name=""/>
        <dsp:cNvSpPr/>
      </dsp:nvSpPr>
      <dsp:spPr>
        <a:xfrm rot="10800000">
          <a:off x="1911014" y="1008164"/>
          <a:ext cx="6816497" cy="776310"/>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331" tIns="57150" rIns="106680" bIns="57150" numCol="1" spcCol="1270" anchor="t" anchorCtr="0">
          <a:noAutofit/>
        </a:bodyPr>
        <a:lstStyle/>
        <a:p>
          <a:pPr marL="0" lvl="0" indent="0" algn="l" defTabSz="666750">
            <a:lnSpc>
              <a:spcPct val="90000"/>
            </a:lnSpc>
            <a:spcBef>
              <a:spcPct val="0"/>
            </a:spcBef>
            <a:spcAft>
              <a:spcPct val="35000"/>
            </a:spcAft>
            <a:buNone/>
          </a:pPr>
          <a:r>
            <a:rPr lang="en-GB" sz="1500" b="1" i="0" kern="1200"/>
            <a:t>Strong logins help protect client records from being seen by wrong people </a:t>
          </a:r>
          <a:endParaRPr lang="en-GB" sz="1500" kern="1200"/>
        </a:p>
        <a:p>
          <a:pPr marL="114300" lvl="1" indent="-114300" algn="l" defTabSz="533400">
            <a:lnSpc>
              <a:spcPct val="90000"/>
            </a:lnSpc>
            <a:spcBef>
              <a:spcPct val="0"/>
            </a:spcBef>
            <a:spcAft>
              <a:spcPct val="15000"/>
            </a:spcAft>
            <a:buChar char="•"/>
          </a:pPr>
          <a:r>
            <a:rPr lang="en-GB" sz="1200" b="1" i="0" kern="1200"/>
            <a:t>Email Safety</a:t>
          </a:r>
          <a:endParaRPr lang="en-GB" sz="1200" kern="1200"/>
        </a:p>
      </dsp:txBody>
      <dsp:txXfrm rot="10800000">
        <a:off x="2105091" y="1008164"/>
        <a:ext cx="6622420" cy="776310"/>
      </dsp:txXfrm>
    </dsp:sp>
    <dsp:sp modelId="{5313ABCF-CC76-4A41-857C-2BB441E4F9FC}">
      <dsp:nvSpPr>
        <dsp:cNvPr id="0" name=""/>
        <dsp:cNvSpPr/>
      </dsp:nvSpPr>
      <dsp:spPr>
        <a:xfrm>
          <a:off x="1522859" y="1008164"/>
          <a:ext cx="776310" cy="776310"/>
        </a:xfrm>
        <a:prstGeom prst="ellipse">
          <a:avLst/>
        </a:prstGeom>
        <a:blipFill>
          <a:blip xmlns:r="http://schemas.openxmlformats.org/officeDocument/2006/relationships" r:embed="rId2"/>
          <a:srcRect/>
          <a:stretch>
            <a:fillRect l="-17000" r="-17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B68CC05-4CA3-4C39-AE28-9B2A0DA828F9}">
      <dsp:nvSpPr>
        <dsp:cNvPr id="0" name=""/>
        <dsp:cNvSpPr/>
      </dsp:nvSpPr>
      <dsp:spPr>
        <a:xfrm rot="10800000">
          <a:off x="1911014" y="2016209"/>
          <a:ext cx="6816497" cy="776310"/>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331" tIns="57150" rIns="106680" bIns="57150" numCol="1" spcCol="1270" anchor="t" anchorCtr="0">
          <a:noAutofit/>
        </a:bodyPr>
        <a:lstStyle/>
        <a:p>
          <a:pPr marL="0" lvl="0" indent="0" algn="l" defTabSz="666750">
            <a:lnSpc>
              <a:spcPct val="90000"/>
            </a:lnSpc>
            <a:spcBef>
              <a:spcPct val="0"/>
            </a:spcBef>
            <a:spcAft>
              <a:spcPct val="35000"/>
            </a:spcAft>
            <a:buNone/>
          </a:pPr>
          <a:r>
            <a:rPr lang="en-GB" sz="1500" b="1" i="0" kern="1200"/>
            <a:t>This reduces the risk of phishing and staff accidentally giving passwords away</a:t>
          </a:r>
          <a:endParaRPr lang="en-GB" sz="1500" kern="1200"/>
        </a:p>
        <a:p>
          <a:pPr marL="114300" lvl="1" indent="-114300" algn="l" defTabSz="533400">
            <a:lnSpc>
              <a:spcPct val="90000"/>
            </a:lnSpc>
            <a:spcBef>
              <a:spcPct val="0"/>
            </a:spcBef>
            <a:spcAft>
              <a:spcPct val="15000"/>
            </a:spcAft>
            <a:buChar char="•"/>
          </a:pPr>
          <a:r>
            <a:rPr lang="en-GB" sz="1200" b="1" i="0" kern="1200"/>
            <a:t>Storing Information Safely</a:t>
          </a:r>
          <a:endParaRPr lang="en-GB" sz="1200" kern="1200"/>
        </a:p>
      </dsp:txBody>
      <dsp:txXfrm rot="10800000">
        <a:off x="2105091" y="2016209"/>
        <a:ext cx="6622420" cy="776310"/>
      </dsp:txXfrm>
    </dsp:sp>
    <dsp:sp modelId="{2C9EC16E-2B90-49CF-8132-4310384437A5}">
      <dsp:nvSpPr>
        <dsp:cNvPr id="0" name=""/>
        <dsp:cNvSpPr/>
      </dsp:nvSpPr>
      <dsp:spPr>
        <a:xfrm>
          <a:off x="1522859" y="2016209"/>
          <a:ext cx="776310" cy="776310"/>
        </a:xfrm>
        <a:prstGeom prst="ellipse">
          <a:avLst/>
        </a:prstGeom>
        <a:blipFill>
          <a:blip xmlns:r="http://schemas.openxmlformats.org/officeDocument/2006/relationships" r:embed="rId3"/>
          <a:srcRect/>
          <a:stretch>
            <a:fillRect l="-16000" r="-16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4E79382-89F2-4947-A722-18E3BB15F614}">
      <dsp:nvSpPr>
        <dsp:cNvPr id="0" name=""/>
        <dsp:cNvSpPr/>
      </dsp:nvSpPr>
      <dsp:spPr>
        <a:xfrm rot="10800000">
          <a:off x="1911014" y="3024254"/>
          <a:ext cx="6816497" cy="776310"/>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331" tIns="57150" rIns="106680" bIns="57150" numCol="1" spcCol="1270" anchor="t" anchorCtr="0">
          <a:noAutofit/>
        </a:bodyPr>
        <a:lstStyle/>
        <a:p>
          <a:pPr marL="0" lvl="0" indent="0" algn="l" defTabSz="666750">
            <a:lnSpc>
              <a:spcPct val="90000"/>
            </a:lnSpc>
            <a:spcBef>
              <a:spcPct val="0"/>
            </a:spcBef>
            <a:spcAft>
              <a:spcPct val="35000"/>
            </a:spcAft>
            <a:buNone/>
          </a:pPr>
          <a:r>
            <a:rPr lang="en-GB" sz="1500" b="1" i="0" kern="1200"/>
            <a:t>Keeping files in one secure place reduces lost or misplaced records</a:t>
          </a:r>
          <a:endParaRPr lang="en-GB" sz="1500" kern="1200"/>
        </a:p>
        <a:p>
          <a:pPr marL="114300" lvl="1" indent="-114300" algn="l" defTabSz="533400">
            <a:lnSpc>
              <a:spcPct val="90000"/>
            </a:lnSpc>
            <a:spcBef>
              <a:spcPct val="0"/>
            </a:spcBef>
            <a:spcAft>
              <a:spcPct val="15000"/>
            </a:spcAft>
            <a:buChar char="•"/>
          </a:pPr>
          <a:r>
            <a:rPr lang="en-GB" sz="1200" b="1" i="0" kern="1200"/>
            <a:t>Confidentiality and Compliance </a:t>
          </a:r>
          <a:endParaRPr lang="en-GB" sz="1200" kern="1200"/>
        </a:p>
      </dsp:txBody>
      <dsp:txXfrm rot="10800000">
        <a:off x="2105091" y="3024254"/>
        <a:ext cx="6622420" cy="776310"/>
      </dsp:txXfrm>
    </dsp:sp>
    <dsp:sp modelId="{E4ED27F7-3645-43A2-8A55-FF2B89D1A7C2}">
      <dsp:nvSpPr>
        <dsp:cNvPr id="0" name=""/>
        <dsp:cNvSpPr/>
      </dsp:nvSpPr>
      <dsp:spPr>
        <a:xfrm>
          <a:off x="1522859" y="3024254"/>
          <a:ext cx="776310" cy="776310"/>
        </a:xfrm>
        <a:prstGeom prst="ellipse">
          <a:avLst/>
        </a:prstGeom>
        <a:blipFill>
          <a:blip xmlns:r="http://schemas.openxmlformats.org/officeDocument/2006/relationships" r:embed="rId4"/>
          <a:srcRect/>
          <a:stretch>
            <a:fillRect l="-17000" r="-17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CE6D47E-F707-46A5-9FD8-48A936C6DC51}">
      <dsp:nvSpPr>
        <dsp:cNvPr id="0" name=""/>
        <dsp:cNvSpPr/>
      </dsp:nvSpPr>
      <dsp:spPr>
        <a:xfrm rot="10800000">
          <a:off x="1911014" y="4032299"/>
          <a:ext cx="6816497" cy="776310"/>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331" tIns="57150" rIns="106680" bIns="57150" numCol="1" spcCol="1270" anchor="ctr" anchorCtr="0">
          <a:noAutofit/>
        </a:bodyPr>
        <a:lstStyle/>
        <a:p>
          <a:pPr marL="0" lvl="0" indent="0" algn="ctr" defTabSz="666750">
            <a:lnSpc>
              <a:spcPct val="90000"/>
            </a:lnSpc>
            <a:spcBef>
              <a:spcPct val="0"/>
            </a:spcBef>
            <a:spcAft>
              <a:spcPct val="35000"/>
            </a:spcAft>
            <a:buNone/>
          </a:pPr>
          <a:r>
            <a:rPr lang="en-GB" sz="1500" b="1" i="0" kern="1200"/>
            <a:t>Client personal and health information must stay private and safe.</a:t>
          </a:r>
          <a:endParaRPr lang="en-GB" sz="1500" kern="1200"/>
        </a:p>
      </dsp:txBody>
      <dsp:txXfrm rot="10800000">
        <a:off x="2105091" y="4032299"/>
        <a:ext cx="6622420" cy="776310"/>
      </dsp:txXfrm>
    </dsp:sp>
    <dsp:sp modelId="{15A48976-8A91-40AF-87E9-6ADD71D04EC2}">
      <dsp:nvSpPr>
        <dsp:cNvPr id="0" name=""/>
        <dsp:cNvSpPr/>
      </dsp:nvSpPr>
      <dsp:spPr>
        <a:xfrm>
          <a:off x="1522859" y="4032299"/>
          <a:ext cx="776310" cy="776310"/>
        </a:xfrm>
        <a:prstGeom prst="ellipse">
          <a:avLst/>
        </a:prstGeom>
        <a:blipFill>
          <a:blip xmlns:r="http://schemas.openxmlformats.org/officeDocument/2006/relationships" r:embed="rId5"/>
          <a:srcRect/>
          <a:stretch>
            <a:fillRect l="-4000" r="-4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4198972-73C8-9327-0850-18A64251345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2955A2EB-01C3-20E0-FF45-07CCC86724F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5D1EC30-5B0B-48D0-A1A8-66A96720DF24}" type="datetimeFigureOut">
              <a:rPr lang="en-US" smtClean="0"/>
              <a:t>2/15/2026</a:t>
            </a:fld>
            <a:endParaRPr lang="en-US" dirty="0"/>
          </a:p>
        </p:txBody>
      </p:sp>
      <p:sp>
        <p:nvSpPr>
          <p:cNvPr id="4" name="Footer Placeholder 3">
            <a:extLst>
              <a:ext uri="{FF2B5EF4-FFF2-40B4-BE49-F238E27FC236}">
                <a16:creationId xmlns:a16="http://schemas.microsoft.com/office/drawing/2014/main" id="{91C50A84-CDF8-9D1C-7599-D1B543581C0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1BAAFBD2-1F7B-DB18-5994-6D22C6743F9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B8FBFCE-2205-4B9C-81E5-532E0690D8C1}" type="slidenum">
              <a:rPr lang="en-US" smtClean="0"/>
              <a:t>‹#›</a:t>
            </a:fld>
            <a:endParaRPr lang="en-US" dirty="0"/>
          </a:p>
        </p:txBody>
      </p:sp>
    </p:spTree>
    <p:extLst>
      <p:ext uri="{BB962C8B-B14F-4D97-AF65-F5344CB8AC3E}">
        <p14:creationId xmlns:p14="http://schemas.microsoft.com/office/powerpoint/2010/main" val="117873119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9F68A4D-42A7-45F7-9930-00E8DCB48D7E}" type="datetimeFigureOut">
              <a:rPr lang="en-US" smtClean="0"/>
              <a:t>2/15/2026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FDD6F49-EBB7-4CCF-97A8-E526BB28BB69}" type="slidenum">
              <a:rPr lang="en-US" smtClean="0"/>
              <a:t>‹#›</a:t>
            </a:fld>
            <a:endParaRPr lang="en-US" dirty="0"/>
          </a:p>
        </p:txBody>
      </p:sp>
    </p:spTree>
    <p:extLst>
      <p:ext uri="{BB962C8B-B14F-4D97-AF65-F5344CB8AC3E}">
        <p14:creationId xmlns:p14="http://schemas.microsoft.com/office/powerpoint/2010/main" val="27871936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1.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with Picture">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34029" y="5109526"/>
            <a:ext cx="10923936" cy="641279"/>
          </a:xfrm>
        </p:spPr>
        <p:txBody>
          <a:bodyPr anchor="b">
            <a:noAutofit/>
          </a:bodyPr>
          <a:lstStyle>
            <a:lvl1pPr algn="l">
              <a:defRPr sz="5000" u="sng" cap="all" baseline="0">
                <a:solidFill>
                  <a:schemeClr val="bg1"/>
                </a:solidFill>
              </a:defRPr>
            </a:lvl1pPr>
          </a:lstStyle>
          <a:p>
            <a:r>
              <a:rPr lang="en-US"/>
              <a:t>Click to edit Master title style</a:t>
            </a:r>
            <a:endParaRPr lang="en-US" dirty="0"/>
          </a:p>
        </p:txBody>
      </p:sp>
      <p:sp>
        <p:nvSpPr>
          <p:cNvPr id="57" name="Subtitle 2">
            <a:extLst>
              <a:ext uri="{FF2B5EF4-FFF2-40B4-BE49-F238E27FC236}">
                <a16:creationId xmlns:a16="http://schemas.microsoft.com/office/drawing/2014/main" id="{CDE85611-F29A-5B31-8523-08B6A1185CA9}"/>
              </a:ext>
            </a:extLst>
          </p:cNvPr>
          <p:cNvSpPr>
            <a:spLocks noGrp="1"/>
          </p:cNvSpPr>
          <p:nvPr>
            <p:ph type="subTitle" idx="1"/>
          </p:nvPr>
        </p:nvSpPr>
        <p:spPr>
          <a:xfrm>
            <a:off x="634029" y="5811724"/>
            <a:ext cx="10923936" cy="409290"/>
          </a:xfrm>
        </p:spPr>
        <p:txBody>
          <a:bodyPr anchor="t">
            <a:normAutofit/>
          </a:bodyPr>
          <a:lstStyle>
            <a:lvl1pPr marL="0" indent="0" algn="l">
              <a:buNone/>
              <a:defRPr sz="20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p:nvPr>
        </p:nvSpPr>
        <p:spPr>
          <a:xfrm>
            <a:off x="0" y="0"/>
            <a:ext cx="12191999" cy="4986425"/>
          </a:xfrm>
          <a:blipFill dpi="0" rotWithShape="1">
            <a:blip r:embed="rId2">
              <a:alphaModFix amt="60000"/>
            </a:blip>
            <a:srcRect/>
            <a:stretch>
              <a:fillRect t="-40" b="-40"/>
            </a:stretch>
          </a:blipFill>
        </p:spPr>
        <p:txBody>
          <a:bodyPr/>
          <a:lstStyle/>
          <a:p>
            <a:r>
              <a:rPr lang="en-US"/>
              <a:t>Click icon to add picture</a:t>
            </a:r>
            <a:endParaRPr lang="en-US" dirty="0"/>
          </a:p>
        </p:txBody>
      </p:sp>
      <p:sp>
        <p:nvSpPr>
          <p:cNvPr id="8" name="Footer Placeholder 7">
            <a:extLst>
              <a:ext uri="{FF2B5EF4-FFF2-40B4-BE49-F238E27FC236}">
                <a16:creationId xmlns:a16="http://schemas.microsoft.com/office/drawing/2014/main" id="{1B5B8C48-05E9-5280-3F6A-22F8BCBB477E}"/>
              </a:ext>
            </a:extLst>
          </p:cNvPr>
          <p:cNvSpPr>
            <a:spLocks noGrp="1"/>
          </p:cNvSpPr>
          <p:nvPr>
            <p:ph type="ftr" sz="quarter" idx="15"/>
          </p:nvPr>
        </p:nvSpPr>
        <p:spPr>
          <a:xfrm>
            <a:off x="634029" y="6211605"/>
            <a:ext cx="3657600" cy="630936"/>
          </a:xfrm>
        </p:spPr>
        <p:txBody>
          <a:bodyPr/>
          <a:lstStyle>
            <a:lvl1pPr>
              <a:defRPr>
                <a:solidFill>
                  <a:schemeClr val="bg1"/>
                </a:solidFill>
              </a:defRPr>
            </a:lvl1pPr>
          </a:lstStyle>
          <a:p>
            <a:r>
              <a:rPr lang="en-US" dirty="0"/>
              <a:t>SHAPING THE FUTURE OF OUR INDUSTRY</a:t>
            </a:r>
          </a:p>
        </p:txBody>
      </p:sp>
      <p:sp>
        <p:nvSpPr>
          <p:cNvPr id="7" name="Date Placeholder 6">
            <a:extLst>
              <a:ext uri="{FF2B5EF4-FFF2-40B4-BE49-F238E27FC236}">
                <a16:creationId xmlns:a16="http://schemas.microsoft.com/office/drawing/2014/main" id="{1AA6C9C7-A264-237A-7F3C-46E6A7A9646D}"/>
              </a:ext>
            </a:extLst>
          </p:cNvPr>
          <p:cNvSpPr>
            <a:spLocks noGrp="1"/>
          </p:cNvSpPr>
          <p:nvPr>
            <p:ph type="dt" sz="half" idx="14"/>
          </p:nvPr>
        </p:nvSpPr>
        <p:spPr>
          <a:xfrm>
            <a:off x="9700589" y="6212217"/>
            <a:ext cx="914400" cy="630936"/>
          </a:xfrm>
        </p:spPr>
        <p:txBody>
          <a:bodyPr/>
          <a:lstStyle>
            <a:lvl1pPr>
              <a:defRPr>
                <a:solidFill>
                  <a:schemeClr val="bg1"/>
                </a:solidFill>
              </a:defRPr>
            </a:lvl1pPr>
          </a:lstStyle>
          <a:p>
            <a:fld id="{4C7524BB-F0A6-4140-A8AB-1C8A7E34AB03}" type="datetime1">
              <a:rPr lang="en-US" smtClean="0"/>
              <a:pPr/>
              <a:t>2/15/2026</a:t>
            </a:fld>
            <a:endParaRPr lang="en-US" dirty="0"/>
          </a:p>
        </p:txBody>
      </p:sp>
      <p:sp>
        <p:nvSpPr>
          <p:cNvPr id="9" name="Slide Number Placeholder 8">
            <a:extLst>
              <a:ext uri="{FF2B5EF4-FFF2-40B4-BE49-F238E27FC236}">
                <a16:creationId xmlns:a16="http://schemas.microsoft.com/office/drawing/2014/main" id="{47BC820F-C031-6832-5CA0-B972903E0D5F}"/>
              </a:ext>
            </a:extLst>
          </p:cNvPr>
          <p:cNvSpPr>
            <a:spLocks noGrp="1"/>
          </p:cNvSpPr>
          <p:nvPr>
            <p:ph type="sldNum" sz="quarter" idx="16"/>
          </p:nvPr>
        </p:nvSpPr>
        <p:spPr>
          <a:xfrm>
            <a:off x="11009325" y="6221013"/>
            <a:ext cx="548640" cy="630936"/>
          </a:xfrm>
        </p:spPr>
        <p:txBody>
          <a:bodyPr/>
          <a:lstStyle>
            <a:lvl1pPr>
              <a:defRPr>
                <a:solidFill>
                  <a:schemeClr val="bg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69678023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noAutofit/>
          </a:bodyPr>
          <a:lstStyle>
            <a:lvl1pPr>
              <a:defRPr sz="6000" u="sng" cap="all" baseline="0">
                <a:solidFill>
                  <a:schemeClr val="bg1"/>
                </a:solidFill>
              </a:defRPr>
            </a:lvl1p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634029" y="0"/>
            <a:ext cx="4328498" cy="630936"/>
          </a:xfrm>
        </p:spPr>
        <p:txBody>
          <a:bodyPr/>
          <a:lstStyle/>
          <a:p>
            <a:r>
              <a:rPr lang="en-US" dirty="0"/>
              <a:t>SHAPING THE FUTURE OF OUR INDUSTRY</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9672014" y="0"/>
            <a:ext cx="942975" cy="630936"/>
          </a:xfrm>
        </p:spPr>
        <p:txBody>
          <a:bodyPr/>
          <a:lstStyle/>
          <a:p>
            <a:fld id="{7E574385-C0BA-734A-92FC-17834D8EB701}" type="datetime1">
              <a:rPr lang="en-US" smtClean="0"/>
              <a:t>2/15/2026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001373" y="0"/>
            <a:ext cx="556592" cy="630936"/>
          </a:xfrm>
        </p:spPr>
        <p:txBody>
          <a:bodyPr/>
          <a:lstStyle/>
          <a:p>
            <a:fld id="{CC057153-B650-4DEB-B370-79DDCFDCE934}" type="slidenum">
              <a:rPr lang="en-US" smtClean="0"/>
              <a:t>‹#›</a:t>
            </a:fld>
            <a:endParaRPr lang="en-US" dirty="0"/>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2878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224096" y="1016954"/>
            <a:ext cx="4306487" cy="3345811"/>
          </a:xfrm>
        </p:spPr>
        <p:txBody>
          <a:bodyPr anchor="b">
            <a:noAutofit/>
          </a:bodyPr>
          <a:lstStyle>
            <a:lvl1pPr algn="l">
              <a:defRPr sz="6000" u="sng" cap="all" baseline="0">
                <a:solidFill>
                  <a:schemeClr val="bg1"/>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224095" y="4743765"/>
            <a:ext cx="4333869" cy="1479235"/>
          </a:xfrm>
        </p:spPr>
        <p:txBody>
          <a:bodyPr anchor="t">
            <a:normAutofit/>
          </a:bodyPr>
          <a:lstStyle>
            <a:lvl1pPr marL="0" indent="0" algn="l">
              <a:buNone/>
              <a:defRPr sz="20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p:nvPr>
        </p:nvSpPr>
        <p:spPr>
          <a:xfrm>
            <a:off x="0" y="0"/>
            <a:ext cx="6584950" cy="6858000"/>
          </a:xfrm>
          <a:blipFill dpi="0" rotWithShape="1">
            <a:blip r:embed="rId2">
              <a:alphaModFix amt="60000"/>
            </a:blip>
            <a:srcRect/>
            <a:stretch>
              <a:fillRect l="-32" r="-32"/>
            </a:stretch>
          </a:blipFill>
        </p:spPr>
        <p:txBody>
          <a:bodyPr/>
          <a:lstStyle/>
          <a:p>
            <a:r>
              <a:rPr lang="en-US"/>
              <a:t>Click icon to add picture</a:t>
            </a:r>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7224097" y="0"/>
            <a:ext cx="2447917" cy="630936"/>
          </a:xfrm>
        </p:spPr>
        <p:txBody>
          <a:bodyPr/>
          <a:lstStyle>
            <a:lvl1pPr>
              <a:defRPr>
                <a:solidFill>
                  <a:schemeClr val="bg1"/>
                </a:solidFill>
              </a:defRPr>
            </a:lvl1pPr>
          </a:lstStyle>
          <a:p>
            <a:r>
              <a:rPr lang="en-US" dirty="0"/>
              <a:t>SHAPING THE FUTURE OF OUR INDUSTRY</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9672014" y="0"/>
            <a:ext cx="958467" cy="630936"/>
          </a:xfrm>
        </p:spPr>
        <p:txBody>
          <a:bodyPr/>
          <a:lstStyle>
            <a:lvl1pPr>
              <a:defRPr>
                <a:solidFill>
                  <a:schemeClr val="bg1"/>
                </a:solidFill>
                <a:effectLst/>
              </a:defRPr>
            </a:lvl1pPr>
          </a:lstStyle>
          <a:p>
            <a:fld id="{6C3E8657-ED4F-2349-80D5-3F1287888601}" type="datetime1">
              <a:rPr lang="en-US" smtClean="0"/>
              <a:pPr/>
              <a:t>2/15/2026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001373" y="0"/>
            <a:ext cx="556592" cy="630936"/>
          </a:xfrm>
        </p:spPr>
        <p:txBody>
          <a:bodyPr/>
          <a:lstStyle>
            <a:lvl1pPr>
              <a:defRPr>
                <a:solidFill>
                  <a:schemeClr val="bg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178253877"/>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34030" y="1001715"/>
            <a:ext cx="4714880" cy="3360095"/>
          </a:xfrm>
        </p:spPr>
        <p:txBody>
          <a:bodyPr anchor="t">
            <a:noAutofit/>
          </a:bodyPr>
          <a:lstStyle>
            <a:lvl1pPr algn="l">
              <a:defRPr sz="6000" u="sng" cap="all" baseline="0">
                <a:solidFill>
                  <a:schemeClr val="bg1"/>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34030" y="4728526"/>
            <a:ext cx="4714880" cy="1494474"/>
          </a:xfrm>
        </p:spPr>
        <p:txBody>
          <a:bodyPr anchor="b">
            <a:normAutofit/>
          </a:bodyPr>
          <a:lstStyle>
            <a:lvl1pPr marL="0" indent="0" algn="l">
              <a:buNone/>
              <a:defRPr sz="20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8" name="Footer Placeholder 7">
            <a:extLst>
              <a:ext uri="{FF2B5EF4-FFF2-40B4-BE49-F238E27FC236}">
                <a16:creationId xmlns:a16="http://schemas.microsoft.com/office/drawing/2014/main" id="{9A6E6A4C-6C55-068A-43AA-78DB4D1D643B}"/>
              </a:ext>
            </a:extLst>
          </p:cNvPr>
          <p:cNvSpPr>
            <a:spLocks noGrp="1"/>
          </p:cNvSpPr>
          <p:nvPr>
            <p:ph type="ftr" sz="quarter" idx="15"/>
          </p:nvPr>
        </p:nvSpPr>
        <p:spPr>
          <a:xfrm>
            <a:off x="634030" y="3586"/>
            <a:ext cx="3154768" cy="630936"/>
          </a:xfrm>
        </p:spPr>
        <p:txBody>
          <a:bodyPr/>
          <a:lstStyle>
            <a:lvl1pPr>
              <a:defRPr>
                <a:solidFill>
                  <a:schemeClr val="bg1"/>
                </a:solidFill>
              </a:defRPr>
            </a:lvl1pPr>
          </a:lstStyle>
          <a:p>
            <a:r>
              <a:rPr lang="en-US" dirty="0"/>
              <a:t>SHAPING THE FUTURE OF OUR INDUSTRY</a:t>
            </a:r>
          </a:p>
        </p:txBody>
      </p:sp>
      <p:sp>
        <p:nvSpPr>
          <p:cNvPr id="7" name="Date Placeholder 6">
            <a:extLst>
              <a:ext uri="{FF2B5EF4-FFF2-40B4-BE49-F238E27FC236}">
                <a16:creationId xmlns:a16="http://schemas.microsoft.com/office/drawing/2014/main" id="{F991F941-2D53-CC10-7947-62237A245FE0}"/>
              </a:ext>
            </a:extLst>
          </p:cNvPr>
          <p:cNvSpPr>
            <a:spLocks noGrp="1"/>
          </p:cNvSpPr>
          <p:nvPr>
            <p:ph type="dt" sz="half" idx="14"/>
          </p:nvPr>
        </p:nvSpPr>
        <p:spPr>
          <a:xfrm>
            <a:off x="3845379" y="3586"/>
            <a:ext cx="898310" cy="630936"/>
          </a:xfrm>
        </p:spPr>
        <p:txBody>
          <a:bodyPr/>
          <a:lstStyle>
            <a:lvl1pPr>
              <a:defRPr>
                <a:solidFill>
                  <a:schemeClr val="bg1"/>
                </a:solidFill>
              </a:defRPr>
            </a:lvl1pPr>
          </a:lstStyle>
          <a:p>
            <a:fld id="{CDAA7185-3F7E-9249-BB9E-706C38E229BC}" type="datetime1">
              <a:rPr lang="en-US" smtClean="0"/>
              <a:pPr/>
              <a:t>2/15/2026</a:t>
            </a:fld>
            <a:endParaRPr lang="en-US" dirty="0"/>
          </a:p>
        </p:txBody>
      </p:sp>
      <p:sp>
        <p:nvSpPr>
          <p:cNvPr id="9" name="Slide Number Placeholder 8">
            <a:extLst>
              <a:ext uri="{FF2B5EF4-FFF2-40B4-BE49-F238E27FC236}">
                <a16:creationId xmlns:a16="http://schemas.microsoft.com/office/drawing/2014/main" id="{C1A2CCFF-14A7-08A8-4465-732CD8928728}"/>
              </a:ext>
            </a:extLst>
          </p:cNvPr>
          <p:cNvSpPr>
            <a:spLocks noGrp="1"/>
          </p:cNvSpPr>
          <p:nvPr>
            <p:ph type="sldNum" sz="quarter" idx="16"/>
          </p:nvPr>
        </p:nvSpPr>
        <p:spPr>
          <a:xfrm>
            <a:off x="4800270" y="3586"/>
            <a:ext cx="548640" cy="630936"/>
          </a:xfrm>
        </p:spPr>
        <p:txBody>
          <a:bodyPr/>
          <a:lstStyle>
            <a:lvl1pPr>
              <a:defRPr>
                <a:solidFill>
                  <a:schemeClr val="bg1"/>
                </a:solidFill>
              </a:defRPr>
            </a:lvl1pPr>
          </a:lstStyle>
          <a:p>
            <a:fld id="{CC057153-B650-4DEB-B370-79DDCFDCE934}" type="slidenum">
              <a:rPr lang="en-US" smtClean="0"/>
              <a:pPr/>
              <a:t>‹#›</a:t>
            </a:fld>
            <a:endParaRPr lang="en-US" dirty="0"/>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p:nvPr>
        </p:nvSpPr>
        <p:spPr>
          <a:xfrm>
            <a:off x="5905502" y="0"/>
            <a:ext cx="6286498" cy="6858000"/>
          </a:xfrm>
          <a:blipFill dpi="0" rotWithShape="1">
            <a:blip r:embed="rId2">
              <a:alphaModFix amt="60000"/>
            </a:blip>
            <a:srcRect/>
            <a:stretch>
              <a:fillRect/>
            </a:stretch>
          </a:blipFill>
        </p:spPr>
        <p:txBody>
          <a:bodyPr/>
          <a:lstStyle/>
          <a:p>
            <a:r>
              <a:rPr lang="en-US"/>
              <a:t>Click icon to add picture</a:t>
            </a:r>
            <a:endParaRPr lang="en-US" dirty="0"/>
          </a:p>
        </p:txBody>
      </p:sp>
    </p:spTree>
    <p:extLst>
      <p:ext uri="{BB962C8B-B14F-4D97-AF65-F5344CB8AC3E}">
        <p14:creationId xmlns:p14="http://schemas.microsoft.com/office/powerpoint/2010/main" val="128457695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34028" y="1011936"/>
            <a:ext cx="7538425" cy="3172503"/>
          </a:xfrm>
        </p:spPr>
        <p:txBody>
          <a:bodyPr anchor="t">
            <a:normAutofit/>
          </a:bodyPr>
          <a:lstStyle>
            <a:lvl1pPr algn="l">
              <a:lnSpc>
                <a:spcPct val="90000"/>
              </a:lnSpc>
              <a:defRPr sz="6000" u="sng" cap="all" baseline="0">
                <a:latin typeface="+mj-lt"/>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34027" y="4728525"/>
            <a:ext cx="7538425" cy="1494475"/>
          </a:xfrm>
        </p:spPr>
        <p:txBody>
          <a:bodyPr anchor="b">
            <a:normAutofit/>
          </a:bodyPr>
          <a:lstStyle>
            <a:lvl1pPr marL="0" indent="0" algn="l">
              <a:lnSpc>
                <a:spcPct val="75000"/>
              </a:lnSpc>
              <a:spcBef>
                <a:spcPts val="0"/>
              </a:spcBef>
              <a:spcAft>
                <a:spcPts val="600"/>
              </a:spcAft>
              <a:buNone/>
              <a:defRPr sz="2000">
                <a:solidFill>
                  <a:schemeClr val="bg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lnSpc>
                <a:spcPct val="90000"/>
              </a:lnSpc>
              <a:defRPr>
                <a:latin typeface="+mj-lt"/>
              </a:defRPr>
            </a:lvl1pPr>
          </a:lstStyle>
          <a:p>
            <a:r>
              <a:rPr lang="en-US" dirty="0"/>
              <a:t>SHAPING THE FUTURE OF OUR INDUSTRY</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lnSpc>
                <a:spcPct val="90000"/>
              </a:lnSpc>
              <a:defRPr>
                <a:latin typeface="+mj-lt"/>
              </a:defRPr>
            </a:lvl1pPr>
          </a:lstStyle>
          <a:p>
            <a:fld id="{99A48728-1D9C-2F4B-9F0A-BC2AEDF455B4}" type="datetime1">
              <a:rPr lang="en-US" smtClean="0"/>
              <a:pPr/>
              <a:t>2/15/2026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lnSpc>
                <a:spcPct val="90000"/>
              </a:lnSpc>
              <a:defRPr>
                <a:latin typeface="+mj-lt"/>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63807941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34029" y="1011936"/>
            <a:ext cx="8095016" cy="3335590"/>
          </a:xfrm>
        </p:spPr>
        <p:txBody>
          <a:bodyPr anchor="b">
            <a:normAutofit/>
          </a:bodyPr>
          <a:lstStyle>
            <a:lvl1pPr algn="l">
              <a:defRPr sz="6000" cap="all" baseline="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34029" y="4728526"/>
            <a:ext cx="8095015" cy="1117538"/>
          </a:xfrm>
        </p:spPr>
        <p:txBody>
          <a:bodyPr anchor="t">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SHAPING THE FUTURE OF OUR INDUSTRY</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07A5FDA9-B56F-3D40-BA5C-830FD973E5D1}" type="datetime1">
              <a:rPr lang="en-US" smtClean="0"/>
              <a:t>2/15/2026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97895856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133602" y="1011936"/>
            <a:ext cx="7924802" cy="3350830"/>
          </a:xfrm>
        </p:spPr>
        <p:txBody>
          <a:bodyPr anchor="b">
            <a:normAutofit/>
          </a:bodyPr>
          <a:lstStyle>
            <a:lvl1pPr algn="ctr">
              <a:defRPr sz="6000" cap="all" baseline="0">
                <a:solidFill>
                  <a:schemeClr val="bg1"/>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133602" y="4728526"/>
            <a:ext cx="7924801" cy="1117538"/>
          </a:xfrm>
        </p:spPr>
        <p:txBody>
          <a:bodyPr>
            <a:normAutofit/>
          </a:bodyPr>
          <a:lstStyle>
            <a:lvl1pPr marL="0" indent="0" algn="ctr">
              <a:buNone/>
              <a:defRPr sz="20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bg1"/>
                </a:solidFill>
              </a:defRPr>
            </a:lvl1pPr>
          </a:lstStyle>
          <a:p>
            <a:r>
              <a:rPr lang="en-US" dirty="0"/>
              <a:t>SHAPING THE FUTURE OF OUR INDUSTRY</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bg1"/>
                </a:solidFill>
              </a:defRPr>
            </a:lvl1pPr>
          </a:lstStyle>
          <a:p>
            <a:fld id="{5B04B425-AD26-2748-9379-4D52F1178C82}" type="datetime1">
              <a:rPr lang="en-US" smtClean="0"/>
              <a:pPr/>
              <a:t>2/15/2026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690856284"/>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Title 4">
    <p:bg>
      <p:bgPr>
        <a:solidFill>
          <a:schemeClr val="accent1"/>
        </a:solidFill>
        <a:effectLst/>
      </p:bgPr>
    </p:bg>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72AC2E79-609C-0D1A-9B21-608288E7C67D}"/>
              </a:ext>
            </a:extLst>
          </p:cNvPr>
          <p:cNvSpPr>
            <a:spLocks noGrp="1"/>
          </p:cNvSpPr>
          <p:nvPr>
            <p:ph type="ctrTitle"/>
          </p:nvPr>
        </p:nvSpPr>
        <p:spPr>
          <a:xfrm>
            <a:off x="634029" y="634999"/>
            <a:ext cx="7152035" cy="5588001"/>
          </a:xfrm>
        </p:spPr>
        <p:txBody>
          <a:bodyPr anchor="b">
            <a:normAutofit/>
          </a:bodyPr>
          <a:lstStyle>
            <a:lvl1pPr algn="l">
              <a:defRPr sz="7500" cap="all" baseline="0">
                <a:solidFill>
                  <a:schemeClr val="bg1"/>
                </a:solidFill>
              </a:defRPr>
            </a:lvl1pPr>
          </a:lstStyle>
          <a:p>
            <a:r>
              <a:rPr lang="en-US"/>
              <a:t>Click to edit Master title style</a:t>
            </a:r>
            <a:endParaRPr lang="en-US" dirty="0"/>
          </a:p>
        </p:txBody>
      </p:sp>
      <p:sp>
        <p:nvSpPr>
          <p:cNvPr id="6" name="Subtitle 2">
            <a:extLst>
              <a:ext uri="{FF2B5EF4-FFF2-40B4-BE49-F238E27FC236}">
                <a16:creationId xmlns:a16="http://schemas.microsoft.com/office/drawing/2014/main" id="{903C4BE1-6BC7-07DF-D465-C3B7FD2F9950}"/>
              </a:ext>
            </a:extLst>
          </p:cNvPr>
          <p:cNvSpPr>
            <a:spLocks noGrp="1"/>
          </p:cNvSpPr>
          <p:nvPr>
            <p:ph type="subTitle" idx="1"/>
          </p:nvPr>
        </p:nvSpPr>
        <p:spPr>
          <a:xfrm>
            <a:off x="8172448" y="634999"/>
            <a:ext cx="3385516" cy="1494477"/>
          </a:xfrm>
        </p:spPr>
        <p:txBody>
          <a:bodyPr anchor="t">
            <a:normAutofit/>
          </a:bodyPr>
          <a:lstStyle>
            <a:lvl1pPr marL="0" indent="0" algn="r">
              <a:buNone/>
              <a:defRPr sz="2000" b="1" i="0">
                <a:solidFill>
                  <a:schemeClr val="bg1"/>
                </a:soli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7205027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Title 5">
    <p:bg>
      <p:bgPr>
        <a:solidFill>
          <a:schemeClr val="accent2"/>
        </a:solidFill>
        <a:effectLst/>
      </p:bgPr>
    </p:bg>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72AC2E79-609C-0D1A-9B21-608288E7C67D}"/>
              </a:ext>
            </a:extLst>
          </p:cNvPr>
          <p:cNvSpPr>
            <a:spLocks noGrp="1"/>
          </p:cNvSpPr>
          <p:nvPr>
            <p:ph type="ctrTitle"/>
          </p:nvPr>
        </p:nvSpPr>
        <p:spPr>
          <a:xfrm>
            <a:off x="634029" y="634999"/>
            <a:ext cx="7152035" cy="5588001"/>
          </a:xfrm>
        </p:spPr>
        <p:txBody>
          <a:bodyPr anchor="b">
            <a:normAutofit/>
          </a:bodyPr>
          <a:lstStyle>
            <a:lvl1pPr algn="l">
              <a:defRPr sz="7500" cap="all" baseline="0">
                <a:solidFill>
                  <a:schemeClr val="accent1"/>
                </a:solidFill>
              </a:defRPr>
            </a:lvl1pPr>
          </a:lstStyle>
          <a:p>
            <a:r>
              <a:rPr lang="en-US"/>
              <a:t>Click to edit Master title style</a:t>
            </a:r>
            <a:endParaRPr lang="en-US" dirty="0"/>
          </a:p>
        </p:txBody>
      </p:sp>
      <p:sp>
        <p:nvSpPr>
          <p:cNvPr id="6" name="Subtitle 2">
            <a:extLst>
              <a:ext uri="{FF2B5EF4-FFF2-40B4-BE49-F238E27FC236}">
                <a16:creationId xmlns:a16="http://schemas.microsoft.com/office/drawing/2014/main" id="{903C4BE1-6BC7-07DF-D465-C3B7FD2F9950}"/>
              </a:ext>
            </a:extLst>
          </p:cNvPr>
          <p:cNvSpPr>
            <a:spLocks noGrp="1"/>
          </p:cNvSpPr>
          <p:nvPr>
            <p:ph type="subTitle" idx="1"/>
          </p:nvPr>
        </p:nvSpPr>
        <p:spPr>
          <a:xfrm>
            <a:off x="8172448" y="634999"/>
            <a:ext cx="3385516" cy="1494477"/>
          </a:xfrm>
        </p:spPr>
        <p:txBody>
          <a:bodyPr anchor="t">
            <a:normAutofit/>
          </a:bodyPr>
          <a:lstStyle>
            <a:lvl1pPr marL="0" indent="0" algn="r">
              <a:buNone/>
              <a:defRPr sz="2000" b="1" i="0">
                <a:solidFill>
                  <a:schemeClr val="accent1"/>
                </a:soli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26316774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34028" y="1748474"/>
            <a:ext cx="7538425" cy="4474526"/>
          </a:xfrm>
        </p:spPr>
        <p:txBody>
          <a:bodyPr anchor="b">
            <a:normAutofit/>
          </a:bodyPr>
          <a:lstStyle>
            <a:lvl1pPr algn="l">
              <a:defRPr sz="6000" cap="all" baseline="0">
                <a:solidFill>
                  <a:schemeClr val="tx1"/>
                </a:solidFill>
              </a:defRPr>
            </a:lvl1pPr>
          </a:lstStyle>
          <a:p>
            <a:r>
              <a:rPr lang="en-US"/>
              <a:t>Click to edit Master title style</a:t>
            </a:r>
            <a:endParaRPr lang="en-US" dirty="0"/>
          </a:p>
        </p:txBody>
      </p:sp>
    </p:spTree>
    <p:extLst>
      <p:ext uri="{BB962C8B-B14F-4D97-AF65-F5344CB8AC3E}">
        <p14:creationId xmlns:p14="http://schemas.microsoft.com/office/powerpoint/2010/main" val="650505147"/>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Section Header 2">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34028" y="1748474"/>
            <a:ext cx="7538425" cy="4474526"/>
          </a:xfrm>
        </p:spPr>
        <p:txBody>
          <a:bodyPr anchor="b">
            <a:normAutofit/>
          </a:bodyPr>
          <a:lstStyle>
            <a:lvl1pPr algn="l">
              <a:defRPr sz="6000" cap="all" baseline="0">
                <a:solidFill>
                  <a:schemeClr val="accent1"/>
                </a:solidFill>
              </a:defRPr>
            </a:lvl1pPr>
          </a:lstStyle>
          <a:p>
            <a:r>
              <a:rPr lang="en-US"/>
              <a:t>Click to edit Master title style</a:t>
            </a:r>
            <a:endParaRPr lang="en-US" dirty="0"/>
          </a:p>
        </p:txBody>
      </p:sp>
    </p:spTree>
    <p:extLst>
      <p:ext uri="{BB962C8B-B14F-4D97-AF65-F5344CB8AC3E}">
        <p14:creationId xmlns:p14="http://schemas.microsoft.com/office/powerpoint/2010/main" val="432758706"/>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Welcome">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29" y="1001714"/>
            <a:ext cx="5652464" cy="2613336"/>
          </a:xfrm>
        </p:spPr>
        <p:txBody>
          <a:bodyPr anchor="b">
            <a:noAutofit/>
          </a:bodyPr>
          <a:lstStyle>
            <a:lvl1pPr>
              <a:defRPr sz="6000" u="sng" cap="all" baseline="0">
                <a:solidFill>
                  <a:schemeClr val="tx1"/>
                </a:solidFill>
              </a:defRPr>
            </a:lvl1p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634029" y="0"/>
            <a:ext cx="4328498" cy="630936"/>
          </a:xfrm>
        </p:spPr>
        <p:txBody>
          <a:bodyPr/>
          <a:lstStyle>
            <a:lvl1pPr>
              <a:defRPr>
                <a:solidFill>
                  <a:schemeClr val="tx1"/>
                </a:solidFill>
              </a:defRPr>
            </a:lvl1pPr>
          </a:lstStyle>
          <a:p>
            <a:r>
              <a:rPr lang="en-US" dirty="0"/>
              <a:t>SHAPING THE FUTURE OF OUR INDUSTRY</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9672014" y="0"/>
            <a:ext cx="942975" cy="630936"/>
          </a:xfrm>
        </p:spPr>
        <p:txBody>
          <a:bodyPr/>
          <a:lstStyle>
            <a:lvl1pPr>
              <a:defRPr>
                <a:solidFill>
                  <a:schemeClr val="tx1"/>
                </a:solidFill>
              </a:defRPr>
            </a:lvl1pPr>
          </a:lstStyle>
          <a:p>
            <a:fld id="{05F2758A-C3D6-E84B-B3E9-757EFEF52D55}" type="datetime1">
              <a:rPr lang="en-US" smtClean="0"/>
              <a:pPr/>
              <a:t>2/15/2026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001373" y="0"/>
            <a:ext cx="556592" cy="630936"/>
          </a:xfrm>
        </p:spPr>
        <p:txBody>
          <a:bodyPr/>
          <a:lstStyle>
            <a:lvl1pPr>
              <a:defRPr>
                <a:solidFill>
                  <a:schemeClr val="tx1"/>
                </a:solidFill>
              </a:defRPr>
            </a:lvl1pPr>
          </a:lstStyle>
          <a:p>
            <a:fld id="{CC057153-B650-4DEB-B370-79DDCFDCE934}" type="slidenum">
              <a:rPr lang="en-US" smtClean="0"/>
              <a:pPr/>
              <a:t>‹#›</a:t>
            </a:fld>
            <a:endParaRPr lang="en-US" dirty="0"/>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634029" y="3996050"/>
            <a:ext cx="5652464" cy="2226950"/>
          </a:xfrm>
        </p:spPr>
        <p:txBody>
          <a:bodyPr>
            <a:normAutofit/>
          </a:bodyPr>
          <a:lstStyle>
            <a:lvl1pPr>
              <a:lnSpc>
                <a:spcPct val="120000"/>
              </a:lnSpc>
              <a:spcAft>
                <a:spcPts val="0"/>
              </a:spcAft>
              <a:defRPr sz="1600">
                <a:solidFill>
                  <a:schemeClr val="tx1"/>
                </a:solidFill>
              </a:defRPr>
            </a:lvl1pPr>
            <a:lvl2pPr>
              <a:lnSpc>
                <a:spcPct val="120000"/>
              </a:lnSpc>
              <a:spcAft>
                <a:spcPts val="0"/>
              </a:spcAft>
              <a:defRPr sz="1600">
                <a:solidFill>
                  <a:schemeClr val="tx1"/>
                </a:solidFill>
              </a:defRPr>
            </a:lvl2pPr>
            <a:lvl3pPr>
              <a:lnSpc>
                <a:spcPct val="120000"/>
              </a:lnSpc>
              <a:spcAft>
                <a:spcPts val="0"/>
              </a:spcAft>
              <a:defRPr sz="1600">
                <a:solidFill>
                  <a:schemeClr val="tx1"/>
                </a:solidFill>
              </a:defRPr>
            </a:lvl3pPr>
            <a:lvl4pPr>
              <a:lnSpc>
                <a:spcPct val="120000"/>
              </a:lnSpc>
              <a:spcAft>
                <a:spcPts val="0"/>
              </a:spcAft>
              <a:defRPr sz="1600">
                <a:solidFill>
                  <a:schemeClr val="tx1"/>
                </a:solidFill>
              </a:defRPr>
            </a:lvl4pPr>
            <a:lvl5pPr>
              <a:lnSpc>
                <a:spcPct val="120000"/>
              </a:lnSpc>
              <a:spcAft>
                <a:spcPts val="0"/>
              </a:spcAft>
              <a:defRPr sz="16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8" name="Picture Placeholder 7">
            <a:extLst>
              <a:ext uri="{FF2B5EF4-FFF2-40B4-BE49-F238E27FC236}">
                <a16:creationId xmlns:a16="http://schemas.microsoft.com/office/drawing/2014/main" id="{DEE8CE2C-7AFC-E265-19EB-F76884D5992B}"/>
              </a:ext>
            </a:extLst>
          </p:cNvPr>
          <p:cNvSpPr>
            <a:spLocks noGrp="1"/>
          </p:cNvSpPr>
          <p:nvPr>
            <p:ph type="pic" sz="quarter" idx="14"/>
          </p:nvPr>
        </p:nvSpPr>
        <p:spPr>
          <a:xfrm>
            <a:off x="6843095" y="630936"/>
            <a:ext cx="4714870" cy="5592064"/>
          </a:xfrm>
          <a:blipFill dpi="0" rotWithShape="1">
            <a:blip r:embed="rId2">
              <a:alphaModFix amt="60000"/>
            </a:blip>
            <a:srcRect/>
            <a:stretch>
              <a:fillRect l="-40" r="-40"/>
            </a:stretch>
          </a:blipFill>
        </p:spPr>
        <p:txBody>
          <a:bodyPr/>
          <a:lstStyle>
            <a:lvl1pPr>
              <a:defRPr>
                <a:solidFill>
                  <a:schemeClr val="tx1"/>
                </a:solidFill>
              </a:defRPr>
            </a:lvl1pPr>
          </a:lstStyle>
          <a:p>
            <a:r>
              <a:rPr lang="en-US"/>
              <a:t>Click icon to add picture</a:t>
            </a:r>
            <a:endParaRPr lang="en-US" dirty="0"/>
          </a:p>
        </p:txBody>
      </p:sp>
    </p:spTree>
    <p:extLst>
      <p:ext uri="{BB962C8B-B14F-4D97-AF65-F5344CB8AC3E}">
        <p14:creationId xmlns:p14="http://schemas.microsoft.com/office/powerpoint/2010/main" val="2177910705"/>
      </p:ext>
    </p:extLst>
  </p:cSld>
  <p:clrMapOvr>
    <a:overrideClrMapping bg1="dk1" tx1="lt1" bg2="dk2" tx2="lt2" accent1="accent1" accent2="accent2" accent3="accent3" accent4="accent4" accent5="accent5" accent6="accent6" hlink="hlink" folHlink="folHlink"/>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Agenda with Picture">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858000" y="1001715"/>
            <a:ext cx="4663440" cy="2241233"/>
          </a:xfrm>
        </p:spPr>
        <p:txBody>
          <a:bodyPr anchor="t">
            <a:noAutofit/>
          </a:bodyPr>
          <a:lstStyle>
            <a:lvl1pPr>
              <a:defRPr sz="6000" cap="all" baseline="0">
                <a:solidFill>
                  <a:schemeClr val="tx1"/>
                </a:solidFill>
              </a:defRPr>
            </a:lvl1pPr>
          </a:lstStyle>
          <a:p>
            <a:r>
              <a:rPr lang="en-US"/>
              <a:t>Click to edit Master title style</a:t>
            </a:r>
            <a:endParaRPr lang="en-US" dirty="0"/>
          </a:p>
        </p:txBody>
      </p:sp>
      <p:sp>
        <p:nvSpPr>
          <p:cNvPr id="8" name="Picture Placeholder 7">
            <a:extLst>
              <a:ext uri="{FF2B5EF4-FFF2-40B4-BE49-F238E27FC236}">
                <a16:creationId xmlns:a16="http://schemas.microsoft.com/office/drawing/2014/main" id="{9AC20259-235D-F9C3-3788-C1457976F5AC}"/>
              </a:ext>
            </a:extLst>
          </p:cNvPr>
          <p:cNvSpPr>
            <a:spLocks noGrp="1"/>
          </p:cNvSpPr>
          <p:nvPr>
            <p:ph type="pic" sz="quarter" idx="14"/>
          </p:nvPr>
        </p:nvSpPr>
        <p:spPr>
          <a:xfrm>
            <a:off x="0" y="0"/>
            <a:ext cx="6096000" cy="6858000"/>
          </a:xfrm>
          <a:blipFill dpi="0" rotWithShape="1">
            <a:blip r:embed="rId2">
              <a:alphaModFix amt="60000"/>
            </a:blip>
            <a:srcRect/>
            <a:stretch>
              <a:fillRect/>
            </a:stretch>
          </a:blipFill>
        </p:spPr>
        <p:txBody>
          <a:bodyPr/>
          <a:lstStyle>
            <a:lvl1pPr>
              <a:defRPr>
                <a:solidFill>
                  <a:schemeClr val="tx1"/>
                </a:solidFill>
              </a:defRPr>
            </a:lvl1pPr>
          </a:lstStyle>
          <a:p>
            <a:r>
              <a:rPr lang="en-US"/>
              <a:t>Click icon to add picture</a:t>
            </a:r>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6843095" y="0"/>
            <a:ext cx="2828918" cy="630936"/>
          </a:xfrm>
        </p:spPr>
        <p:txBody>
          <a:bodyPr/>
          <a:lstStyle>
            <a:lvl1pPr>
              <a:defRPr>
                <a:solidFill>
                  <a:schemeClr val="tx1"/>
                </a:solidFill>
              </a:defRPr>
            </a:lvl1pPr>
          </a:lstStyle>
          <a:p>
            <a:r>
              <a:rPr lang="en-US" dirty="0"/>
              <a:t>SHAPING THE FUTURE OF OUR INDUSTRY</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9707112" y="0"/>
            <a:ext cx="914400" cy="630936"/>
          </a:xfrm>
        </p:spPr>
        <p:txBody>
          <a:bodyPr/>
          <a:lstStyle>
            <a:lvl1pPr>
              <a:defRPr>
                <a:solidFill>
                  <a:schemeClr val="tx1"/>
                </a:solidFill>
              </a:defRPr>
            </a:lvl1pPr>
          </a:lstStyle>
          <a:p>
            <a:fld id="{1EEECD8D-53A7-3A4F-8909-5ECB0FEF37FB}" type="datetime1">
              <a:rPr lang="en-US" smtClean="0"/>
              <a:pPr/>
              <a:t>2/15/2026</a:t>
            </a:fld>
            <a:endParaRPr lang="en-US" dirty="0"/>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11009324" y="0"/>
            <a:ext cx="548640" cy="630936"/>
          </a:xfrm>
        </p:spPr>
        <p:txBody>
          <a:bodyPr/>
          <a:lstStyle>
            <a:lvl1pPr>
              <a:defRPr>
                <a:solidFill>
                  <a:schemeClr val="tx1"/>
                </a:solidFill>
              </a:defRPr>
            </a:lvl1p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858000" y="3623950"/>
            <a:ext cx="4663440" cy="2539106"/>
          </a:xfrm>
        </p:spPr>
        <p:txBody>
          <a:bodyPr>
            <a:normAutofit/>
          </a:bodyPr>
          <a:lstStyle>
            <a:lvl1pPr marL="457200" indent="-457200">
              <a:buFont typeface="+mj-lt"/>
              <a:buAutoNum type="arabicPeriod"/>
              <a:defRPr sz="2000">
                <a:solidFill>
                  <a:schemeClr val="tx1"/>
                </a:solidFill>
              </a:defRPr>
            </a:lvl1pPr>
            <a:lvl2pPr marL="571500" indent="-342900">
              <a:buFont typeface="+mj-lt"/>
              <a:buAutoNum type="arabicPeriod"/>
              <a:defRPr sz="1800">
                <a:solidFill>
                  <a:schemeClr val="tx1"/>
                </a:solidFill>
              </a:defRPr>
            </a:lvl2pPr>
            <a:lvl3pPr marL="800100" indent="-342900">
              <a:buFont typeface="+mj-lt"/>
              <a:buAutoNum type="arabicPeriod"/>
              <a:defRPr sz="1600">
                <a:solidFill>
                  <a:schemeClr val="tx1"/>
                </a:solidFill>
              </a:defRPr>
            </a:lvl3pPr>
            <a:lvl4pPr marL="1028700" indent="-342900">
              <a:buFont typeface="+mj-lt"/>
              <a:buAutoNum type="arabicPeriod"/>
              <a:defRPr sz="1400">
                <a:solidFill>
                  <a:schemeClr val="tx1"/>
                </a:solidFill>
              </a:defRPr>
            </a:lvl4pPr>
            <a:lvl5pPr>
              <a:buFont typeface="+mj-lt"/>
              <a:buAutoNum type="arabicPeriod"/>
              <a:defRPr sz="1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477243813"/>
      </p:ext>
    </p:extLst>
  </p:cSld>
  <p:clrMapOvr>
    <a:overrideClrMapping bg1="dk1" tx1="lt1" bg2="dk2" tx2="lt2" accent1="accent1" accent2="accent2" accent3="accent3" accent4="accent4" accent5="accent5" accent6="accent6" hlink="hlink" folHlink="folHlink"/>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2">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29" y="2129475"/>
            <a:ext cx="4719430" cy="2599051"/>
          </a:xfrm>
        </p:spPr>
        <p:txBody>
          <a:bodyPr>
            <a:noAutofit/>
          </a:bodyPr>
          <a:lstStyle>
            <a:lvl1pPr>
              <a:defRPr sz="6000" cap="all" baseline="0">
                <a:solidFill>
                  <a:schemeClr val="tx1"/>
                </a:solidFill>
              </a:defRPr>
            </a:lvl1p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dirty="0"/>
              <a:t>SHAPING THE FUTURE OF OUR INDUSTRY</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307E3B5C-D099-9543-A57D-129299D311F4}" type="datetime1">
              <a:rPr lang="en-US" smtClean="0"/>
              <a:pPr/>
              <a:t>2/15/2026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843095" y="2129475"/>
            <a:ext cx="4158283" cy="2599051"/>
          </a:xfrm>
        </p:spPr>
        <p:txBody>
          <a:bodyPr/>
          <a:lstStyle>
            <a:lvl1pPr marL="0" indent="0">
              <a:buNone/>
              <a:defRPr>
                <a:solidFill>
                  <a:schemeClr val="tx1"/>
                </a:solidFill>
              </a:defRPr>
            </a:lvl1pPr>
            <a:lvl2pPr marL="228600" indent="0">
              <a:buNone/>
              <a:defRPr>
                <a:solidFill>
                  <a:schemeClr val="tx1"/>
                </a:solidFill>
              </a:defRPr>
            </a:lvl2pPr>
            <a:lvl3pPr marL="457200" indent="0">
              <a:buNone/>
              <a:defRPr>
                <a:solidFill>
                  <a:schemeClr val="tx1"/>
                </a:solidFill>
              </a:defRPr>
            </a:lvl3pPr>
            <a:lvl4pPr marL="685800" indent="0">
              <a:buNone/>
              <a:defRPr>
                <a:solidFill>
                  <a:schemeClr val="tx1"/>
                </a:solidFill>
              </a:defRPr>
            </a:lvl4pPr>
            <a:lvl5pPr marL="914400" indent="0">
              <a:buNone/>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79489392"/>
      </p:ext>
    </p:extLst>
  </p:cSld>
  <p:clrMapOvr>
    <a:overrideClrMapping bg1="dk1" tx1="lt1" bg2="dk2" tx2="lt2" accent1="accent1" accent2="accent2" accent3="accent3" accent4="accent4" accent5="accent5" accent6="accent6" hlink="hlink" folHlink="folHlink"/>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3">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29" y="1748474"/>
            <a:ext cx="4328498" cy="3726812"/>
          </a:xfrm>
        </p:spPr>
        <p:txBody>
          <a:bodyPr>
            <a:normAutofit/>
          </a:bodyPr>
          <a:lstStyle>
            <a:lvl1pPr>
              <a:defRPr sz="6000" cap="all" baseline="0">
                <a:solidFill>
                  <a:schemeClr val="tx1"/>
                </a:solidFill>
              </a:defRPr>
            </a:lvl1p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dirty="0"/>
              <a:t>SHAPING THE FUTURE OF OUR INDUSTRY</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1FDDB5BF-28B0-5C4D-A64A-E611B8C77204}" type="datetime1">
              <a:rPr lang="en-US" smtClean="0"/>
              <a:pPr/>
              <a:t>2/15/2026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348911" y="1748473"/>
            <a:ext cx="6209053" cy="3726812"/>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5917226"/>
      </p:ext>
    </p:extLst>
  </p:cSld>
  <p:clrMapOvr>
    <a:overrideClrMapping bg1="dk1" tx1="lt1" bg2="dk2" tx2="lt2" accent1="accent1" accent2="accent2" accent3="accent3" accent4="accent4" accent5="accent5" accent6="accent6" hlink="hlink" folHlink="folHlink"/>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ontent 4">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4677" y="1381759"/>
            <a:ext cx="4347849" cy="4841241"/>
          </a:xfrm>
        </p:spPr>
        <p:txBody>
          <a:bodyPr>
            <a:normAutofit/>
          </a:bodyPr>
          <a:lstStyle>
            <a:lvl1pPr>
              <a:defRPr sz="6000" cap="all" baseline="0">
                <a:solidFill>
                  <a:schemeClr val="tx1"/>
                </a:solidFill>
              </a:defRPr>
            </a:lvl1p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dirty="0"/>
              <a:t>SHAPING THE FUTURE OF OUR INDUSTRY</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9482B860-5E2A-1340-A6D3-E276E55F2222}" type="datetime1">
              <a:rPr lang="en-US" smtClean="0"/>
              <a:pPr/>
              <a:t>2/15/2026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348911" y="1381759"/>
            <a:ext cx="6209054" cy="4841242"/>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611288327"/>
      </p:ext>
    </p:extLst>
  </p:cSld>
  <p:clrMapOvr>
    <a:overrideClrMapping bg1="dk1" tx1="lt1" bg2="dk2" tx2="lt2" accent1="accent1" accent2="accent2" accent3="accent3" accent4="accent4" accent5="accent5" accent6="accent6" hlink="hlink" folHlink="folHlink"/>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5">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4677" y="1001715"/>
            <a:ext cx="4347850" cy="4855526"/>
          </a:xfrm>
        </p:spPr>
        <p:txBody>
          <a:bodyPr>
            <a:normAutofit/>
          </a:bodyPr>
          <a:lstStyle>
            <a:lvl1pPr>
              <a:defRPr sz="6000" cap="all" baseline="0">
                <a:solidFill>
                  <a:schemeClr val="tx1"/>
                </a:solidFill>
              </a:defRPr>
            </a:lvl1p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dirty="0"/>
              <a:t>SHAPING THE FUTURE OF OUR INDUSTRY</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E8676C7A-4B29-7743-AB3A-5EEF28262A7C}" type="datetime1">
              <a:rPr lang="en-US" smtClean="0"/>
              <a:pPr/>
              <a:t>2/15/2026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5348911" y="1001715"/>
            <a:ext cx="6209053" cy="4855526"/>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961574937"/>
      </p:ext>
    </p:extLst>
  </p:cSld>
  <p:clrMapOvr>
    <a:overrideClrMapping bg1="dk1" tx1="lt1" bg2="dk2" tx2="lt2" accent1="accent1" accent2="accent2" accent3="accent3" accent4="accent4" accent5="accent5" accent6="accent6" hlink="hlink" folHlink="folHlink"/>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6">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22" y="1001715"/>
            <a:ext cx="3385529" cy="5221285"/>
          </a:xfrm>
        </p:spPr>
        <p:txBody>
          <a:bodyPr>
            <a:normAutofit/>
          </a:bodyPr>
          <a:lstStyle>
            <a:lvl1pPr>
              <a:defRPr sz="6000" cap="all" baseline="0">
                <a:solidFill>
                  <a:schemeClr val="tx1"/>
                </a:solidFill>
              </a:defRPr>
            </a:lvl1p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dirty="0"/>
              <a:t>SHAPING THE FUTURE OF OUR INDUSTRY</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17826AE1-158D-A74A-A5C8-25E57C484C69}" type="datetime1">
              <a:rPr lang="en-US" smtClean="0"/>
              <a:pPr/>
              <a:t>2/15/2026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405935" y="1001715"/>
            <a:ext cx="7152029" cy="5221286"/>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066173699"/>
      </p:ext>
    </p:extLst>
  </p:cSld>
  <p:clrMapOvr>
    <a:overrideClrMapping bg1="dk1" tx1="lt1" bg2="dk2" tx2="lt2" accent1="accent1" accent2="accent2" accent3="accent3" accent4="accent4" accent5="accent5" accent6="accent6" hlink="hlink" folHlink="folHlink"/>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Content 7">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29" y="1001714"/>
            <a:ext cx="10923935" cy="1127760"/>
          </a:xfrm>
        </p:spPr>
        <p:txBody>
          <a:bodyPr>
            <a:noAutofit/>
          </a:bodyPr>
          <a:lstStyle>
            <a:lvl1pPr>
              <a:defRPr sz="6000" u="sng" cap="all" baseline="0">
                <a:solidFill>
                  <a:schemeClr val="tx1"/>
                </a:solidFill>
              </a:defRPr>
            </a:lvl1p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634029" y="0"/>
            <a:ext cx="4328498" cy="630936"/>
          </a:xfrm>
        </p:spPr>
        <p:txBody>
          <a:bodyPr/>
          <a:lstStyle>
            <a:lvl1pPr>
              <a:defRPr>
                <a:solidFill>
                  <a:schemeClr val="tx1"/>
                </a:solidFill>
              </a:defRPr>
            </a:lvl1pPr>
          </a:lstStyle>
          <a:p>
            <a:r>
              <a:rPr lang="en-US" dirty="0"/>
              <a:t>SHAPING THE FUTURE OF OUR INDUSTRY</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9672014" y="0"/>
            <a:ext cx="942975" cy="630936"/>
          </a:xfrm>
        </p:spPr>
        <p:txBody>
          <a:bodyPr/>
          <a:lstStyle>
            <a:lvl1pPr>
              <a:defRPr>
                <a:solidFill>
                  <a:schemeClr val="tx1"/>
                </a:solidFill>
              </a:defRPr>
            </a:lvl1pPr>
          </a:lstStyle>
          <a:p>
            <a:fld id="{FA1EC562-4E50-D34B-8F39-5DD0D018EB66}" type="datetime1">
              <a:rPr lang="en-US" smtClean="0"/>
              <a:pPr/>
              <a:t>2/15/2026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001373" y="0"/>
            <a:ext cx="556592" cy="630936"/>
          </a:xfrm>
        </p:spPr>
        <p:txBody>
          <a:bodyPr/>
          <a:lstStyle>
            <a:lvl1pPr>
              <a:defRPr>
                <a:solidFill>
                  <a:schemeClr val="tx1"/>
                </a:solidFill>
              </a:defRPr>
            </a:lvl1pPr>
          </a:lstStyle>
          <a:p>
            <a:fld id="{CC057153-B650-4DEB-B370-79DDCFDCE934}" type="slidenum">
              <a:rPr lang="en-US" smtClean="0"/>
              <a:pPr/>
              <a:t>‹#›</a:t>
            </a:fld>
            <a:endParaRPr lang="en-US" dirty="0"/>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634029" y="2495234"/>
            <a:ext cx="10923935" cy="3727766"/>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283785884"/>
      </p:ext>
    </p:extLst>
  </p:cSld>
  <p:clrMapOvr>
    <a:overrideClrMapping bg1="dk1" tx1="lt1" bg2="dk2" tx2="lt2" accent1="accent1" accent2="accent2" accent3="accent3" accent4="accent4" accent5="accent5" accent6="accent6" hlink="hlink" folHlink="folHlink"/>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Agenda">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34029" y="1011936"/>
            <a:ext cx="8481400" cy="1484254"/>
          </a:xfrm>
        </p:spPr>
        <p:txBody>
          <a:bodyPr anchor="t">
            <a:noAutofit/>
          </a:bodyPr>
          <a:lstStyle>
            <a:lvl1pPr>
              <a:defRPr sz="6000" cap="all" baseline="0">
                <a:solidFill>
                  <a:schemeClr val="tx1"/>
                </a:solidFill>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lvl1pPr>
              <a:defRPr>
                <a:solidFill>
                  <a:schemeClr val="tx1"/>
                </a:solidFill>
              </a:defRPr>
            </a:lvl1pPr>
          </a:lstStyle>
          <a:p>
            <a:r>
              <a:rPr lang="en-US" dirty="0"/>
              <a:t>SHAPING THE FUTURE OF OUR INDUSTRY</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lvl1pPr>
              <a:defRPr>
                <a:solidFill>
                  <a:schemeClr val="tx1"/>
                </a:solidFill>
              </a:defRPr>
            </a:lvl1pPr>
          </a:lstStyle>
          <a:p>
            <a:fld id="{3EDD5DD5-92AA-6440-87DE-277C532BE8AC}" type="datetime1">
              <a:rPr lang="en-US" smtClean="0"/>
              <a:pPr/>
              <a:t>2/15/2026</a:t>
            </a:fld>
            <a:endParaRPr lang="en-US" dirty="0"/>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34029" y="2877190"/>
            <a:ext cx="8481400" cy="3345810"/>
          </a:xfrm>
        </p:spPr>
        <p:txBody>
          <a:bodyPr>
            <a:normAutofit/>
          </a:bodyPr>
          <a:lstStyle>
            <a:lvl1pPr marL="457200" indent="-457200">
              <a:buFont typeface="+mj-lt"/>
              <a:buAutoNum type="arabicPeriod"/>
              <a:defRPr sz="2400">
                <a:solidFill>
                  <a:schemeClr val="tx1"/>
                </a:solidFill>
              </a:defRPr>
            </a:lvl1pPr>
            <a:lvl2pPr marL="685800" indent="-457200">
              <a:buFont typeface="+mj-lt"/>
              <a:buAutoNum type="arabicPeriod"/>
              <a:defRPr sz="2000">
                <a:solidFill>
                  <a:schemeClr val="tx1"/>
                </a:solidFill>
              </a:defRPr>
            </a:lvl2pPr>
            <a:lvl3pPr marL="800100" indent="-342900">
              <a:buFont typeface="+mj-lt"/>
              <a:buAutoNum type="arabicPeriod"/>
              <a:defRPr sz="1800">
                <a:solidFill>
                  <a:schemeClr val="tx1"/>
                </a:solidFill>
              </a:defRPr>
            </a:lvl3pPr>
            <a:lvl4pPr marL="1028700" indent="-342900">
              <a:buFont typeface="+mj-lt"/>
              <a:buAutoNum type="arabicPeriod"/>
              <a:defRPr sz="1600">
                <a:solidFill>
                  <a:schemeClr val="tx1"/>
                </a:solidFill>
              </a:defRPr>
            </a:lvl4pPr>
            <a:lvl5pPr marL="1257300" indent="-342900">
              <a:buFont typeface="+mj-lt"/>
              <a:buAutoNum type="arabicPeriod"/>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190827042"/>
      </p:ext>
    </p:extLst>
  </p:cSld>
  <p:clrMapOvr>
    <a:overrideClrMapping bg1="dk1" tx1="lt1" bg2="dk2" tx2="lt2" accent1="accent1" accent2="accent2" accent3="accent3" accent4="accent4" accent5="accent5" accent6="accent6" hlink="hlink" folHlink="folHlink"/>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ontent with Picture">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48911" y="1001714"/>
            <a:ext cx="6209053" cy="1122374"/>
          </a:xfrm>
        </p:spPr>
        <p:txBody>
          <a:bodyPr anchor="t"/>
          <a:lstStyle>
            <a:lvl1pPr>
              <a:defRPr cap="all" baseline="0">
                <a:solidFill>
                  <a:schemeClr val="tx1"/>
                </a:solidFill>
              </a:defRPr>
            </a:lvl1pPr>
          </a:lstStyle>
          <a:p>
            <a:r>
              <a:rPr lang="en-US"/>
              <a:t>Click to edit Master title style</a:t>
            </a:r>
            <a:endParaRPr lang="en-US" dirty="0"/>
          </a:p>
        </p:txBody>
      </p:sp>
      <p:sp>
        <p:nvSpPr>
          <p:cNvPr id="9" name="Footer Placeholder 8">
            <a:extLst>
              <a:ext uri="{FF2B5EF4-FFF2-40B4-BE49-F238E27FC236}">
                <a16:creationId xmlns:a16="http://schemas.microsoft.com/office/drawing/2014/main" id="{C65BFCB1-FAA8-D03A-3B62-DCB2CF1CA112}"/>
              </a:ext>
            </a:extLst>
          </p:cNvPr>
          <p:cNvSpPr>
            <a:spLocks noGrp="1"/>
          </p:cNvSpPr>
          <p:nvPr>
            <p:ph type="ftr" sz="quarter" idx="16"/>
          </p:nvPr>
        </p:nvSpPr>
        <p:spPr>
          <a:xfrm>
            <a:off x="6843096" y="0"/>
            <a:ext cx="2828918" cy="630936"/>
          </a:xfrm>
        </p:spPr>
        <p:txBody>
          <a:bodyPr/>
          <a:lstStyle>
            <a:lvl1pPr>
              <a:defRPr>
                <a:solidFill>
                  <a:schemeClr val="tx1"/>
                </a:solidFill>
              </a:defRPr>
            </a:lvl1pPr>
          </a:lstStyle>
          <a:p>
            <a:r>
              <a:rPr lang="en-US" dirty="0"/>
              <a:t>SHAPING THE FUTURE OF OUR INDUSTRY</a:t>
            </a:r>
          </a:p>
        </p:txBody>
      </p:sp>
      <p:sp>
        <p:nvSpPr>
          <p:cNvPr id="4" name="Date Placeholder 3">
            <a:extLst>
              <a:ext uri="{FF2B5EF4-FFF2-40B4-BE49-F238E27FC236}">
                <a16:creationId xmlns:a16="http://schemas.microsoft.com/office/drawing/2014/main" id="{1E742B5C-5438-96A4-4A2A-AE939906F8A4}"/>
              </a:ext>
            </a:extLst>
          </p:cNvPr>
          <p:cNvSpPr>
            <a:spLocks noGrp="1"/>
          </p:cNvSpPr>
          <p:nvPr>
            <p:ph type="dt" sz="half" idx="15"/>
          </p:nvPr>
        </p:nvSpPr>
        <p:spPr>
          <a:xfrm>
            <a:off x="9700589" y="0"/>
            <a:ext cx="914400" cy="630936"/>
          </a:xfrm>
        </p:spPr>
        <p:txBody>
          <a:bodyPr/>
          <a:lstStyle>
            <a:lvl1pPr>
              <a:defRPr>
                <a:solidFill>
                  <a:schemeClr val="tx1"/>
                </a:solidFill>
              </a:defRPr>
            </a:lvl1pPr>
          </a:lstStyle>
          <a:p>
            <a:fld id="{33C78A78-9BD4-2540-9BAB-27AD9352B454}" type="datetime1">
              <a:rPr lang="en-US" smtClean="0"/>
              <a:pPr/>
              <a:t>2/15/2026</a:t>
            </a:fld>
            <a:endParaRPr lang="en-US" dirty="0"/>
          </a:p>
        </p:txBody>
      </p:sp>
      <p:sp>
        <p:nvSpPr>
          <p:cNvPr id="10" name="Slide Number Placeholder 9">
            <a:extLst>
              <a:ext uri="{FF2B5EF4-FFF2-40B4-BE49-F238E27FC236}">
                <a16:creationId xmlns:a16="http://schemas.microsoft.com/office/drawing/2014/main" id="{0A608994-46CD-AAE0-DCC4-A59D26254D84}"/>
              </a:ext>
            </a:extLst>
          </p:cNvPr>
          <p:cNvSpPr>
            <a:spLocks noGrp="1"/>
          </p:cNvSpPr>
          <p:nvPr>
            <p:ph type="sldNum" sz="quarter" idx="17"/>
          </p:nvPr>
        </p:nvSpPr>
        <p:spPr>
          <a:xfrm>
            <a:off x="11009324" y="0"/>
            <a:ext cx="548640" cy="630936"/>
          </a:xfrm>
        </p:spPr>
        <p:txBody>
          <a:bodyPr/>
          <a:lstStyle>
            <a:lvl1pPr>
              <a:defRPr>
                <a:solidFill>
                  <a:schemeClr val="tx1"/>
                </a:solidFill>
              </a:defRPr>
            </a:lvl1pPr>
          </a:lstStyle>
          <a:p>
            <a:fld id="{CC057153-B650-4DEB-B370-79DDCFDCE934}" type="slidenum">
              <a:rPr lang="en-US" smtClean="0"/>
              <a:pPr/>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0" y="1"/>
            <a:ext cx="4904907" cy="6858000"/>
          </a:xfrm>
          <a:blipFill dpi="0" rotWithShape="1">
            <a:blip r:embed="rId2">
              <a:alphaModFix amt="60000"/>
            </a:blip>
            <a:srcRect/>
            <a:stretch>
              <a:fillRect/>
            </a:stretch>
          </a:blipFill>
        </p:spPr>
        <p:txBody>
          <a:bodyPr/>
          <a:lstStyle>
            <a:lvl1pPr>
              <a:defRPr>
                <a:solidFill>
                  <a:schemeClr val="tx1"/>
                </a:solidFill>
              </a:defRPr>
            </a:lvl1pPr>
          </a:lstStyle>
          <a:p>
            <a:r>
              <a:rPr lang="en-US"/>
              <a:t>Click icon to add picture</a:t>
            </a:r>
            <a:endParaRPr lang="en-US" dirty="0"/>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348911" y="2496189"/>
            <a:ext cx="6209053" cy="3726811"/>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415385792"/>
      </p:ext>
    </p:extLst>
  </p:cSld>
  <p:clrMapOvr>
    <a:overrideClrMapping bg1="dk1" tx1="lt1" bg2="dk2" tx2="lt2" accent1="accent1" accent2="accent2" accent3="accent3" accent4="accent4" accent5="accent5" accent6="accent6" hlink="hlink" folHlink="folHlink"/>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Content with Picture 2">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28" y="1001714"/>
            <a:ext cx="6209066" cy="1121419"/>
          </a:xfrm>
        </p:spPr>
        <p:txBody>
          <a:bodyPr anchor="t"/>
          <a:lstStyle>
            <a:lvl1pPr>
              <a:defRPr cap="all" baseline="0">
                <a:solidFill>
                  <a:schemeClr val="bg1"/>
                </a:solidFill>
              </a:defRPr>
            </a:lvl1pPr>
          </a:lstStyle>
          <a:p>
            <a:r>
              <a:rPr lang="en-US"/>
              <a:t>Click to edit Master title style</a:t>
            </a:r>
            <a:endParaRPr lang="en-US" dirty="0"/>
          </a:p>
        </p:txBody>
      </p:sp>
      <p:sp>
        <p:nvSpPr>
          <p:cNvPr id="10" name="Footer Placeholder 9">
            <a:extLst>
              <a:ext uri="{FF2B5EF4-FFF2-40B4-BE49-F238E27FC236}">
                <a16:creationId xmlns:a16="http://schemas.microsoft.com/office/drawing/2014/main" id="{4515DEC4-C967-ABFB-73CF-0A90335332A4}"/>
              </a:ext>
            </a:extLst>
          </p:cNvPr>
          <p:cNvSpPr>
            <a:spLocks noGrp="1"/>
          </p:cNvSpPr>
          <p:nvPr>
            <p:ph type="ftr" sz="quarter" idx="16"/>
          </p:nvPr>
        </p:nvSpPr>
        <p:spPr>
          <a:xfrm>
            <a:off x="634028" y="0"/>
            <a:ext cx="3181348" cy="630936"/>
          </a:xfrm>
        </p:spPr>
        <p:txBody>
          <a:bodyPr/>
          <a:lstStyle>
            <a:lvl1pPr>
              <a:defRPr>
                <a:solidFill>
                  <a:schemeClr val="bg1"/>
                </a:solidFill>
              </a:defRPr>
            </a:lvl1pPr>
          </a:lstStyle>
          <a:p>
            <a:r>
              <a:rPr lang="en-US" dirty="0"/>
              <a:t>SHAPING THE FUTURE OF OUR INDUSTRY</a:t>
            </a:r>
          </a:p>
        </p:txBody>
      </p:sp>
      <p:sp>
        <p:nvSpPr>
          <p:cNvPr id="9" name="Date Placeholder 8">
            <a:extLst>
              <a:ext uri="{FF2B5EF4-FFF2-40B4-BE49-F238E27FC236}">
                <a16:creationId xmlns:a16="http://schemas.microsoft.com/office/drawing/2014/main" id="{81177663-FC76-DF36-EEB7-5BE4C6C82F3A}"/>
              </a:ext>
            </a:extLst>
          </p:cNvPr>
          <p:cNvSpPr>
            <a:spLocks noGrp="1"/>
          </p:cNvSpPr>
          <p:nvPr>
            <p:ph type="dt" sz="half" idx="15"/>
          </p:nvPr>
        </p:nvSpPr>
        <p:spPr>
          <a:xfrm>
            <a:off x="3859766" y="0"/>
            <a:ext cx="896113" cy="630936"/>
          </a:xfrm>
        </p:spPr>
        <p:txBody>
          <a:bodyPr/>
          <a:lstStyle>
            <a:lvl1pPr>
              <a:defRPr>
                <a:solidFill>
                  <a:schemeClr val="bg1"/>
                </a:solidFill>
              </a:defRPr>
            </a:lvl1pPr>
          </a:lstStyle>
          <a:p>
            <a:fld id="{6B5BCBD1-B884-5B4C-ACE8-81AA2A39E888}" type="datetime1">
              <a:rPr lang="en-US" smtClean="0"/>
              <a:pPr/>
              <a:t>2/15/2026</a:t>
            </a:fld>
            <a:endParaRPr lang="en-US" dirty="0"/>
          </a:p>
        </p:txBody>
      </p:sp>
      <p:sp>
        <p:nvSpPr>
          <p:cNvPr id="12" name="Slide Number Placeholder 11">
            <a:extLst>
              <a:ext uri="{FF2B5EF4-FFF2-40B4-BE49-F238E27FC236}">
                <a16:creationId xmlns:a16="http://schemas.microsoft.com/office/drawing/2014/main" id="{A5A5085F-BE80-B110-AA1F-9DD0919E27D7}"/>
              </a:ext>
            </a:extLst>
          </p:cNvPr>
          <p:cNvSpPr>
            <a:spLocks noGrp="1"/>
          </p:cNvSpPr>
          <p:nvPr>
            <p:ph type="sldNum" sz="quarter" idx="17"/>
          </p:nvPr>
        </p:nvSpPr>
        <p:spPr>
          <a:xfrm>
            <a:off x="4800270" y="0"/>
            <a:ext cx="548640" cy="630936"/>
          </a:xfrm>
        </p:spPr>
        <p:txBody>
          <a:bodyPr/>
          <a:lstStyle>
            <a:lvl1pPr>
              <a:defRPr>
                <a:solidFill>
                  <a:schemeClr val="bg1"/>
                </a:solidFill>
              </a:defRPr>
            </a:lvl1pPr>
          </a:lstStyle>
          <a:p>
            <a:fld id="{CC057153-B650-4DEB-B370-79DDCFDCE934}" type="slidenum">
              <a:rPr lang="en-US" smtClean="0"/>
              <a:pPr/>
              <a:t>‹#›</a:t>
            </a:fld>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34028" y="2495234"/>
            <a:ext cx="6209066" cy="3727765"/>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7262823" y="0"/>
            <a:ext cx="4929177" cy="6858000"/>
          </a:xfrm>
          <a:blipFill dpi="0" rotWithShape="1">
            <a:blip r:embed="rId2">
              <a:alphaModFix amt="60000"/>
            </a:blip>
            <a:srcRect/>
            <a:stretch>
              <a:fillRect/>
            </a:stretch>
          </a:blipFill>
        </p:spPr>
        <p:txBody>
          <a:bodyPr/>
          <a:lstStyle/>
          <a:p>
            <a:r>
              <a:rPr lang="en-US"/>
              <a:t>Click icon to add picture</a:t>
            </a:r>
            <a:endParaRPr lang="en-US" dirty="0"/>
          </a:p>
        </p:txBody>
      </p:sp>
    </p:spTree>
    <p:extLst>
      <p:ext uri="{BB962C8B-B14F-4D97-AF65-F5344CB8AC3E}">
        <p14:creationId xmlns:p14="http://schemas.microsoft.com/office/powerpoint/2010/main" val="2487717625"/>
      </p:ext>
    </p:extLst>
  </p:cSld>
  <p:clrMapOvr>
    <a:overrideClrMapping bg1="lt1" tx1="dk1" bg2="lt2" tx2="dk2" accent1="accent1" accent2="accent2" accent3="accent3" accent4="accent4" accent5="accent5" accent6="accent6" hlink="hlink" folHlink="folHlink"/>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ntent with Picture 3">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405936" y="1001714"/>
            <a:ext cx="7152028" cy="1122374"/>
          </a:xfrm>
        </p:spPr>
        <p:txBody>
          <a:bodyPr anchor="t"/>
          <a:lstStyle>
            <a:lvl1pPr>
              <a:defRPr cap="all" baseline="0">
                <a:solidFill>
                  <a:schemeClr val="bg1"/>
                </a:solidFill>
              </a:defRPr>
            </a:lvl1pPr>
          </a:lstStyle>
          <a:p>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0" y="1"/>
            <a:ext cx="4019547" cy="6858000"/>
          </a:xfrm>
          <a:blipFill dpi="0" rotWithShape="1">
            <a:blip r:embed="rId2">
              <a:alphaModFix amt="60000"/>
            </a:blip>
            <a:srcRect/>
            <a:stretch>
              <a:fillRect/>
            </a:stretch>
          </a:blipFill>
        </p:spPr>
        <p:txBody>
          <a:bodyPr/>
          <a:lstStyle/>
          <a:p>
            <a:r>
              <a:rPr lang="en-US"/>
              <a:t>Click icon to add picture</a:t>
            </a:r>
            <a:endParaRPr lang="en-US" dirty="0"/>
          </a:p>
        </p:txBody>
      </p:sp>
      <p:sp>
        <p:nvSpPr>
          <p:cNvPr id="4" name="Footer Placeholder 3">
            <a:extLst>
              <a:ext uri="{FF2B5EF4-FFF2-40B4-BE49-F238E27FC236}">
                <a16:creationId xmlns:a16="http://schemas.microsoft.com/office/drawing/2014/main" id="{5446E4B5-B423-4137-0255-D68BAC85BE95}"/>
              </a:ext>
            </a:extLst>
          </p:cNvPr>
          <p:cNvSpPr>
            <a:spLocks noGrp="1"/>
          </p:cNvSpPr>
          <p:nvPr>
            <p:ph type="ftr" sz="quarter" idx="16"/>
          </p:nvPr>
        </p:nvSpPr>
        <p:spPr>
          <a:xfrm>
            <a:off x="6871664" y="0"/>
            <a:ext cx="2800349" cy="630936"/>
          </a:xfrm>
        </p:spPr>
        <p:txBody>
          <a:bodyPr/>
          <a:lstStyle>
            <a:lvl1pPr>
              <a:defRPr>
                <a:solidFill>
                  <a:schemeClr val="bg1"/>
                </a:solidFill>
              </a:defRPr>
            </a:lvl1pPr>
          </a:lstStyle>
          <a:p>
            <a:r>
              <a:rPr lang="en-US" dirty="0"/>
              <a:t>SHAPING THE FUTURE OF OUR INDUSTRY</a:t>
            </a:r>
          </a:p>
        </p:txBody>
      </p:sp>
      <p:sp>
        <p:nvSpPr>
          <p:cNvPr id="3" name="Date Placeholder 2">
            <a:extLst>
              <a:ext uri="{FF2B5EF4-FFF2-40B4-BE49-F238E27FC236}">
                <a16:creationId xmlns:a16="http://schemas.microsoft.com/office/drawing/2014/main" id="{F0BFB53A-8FDF-F131-DCF2-D7BECE95381F}"/>
              </a:ext>
            </a:extLst>
          </p:cNvPr>
          <p:cNvSpPr>
            <a:spLocks noGrp="1"/>
          </p:cNvSpPr>
          <p:nvPr>
            <p:ph type="dt" sz="half" idx="15"/>
          </p:nvPr>
        </p:nvSpPr>
        <p:spPr>
          <a:xfrm>
            <a:off x="9700589" y="0"/>
            <a:ext cx="914400" cy="630936"/>
          </a:xfrm>
        </p:spPr>
        <p:txBody>
          <a:bodyPr/>
          <a:lstStyle>
            <a:lvl1pPr>
              <a:defRPr>
                <a:solidFill>
                  <a:schemeClr val="bg1"/>
                </a:solidFill>
              </a:defRPr>
            </a:lvl1pPr>
          </a:lstStyle>
          <a:p>
            <a:fld id="{B561CBF7-6530-194B-9FC2-12E7E7738880}" type="datetime1">
              <a:rPr lang="en-US" smtClean="0"/>
              <a:pPr/>
              <a:t>2/15/2026</a:t>
            </a:fld>
            <a:endParaRPr lang="en-US" dirty="0"/>
          </a:p>
        </p:txBody>
      </p:sp>
      <p:sp>
        <p:nvSpPr>
          <p:cNvPr id="9" name="Slide Number Placeholder 8">
            <a:extLst>
              <a:ext uri="{FF2B5EF4-FFF2-40B4-BE49-F238E27FC236}">
                <a16:creationId xmlns:a16="http://schemas.microsoft.com/office/drawing/2014/main" id="{79FEC5A8-0DCB-9EEB-83E2-0411804C543D}"/>
              </a:ext>
            </a:extLst>
          </p:cNvPr>
          <p:cNvSpPr>
            <a:spLocks noGrp="1"/>
          </p:cNvSpPr>
          <p:nvPr>
            <p:ph type="sldNum" sz="quarter" idx="17"/>
          </p:nvPr>
        </p:nvSpPr>
        <p:spPr>
          <a:xfrm>
            <a:off x="11009324" y="0"/>
            <a:ext cx="548640" cy="630936"/>
          </a:xfrm>
        </p:spPr>
        <p:txBody>
          <a:bodyPr/>
          <a:lstStyle>
            <a:lvl1pPr>
              <a:defRPr>
                <a:solidFill>
                  <a:schemeClr val="bg1"/>
                </a:solidFill>
              </a:defRPr>
            </a:lvl1pPr>
          </a:lstStyle>
          <a:p>
            <a:fld id="{CC057153-B650-4DEB-B370-79DDCFDCE934}" type="slidenum">
              <a:rPr lang="en-US" smtClean="0"/>
              <a:pPr/>
              <a:t>‹#›</a:t>
            </a:fld>
            <a:endParaRPr lang="en-US" dirty="0"/>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405936" y="2496189"/>
            <a:ext cx="7152028" cy="3726811"/>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199263639"/>
      </p:ext>
    </p:extLst>
  </p:cSld>
  <p:clrMapOvr>
    <a:overrideClrMapping bg1="lt1" tx1="dk1" bg2="lt2" tx2="dk2" accent1="accent1" accent2="accent2" accent3="accent3" accent4="accent4" accent5="accent5" accent6="accent6" hlink="hlink" folHlink="folHlink"/>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Content with Picture 4">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28" y="1001714"/>
            <a:ext cx="6587506" cy="1112519"/>
          </a:xfrm>
        </p:spPr>
        <p:txBody>
          <a:bodyPr anchor="t"/>
          <a:lstStyle>
            <a:lvl1pPr>
              <a:defRPr cap="all" baseline="0">
                <a:solidFill>
                  <a:schemeClr val="bg1"/>
                </a:solidFill>
              </a:defRPr>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34028" y="2495234"/>
            <a:ext cx="6595451" cy="3727765"/>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634028" y="0"/>
            <a:ext cx="3177059" cy="630936"/>
          </a:xfrm>
        </p:spPr>
        <p:txBody>
          <a:bodyPr/>
          <a:lstStyle>
            <a:lvl1pPr>
              <a:defRPr>
                <a:solidFill>
                  <a:schemeClr val="bg1"/>
                </a:solidFill>
              </a:defRPr>
            </a:lvl1pPr>
          </a:lstStyle>
          <a:p>
            <a:r>
              <a:rPr lang="en-US" dirty="0"/>
              <a:t>SHAPING THE FUTURE OF OUR INDUSTRY</a:t>
            </a:r>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3848478" y="0"/>
            <a:ext cx="914400" cy="630936"/>
          </a:xfrm>
        </p:spPr>
        <p:txBody>
          <a:bodyPr/>
          <a:lstStyle>
            <a:lvl1pPr>
              <a:defRPr>
                <a:solidFill>
                  <a:schemeClr val="bg1"/>
                </a:solidFill>
              </a:defRPr>
            </a:lvl1pPr>
          </a:lstStyle>
          <a:p>
            <a:fld id="{3FA5E271-D672-F147-B371-ABF5E56F00EC}" type="datetime1">
              <a:rPr lang="en-US" smtClean="0"/>
              <a:pPr/>
              <a:t>2/15/2026</a:t>
            </a:fld>
            <a:endParaRPr lang="en-US" dirty="0"/>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4800269" y="0"/>
            <a:ext cx="548641" cy="630936"/>
          </a:xfrm>
        </p:spPr>
        <p:txBody>
          <a:bodyPr/>
          <a:lstStyle>
            <a:lvl1pPr>
              <a:defRPr>
                <a:solidFill>
                  <a:schemeClr val="bg1"/>
                </a:solidFill>
              </a:defRPr>
            </a:lvl1pPr>
          </a:lstStyle>
          <a:p>
            <a:fld id="{CC057153-B650-4DEB-B370-79DDCFDCE934}" type="slidenum">
              <a:rPr lang="en-US" smtClean="0"/>
              <a:pPr/>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8172454" y="0"/>
            <a:ext cx="4019545" cy="6858000"/>
          </a:xfrm>
          <a:blipFill dpi="0" rotWithShape="1">
            <a:blip r:embed="rId2">
              <a:alphaModFix amt="60000"/>
            </a:blip>
            <a:srcRect/>
            <a:stretch>
              <a:fillRect/>
            </a:stretch>
          </a:blipFill>
        </p:spPr>
        <p:txBody>
          <a:bodyPr/>
          <a:lstStyle/>
          <a:p>
            <a:r>
              <a:rPr lang="en-US"/>
              <a:t>Click icon to add picture</a:t>
            </a:r>
            <a:endParaRPr lang="en-US" dirty="0"/>
          </a:p>
        </p:txBody>
      </p:sp>
    </p:spTree>
    <p:extLst>
      <p:ext uri="{BB962C8B-B14F-4D97-AF65-F5344CB8AC3E}">
        <p14:creationId xmlns:p14="http://schemas.microsoft.com/office/powerpoint/2010/main" val="1138457317"/>
      </p:ext>
    </p:extLst>
  </p:cSld>
  <p:clrMapOvr>
    <a:overrideClrMapping bg1="lt1" tx1="dk1" bg2="lt2" tx2="dk2" accent1="accent1" accent2="accent2" accent3="accent3" accent4="accent4" accent5="accent5" accent6="accent6" hlink="hlink" folHlink="folHlink"/>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Content with Picture 5">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843095" y="1019803"/>
            <a:ext cx="4714869" cy="1109672"/>
          </a:xfrm>
        </p:spPr>
        <p:txBody>
          <a:bodyPr anchor="t"/>
          <a:lstStyle>
            <a:lvl1pPr>
              <a:defRPr sz="3200" cap="all" baseline="0">
                <a:solidFill>
                  <a:schemeClr val="bg1"/>
                </a:solidFill>
              </a:defRPr>
            </a:lvl1pPr>
          </a:lstStyle>
          <a:p>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0"/>
            <a:ext cx="6286498" cy="6858000"/>
          </a:xfrm>
          <a:blipFill dpi="0" rotWithShape="1">
            <a:blip r:embed="rId2">
              <a:alphaModFix amt="60000"/>
            </a:blip>
            <a:srcRect/>
            <a:stretch>
              <a:fillRect/>
            </a:stretch>
          </a:blipFill>
        </p:spPr>
        <p:txBody>
          <a:bodyPr/>
          <a:lstStyle/>
          <a:p>
            <a:r>
              <a:rPr lang="en-US"/>
              <a:t>Click icon to add picture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843095" y="0"/>
            <a:ext cx="2828918" cy="630936"/>
          </a:xfrm>
        </p:spPr>
        <p:txBody>
          <a:bodyPr/>
          <a:lstStyle>
            <a:lvl1pPr>
              <a:defRPr>
                <a:solidFill>
                  <a:schemeClr val="bg1"/>
                </a:solidFill>
              </a:defRPr>
            </a:lvl1pPr>
          </a:lstStyle>
          <a:p>
            <a:r>
              <a:rPr lang="en-US" dirty="0"/>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700581" y="0"/>
            <a:ext cx="914407" cy="630936"/>
          </a:xfrm>
        </p:spPr>
        <p:txBody>
          <a:bodyPr/>
          <a:lstStyle>
            <a:lvl1pPr>
              <a:defRPr>
                <a:solidFill>
                  <a:schemeClr val="bg1"/>
                </a:solidFill>
                <a:effectLst/>
              </a:defRPr>
            </a:lvl1pPr>
          </a:lstStyle>
          <a:p>
            <a:fld id="{CC79DE5A-E0D1-2647-9D82-FBDAE5DFB807}" type="datetime1">
              <a:rPr lang="en-US" smtClean="0"/>
              <a:pPr/>
              <a:t>2/15/2026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dirty="0"/>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6843095" y="2514279"/>
            <a:ext cx="4714869" cy="3708722"/>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823004395"/>
      </p:ext>
    </p:extLst>
  </p:cSld>
  <p:clrMapOvr>
    <a:overrideClrMapping bg1="lt1" tx1="dk1" bg2="lt2" tx2="dk2" accent1="accent1" accent2="accent2" accent3="accent3" accent4="accent4" accent5="accent5" accent6="accent6" hlink="hlink" folHlink="folHlink"/>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tent with Picture 6">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28" y="1001715"/>
            <a:ext cx="4714881" cy="1108746"/>
          </a:xfrm>
        </p:spPr>
        <p:txBody>
          <a:bodyPr anchor="t"/>
          <a:lstStyle>
            <a:lvl1pPr>
              <a:defRPr sz="3200" cap="all" baseline="0">
                <a:solidFill>
                  <a:schemeClr val="tx1"/>
                </a:solidFill>
              </a:defRPr>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34029" y="2515204"/>
            <a:ext cx="4714881" cy="3707796"/>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34028" y="0"/>
            <a:ext cx="2805405" cy="630936"/>
          </a:xfrm>
        </p:spPr>
        <p:txBody>
          <a:bodyPr/>
          <a:lstStyle>
            <a:lvl1pPr>
              <a:defRPr>
                <a:solidFill>
                  <a:schemeClr val="tx1"/>
                </a:solidFill>
                <a:effectLst/>
              </a:defRPr>
            </a:lvl1pPr>
          </a:lstStyle>
          <a:p>
            <a:r>
              <a:rPr lang="en-US" dirty="0"/>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830190" y="0"/>
            <a:ext cx="914400" cy="630936"/>
          </a:xfrm>
        </p:spPr>
        <p:txBody>
          <a:bodyPr/>
          <a:lstStyle>
            <a:lvl1pPr>
              <a:defRPr>
                <a:solidFill>
                  <a:schemeClr val="tx1"/>
                </a:solidFill>
              </a:defRPr>
            </a:lvl1pPr>
          </a:lstStyle>
          <a:p>
            <a:fld id="{7E69D102-A2FD-8743-85DB-14F8D0C32AC3}" type="datetime1">
              <a:rPr lang="en-US" smtClean="0"/>
              <a:pPr/>
              <a:t>2/15/2026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800270" y="0"/>
            <a:ext cx="548640" cy="630936"/>
          </a:xfrm>
        </p:spPr>
        <p:txBody>
          <a:bodyPr/>
          <a:lstStyle>
            <a:lvl1pPr>
              <a:defRPr>
                <a:solidFill>
                  <a:schemeClr val="tx1"/>
                </a:solidFill>
                <a:effectLst/>
              </a:defRPr>
            </a:lvl1pPr>
          </a:lstStyle>
          <a:p>
            <a:fld id="{CC057153-B650-4DEB-B370-79DDCFDCE934}" type="slidenum">
              <a:rPr lang="en-US" smtClean="0"/>
              <a:pPr/>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5905502" y="0"/>
            <a:ext cx="6286498" cy="6858000"/>
          </a:xfrm>
          <a:blipFill dpi="0" rotWithShape="1">
            <a:blip r:embed="rId2">
              <a:alphaModFix amt="60000"/>
            </a:blip>
            <a:srcRect/>
            <a:stretch>
              <a:fillRect/>
            </a:stretch>
          </a:blipFill>
        </p:spPr>
        <p:txBody>
          <a:bodyPr/>
          <a:lstStyle>
            <a:lvl1pPr>
              <a:defRPr>
                <a:solidFill>
                  <a:schemeClr val="tx1"/>
                </a:solidFill>
              </a:defRPr>
            </a:lvl1pPr>
          </a:lstStyle>
          <a:p>
            <a:r>
              <a:rPr lang="en-US"/>
              <a:t>Click icon to add picture</a:t>
            </a:r>
            <a:endParaRPr lang="en-US" dirty="0"/>
          </a:p>
        </p:txBody>
      </p:sp>
    </p:spTree>
    <p:extLst>
      <p:ext uri="{BB962C8B-B14F-4D97-AF65-F5344CB8AC3E}">
        <p14:creationId xmlns:p14="http://schemas.microsoft.com/office/powerpoint/2010/main" val="3433333372"/>
      </p:ext>
    </p:extLst>
  </p:cSld>
  <p:clrMapOvr>
    <a:overrideClrMapping bg1="dk1" tx1="lt1" bg2="dk2" tx2="lt2" accent1="accent1" accent2="accent2" accent3="accent3" accent4="accent4" accent5="accent5" accent6="accent6" hlink="hlink" folHlink="folHlink"/>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tent with Picture 7">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843095" y="1011935"/>
            <a:ext cx="4714869" cy="1112153"/>
          </a:xfrm>
        </p:spPr>
        <p:txBody>
          <a:bodyPr anchor="b"/>
          <a:lstStyle>
            <a:lvl1pPr>
              <a:defRPr sz="6000" cap="all" baseline="0">
                <a:solidFill>
                  <a:schemeClr val="tx1"/>
                </a:solidFill>
              </a:defRPr>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53237" y="0"/>
            <a:ext cx="2836870" cy="630936"/>
          </a:xfrm>
        </p:spPr>
        <p:txBody>
          <a:bodyPr/>
          <a:lstStyle>
            <a:lvl1pPr>
              <a:defRPr>
                <a:solidFill>
                  <a:schemeClr val="tx1"/>
                </a:solidFill>
              </a:defRPr>
            </a:lvl1pPr>
          </a:lstStyle>
          <a:p>
            <a:r>
              <a:rPr lang="en-US" dirty="0"/>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687910" y="0"/>
            <a:ext cx="927080" cy="630936"/>
          </a:xfrm>
        </p:spPr>
        <p:txBody>
          <a:bodyPr/>
          <a:lstStyle>
            <a:lvl1pPr>
              <a:defRPr>
                <a:solidFill>
                  <a:schemeClr val="tx1"/>
                </a:solidFill>
                <a:effectLst/>
              </a:defRPr>
            </a:lvl1pPr>
          </a:lstStyle>
          <a:p>
            <a:fld id="{FA9F1854-4AF0-ED49-AE83-182A816927B5}" type="datetime1">
              <a:rPr lang="en-US" smtClean="0"/>
              <a:pPr/>
              <a:t>2/15/2026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634029" y="630936"/>
            <a:ext cx="5652469" cy="5592063"/>
          </a:xfrm>
          <a:blipFill dpi="0" rotWithShape="1">
            <a:blip r:embed="rId2">
              <a:alphaModFix amt="60000"/>
            </a:blip>
            <a:srcRect/>
            <a:stretch>
              <a:fillRect/>
            </a:stretch>
          </a:blipFill>
        </p:spPr>
        <p:txBody>
          <a:bodyPr/>
          <a:lstStyle>
            <a:lvl1pPr>
              <a:defRPr>
                <a:solidFill>
                  <a:schemeClr val="tx1"/>
                </a:solidFill>
              </a:defRPr>
            </a:lvl1pPr>
          </a:lstStyle>
          <a:p>
            <a:r>
              <a:rPr lang="en-US"/>
              <a:t>Click icon to add picture</a:t>
            </a:r>
            <a:endParaRPr lang="en-US" dirty="0"/>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6861021" y="2496190"/>
            <a:ext cx="4696943" cy="3726809"/>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57639047"/>
      </p:ext>
    </p:extLst>
  </p:cSld>
  <p:clrMapOvr>
    <a:overrideClrMapping bg1="dk1" tx1="lt1" bg2="dk2" tx2="lt2" accent1="accent1" accent2="accent2" accent3="accent3" accent4="accent4" accent5="accent5" accent6="accent6" hlink="hlink" folHlink="folHlink"/>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ontent with Picture 8">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30" y="1001714"/>
            <a:ext cx="4714880" cy="1121417"/>
          </a:xfrm>
        </p:spPr>
        <p:txBody>
          <a:bodyPr anchor="t"/>
          <a:lstStyle>
            <a:lvl1pPr>
              <a:defRPr sz="3200" cap="all" baseline="0">
                <a:solidFill>
                  <a:schemeClr val="tx1"/>
                </a:solidFill>
              </a:defRPr>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34028" y="0"/>
            <a:ext cx="2805405" cy="630936"/>
          </a:xfrm>
        </p:spPr>
        <p:txBody>
          <a:bodyPr/>
          <a:lstStyle>
            <a:lvl1pPr>
              <a:defRPr>
                <a:solidFill>
                  <a:schemeClr val="tx1"/>
                </a:solidFill>
                <a:effectLst/>
              </a:defRPr>
            </a:lvl1pPr>
          </a:lstStyle>
          <a:p>
            <a:r>
              <a:rPr lang="en-US" dirty="0"/>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848478" y="0"/>
            <a:ext cx="914400" cy="630936"/>
          </a:xfrm>
        </p:spPr>
        <p:txBody>
          <a:bodyPr/>
          <a:lstStyle>
            <a:lvl1pPr>
              <a:defRPr>
                <a:solidFill>
                  <a:schemeClr val="tx1"/>
                </a:solidFill>
              </a:defRPr>
            </a:lvl1pPr>
          </a:lstStyle>
          <a:p>
            <a:fld id="{6E8F57D1-DD5E-4E44-98C5-7D5639D55A57}" type="datetime1">
              <a:rPr lang="en-US" smtClean="0"/>
              <a:pPr/>
              <a:t>2/15/2026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800269" y="0"/>
            <a:ext cx="548640" cy="630936"/>
          </a:xfrm>
        </p:spPr>
        <p:txBody>
          <a:bodyPr/>
          <a:lstStyle>
            <a:lvl1pPr>
              <a:defRPr>
                <a:solidFill>
                  <a:schemeClr val="tx1"/>
                </a:solidFill>
                <a:effectLst/>
              </a:defRPr>
            </a:lvl1pPr>
          </a:lstStyle>
          <a:p>
            <a:fld id="{CC057153-B650-4DEB-B370-79DDCFDCE934}" type="slidenum">
              <a:rPr lang="en-US" smtClean="0"/>
              <a:pPr/>
              <a:t>‹#›</a:t>
            </a:fld>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2774" y="2495233"/>
            <a:ext cx="4736136" cy="3727767"/>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5905502" y="0"/>
            <a:ext cx="6286497" cy="6858000"/>
          </a:xfrm>
          <a:blipFill dpi="0" rotWithShape="1">
            <a:blip r:embed="rId2">
              <a:alphaModFix amt="60000"/>
            </a:blip>
            <a:srcRect/>
            <a:stretch>
              <a:fillRect/>
            </a:stretch>
          </a:blipFill>
        </p:spPr>
        <p:txBody>
          <a:bodyPr/>
          <a:lstStyle>
            <a:lvl1pPr>
              <a:defRPr>
                <a:solidFill>
                  <a:schemeClr val="tx1"/>
                </a:solidFill>
              </a:defRPr>
            </a:lvl1pPr>
          </a:lstStyle>
          <a:p>
            <a:r>
              <a:rPr lang="en-US"/>
              <a:t>Click icon to add picture</a:t>
            </a:r>
            <a:endParaRPr lang="en-US" dirty="0"/>
          </a:p>
        </p:txBody>
      </p:sp>
    </p:spTree>
    <p:extLst>
      <p:ext uri="{BB962C8B-B14F-4D97-AF65-F5344CB8AC3E}">
        <p14:creationId xmlns:p14="http://schemas.microsoft.com/office/powerpoint/2010/main" val="2338564950"/>
      </p:ext>
    </p:extLst>
  </p:cSld>
  <p:clrMapOvr>
    <a:overrideClrMapping bg1="dk1" tx1="lt1" bg2="dk2" tx2="lt2" accent1="accent1" accent2="accent2" accent3="accent3" accent4="accent4" accent5="accent5" accent6="accent6" hlink="hlink" folHlink="folHlink"/>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Content with Picture 9">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172454" y="992921"/>
            <a:ext cx="3385510" cy="1117539"/>
          </a:xfrm>
        </p:spPr>
        <p:txBody>
          <a:bodyPr anchor="t">
            <a:noAutofit/>
          </a:bodyPr>
          <a:lstStyle>
            <a:lvl1pPr>
              <a:defRPr sz="3200" cap="all" baseline="0">
                <a:solidFill>
                  <a:schemeClr val="tx1"/>
                </a:solidFill>
              </a:defRPr>
            </a:lvl1pPr>
          </a:lstStyle>
          <a:p>
            <a:r>
              <a:rPr lang="en-US"/>
              <a:t>Click to edit Master title style</a:t>
            </a:r>
            <a:endParaRPr lang="en-US" dirty="0"/>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a:off x="8172454" y="0"/>
            <a:ext cx="1735843" cy="630936"/>
          </a:xfrm>
        </p:spPr>
        <p:txBody>
          <a:bodyPr/>
          <a:lstStyle>
            <a:lvl1pPr>
              <a:defRPr>
                <a:solidFill>
                  <a:schemeClr val="tx1"/>
                </a:solidFill>
              </a:defRPr>
            </a:lvl1pPr>
          </a:lstStyle>
          <a:p>
            <a:r>
              <a:rPr lang="en-US" dirty="0"/>
              <a:t>SHAPING THE FUTURE OF OUR INDUSTRY</a:t>
            </a:r>
          </a:p>
        </p:txBody>
      </p:sp>
      <p:sp>
        <p:nvSpPr>
          <p:cNvPr id="4" name="Date Placeholder 3">
            <a:extLst>
              <a:ext uri="{FF2B5EF4-FFF2-40B4-BE49-F238E27FC236}">
                <a16:creationId xmlns:a16="http://schemas.microsoft.com/office/drawing/2014/main" id="{15305F20-8340-4F06-2EA5-4D05FFED4587}"/>
              </a:ext>
            </a:extLst>
          </p:cNvPr>
          <p:cNvSpPr>
            <a:spLocks noGrp="1"/>
          </p:cNvSpPr>
          <p:nvPr>
            <p:ph type="dt" sz="half" idx="15"/>
          </p:nvPr>
        </p:nvSpPr>
        <p:spPr>
          <a:xfrm>
            <a:off x="9911643" y="0"/>
            <a:ext cx="700007" cy="630936"/>
          </a:xfrm>
        </p:spPr>
        <p:txBody>
          <a:bodyPr/>
          <a:lstStyle>
            <a:lvl1pPr>
              <a:defRPr>
                <a:solidFill>
                  <a:schemeClr val="tx1"/>
                </a:solidFill>
              </a:defRPr>
            </a:lvl1pPr>
          </a:lstStyle>
          <a:p>
            <a:fld id="{BDB83C81-A524-F840-ABC9-B6BB50E4A13C}" type="datetime1">
              <a:rPr lang="en-US" smtClean="0"/>
              <a:pPr/>
              <a:t>2/15/2026</a:t>
            </a:fld>
            <a:endParaRPr lang="en-US" dirty="0"/>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a:xfrm>
            <a:off x="11009323" y="0"/>
            <a:ext cx="548640" cy="630936"/>
          </a:xfrm>
        </p:spPr>
        <p:txBody>
          <a:bodyPr/>
          <a:lstStyle>
            <a:lvl1pPr>
              <a:defRPr>
                <a:solidFill>
                  <a:schemeClr val="tx1"/>
                </a:solidFill>
              </a:defRPr>
            </a:lvl1pPr>
          </a:lstStyle>
          <a:p>
            <a:fld id="{CC057153-B650-4DEB-B370-79DDCFDCE934}" type="slidenum">
              <a:rPr lang="en-US" smtClean="0"/>
              <a:pPr/>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0" y="0"/>
            <a:ext cx="7584144" cy="6858000"/>
          </a:xfrm>
          <a:blipFill dpi="0" rotWithShape="1">
            <a:blip r:embed="rId2">
              <a:alphaModFix amt="60000"/>
            </a:blip>
            <a:srcRect/>
            <a:stretch>
              <a:fillRect/>
            </a:stretch>
          </a:blipFill>
        </p:spPr>
        <p:txBody>
          <a:bodyPr/>
          <a:lstStyle>
            <a:lvl1pPr>
              <a:defRPr>
                <a:solidFill>
                  <a:schemeClr val="tx1"/>
                </a:solidFill>
              </a:defRPr>
            </a:lvl1pPr>
          </a:lstStyle>
          <a:p>
            <a:r>
              <a:rPr lang="en-US"/>
              <a:t>Click icon to add picture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8172454" y="2515204"/>
            <a:ext cx="3385510" cy="3707796"/>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607650266"/>
      </p:ext>
    </p:extLst>
  </p:cSld>
  <p:clrMapOvr>
    <a:overrideClrMapping bg1="dk1" tx1="lt1" bg2="dk2" tx2="lt2" accent1="accent1" accent2="accent2" accent3="accent3" accent4="accent4" accent5="accent5" accent6="accent6" hlink="hlink" folHlink="folHlink"/>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Content with Picture 10">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28" y="1001715"/>
            <a:ext cx="3380187" cy="1108746"/>
          </a:xfrm>
        </p:spPr>
        <p:txBody>
          <a:bodyPr anchor="b">
            <a:noAutofit/>
          </a:bodyPr>
          <a:lstStyle>
            <a:lvl1pPr>
              <a:defRPr sz="3200" cap="all" baseline="0">
                <a:solidFill>
                  <a:schemeClr val="tx1"/>
                </a:solidFill>
              </a:defRPr>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34028" y="0"/>
            <a:ext cx="2083775" cy="630936"/>
          </a:xfrm>
        </p:spPr>
        <p:txBody>
          <a:bodyPr/>
          <a:lstStyle>
            <a:lvl1pPr>
              <a:defRPr>
                <a:solidFill>
                  <a:schemeClr val="tx1"/>
                </a:solidFill>
                <a:effectLst/>
              </a:defRPr>
            </a:lvl1pPr>
          </a:lstStyle>
          <a:p>
            <a:r>
              <a:rPr lang="en-US" dirty="0"/>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2723140" y="0"/>
            <a:ext cx="716293" cy="630936"/>
          </a:xfrm>
        </p:spPr>
        <p:txBody>
          <a:bodyPr/>
          <a:lstStyle>
            <a:lvl1pPr>
              <a:defRPr>
                <a:solidFill>
                  <a:schemeClr val="tx1"/>
                </a:solidFill>
              </a:defRPr>
            </a:lvl1pPr>
          </a:lstStyle>
          <a:p>
            <a:fld id="{1BA8DA53-5E6D-4942-B673-3E50E3C9DB93}" type="datetime1">
              <a:rPr lang="en-US" smtClean="0"/>
              <a:pPr/>
              <a:t>2/15/2026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3465575" y="0"/>
            <a:ext cx="548640" cy="630936"/>
          </a:xfrm>
        </p:spPr>
        <p:txBody>
          <a:bodyPr/>
          <a:lstStyle>
            <a:lvl1pPr>
              <a:defRPr>
                <a:solidFill>
                  <a:schemeClr val="tx1"/>
                </a:solidFill>
                <a:effectLst/>
              </a:defRPr>
            </a:lvl1pPr>
          </a:lstStyle>
          <a:p>
            <a:fld id="{CC057153-B650-4DEB-B370-79DDCFDCE934}" type="slidenum">
              <a:rPr lang="en-US" smtClean="0"/>
              <a:pPr/>
              <a:t>‹#›</a:t>
            </a:fld>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34029" y="2491461"/>
            <a:ext cx="3380313" cy="3731539"/>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4761780" y="0"/>
            <a:ext cx="7430219" cy="6858000"/>
          </a:xfrm>
          <a:blipFill dpi="0" rotWithShape="1">
            <a:blip r:embed="rId2">
              <a:alphaModFix amt="60000"/>
            </a:blip>
            <a:srcRect/>
            <a:stretch>
              <a:fillRect/>
            </a:stretch>
          </a:blipFill>
        </p:spPr>
        <p:txBody>
          <a:bodyPr/>
          <a:lstStyle>
            <a:lvl1pPr>
              <a:defRPr>
                <a:solidFill>
                  <a:schemeClr val="tx1"/>
                </a:solidFill>
              </a:defRPr>
            </a:lvl1pPr>
          </a:lstStyle>
          <a:p>
            <a:r>
              <a:rPr lang="en-US"/>
              <a:t>Click icon to add picture</a:t>
            </a:r>
            <a:endParaRPr lang="en-US" dirty="0"/>
          </a:p>
        </p:txBody>
      </p:sp>
    </p:spTree>
    <p:extLst>
      <p:ext uri="{BB962C8B-B14F-4D97-AF65-F5344CB8AC3E}">
        <p14:creationId xmlns:p14="http://schemas.microsoft.com/office/powerpoint/2010/main" val="2109990363"/>
      </p:ext>
    </p:extLst>
  </p:cSld>
  <p:clrMapOvr>
    <a:overrideClrMapping bg1="dk1" tx1="lt1" bg2="dk2" tx2="lt2" accent1="accent1" accent2="accent2" accent3="accent3" accent4="accent4" accent5="accent5" accent6="accent6" hlink="hlink" folHlink="folHlink"/>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Content with Picture 11">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172454" y="994222"/>
            <a:ext cx="3385510" cy="1882967"/>
          </a:xfrm>
        </p:spPr>
        <p:txBody>
          <a:bodyPr anchor="b"/>
          <a:lstStyle>
            <a:lvl1pPr>
              <a:defRPr sz="3200" cap="all" baseline="0">
                <a:solidFill>
                  <a:schemeClr val="tx1"/>
                </a:solidFill>
              </a:defRPr>
            </a:lvl1pPr>
          </a:lstStyle>
          <a:p>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0" y="0"/>
            <a:ext cx="7781365" cy="6858000"/>
          </a:xfrm>
          <a:blipFill dpi="0" rotWithShape="1">
            <a:blip r:embed="rId2">
              <a:alphaModFix amt="60000"/>
            </a:blip>
            <a:srcRect/>
            <a:stretch>
              <a:fillRect/>
            </a:stretch>
          </a:blipFill>
        </p:spPr>
        <p:txBody>
          <a:bodyPr/>
          <a:lstStyle>
            <a:lvl1pPr>
              <a:defRPr>
                <a:solidFill>
                  <a:schemeClr val="tx1"/>
                </a:solidFill>
              </a:defRPr>
            </a:lvl1pPr>
          </a:lstStyle>
          <a:p>
            <a:r>
              <a:rPr lang="en-US"/>
              <a:t>Click icon to add picture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172455" y="0"/>
            <a:ext cx="1735844" cy="630936"/>
          </a:xfrm>
        </p:spPr>
        <p:txBody>
          <a:bodyPr/>
          <a:lstStyle>
            <a:lvl1pPr>
              <a:defRPr>
                <a:solidFill>
                  <a:schemeClr val="tx1"/>
                </a:solidFill>
              </a:defRPr>
            </a:lvl1pPr>
          </a:lstStyle>
          <a:p>
            <a:r>
              <a:rPr lang="en-US" dirty="0"/>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916244" y="0"/>
            <a:ext cx="695406" cy="630936"/>
          </a:xfrm>
        </p:spPr>
        <p:txBody>
          <a:bodyPr/>
          <a:lstStyle>
            <a:lvl1pPr>
              <a:defRPr>
                <a:solidFill>
                  <a:schemeClr val="tx1"/>
                </a:solidFill>
                <a:effectLst/>
              </a:defRPr>
            </a:lvl1pPr>
          </a:lstStyle>
          <a:p>
            <a:fld id="{0BA35C60-A52E-0F44-95C1-79561B62B391}" type="datetime1">
              <a:rPr lang="en-US" smtClean="0"/>
              <a:pPr/>
              <a:t>2/15/2026</a:t>
            </a:fld>
            <a:endParaRPr lang="en-US" dirty="0"/>
          </a:p>
        </p:txBody>
      </p:sp>
      <p:sp>
        <p:nvSpPr>
          <p:cNvPr id="34" name="Slide Number Placeholder 9">
            <a:extLst>
              <a:ext uri="{FF2B5EF4-FFF2-40B4-BE49-F238E27FC236}">
                <a16:creationId xmlns:a16="http://schemas.microsoft.com/office/drawing/2014/main" id="{64F22B5B-7B07-4638-1ED2-E13EDE05C19E}"/>
              </a:ext>
            </a:extLst>
          </p:cNvPr>
          <p:cNvSpPr>
            <a:spLocks noGrp="1"/>
          </p:cNvSpPr>
          <p:nvPr>
            <p:ph type="sldNum" sz="quarter" idx="17"/>
          </p:nvPr>
        </p:nvSpPr>
        <p:spPr>
          <a:xfrm>
            <a:off x="11009324" y="0"/>
            <a:ext cx="548640" cy="630936"/>
          </a:xfrm>
        </p:spPr>
        <p:txBody>
          <a:bodyPr/>
          <a:lstStyle>
            <a:lvl1pPr>
              <a:defRPr>
                <a:solidFill>
                  <a:schemeClr val="tx1"/>
                </a:solidFill>
              </a:defRPr>
            </a:lvl1pPr>
          </a:lstStyle>
          <a:p>
            <a:fld id="{CC057153-B650-4DEB-B370-79DDCFDCE934}" type="slidenum">
              <a:rPr lang="en-US" smtClean="0"/>
              <a:pPr/>
              <a:t>‹#›</a:t>
            </a:fld>
            <a:endParaRPr lang="en-US" dirty="0"/>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172454" y="3251766"/>
            <a:ext cx="3385510" cy="2971234"/>
          </a:xfrm>
        </p:spPr>
        <p:txBody>
          <a:bodyPr>
            <a:normAutofit/>
          </a:bodyPr>
          <a:lstStyle>
            <a:lvl1pPr marL="0" indent="0">
              <a:buNone/>
              <a:defRPr sz="1600">
                <a:solidFill>
                  <a:schemeClr val="tx1"/>
                </a:solidFill>
              </a:defRPr>
            </a:lvl1pPr>
            <a:lvl2pPr marL="228600" indent="0">
              <a:buNone/>
              <a:defRPr sz="1400">
                <a:solidFill>
                  <a:schemeClr val="tx1"/>
                </a:solidFill>
              </a:defRPr>
            </a:lvl2pPr>
            <a:lvl3pPr marL="457200" indent="0">
              <a:buNone/>
              <a:defRPr sz="1200">
                <a:solidFill>
                  <a:schemeClr val="tx1"/>
                </a:solidFill>
              </a:defRPr>
            </a:lvl3pPr>
            <a:lvl4pPr marL="685800" indent="0">
              <a:buNone/>
              <a:defRPr sz="1100">
                <a:solidFill>
                  <a:schemeClr val="tx1"/>
                </a:solidFill>
              </a:defRPr>
            </a:lvl4pPr>
            <a:lvl5pPr marL="914400" indent="0">
              <a:buNone/>
              <a:defRPr sz="105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000674057"/>
      </p:ext>
    </p:extLst>
  </p:cSld>
  <p:clrMapOvr>
    <a:overrideClrMapping bg1="dk1" tx1="lt1" bg2="dk2" tx2="lt2" accent1="accent1" accent2="accent2" accent3="accent3" accent4="accent4" accent5="accent5" accent6="accent6" hlink="hlink" folHlink="folHlink"/>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Content with Picture 12">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29" y="5100628"/>
            <a:ext cx="4328498" cy="1122373"/>
          </a:xfrm>
        </p:spPr>
        <p:txBody>
          <a:bodyPr anchor="t">
            <a:noAutofit/>
          </a:bodyPr>
          <a:lstStyle>
            <a:lvl1pPr>
              <a:defRPr sz="3200" cap="all" baseline="0">
                <a:solidFill>
                  <a:schemeClr val="bg1"/>
                </a:solidFill>
              </a:defRPr>
            </a:lvl1pPr>
          </a:lstStyle>
          <a:p>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0"/>
            <a:ext cx="12192000" cy="4728526"/>
          </a:xfrm>
          <a:blipFill dpi="0" rotWithShape="1">
            <a:blip r:embed="rId2">
              <a:alphaModFix amt="60000"/>
            </a:blip>
            <a:srcRect/>
            <a:stretch>
              <a:fillRect/>
            </a:stretch>
          </a:blipFill>
        </p:spPr>
        <p:txBody>
          <a:bodyPr/>
          <a:lstStyle/>
          <a:p>
            <a:r>
              <a:rPr lang="en-US"/>
              <a:t>Click icon to add picture</a:t>
            </a:r>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349240" y="5100627"/>
            <a:ext cx="6208724" cy="1122373"/>
          </a:xfrm>
        </p:spPr>
        <p:txBody>
          <a:bodyPr>
            <a:noAutofit/>
          </a:bodyPr>
          <a:lstStyle>
            <a:lvl1pPr marL="0" indent="0">
              <a:buFont typeface="Arial" panose="020B0604020202020204" pitchFamily="34" charset="0"/>
              <a:buNone/>
              <a:defRPr sz="1600">
                <a:solidFill>
                  <a:schemeClr val="bg1"/>
                </a:solidFill>
              </a:defRPr>
            </a:lvl1pPr>
            <a:lvl2pPr marL="228600" indent="0">
              <a:buFont typeface="Arial" panose="020B0604020202020204" pitchFamily="34" charset="0"/>
              <a:buNone/>
              <a:defRPr sz="1400">
                <a:solidFill>
                  <a:schemeClr val="bg1"/>
                </a:solidFill>
              </a:defRPr>
            </a:lvl2pPr>
            <a:lvl3pPr marL="457200" indent="0">
              <a:buFont typeface="Arial" panose="020B0604020202020204" pitchFamily="34" charset="0"/>
              <a:buNone/>
              <a:defRPr sz="1200">
                <a:solidFill>
                  <a:schemeClr val="bg1"/>
                </a:solidFill>
              </a:defRPr>
            </a:lvl3pPr>
            <a:lvl4pPr marL="685800" indent="0">
              <a:buFont typeface="Arial" panose="020B0604020202020204" pitchFamily="34" charset="0"/>
              <a:buNone/>
              <a:defRPr sz="1100">
                <a:solidFill>
                  <a:schemeClr val="bg1"/>
                </a:solidFill>
              </a:defRPr>
            </a:lvl4pPr>
            <a:lvl5pPr marL="914400" indent="0">
              <a:buFont typeface="Arial" panose="020B0604020202020204" pitchFamily="34" charset="0"/>
              <a:buNone/>
              <a:defRPr sz="105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34029" y="6211605"/>
            <a:ext cx="3657600" cy="630936"/>
          </a:xfrm>
        </p:spPr>
        <p:txBody>
          <a:bodyPr/>
          <a:lstStyle>
            <a:lvl1pPr>
              <a:defRPr>
                <a:solidFill>
                  <a:schemeClr val="bg1"/>
                </a:solidFill>
              </a:defRPr>
            </a:lvl1pPr>
          </a:lstStyle>
          <a:p>
            <a:r>
              <a:rPr lang="en-US" dirty="0"/>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708540" y="6211605"/>
            <a:ext cx="914400" cy="630936"/>
          </a:xfrm>
        </p:spPr>
        <p:txBody>
          <a:bodyPr/>
          <a:lstStyle>
            <a:lvl1pPr>
              <a:defRPr>
                <a:solidFill>
                  <a:schemeClr val="bg1"/>
                </a:solidFill>
              </a:defRPr>
            </a:lvl1pPr>
          </a:lstStyle>
          <a:p>
            <a:fld id="{625E8027-836D-F64B-BBF7-A246E67FE0A3}" type="datetime1">
              <a:rPr lang="en-US" smtClean="0"/>
              <a:pPr/>
              <a:t>2/15/2026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009324" y="6211605"/>
            <a:ext cx="548640" cy="630936"/>
          </a:xfrm>
        </p:spPr>
        <p:txBody>
          <a:bodyPr/>
          <a:lstStyle>
            <a:lvl1pPr>
              <a:defRPr>
                <a:solidFill>
                  <a:schemeClr val="bg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55549818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Content with Picture 13">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29" y="4353866"/>
            <a:ext cx="2828932" cy="1869134"/>
          </a:xfrm>
        </p:spPr>
        <p:txBody>
          <a:bodyPr anchor="t">
            <a:normAutofit/>
          </a:bodyPr>
          <a:lstStyle>
            <a:lvl1pPr>
              <a:defRPr sz="3200" cap="all" baseline="0">
                <a:solidFill>
                  <a:schemeClr val="bg1"/>
                </a:solidFill>
              </a:defRPr>
            </a:lvl1pPr>
          </a:lstStyle>
          <a:p>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0"/>
            <a:ext cx="12192000" cy="3778270"/>
          </a:xfrm>
          <a:blipFill dpi="0" rotWithShape="1">
            <a:blip r:embed="rId2">
              <a:alphaModFix amt="60000"/>
            </a:blip>
            <a:srcRect/>
            <a:stretch>
              <a:fillRect/>
            </a:stretch>
          </a:blipFill>
        </p:spPr>
        <p:txBody>
          <a:bodyPr/>
          <a:lstStyle/>
          <a:p>
            <a:r>
              <a:rPr lang="en-US"/>
              <a:t>Click icon to add picture</a:t>
            </a:r>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019552" y="4353866"/>
            <a:ext cx="7538412" cy="1869134"/>
          </a:xfrm>
        </p:spPr>
        <p:txBody>
          <a:bodyPr>
            <a:noAutofit/>
          </a:bodyPr>
          <a:lstStyle>
            <a:lvl1pPr marL="285750" indent="-285750">
              <a:buFont typeface="Arial" panose="020B0604020202020204" pitchFamily="34" charset="0"/>
              <a:buChar char="•"/>
              <a:defRPr sz="1800">
                <a:solidFill>
                  <a:schemeClr val="bg1"/>
                </a:solidFill>
              </a:defRPr>
            </a:lvl1pPr>
            <a:lvl2pPr marL="514350" indent="-285750">
              <a:buFont typeface="Arial" panose="020B0604020202020204" pitchFamily="34" charset="0"/>
              <a:buChar char="•"/>
              <a:defRPr sz="1600">
                <a:solidFill>
                  <a:schemeClr val="bg1"/>
                </a:solidFill>
              </a:defRPr>
            </a:lvl2pPr>
            <a:lvl3pPr marL="742950" indent="-285750">
              <a:buFont typeface="Arial" panose="020B0604020202020204" pitchFamily="34" charset="0"/>
              <a:buChar char="•"/>
              <a:defRPr sz="1400">
                <a:solidFill>
                  <a:schemeClr val="bg1"/>
                </a:solidFill>
              </a:defRPr>
            </a:lvl3pPr>
            <a:lvl4pPr marL="857250" indent="-171450">
              <a:buFont typeface="Arial" panose="020B0604020202020204" pitchFamily="34" charset="0"/>
              <a:buChar char="•"/>
              <a:defRPr sz="1200">
                <a:solidFill>
                  <a:schemeClr val="bg1"/>
                </a:solidFill>
              </a:defRPr>
            </a:lvl4pPr>
            <a:lvl5pPr marL="1085850" indent="-171450">
              <a:buFont typeface="Arial" panose="020B0604020202020204" pitchFamily="34" charset="0"/>
              <a:buChar char="•"/>
              <a:defRPr sz="11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34029" y="6211605"/>
            <a:ext cx="3657600" cy="630936"/>
          </a:xfrm>
        </p:spPr>
        <p:txBody>
          <a:bodyPr/>
          <a:lstStyle>
            <a:lvl1pPr>
              <a:defRPr>
                <a:solidFill>
                  <a:schemeClr val="bg1"/>
                </a:solidFill>
              </a:defRPr>
            </a:lvl1pPr>
          </a:lstStyle>
          <a:p>
            <a:r>
              <a:rPr lang="en-US" dirty="0"/>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708540" y="6211605"/>
            <a:ext cx="914400" cy="630936"/>
          </a:xfrm>
        </p:spPr>
        <p:txBody>
          <a:bodyPr/>
          <a:lstStyle>
            <a:lvl1pPr>
              <a:defRPr>
                <a:solidFill>
                  <a:schemeClr val="bg1"/>
                </a:solidFill>
              </a:defRPr>
            </a:lvl1pPr>
          </a:lstStyle>
          <a:p>
            <a:fld id="{04D38C6B-BFF0-FA48-8F70-77BDD72A014D}" type="datetime1">
              <a:rPr lang="en-US" smtClean="0"/>
              <a:pPr/>
              <a:t>2/15/2026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009324" y="6211605"/>
            <a:ext cx="548640" cy="630936"/>
          </a:xfrm>
        </p:spPr>
        <p:txBody>
          <a:bodyPr/>
          <a:lstStyle>
            <a:lvl1pPr>
              <a:defRPr>
                <a:solidFill>
                  <a:schemeClr val="bg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19072022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Content with Picture 14">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29" y="627443"/>
            <a:ext cx="2828926" cy="1826790"/>
          </a:xfrm>
        </p:spPr>
        <p:txBody>
          <a:bodyPr anchor="t">
            <a:normAutofit/>
          </a:bodyPr>
          <a:lstStyle>
            <a:lvl1pPr>
              <a:defRPr sz="3200" cap="all" baseline="0">
                <a:solidFill>
                  <a:schemeClr val="bg1"/>
                </a:solidFill>
              </a:defRPr>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019552" y="634999"/>
            <a:ext cx="7538412" cy="1861191"/>
          </a:xfrm>
        </p:spPr>
        <p:txBody>
          <a:bodyPr>
            <a:noAutofit/>
          </a:bodyPr>
          <a:lstStyle>
            <a:lvl1pPr marL="285750" indent="-285750">
              <a:buFont typeface="Arial" panose="020B0604020202020204" pitchFamily="34" charset="0"/>
              <a:buChar char="•"/>
              <a:defRPr sz="1800">
                <a:solidFill>
                  <a:schemeClr val="bg1"/>
                </a:solidFill>
              </a:defRPr>
            </a:lvl1pPr>
            <a:lvl2pPr marL="514350" indent="-285750">
              <a:buFont typeface="Arial" panose="020B0604020202020204" pitchFamily="34" charset="0"/>
              <a:buChar char="•"/>
              <a:defRPr sz="1600">
                <a:solidFill>
                  <a:schemeClr val="bg1"/>
                </a:solidFill>
              </a:defRPr>
            </a:lvl2pPr>
            <a:lvl3pPr marL="742950" indent="-285750">
              <a:buFont typeface="Arial" panose="020B0604020202020204" pitchFamily="34" charset="0"/>
              <a:buChar char="•"/>
              <a:defRPr sz="1400">
                <a:solidFill>
                  <a:schemeClr val="bg1"/>
                </a:solidFill>
              </a:defRPr>
            </a:lvl3pPr>
            <a:lvl4pPr marL="857250" indent="-171450">
              <a:buFont typeface="Arial" panose="020B0604020202020204" pitchFamily="34" charset="0"/>
              <a:buChar char="•"/>
              <a:defRPr sz="1200">
                <a:solidFill>
                  <a:schemeClr val="bg1"/>
                </a:solidFill>
              </a:defRPr>
            </a:lvl4pPr>
            <a:lvl5pPr marL="1085850" indent="-171450">
              <a:buFont typeface="Arial" panose="020B0604020202020204" pitchFamily="34" charset="0"/>
              <a:buChar char="•"/>
              <a:defRPr sz="11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3079730"/>
            <a:ext cx="12192000" cy="3778270"/>
          </a:xfrm>
          <a:blipFill dpi="0" rotWithShape="1">
            <a:blip r:embed="rId2">
              <a:alphaModFix amt="60000"/>
            </a:blip>
            <a:srcRect/>
            <a:stretch>
              <a:fillRect/>
            </a:stretch>
          </a:blipFill>
        </p:spPr>
        <p:txBody>
          <a:bodyPr/>
          <a:lstStyle/>
          <a:p>
            <a:r>
              <a:rPr lang="en-US"/>
              <a:t>Click icon to add picture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34029" y="0"/>
            <a:ext cx="2805405" cy="630936"/>
          </a:xfrm>
        </p:spPr>
        <p:txBody>
          <a:bodyPr/>
          <a:lstStyle>
            <a:lvl1pPr>
              <a:defRPr>
                <a:solidFill>
                  <a:schemeClr val="bg1"/>
                </a:solidFill>
              </a:defRPr>
            </a:lvl1pPr>
          </a:lstStyle>
          <a:p>
            <a:r>
              <a:rPr lang="en-US" dirty="0"/>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708540" y="0"/>
            <a:ext cx="914400" cy="630936"/>
          </a:xfrm>
        </p:spPr>
        <p:txBody>
          <a:bodyPr/>
          <a:lstStyle>
            <a:lvl1pPr>
              <a:defRPr>
                <a:solidFill>
                  <a:schemeClr val="bg1"/>
                </a:solidFill>
              </a:defRPr>
            </a:lvl1pPr>
          </a:lstStyle>
          <a:p>
            <a:fld id="{E40AF01B-D893-9C4D-8AB8-7E6079CED5E9}" type="datetime1">
              <a:rPr lang="en-US" smtClean="0"/>
              <a:pPr/>
              <a:t>2/15/2026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009324" y="0"/>
            <a:ext cx="548640" cy="630936"/>
          </a:xfrm>
        </p:spPr>
        <p:txBody>
          <a:bodyPr/>
          <a:lstStyle>
            <a:lvl1pPr>
              <a:defRPr>
                <a:solidFill>
                  <a:schemeClr val="bg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466825809"/>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Content with Picture 15">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6" y="1011936"/>
            <a:ext cx="10945318" cy="745437"/>
          </a:xfrm>
        </p:spPr>
        <p:txBody>
          <a:bodyPr anchor="t"/>
          <a:lstStyle>
            <a:lvl1pPr>
              <a:defRPr cap="all" baseline="0">
                <a:solidFill>
                  <a:schemeClr val="bg1"/>
                </a:solidFill>
              </a:defRPr>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bg1"/>
                </a:solidFill>
              </a:defRPr>
            </a:lvl1pPr>
          </a:lstStyle>
          <a:p>
            <a:r>
              <a:rPr lang="en-US" dirty="0"/>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bg1"/>
                </a:solidFill>
              </a:defRPr>
            </a:lvl1pPr>
          </a:lstStyle>
          <a:p>
            <a:fld id="{574623E1-10D5-C048-8991-E2228A964ED1}" type="datetime1">
              <a:rPr lang="en-US" smtClean="0"/>
              <a:pPr/>
              <a:t>2/15/2026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612645" y="2129474"/>
            <a:ext cx="6230450" cy="4093525"/>
          </a:xfrm>
          <a:blipFill dpi="0" rotWithShape="1">
            <a:blip r:embed="rId2">
              <a:alphaModFix amt="60000"/>
            </a:blip>
            <a:srcRect/>
            <a:stretch>
              <a:fillRect/>
            </a:stretch>
          </a:blipFill>
        </p:spPr>
        <p:txBody>
          <a:bodyPr/>
          <a:lstStyle/>
          <a:p>
            <a:r>
              <a:rPr lang="en-US"/>
              <a:t>Click icon to add picture</a:t>
            </a:r>
            <a:endParaRPr lang="en-US" dirty="0"/>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7224097" y="2129474"/>
            <a:ext cx="4333867" cy="4128197"/>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499903923"/>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Content with Picture 16">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29" y="1001715"/>
            <a:ext cx="4714881" cy="1121418"/>
          </a:xfrm>
        </p:spPr>
        <p:txBody>
          <a:bodyPr>
            <a:normAutofit/>
          </a:bodyPr>
          <a:lstStyle>
            <a:lvl1pPr>
              <a:defRPr sz="3600" cap="all" baseline="0">
                <a:solidFill>
                  <a:schemeClr val="tx1"/>
                </a:solidFill>
              </a:defRPr>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defRPr>
            </a:lvl1pPr>
          </a:lstStyle>
          <a:p>
            <a:r>
              <a:rPr lang="en-US" dirty="0"/>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defRPr>
            </a:lvl1pPr>
          </a:lstStyle>
          <a:p>
            <a:fld id="{05DB6E09-373C-2841-960E-B24A18A7C55D}" type="datetime1">
              <a:rPr lang="en-US" smtClean="0"/>
              <a:pPr/>
              <a:t>2/15/2026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634028" y="2495234"/>
            <a:ext cx="4706938" cy="3727766"/>
          </a:xfrm>
          <a:blipFill dpi="0" rotWithShape="1">
            <a:blip r:embed="rId2">
              <a:alphaModFix amt="60000"/>
            </a:blip>
            <a:srcRect/>
            <a:stretch>
              <a:fillRect/>
            </a:stretch>
          </a:blipFill>
        </p:spPr>
        <p:txBody>
          <a:bodyPr/>
          <a:lstStyle>
            <a:lvl1pPr>
              <a:defRPr>
                <a:solidFill>
                  <a:schemeClr val="tx1"/>
                </a:solidFill>
              </a:defRPr>
            </a:lvl1pPr>
          </a:lstStyle>
          <a:p>
            <a:r>
              <a:rPr lang="en-US"/>
              <a:t>Click icon to add picture</a:t>
            </a:r>
            <a:endParaRPr lang="en-US" dirty="0"/>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6286499" y="1001715"/>
            <a:ext cx="5292853" cy="522128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959153830"/>
      </p:ext>
    </p:extLst>
  </p:cSld>
  <p:clrMapOvr>
    <a:overrideClrMapping bg1="dk1" tx1="lt1" bg2="dk2" tx2="lt2" accent1="accent1" accent2="accent2" accent3="accent3" accent4="accent4" accent5="accent5" accent6="accent6" hlink="hlink" folHlink="folHlink"/>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Content with Picture 17">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28" y="996695"/>
            <a:ext cx="3771907" cy="1126438"/>
          </a:xfrm>
        </p:spPr>
        <p:txBody>
          <a:bodyPr anchor="t">
            <a:normAutofit/>
          </a:bodyPr>
          <a:lstStyle>
            <a:lvl1pPr>
              <a:defRPr sz="3200" cap="all" baseline="0">
                <a:solidFill>
                  <a:schemeClr val="tx1"/>
                </a:solidFill>
              </a:defRPr>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defRPr>
            </a:lvl1pPr>
          </a:lstStyle>
          <a:p>
            <a:r>
              <a:rPr lang="en-US" dirty="0"/>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defRPr>
            </a:lvl1pPr>
          </a:lstStyle>
          <a:p>
            <a:fld id="{4FCB72DF-080D-4042-863C-D2B08AB5E1E8}" type="datetime1">
              <a:rPr lang="en-US" smtClean="0"/>
              <a:pPr/>
              <a:t>2/15/2026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634029" y="2495234"/>
            <a:ext cx="3717934" cy="3727766"/>
          </a:xfrm>
          <a:blipFill dpi="0" rotWithShape="1">
            <a:blip r:embed="rId2">
              <a:alphaModFix amt="60000"/>
            </a:blip>
            <a:srcRect/>
            <a:stretch>
              <a:fillRect/>
            </a:stretch>
          </a:blipFill>
        </p:spPr>
        <p:txBody>
          <a:bodyPr/>
          <a:lstStyle>
            <a:lvl1pPr marL="0" indent="0">
              <a:buNone/>
              <a:defRPr>
                <a:solidFill>
                  <a:schemeClr val="tx1"/>
                </a:solidFill>
              </a:defRPr>
            </a:lvl1pPr>
          </a:lstStyle>
          <a:p>
            <a:r>
              <a:rPr lang="en-US"/>
              <a:t>Click icon to add picture</a:t>
            </a:r>
            <a:endParaRPr lang="en-US" dirty="0"/>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4962522" y="1005779"/>
            <a:ext cx="6615116" cy="5302946"/>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876185975"/>
      </p:ext>
    </p:extLst>
  </p:cSld>
  <p:clrMapOvr>
    <a:overrideClrMapping bg1="dk1" tx1="lt1" bg2="dk2" tx2="lt2" accent1="accent1" accent2="accent2" accent3="accent3" accent4="accent4" accent5="accent5" accent6="accent6" hlink="hlink" folHlink="folHlink"/>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Content with Picture 18">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26" y="4531056"/>
            <a:ext cx="6209067" cy="1691943"/>
          </a:xfrm>
        </p:spPr>
        <p:txBody>
          <a:bodyPr anchor="b">
            <a:noAutofit/>
          </a:bodyPr>
          <a:lstStyle>
            <a:lvl1pPr>
              <a:defRPr sz="6000" cap="all" baseline="0">
                <a:solidFill>
                  <a:schemeClr val="tx1"/>
                </a:solidFill>
              </a:defRPr>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defRPr>
            </a:lvl1pPr>
          </a:lstStyle>
          <a:p>
            <a:r>
              <a:rPr lang="en-US" dirty="0"/>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defRPr>
            </a:lvl1pPr>
          </a:lstStyle>
          <a:p>
            <a:fld id="{5C5D9B6A-47DB-D845-97C7-9775E46E650D}" type="datetime1">
              <a:rPr lang="en-US" smtClean="0"/>
              <a:pPr/>
              <a:t>2/15/2026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634027" y="630937"/>
            <a:ext cx="6209067" cy="3504335"/>
          </a:xfrm>
          <a:blipFill dpi="0" rotWithShape="1">
            <a:blip r:embed="rId2">
              <a:alphaModFix amt="60000"/>
            </a:blip>
            <a:srcRect/>
            <a:stretch>
              <a:fillRect/>
            </a:stretch>
          </a:blipFill>
        </p:spPr>
        <p:txBody>
          <a:bodyPr/>
          <a:lstStyle>
            <a:lvl1pPr marL="0" indent="0">
              <a:buNone/>
              <a:defRPr>
                <a:solidFill>
                  <a:schemeClr val="tx1"/>
                </a:solidFill>
              </a:defRPr>
            </a:lvl1pPr>
          </a:lstStyle>
          <a:p>
            <a:r>
              <a:rPr lang="en-US"/>
              <a:t>Click icon to add picture</a:t>
            </a:r>
            <a:endParaRPr lang="en-US" dirty="0"/>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7229479" y="630937"/>
            <a:ext cx="4328485" cy="5592064"/>
          </a:xfrm>
        </p:spPr>
        <p:txBody>
          <a:bodyPr anchor="b">
            <a:normAutofit/>
          </a:bodyPr>
          <a:lstStyle>
            <a:lvl1pPr>
              <a:lnSpc>
                <a:spcPct val="120000"/>
              </a:lnSpc>
              <a:spcAft>
                <a:spcPts val="0"/>
              </a:spcAft>
              <a:defRPr sz="1600" b="0" i="0">
                <a:solidFill>
                  <a:schemeClr val="tx1"/>
                </a:solidFill>
                <a:latin typeface="+mn-lt"/>
              </a:defRPr>
            </a:lvl1pPr>
            <a:lvl2pPr>
              <a:lnSpc>
                <a:spcPct val="120000"/>
              </a:lnSpc>
              <a:spcAft>
                <a:spcPts val="0"/>
              </a:spcAft>
              <a:defRPr sz="1600" b="0" i="0">
                <a:solidFill>
                  <a:schemeClr val="tx1"/>
                </a:solidFill>
                <a:latin typeface="+mn-lt"/>
              </a:defRPr>
            </a:lvl2pPr>
            <a:lvl3pPr>
              <a:lnSpc>
                <a:spcPct val="120000"/>
              </a:lnSpc>
              <a:spcAft>
                <a:spcPts val="0"/>
              </a:spcAft>
              <a:defRPr sz="1600" b="0" i="0">
                <a:solidFill>
                  <a:schemeClr val="tx1"/>
                </a:solidFill>
                <a:latin typeface="+mn-lt"/>
              </a:defRPr>
            </a:lvl3pPr>
            <a:lvl4pPr>
              <a:lnSpc>
                <a:spcPct val="120000"/>
              </a:lnSpc>
              <a:spcAft>
                <a:spcPts val="0"/>
              </a:spcAft>
              <a:defRPr sz="1600" b="0" i="0">
                <a:solidFill>
                  <a:schemeClr val="tx1"/>
                </a:solidFill>
                <a:latin typeface="+mn-lt"/>
              </a:defRPr>
            </a:lvl4pPr>
            <a:lvl5pPr>
              <a:lnSpc>
                <a:spcPct val="120000"/>
              </a:lnSpc>
              <a:spcAft>
                <a:spcPts val="0"/>
              </a:spcAft>
              <a:defRPr sz="1600" b="0" i="0">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005082133"/>
      </p:ext>
    </p:extLst>
  </p:cSld>
  <p:clrMapOvr>
    <a:overrideClrMapping bg1="dk1" tx1="lt1" bg2="dk2" tx2="lt2" accent1="accent1" accent2="accent2" accent3="accent3" accent4="accent4" accent5="accent5" accent6="accent6" hlink="hlink" folHlink="folHlink"/>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Number Large">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634015" y="5109526"/>
            <a:ext cx="6209079" cy="1113474"/>
          </a:xfrm>
        </p:spPr>
        <p:txBody>
          <a:bodyPr>
            <a:normAutofit/>
          </a:bodyPr>
          <a:lstStyle>
            <a:lvl1pPr>
              <a:lnSpc>
                <a:spcPct val="120000"/>
              </a:lnSpc>
              <a:defRPr sz="2800" b="0">
                <a:solidFill>
                  <a:schemeClr val="tx1"/>
                </a:solidFill>
                <a:latin typeface="+mj-lt"/>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634022" y="1011935"/>
            <a:ext cx="10923942" cy="3716591"/>
          </a:xfrm>
        </p:spPr>
        <p:txBody>
          <a:bodyPr anchor="b">
            <a:noAutofit/>
          </a:bodyPr>
          <a:lstStyle>
            <a:lvl1pPr marL="0" indent="0">
              <a:lnSpc>
                <a:spcPct val="90000"/>
              </a:lnSpc>
              <a:spcBef>
                <a:spcPts val="0"/>
              </a:spcBef>
              <a:buNone/>
              <a:defRPr sz="28000" b="0" i="0">
                <a:solidFill>
                  <a:schemeClr val="tx1"/>
                </a:solidFill>
                <a:latin typeface="+mn-lt"/>
              </a:defRPr>
            </a:lvl1pPr>
          </a:lstStyle>
          <a:p>
            <a:pPr lvl="0"/>
            <a:r>
              <a:rPr lang="en-US" dirty="0"/>
              <a:t>##%</a:t>
            </a:r>
          </a:p>
        </p:txBody>
      </p:sp>
    </p:spTree>
    <p:extLst>
      <p:ext uri="{BB962C8B-B14F-4D97-AF65-F5344CB8AC3E}">
        <p14:creationId xmlns:p14="http://schemas.microsoft.com/office/powerpoint/2010/main" val="567802460"/>
      </p:ext>
    </p:extLst>
  </p:cSld>
  <p:clrMapOvr>
    <a:overrideClrMapping bg1="dk1" tx1="lt1" bg2="dk2" tx2="lt2" accent1="accent1" accent2="accent2" accent3="accent3" accent4="accent4" accent5="accent5" accent6="accent6" hlink="hlink" folHlink="folHlink"/>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Number Large 2">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2133603" y="5109526"/>
            <a:ext cx="7916856" cy="1113474"/>
          </a:xfrm>
        </p:spPr>
        <p:txBody>
          <a:bodyPr>
            <a:normAutofit/>
          </a:bodyPr>
          <a:lstStyle>
            <a:lvl1pPr algn="ctr">
              <a:lnSpc>
                <a:spcPct val="110000"/>
              </a:lnSpc>
              <a:defRPr sz="2800" b="0">
                <a:solidFill>
                  <a:schemeClr val="bg1"/>
                </a:solidFill>
                <a:latin typeface="+mj-lt"/>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634029" y="1011935"/>
            <a:ext cx="10923935" cy="3716591"/>
          </a:xfrm>
        </p:spPr>
        <p:txBody>
          <a:bodyPr anchor="b">
            <a:noAutofit/>
          </a:bodyPr>
          <a:lstStyle>
            <a:lvl1pPr marL="0" indent="0" algn="ctr">
              <a:lnSpc>
                <a:spcPct val="90000"/>
              </a:lnSpc>
              <a:buNone/>
              <a:defRPr sz="28000" b="0" i="0">
                <a:solidFill>
                  <a:schemeClr val="bg1"/>
                </a:solidFill>
                <a:latin typeface="+mn-lt"/>
              </a:defRPr>
            </a:lvl1pPr>
          </a:lstStyle>
          <a:p>
            <a:pPr lvl="0"/>
            <a:r>
              <a:rPr lang="en-US" dirty="0"/>
              <a:t>##%</a:t>
            </a:r>
          </a:p>
        </p:txBody>
      </p:sp>
    </p:spTree>
    <p:extLst>
      <p:ext uri="{BB962C8B-B14F-4D97-AF65-F5344CB8AC3E}">
        <p14:creationId xmlns:p14="http://schemas.microsoft.com/office/powerpoint/2010/main" val="237487662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Number Large 3">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2133603" y="5109526"/>
            <a:ext cx="7916856" cy="1245554"/>
          </a:xfrm>
        </p:spPr>
        <p:txBody>
          <a:bodyPr>
            <a:normAutofit/>
          </a:bodyPr>
          <a:lstStyle>
            <a:lvl1pPr algn="ctr">
              <a:lnSpc>
                <a:spcPct val="110000"/>
              </a:lnSpc>
              <a:defRPr sz="2800" b="0" u="none">
                <a:solidFill>
                  <a:schemeClr val="tx1"/>
                </a:solidFill>
                <a:latin typeface="+mj-lt"/>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634029" y="1011936"/>
            <a:ext cx="10923935" cy="3665730"/>
          </a:xfrm>
        </p:spPr>
        <p:txBody>
          <a:bodyPr anchor="t">
            <a:noAutofit/>
          </a:bodyPr>
          <a:lstStyle>
            <a:lvl1pPr marL="0" indent="0" algn="ctr">
              <a:lnSpc>
                <a:spcPct val="90000"/>
              </a:lnSpc>
              <a:buNone/>
              <a:defRPr sz="28000" b="0" i="0" u="sng">
                <a:solidFill>
                  <a:schemeClr val="tx1"/>
                </a:solidFill>
                <a:latin typeface="+mn-lt"/>
              </a:defRPr>
            </a:lvl1pPr>
          </a:lstStyle>
          <a:p>
            <a:pPr lvl="0"/>
            <a:r>
              <a:rPr lang="en-US" dirty="0"/>
              <a:t>##%</a:t>
            </a:r>
          </a:p>
        </p:txBody>
      </p:sp>
    </p:spTree>
    <p:extLst>
      <p:ext uri="{BB962C8B-B14F-4D97-AF65-F5344CB8AC3E}">
        <p14:creationId xmlns:p14="http://schemas.microsoft.com/office/powerpoint/2010/main" val="3335409294"/>
      </p:ext>
    </p:extLst>
  </p:cSld>
  <p:clrMapOvr>
    <a:overrideClrMapping bg1="dk1" tx1="lt1" bg2="dk2" tx2="lt2" accent1="accent1" accent2="accent2" accent3="accent3" accent4="accent4" accent5="accent5" accent6="accent6" hlink="hlink" folHlink="folHlink"/>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Number Large 4">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8164508" y="1001715"/>
            <a:ext cx="3393455" cy="5221285"/>
          </a:xfrm>
        </p:spPr>
        <p:txBody>
          <a:bodyPr anchor="b">
            <a:normAutofit/>
          </a:bodyPr>
          <a:lstStyle>
            <a:lvl1pPr algn="l">
              <a:lnSpc>
                <a:spcPct val="110000"/>
              </a:lnSpc>
              <a:defRPr sz="2000" b="1" i="0" u="none">
                <a:solidFill>
                  <a:schemeClr val="tx1"/>
                </a:solidFill>
                <a:latin typeface="+mj-lt"/>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634029" y="1040964"/>
            <a:ext cx="7144095" cy="5846064"/>
          </a:xfrm>
        </p:spPr>
        <p:txBody>
          <a:bodyPr anchor="b">
            <a:noAutofit/>
          </a:bodyPr>
          <a:lstStyle>
            <a:lvl1pPr marL="0" indent="0" algn="l">
              <a:lnSpc>
                <a:spcPct val="90000"/>
              </a:lnSpc>
              <a:buNone/>
              <a:defRPr sz="28000" b="0" i="0" u="sng">
                <a:solidFill>
                  <a:schemeClr val="tx1"/>
                </a:solidFill>
                <a:latin typeface="+mn-lt"/>
              </a:defRPr>
            </a:lvl1pPr>
          </a:lstStyle>
          <a:p>
            <a:pPr lvl="0"/>
            <a:r>
              <a:rPr lang="en-US" dirty="0"/>
              <a:t>##%</a:t>
            </a:r>
          </a:p>
        </p:txBody>
      </p:sp>
    </p:spTree>
    <p:extLst>
      <p:ext uri="{BB962C8B-B14F-4D97-AF65-F5344CB8AC3E}">
        <p14:creationId xmlns:p14="http://schemas.microsoft.com/office/powerpoint/2010/main" val="2147816560"/>
      </p:ext>
    </p:extLst>
  </p:cSld>
  <p:clrMapOvr>
    <a:overrideClrMapping bg1="dk1" tx1="lt1" bg2="dk2" tx2="lt2" accent1="accent1" accent2="accent2" accent3="accent3" accent4="accent4" accent5="accent5" accent6="accent6" hlink="hlink" folHlink="folHlink"/>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Number Large 5">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8164508" y="1001715"/>
            <a:ext cx="3393455" cy="5221285"/>
          </a:xfrm>
        </p:spPr>
        <p:txBody>
          <a:bodyPr anchor="b">
            <a:normAutofit/>
          </a:bodyPr>
          <a:lstStyle>
            <a:lvl1pPr algn="l">
              <a:lnSpc>
                <a:spcPct val="110000"/>
              </a:lnSpc>
              <a:defRPr sz="2000" b="1" i="0" u="none">
                <a:solidFill>
                  <a:schemeClr val="accent1"/>
                </a:solidFill>
                <a:latin typeface="+mj-lt"/>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634029" y="1040964"/>
            <a:ext cx="7144095" cy="5846064"/>
          </a:xfrm>
        </p:spPr>
        <p:txBody>
          <a:bodyPr anchor="b">
            <a:noAutofit/>
          </a:bodyPr>
          <a:lstStyle>
            <a:lvl1pPr marL="0" indent="0" algn="l">
              <a:lnSpc>
                <a:spcPct val="90000"/>
              </a:lnSpc>
              <a:buNone/>
              <a:defRPr sz="28000" b="0" i="0" u="sng">
                <a:solidFill>
                  <a:schemeClr val="accent1"/>
                </a:solidFill>
                <a:latin typeface="+mn-lt"/>
              </a:defRPr>
            </a:lvl1pPr>
          </a:lstStyle>
          <a:p>
            <a:pPr lvl="0"/>
            <a:r>
              <a:rPr lang="en-US" dirty="0"/>
              <a:t>##%</a:t>
            </a:r>
          </a:p>
        </p:txBody>
      </p:sp>
    </p:spTree>
    <p:extLst>
      <p:ext uri="{BB962C8B-B14F-4D97-AF65-F5344CB8AC3E}">
        <p14:creationId xmlns:p14="http://schemas.microsoft.com/office/powerpoint/2010/main" val="2672661957"/>
      </p:ext>
    </p:extLst>
  </p:cSld>
  <p:clrMapOvr>
    <a:overrideClrMapping bg1="dk1" tx1="lt1" bg2="dk2" tx2="lt2" accent1="accent1" accent2="accent2" accent3="accent3" accent4="accent4" accent5="accent5" accent6="accent6" hlink="hlink" folHlink="folHlink"/>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Statement">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795663"/>
            <a:ext cx="11579352" cy="1133856"/>
          </a:xfrm>
        </p:spPr>
        <p:txBody>
          <a:bodyPr/>
          <a:lstStyle>
            <a:lvl1pPr>
              <a:defRPr cap="all" baseline="0">
                <a:solidFill>
                  <a:schemeClr val="bg1"/>
                </a:solidFill>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bg1"/>
                </a:solidFill>
              </a:defRPr>
            </a:lvl1pPr>
          </a:lstStyle>
          <a:p>
            <a:r>
              <a:rPr lang="en-US" dirty="0"/>
              <a:t>SHAPING THE FUTURE OF OUR INDUSTRY</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bg1"/>
                </a:solidFill>
              </a:defRPr>
            </a:lvl1pPr>
          </a:lstStyle>
          <a:p>
            <a:fld id="{DA2AD571-8A42-FC4D-8DD1-0DD76ABF057B}" type="datetime1">
              <a:rPr lang="en-US" smtClean="0"/>
              <a:pPr/>
              <a:t>2/15/2026</a:t>
            </a:fld>
            <a:endParaRPr lang="en-US" dirty="0"/>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7" y="1001715"/>
            <a:ext cx="8502777" cy="5221286"/>
          </a:xfrm>
        </p:spPr>
        <p:txBody>
          <a:bodyPr anchor="ctr">
            <a:noAutofit/>
          </a:bodyPr>
          <a:lstStyle>
            <a:lvl1pPr marL="0" indent="0">
              <a:lnSpc>
                <a:spcPct val="100000"/>
              </a:lnSpc>
              <a:buNone/>
              <a:defRPr sz="5400" b="1" u="sng">
                <a:solidFill>
                  <a:schemeClr val="bg1"/>
                </a:solidFill>
              </a:defRPr>
            </a:lvl1pPr>
            <a:lvl2pPr marL="228600" indent="0">
              <a:lnSpc>
                <a:spcPct val="100000"/>
              </a:lnSpc>
              <a:buNone/>
              <a:defRPr sz="4800" b="1" u="sng">
                <a:solidFill>
                  <a:schemeClr val="bg1"/>
                </a:solidFill>
              </a:defRPr>
            </a:lvl2pPr>
            <a:lvl3pPr marL="457200" indent="0">
              <a:lnSpc>
                <a:spcPct val="100000"/>
              </a:lnSpc>
              <a:buNone/>
              <a:defRPr sz="4400" b="1" u="sng">
                <a:solidFill>
                  <a:schemeClr val="bg1"/>
                </a:solidFill>
              </a:defRPr>
            </a:lvl3pPr>
            <a:lvl4pPr marL="685800" indent="0">
              <a:lnSpc>
                <a:spcPct val="100000"/>
              </a:lnSpc>
              <a:buNone/>
              <a:defRPr sz="4000" b="1" u="sng">
                <a:solidFill>
                  <a:schemeClr val="bg1"/>
                </a:solidFill>
              </a:defRPr>
            </a:lvl4pPr>
            <a:lvl5pPr marL="914400" indent="0">
              <a:lnSpc>
                <a:spcPct val="100000"/>
              </a:lnSpc>
              <a:buNone/>
              <a:defRPr sz="3600" b="1" u="sng">
                <a:solidFill>
                  <a:schemeClr val="bg1"/>
                </a:solidFill>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348987564"/>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Statement 2">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700784"/>
            <a:ext cx="11579352" cy="1133856"/>
          </a:xfrm>
        </p:spPr>
        <p:txBody>
          <a:bodyPr/>
          <a:lstStyle>
            <a:lvl1pPr>
              <a:defRPr cap="all" baseline="0">
                <a:solidFill>
                  <a:schemeClr val="bg1"/>
                </a:solidFill>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bg1"/>
                </a:solidFill>
              </a:defRPr>
            </a:lvl1pPr>
          </a:lstStyle>
          <a:p>
            <a:r>
              <a:rPr lang="en-US" dirty="0"/>
              <a:t>SHAPING THE FUTURE OF OUR INDUSTRY</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bg1"/>
                </a:solidFill>
              </a:defRPr>
            </a:lvl1pPr>
          </a:lstStyle>
          <a:p>
            <a:fld id="{43F588B4-CB59-614E-93AB-9F331D0D8D83}" type="datetime1">
              <a:rPr lang="en-US" smtClean="0"/>
              <a:pPr/>
              <a:t>2/15/2026</a:t>
            </a:fld>
            <a:endParaRPr lang="en-US" dirty="0"/>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34029" y="1764792"/>
            <a:ext cx="8481400" cy="4458208"/>
          </a:xfrm>
        </p:spPr>
        <p:txBody>
          <a:bodyPr anchor="b">
            <a:noAutofit/>
          </a:bodyPr>
          <a:lstStyle>
            <a:lvl1pPr marL="0" indent="0">
              <a:lnSpc>
                <a:spcPct val="100000"/>
              </a:lnSpc>
              <a:buNone/>
              <a:defRPr sz="5000" b="1">
                <a:solidFill>
                  <a:schemeClr val="bg1"/>
                </a:solidFill>
              </a:defRPr>
            </a:lvl1pPr>
            <a:lvl2pPr marL="228600" indent="0">
              <a:lnSpc>
                <a:spcPct val="100000"/>
              </a:lnSpc>
              <a:buNone/>
              <a:defRPr sz="4400" b="1">
                <a:solidFill>
                  <a:schemeClr val="bg1"/>
                </a:solidFill>
              </a:defRPr>
            </a:lvl2pPr>
            <a:lvl3pPr marL="457200" indent="0">
              <a:lnSpc>
                <a:spcPct val="100000"/>
              </a:lnSpc>
              <a:buNone/>
              <a:defRPr sz="4000" b="1">
                <a:solidFill>
                  <a:schemeClr val="bg1"/>
                </a:solidFill>
              </a:defRPr>
            </a:lvl3pPr>
            <a:lvl4pPr marL="685800" indent="0">
              <a:lnSpc>
                <a:spcPct val="100000"/>
              </a:lnSpc>
              <a:buNone/>
              <a:defRPr sz="3600" b="1">
                <a:solidFill>
                  <a:schemeClr val="bg1"/>
                </a:solidFill>
              </a:defRPr>
            </a:lvl4pPr>
            <a:lvl5pPr marL="914400" indent="0">
              <a:lnSpc>
                <a:spcPct val="100000"/>
              </a:lnSpc>
              <a:buNone/>
              <a:defRPr sz="3200" b="1">
                <a:solidFill>
                  <a:schemeClr val="bg1"/>
                </a:solidFill>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429540895"/>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Statement 3">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891284"/>
            <a:ext cx="11579352" cy="1133856"/>
          </a:xfrm>
        </p:spPr>
        <p:txBody>
          <a:bodyPr/>
          <a:lstStyle>
            <a:lvl1pPr>
              <a:defRPr cap="all" baseline="0">
                <a:solidFill>
                  <a:schemeClr val="bg1"/>
                </a:solidFill>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bg1"/>
                </a:solidFill>
              </a:defRPr>
            </a:lvl1pPr>
          </a:lstStyle>
          <a:p>
            <a:r>
              <a:rPr lang="en-US" dirty="0"/>
              <a:t>SHAPING THE FUTURE OF OUR INDUSTRY</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bg1"/>
                </a:solidFill>
              </a:defRPr>
            </a:lvl1pPr>
          </a:lstStyle>
          <a:p>
            <a:fld id="{EA8851A9-1959-C54C-A050-24BB5C598FE4}" type="datetime1">
              <a:rPr lang="en-US" smtClean="0"/>
              <a:pPr/>
              <a:t>2/15/2026</a:t>
            </a:fld>
            <a:endParaRPr lang="en-US" dirty="0"/>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34029" y="1011936"/>
            <a:ext cx="8481400" cy="5211064"/>
          </a:xfrm>
        </p:spPr>
        <p:txBody>
          <a:bodyPr anchor="t">
            <a:noAutofit/>
          </a:bodyPr>
          <a:lstStyle>
            <a:lvl1pPr marL="0" indent="0">
              <a:lnSpc>
                <a:spcPct val="100000"/>
              </a:lnSpc>
              <a:buNone/>
              <a:defRPr sz="5000" b="1">
                <a:solidFill>
                  <a:schemeClr val="bg1"/>
                </a:solidFill>
              </a:defRPr>
            </a:lvl1pPr>
            <a:lvl2pPr marL="228600" indent="0">
              <a:lnSpc>
                <a:spcPct val="100000"/>
              </a:lnSpc>
              <a:buNone/>
              <a:defRPr sz="4400" b="1">
                <a:solidFill>
                  <a:schemeClr val="bg1"/>
                </a:solidFill>
              </a:defRPr>
            </a:lvl2pPr>
            <a:lvl3pPr marL="457200" indent="0">
              <a:lnSpc>
                <a:spcPct val="100000"/>
              </a:lnSpc>
              <a:buNone/>
              <a:defRPr sz="4000" b="1">
                <a:solidFill>
                  <a:schemeClr val="bg1"/>
                </a:solidFill>
              </a:defRPr>
            </a:lvl3pPr>
            <a:lvl4pPr marL="685800" indent="0">
              <a:lnSpc>
                <a:spcPct val="100000"/>
              </a:lnSpc>
              <a:buNone/>
              <a:defRPr sz="3600" b="1">
                <a:solidFill>
                  <a:schemeClr val="bg1"/>
                </a:solidFill>
              </a:defRPr>
            </a:lvl4pPr>
            <a:lvl5pPr marL="914400" indent="0">
              <a:lnSpc>
                <a:spcPct val="100000"/>
              </a:lnSpc>
              <a:buNone/>
              <a:defRPr sz="3200" b="1">
                <a:solidFill>
                  <a:schemeClr val="bg1"/>
                </a:solidFill>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826850412"/>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Statement 4">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891284"/>
            <a:ext cx="11579352" cy="1133856"/>
          </a:xfrm>
        </p:spPr>
        <p:txBody>
          <a:bodyPr/>
          <a:lstStyle>
            <a:lvl1pPr>
              <a:defRPr cap="all" baseline="0">
                <a:solidFill>
                  <a:schemeClr val="accent1"/>
                </a:solidFill>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accent1"/>
                </a:solidFill>
              </a:defRPr>
            </a:lvl1pPr>
          </a:lstStyle>
          <a:p>
            <a:r>
              <a:rPr lang="en-US" dirty="0"/>
              <a:t>SHAPING THE FUTURE OF OUR INDUSTRY</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accent1"/>
                </a:solidFill>
              </a:defRPr>
            </a:lvl1pPr>
          </a:lstStyle>
          <a:p>
            <a:fld id="{432BBD40-9FB7-E148-AC1B-3919D230BEB1}" type="datetime1">
              <a:rPr lang="en-US" smtClean="0"/>
              <a:pPr/>
              <a:t>2/15/2026</a:t>
            </a:fld>
            <a:endParaRPr lang="en-US" dirty="0"/>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accent1"/>
                </a:solidFill>
              </a:defRPr>
            </a:lvl1p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34028" y="1011936"/>
            <a:ext cx="9074511" cy="5211064"/>
          </a:xfrm>
        </p:spPr>
        <p:txBody>
          <a:bodyPr anchor="b">
            <a:noAutofit/>
          </a:bodyPr>
          <a:lstStyle>
            <a:lvl1pPr marL="0" indent="0">
              <a:lnSpc>
                <a:spcPct val="100000"/>
              </a:lnSpc>
              <a:buNone/>
              <a:defRPr sz="6000" b="1" i="0" u="sng">
                <a:solidFill>
                  <a:schemeClr val="accent1"/>
                </a:solidFill>
                <a:latin typeface="+mj-lt"/>
              </a:defRPr>
            </a:lvl1pPr>
            <a:lvl2pPr marL="228600" indent="0">
              <a:lnSpc>
                <a:spcPct val="100000"/>
              </a:lnSpc>
              <a:buNone/>
              <a:defRPr sz="4400" b="1" i="0">
                <a:solidFill>
                  <a:schemeClr val="accent1"/>
                </a:solidFill>
                <a:latin typeface="+mj-lt"/>
              </a:defRPr>
            </a:lvl2pPr>
            <a:lvl3pPr marL="457200" indent="0">
              <a:lnSpc>
                <a:spcPct val="100000"/>
              </a:lnSpc>
              <a:buNone/>
              <a:defRPr sz="4000" b="1" i="0">
                <a:solidFill>
                  <a:schemeClr val="accent1"/>
                </a:solidFill>
                <a:latin typeface="+mj-lt"/>
              </a:defRPr>
            </a:lvl3pPr>
            <a:lvl4pPr marL="685800" indent="0">
              <a:lnSpc>
                <a:spcPct val="100000"/>
              </a:lnSpc>
              <a:buNone/>
              <a:defRPr sz="3600" b="1" i="0">
                <a:solidFill>
                  <a:schemeClr val="accent1"/>
                </a:solidFill>
                <a:latin typeface="+mj-lt"/>
              </a:defRPr>
            </a:lvl4pPr>
            <a:lvl5pPr marL="914400" indent="0">
              <a:lnSpc>
                <a:spcPct val="100000"/>
              </a:lnSpc>
              <a:buNone/>
              <a:defRPr sz="3200" b="1" i="0">
                <a:solidFill>
                  <a:schemeClr val="accent1"/>
                </a:solidFill>
                <a:latin typeface="+mj-lt"/>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18043053"/>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Quote">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1577005" y="5475284"/>
            <a:ext cx="9037984" cy="747715"/>
          </a:xfrm>
        </p:spPr>
        <p:txBody>
          <a:bodyPr anchor="ctr">
            <a:normAutofit/>
          </a:bodyPr>
          <a:lstStyle>
            <a:lvl1pPr>
              <a:lnSpc>
                <a:spcPct val="120000"/>
              </a:lnSpc>
              <a:defRPr sz="2000" u="none">
                <a:solidFill>
                  <a:schemeClr val="bg1"/>
                </a:solidFill>
                <a:latin typeface="+mj-lt"/>
              </a:defRPr>
            </a:lvl1pPr>
          </a:lstStyle>
          <a:p>
            <a:r>
              <a:rPr lang="en-US" dirty="0"/>
              <a:t>Quote Author</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lvl1pPr>
              <a:defRPr>
                <a:solidFill>
                  <a:schemeClr val="bg1"/>
                </a:solidFill>
              </a:defRPr>
            </a:lvl1pPr>
          </a:lstStyle>
          <a:p>
            <a:r>
              <a:rPr lang="en-US" dirty="0"/>
              <a:t>SHAPING THE FUTURE OF OUR INDUSTRY</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lvl1pPr>
              <a:defRPr>
                <a:solidFill>
                  <a:schemeClr val="bg1"/>
                </a:solidFill>
              </a:defRPr>
            </a:lvl1pPr>
          </a:lstStyle>
          <a:p>
            <a:fld id="{6B7B831F-0525-DF47-A6D2-509FE238C6D0}" type="datetime1">
              <a:rPr lang="en-US" smtClean="0"/>
              <a:pPr/>
              <a:t>2/15/2026</a:t>
            </a:fld>
            <a:endParaRPr lang="en-US" dirty="0"/>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1577004" y="1005779"/>
            <a:ext cx="9037985" cy="4103745"/>
          </a:xfrm>
        </p:spPr>
        <p:txBody>
          <a:bodyPr anchor="ctr">
            <a:normAutofit/>
          </a:bodyPr>
          <a:lstStyle>
            <a:lvl1pPr marL="164592" indent="-164592">
              <a:lnSpc>
                <a:spcPct val="100000"/>
              </a:lnSpc>
              <a:spcBef>
                <a:spcPts val="0"/>
              </a:spcBef>
              <a:buNone/>
              <a:defRPr sz="6000">
                <a:solidFill>
                  <a:schemeClr val="bg1"/>
                </a:solidFill>
                <a:latin typeface="+mj-lt"/>
              </a:defRPr>
            </a:lvl1pPr>
          </a:lstStyle>
          <a:p>
            <a:pPr lvl="0"/>
            <a:r>
              <a:rPr lang="en-US" dirty="0"/>
              <a:t>Click to add Quote</a:t>
            </a:r>
          </a:p>
        </p:txBody>
      </p:sp>
    </p:spTree>
    <p:extLst>
      <p:ext uri="{BB962C8B-B14F-4D97-AF65-F5344CB8AC3E}">
        <p14:creationId xmlns:p14="http://schemas.microsoft.com/office/powerpoint/2010/main" val="3069037864"/>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Quote 2">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1569066" y="5475285"/>
            <a:ext cx="9045923" cy="747715"/>
          </a:xfrm>
        </p:spPr>
        <p:txBody>
          <a:bodyPr anchor="ctr">
            <a:normAutofit/>
          </a:bodyPr>
          <a:lstStyle>
            <a:lvl1pPr>
              <a:lnSpc>
                <a:spcPct val="120000"/>
              </a:lnSpc>
              <a:defRPr sz="2000" u="none">
                <a:solidFill>
                  <a:schemeClr val="tx1"/>
                </a:solidFill>
                <a:latin typeface="+mj-lt"/>
              </a:defRPr>
            </a:lvl1pPr>
          </a:lstStyle>
          <a:p>
            <a:r>
              <a:rPr lang="en-US" dirty="0"/>
              <a:t>Quote Author</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lvl1pPr>
              <a:defRPr>
                <a:solidFill>
                  <a:schemeClr val="tx1"/>
                </a:solidFill>
              </a:defRPr>
            </a:lvl1pPr>
          </a:lstStyle>
          <a:p>
            <a:r>
              <a:rPr lang="en-US" dirty="0"/>
              <a:t>SHAPING THE FUTURE OF OUR INDUSTRY</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lvl1pPr>
              <a:defRPr>
                <a:solidFill>
                  <a:schemeClr val="tx1"/>
                </a:solidFill>
              </a:defRPr>
            </a:lvl1pPr>
          </a:lstStyle>
          <a:p>
            <a:fld id="{543EBDBC-CFAC-9946-A2F3-D6402690E4D2}" type="datetime1">
              <a:rPr lang="en-US" smtClean="0"/>
              <a:pPr/>
              <a:t>2/15/2026</a:t>
            </a:fld>
            <a:endParaRPr lang="en-US" dirty="0"/>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1569066" y="1001715"/>
            <a:ext cx="9053874" cy="4107810"/>
          </a:xfrm>
        </p:spPr>
        <p:txBody>
          <a:bodyPr anchor="b">
            <a:normAutofit/>
          </a:bodyPr>
          <a:lstStyle>
            <a:lvl1pPr marL="164592" indent="-164592">
              <a:lnSpc>
                <a:spcPct val="100000"/>
              </a:lnSpc>
              <a:spcBef>
                <a:spcPts val="0"/>
              </a:spcBef>
              <a:buNone/>
              <a:defRPr sz="6000">
                <a:solidFill>
                  <a:schemeClr val="tx1"/>
                </a:solidFill>
                <a:latin typeface="+mj-lt"/>
              </a:defRPr>
            </a:lvl1pPr>
          </a:lstStyle>
          <a:p>
            <a:pPr lvl="0"/>
            <a:r>
              <a:rPr lang="en-US" dirty="0"/>
              <a:t>Click to add Quote</a:t>
            </a:r>
          </a:p>
        </p:txBody>
      </p:sp>
    </p:spTree>
    <p:extLst>
      <p:ext uri="{BB962C8B-B14F-4D97-AF65-F5344CB8AC3E}">
        <p14:creationId xmlns:p14="http://schemas.microsoft.com/office/powerpoint/2010/main" val="633403001"/>
      </p:ext>
    </p:extLst>
  </p:cSld>
  <p:clrMapOvr>
    <a:overrideClrMapping bg1="dk1" tx1="lt1" bg2="dk2" tx2="lt2" accent1="accent1" accent2="accent2" accent3="accent3" accent4="accent4" accent5="accent5" accent6="accent6" hlink="hlink" folHlink="folHlink"/>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Quote 3">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634028" y="5475285"/>
            <a:ext cx="9074512" cy="747715"/>
          </a:xfrm>
        </p:spPr>
        <p:txBody>
          <a:bodyPr anchor="ctr">
            <a:normAutofit/>
          </a:bodyPr>
          <a:lstStyle>
            <a:lvl1pPr>
              <a:lnSpc>
                <a:spcPct val="120000"/>
              </a:lnSpc>
              <a:defRPr sz="2000" u="none">
                <a:solidFill>
                  <a:schemeClr val="bg1"/>
                </a:solidFill>
                <a:latin typeface="+mj-lt"/>
              </a:defRPr>
            </a:lvl1pPr>
          </a:lstStyle>
          <a:p>
            <a:r>
              <a:rPr lang="en-US" dirty="0"/>
              <a:t>Quote Author</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lvl1pPr>
              <a:defRPr>
                <a:solidFill>
                  <a:schemeClr val="bg1"/>
                </a:solidFill>
              </a:defRPr>
            </a:lvl1pPr>
          </a:lstStyle>
          <a:p>
            <a:r>
              <a:rPr lang="en-US" dirty="0"/>
              <a:t>SHAPING THE FUTURE OF OUR INDUSTRY</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lvl1pPr>
              <a:defRPr>
                <a:solidFill>
                  <a:schemeClr val="bg1"/>
                </a:solidFill>
              </a:defRPr>
            </a:lvl1pPr>
          </a:lstStyle>
          <a:p>
            <a:fld id="{F542C378-8FD2-C449-B7AA-6F7022066293}" type="datetime1">
              <a:rPr lang="en-US" smtClean="0"/>
              <a:pPr/>
              <a:t>2/15/2026</a:t>
            </a:fld>
            <a:endParaRPr lang="en-US" dirty="0"/>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34028" y="1011936"/>
            <a:ext cx="9037985" cy="3716590"/>
          </a:xfrm>
        </p:spPr>
        <p:txBody>
          <a:bodyPr anchor="ctr">
            <a:normAutofit/>
          </a:bodyPr>
          <a:lstStyle>
            <a:lvl1pPr marL="164592" indent="-164592">
              <a:lnSpc>
                <a:spcPct val="100000"/>
              </a:lnSpc>
              <a:spcBef>
                <a:spcPts val="0"/>
              </a:spcBef>
              <a:buNone/>
              <a:defRPr sz="6000">
                <a:solidFill>
                  <a:schemeClr val="bg1"/>
                </a:solidFill>
                <a:latin typeface="+mj-lt"/>
              </a:defRPr>
            </a:lvl1pPr>
          </a:lstStyle>
          <a:p>
            <a:pPr lvl="0"/>
            <a:r>
              <a:rPr lang="en-US" dirty="0"/>
              <a:t>Click to add Quote</a:t>
            </a:r>
          </a:p>
        </p:txBody>
      </p:sp>
    </p:spTree>
    <p:extLst>
      <p:ext uri="{BB962C8B-B14F-4D97-AF65-F5344CB8AC3E}">
        <p14:creationId xmlns:p14="http://schemas.microsoft.com/office/powerpoint/2010/main" val="1815882540"/>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Quote 4">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634030" y="640203"/>
            <a:ext cx="10923934" cy="1099006"/>
          </a:xfrm>
        </p:spPr>
        <p:txBody>
          <a:bodyPr anchor="t">
            <a:normAutofit/>
          </a:bodyPr>
          <a:lstStyle>
            <a:lvl1pPr>
              <a:lnSpc>
                <a:spcPct val="120000"/>
              </a:lnSpc>
              <a:defRPr sz="2000" u="none">
                <a:solidFill>
                  <a:schemeClr val="tx1"/>
                </a:solidFill>
                <a:latin typeface="+mj-lt"/>
              </a:defRPr>
            </a:lvl1pPr>
          </a:lstStyle>
          <a:p>
            <a:r>
              <a:rPr lang="en-US" dirty="0"/>
              <a:t>Quote Author</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lvl1pPr>
              <a:defRPr>
                <a:solidFill>
                  <a:schemeClr val="tx1"/>
                </a:solidFill>
              </a:defRPr>
            </a:lvl1pPr>
          </a:lstStyle>
          <a:p>
            <a:r>
              <a:rPr lang="en-US" dirty="0"/>
              <a:t>SHAPING THE FUTURE OF OUR INDUSTRY</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lvl1pPr>
              <a:defRPr>
                <a:solidFill>
                  <a:schemeClr val="tx1"/>
                </a:solidFill>
              </a:defRPr>
            </a:lvl1pPr>
          </a:lstStyle>
          <a:p>
            <a:fld id="{55AA9746-49E3-1D49-A044-597FC2272B5D}" type="datetime1">
              <a:rPr lang="en-US" smtClean="0"/>
              <a:pPr/>
              <a:t>2/15/2026</a:t>
            </a:fld>
            <a:endParaRPr lang="en-US" dirty="0"/>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34029" y="2120209"/>
            <a:ext cx="10923935" cy="4102791"/>
          </a:xfrm>
        </p:spPr>
        <p:txBody>
          <a:bodyPr anchor="b">
            <a:normAutofit/>
          </a:bodyPr>
          <a:lstStyle>
            <a:lvl1pPr marL="164592" indent="-164592">
              <a:lnSpc>
                <a:spcPct val="100000"/>
              </a:lnSpc>
              <a:spcBef>
                <a:spcPts val="0"/>
              </a:spcBef>
              <a:buNone/>
              <a:defRPr sz="6000" b="0" i="0">
                <a:solidFill>
                  <a:schemeClr val="tx1"/>
                </a:solidFill>
                <a:latin typeface="+mn-lt"/>
              </a:defRPr>
            </a:lvl1pPr>
          </a:lstStyle>
          <a:p>
            <a:pPr lvl="0"/>
            <a:r>
              <a:rPr lang="en-US" dirty="0"/>
              <a:t>Click to add Quote</a:t>
            </a:r>
          </a:p>
        </p:txBody>
      </p:sp>
    </p:spTree>
    <p:extLst>
      <p:ext uri="{BB962C8B-B14F-4D97-AF65-F5344CB8AC3E}">
        <p14:creationId xmlns:p14="http://schemas.microsoft.com/office/powerpoint/2010/main" val="3647606217"/>
      </p:ext>
    </p:extLst>
  </p:cSld>
  <p:clrMapOvr>
    <a:overrideClrMapping bg1="dk1" tx1="lt1" bg2="dk2" tx2="lt2" accent1="accent1" accent2="accent2" accent3="accent3" accent4="accent4" accent5="accent5" accent6="accent6" hlink="hlink" folHlink="folHlink"/>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p:cSld name="Quote 5">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634030" y="1001715"/>
            <a:ext cx="10923934" cy="747715"/>
          </a:xfrm>
        </p:spPr>
        <p:txBody>
          <a:bodyPr anchor="t">
            <a:normAutofit/>
          </a:bodyPr>
          <a:lstStyle>
            <a:lvl1pPr>
              <a:lnSpc>
                <a:spcPct val="120000"/>
              </a:lnSpc>
              <a:defRPr sz="2000" u="none">
                <a:solidFill>
                  <a:schemeClr val="accent1"/>
                </a:solidFill>
                <a:latin typeface="+mj-lt"/>
              </a:defRPr>
            </a:lvl1pPr>
          </a:lstStyle>
          <a:p>
            <a:r>
              <a:rPr lang="en-US" dirty="0"/>
              <a:t>Quote Author</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lvl1pPr>
              <a:defRPr>
                <a:solidFill>
                  <a:schemeClr val="accent1"/>
                </a:solidFill>
              </a:defRPr>
            </a:lvl1pPr>
          </a:lstStyle>
          <a:p>
            <a:r>
              <a:rPr lang="en-US" dirty="0"/>
              <a:t>SHAPING THE FUTURE OF OUR INDUSTRY</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lvl1pPr>
              <a:defRPr>
                <a:solidFill>
                  <a:schemeClr val="accent1"/>
                </a:solidFill>
              </a:defRPr>
            </a:lvl1pPr>
          </a:lstStyle>
          <a:p>
            <a:fld id="{55AA9746-49E3-1D49-A044-597FC2272B5D}" type="datetime1">
              <a:rPr lang="en-US" smtClean="0"/>
              <a:pPr/>
              <a:t>2/15/2026</a:t>
            </a:fld>
            <a:endParaRPr lang="en-US" dirty="0"/>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lvl1pPr>
              <a:defRPr>
                <a:solidFill>
                  <a:schemeClr val="accent1"/>
                </a:solidFill>
              </a:defRPr>
            </a:lvl1p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34029" y="2120209"/>
            <a:ext cx="10923935" cy="4102791"/>
          </a:xfrm>
        </p:spPr>
        <p:txBody>
          <a:bodyPr anchor="b">
            <a:normAutofit/>
          </a:bodyPr>
          <a:lstStyle>
            <a:lvl1pPr marL="164592" indent="-164592">
              <a:lnSpc>
                <a:spcPct val="100000"/>
              </a:lnSpc>
              <a:spcBef>
                <a:spcPts val="0"/>
              </a:spcBef>
              <a:buNone/>
              <a:defRPr sz="6000" b="0" i="0">
                <a:solidFill>
                  <a:schemeClr val="accent1"/>
                </a:solidFill>
                <a:latin typeface="+mn-lt"/>
              </a:defRPr>
            </a:lvl1pPr>
          </a:lstStyle>
          <a:p>
            <a:pPr lvl="0"/>
            <a:r>
              <a:rPr lang="en-US" dirty="0"/>
              <a:t>Click to add Quote</a:t>
            </a:r>
          </a:p>
        </p:txBody>
      </p:sp>
    </p:spTree>
    <p:extLst>
      <p:ext uri="{BB962C8B-B14F-4D97-AF65-F5344CB8AC3E}">
        <p14:creationId xmlns:p14="http://schemas.microsoft.com/office/powerpoint/2010/main" val="2587229458"/>
      </p:ext>
    </p:extLst>
  </p:cSld>
  <p:clrMapOvr>
    <a:overrideClrMapping bg1="dk1" tx1="lt1" bg2="dk2" tx2="lt2" accent1="accent1" accent2="accent2" accent3="accent3" accent4="accent4" accent5="accent5" accent6="accent6" hlink="hlink" folHlink="folHlink"/>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p:cSld name="Two Content">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774" y="1010613"/>
            <a:ext cx="10945189" cy="746759"/>
          </a:xfrm>
        </p:spPr>
        <p:txBody>
          <a:bodyPr/>
          <a:lstStyle>
            <a:lvl1pPr>
              <a:defRPr cap="all" baseline="0">
                <a:solidFill>
                  <a:schemeClr val="bg1"/>
                </a:solidFill>
              </a:defRPr>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bg1"/>
                </a:solidFill>
              </a:defRPr>
            </a:lvl1pPr>
          </a:lstStyle>
          <a:p>
            <a:r>
              <a:rPr lang="en-US" dirty="0"/>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bg1"/>
                </a:solidFill>
              </a:defRPr>
            </a:lvl1pPr>
          </a:lstStyle>
          <a:p>
            <a:fld id="{CB7BE2A0-CBC1-A842-B334-0B3B571BCC28}" type="datetime1">
              <a:rPr lang="en-US" smtClean="0"/>
              <a:pPr/>
              <a:t>2/15/2026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dirty="0"/>
          </a:p>
        </p:txBody>
      </p:sp>
      <p:sp>
        <p:nvSpPr>
          <p:cNvPr id="9" name="Text Placeholder 8">
            <a:extLst>
              <a:ext uri="{FF2B5EF4-FFF2-40B4-BE49-F238E27FC236}">
                <a16:creationId xmlns:a16="http://schemas.microsoft.com/office/drawing/2014/main" id="{84DC103C-4E45-07FA-2734-5BAE2624DC48}"/>
              </a:ext>
            </a:extLst>
          </p:cNvPr>
          <p:cNvSpPr>
            <a:spLocks noGrp="1"/>
          </p:cNvSpPr>
          <p:nvPr>
            <p:ph type="body" sz="quarter" idx="13"/>
          </p:nvPr>
        </p:nvSpPr>
        <p:spPr>
          <a:xfrm>
            <a:off x="634028" y="2129474"/>
            <a:ext cx="5271473" cy="4093525"/>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10">
            <a:extLst>
              <a:ext uri="{FF2B5EF4-FFF2-40B4-BE49-F238E27FC236}">
                <a16:creationId xmlns:a16="http://schemas.microsoft.com/office/drawing/2014/main" id="{288F1ED9-CE64-0191-F909-FDC002A7456F}"/>
              </a:ext>
            </a:extLst>
          </p:cNvPr>
          <p:cNvSpPr>
            <a:spLocks noGrp="1"/>
          </p:cNvSpPr>
          <p:nvPr>
            <p:ph type="body" sz="quarter" idx="14"/>
          </p:nvPr>
        </p:nvSpPr>
        <p:spPr>
          <a:xfrm>
            <a:off x="6283941" y="2129475"/>
            <a:ext cx="5274021" cy="4093524"/>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593742770"/>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p:cSld name="Comparison">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34028" y="1010614"/>
            <a:ext cx="10923934" cy="746760"/>
          </a:xfrm>
        </p:spPr>
        <p:txBody>
          <a:bodyPr/>
          <a:lstStyle>
            <a:lvl1pPr>
              <a:defRPr cap="all" baseline="0">
                <a:solidFill>
                  <a:schemeClr val="bg1"/>
                </a:solidFill>
              </a:defRPr>
            </a:lvl1pPr>
          </a:lstStyle>
          <a:p>
            <a:r>
              <a:rPr lang="en-US"/>
              <a:t>Click to edit Master title style</a:t>
            </a:r>
            <a:endParaRPr lang="en-US" dirty="0"/>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lvl1pPr>
              <a:defRPr>
                <a:solidFill>
                  <a:schemeClr val="bg1"/>
                </a:solidFill>
              </a:defRPr>
            </a:lvl1pPr>
          </a:lstStyle>
          <a:p>
            <a:r>
              <a:rPr lang="en-US" dirty="0"/>
              <a:t>SHAPING THE FUTURE OF OUR INDUSTRY</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lvl1pPr>
              <a:defRPr>
                <a:solidFill>
                  <a:schemeClr val="bg1"/>
                </a:solidFill>
              </a:defRPr>
            </a:lvl1pPr>
          </a:lstStyle>
          <a:p>
            <a:fld id="{354D687F-3261-A345-B9E7-76DD0579BB9D}" type="datetime1">
              <a:rPr lang="en-US" smtClean="0"/>
              <a:pPr/>
              <a:t>2/15/2026</a:t>
            </a:fld>
            <a:endParaRPr lang="en-US" dirty="0"/>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34028" y="2120575"/>
            <a:ext cx="5271474" cy="375613"/>
          </a:xfrm>
        </p:spPr>
        <p:txBody>
          <a:bodyPr anchor="b">
            <a:normAutofit/>
          </a:bodyPr>
          <a:lstStyle>
            <a:lvl1pPr marL="0" indent="0">
              <a:lnSpc>
                <a:spcPct val="90000"/>
              </a:lnSpc>
              <a:buNone/>
              <a:defRPr sz="2000" b="1" cap="all" baseline="0">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283940" y="2120575"/>
            <a:ext cx="5274023" cy="375614"/>
          </a:xfrm>
        </p:spPr>
        <p:txBody>
          <a:bodyPr anchor="b">
            <a:normAutofit/>
          </a:bodyPr>
          <a:lstStyle>
            <a:lvl1pPr marL="0" indent="0">
              <a:lnSpc>
                <a:spcPct val="90000"/>
              </a:lnSpc>
              <a:buNone/>
              <a:defRPr sz="2000" b="1" cap="all" baseline="0">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1" name="Text Placeholder 10">
            <a:extLst>
              <a:ext uri="{FF2B5EF4-FFF2-40B4-BE49-F238E27FC236}">
                <a16:creationId xmlns:a16="http://schemas.microsoft.com/office/drawing/2014/main" id="{F86E5640-DE07-46FE-2EFB-FCD8C5238DC9}"/>
              </a:ext>
            </a:extLst>
          </p:cNvPr>
          <p:cNvSpPr>
            <a:spLocks noGrp="1"/>
          </p:cNvSpPr>
          <p:nvPr>
            <p:ph type="body" sz="quarter" idx="13"/>
          </p:nvPr>
        </p:nvSpPr>
        <p:spPr>
          <a:xfrm>
            <a:off x="634028" y="2877190"/>
            <a:ext cx="5266092" cy="3345810"/>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Text Placeholder 12">
            <a:extLst>
              <a:ext uri="{FF2B5EF4-FFF2-40B4-BE49-F238E27FC236}">
                <a16:creationId xmlns:a16="http://schemas.microsoft.com/office/drawing/2014/main" id="{20D5795C-6228-AA6F-1CF7-AD7010686BC6}"/>
              </a:ext>
            </a:extLst>
          </p:cNvPr>
          <p:cNvSpPr>
            <a:spLocks noGrp="1"/>
          </p:cNvSpPr>
          <p:nvPr>
            <p:ph type="body" sz="quarter" idx="14"/>
          </p:nvPr>
        </p:nvSpPr>
        <p:spPr>
          <a:xfrm>
            <a:off x="6286500" y="2877190"/>
            <a:ext cx="5271464" cy="3345810"/>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44623345"/>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titleOnly" preserve="1">
  <p:cSld name="Title Only">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634029" y="1011936"/>
            <a:ext cx="10923935" cy="1865254"/>
          </a:xfrm>
        </p:spPr>
        <p:txBody>
          <a:bodyPr/>
          <a:lstStyle>
            <a:lvl1pPr>
              <a:defRPr cap="all" baseline="0">
                <a:solidFill>
                  <a:schemeClr val="bg1"/>
                </a:solidFill>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lvl1pPr>
              <a:defRPr>
                <a:solidFill>
                  <a:schemeClr val="bg1"/>
                </a:solidFill>
              </a:defRPr>
            </a:lvl1pPr>
          </a:lstStyle>
          <a:p>
            <a:r>
              <a:rPr lang="en-US" dirty="0"/>
              <a:t>SHAPING THE FUTURE OF OUR INDUSTRY</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lvl1pPr>
              <a:defRPr>
                <a:solidFill>
                  <a:schemeClr val="bg1"/>
                </a:solidFill>
              </a:defRPr>
            </a:lvl1pPr>
          </a:lstStyle>
          <a:p>
            <a:fld id="{25C9DF99-DDC2-894B-B2EC-BE93B405C6CB}" type="datetime1">
              <a:rPr lang="en-US" smtClean="0"/>
              <a:pPr/>
              <a:t>2/15/2026</a:t>
            </a:fld>
            <a:endParaRPr lang="en-US" dirty="0"/>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927581739"/>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blank" preserve="1">
  <p:cSld name="Blank">
    <p:bg>
      <p:bgPr>
        <a:solidFill>
          <a:schemeClr val="accent1"/>
        </a:solidFill>
        <a:effectLst/>
      </p:bgPr>
    </p:bg>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lvl1pPr>
              <a:defRPr>
                <a:solidFill>
                  <a:schemeClr val="bg1"/>
                </a:solidFill>
              </a:defRPr>
            </a:lvl1pPr>
          </a:lstStyle>
          <a:p>
            <a:r>
              <a:rPr lang="en-US" dirty="0"/>
              <a:t>SHAPING THE FUTURE OF OUR INDUSTRY</a:t>
            </a:r>
          </a:p>
        </p:txBody>
      </p:sp>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lvl1pPr>
              <a:defRPr>
                <a:solidFill>
                  <a:schemeClr val="bg1"/>
                </a:solidFill>
              </a:defRPr>
            </a:lvl1pPr>
          </a:lstStyle>
          <a:p>
            <a:fld id="{C7E1AAE6-D11F-2F46-A437-EC693200CDD7}" type="datetime1">
              <a:rPr lang="en-US" smtClean="0"/>
              <a:pPr/>
              <a:t>2/15/2026</a:t>
            </a:fld>
            <a:endParaRPr lang="en-US" dirty="0"/>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550330777"/>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objTx" preserve="1">
  <p:cSld name="Content with Caption">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634029" y="996695"/>
            <a:ext cx="3763961" cy="1314426"/>
          </a:xfrm>
        </p:spPr>
        <p:txBody>
          <a:bodyPr anchor="t">
            <a:normAutofit/>
          </a:bodyPr>
          <a:lstStyle>
            <a:lvl1pPr>
              <a:defRPr sz="2800" cap="all" baseline="0">
                <a:solidFill>
                  <a:schemeClr val="tx1"/>
                </a:solidFill>
              </a:defRPr>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lvl1pPr>
              <a:defRPr>
                <a:solidFill>
                  <a:schemeClr val="tx1"/>
                </a:solidFill>
              </a:defRPr>
            </a:lvl1pPr>
          </a:lstStyle>
          <a:p>
            <a:r>
              <a:rPr lang="en-US" dirty="0"/>
              <a:t>SHAPING THE FUTURE OF OUR INDUSTRY</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lvl1pPr>
              <a:defRPr>
                <a:solidFill>
                  <a:schemeClr val="tx1"/>
                </a:solidFill>
              </a:defRPr>
            </a:lvl1pPr>
          </a:lstStyle>
          <a:p>
            <a:fld id="{3D95903C-EDC1-ED4F-958F-696903391605}" type="datetime1">
              <a:rPr lang="en-US" smtClean="0"/>
              <a:pPr/>
              <a:t>2/15/2026</a:t>
            </a:fld>
            <a:endParaRPr lang="en-US" dirty="0"/>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634028" y="2495234"/>
            <a:ext cx="3763961" cy="3727766"/>
          </a:xfrm>
        </p:spPr>
        <p:txBody>
          <a:bodyPr anchor="t">
            <a:normAutofit/>
          </a:bodyPr>
          <a:lstStyle>
            <a:lvl1pPr marL="0" indent="0">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4970474" y="1005779"/>
            <a:ext cx="6604492" cy="5217221"/>
          </a:xfrm>
        </p:spPr>
        <p:txBody>
          <a:bodyPr>
            <a:normAutofit/>
          </a:bodyPr>
          <a:lstStyle>
            <a:lvl1pPr>
              <a:defRPr sz="2800">
                <a:solidFill>
                  <a:schemeClr val="tx1"/>
                </a:solidFill>
              </a:defRPr>
            </a:lvl1pPr>
            <a:lvl2pPr>
              <a:defRPr sz="2400">
                <a:solidFill>
                  <a:schemeClr val="tx1"/>
                </a:solidFill>
              </a:defRPr>
            </a:lvl2pPr>
            <a:lvl3pPr>
              <a:defRPr sz="2000">
                <a:solidFill>
                  <a:schemeClr val="tx1"/>
                </a:solidFill>
              </a:defRPr>
            </a:lvl3pPr>
            <a:lvl4pPr>
              <a:defRPr sz="1800">
                <a:solidFill>
                  <a:schemeClr val="tx1"/>
                </a:solidFill>
              </a:defRPr>
            </a:lvl4pPr>
            <a:lvl5pPr>
              <a:defRPr sz="1800">
                <a:solidFill>
                  <a:schemeClr val="tx1"/>
                </a:solidFill>
              </a:defRPr>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585055492"/>
      </p:ext>
    </p:extLst>
  </p:cSld>
  <p:clrMapOvr>
    <a:overrideClrMapping bg1="dk1" tx1="lt1" bg2="dk2" tx2="lt2" accent1="accent1" accent2="accent2" accent3="accent3" accent4="accent4" accent5="accent5" accent6="accent6" hlink="hlink" folHlink="folHlink"/>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612647" y="630936"/>
            <a:ext cx="3793283" cy="2246253"/>
          </a:xfrm>
        </p:spPr>
        <p:txBody>
          <a:bodyPr anchor="t">
            <a:normAutofit/>
          </a:bodyPr>
          <a:lstStyle>
            <a:lvl1pPr>
              <a:defRPr sz="2800" cap="all" baseline="0">
                <a:solidFill>
                  <a:schemeClr val="bg1"/>
                </a:solidFill>
              </a:defRPr>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lvl1pPr>
              <a:defRPr>
                <a:solidFill>
                  <a:schemeClr val="bg1"/>
                </a:solidFill>
              </a:defRPr>
            </a:lvl1pPr>
          </a:lstStyle>
          <a:p>
            <a:r>
              <a:rPr lang="en-US" dirty="0"/>
              <a:t>SHAPING THE FUTURE OF OUR INDUSTRY</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lvl1pPr>
              <a:defRPr>
                <a:solidFill>
                  <a:schemeClr val="bg1"/>
                </a:solidFill>
              </a:defRPr>
            </a:lvl1pPr>
          </a:lstStyle>
          <a:p>
            <a:fld id="{B0DC713B-25C9-B74A-9BBC-A695A5E98312}" type="datetime1">
              <a:rPr lang="en-US" smtClean="0"/>
              <a:pPr/>
              <a:t>2/15/2026</a:t>
            </a:fld>
            <a:endParaRPr lang="en-US" dirty="0"/>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dirty="0"/>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34021" y="3242949"/>
            <a:ext cx="3763969" cy="3017826"/>
          </a:xfrm>
        </p:spPr>
        <p:txBody>
          <a:bodyPr anchor="b"/>
          <a:lstStyle>
            <a:lvl1pPr marL="0" indent="0">
              <a:buNone/>
              <a:defRPr sz="160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4962523" y="630937"/>
            <a:ext cx="6616830" cy="5592064"/>
          </a:xfrm>
          <a:blipFill dpi="0" rotWithShape="1">
            <a:blip r:embed="rId2">
              <a:alphaModFix amt="60000"/>
            </a:blip>
            <a:srcRect/>
            <a:stretch>
              <a:fillRect/>
            </a:stretch>
          </a:blip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Tree>
    <p:extLst>
      <p:ext uri="{BB962C8B-B14F-4D97-AF65-F5344CB8AC3E}">
        <p14:creationId xmlns:p14="http://schemas.microsoft.com/office/powerpoint/2010/main" val="1326498051"/>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p:cSld name="Conclusion">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28" y="982085"/>
            <a:ext cx="7538425" cy="1895105"/>
          </a:xfrm>
        </p:spPr>
        <p:txBody>
          <a:bodyPr anchor="b">
            <a:noAutofit/>
          </a:bodyPr>
          <a:lstStyle>
            <a:lvl1pPr>
              <a:defRPr sz="6000" cap="all" baseline="0">
                <a:solidFill>
                  <a:schemeClr val="tx1"/>
                </a:solidFill>
              </a:defRPr>
            </a:lvl1p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dirty="0"/>
              <a:t>SHAPING THE FUTURE OF OUR INDUSTRY</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91D5279E-0E3B-B54D-9B59-E121D9B3AFDB}" type="datetime1">
              <a:rPr lang="en-US" smtClean="0"/>
              <a:pPr/>
              <a:t>2/15/2026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634028" y="3242949"/>
            <a:ext cx="10923935" cy="2980051"/>
          </a:xfrm>
        </p:spPr>
        <p:txBody>
          <a:bodyPr/>
          <a:lstStyle>
            <a:lvl1pPr marL="0" indent="0">
              <a:buNone/>
              <a:defRPr>
                <a:solidFill>
                  <a:schemeClr val="tx1"/>
                </a:solidFill>
              </a:defRPr>
            </a:lvl1pPr>
            <a:lvl2pPr marL="228600" indent="0">
              <a:buNone/>
              <a:defRPr>
                <a:solidFill>
                  <a:schemeClr val="tx1"/>
                </a:solidFill>
              </a:defRPr>
            </a:lvl2pPr>
            <a:lvl3pPr marL="457200" indent="0">
              <a:buNone/>
              <a:defRPr>
                <a:solidFill>
                  <a:schemeClr val="tx1"/>
                </a:solidFill>
              </a:defRPr>
            </a:lvl3pPr>
            <a:lvl4pPr marL="685800" indent="0">
              <a:buNone/>
              <a:defRPr>
                <a:solidFill>
                  <a:schemeClr val="tx1"/>
                </a:solidFill>
              </a:defRPr>
            </a:lvl4pPr>
            <a:lvl5pPr marL="914400" indent="0">
              <a:buNone/>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322394673"/>
      </p:ext>
    </p:extLst>
  </p:cSld>
  <p:clrMapOvr>
    <a:overrideClrMapping bg1="dk1" tx1="lt1" bg2="dk2" tx2="lt2" accent1="accent1" accent2="accent2" accent3="accent3" accent4="accent4" accent5="accent5" accent6="accent6" hlink="hlink" folHlink="folHlink"/>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p:cSld name="Conclusion 2">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29" y="1381760"/>
            <a:ext cx="8481400" cy="1852292"/>
          </a:xfrm>
        </p:spPr>
        <p:txBody>
          <a:bodyPr anchor="b">
            <a:noAutofit/>
          </a:bodyPr>
          <a:lstStyle>
            <a:lvl1pPr>
              <a:defRPr sz="6000" cap="all" baseline="0">
                <a:solidFill>
                  <a:schemeClr val="tx1"/>
                </a:solidFill>
              </a:defRPr>
            </a:lvl1p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dirty="0"/>
              <a:t>SHAPING THE FUTURE OF OUR INDUSTRY</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4C9E747C-1B1C-1345-96BA-B9E64C23A7BC}" type="datetime1">
              <a:rPr lang="en-US" smtClean="0"/>
              <a:pPr/>
              <a:t>2/15/2026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634029" y="3614097"/>
            <a:ext cx="8481400" cy="1861187"/>
          </a:xfrm>
        </p:spPr>
        <p:txBody>
          <a:bodyPr>
            <a:noAutofit/>
          </a:bodyPr>
          <a:lstStyle>
            <a:lvl1pPr marL="0" indent="0">
              <a:buNone/>
              <a:defRPr sz="2400">
                <a:solidFill>
                  <a:schemeClr val="tx1"/>
                </a:solidFill>
              </a:defRPr>
            </a:lvl1pPr>
            <a:lvl2pPr marL="228600" indent="0">
              <a:buNone/>
              <a:defRPr sz="2000">
                <a:solidFill>
                  <a:schemeClr val="tx1"/>
                </a:solidFill>
              </a:defRPr>
            </a:lvl2pPr>
            <a:lvl3pPr marL="457200" indent="0">
              <a:buNone/>
              <a:defRPr sz="1800">
                <a:solidFill>
                  <a:schemeClr val="tx1"/>
                </a:solidFill>
              </a:defRPr>
            </a:lvl3pPr>
            <a:lvl4pPr marL="685800" indent="0">
              <a:buNone/>
              <a:defRPr sz="1600">
                <a:solidFill>
                  <a:schemeClr val="tx1"/>
                </a:solidFill>
              </a:defRPr>
            </a:lvl4pPr>
            <a:lvl5pPr marL="914400" indent="0">
              <a:buNone/>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632122885"/>
      </p:ext>
    </p:extLst>
  </p:cSld>
  <p:clrMapOvr>
    <a:overrideClrMapping bg1="dk1" tx1="lt1" bg2="dk2" tx2="lt2" accent1="accent1" accent2="accent2" accent3="accent3" accent4="accent4" accent5="accent5" accent6="accent6" hlink="hlink" folHlink="folHlink"/>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p:cSld name="Conclusion 3">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29" y="1381760"/>
            <a:ext cx="7731038" cy="3346766"/>
          </a:xfrm>
        </p:spPr>
        <p:txBody>
          <a:bodyPr anchor="b">
            <a:noAutofit/>
          </a:bodyPr>
          <a:lstStyle>
            <a:lvl1pPr>
              <a:defRPr sz="6000" cap="all" baseline="0">
                <a:solidFill>
                  <a:schemeClr val="accent1"/>
                </a:solidFill>
              </a:defRPr>
            </a:lvl1p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accent1"/>
                </a:solidFill>
              </a:defRPr>
            </a:lvl1pPr>
          </a:lstStyle>
          <a:p>
            <a:r>
              <a:rPr lang="en-US" dirty="0"/>
              <a:t>SHAPING THE FUTURE OF OUR INDUSTRY</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accent1"/>
                </a:solidFill>
              </a:defRPr>
            </a:lvl1pPr>
          </a:lstStyle>
          <a:p>
            <a:fld id="{09DA23C4-A9FB-DB4A-B7DD-A0A5161EF3E0}" type="datetime1">
              <a:rPr lang="en-US" smtClean="0"/>
              <a:pPr/>
              <a:t>2/15/2026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accent1"/>
                </a:solidFill>
              </a:defRPr>
            </a:lvl1p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634029" y="5109526"/>
            <a:ext cx="6595450" cy="1113474"/>
          </a:xfrm>
        </p:spPr>
        <p:txBody>
          <a:bodyPr>
            <a:noAutofit/>
          </a:bodyPr>
          <a:lstStyle>
            <a:lvl1pPr marL="0" indent="0">
              <a:buNone/>
              <a:defRPr sz="2000" b="1" i="0">
                <a:solidFill>
                  <a:schemeClr val="accent1"/>
                </a:solidFill>
                <a:latin typeface="+mj-lt"/>
              </a:defRPr>
            </a:lvl1pPr>
            <a:lvl2pPr marL="228600" indent="0">
              <a:buNone/>
              <a:defRPr sz="2000" b="1" i="0">
                <a:solidFill>
                  <a:schemeClr val="accent1"/>
                </a:solidFill>
                <a:latin typeface="+mj-lt"/>
              </a:defRPr>
            </a:lvl2pPr>
            <a:lvl3pPr marL="457200" indent="0">
              <a:buNone/>
              <a:defRPr sz="2000" b="1" i="0">
                <a:solidFill>
                  <a:schemeClr val="accent1"/>
                </a:solidFill>
                <a:latin typeface="+mj-lt"/>
              </a:defRPr>
            </a:lvl3pPr>
            <a:lvl4pPr marL="685800" indent="0">
              <a:buNone/>
              <a:defRPr sz="2000" b="1" i="0">
                <a:solidFill>
                  <a:schemeClr val="accent1"/>
                </a:solidFill>
                <a:latin typeface="+mj-lt"/>
              </a:defRPr>
            </a:lvl4pPr>
            <a:lvl5pPr marL="914400" indent="0">
              <a:buNone/>
              <a:defRPr sz="2000" b="1" i="0">
                <a:solidFill>
                  <a:schemeClr val="accent1"/>
                </a:solidFill>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946027884"/>
      </p:ext>
    </p:extLst>
  </p:cSld>
  <p:clrMapOvr>
    <a:overrideClrMapping bg1="dk1" tx1="lt1" bg2="dk2" tx2="lt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8" Type="http://schemas.openxmlformats.org/officeDocument/2006/relationships/slideLayout" Target="../slideLayouts/slideLayout58.xml"/><Relationship Id="rId5" Type="http://schemas.openxmlformats.org/officeDocument/2006/relationships/slideLayout" Target="../slideLayouts/slideLayout5.xml"/><Relationship Id="rId61" Type="http://schemas.openxmlformats.org/officeDocument/2006/relationships/slideLayout" Target="../slideLayouts/slideLayout61.xml"/><Relationship Id="rId19" Type="http://schemas.openxmlformats.org/officeDocument/2006/relationships/slideLayout" Target="../slideLayouts/slideLayout1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59" Type="http://schemas.openxmlformats.org/officeDocument/2006/relationships/slideLayout" Target="../slideLayouts/slideLayout59.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6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slideLayout" Target="../slideLayouts/slideLayout57.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60" Type="http://schemas.openxmlformats.org/officeDocument/2006/relationships/slideLayout" Target="../slideLayouts/slideLayout6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34029" y="1001714"/>
            <a:ext cx="10923935" cy="1494476"/>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9708540" y="0"/>
            <a:ext cx="914400" cy="630936"/>
          </a:xfrm>
          <a:prstGeom prst="rect">
            <a:avLst/>
          </a:prstGeom>
        </p:spPr>
        <p:txBody>
          <a:bodyPr vert="horz" lIns="91440" tIns="45720" rIns="91440" bIns="45720" rtlCol="0" anchor="ctr"/>
          <a:lstStyle>
            <a:lvl1pPr algn="r">
              <a:defRPr sz="900">
                <a:solidFill>
                  <a:schemeClr val="bg1"/>
                </a:solidFill>
                <a:latin typeface="+mj-lt"/>
              </a:defRPr>
            </a:lvl1pPr>
          </a:lstStyle>
          <a:p>
            <a:fld id="{D90E5A07-4FDA-D34C-BE60-17876FEEBAA5}" type="datetime1">
              <a:rPr lang="en-US" smtClean="0"/>
              <a:pPr/>
              <a:t>2/15/2026</a:t>
            </a:fld>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634029" y="0"/>
            <a:ext cx="3657600" cy="630936"/>
          </a:xfrm>
          <a:prstGeom prst="rect">
            <a:avLst/>
          </a:prstGeom>
        </p:spPr>
        <p:txBody>
          <a:bodyPr vert="horz" lIns="91440" tIns="45720" rIns="91440" bIns="45720" rtlCol="0" anchor="ctr"/>
          <a:lstStyle>
            <a:lvl1pPr algn="l">
              <a:defRPr sz="900">
                <a:solidFill>
                  <a:schemeClr val="bg1"/>
                </a:solidFill>
                <a:latin typeface="+mj-lt"/>
              </a:defRPr>
            </a:lvl1pPr>
          </a:lstStyle>
          <a:p>
            <a:r>
              <a:rPr lang="en-US" dirty="0"/>
              <a:t>SHAPING THE FUTURE OF OUR INDUSTRY</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009324" y="0"/>
            <a:ext cx="548640" cy="630936"/>
          </a:xfrm>
          <a:prstGeom prst="rect">
            <a:avLst/>
          </a:prstGeom>
        </p:spPr>
        <p:txBody>
          <a:bodyPr vert="horz" lIns="91440" tIns="45720" rIns="91440" bIns="45720" rtlCol="0" anchor="ctr"/>
          <a:lstStyle>
            <a:lvl1pPr algn="r">
              <a:defRPr sz="900" b="1" i="0">
                <a:solidFill>
                  <a:schemeClr val="bg1"/>
                </a:solidFill>
                <a:latin typeface="+mj-lt"/>
              </a:defRPr>
            </a:lvl1pPr>
          </a:lstStyle>
          <a:p>
            <a:fld id="{CC057153-B650-4DEB-B370-79DDCFDCE934}" type="slidenum">
              <a:rPr lang="en-US" smtClean="0"/>
              <a:pPr/>
              <a:t>‹#›</a:t>
            </a:fld>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34029" y="2877190"/>
            <a:ext cx="10923935" cy="334581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709973695"/>
      </p:ext>
    </p:extLst>
  </p:cSld>
  <p:clrMap bg1="lt1" tx1="dk1" bg2="lt2" tx2="dk2" accent1="accent1" accent2="accent2" accent3="accent3" accent4="accent4" accent5="accent5" accent6="accent6" hlink="hlink" folHlink="folHlink"/>
  <p:sldLayoutIdLst>
    <p:sldLayoutId id="2147483774" r:id="rId1"/>
    <p:sldLayoutId id="2147483775" r:id="rId2"/>
    <p:sldLayoutId id="2147483776" r:id="rId3"/>
    <p:sldLayoutId id="2147483777" r:id="rId4"/>
    <p:sldLayoutId id="2147483779" r:id="rId5"/>
    <p:sldLayoutId id="2147483780" r:id="rId6"/>
    <p:sldLayoutId id="2147483781" r:id="rId7"/>
    <p:sldLayoutId id="2147483782" r:id="rId8"/>
    <p:sldLayoutId id="2147483832" r:id="rId9"/>
    <p:sldLayoutId id="2147483783" r:id="rId10"/>
    <p:sldLayoutId id="2147483833" r:id="rId11"/>
    <p:sldLayoutId id="2147483784" r:id="rId12"/>
    <p:sldLayoutId id="2147483785" r:id="rId13"/>
    <p:sldLayoutId id="2147483786" r:id="rId14"/>
    <p:sldLayoutId id="2147483787" r:id="rId15"/>
    <p:sldLayoutId id="2147483788" r:id="rId16"/>
    <p:sldLayoutId id="2147483789" r:id="rId17"/>
    <p:sldLayoutId id="2147483790" r:id="rId18"/>
    <p:sldLayoutId id="2147483791" r:id="rId19"/>
    <p:sldLayoutId id="2147483792" r:id="rId20"/>
    <p:sldLayoutId id="2147483793" r:id="rId21"/>
    <p:sldLayoutId id="2147483794" r:id="rId22"/>
    <p:sldLayoutId id="2147483795" r:id="rId23"/>
    <p:sldLayoutId id="2147483796" r:id="rId24"/>
    <p:sldLayoutId id="2147483797" r:id="rId25"/>
    <p:sldLayoutId id="2147483798" r:id="rId26"/>
    <p:sldLayoutId id="2147483799" r:id="rId27"/>
    <p:sldLayoutId id="2147483800" r:id="rId28"/>
    <p:sldLayoutId id="2147483801" r:id="rId29"/>
    <p:sldLayoutId id="2147483802" r:id="rId30"/>
    <p:sldLayoutId id="2147483803" r:id="rId31"/>
    <p:sldLayoutId id="2147483804" r:id="rId32"/>
    <p:sldLayoutId id="2147483805" r:id="rId33"/>
    <p:sldLayoutId id="2147483806" r:id="rId34"/>
    <p:sldLayoutId id="2147483807" r:id="rId35"/>
    <p:sldLayoutId id="2147483808" r:id="rId36"/>
    <p:sldLayoutId id="2147483809" r:id="rId37"/>
    <p:sldLayoutId id="2147483810" r:id="rId38"/>
    <p:sldLayoutId id="2147483811" r:id="rId39"/>
    <p:sldLayoutId id="2147483812" r:id="rId40"/>
    <p:sldLayoutId id="2147483813" r:id="rId41"/>
    <p:sldLayoutId id="2147483814" r:id="rId42"/>
    <p:sldLayoutId id="2147483834" r:id="rId43"/>
    <p:sldLayoutId id="2147483815" r:id="rId44"/>
    <p:sldLayoutId id="2147483816" r:id="rId45"/>
    <p:sldLayoutId id="2147483817" r:id="rId46"/>
    <p:sldLayoutId id="2147483818" r:id="rId47"/>
    <p:sldLayoutId id="2147483819" r:id="rId48"/>
    <p:sldLayoutId id="2147483820" r:id="rId49"/>
    <p:sldLayoutId id="2147483821" r:id="rId50"/>
    <p:sldLayoutId id="2147483822" r:id="rId51"/>
    <p:sldLayoutId id="2147483835" r:id="rId52"/>
    <p:sldLayoutId id="2147483823" r:id="rId53"/>
    <p:sldLayoutId id="2147483824" r:id="rId54"/>
    <p:sldLayoutId id="2147483825" r:id="rId55"/>
    <p:sldLayoutId id="2147483826" r:id="rId56"/>
    <p:sldLayoutId id="2147483827" r:id="rId57"/>
    <p:sldLayoutId id="2147483828" r:id="rId58"/>
    <p:sldLayoutId id="2147483829" r:id="rId59"/>
    <p:sldLayoutId id="2147483830" r:id="rId60"/>
    <p:sldLayoutId id="2147483831" r:id="rId61"/>
  </p:sldLayoutIdLst>
  <p:hf sldNum="0" hdr="0" ftr="0" dt="0"/>
  <p:txStyles>
    <p:titleStyle>
      <a:lvl1pPr algn="l" defTabSz="914400" rtl="0" eaLnBrk="1" latinLnBrk="0" hangingPunct="1">
        <a:lnSpc>
          <a:spcPct val="90000"/>
        </a:lnSpc>
        <a:spcBef>
          <a:spcPct val="0"/>
        </a:spcBef>
        <a:buNone/>
        <a:defRPr sz="6000" b="1" u="sng"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000" b="0" i="0" kern="1200">
          <a:solidFill>
            <a:schemeClr val="bg1"/>
          </a:solidFill>
          <a:latin typeface="+mn-lt"/>
          <a:ea typeface="+mn-ea"/>
          <a:cs typeface="+mn-cs"/>
        </a:defRPr>
      </a:lvl1pPr>
      <a:lvl2pPr marL="457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bg1"/>
          </a:solidFill>
          <a:latin typeface="+mn-lt"/>
          <a:ea typeface="+mn-ea"/>
          <a:cs typeface="+mn-cs"/>
        </a:defRPr>
      </a:lvl2pPr>
      <a:lvl3pPr marL="685800" indent="-228600" algn="l" defTabSz="914400" rtl="0" eaLnBrk="1" latinLnBrk="0" hangingPunct="1">
        <a:lnSpc>
          <a:spcPct val="90000"/>
        </a:lnSpc>
        <a:spcBef>
          <a:spcPts val="500"/>
        </a:spcBef>
        <a:buFont typeface="Arial" panose="020B0604020202020204" pitchFamily="34" charset="0"/>
        <a:buChar char="•"/>
        <a:defRPr sz="1600" b="0" i="0" kern="1200">
          <a:solidFill>
            <a:schemeClr val="bg1"/>
          </a:solidFill>
          <a:latin typeface="+mn-lt"/>
          <a:ea typeface="+mn-ea"/>
          <a:cs typeface="+mn-cs"/>
        </a:defRPr>
      </a:lvl3pPr>
      <a:lvl4pPr marL="914400" indent="-228600" algn="l" defTabSz="914400" rtl="0" eaLnBrk="1" latinLnBrk="0" hangingPunct="1">
        <a:lnSpc>
          <a:spcPct val="90000"/>
        </a:lnSpc>
        <a:spcBef>
          <a:spcPts val="500"/>
        </a:spcBef>
        <a:buFont typeface="Arial" panose="020B0604020202020204" pitchFamily="34" charset="0"/>
        <a:buChar char="•"/>
        <a:defRPr sz="1400" b="0" i="0" kern="1200">
          <a:solidFill>
            <a:schemeClr val="bg1"/>
          </a:solidFill>
          <a:latin typeface="+mn-lt"/>
          <a:ea typeface="+mn-ea"/>
          <a:cs typeface="+mn-cs"/>
        </a:defRPr>
      </a:lvl4pPr>
      <a:lvl5pPr marL="1143000" indent="-228600" algn="l" defTabSz="914400" rtl="0" eaLnBrk="1" latinLnBrk="0" hangingPunct="1">
        <a:lnSpc>
          <a:spcPct val="90000"/>
        </a:lnSpc>
        <a:spcBef>
          <a:spcPts val="500"/>
        </a:spcBef>
        <a:buFont typeface="Arial" panose="020B0604020202020204" pitchFamily="34" charset="0"/>
        <a:buChar char="•"/>
        <a:defRPr sz="1200" b="0" i="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2160">
          <p15:clr>
            <a:srgbClr val="F26B43"/>
          </p15:clr>
        </p15:guide>
        <p15:guide id="6" pos="384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3" Type="http://schemas.openxmlformats.org/officeDocument/2006/relationships/hyperlink" Target="https://support.microsoft.com/en-gb/office/what-is-excel-94b00f50-5896-479c-b0c5-ff74603b35a3?utm_source=chatgpt.com" TargetMode="External"/><Relationship Id="rId2" Type="http://schemas.openxmlformats.org/officeDocument/2006/relationships/hyperlink" Target="https://support.microsoft.com/en-gb/office/what-is-microsoft-365-847caf12-2589-452c-8aca-1c009797678b?utm_source=chatgpt.com" TargetMode="External"/><Relationship Id="rId1" Type="http://schemas.openxmlformats.org/officeDocument/2006/relationships/slideLayout" Target="../slideLayouts/slideLayout8.xml"/><Relationship Id="rId4" Type="http://schemas.openxmlformats.org/officeDocument/2006/relationships/image" Target="../media/image14.jpg"/></Relationships>
</file>

<file path=ppt/slides/_rels/slide3.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hyperlink" Target="https://support.microsoft.com/en-gb/excel?utm_source=chatgpt.com" TargetMode="External"/><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hyperlink" Target="https://support.microsoft.com/en-gb/office/get-started-with-microsoft-teams-b98d533f-118e-4bae-bf44-3df2470c2b12?utm_source=chatgpt.com" TargetMode="External"/><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hyperlink" Target="https://www.health-ni.gov.uk/publications/online-safety-strategy-and-action-plan?utm_source=chatgpt.com" TargetMode="Externa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3" Type="http://schemas.openxmlformats.org/officeDocument/2006/relationships/hyperlink" Target="https://support.microsoft.com/en-gb/excel?utm_source=chatgpt.com" TargetMode="External"/><Relationship Id="rId2" Type="http://schemas.openxmlformats.org/officeDocument/2006/relationships/hyperlink" Target="https://support.microsoft.com/en-gb/office/what-is-microsoft-365-847caf12-2589-452c-8aca-1c009797678b?utm_source=chatgpt.com" TargetMode="External"/><Relationship Id="rId1" Type="http://schemas.openxmlformats.org/officeDocument/2006/relationships/slideLayout" Target="../slideLayouts/slideLayout8.xml"/><Relationship Id="rId5" Type="http://schemas.openxmlformats.org/officeDocument/2006/relationships/hyperlink" Target="https://www.health-ni.gov.uk/publications/online-safety-strategy-and-action-plan?utm_source=chatgpt.com" TargetMode="External"/><Relationship Id="rId4" Type="http://schemas.openxmlformats.org/officeDocument/2006/relationships/hyperlink" Target="https://support.microsoft.com/en-gb/office/get-started-with-microsoft-teams-b98d533f-118e-4bae-bf44-3df2470c2b12?utm_source=chatgp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B2608C23-AAC7-24F5-F2C0-159F3F981C2A}"/>
              </a:ext>
            </a:extLst>
          </p:cNvPr>
          <p:cNvSpPr>
            <a:spLocks noGrp="1"/>
          </p:cNvSpPr>
          <p:nvPr>
            <p:ph type="ctrTitle"/>
          </p:nvPr>
        </p:nvSpPr>
        <p:spPr>
          <a:xfrm>
            <a:off x="277413" y="219456"/>
            <a:ext cx="7632147" cy="864616"/>
          </a:xfrm>
        </p:spPr>
        <p:txBody>
          <a:bodyPr>
            <a:normAutofit/>
          </a:bodyPr>
          <a:lstStyle/>
          <a:p>
            <a:r>
              <a:rPr lang="en-US" sz="3600" b="0"/>
              <a:t>Greenfield  home  care  agency</a:t>
            </a:r>
            <a:endParaRPr lang="en-US" sz="3600" b="0" dirty="0"/>
          </a:p>
        </p:txBody>
      </p:sp>
      <p:sp>
        <p:nvSpPr>
          <p:cNvPr id="6" name="Subtitle 5">
            <a:extLst>
              <a:ext uri="{FF2B5EF4-FFF2-40B4-BE49-F238E27FC236}">
                <a16:creationId xmlns:a16="http://schemas.microsoft.com/office/drawing/2014/main" id="{BDE37C8C-B9EB-77D8-9402-9E66A29BE49B}"/>
              </a:ext>
            </a:extLst>
          </p:cNvPr>
          <p:cNvSpPr>
            <a:spLocks noGrp="1"/>
          </p:cNvSpPr>
          <p:nvPr>
            <p:ph type="subTitle" idx="1"/>
          </p:nvPr>
        </p:nvSpPr>
        <p:spPr>
          <a:xfrm>
            <a:off x="2022348" y="1348231"/>
            <a:ext cx="8494776" cy="1897889"/>
          </a:xfrm>
        </p:spPr>
        <p:txBody>
          <a:bodyPr>
            <a:normAutofit/>
          </a:bodyPr>
          <a:lstStyle/>
          <a:p>
            <a:pPr algn="ctr"/>
            <a:r>
              <a:rPr lang="en-US" sz="2800"/>
              <a:t> </a:t>
            </a:r>
            <a:r>
              <a:rPr lang="en-US" sz="5400"/>
              <a:t>Using Microsoft 365 to Improve Work and Safety</a:t>
            </a:r>
            <a:endParaRPr lang="en-US" sz="5400" dirty="0"/>
          </a:p>
        </p:txBody>
      </p:sp>
      <p:sp>
        <p:nvSpPr>
          <p:cNvPr id="3" name="Subtitle 5">
            <a:extLst>
              <a:ext uri="{FF2B5EF4-FFF2-40B4-BE49-F238E27FC236}">
                <a16:creationId xmlns:a16="http://schemas.microsoft.com/office/drawing/2014/main" id="{B91B0410-88CC-DC0D-3038-27C187F99C50}"/>
              </a:ext>
            </a:extLst>
          </p:cNvPr>
          <p:cNvSpPr txBox="1">
            <a:spLocks/>
          </p:cNvSpPr>
          <p:nvPr/>
        </p:nvSpPr>
        <p:spPr>
          <a:xfrm>
            <a:off x="277413" y="3246120"/>
            <a:ext cx="8494776" cy="3255264"/>
          </a:xfrm>
          <a:prstGeom prst="rect">
            <a:avLst/>
          </a:prstGeom>
        </p:spPr>
        <p:txBody>
          <a:bodyPr vert="horz" lIns="91440" tIns="45720" rIns="91440" bIns="45720" rtlCol="0" anchor="t">
            <a:normAutofit/>
          </a:bodyPr>
          <a:lstStyle>
            <a:lvl1pPr marL="0" indent="0" algn="r" defTabSz="914400" rtl="0" eaLnBrk="1" latinLnBrk="0" hangingPunct="1">
              <a:lnSpc>
                <a:spcPct val="90000"/>
              </a:lnSpc>
              <a:spcBef>
                <a:spcPts val="1000"/>
              </a:spcBef>
              <a:buFont typeface="Arial" panose="020B0604020202020204" pitchFamily="34" charset="0"/>
              <a:buNone/>
              <a:defRPr sz="2000" b="1" i="0" kern="1200">
                <a:solidFill>
                  <a:schemeClr val="bg1"/>
                </a:solidFill>
                <a:latin typeface="+mj-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b="0" i="0" kern="1200">
                <a:solidFill>
                  <a:schemeClr val="bg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b="0" i="0" kern="1200">
                <a:solidFill>
                  <a:schemeClr val="bg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b="0" i="0" kern="1200">
                <a:solidFill>
                  <a:schemeClr val="bg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b="0" i="0" kern="1200">
                <a:solidFill>
                  <a:schemeClr val="bg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r>
              <a:rPr lang="en-US" dirty="0"/>
              <a:t>Module code: LCHS4007</a:t>
            </a:r>
          </a:p>
          <a:p>
            <a:pPr algn="l"/>
            <a:r>
              <a:rPr lang="en-US" dirty="0"/>
              <a:t>Module title: Digital Skills and Research Methods</a:t>
            </a:r>
          </a:p>
          <a:p>
            <a:pPr algn="l"/>
            <a:r>
              <a:rPr lang="en-US" dirty="0"/>
              <a:t>Lecturer: </a:t>
            </a:r>
            <a:r>
              <a:rPr lang="en-US" dirty="0" err="1"/>
              <a:t>Aliyuda</a:t>
            </a:r>
            <a:r>
              <a:rPr lang="en-US" dirty="0"/>
              <a:t> Ali</a:t>
            </a:r>
          </a:p>
          <a:p>
            <a:pPr algn="l"/>
            <a:endParaRPr lang="en-US" dirty="0"/>
          </a:p>
          <a:p>
            <a:pPr algn="l"/>
            <a:r>
              <a:rPr lang="en-US" dirty="0"/>
              <a:t>Group Members: </a:t>
            </a:r>
          </a:p>
          <a:p>
            <a:pPr marL="457200" indent="-457200" algn="l">
              <a:buAutoNum type="arabicPeriod"/>
            </a:pPr>
            <a:r>
              <a:rPr lang="en-US" dirty="0"/>
              <a:t>Maria Alexandra Moise - 2528583</a:t>
            </a:r>
          </a:p>
          <a:p>
            <a:pPr marL="457200" indent="-457200" algn="l">
              <a:buAutoNum type="arabicPeriod"/>
            </a:pPr>
            <a:r>
              <a:rPr lang="en-US" dirty="0"/>
              <a:t>Lavinia Anamaria Zamfir - 2519622</a:t>
            </a:r>
          </a:p>
          <a:p>
            <a:pPr marL="457200" indent="-457200" algn="l">
              <a:buAutoNum type="arabicPeriod"/>
            </a:pPr>
            <a:r>
              <a:rPr lang="en-US" dirty="0"/>
              <a:t>Corina </a:t>
            </a:r>
            <a:r>
              <a:rPr lang="en-US" dirty="0" err="1"/>
              <a:t>Puschiu</a:t>
            </a:r>
            <a:r>
              <a:rPr lang="en-US" dirty="0"/>
              <a:t> - 2528586</a:t>
            </a:r>
          </a:p>
        </p:txBody>
      </p:sp>
    </p:spTree>
    <p:extLst>
      <p:ext uri="{BB962C8B-B14F-4D97-AF65-F5344CB8AC3E}">
        <p14:creationId xmlns:p14="http://schemas.microsoft.com/office/powerpoint/2010/main" val="396911713"/>
      </p:ext>
    </p:extLst>
  </p:cSld>
  <p:clrMapOvr>
    <a:masterClrMapping/>
  </p:clrMapOvr>
  <p:transition spd="slow">
    <p:wip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8656F1-E208-DBCD-FA79-35E18DA56F46}"/>
            </a:ext>
          </a:extLst>
        </p:cNvPr>
        <p:cNvGrpSpPr/>
        <p:nvPr/>
      </p:nvGrpSpPr>
      <p:grpSpPr>
        <a:xfrm>
          <a:off x="0" y="0"/>
          <a:ext cx="0" cy="0"/>
          <a:chOff x="0" y="0"/>
          <a:chExt cx="0" cy="0"/>
        </a:xfrm>
      </p:grpSpPr>
      <p:sp>
        <p:nvSpPr>
          <p:cNvPr id="3" name="Subtitle 5">
            <a:extLst>
              <a:ext uri="{FF2B5EF4-FFF2-40B4-BE49-F238E27FC236}">
                <a16:creationId xmlns:a16="http://schemas.microsoft.com/office/drawing/2014/main" id="{888E31E0-51D5-28D6-A02C-4213EC48585B}"/>
              </a:ext>
            </a:extLst>
          </p:cNvPr>
          <p:cNvSpPr txBox="1">
            <a:spLocks/>
          </p:cNvSpPr>
          <p:nvPr/>
        </p:nvSpPr>
        <p:spPr>
          <a:xfrm>
            <a:off x="3331509" y="594360"/>
            <a:ext cx="5949651" cy="722376"/>
          </a:xfrm>
          <a:prstGeom prst="rect">
            <a:avLst/>
          </a:prstGeom>
        </p:spPr>
        <p:txBody>
          <a:bodyPr vert="horz" lIns="91440" tIns="45720" rIns="91440" bIns="45720" rtlCol="0" anchor="t">
            <a:noAutofit/>
          </a:bodyPr>
          <a:lstStyle>
            <a:lvl1pPr marL="0" indent="0" algn="r" defTabSz="914400" rtl="0" eaLnBrk="1" latinLnBrk="0" hangingPunct="1">
              <a:lnSpc>
                <a:spcPct val="90000"/>
              </a:lnSpc>
              <a:spcBef>
                <a:spcPts val="1000"/>
              </a:spcBef>
              <a:buFont typeface="Arial" panose="020B0604020202020204" pitchFamily="34" charset="0"/>
              <a:buNone/>
              <a:defRPr sz="2000" b="1" i="0" kern="1200">
                <a:solidFill>
                  <a:schemeClr val="bg1"/>
                </a:solidFill>
                <a:latin typeface="+mj-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b="0" i="0" kern="1200">
                <a:solidFill>
                  <a:schemeClr val="bg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b="0" i="0" kern="1200">
                <a:solidFill>
                  <a:schemeClr val="bg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b="0" i="0" kern="1200">
                <a:solidFill>
                  <a:schemeClr val="bg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b="0" i="0" kern="1200">
                <a:solidFill>
                  <a:schemeClr val="bg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r>
              <a:rPr lang="en-US" sz="4000" dirty="0"/>
              <a:t>What is Microsoft 365</a:t>
            </a:r>
          </a:p>
        </p:txBody>
      </p:sp>
      <p:sp>
        <p:nvSpPr>
          <p:cNvPr id="9" name="Subtitle 5">
            <a:extLst>
              <a:ext uri="{FF2B5EF4-FFF2-40B4-BE49-F238E27FC236}">
                <a16:creationId xmlns:a16="http://schemas.microsoft.com/office/drawing/2014/main" id="{18EEF0F6-2131-11AC-8385-5FA58D891CCB}"/>
              </a:ext>
            </a:extLst>
          </p:cNvPr>
          <p:cNvSpPr txBox="1">
            <a:spLocks/>
          </p:cNvSpPr>
          <p:nvPr/>
        </p:nvSpPr>
        <p:spPr>
          <a:xfrm>
            <a:off x="393259" y="1429512"/>
            <a:ext cx="11557949" cy="1228344"/>
          </a:xfrm>
          <a:prstGeom prst="rect">
            <a:avLst/>
          </a:prstGeom>
        </p:spPr>
        <p:txBody>
          <a:bodyPr vert="horz" lIns="91440" tIns="45720" rIns="91440" bIns="45720" rtlCol="0" anchor="t">
            <a:noAutofit/>
          </a:bodyPr>
          <a:lstStyle>
            <a:lvl1pPr marL="0" indent="0" algn="r" defTabSz="914400" rtl="0" eaLnBrk="1" latinLnBrk="0" hangingPunct="1">
              <a:lnSpc>
                <a:spcPct val="90000"/>
              </a:lnSpc>
              <a:spcBef>
                <a:spcPts val="1000"/>
              </a:spcBef>
              <a:buFont typeface="Arial" panose="020B0604020202020204" pitchFamily="34" charset="0"/>
              <a:buNone/>
              <a:defRPr sz="2000" b="1" i="0" kern="1200">
                <a:solidFill>
                  <a:schemeClr val="bg1"/>
                </a:solidFill>
                <a:latin typeface="+mj-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b="0" i="0" kern="1200">
                <a:solidFill>
                  <a:schemeClr val="bg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b="0" i="0" kern="1200">
                <a:solidFill>
                  <a:schemeClr val="bg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b="0" i="0" kern="1200">
                <a:solidFill>
                  <a:schemeClr val="bg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b="0" i="0" kern="1200">
                <a:solidFill>
                  <a:schemeClr val="bg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342900" indent="-342900" algn="l">
              <a:buFontTx/>
              <a:buChar char="-"/>
            </a:pPr>
            <a:r>
              <a:rPr lang="en-US" dirty="0" err="1"/>
              <a:t>Microsft</a:t>
            </a:r>
            <a:r>
              <a:rPr lang="en-US" dirty="0"/>
              <a:t> 365 gives access to basic apps like Word, Excel, Teams, Outlook and OneDrive</a:t>
            </a:r>
          </a:p>
          <a:p>
            <a:pPr marL="342900" indent="-342900" algn="l">
              <a:buFontTx/>
              <a:buChar char="-"/>
            </a:pPr>
            <a:r>
              <a:rPr lang="en-US" dirty="0"/>
              <a:t>It helps staff make and share documents and work together online</a:t>
            </a:r>
          </a:p>
          <a:p>
            <a:pPr algn="l"/>
            <a:r>
              <a:rPr lang="en-US" dirty="0"/>
              <a:t>( </a:t>
            </a:r>
            <a:r>
              <a:rPr lang="en-US" dirty="0">
                <a:hlinkClick r:id="rId2"/>
              </a:rPr>
              <a:t>see Microsoft 365 info</a:t>
            </a:r>
            <a:r>
              <a:rPr lang="en-US" dirty="0"/>
              <a:t>)</a:t>
            </a:r>
          </a:p>
        </p:txBody>
      </p:sp>
      <p:sp>
        <p:nvSpPr>
          <p:cNvPr id="10" name="Subtitle 5">
            <a:extLst>
              <a:ext uri="{FF2B5EF4-FFF2-40B4-BE49-F238E27FC236}">
                <a16:creationId xmlns:a16="http://schemas.microsoft.com/office/drawing/2014/main" id="{E6B286E6-D302-EB22-9A39-FF99E7DFDBA6}"/>
              </a:ext>
            </a:extLst>
          </p:cNvPr>
          <p:cNvSpPr txBox="1">
            <a:spLocks/>
          </p:cNvSpPr>
          <p:nvPr/>
        </p:nvSpPr>
        <p:spPr>
          <a:xfrm>
            <a:off x="3048044" y="2682240"/>
            <a:ext cx="6516579" cy="722376"/>
          </a:xfrm>
          <a:prstGeom prst="rect">
            <a:avLst/>
          </a:prstGeom>
        </p:spPr>
        <p:txBody>
          <a:bodyPr vert="horz" lIns="91440" tIns="45720" rIns="91440" bIns="45720" rtlCol="0" anchor="t">
            <a:noAutofit/>
          </a:bodyPr>
          <a:lstStyle>
            <a:lvl1pPr marL="0" indent="0" algn="r" defTabSz="914400" rtl="0" eaLnBrk="1" latinLnBrk="0" hangingPunct="1">
              <a:lnSpc>
                <a:spcPct val="90000"/>
              </a:lnSpc>
              <a:spcBef>
                <a:spcPts val="1000"/>
              </a:spcBef>
              <a:buFont typeface="Arial" panose="020B0604020202020204" pitchFamily="34" charset="0"/>
              <a:buNone/>
              <a:defRPr sz="2000" b="1" i="0" kern="1200">
                <a:solidFill>
                  <a:schemeClr val="bg1"/>
                </a:solidFill>
                <a:latin typeface="+mj-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b="0" i="0" kern="1200">
                <a:solidFill>
                  <a:schemeClr val="bg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b="0" i="0" kern="1200">
                <a:solidFill>
                  <a:schemeClr val="bg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b="0" i="0" kern="1200">
                <a:solidFill>
                  <a:schemeClr val="bg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b="0" i="0" kern="1200">
                <a:solidFill>
                  <a:schemeClr val="bg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r>
              <a:rPr lang="en-US" sz="4000" dirty="0"/>
              <a:t>How Greenfield works now</a:t>
            </a:r>
          </a:p>
        </p:txBody>
      </p:sp>
      <p:sp>
        <p:nvSpPr>
          <p:cNvPr id="11" name="Subtitle 5">
            <a:extLst>
              <a:ext uri="{FF2B5EF4-FFF2-40B4-BE49-F238E27FC236}">
                <a16:creationId xmlns:a16="http://schemas.microsoft.com/office/drawing/2014/main" id="{69D20AD0-D82E-C1F6-8271-621467ECAC11}"/>
              </a:ext>
            </a:extLst>
          </p:cNvPr>
          <p:cNvSpPr txBox="1">
            <a:spLocks/>
          </p:cNvSpPr>
          <p:nvPr/>
        </p:nvSpPr>
        <p:spPr>
          <a:xfrm>
            <a:off x="393258" y="3310128"/>
            <a:ext cx="11557949" cy="1228344"/>
          </a:xfrm>
          <a:prstGeom prst="rect">
            <a:avLst/>
          </a:prstGeom>
        </p:spPr>
        <p:txBody>
          <a:bodyPr vert="horz" lIns="91440" tIns="45720" rIns="91440" bIns="45720" rtlCol="0" anchor="t">
            <a:noAutofit/>
          </a:bodyPr>
          <a:lstStyle>
            <a:lvl1pPr marL="0" indent="0" algn="r" defTabSz="914400" rtl="0" eaLnBrk="1" latinLnBrk="0" hangingPunct="1">
              <a:lnSpc>
                <a:spcPct val="90000"/>
              </a:lnSpc>
              <a:spcBef>
                <a:spcPts val="1000"/>
              </a:spcBef>
              <a:buFont typeface="Arial" panose="020B0604020202020204" pitchFamily="34" charset="0"/>
              <a:buNone/>
              <a:defRPr sz="2000" b="1" i="0" kern="1200">
                <a:solidFill>
                  <a:schemeClr val="bg1"/>
                </a:solidFill>
                <a:latin typeface="+mj-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b="0" i="0" kern="1200">
                <a:solidFill>
                  <a:schemeClr val="bg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b="0" i="0" kern="1200">
                <a:solidFill>
                  <a:schemeClr val="bg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b="0" i="0" kern="1200">
                <a:solidFill>
                  <a:schemeClr val="bg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b="0" i="0" kern="1200">
                <a:solidFill>
                  <a:schemeClr val="bg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342900" indent="-342900" algn="l">
              <a:buFontTx/>
              <a:buChar char="-"/>
            </a:pPr>
            <a:r>
              <a:rPr lang="en-US" dirty="0"/>
              <a:t>Schedules on paper </a:t>
            </a:r>
          </a:p>
          <a:p>
            <a:pPr marL="342900" indent="-342900" algn="l">
              <a:buFontTx/>
              <a:buChar char="-"/>
            </a:pPr>
            <a:r>
              <a:rPr lang="en-US" dirty="0"/>
              <a:t>Medication records written by hand </a:t>
            </a:r>
          </a:p>
          <a:p>
            <a:pPr marL="342900" indent="-342900" algn="l">
              <a:buFontTx/>
              <a:buChar char="-"/>
            </a:pPr>
            <a:r>
              <a:rPr lang="en-US" dirty="0"/>
              <a:t>Hard to check and update information quickly</a:t>
            </a:r>
          </a:p>
        </p:txBody>
      </p:sp>
      <p:sp>
        <p:nvSpPr>
          <p:cNvPr id="12" name="Subtitle 5">
            <a:extLst>
              <a:ext uri="{FF2B5EF4-FFF2-40B4-BE49-F238E27FC236}">
                <a16:creationId xmlns:a16="http://schemas.microsoft.com/office/drawing/2014/main" id="{4E6E8667-49EB-4C12-241E-F591FDF5ACA5}"/>
              </a:ext>
            </a:extLst>
          </p:cNvPr>
          <p:cNvSpPr txBox="1">
            <a:spLocks/>
          </p:cNvSpPr>
          <p:nvPr/>
        </p:nvSpPr>
        <p:spPr>
          <a:xfrm>
            <a:off x="2913942" y="4468368"/>
            <a:ext cx="6516579" cy="722376"/>
          </a:xfrm>
          <a:prstGeom prst="rect">
            <a:avLst/>
          </a:prstGeom>
        </p:spPr>
        <p:txBody>
          <a:bodyPr vert="horz" lIns="91440" tIns="45720" rIns="91440" bIns="45720" rtlCol="0" anchor="t">
            <a:noAutofit/>
          </a:bodyPr>
          <a:lstStyle>
            <a:lvl1pPr marL="0" indent="0" algn="r" defTabSz="914400" rtl="0" eaLnBrk="1" latinLnBrk="0" hangingPunct="1">
              <a:lnSpc>
                <a:spcPct val="90000"/>
              </a:lnSpc>
              <a:spcBef>
                <a:spcPts val="1000"/>
              </a:spcBef>
              <a:buFont typeface="Arial" panose="020B0604020202020204" pitchFamily="34" charset="0"/>
              <a:buNone/>
              <a:defRPr sz="2000" b="1" i="0" kern="1200">
                <a:solidFill>
                  <a:schemeClr val="bg1"/>
                </a:solidFill>
                <a:latin typeface="+mj-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b="0" i="0" kern="1200">
                <a:solidFill>
                  <a:schemeClr val="bg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b="0" i="0" kern="1200">
                <a:solidFill>
                  <a:schemeClr val="bg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b="0" i="0" kern="1200">
                <a:solidFill>
                  <a:schemeClr val="bg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b="0" i="0" kern="1200">
                <a:solidFill>
                  <a:schemeClr val="bg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r>
              <a:rPr lang="en-US" sz="4000" dirty="0"/>
              <a:t>How Excel could help</a:t>
            </a:r>
          </a:p>
        </p:txBody>
      </p:sp>
      <p:sp>
        <p:nvSpPr>
          <p:cNvPr id="13" name="Subtitle 5">
            <a:extLst>
              <a:ext uri="{FF2B5EF4-FFF2-40B4-BE49-F238E27FC236}">
                <a16:creationId xmlns:a16="http://schemas.microsoft.com/office/drawing/2014/main" id="{A9C92609-1DBB-8707-6968-6CF5346785BE}"/>
              </a:ext>
            </a:extLst>
          </p:cNvPr>
          <p:cNvSpPr txBox="1">
            <a:spLocks/>
          </p:cNvSpPr>
          <p:nvPr/>
        </p:nvSpPr>
        <p:spPr>
          <a:xfrm>
            <a:off x="393258" y="5120640"/>
            <a:ext cx="11557949" cy="1228344"/>
          </a:xfrm>
          <a:prstGeom prst="rect">
            <a:avLst/>
          </a:prstGeom>
        </p:spPr>
        <p:txBody>
          <a:bodyPr vert="horz" lIns="91440" tIns="45720" rIns="91440" bIns="45720" rtlCol="0" anchor="t">
            <a:noAutofit/>
          </a:bodyPr>
          <a:lstStyle>
            <a:lvl1pPr marL="0" indent="0" algn="r" defTabSz="914400" rtl="0" eaLnBrk="1" latinLnBrk="0" hangingPunct="1">
              <a:lnSpc>
                <a:spcPct val="90000"/>
              </a:lnSpc>
              <a:spcBef>
                <a:spcPts val="1000"/>
              </a:spcBef>
              <a:buFont typeface="Arial" panose="020B0604020202020204" pitchFamily="34" charset="0"/>
              <a:buNone/>
              <a:defRPr sz="2000" b="1" i="0" kern="1200">
                <a:solidFill>
                  <a:schemeClr val="bg1"/>
                </a:solidFill>
                <a:latin typeface="+mj-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b="0" i="0" kern="1200">
                <a:solidFill>
                  <a:schemeClr val="bg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b="0" i="0" kern="1200">
                <a:solidFill>
                  <a:schemeClr val="bg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b="0" i="0" kern="1200">
                <a:solidFill>
                  <a:schemeClr val="bg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b="0" i="0" kern="1200">
                <a:solidFill>
                  <a:schemeClr val="bg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342900" indent="-342900" algn="l">
              <a:buFontTx/>
              <a:buChar char="-"/>
            </a:pPr>
            <a:r>
              <a:rPr lang="en-US" dirty="0"/>
              <a:t>Make staff schedule in Excel instead of paper</a:t>
            </a:r>
          </a:p>
          <a:p>
            <a:pPr marL="342900" indent="-342900" algn="l">
              <a:buFontTx/>
              <a:buChar char="-"/>
            </a:pPr>
            <a:r>
              <a:rPr lang="en-US" dirty="0"/>
              <a:t>Enter medication records into a sheet</a:t>
            </a:r>
          </a:p>
          <a:p>
            <a:pPr marL="342900" indent="-342900" algn="l">
              <a:buFontTx/>
              <a:buChar char="-"/>
            </a:pPr>
            <a:r>
              <a:rPr lang="en-US" dirty="0"/>
              <a:t>Quick checks for missing visits</a:t>
            </a:r>
          </a:p>
          <a:p>
            <a:pPr algn="l"/>
            <a:r>
              <a:rPr lang="en-US" dirty="0">
                <a:hlinkClick r:id="rId3"/>
              </a:rPr>
              <a:t>(Excel makes it easier to enter and organize data for simple tasks)  </a:t>
            </a:r>
            <a:endParaRPr lang="en-US" dirty="0"/>
          </a:p>
          <a:p>
            <a:pPr marL="342900" indent="-342900" algn="l">
              <a:buFontTx/>
              <a:buChar char="-"/>
            </a:pPr>
            <a:endParaRPr lang="en-US" dirty="0"/>
          </a:p>
        </p:txBody>
      </p:sp>
      <p:pic>
        <p:nvPicPr>
          <p:cNvPr id="4" name="Picture 3">
            <a:extLst>
              <a:ext uri="{FF2B5EF4-FFF2-40B4-BE49-F238E27FC236}">
                <a16:creationId xmlns:a16="http://schemas.microsoft.com/office/drawing/2014/main" id="{BD02483F-43B5-9364-1347-9CF58751EDF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266328" y="3986784"/>
            <a:ext cx="3532414" cy="1978152"/>
          </a:xfrm>
          <a:prstGeom prst="rect">
            <a:avLst/>
          </a:prstGeom>
        </p:spPr>
      </p:pic>
      <p:sp>
        <p:nvSpPr>
          <p:cNvPr id="2" name="Arrow: Striped Right 1">
            <a:extLst>
              <a:ext uri="{FF2B5EF4-FFF2-40B4-BE49-F238E27FC236}">
                <a16:creationId xmlns:a16="http://schemas.microsoft.com/office/drawing/2014/main" id="{C2C47C65-ED45-5426-CA82-FA84C0C61F9D}"/>
              </a:ext>
            </a:extLst>
          </p:cNvPr>
          <p:cNvSpPr/>
          <p:nvPr/>
        </p:nvSpPr>
        <p:spPr>
          <a:xfrm>
            <a:off x="976900" y="4398264"/>
            <a:ext cx="1784577" cy="722376"/>
          </a:xfrm>
          <a:prstGeom prst="stripedRightArrow">
            <a:avLst/>
          </a:prstGeom>
        </p:spPr>
        <p:style>
          <a:lnRef idx="2">
            <a:schemeClr val="dk1"/>
          </a:lnRef>
          <a:fillRef idx="1">
            <a:schemeClr val="lt1"/>
          </a:fillRef>
          <a:effectRef idx="0">
            <a:schemeClr val="dk1"/>
          </a:effectRef>
          <a:fontRef idx="minor">
            <a:schemeClr val="dk1"/>
          </a:fontRef>
        </p:style>
        <p:txBody>
          <a:bodyPr rtlCol="0" anchor="ctr"/>
          <a:lstStyle/>
          <a:p>
            <a:pPr algn="ctr"/>
            <a:endParaRPr lang="en-GB"/>
          </a:p>
        </p:txBody>
      </p:sp>
      <p:sp>
        <p:nvSpPr>
          <p:cNvPr id="5" name="Arrow: Striped Right 4">
            <a:extLst>
              <a:ext uri="{FF2B5EF4-FFF2-40B4-BE49-F238E27FC236}">
                <a16:creationId xmlns:a16="http://schemas.microsoft.com/office/drawing/2014/main" id="{7D7BF3A9-6D16-5D1D-1882-3C1288E28A9C}"/>
              </a:ext>
            </a:extLst>
          </p:cNvPr>
          <p:cNvSpPr/>
          <p:nvPr/>
        </p:nvSpPr>
        <p:spPr>
          <a:xfrm>
            <a:off x="976899" y="2622804"/>
            <a:ext cx="1784577" cy="722376"/>
          </a:xfrm>
          <a:prstGeom prst="stripedRightArrow">
            <a:avLst/>
          </a:prstGeom>
        </p:spPr>
        <p:style>
          <a:lnRef idx="2">
            <a:schemeClr val="dk1"/>
          </a:lnRef>
          <a:fillRef idx="1">
            <a:schemeClr val="lt1"/>
          </a:fillRef>
          <a:effectRef idx="0">
            <a:schemeClr val="dk1"/>
          </a:effectRef>
          <a:fontRef idx="minor">
            <a:schemeClr val="dk1"/>
          </a:fontRef>
        </p:style>
        <p:txBody>
          <a:bodyPr rtlCol="0" anchor="ctr"/>
          <a:lstStyle/>
          <a:p>
            <a:pPr algn="ctr"/>
            <a:endParaRPr lang="en-GB"/>
          </a:p>
        </p:txBody>
      </p:sp>
    </p:spTree>
    <p:extLst>
      <p:ext uri="{BB962C8B-B14F-4D97-AF65-F5344CB8AC3E}">
        <p14:creationId xmlns:p14="http://schemas.microsoft.com/office/powerpoint/2010/main" val="24308373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008697AB-13AC-0B4F-F610-28F80254A65E}"/>
              </a:ext>
            </a:extLst>
          </p:cNvPr>
          <p:cNvSpPr>
            <a:spLocks noGrp="1"/>
          </p:cNvSpPr>
          <p:nvPr>
            <p:ph type="subTitle" idx="1"/>
          </p:nvPr>
        </p:nvSpPr>
        <p:spPr>
          <a:xfrm>
            <a:off x="1231392" y="378967"/>
            <a:ext cx="9729216" cy="1494477"/>
          </a:xfrm>
        </p:spPr>
        <p:txBody>
          <a:bodyPr>
            <a:normAutofit/>
          </a:bodyPr>
          <a:lstStyle/>
          <a:p>
            <a:pPr algn="ctr"/>
            <a:r>
              <a:rPr lang="en-GB" sz="4000" dirty="0"/>
              <a:t>Excel: Benefits and Limitations </a:t>
            </a:r>
          </a:p>
        </p:txBody>
      </p:sp>
      <p:sp>
        <p:nvSpPr>
          <p:cNvPr id="4" name="Subtitle 2">
            <a:extLst>
              <a:ext uri="{FF2B5EF4-FFF2-40B4-BE49-F238E27FC236}">
                <a16:creationId xmlns:a16="http://schemas.microsoft.com/office/drawing/2014/main" id="{79CC92A0-1F67-87EC-76FB-7EAB9A49D446}"/>
              </a:ext>
            </a:extLst>
          </p:cNvPr>
          <p:cNvSpPr txBox="1">
            <a:spLocks/>
          </p:cNvSpPr>
          <p:nvPr/>
        </p:nvSpPr>
        <p:spPr>
          <a:xfrm>
            <a:off x="347472" y="1873444"/>
            <a:ext cx="9729216" cy="4605588"/>
          </a:xfrm>
          <a:prstGeom prst="rect">
            <a:avLst/>
          </a:prstGeom>
        </p:spPr>
        <p:txBody>
          <a:bodyPr vert="horz" lIns="91440" tIns="45720" rIns="91440" bIns="45720" rtlCol="0" anchor="t">
            <a:normAutofit fontScale="92500" lnSpcReduction="10000"/>
          </a:bodyPr>
          <a:lstStyle>
            <a:lvl1pPr marL="0" indent="0" algn="r" defTabSz="914400" rtl="0" eaLnBrk="1" latinLnBrk="0" hangingPunct="1">
              <a:lnSpc>
                <a:spcPct val="90000"/>
              </a:lnSpc>
              <a:spcBef>
                <a:spcPts val="1000"/>
              </a:spcBef>
              <a:buFont typeface="Arial" panose="020B0604020202020204" pitchFamily="34" charset="0"/>
              <a:buNone/>
              <a:defRPr sz="2000" b="1" i="0" kern="1200">
                <a:solidFill>
                  <a:schemeClr val="bg1"/>
                </a:solidFill>
                <a:latin typeface="+mj-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b="0" i="0" kern="1200">
                <a:solidFill>
                  <a:schemeClr val="bg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b="0" i="0" kern="1200">
                <a:solidFill>
                  <a:schemeClr val="bg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b="0" i="0" kern="1200">
                <a:solidFill>
                  <a:schemeClr val="bg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b="0" i="0" kern="1200">
                <a:solidFill>
                  <a:schemeClr val="bg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342900" indent="-342900" algn="l">
              <a:buFontTx/>
              <a:buChar char="-"/>
            </a:pPr>
            <a:r>
              <a:rPr lang="en-GB" dirty="0"/>
              <a:t>All schedules in one digital file</a:t>
            </a:r>
          </a:p>
          <a:p>
            <a:pPr marL="342900" indent="-342900" algn="l">
              <a:buFontTx/>
              <a:buChar char="-"/>
            </a:pPr>
            <a:r>
              <a:rPr lang="en-GB" dirty="0"/>
              <a:t>Easy update and fix mistakes</a:t>
            </a:r>
          </a:p>
          <a:p>
            <a:pPr marL="342900" indent="-342900" algn="l">
              <a:buFontTx/>
              <a:buChar char="-"/>
            </a:pPr>
            <a:r>
              <a:rPr lang="en-GB" dirty="0"/>
              <a:t>OneDrive can store and share Excel files</a:t>
            </a:r>
          </a:p>
          <a:p>
            <a:pPr algn="l"/>
            <a:r>
              <a:rPr lang="en-GB" dirty="0">
                <a:hlinkClick r:id="rId2"/>
              </a:rPr>
              <a:t>(Excel help page)</a:t>
            </a:r>
            <a:endParaRPr lang="en-GB" dirty="0"/>
          </a:p>
          <a:p>
            <a:pPr algn="l"/>
            <a:endParaRPr lang="en-GB" dirty="0"/>
          </a:p>
          <a:p>
            <a:pPr algn="l"/>
            <a:endParaRPr lang="en-GB" dirty="0"/>
          </a:p>
          <a:p>
            <a:pPr algn="l"/>
            <a:endParaRPr lang="en-GB" dirty="0"/>
          </a:p>
          <a:p>
            <a:pPr marL="342900" indent="-342900" algn="l">
              <a:buFontTx/>
              <a:buChar char="-"/>
            </a:pPr>
            <a:r>
              <a:rPr lang="en-GB" dirty="0"/>
              <a:t>Staff may need time to learn Excel</a:t>
            </a:r>
          </a:p>
          <a:p>
            <a:pPr marL="342900" indent="-342900" algn="l">
              <a:buFontTx/>
              <a:buChar char="-"/>
            </a:pPr>
            <a:r>
              <a:rPr lang="en-GB" dirty="0"/>
              <a:t>Errors can happen if data is typed wrong</a:t>
            </a:r>
          </a:p>
          <a:p>
            <a:pPr marL="342900" indent="-342900" algn="l">
              <a:buFontTx/>
              <a:buChar char="-"/>
            </a:pPr>
            <a:r>
              <a:rPr lang="en-GB" dirty="0"/>
              <a:t>Must keep files named properly to avoid confusion</a:t>
            </a:r>
          </a:p>
          <a:p>
            <a:pPr algn="l"/>
            <a:endParaRPr lang="en-GB" dirty="0"/>
          </a:p>
          <a:p>
            <a:pPr algn="l"/>
            <a:r>
              <a:rPr lang="en-GB" dirty="0"/>
              <a:t>Excel will help staff see all the care visits in one place instead of paper </a:t>
            </a:r>
          </a:p>
          <a:p>
            <a:pPr algn="l"/>
            <a:endParaRPr lang="en-GB" dirty="0"/>
          </a:p>
        </p:txBody>
      </p:sp>
      <p:pic>
        <p:nvPicPr>
          <p:cNvPr id="5" name="Picture 4">
            <a:extLst>
              <a:ext uri="{FF2B5EF4-FFF2-40B4-BE49-F238E27FC236}">
                <a16:creationId xmlns:a16="http://schemas.microsoft.com/office/drawing/2014/main" id="{F3E7BA01-8516-B0E1-1D96-A8DE4A20C11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434508" y="1343982"/>
            <a:ext cx="3526100" cy="3283964"/>
          </a:xfrm>
          <a:prstGeom prst="rect">
            <a:avLst/>
          </a:prstGeom>
        </p:spPr>
      </p:pic>
      <p:sp>
        <p:nvSpPr>
          <p:cNvPr id="2" name="Oval 1">
            <a:extLst>
              <a:ext uri="{FF2B5EF4-FFF2-40B4-BE49-F238E27FC236}">
                <a16:creationId xmlns:a16="http://schemas.microsoft.com/office/drawing/2014/main" id="{FB6C2627-0BF6-7112-560D-EEA4A56C2737}"/>
              </a:ext>
            </a:extLst>
          </p:cNvPr>
          <p:cNvSpPr/>
          <p:nvPr/>
        </p:nvSpPr>
        <p:spPr>
          <a:xfrm>
            <a:off x="649224" y="895036"/>
            <a:ext cx="2304288" cy="978408"/>
          </a:xfrm>
          <a:prstGeom prst="ellipse">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b="1" i="1" u="sng" dirty="0"/>
              <a:t>Benefits</a:t>
            </a:r>
          </a:p>
        </p:txBody>
      </p:sp>
      <p:sp>
        <p:nvSpPr>
          <p:cNvPr id="6" name="Oval 5">
            <a:extLst>
              <a:ext uri="{FF2B5EF4-FFF2-40B4-BE49-F238E27FC236}">
                <a16:creationId xmlns:a16="http://schemas.microsoft.com/office/drawing/2014/main" id="{536FD6FB-2390-20E4-F413-20457933CE66}"/>
              </a:ext>
            </a:extLst>
          </p:cNvPr>
          <p:cNvSpPr/>
          <p:nvPr/>
        </p:nvSpPr>
        <p:spPr>
          <a:xfrm>
            <a:off x="649224" y="3313057"/>
            <a:ext cx="2304288" cy="978408"/>
          </a:xfrm>
          <a:prstGeom prst="ellipse">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b="1" i="1" u="sng" dirty="0"/>
              <a:t>Benefits</a:t>
            </a:r>
          </a:p>
        </p:txBody>
      </p:sp>
    </p:spTree>
    <p:extLst>
      <p:ext uri="{BB962C8B-B14F-4D97-AF65-F5344CB8AC3E}">
        <p14:creationId xmlns:p14="http://schemas.microsoft.com/office/powerpoint/2010/main" val="3613985940"/>
      </p:ext>
    </p:extLst>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956D0FAF-493A-B4F3-1F7A-7EA4FD963395}"/>
              </a:ext>
            </a:extLst>
          </p:cNvPr>
          <p:cNvSpPr>
            <a:spLocks noGrp="1"/>
          </p:cNvSpPr>
          <p:nvPr>
            <p:ph type="subTitle" idx="1"/>
          </p:nvPr>
        </p:nvSpPr>
        <p:spPr>
          <a:xfrm>
            <a:off x="1432586" y="470407"/>
            <a:ext cx="9326828" cy="700025"/>
          </a:xfrm>
        </p:spPr>
        <p:txBody>
          <a:bodyPr>
            <a:normAutofit/>
          </a:bodyPr>
          <a:lstStyle/>
          <a:p>
            <a:pPr algn="ctr"/>
            <a:r>
              <a:rPr lang="en-GB" sz="4000"/>
              <a:t>Communication with Microsoft Teams </a:t>
            </a:r>
            <a:endParaRPr lang="en-GB" sz="4000" dirty="0"/>
          </a:p>
        </p:txBody>
      </p:sp>
      <p:sp>
        <p:nvSpPr>
          <p:cNvPr id="4" name="Subtitle 2">
            <a:extLst>
              <a:ext uri="{FF2B5EF4-FFF2-40B4-BE49-F238E27FC236}">
                <a16:creationId xmlns:a16="http://schemas.microsoft.com/office/drawing/2014/main" id="{1E70C183-3FA4-06E0-F75D-2969266A6434}"/>
              </a:ext>
            </a:extLst>
          </p:cNvPr>
          <p:cNvSpPr txBox="1">
            <a:spLocks/>
          </p:cNvSpPr>
          <p:nvPr/>
        </p:nvSpPr>
        <p:spPr>
          <a:xfrm>
            <a:off x="158522" y="1253742"/>
            <a:ext cx="9326828" cy="5503673"/>
          </a:xfrm>
          <a:prstGeom prst="rect">
            <a:avLst/>
          </a:prstGeom>
        </p:spPr>
        <p:txBody>
          <a:bodyPr vert="horz" lIns="91440" tIns="45720" rIns="91440" bIns="45720" rtlCol="0" anchor="t">
            <a:normAutofit lnSpcReduction="10000"/>
          </a:bodyPr>
          <a:lstStyle>
            <a:lvl1pPr marL="0" indent="0" algn="r" defTabSz="914400" rtl="0" eaLnBrk="1" latinLnBrk="0" hangingPunct="1">
              <a:lnSpc>
                <a:spcPct val="90000"/>
              </a:lnSpc>
              <a:spcBef>
                <a:spcPts val="1000"/>
              </a:spcBef>
              <a:buFont typeface="Arial" panose="020B0604020202020204" pitchFamily="34" charset="0"/>
              <a:buNone/>
              <a:defRPr sz="2000" b="1" i="0" kern="1200">
                <a:solidFill>
                  <a:schemeClr val="bg1"/>
                </a:solidFill>
                <a:latin typeface="+mj-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b="0" i="0" kern="1200">
                <a:solidFill>
                  <a:schemeClr val="bg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b="0" i="0" kern="1200">
                <a:solidFill>
                  <a:schemeClr val="bg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b="0" i="0" kern="1200">
                <a:solidFill>
                  <a:schemeClr val="bg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b="0" i="0" kern="1200">
                <a:solidFill>
                  <a:schemeClr val="bg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r>
              <a:rPr lang="en-GB" dirty="0"/>
              <a:t>What is Microsoft Teams?</a:t>
            </a:r>
          </a:p>
          <a:p>
            <a:pPr marL="342900" indent="-342900" algn="l">
              <a:buFontTx/>
              <a:buChar char="-"/>
            </a:pPr>
            <a:r>
              <a:rPr lang="en-GB" dirty="0"/>
              <a:t>Teams is an app for messaging, calling and meetings.</a:t>
            </a:r>
          </a:p>
          <a:p>
            <a:pPr marL="342900" indent="-342900" algn="l">
              <a:buFontTx/>
              <a:buChar char="-"/>
            </a:pPr>
            <a:r>
              <a:rPr lang="en-GB" dirty="0"/>
              <a:t>Staff can send messages or have video chats in one place.</a:t>
            </a:r>
          </a:p>
          <a:p>
            <a:pPr algn="l"/>
            <a:r>
              <a:rPr lang="en-GB" dirty="0">
                <a:hlinkClick r:id="rId2"/>
              </a:rPr>
              <a:t>(Teams start Guide)</a:t>
            </a:r>
            <a:endParaRPr lang="en-GB" dirty="0"/>
          </a:p>
          <a:p>
            <a:pPr algn="l"/>
            <a:r>
              <a:rPr lang="en-GB" i="1" u="sng" dirty="0"/>
              <a:t>Current issues at Greenfield </a:t>
            </a:r>
          </a:p>
          <a:p>
            <a:pPr marL="342900" indent="-342900" algn="l">
              <a:buFontTx/>
              <a:buChar char="-"/>
            </a:pPr>
            <a:r>
              <a:rPr lang="en-GB" dirty="0"/>
              <a:t>Carers are in different locations </a:t>
            </a:r>
          </a:p>
          <a:p>
            <a:pPr marL="342900" indent="-342900" algn="l">
              <a:buFontTx/>
              <a:buChar char="-"/>
            </a:pPr>
            <a:r>
              <a:rPr lang="en-GB" dirty="0"/>
              <a:t>Office might miss texts or calls </a:t>
            </a:r>
          </a:p>
          <a:p>
            <a:pPr marL="342900" indent="-342900" algn="l">
              <a:buFontTx/>
              <a:buChar char="-"/>
            </a:pPr>
            <a:r>
              <a:rPr lang="en-GB" dirty="0"/>
              <a:t>Slow updates on job changes </a:t>
            </a:r>
          </a:p>
          <a:p>
            <a:pPr algn="l"/>
            <a:r>
              <a:rPr lang="en-GB" i="1" u="sng" dirty="0"/>
              <a:t>How Teams could help</a:t>
            </a:r>
          </a:p>
          <a:p>
            <a:pPr marL="342900" indent="-342900" algn="l">
              <a:buFontTx/>
              <a:buChar char="-"/>
            </a:pPr>
            <a:r>
              <a:rPr lang="en-GB" dirty="0"/>
              <a:t>Quick group messages for carers</a:t>
            </a:r>
          </a:p>
          <a:p>
            <a:pPr marL="342900" indent="-342900" algn="l">
              <a:buFontTx/>
              <a:buChar char="-"/>
            </a:pPr>
            <a:r>
              <a:rPr lang="en-GB" dirty="0"/>
              <a:t>Share info in staff channels</a:t>
            </a:r>
          </a:p>
          <a:p>
            <a:pPr marL="342900" indent="-342900" algn="l">
              <a:buFontTx/>
              <a:buChar char="-"/>
            </a:pPr>
            <a:r>
              <a:rPr lang="en-GB" dirty="0"/>
              <a:t>Video calls for meetings</a:t>
            </a:r>
          </a:p>
          <a:p>
            <a:pPr marL="342900" indent="-342900" algn="l">
              <a:buFontTx/>
              <a:buChar char="-"/>
            </a:pPr>
            <a:endParaRPr lang="en-GB" dirty="0"/>
          </a:p>
          <a:p>
            <a:pPr algn="l"/>
            <a:r>
              <a:rPr lang="en-GB" dirty="0"/>
              <a:t>Teams lets everyone stay in touch without long emails or phone calls</a:t>
            </a:r>
          </a:p>
        </p:txBody>
      </p:sp>
      <p:pic>
        <p:nvPicPr>
          <p:cNvPr id="5" name="Picture 4">
            <a:extLst>
              <a:ext uri="{FF2B5EF4-FFF2-40B4-BE49-F238E27FC236}">
                <a16:creationId xmlns:a16="http://schemas.microsoft.com/office/drawing/2014/main" id="{3B23430A-A76B-F504-FD9C-68833BDE6C6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905628" y="2444815"/>
            <a:ext cx="3159443" cy="3159443"/>
          </a:xfrm>
          <a:prstGeom prst="rect">
            <a:avLst/>
          </a:prstGeom>
        </p:spPr>
      </p:pic>
      <p:sp>
        <p:nvSpPr>
          <p:cNvPr id="6" name="Arrow: Left 5">
            <a:extLst>
              <a:ext uri="{FF2B5EF4-FFF2-40B4-BE49-F238E27FC236}">
                <a16:creationId xmlns:a16="http://schemas.microsoft.com/office/drawing/2014/main" id="{99AD4714-7236-660C-589A-ACC27CF9B025}"/>
              </a:ext>
            </a:extLst>
          </p:cNvPr>
          <p:cNvSpPr/>
          <p:nvPr/>
        </p:nvSpPr>
        <p:spPr>
          <a:xfrm>
            <a:off x="3815457" y="2660904"/>
            <a:ext cx="941832" cy="411480"/>
          </a:xfrm>
          <a:prstGeom prst="leftArrow">
            <a:avLst/>
          </a:prstGeom>
        </p:spPr>
        <p:style>
          <a:lnRef idx="1">
            <a:schemeClr val="accent5"/>
          </a:lnRef>
          <a:fillRef idx="3">
            <a:schemeClr val="accent5"/>
          </a:fillRef>
          <a:effectRef idx="2">
            <a:schemeClr val="accent5"/>
          </a:effectRef>
          <a:fontRef idx="minor">
            <a:schemeClr val="lt1"/>
          </a:fontRef>
        </p:style>
        <p:txBody>
          <a:bodyPr rtlCol="0" anchor="ctr"/>
          <a:lstStyle/>
          <a:p>
            <a:pPr algn="ctr"/>
            <a:endParaRPr lang="en-GB"/>
          </a:p>
        </p:txBody>
      </p:sp>
      <p:sp>
        <p:nvSpPr>
          <p:cNvPr id="7" name="Arrow: Left 6">
            <a:extLst>
              <a:ext uri="{FF2B5EF4-FFF2-40B4-BE49-F238E27FC236}">
                <a16:creationId xmlns:a16="http://schemas.microsoft.com/office/drawing/2014/main" id="{3CA53BAB-7C4E-8674-DAE0-AE9D37814A19}"/>
              </a:ext>
            </a:extLst>
          </p:cNvPr>
          <p:cNvSpPr/>
          <p:nvPr/>
        </p:nvSpPr>
        <p:spPr>
          <a:xfrm>
            <a:off x="3007737" y="4166616"/>
            <a:ext cx="941832" cy="411480"/>
          </a:xfrm>
          <a:prstGeom prst="leftArrow">
            <a:avLst/>
          </a:prstGeom>
        </p:spPr>
        <p:style>
          <a:lnRef idx="1">
            <a:schemeClr val="accent5"/>
          </a:lnRef>
          <a:fillRef idx="3">
            <a:schemeClr val="accent5"/>
          </a:fillRef>
          <a:effectRef idx="2">
            <a:schemeClr val="accent5"/>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82006659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9E5BF57A-69D5-15E3-283C-C0C52A9E9779}"/>
              </a:ext>
            </a:extLst>
          </p:cNvPr>
          <p:cNvSpPr>
            <a:spLocks noGrp="1"/>
          </p:cNvSpPr>
          <p:nvPr>
            <p:ph type="subTitle" idx="1"/>
          </p:nvPr>
        </p:nvSpPr>
        <p:spPr>
          <a:xfrm>
            <a:off x="1194842" y="314959"/>
            <a:ext cx="9802316" cy="773177"/>
          </a:xfrm>
        </p:spPr>
        <p:txBody>
          <a:bodyPr>
            <a:normAutofit/>
          </a:bodyPr>
          <a:lstStyle/>
          <a:p>
            <a:pPr algn="ctr"/>
            <a:r>
              <a:rPr lang="en-GB" sz="4000" dirty="0"/>
              <a:t>Teams: Benefits and Challenges </a:t>
            </a:r>
          </a:p>
        </p:txBody>
      </p:sp>
      <p:sp>
        <p:nvSpPr>
          <p:cNvPr id="4" name="Subtitle 2">
            <a:extLst>
              <a:ext uri="{FF2B5EF4-FFF2-40B4-BE49-F238E27FC236}">
                <a16:creationId xmlns:a16="http://schemas.microsoft.com/office/drawing/2014/main" id="{5A3A03F9-0951-49B0-0AF1-F769D84580A5}"/>
              </a:ext>
            </a:extLst>
          </p:cNvPr>
          <p:cNvSpPr txBox="1">
            <a:spLocks/>
          </p:cNvSpPr>
          <p:nvPr/>
        </p:nvSpPr>
        <p:spPr>
          <a:xfrm>
            <a:off x="405410" y="1304544"/>
            <a:ext cx="9802316" cy="5238497"/>
          </a:xfrm>
          <a:prstGeom prst="rect">
            <a:avLst/>
          </a:prstGeom>
        </p:spPr>
        <p:txBody>
          <a:bodyPr vert="horz" lIns="91440" tIns="45720" rIns="91440" bIns="45720" rtlCol="0" anchor="t">
            <a:normAutofit/>
          </a:bodyPr>
          <a:lstStyle>
            <a:lvl1pPr marL="0" indent="0" algn="r" defTabSz="914400" rtl="0" eaLnBrk="1" latinLnBrk="0" hangingPunct="1">
              <a:lnSpc>
                <a:spcPct val="90000"/>
              </a:lnSpc>
              <a:spcBef>
                <a:spcPts val="1000"/>
              </a:spcBef>
              <a:buFont typeface="Arial" panose="020B0604020202020204" pitchFamily="34" charset="0"/>
              <a:buNone/>
              <a:defRPr sz="2000" b="1" i="0" kern="1200">
                <a:solidFill>
                  <a:schemeClr val="bg1"/>
                </a:solidFill>
                <a:latin typeface="+mj-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b="0" i="0" kern="1200">
                <a:solidFill>
                  <a:schemeClr val="bg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b="0" i="0" kern="1200">
                <a:solidFill>
                  <a:schemeClr val="bg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b="0" i="0" kern="1200">
                <a:solidFill>
                  <a:schemeClr val="bg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b="0" i="0" kern="1200">
                <a:solidFill>
                  <a:schemeClr val="bg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r>
              <a:rPr lang="en-GB" dirty="0"/>
              <a:t>Benefits</a:t>
            </a:r>
          </a:p>
          <a:p>
            <a:pPr marL="342900" indent="-342900" algn="l">
              <a:buFontTx/>
              <a:buChar char="-"/>
            </a:pPr>
            <a:r>
              <a:rPr lang="en-GB" dirty="0"/>
              <a:t>Everyone can message in real time </a:t>
            </a:r>
          </a:p>
          <a:p>
            <a:pPr marL="342900" indent="-342900" algn="l">
              <a:buFontTx/>
              <a:buChar char="-"/>
            </a:pPr>
            <a:r>
              <a:rPr lang="en-GB" dirty="0"/>
              <a:t>Files can be shared with a </a:t>
            </a:r>
            <a:r>
              <a:rPr lang="en-GB" dirty="0" err="1"/>
              <a:t>grouyp</a:t>
            </a:r>
            <a:endParaRPr lang="en-GB" dirty="0"/>
          </a:p>
          <a:p>
            <a:pPr marL="342900" indent="-342900" algn="l">
              <a:buFontTx/>
              <a:buChar char="-"/>
            </a:pPr>
            <a:r>
              <a:rPr lang="en-GB" dirty="0"/>
              <a:t>Helps staff across different places</a:t>
            </a:r>
          </a:p>
          <a:p>
            <a:pPr algn="l"/>
            <a:r>
              <a:rPr lang="en-GB" dirty="0"/>
              <a:t>Challenges </a:t>
            </a:r>
          </a:p>
          <a:p>
            <a:pPr marL="342900" indent="-342900" algn="l">
              <a:buFontTx/>
              <a:buChar char="-"/>
            </a:pPr>
            <a:r>
              <a:rPr lang="en-GB" dirty="0"/>
              <a:t>Some people might find it hard at first</a:t>
            </a:r>
          </a:p>
          <a:p>
            <a:pPr marL="342900" indent="-342900" algn="l">
              <a:buFontTx/>
              <a:buChar char="-"/>
            </a:pPr>
            <a:r>
              <a:rPr lang="en-GB" dirty="0"/>
              <a:t>Too many messages can be confusing</a:t>
            </a:r>
          </a:p>
          <a:p>
            <a:pPr marL="342900" indent="-342900" algn="l">
              <a:buFontTx/>
              <a:buChar char="-"/>
            </a:pPr>
            <a:r>
              <a:rPr lang="en-GB" dirty="0"/>
              <a:t>Need riles on how to use Teams </a:t>
            </a:r>
          </a:p>
          <a:p>
            <a:pPr marL="342900" indent="-342900" algn="l">
              <a:buFontTx/>
              <a:buChar char="-"/>
            </a:pPr>
            <a:endParaRPr lang="en-GB" dirty="0"/>
          </a:p>
          <a:p>
            <a:pPr marL="342900" indent="-342900" algn="l">
              <a:buFontTx/>
              <a:buChar char="-"/>
            </a:pPr>
            <a:endParaRPr lang="en-GB" dirty="0"/>
          </a:p>
          <a:p>
            <a:pPr algn="l"/>
            <a:r>
              <a:rPr lang="en-GB" dirty="0"/>
              <a:t>Teams can reduce missed messages from carers in the field </a:t>
            </a:r>
          </a:p>
        </p:txBody>
      </p:sp>
    </p:spTree>
    <p:extLst>
      <p:ext uri="{BB962C8B-B14F-4D97-AF65-F5344CB8AC3E}">
        <p14:creationId xmlns:p14="http://schemas.microsoft.com/office/powerpoint/2010/main" val="23858712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C8C7B925-DE51-2AAC-4B67-82C572ADA3C4}"/>
              </a:ext>
            </a:extLst>
          </p:cNvPr>
          <p:cNvSpPr>
            <a:spLocks noGrp="1"/>
          </p:cNvSpPr>
          <p:nvPr>
            <p:ph type="subTitle" idx="1"/>
          </p:nvPr>
        </p:nvSpPr>
        <p:spPr>
          <a:xfrm>
            <a:off x="1307592" y="634999"/>
            <a:ext cx="10250372" cy="1494477"/>
          </a:xfrm>
        </p:spPr>
        <p:txBody>
          <a:bodyPr>
            <a:normAutofit/>
          </a:bodyPr>
          <a:lstStyle/>
          <a:p>
            <a:pPr algn="ctr"/>
            <a:r>
              <a:rPr lang="en-GB" sz="4000"/>
              <a:t>Digital Safety Action Plan </a:t>
            </a:r>
            <a:endParaRPr lang="en-GB" sz="4000" dirty="0"/>
          </a:p>
        </p:txBody>
      </p:sp>
      <p:graphicFrame>
        <p:nvGraphicFramePr>
          <p:cNvPr id="5" name="Diagram 4">
            <a:extLst>
              <a:ext uri="{FF2B5EF4-FFF2-40B4-BE49-F238E27FC236}">
                <a16:creationId xmlns:a16="http://schemas.microsoft.com/office/drawing/2014/main" id="{2A96B034-3893-7A5A-85F9-AA1D7F66239C}"/>
              </a:ext>
            </a:extLst>
          </p:cNvPr>
          <p:cNvGraphicFramePr/>
          <p:nvPr/>
        </p:nvGraphicFramePr>
        <p:xfrm>
          <a:off x="152400" y="1811527"/>
          <a:ext cx="10250372" cy="480872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56518656"/>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93C06170-6853-727F-F916-E51453C450CE}"/>
              </a:ext>
            </a:extLst>
          </p:cNvPr>
          <p:cNvSpPr>
            <a:spLocks noGrp="1"/>
          </p:cNvSpPr>
          <p:nvPr>
            <p:ph type="subTitle" idx="1"/>
          </p:nvPr>
        </p:nvSpPr>
        <p:spPr>
          <a:xfrm>
            <a:off x="164592" y="1357375"/>
            <a:ext cx="7836408" cy="3918713"/>
          </a:xfrm>
        </p:spPr>
        <p:txBody>
          <a:bodyPr/>
          <a:lstStyle/>
          <a:p>
            <a:pPr algn="l"/>
            <a:r>
              <a:rPr lang="en-GB" sz="2800" i="1" u="sng" dirty="0"/>
              <a:t>Using the Online Safety Strategy and Action Plan </a:t>
            </a:r>
          </a:p>
          <a:p>
            <a:pPr algn="l"/>
            <a:endParaRPr lang="en-GB" sz="2800" i="1" u="sng" dirty="0"/>
          </a:p>
          <a:p>
            <a:pPr algn="l"/>
            <a:r>
              <a:rPr lang="en-GB" dirty="0"/>
              <a:t>The online safety </a:t>
            </a:r>
            <a:r>
              <a:rPr lang="en-GB" dirty="0" err="1"/>
              <a:t>safety</a:t>
            </a:r>
            <a:r>
              <a:rPr lang="en-GB" dirty="0"/>
              <a:t> strategy says we should help everyone be safe online, support safe use of computers and the internet, teach people how to avoid risks. It involves parents, carers, schools and people who work with others online. </a:t>
            </a:r>
          </a:p>
          <a:p>
            <a:pPr algn="l"/>
            <a:endParaRPr lang="en-GB" dirty="0"/>
          </a:p>
          <a:p>
            <a:pPr algn="l"/>
            <a:r>
              <a:rPr lang="en-GB" dirty="0"/>
              <a:t>Click </a:t>
            </a:r>
            <a:r>
              <a:rPr lang="en-GB" dirty="0">
                <a:hlinkClick r:id="rId2"/>
              </a:rPr>
              <a:t>HERE</a:t>
            </a:r>
            <a:r>
              <a:rPr lang="en-GB" dirty="0"/>
              <a:t> for more Online Safety Strategy and Action Plan information</a:t>
            </a:r>
          </a:p>
          <a:p>
            <a:pPr algn="l"/>
            <a:endParaRPr lang="en-GB" dirty="0"/>
          </a:p>
        </p:txBody>
      </p:sp>
      <p:pic>
        <p:nvPicPr>
          <p:cNvPr id="8" name="Picture 7">
            <a:extLst>
              <a:ext uri="{FF2B5EF4-FFF2-40B4-BE49-F238E27FC236}">
                <a16:creationId xmlns:a16="http://schemas.microsoft.com/office/drawing/2014/main" id="{794F8795-B0B7-8F7D-9E41-2DBCDE80A3C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115056" y="1357375"/>
            <a:ext cx="3701207" cy="3781287"/>
          </a:xfrm>
          <a:prstGeom prst="rect">
            <a:avLst/>
          </a:prstGeom>
        </p:spPr>
      </p:pic>
    </p:spTree>
    <p:extLst>
      <p:ext uri="{BB962C8B-B14F-4D97-AF65-F5344CB8AC3E}">
        <p14:creationId xmlns:p14="http://schemas.microsoft.com/office/powerpoint/2010/main" val="12244523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5FD8EE99-0D92-C5F9-2613-174763014916}"/>
              </a:ext>
            </a:extLst>
          </p:cNvPr>
          <p:cNvSpPr>
            <a:spLocks noGrp="1"/>
          </p:cNvSpPr>
          <p:nvPr>
            <p:ph type="subTitle" idx="1"/>
          </p:nvPr>
        </p:nvSpPr>
        <p:spPr>
          <a:xfrm>
            <a:off x="1060704" y="488695"/>
            <a:ext cx="10021824" cy="5747513"/>
          </a:xfrm>
        </p:spPr>
        <p:txBody>
          <a:bodyPr/>
          <a:lstStyle/>
          <a:p>
            <a:pPr algn="ctr"/>
            <a:endParaRPr lang="en-GB" sz="4000" dirty="0"/>
          </a:p>
          <a:p>
            <a:pPr algn="ctr"/>
            <a:r>
              <a:rPr lang="en-GB" sz="4000" dirty="0"/>
              <a:t>Speaker Plan:</a:t>
            </a:r>
          </a:p>
          <a:p>
            <a:pPr algn="ctr"/>
            <a:endParaRPr lang="en-GB" dirty="0"/>
          </a:p>
          <a:p>
            <a:pPr algn="ctr"/>
            <a:r>
              <a:rPr lang="en-GB" dirty="0"/>
              <a:t>Maria Alexandra Moise – Microsoft </a:t>
            </a:r>
            <a:r>
              <a:rPr lang="en-GB"/>
              <a:t>Excel </a:t>
            </a:r>
            <a:endParaRPr lang="en-GB" dirty="0"/>
          </a:p>
          <a:p>
            <a:pPr algn="ctr"/>
            <a:endParaRPr lang="en-GB" dirty="0"/>
          </a:p>
          <a:p>
            <a:pPr algn="ctr"/>
            <a:r>
              <a:rPr lang="en-GB" dirty="0"/>
              <a:t>Lavinia-Anamaria Zamfir – Microsoft Teams </a:t>
            </a:r>
          </a:p>
          <a:p>
            <a:pPr algn="ctr"/>
            <a:endParaRPr lang="en-GB" dirty="0"/>
          </a:p>
          <a:p>
            <a:pPr algn="ctr"/>
            <a:r>
              <a:rPr lang="en-GB" dirty="0"/>
              <a:t>Corina </a:t>
            </a:r>
            <a:r>
              <a:rPr lang="en-GB" dirty="0" err="1"/>
              <a:t>Puschiu</a:t>
            </a:r>
            <a:r>
              <a:rPr lang="en-GB" dirty="0"/>
              <a:t> – Digital Safety Action Plan</a:t>
            </a:r>
          </a:p>
          <a:p>
            <a:pPr algn="ctr"/>
            <a:endParaRPr lang="en-GB" dirty="0"/>
          </a:p>
          <a:p>
            <a:pPr algn="ctr"/>
            <a:endParaRPr lang="en-GB" dirty="0"/>
          </a:p>
          <a:p>
            <a:pPr algn="ctr"/>
            <a:endParaRPr lang="en-GB" dirty="0"/>
          </a:p>
        </p:txBody>
      </p:sp>
    </p:spTree>
    <p:extLst>
      <p:ext uri="{BB962C8B-B14F-4D97-AF65-F5344CB8AC3E}">
        <p14:creationId xmlns:p14="http://schemas.microsoft.com/office/powerpoint/2010/main" val="3020175278"/>
      </p:ext>
    </p:extLst>
  </p:cSld>
  <p:clrMapOvr>
    <a:masterClrMapping/>
  </p:clrMapOvr>
  <p:transition spd="slow">
    <p:randomBar dir="vert"/>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8B8345F4-A026-613D-7ABF-E4BF4817F227}"/>
              </a:ext>
            </a:extLst>
          </p:cNvPr>
          <p:cNvSpPr>
            <a:spLocks noGrp="1"/>
          </p:cNvSpPr>
          <p:nvPr>
            <p:ph type="subTitle" idx="1"/>
          </p:nvPr>
        </p:nvSpPr>
        <p:spPr>
          <a:xfrm>
            <a:off x="210312" y="333247"/>
            <a:ext cx="8586164" cy="5555489"/>
          </a:xfrm>
        </p:spPr>
        <p:txBody>
          <a:bodyPr/>
          <a:lstStyle/>
          <a:p>
            <a:pPr algn="l"/>
            <a:r>
              <a:rPr lang="en-GB" dirty="0"/>
              <a:t>Reference List (Harvard)</a:t>
            </a:r>
          </a:p>
          <a:p>
            <a:pPr algn="l"/>
            <a:endParaRPr lang="en-GB" dirty="0"/>
          </a:p>
          <a:p>
            <a:pPr marL="342900" indent="-342900" algn="l">
              <a:buFontTx/>
              <a:buChar char="-"/>
            </a:pPr>
            <a:r>
              <a:rPr lang="en-GB" dirty="0"/>
              <a:t>Microsoft (2026) What is Microsoft 365? Available at:  </a:t>
            </a:r>
            <a:r>
              <a:rPr lang="en-GB" dirty="0">
                <a:solidFill>
                  <a:srgbClr val="FFC000"/>
                </a:solidFill>
                <a:hlinkClick r:id="rId2"/>
              </a:rPr>
              <a:t>https://support.microsoft.com/en-gb/office/what-is-microsoft-365-847caf12-2589-452c-8aca-1c009797678b?utm_source=chatgpt.com</a:t>
            </a:r>
            <a:endParaRPr lang="en-GB" dirty="0">
              <a:solidFill>
                <a:srgbClr val="FFC000"/>
              </a:solidFill>
            </a:endParaRPr>
          </a:p>
          <a:p>
            <a:pPr marL="342900" indent="-342900" algn="l">
              <a:buFontTx/>
              <a:buChar char="-"/>
            </a:pPr>
            <a:r>
              <a:rPr lang="en-GB" dirty="0">
                <a:solidFill>
                  <a:srgbClr val="FFFFFF"/>
                </a:solidFill>
              </a:rPr>
              <a:t>Microsoft (2026) Excel help &amp; Learning. Available at: </a:t>
            </a:r>
            <a:r>
              <a:rPr lang="en-GB" dirty="0">
                <a:solidFill>
                  <a:srgbClr val="FFFFFF"/>
                </a:solidFill>
                <a:hlinkClick r:id="rId3"/>
              </a:rPr>
              <a:t>https://support.microsoft.com/en-gb/excel?utm_source=chatgpt.com</a:t>
            </a:r>
            <a:endParaRPr lang="en-GB" dirty="0">
              <a:solidFill>
                <a:srgbClr val="FFFFFF"/>
              </a:solidFill>
            </a:endParaRPr>
          </a:p>
          <a:p>
            <a:pPr marL="342900" indent="-342900" algn="l">
              <a:buFontTx/>
              <a:buChar char="-"/>
            </a:pPr>
            <a:r>
              <a:rPr lang="en-GB" dirty="0">
                <a:solidFill>
                  <a:srgbClr val="FFFFFF"/>
                </a:solidFill>
              </a:rPr>
              <a:t>Microsoft (2026) Get started with Microsoft Teams. Available at: </a:t>
            </a:r>
            <a:r>
              <a:rPr lang="en-GB" dirty="0">
                <a:solidFill>
                  <a:srgbClr val="FFFFFF"/>
                </a:solidFill>
                <a:hlinkClick r:id="rId4"/>
              </a:rPr>
              <a:t>https://support.microsoft.com/en-gb/office/get-started-with-microsoft-teams-b98d533f-118e-4bae-bf44-3df2470c2b12?utm_source=chatgpt.com</a:t>
            </a:r>
            <a:endParaRPr lang="en-GB" dirty="0">
              <a:solidFill>
                <a:srgbClr val="FFFFFF"/>
              </a:solidFill>
            </a:endParaRPr>
          </a:p>
          <a:p>
            <a:pPr marL="342900" indent="-342900" algn="l">
              <a:buFontTx/>
              <a:buChar char="-"/>
            </a:pPr>
            <a:r>
              <a:rPr lang="en-GB" dirty="0">
                <a:solidFill>
                  <a:srgbClr val="FFFFFF"/>
                </a:solidFill>
              </a:rPr>
              <a:t>Department of Health (NI) (2021) Online Safety Strategy and Action Plan. Available at: </a:t>
            </a:r>
            <a:r>
              <a:rPr lang="en-GB" dirty="0">
                <a:solidFill>
                  <a:srgbClr val="FFFFFF"/>
                </a:solidFill>
                <a:hlinkClick r:id="rId5"/>
              </a:rPr>
              <a:t>https://www.health-ni.gov.uk/publications/online-safety-strategy-and-action-plan?utm_source=chatgpt.com</a:t>
            </a:r>
            <a:endParaRPr lang="en-GB" dirty="0">
              <a:solidFill>
                <a:srgbClr val="FFFFFF"/>
              </a:solidFill>
            </a:endParaRPr>
          </a:p>
          <a:p>
            <a:pPr marL="342900" indent="-342900" algn="l">
              <a:buFontTx/>
              <a:buChar char="-"/>
            </a:pPr>
            <a:endParaRPr lang="en-GB" sz="1600" dirty="0">
              <a:solidFill>
                <a:srgbClr val="FFFFFF"/>
              </a:solidFill>
            </a:endParaRPr>
          </a:p>
        </p:txBody>
      </p:sp>
    </p:spTree>
    <p:extLst>
      <p:ext uri="{BB962C8B-B14F-4D97-AF65-F5344CB8AC3E}">
        <p14:creationId xmlns:p14="http://schemas.microsoft.com/office/powerpoint/2010/main" val="4071337793"/>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
</file>

<file path=ppt/theme/theme1.xml><?xml version="1.0" encoding="utf-8"?>
<a:theme xmlns:a="http://schemas.openxmlformats.org/drawingml/2006/main" name="BoldUnderlinesKeynote">
  <a:themeElements>
    <a:clrScheme name="NB - Keynote">
      <a:dk1>
        <a:srgbClr val="000000"/>
      </a:dk1>
      <a:lt1>
        <a:srgbClr val="FFFFFF"/>
      </a:lt1>
      <a:dk2>
        <a:srgbClr val="2C3932"/>
      </a:dk2>
      <a:lt2>
        <a:srgbClr val="FDF6EA"/>
      </a:lt2>
      <a:accent1>
        <a:srgbClr val="003A41"/>
      </a:accent1>
      <a:accent2>
        <a:srgbClr val="ECEBE3"/>
      </a:accent2>
      <a:accent3>
        <a:srgbClr val="400023"/>
      </a:accent3>
      <a:accent4>
        <a:srgbClr val="68989E"/>
      </a:accent4>
      <a:accent5>
        <a:srgbClr val="BFB360"/>
      </a:accent5>
      <a:accent6>
        <a:srgbClr val="BF6093"/>
      </a:accent6>
      <a:hlink>
        <a:srgbClr val="169C9A"/>
      </a:hlink>
      <a:folHlink>
        <a:srgbClr val="E15C3D"/>
      </a:folHlink>
    </a:clrScheme>
    <a:fontScheme name="Custom 9">
      <a:majorFont>
        <a:latin typeface="Aptos"/>
        <a:ea typeface=""/>
        <a:cs typeface=""/>
      </a:majorFont>
      <a:minorFont>
        <a:latin typeface="Aptos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old underlines keynote presentation _win32_DN_v2" id="{E18D5B16-117C-46FD-8B97-39D77F728B32}" vid="{93298573-99F9-4CB3-90C8-DB41313B575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83A9C388-2C06-4AF2-857C-74055069A29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76F8FCD-0A1F-4F6A-8F55-15E9E87E2E4C}">
  <ds:schemaRefs>
    <ds:schemaRef ds:uri="http://schemas.microsoft.com/sharepoint/v3/contenttype/forms"/>
  </ds:schemaRefs>
</ds:datastoreItem>
</file>

<file path=customXml/itemProps3.xml><?xml version="1.0" encoding="utf-8"?>
<ds:datastoreItem xmlns:ds="http://schemas.openxmlformats.org/officeDocument/2006/customXml" ds:itemID="{EF782DA7-86C0-4A84-A860-11A1E6E3FB6B}">
  <ds:schemaRefs>
    <ds:schemaRef ds:uri="http://www.w3.org/XML/1998/namespace"/>
    <ds:schemaRef ds:uri="http://purl.org/dc/terms/"/>
    <ds:schemaRef ds:uri="http://schemas.openxmlformats.org/package/2006/metadata/core-properties"/>
    <ds:schemaRef ds:uri="http://purl.org/dc/elements/1.1/"/>
    <ds:schemaRef ds:uri="http://purl.org/dc/dcmitype/"/>
    <ds:schemaRef ds:uri="http://schemas.microsoft.com/sharepoint/v3"/>
    <ds:schemaRef ds:uri="http://schemas.microsoft.com/office/2006/documentManagement/types"/>
    <ds:schemaRef ds:uri="http://schemas.microsoft.com/office/infopath/2007/PartnerControls"/>
    <ds:schemaRef ds:uri="230e9df3-be65-4c73-a93b-d1236ebd677e"/>
    <ds:schemaRef ds:uri="16c05727-aa75-4e4a-9b5f-8a80a1165891"/>
    <ds:schemaRef ds:uri="71af3243-3dd4-4a8d-8c0d-dd76da1f02a5"/>
    <ds:schemaRef ds:uri="http://schemas.microsoft.com/office/2006/metadata/propertie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{F38653A9-2D24-44EC-BAF9-3FFBB957BD5D}e68b7f07-47f1-4c94-a1ca-e7d736a42cf8-TF86f18fb6-1448-4a46-9973-da86b5b4a1df94418399_win32</Template>
  <TotalTime>181</TotalTime>
  <Words>639</Words>
  <Application>Microsoft Office PowerPoint</Application>
  <PresentationFormat>Widescreen</PresentationFormat>
  <Paragraphs>94</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Aptos</vt:lpstr>
      <vt:lpstr>Aptos Light</vt:lpstr>
      <vt:lpstr>Arial</vt:lpstr>
      <vt:lpstr>BoldUnderlinesKeynote</vt:lpstr>
      <vt:lpstr>Greenfield  home  care  agency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Maria Alexandra Moise (2528583)</dc:creator>
  <cp:lastModifiedBy>Alexandra Moise</cp:lastModifiedBy>
  <cp:revision>2</cp:revision>
  <dcterms:created xsi:type="dcterms:W3CDTF">2026-02-08T17:17:59Z</dcterms:created>
  <dcterms:modified xsi:type="dcterms:W3CDTF">2026-02-15T23:21:02Z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