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7" r:id="rId5"/>
    <p:sldId id="259" r:id="rId6"/>
    <p:sldId id="258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DB78BE-74B7-3796-F52B-01A3C02F84B1}" v="147" dt="2022-06-16T10:50:21.218"/>
    <p1510:client id="{7F921128-2769-AA99-3180-4ACF05842BE1}" v="446" dt="2022-06-30T09:24:42.9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D4FBF-A938-492A-81E3-95D019E6DD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B8D9CB4-AE61-42BB-A1F9-049F9165074F}">
      <dgm:prSet/>
      <dgm:spPr/>
      <dgm:t>
        <a:bodyPr/>
        <a:lstStyle/>
        <a:p>
          <a:r>
            <a:rPr lang="en-US" dirty="0"/>
            <a:t>We will be discussing the following;</a:t>
          </a:r>
        </a:p>
      </dgm:t>
    </dgm:pt>
    <dgm:pt modelId="{525C352F-934A-42B8-BCCE-CD720AE510EF}" type="parTrans" cxnId="{548D3B05-7D9E-4C34-B120-D7442F04A5B3}">
      <dgm:prSet/>
      <dgm:spPr/>
      <dgm:t>
        <a:bodyPr/>
        <a:lstStyle/>
        <a:p>
          <a:endParaRPr lang="en-US"/>
        </a:p>
      </dgm:t>
    </dgm:pt>
    <dgm:pt modelId="{9EEA2CDE-E408-419B-9BBE-7499534F4044}" type="sibTrans" cxnId="{548D3B05-7D9E-4C34-B120-D7442F04A5B3}">
      <dgm:prSet/>
      <dgm:spPr/>
      <dgm:t>
        <a:bodyPr/>
        <a:lstStyle/>
        <a:p>
          <a:endParaRPr lang="en-US"/>
        </a:p>
      </dgm:t>
    </dgm:pt>
    <dgm:pt modelId="{94EFD06C-10E5-4E2A-BFF3-2310DCDF46E0}">
      <dgm:prSet/>
      <dgm:spPr/>
      <dgm:t>
        <a:bodyPr/>
        <a:lstStyle/>
        <a:p>
          <a:pPr rtl="0"/>
          <a:r>
            <a:rPr lang="en-US" dirty="0"/>
            <a:t>Proper Care UK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6A7D85AE-36F5-4692-B661-123563CC7F98}" type="parTrans" cxnId="{CC8B4C42-D95C-4FB8-B8AD-131B2FDC5CDF}">
      <dgm:prSet/>
      <dgm:spPr/>
      <dgm:t>
        <a:bodyPr/>
        <a:lstStyle/>
        <a:p>
          <a:endParaRPr lang="en-US"/>
        </a:p>
      </dgm:t>
    </dgm:pt>
    <dgm:pt modelId="{741241D6-10E2-448F-9BDF-B9A65114B402}" type="sibTrans" cxnId="{CC8B4C42-D95C-4FB8-B8AD-131B2FDC5CDF}">
      <dgm:prSet/>
      <dgm:spPr/>
      <dgm:t>
        <a:bodyPr/>
        <a:lstStyle/>
        <a:p>
          <a:endParaRPr lang="en-US"/>
        </a:p>
      </dgm:t>
    </dgm:pt>
    <dgm:pt modelId="{B20572AC-9FA7-4B4E-B87B-ADB58AD71B45}">
      <dgm:prSet/>
      <dgm:spPr/>
      <dgm:t>
        <a:bodyPr/>
        <a:lstStyle/>
        <a:p>
          <a:r>
            <a:rPr lang="en-US" dirty="0"/>
            <a:t>The advantages and disadvantages of having staff storage.</a:t>
          </a:r>
        </a:p>
      </dgm:t>
    </dgm:pt>
    <dgm:pt modelId="{1FF66DCF-F12A-4480-B0C3-BA42821590A9}" type="parTrans" cxnId="{C7CF244D-037C-459F-88D9-BB7D647273FD}">
      <dgm:prSet/>
      <dgm:spPr/>
      <dgm:t>
        <a:bodyPr/>
        <a:lstStyle/>
        <a:p>
          <a:endParaRPr lang="en-US"/>
        </a:p>
      </dgm:t>
    </dgm:pt>
    <dgm:pt modelId="{04D3D816-5E99-4777-A100-18605712712A}" type="sibTrans" cxnId="{C7CF244D-037C-459F-88D9-BB7D647273FD}">
      <dgm:prSet/>
      <dgm:spPr/>
      <dgm:t>
        <a:bodyPr/>
        <a:lstStyle/>
        <a:p>
          <a:endParaRPr lang="en-US"/>
        </a:p>
      </dgm:t>
    </dgm:pt>
    <dgm:pt modelId="{052FADDE-27BE-4AB0-A85D-01391A19DB65}">
      <dgm:prSet/>
      <dgm:spPr/>
      <dgm:t>
        <a:bodyPr/>
        <a:lstStyle/>
        <a:p>
          <a:r>
            <a:rPr lang="en-US" dirty="0"/>
            <a:t>The scope of the problem.</a:t>
          </a:r>
        </a:p>
      </dgm:t>
    </dgm:pt>
    <dgm:pt modelId="{4F8A6934-259B-48D8-8DF3-B66506E1F177}" type="parTrans" cxnId="{99682D49-DD40-4E3B-BADD-7ADBF35F7BC0}">
      <dgm:prSet/>
      <dgm:spPr/>
      <dgm:t>
        <a:bodyPr/>
        <a:lstStyle/>
        <a:p>
          <a:endParaRPr lang="en-US"/>
        </a:p>
      </dgm:t>
    </dgm:pt>
    <dgm:pt modelId="{AD4429A7-920D-4C13-98C4-9243A74655BF}" type="sibTrans" cxnId="{99682D49-DD40-4E3B-BADD-7ADBF35F7BC0}">
      <dgm:prSet/>
      <dgm:spPr/>
      <dgm:t>
        <a:bodyPr/>
        <a:lstStyle/>
        <a:p>
          <a:endParaRPr lang="en-US"/>
        </a:p>
      </dgm:t>
    </dgm:pt>
    <dgm:pt modelId="{D569B30B-5206-465E-86C9-0C9AE4B477A5}">
      <dgm:prSet/>
      <dgm:spPr/>
      <dgm:t>
        <a:bodyPr/>
        <a:lstStyle/>
        <a:p>
          <a:r>
            <a:rPr lang="en-US" dirty="0"/>
            <a:t>Why did the problem occur?</a:t>
          </a:r>
        </a:p>
      </dgm:t>
    </dgm:pt>
    <dgm:pt modelId="{27D9B14F-07DE-48D0-A69A-6FAE0489FBB5}" type="parTrans" cxnId="{1C186AA5-91A3-45FF-868D-73AE1C02B819}">
      <dgm:prSet/>
      <dgm:spPr/>
      <dgm:t>
        <a:bodyPr/>
        <a:lstStyle/>
        <a:p>
          <a:endParaRPr lang="en-US"/>
        </a:p>
      </dgm:t>
    </dgm:pt>
    <dgm:pt modelId="{C96A0100-B0C7-465D-93A4-6A0E42913E32}" type="sibTrans" cxnId="{1C186AA5-91A3-45FF-868D-73AE1C02B819}">
      <dgm:prSet/>
      <dgm:spPr/>
      <dgm:t>
        <a:bodyPr/>
        <a:lstStyle/>
        <a:p>
          <a:endParaRPr lang="en-US"/>
        </a:p>
      </dgm:t>
    </dgm:pt>
    <dgm:pt modelId="{C75E7347-9F85-4D45-92FA-1BB1D9578422}">
      <dgm:prSet/>
      <dgm:spPr/>
      <dgm:t>
        <a:bodyPr/>
        <a:lstStyle/>
        <a:p>
          <a:pPr rtl="0"/>
          <a:r>
            <a:rPr lang="en-US" dirty="0"/>
            <a:t>The PESTLE analysis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2EEBFD61-796E-4317-BA63-9D8515A84237}" type="parTrans" cxnId="{19F06B2B-4911-478F-81EC-263507ACE361}">
      <dgm:prSet/>
      <dgm:spPr/>
      <dgm:t>
        <a:bodyPr/>
        <a:lstStyle/>
        <a:p>
          <a:endParaRPr lang="en-US"/>
        </a:p>
      </dgm:t>
    </dgm:pt>
    <dgm:pt modelId="{6983A02C-96BD-4046-ABD4-09352F4249CF}" type="sibTrans" cxnId="{19F06B2B-4911-478F-81EC-263507ACE361}">
      <dgm:prSet/>
      <dgm:spPr/>
      <dgm:t>
        <a:bodyPr/>
        <a:lstStyle/>
        <a:p>
          <a:endParaRPr lang="en-US"/>
        </a:p>
      </dgm:t>
    </dgm:pt>
    <dgm:pt modelId="{85CA8A28-2F98-48FB-B2C3-6F88FA40A090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Phishbone </a:t>
          </a:r>
        </a:p>
      </dgm:t>
    </dgm:pt>
    <dgm:pt modelId="{187A7EA6-1237-4D4D-B4A2-32BE11DC2F52}" type="parTrans" cxnId="{1CBFE49A-AF9B-4961-9F7B-58088BF6CA9F}">
      <dgm:prSet/>
      <dgm:spPr/>
    </dgm:pt>
    <dgm:pt modelId="{90A6CF7D-EDAD-4ECC-ABA4-0A2B9E7456F3}" type="sibTrans" cxnId="{1CBFE49A-AF9B-4961-9F7B-58088BF6CA9F}">
      <dgm:prSet/>
      <dgm:spPr/>
    </dgm:pt>
    <dgm:pt modelId="{0A61EF3F-DB71-471F-AECC-E35C62D699C9}" type="pres">
      <dgm:prSet presAssocID="{BB5D4FBF-A938-492A-81E3-95D019E6DD7A}" presName="linear" presStyleCnt="0">
        <dgm:presLayoutVars>
          <dgm:animLvl val="lvl"/>
          <dgm:resizeHandles val="exact"/>
        </dgm:presLayoutVars>
      </dgm:prSet>
      <dgm:spPr/>
    </dgm:pt>
    <dgm:pt modelId="{BF06CBAC-7D2C-4171-B1E6-51B1E20F9ABB}" type="pres">
      <dgm:prSet presAssocID="{BB8D9CB4-AE61-42BB-A1F9-049F9165074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26D443E-A4BB-49F5-AE46-AA430E6B53B1}" type="pres">
      <dgm:prSet presAssocID="{BB8D9CB4-AE61-42BB-A1F9-049F9165074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6F22505-FF32-4F9D-BA3B-540267D21863}" type="presOf" srcId="{BB5D4FBF-A938-492A-81E3-95D019E6DD7A}" destId="{0A61EF3F-DB71-471F-AECC-E35C62D699C9}" srcOrd="0" destOrd="0" presId="urn:microsoft.com/office/officeart/2005/8/layout/vList2"/>
    <dgm:cxn modelId="{548D3B05-7D9E-4C34-B120-D7442F04A5B3}" srcId="{BB5D4FBF-A938-492A-81E3-95D019E6DD7A}" destId="{BB8D9CB4-AE61-42BB-A1F9-049F9165074F}" srcOrd="0" destOrd="0" parTransId="{525C352F-934A-42B8-BCCE-CD720AE510EF}" sibTransId="{9EEA2CDE-E408-419B-9BBE-7499534F4044}"/>
    <dgm:cxn modelId="{70FCDA1A-25CD-4752-B068-DB6A17A69051}" type="presOf" srcId="{BB8D9CB4-AE61-42BB-A1F9-049F9165074F}" destId="{BF06CBAC-7D2C-4171-B1E6-51B1E20F9ABB}" srcOrd="0" destOrd="0" presId="urn:microsoft.com/office/officeart/2005/8/layout/vList2"/>
    <dgm:cxn modelId="{54A22B1E-F540-4C9C-932A-8CC98F6EAD42}" type="presOf" srcId="{C75E7347-9F85-4D45-92FA-1BB1D9578422}" destId="{326D443E-A4BB-49F5-AE46-AA430E6B53B1}" srcOrd="0" destOrd="4" presId="urn:microsoft.com/office/officeart/2005/8/layout/vList2"/>
    <dgm:cxn modelId="{19F06B2B-4911-478F-81EC-263507ACE361}" srcId="{BB8D9CB4-AE61-42BB-A1F9-049F9165074F}" destId="{C75E7347-9F85-4D45-92FA-1BB1D9578422}" srcOrd="4" destOrd="0" parTransId="{2EEBFD61-796E-4317-BA63-9D8515A84237}" sibTransId="{6983A02C-96BD-4046-ABD4-09352F4249CF}"/>
    <dgm:cxn modelId="{FEBFCC3E-8144-4330-9CFD-7736EBAA8C95}" type="presOf" srcId="{B20572AC-9FA7-4B4E-B87B-ADB58AD71B45}" destId="{326D443E-A4BB-49F5-AE46-AA430E6B53B1}" srcOrd="0" destOrd="1" presId="urn:microsoft.com/office/officeart/2005/8/layout/vList2"/>
    <dgm:cxn modelId="{60D6DF5E-1858-43DF-A405-5FA6C1E7F952}" type="presOf" srcId="{94EFD06C-10E5-4E2A-BFF3-2310DCDF46E0}" destId="{326D443E-A4BB-49F5-AE46-AA430E6B53B1}" srcOrd="0" destOrd="0" presId="urn:microsoft.com/office/officeart/2005/8/layout/vList2"/>
    <dgm:cxn modelId="{CC8B4C42-D95C-4FB8-B8AD-131B2FDC5CDF}" srcId="{BB8D9CB4-AE61-42BB-A1F9-049F9165074F}" destId="{94EFD06C-10E5-4E2A-BFF3-2310DCDF46E0}" srcOrd="0" destOrd="0" parTransId="{6A7D85AE-36F5-4692-B661-123563CC7F98}" sibTransId="{741241D6-10E2-448F-9BDF-B9A65114B402}"/>
    <dgm:cxn modelId="{99682D49-DD40-4E3B-BADD-7ADBF35F7BC0}" srcId="{BB8D9CB4-AE61-42BB-A1F9-049F9165074F}" destId="{052FADDE-27BE-4AB0-A85D-01391A19DB65}" srcOrd="2" destOrd="0" parTransId="{4F8A6934-259B-48D8-8DF3-B66506E1F177}" sibTransId="{AD4429A7-920D-4C13-98C4-9243A74655BF}"/>
    <dgm:cxn modelId="{C7CF244D-037C-459F-88D9-BB7D647273FD}" srcId="{BB8D9CB4-AE61-42BB-A1F9-049F9165074F}" destId="{B20572AC-9FA7-4B4E-B87B-ADB58AD71B45}" srcOrd="1" destOrd="0" parTransId="{1FF66DCF-F12A-4480-B0C3-BA42821590A9}" sibTransId="{04D3D816-5E99-4777-A100-18605712712A}"/>
    <dgm:cxn modelId="{9DD6898C-31DF-45B6-A583-BBDF57839A56}" type="presOf" srcId="{052FADDE-27BE-4AB0-A85D-01391A19DB65}" destId="{326D443E-A4BB-49F5-AE46-AA430E6B53B1}" srcOrd="0" destOrd="2" presId="urn:microsoft.com/office/officeart/2005/8/layout/vList2"/>
    <dgm:cxn modelId="{1CBFE49A-AF9B-4961-9F7B-58088BF6CA9F}" srcId="{BB8D9CB4-AE61-42BB-A1F9-049F9165074F}" destId="{85CA8A28-2F98-48FB-B2C3-6F88FA40A090}" srcOrd="5" destOrd="0" parTransId="{187A7EA6-1237-4D4D-B4A2-32BE11DC2F52}" sibTransId="{90A6CF7D-EDAD-4ECC-ABA4-0A2B9E7456F3}"/>
    <dgm:cxn modelId="{1C186AA5-91A3-45FF-868D-73AE1C02B819}" srcId="{BB8D9CB4-AE61-42BB-A1F9-049F9165074F}" destId="{D569B30B-5206-465E-86C9-0C9AE4B477A5}" srcOrd="3" destOrd="0" parTransId="{27D9B14F-07DE-48D0-A69A-6FAE0489FBB5}" sibTransId="{C96A0100-B0C7-465D-93A4-6A0E42913E32}"/>
    <dgm:cxn modelId="{C8036EC8-6C27-4BAE-90E7-33632871E77B}" type="presOf" srcId="{85CA8A28-2F98-48FB-B2C3-6F88FA40A090}" destId="{326D443E-A4BB-49F5-AE46-AA430E6B53B1}" srcOrd="0" destOrd="5" presId="urn:microsoft.com/office/officeart/2005/8/layout/vList2"/>
    <dgm:cxn modelId="{37EFCDD5-29F3-4527-B3BB-66957F0635AA}" type="presOf" srcId="{D569B30B-5206-465E-86C9-0C9AE4B477A5}" destId="{326D443E-A4BB-49F5-AE46-AA430E6B53B1}" srcOrd="0" destOrd="3" presId="urn:microsoft.com/office/officeart/2005/8/layout/vList2"/>
    <dgm:cxn modelId="{AAD1F852-7ABE-44EF-9101-BBA29BA6AE29}" type="presParOf" srcId="{0A61EF3F-DB71-471F-AECC-E35C62D699C9}" destId="{BF06CBAC-7D2C-4171-B1E6-51B1E20F9ABB}" srcOrd="0" destOrd="0" presId="urn:microsoft.com/office/officeart/2005/8/layout/vList2"/>
    <dgm:cxn modelId="{E6C52FA0-D3F2-4070-854B-740BFA40DBC2}" type="presParOf" srcId="{0A61EF3F-DB71-471F-AECC-E35C62D699C9}" destId="{326D443E-A4BB-49F5-AE46-AA430E6B53B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D140BD-42AD-4549-A251-66AF50616DB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29EA30-CC0C-43D1-B3A3-FB3BBD9FE645}">
      <dgm:prSet/>
      <dgm:spPr/>
      <dgm:t>
        <a:bodyPr/>
        <a:lstStyle/>
        <a:p>
          <a:r>
            <a:rPr lang="en-US" dirty="0"/>
            <a:t>The identified problem is staff shortage </a:t>
          </a:r>
        </a:p>
      </dgm:t>
    </dgm:pt>
    <dgm:pt modelId="{8DDF6E9E-CA33-48A1-834A-207FE5932ED8}" type="parTrans" cxnId="{0F9416EB-FA3C-4A8C-BF1E-77B9E1E0BB9F}">
      <dgm:prSet/>
      <dgm:spPr/>
      <dgm:t>
        <a:bodyPr/>
        <a:lstStyle/>
        <a:p>
          <a:endParaRPr lang="en-US"/>
        </a:p>
      </dgm:t>
    </dgm:pt>
    <dgm:pt modelId="{D66EB466-8F91-4DF6-973D-76366CB65E05}" type="sibTrans" cxnId="{0F9416EB-FA3C-4A8C-BF1E-77B9E1E0BB9F}">
      <dgm:prSet/>
      <dgm:spPr/>
      <dgm:t>
        <a:bodyPr/>
        <a:lstStyle/>
        <a:p>
          <a:endParaRPr lang="en-US"/>
        </a:p>
      </dgm:t>
    </dgm:pt>
    <dgm:pt modelId="{061E25FE-86D2-42D1-AE8C-EF8EF3A19EDB}">
      <dgm:prSet/>
      <dgm:spPr/>
      <dgm:t>
        <a:bodyPr/>
        <a:lstStyle/>
        <a:p>
          <a:pPr rtl="0"/>
          <a:r>
            <a:rPr lang="en-US" dirty="0"/>
            <a:t>Staff shortages have increased majorly over the past couple years because of covid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9CC96539-353E-4B92-AEF7-9323FB6826FF}" type="parTrans" cxnId="{FE2F0AF8-A665-4FDB-B5AA-E7D88C554F28}">
      <dgm:prSet/>
      <dgm:spPr/>
      <dgm:t>
        <a:bodyPr/>
        <a:lstStyle/>
        <a:p>
          <a:endParaRPr lang="en-US"/>
        </a:p>
      </dgm:t>
    </dgm:pt>
    <dgm:pt modelId="{8BCFEFAB-26DF-4654-B9C1-05543F26336C}" type="sibTrans" cxnId="{FE2F0AF8-A665-4FDB-B5AA-E7D88C554F28}">
      <dgm:prSet/>
      <dgm:spPr/>
      <dgm:t>
        <a:bodyPr/>
        <a:lstStyle/>
        <a:p>
          <a:endParaRPr lang="en-US"/>
        </a:p>
      </dgm:t>
    </dgm:pt>
    <dgm:pt modelId="{4E0AAC1B-C275-4AA4-A9C8-DE4FC4372965}">
      <dgm:prSet/>
      <dgm:spPr/>
      <dgm:t>
        <a:bodyPr/>
        <a:lstStyle/>
        <a:p>
          <a:pPr rtl="0"/>
          <a:r>
            <a:rPr lang="en-US" dirty="0"/>
            <a:t>This has negatively affected my company as a lot of staff have left due to pandemic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8D9EAA6B-F8CB-431E-8666-F377C2AB9B34}" type="parTrans" cxnId="{F68AD1EB-9A3E-4B00-BC5E-0D5DE21CA5FC}">
      <dgm:prSet/>
      <dgm:spPr/>
      <dgm:t>
        <a:bodyPr/>
        <a:lstStyle/>
        <a:p>
          <a:endParaRPr lang="en-US"/>
        </a:p>
      </dgm:t>
    </dgm:pt>
    <dgm:pt modelId="{C6A7A24F-A791-4AB0-9E59-A4AF7C518087}" type="sibTrans" cxnId="{F68AD1EB-9A3E-4B00-BC5E-0D5DE21CA5FC}">
      <dgm:prSet/>
      <dgm:spPr/>
      <dgm:t>
        <a:bodyPr/>
        <a:lstStyle/>
        <a:p>
          <a:endParaRPr lang="en-US"/>
        </a:p>
      </dgm:t>
    </dgm:pt>
    <dgm:pt modelId="{6570B79D-F716-4501-9BFB-D651A770FDD0}">
      <dgm:prSet/>
      <dgm:spPr/>
      <dgm:t>
        <a:bodyPr/>
        <a:lstStyle/>
        <a:p>
          <a:r>
            <a:rPr lang="en-US" dirty="0"/>
            <a:t>Scope</a:t>
          </a:r>
        </a:p>
      </dgm:t>
    </dgm:pt>
    <dgm:pt modelId="{EB7934D3-A690-48B5-8A2D-478B5163C72B}" type="parTrans" cxnId="{CF17CFF8-4259-4165-8522-E0358228C6E2}">
      <dgm:prSet/>
      <dgm:spPr/>
      <dgm:t>
        <a:bodyPr/>
        <a:lstStyle/>
        <a:p>
          <a:endParaRPr lang="en-US"/>
        </a:p>
      </dgm:t>
    </dgm:pt>
    <dgm:pt modelId="{FDF7228B-42E1-4D37-802B-632FEAB73169}" type="sibTrans" cxnId="{CF17CFF8-4259-4165-8522-E0358228C6E2}">
      <dgm:prSet/>
      <dgm:spPr/>
      <dgm:t>
        <a:bodyPr/>
        <a:lstStyle/>
        <a:p>
          <a:endParaRPr lang="en-US"/>
        </a:p>
      </dgm:t>
    </dgm:pt>
    <dgm:pt modelId="{9C7DFD78-C52D-4AFA-865A-36835F881D03}" type="pres">
      <dgm:prSet presAssocID="{E6D140BD-42AD-4549-A251-66AF50616DB2}" presName="linear" presStyleCnt="0">
        <dgm:presLayoutVars>
          <dgm:animLvl val="lvl"/>
          <dgm:resizeHandles val="exact"/>
        </dgm:presLayoutVars>
      </dgm:prSet>
      <dgm:spPr/>
    </dgm:pt>
    <dgm:pt modelId="{A5A86942-DB0A-4F68-94BB-103E12B65F4C}" type="pres">
      <dgm:prSet presAssocID="{0929EA30-CC0C-43D1-B3A3-FB3BBD9FE64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A1D40C-0658-4500-ACA6-456124F55BDE}" type="pres">
      <dgm:prSet presAssocID="{D66EB466-8F91-4DF6-973D-76366CB65E05}" presName="spacer" presStyleCnt="0"/>
      <dgm:spPr/>
    </dgm:pt>
    <dgm:pt modelId="{E592F92C-317E-4A7C-A2F4-D79BDFD1DAA1}" type="pres">
      <dgm:prSet presAssocID="{061E25FE-86D2-42D1-AE8C-EF8EF3A19E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01A7331-1EEF-4575-8D4B-8DF97AFA7441}" type="pres">
      <dgm:prSet presAssocID="{8BCFEFAB-26DF-4654-B9C1-05543F26336C}" presName="spacer" presStyleCnt="0"/>
      <dgm:spPr/>
    </dgm:pt>
    <dgm:pt modelId="{E50E0201-F2A4-45D0-83C3-3BF7E38654B3}" type="pres">
      <dgm:prSet presAssocID="{4E0AAC1B-C275-4AA4-A9C8-DE4FC43729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8700D9-69A6-4146-ADDA-B7DE061887E9}" type="pres">
      <dgm:prSet presAssocID="{C6A7A24F-A791-4AB0-9E59-A4AF7C518087}" presName="spacer" presStyleCnt="0"/>
      <dgm:spPr/>
    </dgm:pt>
    <dgm:pt modelId="{7CDE52B7-8150-4795-8986-4D88262C5091}" type="pres">
      <dgm:prSet presAssocID="{6570B79D-F716-4501-9BFB-D651A770FD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B8F81D-4405-43FC-B434-A65E3DB27B29}" type="presOf" srcId="{061E25FE-86D2-42D1-AE8C-EF8EF3A19EDB}" destId="{E592F92C-317E-4A7C-A2F4-D79BDFD1DAA1}" srcOrd="0" destOrd="0" presId="urn:microsoft.com/office/officeart/2005/8/layout/vList2"/>
    <dgm:cxn modelId="{67E0842F-0584-44AB-8E9F-08A05EF42704}" type="presOf" srcId="{E6D140BD-42AD-4549-A251-66AF50616DB2}" destId="{9C7DFD78-C52D-4AFA-865A-36835F881D03}" srcOrd="0" destOrd="0" presId="urn:microsoft.com/office/officeart/2005/8/layout/vList2"/>
    <dgm:cxn modelId="{E16D4B5C-5704-4E4D-BCD7-C7FCC2E176B6}" type="presOf" srcId="{6570B79D-F716-4501-9BFB-D651A770FDD0}" destId="{7CDE52B7-8150-4795-8986-4D88262C5091}" srcOrd="0" destOrd="0" presId="urn:microsoft.com/office/officeart/2005/8/layout/vList2"/>
    <dgm:cxn modelId="{D110B64B-2B9F-4BE9-9302-CD08656A929F}" type="presOf" srcId="{0929EA30-CC0C-43D1-B3A3-FB3BBD9FE645}" destId="{A5A86942-DB0A-4F68-94BB-103E12B65F4C}" srcOrd="0" destOrd="0" presId="urn:microsoft.com/office/officeart/2005/8/layout/vList2"/>
    <dgm:cxn modelId="{0F9416EB-FA3C-4A8C-BF1E-77B9E1E0BB9F}" srcId="{E6D140BD-42AD-4549-A251-66AF50616DB2}" destId="{0929EA30-CC0C-43D1-B3A3-FB3BBD9FE645}" srcOrd="0" destOrd="0" parTransId="{8DDF6E9E-CA33-48A1-834A-207FE5932ED8}" sibTransId="{D66EB466-8F91-4DF6-973D-76366CB65E05}"/>
    <dgm:cxn modelId="{16E288EB-969F-48E3-802C-17CEB2568CE7}" type="presOf" srcId="{4E0AAC1B-C275-4AA4-A9C8-DE4FC4372965}" destId="{E50E0201-F2A4-45D0-83C3-3BF7E38654B3}" srcOrd="0" destOrd="0" presId="urn:microsoft.com/office/officeart/2005/8/layout/vList2"/>
    <dgm:cxn modelId="{F68AD1EB-9A3E-4B00-BC5E-0D5DE21CA5FC}" srcId="{E6D140BD-42AD-4549-A251-66AF50616DB2}" destId="{4E0AAC1B-C275-4AA4-A9C8-DE4FC4372965}" srcOrd="2" destOrd="0" parTransId="{8D9EAA6B-F8CB-431E-8666-F377C2AB9B34}" sibTransId="{C6A7A24F-A791-4AB0-9E59-A4AF7C518087}"/>
    <dgm:cxn modelId="{FE2F0AF8-A665-4FDB-B5AA-E7D88C554F28}" srcId="{E6D140BD-42AD-4549-A251-66AF50616DB2}" destId="{061E25FE-86D2-42D1-AE8C-EF8EF3A19EDB}" srcOrd="1" destOrd="0" parTransId="{9CC96539-353E-4B92-AEF7-9323FB6826FF}" sibTransId="{8BCFEFAB-26DF-4654-B9C1-05543F26336C}"/>
    <dgm:cxn modelId="{CF17CFF8-4259-4165-8522-E0358228C6E2}" srcId="{E6D140BD-42AD-4549-A251-66AF50616DB2}" destId="{6570B79D-F716-4501-9BFB-D651A770FDD0}" srcOrd="3" destOrd="0" parTransId="{EB7934D3-A690-48B5-8A2D-478B5163C72B}" sibTransId="{FDF7228B-42E1-4D37-802B-632FEAB73169}"/>
    <dgm:cxn modelId="{46B81716-A1A6-41F1-8EBA-8E9B10F34A42}" type="presParOf" srcId="{9C7DFD78-C52D-4AFA-865A-36835F881D03}" destId="{A5A86942-DB0A-4F68-94BB-103E12B65F4C}" srcOrd="0" destOrd="0" presId="urn:microsoft.com/office/officeart/2005/8/layout/vList2"/>
    <dgm:cxn modelId="{407E4FC5-51C8-48FE-ABE0-07230F633F17}" type="presParOf" srcId="{9C7DFD78-C52D-4AFA-865A-36835F881D03}" destId="{51A1D40C-0658-4500-ACA6-456124F55BDE}" srcOrd="1" destOrd="0" presId="urn:microsoft.com/office/officeart/2005/8/layout/vList2"/>
    <dgm:cxn modelId="{888B08FA-6C69-4880-A10B-4634806A2FD6}" type="presParOf" srcId="{9C7DFD78-C52D-4AFA-865A-36835F881D03}" destId="{E592F92C-317E-4A7C-A2F4-D79BDFD1DAA1}" srcOrd="2" destOrd="0" presId="urn:microsoft.com/office/officeart/2005/8/layout/vList2"/>
    <dgm:cxn modelId="{E9454653-1706-4766-AB30-E6605AD1C195}" type="presParOf" srcId="{9C7DFD78-C52D-4AFA-865A-36835F881D03}" destId="{301A7331-1EEF-4575-8D4B-8DF97AFA7441}" srcOrd="3" destOrd="0" presId="urn:microsoft.com/office/officeart/2005/8/layout/vList2"/>
    <dgm:cxn modelId="{3CC7A46B-8D88-4BF4-9C6F-9F0398AD6F44}" type="presParOf" srcId="{9C7DFD78-C52D-4AFA-865A-36835F881D03}" destId="{E50E0201-F2A4-45D0-83C3-3BF7E38654B3}" srcOrd="4" destOrd="0" presId="urn:microsoft.com/office/officeart/2005/8/layout/vList2"/>
    <dgm:cxn modelId="{BC095295-DEE8-4E01-98FE-09C88AC3289C}" type="presParOf" srcId="{9C7DFD78-C52D-4AFA-865A-36835F881D03}" destId="{AD8700D9-69A6-4146-ADDA-B7DE061887E9}" srcOrd="5" destOrd="0" presId="urn:microsoft.com/office/officeart/2005/8/layout/vList2"/>
    <dgm:cxn modelId="{1F6B1590-BE1A-43A0-9D4C-02E34FA23121}" type="presParOf" srcId="{9C7DFD78-C52D-4AFA-865A-36835F881D03}" destId="{7CDE52B7-8150-4795-8986-4D88262C509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59D055-0674-4338-BD74-8E1F55EA0E4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0F2ACE-4DEF-4F3C-8B4F-5A16EDBA2140}">
      <dgm:prSet/>
      <dgm:spPr/>
      <dgm:t>
        <a:bodyPr/>
        <a:lstStyle/>
        <a:p>
          <a:r>
            <a:rPr lang="en-US"/>
            <a:t>How wide is the problem? </a:t>
          </a:r>
        </a:p>
      </dgm:t>
    </dgm:pt>
    <dgm:pt modelId="{9E69A816-124F-40A6-BE74-E27052081650}" type="parTrans" cxnId="{C5FD0E48-9D76-4F77-B95D-A6059A28A0DE}">
      <dgm:prSet/>
      <dgm:spPr/>
      <dgm:t>
        <a:bodyPr/>
        <a:lstStyle/>
        <a:p>
          <a:endParaRPr lang="en-US"/>
        </a:p>
      </dgm:t>
    </dgm:pt>
    <dgm:pt modelId="{99103BE0-8EC9-4B46-BAEE-606F97FC24E3}" type="sibTrans" cxnId="{C5FD0E48-9D76-4F77-B95D-A6059A28A0DE}">
      <dgm:prSet/>
      <dgm:spPr/>
      <dgm:t>
        <a:bodyPr/>
        <a:lstStyle/>
        <a:p>
          <a:endParaRPr lang="en-US"/>
        </a:p>
      </dgm:t>
    </dgm:pt>
    <dgm:pt modelId="{05ECDFE9-A458-4675-AE40-AF6236079148}">
      <dgm:prSet/>
      <dgm:spPr/>
      <dgm:t>
        <a:bodyPr/>
        <a:lstStyle/>
        <a:p>
          <a:r>
            <a:rPr lang="en-US"/>
            <a:t>Who is impacted? </a:t>
          </a:r>
        </a:p>
      </dgm:t>
    </dgm:pt>
    <dgm:pt modelId="{CEB8A8AE-35AA-4B13-823F-DD573688CD16}" type="parTrans" cxnId="{FB4BB474-F6EF-433A-B00B-AA396089E5E8}">
      <dgm:prSet/>
      <dgm:spPr/>
      <dgm:t>
        <a:bodyPr/>
        <a:lstStyle/>
        <a:p>
          <a:endParaRPr lang="en-US"/>
        </a:p>
      </dgm:t>
    </dgm:pt>
    <dgm:pt modelId="{87A89A25-ABE3-41D1-96DE-1FF42C9E9199}" type="sibTrans" cxnId="{FB4BB474-F6EF-433A-B00B-AA396089E5E8}">
      <dgm:prSet/>
      <dgm:spPr/>
      <dgm:t>
        <a:bodyPr/>
        <a:lstStyle/>
        <a:p>
          <a:endParaRPr lang="en-US"/>
        </a:p>
      </dgm:t>
    </dgm:pt>
    <dgm:pt modelId="{B40F05DA-67AD-44E5-81C0-408F6F6DCD70}">
      <dgm:prSet/>
      <dgm:spPr/>
      <dgm:t>
        <a:bodyPr/>
        <a:lstStyle/>
        <a:p>
          <a:r>
            <a:rPr lang="en-US"/>
            <a:t>How are they impacted?</a:t>
          </a:r>
        </a:p>
      </dgm:t>
    </dgm:pt>
    <dgm:pt modelId="{2B1E06D1-AF92-4D4E-B41B-6E7FB224BF17}" type="parTrans" cxnId="{91EDE9F7-E968-44B7-AB96-0D54AF263BA8}">
      <dgm:prSet/>
      <dgm:spPr/>
      <dgm:t>
        <a:bodyPr/>
        <a:lstStyle/>
        <a:p>
          <a:endParaRPr lang="en-US"/>
        </a:p>
      </dgm:t>
    </dgm:pt>
    <dgm:pt modelId="{5806202F-E71A-4E17-971A-DEBE8ACF75B1}" type="sibTrans" cxnId="{91EDE9F7-E968-44B7-AB96-0D54AF263BA8}">
      <dgm:prSet/>
      <dgm:spPr/>
      <dgm:t>
        <a:bodyPr/>
        <a:lstStyle/>
        <a:p>
          <a:endParaRPr lang="en-US"/>
        </a:p>
      </dgm:t>
    </dgm:pt>
    <dgm:pt modelId="{E498AA0C-1DC3-48C7-B6A9-570C58D2E348}">
      <dgm:prSet/>
      <dgm:spPr/>
      <dgm:t>
        <a:bodyPr/>
        <a:lstStyle/>
        <a:p>
          <a:r>
            <a:rPr lang="en-US"/>
            <a:t>What are the main consequences?</a:t>
          </a:r>
        </a:p>
      </dgm:t>
    </dgm:pt>
    <dgm:pt modelId="{62D83BE1-818A-482F-B9B0-579DBCBC3E5B}" type="parTrans" cxnId="{4FFD146F-13E6-487B-8AD1-D8573E66C26F}">
      <dgm:prSet/>
      <dgm:spPr/>
      <dgm:t>
        <a:bodyPr/>
        <a:lstStyle/>
        <a:p>
          <a:endParaRPr lang="en-US"/>
        </a:p>
      </dgm:t>
    </dgm:pt>
    <dgm:pt modelId="{B3EBE30D-97B8-463F-B71F-1335825CEF66}" type="sibTrans" cxnId="{4FFD146F-13E6-487B-8AD1-D8573E66C26F}">
      <dgm:prSet/>
      <dgm:spPr/>
      <dgm:t>
        <a:bodyPr/>
        <a:lstStyle/>
        <a:p>
          <a:endParaRPr lang="en-US"/>
        </a:p>
      </dgm:t>
    </dgm:pt>
    <dgm:pt modelId="{76505535-CD25-4233-8955-A82EDBDA1C6E}" type="pres">
      <dgm:prSet presAssocID="{9F59D055-0674-4338-BD74-8E1F55EA0E4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CE3129-ACB3-4BEB-98A0-1E58B84A97D4}" type="pres">
      <dgm:prSet presAssocID="{BD0F2ACE-4DEF-4F3C-8B4F-5A16EDBA2140}" presName="hierRoot1" presStyleCnt="0"/>
      <dgm:spPr/>
    </dgm:pt>
    <dgm:pt modelId="{646B5BAB-85D5-4B93-B51D-1B407F7F210E}" type="pres">
      <dgm:prSet presAssocID="{BD0F2ACE-4DEF-4F3C-8B4F-5A16EDBA2140}" presName="composite" presStyleCnt="0"/>
      <dgm:spPr/>
    </dgm:pt>
    <dgm:pt modelId="{17CBAF89-C45D-4B27-8AE8-4A56C4557E43}" type="pres">
      <dgm:prSet presAssocID="{BD0F2ACE-4DEF-4F3C-8B4F-5A16EDBA2140}" presName="background" presStyleLbl="node0" presStyleIdx="0" presStyleCnt="4"/>
      <dgm:spPr/>
    </dgm:pt>
    <dgm:pt modelId="{E35837DB-E53B-4213-9B1C-6661C67A2FC7}" type="pres">
      <dgm:prSet presAssocID="{BD0F2ACE-4DEF-4F3C-8B4F-5A16EDBA2140}" presName="text" presStyleLbl="fgAcc0" presStyleIdx="0" presStyleCnt="4">
        <dgm:presLayoutVars>
          <dgm:chPref val="3"/>
        </dgm:presLayoutVars>
      </dgm:prSet>
      <dgm:spPr/>
    </dgm:pt>
    <dgm:pt modelId="{D0ED7408-F1DF-498D-9FF8-B55063C9C5B0}" type="pres">
      <dgm:prSet presAssocID="{BD0F2ACE-4DEF-4F3C-8B4F-5A16EDBA2140}" presName="hierChild2" presStyleCnt="0"/>
      <dgm:spPr/>
    </dgm:pt>
    <dgm:pt modelId="{477F7694-070C-46E8-9AB0-17B08B506CC8}" type="pres">
      <dgm:prSet presAssocID="{05ECDFE9-A458-4675-AE40-AF6236079148}" presName="hierRoot1" presStyleCnt="0"/>
      <dgm:spPr/>
    </dgm:pt>
    <dgm:pt modelId="{741E0822-5671-4AE9-AC90-8D9FB2BAB2EE}" type="pres">
      <dgm:prSet presAssocID="{05ECDFE9-A458-4675-AE40-AF6236079148}" presName="composite" presStyleCnt="0"/>
      <dgm:spPr/>
    </dgm:pt>
    <dgm:pt modelId="{9A1E3B80-2DE7-4E1D-88D8-E4B378DEB3CD}" type="pres">
      <dgm:prSet presAssocID="{05ECDFE9-A458-4675-AE40-AF6236079148}" presName="background" presStyleLbl="node0" presStyleIdx="1" presStyleCnt="4"/>
      <dgm:spPr/>
    </dgm:pt>
    <dgm:pt modelId="{50CB6246-D496-46D0-A4B9-603E8D0D55DE}" type="pres">
      <dgm:prSet presAssocID="{05ECDFE9-A458-4675-AE40-AF6236079148}" presName="text" presStyleLbl="fgAcc0" presStyleIdx="1" presStyleCnt="4">
        <dgm:presLayoutVars>
          <dgm:chPref val="3"/>
        </dgm:presLayoutVars>
      </dgm:prSet>
      <dgm:spPr/>
    </dgm:pt>
    <dgm:pt modelId="{A1E6CC3B-36D0-4232-8607-3429C0CAAED2}" type="pres">
      <dgm:prSet presAssocID="{05ECDFE9-A458-4675-AE40-AF6236079148}" presName="hierChild2" presStyleCnt="0"/>
      <dgm:spPr/>
    </dgm:pt>
    <dgm:pt modelId="{7ED4E7CD-7F6F-4AEC-A464-E96986AE2EFF}" type="pres">
      <dgm:prSet presAssocID="{B40F05DA-67AD-44E5-81C0-408F6F6DCD70}" presName="hierRoot1" presStyleCnt="0"/>
      <dgm:spPr/>
    </dgm:pt>
    <dgm:pt modelId="{27168668-4DBD-4B72-8B46-B5A596898246}" type="pres">
      <dgm:prSet presAssocID="{B40F05DA-67AD-44E5-81C0-408F6F6DCD70}" presName="composite" presStyleCnt="0"/>
      <dgm:spPr/>
    </dgm:pt>
    <dgm:pt modelId="{E593A1CF-8695-43C0-94F4-989384C51627}" type="pres">
      <dgm:prSet presAssocID="{B40F05DA-67AD-44E5-81C0-408F6F6DCD70}" presName="background" presStyleLbl="node0" presStyleIdx="2" presStyleCnt="4"/>
      <dgm:spPr/>
    </dgm:pt>
    <dgm:pt modelId="{A8DEB26D-B018-4519-AD75-54262300EC12}" type="pres">
      <dgm:prSet presAssocID="{B40F05DA-67AD-44E5-81C0-408F6F6DCD70}" presName="text" presStyleLbl="fgAcc0" presStyleIdx="2" presStyleCnt="4">
        <dgm:presLayoutVars>
          <dgm:chPref val="3"/>
        </dgm:presLayoutVars>
      </dgm:prSet>
      <dgm:spPr/>
    </dgm:pt>
    <dgm:pt modelId="{11F23935-4A09-4396-AA7D-AB2F588B1C03}" type="pres">
      <dgm:prSet presAssocID="{B40F05DA-67AD-44E5-81C0-408F6F6DCD70}" presName="hierChild2" presStyleCnt="0"/>
      <dgm:spPr/>
    </dgm:pt>
    <dgm:pt modelId="{32542320-A085-44E1-BF3A-6F85DC296040}" type="pres">
      <dgm:prSet presAssocID="{E498AA0C-1DC3-48C7-B6A9-570C58D2E348}" presName="hierRoot1" presStyleCnt="0"/>
      <dgm:spPr/>
    </dgm:pt>
    <dgm:pt modelId="{1EA9E96D-F9FA-40C0-A9D0-C7F5F4EFDA35}" type="pres">
      <dgm:prSet presAssocID="{E498AA0C-1DC3-48C7-B6A9-570C58D2E348}" presName="composite" presStyleCnt="0"/>
      <dgm:spPr/>
    </dgm:pt>
    <dgm:pt modelId="{F18BEAF3-3809-464F-A0C6-B398A21F380B}" type="pres">
      <dgm:prSet presAssocID="{E498AA0C-1DC3-48C7-B6A9-570C58D2E348}" presName="background" presStyleLbl="node0" presStyleIdx="3" presStyleCnt="4"/>
      <dgm:spPr/>
    </dgm:pt>
    <dgm:pt modelId="{47602B59-6140-4A3E-83DC-C34BD5F8E2BA}" type="pres">
      <dgm:prSet presAssocID="{E498AA0C-1DC3-48C7-B6A9-570C58D2E348}" presName="text" presStyleLbl="fgAcc0" presStyleIdx="3" presStyleCnt="4">
        <dgm:presLayoutVars>
          <dgm:chPref val="3"/>
        </dgm:presLayoutVars>
      </dgm:prSet>
      <dgm:spPr/>
    </dgm:pt>
    <dgm:pt modelId="{91E26768-5E0B-4370-8415-E58CB860933F}" type="pres">
      <dgm:prSet presAssocID="{E498AA0C-1DC3-48C7-B6A9-570C58D2E348}" presName="hierChild2" presStyleCnt="0"/>
      <dgm:spPr/>
    </dgm:pt>
  </dgm:ptLst>
  <dgm:cxnLst>
    <dgm:cxn modelId="{C8D7420D-0CA2-4E23-8389-05ACA05F1FD0}" type="presOf" srcId="{BD0F2ACE-4DEF-4F3C-8B4F-5A16EDBA2140}" destId="{E35837DB-E53B-4213-9B1C-6661C67A2FC7}" srcOrd="0" destOrd="0" presId="urn:microsoft.com/office/officeart/2005/8/layout/hierarchy1"/>
    <dgm:cxn modelId="{BD75C410-B0B0-4BA0-B995-060C72BFACEF}" type="presOf" srcId="{05ECDFE9-A458-4675-AE40-AF6236079148}" destId="{50CB6246-D496-46D0-A4B9-603E8D0D55DE}" srcOrd="0" destOrd="0" presId="urn:microsoft.com/office/officeart/2005/8/layout/hierarchy1"/>
    <dgm:cxn modelId="{C5FD0E48-9D76-4F77-B95D-A6059A28A0DE}" srcId="{9F59D055-0674-4338-BD74-8E1F55EA0E45}" destId="{BD0F2ACE-4DEF-4F3C-8B4F-5A16EDBA2140}" srcOrd="0" destOrd="0" parTransId="{9E69A816-124F-40A6-BE74-E27052081650}" sibTransId="{99103BE0-8EC9-4B46-BAEE-606F97FC24E3}"/>
    <dgm:cxn modelId="{4FFD146F-13E6-487B-8AD1-D8573E66C26F}" srcId="{9F59D055-0674-4338-BD74-8E1F55EA0E45}" destId="{E498AA0C-1DC3-48C7-B6A9-570C58D2E348}" srcOrd="3" destOrd="0" parTransId="{62D83BE1-818A-482F-B9B0-579DBCBC3E5B}" sibTransId="{B3EBE30D-97B8-463F-B71F-1335825CEF66}"/>
    <dgm:cxn modelId="{FB4BB474-F6EF-433A-B00B-AA396089E5E8}" srcId="{9F59D055-0674-4338-BD74-8E1F55EA0E45}" destId="{05ECDFE9-A458-4675-AE40-AF6236079148}" srcOrd="1" destOrd="0" parTransId="{CEB8A8AE-35AA-4B13-823F-DD573688CD16}" sibTransId="{87A89A25-ABE3-41D1-96DE-1FF42C9E9199}"/>
    <dgm:cxn modelId="{CB334F8B-65E4-4CD4-9AF0-205C9D7CC76F}" type="presOf" srcId="{9F59D055-0674-4338-BD74-8E1F55EA0E45}" destId="{76505535-CD25-4233-8955-A82EDBDA1C6E}" srcOrd="0" destOrd="0" presId="urn:microsoft.com/office/officeart/2005/8/layout/hierarchy1"/>
    <dgm:cxn modelId="{54565D92-C224-45EF-8470-9A7702B5A31B}" type="presOf" srcId="{B40F05DA-67AD-44E5-81C0-408F6F6DCD70}" destId="{A8DEB26D-B018-4519-AD75-54262300EC12}" srcOrd="0" destOrd="0" presId="urn:microsoft.com/office/officeart/2005/8/layout/hierarchy1"/>
    <dgm:cxn modelId="{813592AF-9340-4D25-8398-BF40B716162C}" type="presOf" srcId="{E498AA0C-1DC3-48C7-B6A9-570C58D2E348}" destId="{47602B59-6140-4A3E-83DC-C34BD5F8E2BA}" srcOrd="0" destOrd="0" presId="urn:microsoft.com/office/officeart/2005/8/layout/hierarchy1"/>
    <dgm:cxn modelId="{91EDE9F7-E968-44B7-AB96-0D54AF263BA8}" srcId="{9F59D055-0674-4338-BD74-8E1F55EA0E45}" destId="{B40F05DA-67AD-44E5-81C0-408F6F6DCD70}" srcOrd="2" destOrd="0" parTransId="{2B1E06D1-AF92-4D4E-B41B-6E7FB224BF17}" sibTransId="{5806202F-E71A-4E17-971A-DEBE8ACF75B1}"/>
    <dgm:cxn modelId="{C16E86C8-B471-45FC-B82C-9F8C26906D3B}" type="presParOf" srcId="{76505535-CD25-4233-8955-A82EDBDA1C6E}" destId="{0ECE3129-ACB3-4BEB-98A0-1E58B84A97D4}" srcOrd="0" destOrd="0" presId="urn:microsoft.com/office/officeart/2005/8/layout/hierarchy1"/>
    <dgm:cxn modelId="{F6C5EBFA-ACDC-4C96-B331-F5A071DD59F9}" type="presParOf" srcId="{0ECE3129-ACB3-4BEB-98A0-1E58B84A97D4}" destId="{646B5BAB-85D5-4B93-B51D-1B407F7F210E}" srcOrd="0" destOrd="0" presId="urn:microsoft.com/office/officeart/2005/8/layout/hierarchy1"/>
    <dgm:cxn modelId="{EE8DD945-3FDF-4AF2-9249-5B9895447AD9}" type="presParOf" srcId="{646B5BAB-85D5-4B93-B51D-1B407F7F210E}" destId="{17CBAF89-C45D-4B27-8AE8-4A56C4557E43}" srcOrd="0" destOrd="0" presId="urn:microsoft.com/office/officeart/2005/8/layout/hierarchy1"/>
    <dgm:cxn modelId="{0600CE0C-595A-4CF8-8FB1-2E074659B230}" type="presParOf" srcId="{646B5BAB-85D5-4B93-B51D-1B407F7F210E}" destId="{E35837DB-E53B-4213-9B1C-6661C67A2FC7}" srcOrd="1" destOrd="0" presId="urn:microsoft.com/office/officeart/2005/8/layout/hierarchy1"/>
    <dgm:cxn modelId="{456F387C-3C09-48CC-94A2-2F46324025EF}" type="presParOf" srcId="{0ECE3129-ACB3-4BEB-98A0-1E58B84A97D4}" destId="{D0ED7408-F1DF-498D-9FF8-B55063C9C5B0}" srcOrd="1" destOrd="0" presId="urn:microsoft.com/office/officeart/2005/8/layout/hierarchy1"/>
    <dgm:cxn modelId="{7B38A189-E889-4775-8C2A-6B9784B2EE92}" type="presParOf" srcId="{76505535-CD25-4233-8955-A82EDBDA1C6E}" destId="{477F7694-070C-46E8-9AB0-17B08B506CC8}" srcOrd="1" destOrd="0" presId="urn:microsoft.com/office/officeart/2005/8/layout/hierarchy1"/>
    <dgm:cxn modelId="{EADCD1EA-4836-4EED-8F32-7426418A4772}" type="presParOf" srcId="{477F7694-070C-46E8-9AB0-17B08B506CC8}" destId="{741E0822-5671-4AE9-AC90-8D9FB2BAB2EE}" srcOrd="0" destOrd="0" presId="urn:microsoft.com/office/officeart/2005/8/layout/hierarchy1"/>
    <dgm:cxn modelId="{4785887E-337B-4140-9AAA-0469F8139574}" type="presParOf" srcId="{741E0822-5671-4AE9-AC90-8D9FB2BAB2EE}" destId="{9A1E3B80-2DE7-4E1D-88D8-E4B378DEB3CD}" srcOrd="0" destOrd="0" presId="urn:microsoft.com/office/officeart/2005/8/layout/hierarchy1"/>
    <dgm:cxn modelId="{07779176-DA22-43B2-A9CE-F42214ED3AC9}" type="presParOf" srcId="{741E0822-5671-4AE9-AC90-8D9FB2BAB2EE}" destId="{50CB6246-D496-46D0-A4B9-603E8D0D55DE}" srcOrd="1" destOrd="0" presId="urn:microsoft.com/office/officeart/2005/8/layout/hierarchy1"/>
    <dgm:cxn modelId="{F8DC13F3-3B51-4FC1-8F8B-63A868B0F8F6}" type="presParOf" srcId="{477F7694-070C-46E8-9AB0-17B08B506CC8}" destId="{A1E6CC3B-36D0-4232-8607-3429C0CAAED2}" srcOrd="1" destOrd="0" presId="urn:microsoft.com/office/officeart/2005/8/layout/hierarchy1"/>
    <dgm:cxn modelId="{23C2CFF8-0530-43E2-A756-9C5B292FB02C}" type="presParOf" srcId="{76505535-CD25-4233-8955-A82EDBDA1C6E}" destId="{7ED4E7CD-7F6F-4AEC-A464-E96986AE2EFF}" srcOrd="2" destOrd="0" presId="urn:microsoft.com/office/officeart/2005/8/layout/hierarchy1"/>
    <dgm:cxn modelId="{DE137798-45D2-4634-92A5-9AE039B0F771}" type="presParOf" srcId="{7ED4E7CD-7F6F-4AEC-A464-E96986AE2EFF}" destId="{27168668-4DBD-4B72-8B46-B5A596898246}" srcOrd="0" destOrd="0" presId="urn:microsoft.com/office/officeart/2005/8/layout/hierarchy1"/>
    <dgm:cxn modelId="{9DE08A12-C2CD-4806-94FB-902E0C5CBA4D}" type="presParOf" srcId="{27168668-4DBD-4B72-8B46-B5A596898246}" destId="{E593A1CF-8695-43C0-94F4-989384C51627}" srcOrd="0" destOrd="0" presId="urn:microsoft.com/office/officeart/2005/8/layout/hierarchy1"/>
    <dgm:cxn modelId="{6C91EA72-DE32-4476-96DA-2CCF980A7E7A}" type="presParOf" srcId="{27168668-4DBD-4B72-8B46-B5A596898246}" destId="{A8DEB26D-B018-4519-AD75-54262300EC12}" srcOrd="1" destOrd="0" presId="urn:microsoft.com/office/officeart/2005/8/layout/hierarchy1"/>
    <dgm:cxn modelId="{92464194-63FB-4A05-A5B4-22465DFD30DD}" type="presParOf" srcId="{7ED4E7CD-7F6F-4AEC-A464-E96986AE2EFF}" destId="{11F23935-4A09-4396-AA7D-AB2F588B1C03}" srcOrd="1" destOrd="0" presId="urn:microsoft.com/office/officeart/2005/8/layout/hierarchy1"/>
    <dgm:cxn modelId="{AFE2C6E7-0E43-4FBB-83D4-4FC9D2CFD2DB}" type="presParOf" srcId="{76505535-CD25-4233-8955-A82EDBDA1C6E}" destId="{32542320-A085-44E1-BF3A-6F85DC296040}" srcOrd="3" destOrd="0" presId="urn:microsoft.com/office/officeart/2005/8/layout/hierarchy1"/>
    <dgm:cxn modelId="{9A11EF67-1894-44B5-925F-77BA054621DF}" type="presParOf" srcId="{32542320-A085-44E1-BF3A-6F85DC296040}" destId="{1EA9E96D-F9FA-40C0-A9D0-C7F5F4EFDA35}" srcOrd="0" destOrd="0" presId="urn:microsoft.com/office/officeart/2005/8/layout/hierarchy1"/>
    <dgm:cxn modelId="{2E03ADB8-3A03-4A31-81CA-79E46CC7DA66}" type="presParOf" srcId="{1EA9E96D-F9FA-40C0-A9D0-C7F5F4EFDA35}" destId="{F18BEAF3-3809-464F-A0C6-B398A21F380B}" srcOrd="0" destOrd="0" presId="urn:microsoft.com/office/officeart/2005/8/layout/hierarchy1"/>
    <dgm:cxn modelId="{F7C5C68D-5085-40CF-B2B9-37EC89C58126}" type="presParOf" srcId="{1EA9E96D-F9FA-40C0-A9D0-C7F5F4EFDA35}" destId="{47602B59-6140-4A3E-83DC-C34BD5F8E2BA}" srcOrd="1" destOrd="0" presId="urn:microsoft.com/office/officeart/2005/8/layout/hierarchy1"/>
    <dgm:cxn modelId="{5EED2A2E-D978-4ED8-9622-AC2F62F38E87}" type="presParOf" srcId="{32542320-A085-44E1-BF3A-6F85DC296040}" destId="{91E26768-5E0B-4370-8415-E58CB860933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6CBAC-7D2C-4171-B1E6-51B1E20F9ABB}">
      <dsp:nvSpPr>
        <dsp:cNvPr id="0" name=""/>
        <dsp:cNvSpPr/>
      </dsp:nvSpPr>
      <dsp:spPr>
        <a:xfrm>
          <a:off x="0" y="170575"/>
          <a:ext cx="5641974" cy="13922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We will be discussing the following;</a:t>
          </a:r>
        </a:p>
      </dsp:txBody>
      <dsp:txXfrm>
        <a:off x="67966" y="238541"/>
        <a:ext cx="5506042" cy="1256367"/>
      </dsp:txXfrm>
    </dsp:sp>
    <dsp:sp modelId="{326D443E-A4BB-49F5-AE46-AA430E6B53B1}">
      <dsp:nvSpPr>
        <dsp:cNvPr id="0" name=""/>
        <dsp:cNvSpPr/>
      </dsp:nvSpPr>
      <dsp:spPr>
        <a:xfrm>
          <a:off x="0" y="1562875"/>
          <a:ext cx="5641974" cy="318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133" tIns="44450" rIns="248920" bIns="4445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Proper Care UK</a:t>
          </a:r>
          <a:r>
            <a:rPr lang="en-US" sz="2700" kern="1200" dirty="0">
              <a:latin typeface="Corbel" panose="020B0503020204020204"/>
            </a:rPr>
            <a:t> 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The advantages and disadvantages of having staff storage.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The scope of the problem.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Why did the problem occur?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The PESTLE analysis</a:t>
          </a:r>
          <a:r>
            <a:rPr lang="en-US" sz="2700" kern="1200" dirty="0">
              <a:latin typeface="Corbel" panose="020B0503020204020204"/>
            </a:rPr>
            <a:t> </a:t>
          </a:r>
          <a:endParaRPr lang="en-US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>
              <a:latin typeface="Corbel" panose="020B0503020204020204"/>
            </a:rPr>
            <a:t>Phishbone </a:t>
          </a:r>
        </a:p>
      </dsp:txBody>
      <dsp:txXfrm>
        <a:off x="0" y="1562875"/>
        <a:ext cx="5641974" cy="3187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86942-DB0A-4F68-94BB-103E12B65F4C}">
      <dsp:nvSpPr>
        <dsp:cNvPr id="0" name=""/>
        <dsp:cNvSpPr/>
      </dsp:nvSpPr>
      <dsp:spPr>
        <a:xfrm>
          <a:off x="0" y="1192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identified problem is staff shortage </a:t>
          </a:r>
        </a:p>
      </dsp:txBody>
      <dsp:txXfrm>
        <a:off x="46541" y="47733"/>
        <a:ext cx="7925189" cy="860321"/>
      </dsp:txXfrm>
    </dsp:sp>
    <dsp:sp modelId="{E592F92C-317E-4A7C-A2F4-D79BDFD1DAA1}">
      <dsp:nvSpPr>
        <dsp:cNvPr id="0" name=""/>
        <dsp:cNvSpPr/>
      </dsp:nvSpPr>
      <dsp:spPr>
        <a:xfrm>
          <a:off x="0" y="1023716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Staff shortages have increased majorly over the past couple years because of covid</a:t>
          </a:r>
          <a:r>
            <a:rPr lang="en-US" sz="2400" kern="1200" dirty="0">
              <a:latin typeface="Corbel" panose="020B0503020204020204"/>
            </a:rPr>
            <a:t> </a:t>
          </a:r>
          <a:endParaRPr lang="en-US" sz="2400" kern="1200" dirty="0"/>
        </a:p>
      </dsp:txBody>
      <dsp:txXfrm>
        <a:off x="46541" y="1070257"/>
        <a:ext cx="7925189" cy="860321"/>
      </dsp:txXfrm>
    </dsp:sp>
    <dsp:sp modelId="{E50E0201-F2A4-45D0-83C3-3BF7E38654B3}">
      <dsp:nvSpPr>
        <dsp:cNvPr id="0" name=""/>
        <dsp:cNvSpPr/>
      </dsp:nvSpPr>
      <dsp:spPr>
        <a:xfrm>
          <a:off x="0" y="2046240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This has negatively affected my company as a lot of staff have left due to pandemic</a:t>
          </a:r>
          <a:r>
            <a:rPr lang="en-US" sz="2400" kern="1200" dirty="0">
              <a:latin typeface="Corbel" panose="020B0503020204020204"/>
            </a:rPr>
            <a:t> </a:t>
          </a:r>
          <a:endParaRPr lang="en-US" sz="2400" kern="1200" dirty="0"/>
        </a:p>
      </dsp:txBody>
      <dsp:txXfrm>
        <a:off x="46541" y="2092781"/>
        <a:ext cx="7925189" cy="860321"/>
      </dsp:txXfrm>
    </dsp:sp>
    <dsp:sp modelId="{7CDE52B7-8150-4795-8986-4D88262C5091}">
      <dsp:nvSpPr>
        <dsp:cNvPr id="0" name=""/>
        <dsp:cNvSpPr/>
      </dsp:nvSpPr>
      <dsp:spPr>
        <a:xfrm>
          <a:off x="0" y="3068763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Scope</a:t>
          </a:r>
        </a:p>
      </dsp:txBody>
      <dsp:txXfrm>
        <a:off x="46541" y="3115304"/>
        <a:ext cx="7925189" cy="8603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CBAF89-C45D-4B27-8AE8-4A56C4557E43}">
      <dsp:nvSpPr>
        <dsp:cNvPr id="0" name=""/>
        <dsp:cNvSpPr/>
      </dsp:nvSpPr>
      <dsp:spPr>
        <a:xfrm>
          <a:off x="1941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837DB-E53B-4213-9B1C-6661C67A2FC7}">
      <dsp:nvSpPr>
        <dsp:cNvPr id="0" name=""/>
        <dsp:cNvSpPr/>
      </dsp:nvSpPr>
      <dsp:spPr>
        <a:xfrm>
          <a:off x="155976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wide is the problem? </a:t>
          </a:r>
        </a:p>
      </dsp:txBody>
      <dsp:txXfrm>
        <a:off x="181759" y="1404651"/>
        <a:ext cx="1334746" cy="828742"/>
      </dsp:txXfrm>
    </dsp:sp>
    <dsp:sp modelId="{9A1E3B80-2DE7-4E1D-88D8-E4B378DEB3CD}">
      <dsp:nvSpPr>
        <dsp:cNvPr id="0" name=""/>
        <dsp:cNvSpPr/>
      </dsp:nvSpPr>
      <dsp:spPr>
        <a:xfrm>
          <a:off x="1696323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B6246-D496-46D0-A4B9-603E8D0D55DE}">
      <dsp:nvSpPr>
        <dsp:cNvPr id="0" name=""/>
        <dsp:cNvSpPr/>
      </dsp:nvSpPr>
      <dsp:spPr>
        <a:xfrm>
          <a:off x="1850358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Who is impacted? </a:t>
          </a:r>
        </a:p>
      </dsp:txBody>
      <dsp:txXfrm>
        <a:off x="1876141" y="1404651"/>
        <a:ext cx="1334746" cy="828742"/>
      </dsp:txXfrm>
    </dsp:sp>
    <dsp:sp modelId="{E593A1CF-8695-43C0-94F4-989384C51627}">
      <dsp:nvSpPr>
        <dsp:cNvPr id="0" name=""/>
        <dsp:cNvSpPr/>
      </dsp:nvSpPr>
      <dsp:spPr>
        <a:xfrm>
          <a:off x="3390705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EB26D-B018-4519-AD75-54262300EC12}">
      <dsp:nvSpPr>
        <dsp:cNvPr id="0" name=""/>
        <dsp:cNvSpPr/>
      </dsp:nvSpPr>
      <dsp:spPr>
        <a:xfrm>
          <a:off x="3544740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are they impacted?</a:t>
          </a:r>
        </a:p>
      </dsp:txBody>
      <dsp:txXfrm>
        <a:off x="3570523" y="1404651"/>
        <a:ext cx="1334746" cy="828742"/>
      </dsp:txXfrm>
    </dsp:sp>
    <dsp:sp modelId="{F18BEAF3-3809-464F-A0C6-B398A21F380B}">
      <dsp:nvSpPr>
        <dsp:cNvPr id="0" name=""/>
        <dsp:cNvSpPr/>
      </dsp:nvSpPr>
      <dsp:spPr>
        <a:xfrm>
          <a:off x="5085087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02B59-6140-4A3E-83DC-C34BD5F8E2BA}">
      <dsp:nvSpPr>
        <dsp:cNvPr id="0" name=""/>
        <dsp:cNvSpPr/>
      </dsp:nvSpPr>
      <dsp:spPr>
        <a:xfrm>
          <a:off x="5239122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What are the main consequences?</a:t>
          </a:r>
        </a:p>
      </dsp:txBody>
      <dsp:txXfrm>
        <a:off x="5264905" y="1404651"/>
        <a:ext cx="1334746" cy="828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31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370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947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48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27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222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529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49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0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771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069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05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5C0C0C-03D7-4BF6-FFC4-F783F00C1450}"/>
              </a:ext>
            </a:extLst>
          </p:cNvPr>
          <p:cNvSpPr txBox="1"/>
          <p:nvPr/>
        </p:nvSpPr>
        <p:spPr>
          <a:xfrm>
            <a:off x="1828800" y="477520"/>
            <a:ext cx="9489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Problem solving Decision Making – Presentation </a:t>
            </a:r>
          </a:p>
          <a:p>
            <a:r>
              <a:rPr lang="en-GB" dirty="0"/>
              <a:t>To – UWTSD</a:t>
            </a:r>
          </a:p>
          <a:p>
            <a:r>
              <a:rPr lang="en-GB" dirty="0"/>
              <a:t>From Sophie Akhtar (2123642)</a:t>
            </a:r>
          </a:p>
          <a:p>
            <a:r>
              <a:rPr lang="en-GB" dirty="0"/>
              <a:t>Date 9</a:t>
            </a:r>
            <a:r>
              <a:rPr lang="en-GB" baseline="30000" dirty="0"/>
              <a:t>th</a:t>
            </a:r>
            <a:r>
              <a:rPr lang="en-GB" dirty="0"/>
              <a:t> June 2022</a:t>
            </a:r>
          </a:p>
          <a:p>
            <a:r>
              <a:rPr lang="en-GB" dirty="0"/>
              <a:t>Subject – Problem Solving and Decision Making </a:t>
            </a:r>
          </a:p>
          <a:p>
            <a:r>
              <a:rPr lang="en-GB" dirty="0"/>
              <a:t>Lecturer’s name – </a:t>
            </a:r>
            <a:r>
              <a:rPr lang="en-GB" dirty="0" err="1"/>
              <a:t>Besty</a:t>
            </a:r>
            <a:r>
              <a:rPr lang="en-GB" dirty="0"/>
              <a:t> Jose </a:t>
            </a:r>
          </a:p>
        </p:txBody>
      </p:sp>
    </p:spTree>
    <p:extLst>
      <p:ext uri="{BB962C8B-B14F-4D97-AF65-F5344CB8AC3E}">
        <p14:creationId xmlns:p14="http://schemas.microsoft.com/office/powerpoint/2010/main" val="1191589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5A7FF4E-571C-9447-CAA8-6AE6DAFB19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5" r="4194" b="-1"/>
          <a:stretch/>
        </p:blipFill>
        <p:spPr bwMode="auto">
          <a:xfrm>
            <a:off x="20" y="-40209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60EC5-A7F9-29FD-A41D-9A2388637646}"/>
              </a:ext>
            </a:extLst>
          </p:cNvPr>
          <p:cNvSpPr txBox="1"/>
          <p:nvPr/>
        </p:nvSpPr>
        <p:spPr>
          <a:xfrm>
            <a:off x="8564881" y="4206240"/>
            <a:ext cx="4016806" cy="3378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Sophie Akhtar (2123642)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(BMSW4004_BIRM)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Besty</a:t>
            </a:r>
            <a:r>
              <a:rPr lang="en-US" sz="2000" dirty="0"/>
              <a:t> Jose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81518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D5ACEFC-EA98-33DB-399E-847C38FEFDC1}"/>
              </a:ext>
            </a:extLst>
          </p:cNvPr>
          <p:cNvSpPr/>
          <p:nvPr/>
        </p:nvSpPr>
        <p:spPr>
          <a:xfrm>
            <a:off x="643468" y="643467"/>
            <a:ext cx="5358175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 cap="all" spc="100" baseline="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Staff</a:t>
            </a:r>
            <a:r>
              <a:rPr lang="en-US" sz="5000" kern="1200" cap="all" spc="100" baseline="0" dirty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000" cap="all" spc="10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shortages</a:t>
            </a:r>
            <a:r>
              <a:rPr lang="en-US" sz="5000" cap="all" spc="100" dirty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  </a:t>
            </a:r>
            <a:endParaRPr lang="en-US" sz="5000" b="0" kern="1200" cap="all" spc="100" baseline="0" dirty="0">
              <a:ln w="0"/>
              <a:solidFill>
                <a:srgbClr val="FFFFFF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23E46135-31E9-FB32-191D-E5F7ED6A6E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99097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278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60FA8D-D29A-513C-AA3E-C96EEDDD0BC1}"/>
              </a:ext>
            </a:extLst>
          </p:cNvPr>
          <p:cNvSpPr/>
          <p:nvPr/>
        </p:nvSpPr>
        <p:spPr>
          <a:xfrm>
            <a:off x="1024128" y="585216"/>
            <a:ext cx="80182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spc="10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Introduction </a:t>
            </a:r>
            <a:endParaRPr lang="en-US" sz="5000" b="0" cap="all" spc="100">
              <a:ln w="0"/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6" name="TextBox 3">
            <a:extLst>
              <a:ext uri="{FF2B5EF4-FFF2-40B4-BE49-F238E27FC236}">
                <a16:creationId xmlns:a16="http://schemas.microsoft.com/office/drawing/2014/main" id="{B7DD136F-AC3F-776E-0B88-6A076C22DB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9579625"/>
              </p:ext>
            </p:extLst>
          </p:nvPr>
        </p:nvGraphicFramePr>
        <p:xfrm>
          <a:off x="1024128" y="2286000"/>
          <a:ext cx="801827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1951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5B8A4A-A122-7D2A-6DCF-819B14A2BF15}"/>
              </a:ext>
            </a:extLst>
          </p:cNvPr>
          <p:cNvSpPr/>
          <p:nvPr/>
        </p:nvSpPr>
        <p:spPr>
          <a:xfrm>
            <a:off x="494260" y="1683144"/>
            <a:ext cx="2774922" cy="34917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-6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Scope of the problem</a:t>
            </a:r>
          </a:p>
        </p:txBody>
      </p: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CEED71C8-8B2C-305A-2AF1-C627828CA7BB}"/>
              </a:ext>
            </a:extLst>
          </p:cNvPr>
          <p:cNvGraphicFramePr/>
          <p:nvPr/>
        </p:nvGraphicFramePr>
        <p:xfrm>
          <a:off x="4361606" y="1683143"/>
          <a:ext cx="6627377" cy="3491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6730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98B11EC-5704-D89B-98F1-94CAFA58A199}"/>
              </a:ext>
            </a:extLst>
          </p:cNvPr>
          <p:cNvSpPr txBox="1"/>
          <p:nvPr/>
        </p:nvSpPr>
        <p:spPr>
          <a:xfrm>
            <a:off x="6216455" y="-1426671"/>
            <a:ext cx="6068070" cy="325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9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Proper Care UK </a:t>
            </a:r>
          </a:p>
        </p:txBody>
      </p:sp>
      <p:pic>
        <p:nvPicPr>
          <p:cNvPr id="8" name="Graphic 7" descr="Question mark">
            <a:extLst>
              <a:ext uri="{FF2B5EF4-FFF2-40B4-BE49-F238E27FC236}">
                <a16:creationId xmlns:a16="http://schemas.microsoft.com/office/drawing/2014/main" id="{3641D34B-4F65-608C-F04D-4723374DFC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194" y="197629"/>
            <a:ext cx="3458249" cy="34582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17D39A-B184-501B-12B2-A6C87347336E}"/>
              </a:ext>
            </a:extLst>
          </p:cNvPr>
          <p:cNvSpPr txBox="1"/>
          <p:nvPr/>
        </p:nvSpPr>
        <p:spPr>
          <a:xfrm>
            <a:off x="1581150" y="395099"/>
            <a:ext cx="98802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4863C-9B81-2C17-EEEA-32AE7F2B0CCC}"/>
              </a:ext>
            </a:extLst>
          </p:cNvPr>
          <p:cNvSpPr txBox="1"/>
          <p:nvPr/>
        </p:nvSpPr>
        <p:spPr>
          <a:xfrm>
            <a:off x="824800" y="4492732"/>
            <a:ext cx="3285639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 dirty="0"/>
              <a:t>Problem</a:t>
            </a:r>
            <a:r>
              <a:rPr lang="en-GB" dirty="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1D9F46-11FF-594A-7966-C416D167EE44}"/>
              </a:ext>
            </a:extLst>
          </p:cNvPr>
          <p:cNvSpPr txBox="1"/>
          <p:nvPr/>
        </p:nvSpPr>
        <p:spPr>
          <a:xfrm>
            <a:off x="4981296" y="2994778"/>
            <a:ext cx="483678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/>
              <a:t>Staff shortages </a:t>
            </a:r>
          </a:p>
          <a:p>
            <a:pPr marL="285750" indent="-285750">
              <a:buFont typeface="Wingdings"/>
              <a:buChar char="Ø"/>
            </a:pPr>
            <a:r>
              <a:rPr lang="en-GB" dirty="0"/>
              <a:t>Pressure on other staff </a:t>
            </a:r>
          </a:p>
          <a:p>
            <a:pPr marL="285750" indent="-285750">
              <a:buFont typeface="Wingdings"/>
              <a:buChar char="Ø"/>
            </a:pPr>
            <a:r>
              <a:rPr lang="en-GB" dirty="0"/>
              <a:t>Patients getting impatient</a:t>
            </a:r>
          </a:p>
          <a:p>
            <a:pPr marL="285750" indent="-285750">
              <a:buFont typeface="Wingdings"/>
              <a:buChar char="Ø"/>
            </a:pPr>
            <a:r>
              <a:rPr lang="en-GB" dirty="0"/>
              <a:t>Not meeting requirements needed</a:t>
            </a:r>
          </a:p>
          <a:p>
            <a:pPr marL="285750" indent="-285750">
              <a:buFont typeface="Wingdings"/>
              <a:buChar char="Ø"/>
            </a:pPr>
            <a:r>
              <a:rPr lang="en-GB" dirty="0"/>
              <a:t>Worser consequences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119F02-B7AD-CBC1-A020-AE58C8C91C28}"/>
              </a:ext>
            </a:extLst>
          </p:cNvPr>
          <p:cNvSpPr txBox="1"/>
          <p:nvPr/>
        </p:nvSpPr>
        <p:spPr>
          <a:xfrm>
            <a:off x="5053040" y="2191102"/>
            <a:ext cx="476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are the following problems </a:t>
            </a:r>
          </a:p>
        </p:txBody>
      </p:sp>
    </p:spTree>
    <p:extLst>
      <p:ext uri="{BB962C8B-B14F-4D97-AF65-F5344CB8AC3E}">
        <p14:creationId xmlns:p14="http://schemas.microsoft.com/office/powerpoint/2010/main" val="3158995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BDAAE7A-177F-4691-8F07-36CBBA611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E8C7E1-EDCA-0717-C3AD-21D8A62DE3FC}"/>
              </a:ext>
            </a:extLst>
          </p:cNvPr>
          <p:cNvSpPr txBox="1"/>
          <p:nvPr/>
        </p:nvSpPr>
        <p:spPr>
          <a:xfrm>
            <a:off x="1608667" y="762000"/>
            <a:ext cx="7462083" cy="5334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spc="-1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F82D1D-28BC-4216-A1EA-F7D9C6D1A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A1DC48-C242-4442-822C-570436B80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577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B542A-5580-CA1F-8416-1AD9C8536CD5}"/>
              </a:ext>
            </a:extLst>
          </p:cNvPr>
          <p:cNvSpPr txBox="1"/>
          <p:nvPr/>
        </p:nvSpPr>
        <p:spPr>
          <a:xfrm>
            <a:off x="1828800" y="1503680"/>
            <a:ext cx="457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530C92-7005-4D90-A154-61EFD6C31F75}"/>
              </a:ext>
            </a:extLst>
          </p:cNvPr>
          <p:cNvSpPr txBox="1"/>
          <p:nvPr/>
        </p:nvSpPr>
        <p:spPr>
          <a:xfrm>
            <a:off x="3217868" y="1501081"/>
            <a:ext cx="76875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ABFD22-4AEB-06A3-39A9-83C3CA06BE75}"/>
              </a:ext>
            </a:extLst>
          </p:cNvPr>
          <p:cNvSpPr txBox="1"/>
          <p:nvPr/>
        </p:nvSpPr>
        <p:spPr>
          <a:xfrm flipH="1">
            <a:off x="4641836" y="1501081"/>
            <a:ext cx="628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6C165A-CDD2-BECC-4640-C63A7F2D5704}"/>
              </a:ext>
            </a:extLst>
          </p:cNvPr>
          <p:cNvSpPr txBox="1"/>
          <p:nvPr/>
        </p:nvSpPr>
        <p:spPr>
          <a:xfrm>
            <a:off x="6232037" y="1501082"/>
            <a:ext cx="457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06A4E2-1018-D6AB-AFAE-2A2ACC513A79}"/>
              </a:ext>
            </a:extLst>
          </p:cNvPr>
          <p:cNvSpPr txBox="1"/>
          <p:nvPr/>
        </p:nvSpPr>
        <p:spPr>
          <a:xfrm>
            <a:off x="7951366" y="1501082"/>
            <a:ext cx="495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033772-49E1-8783-904F-5D312434B878}"/>
              </a:ext>
            </a:extLst>
          </p:cNvPr>
          <p:cNvSpPr txBox="1"/>
          <p:nvPr/>
        </p:nvSpPr>
        <p:spPr>
          <a:xfrm>
            <a:off x="9817263" y="1501082"/>
            <a:ext cx="478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L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840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EB4AB3-F259-F18F-ACBA-16D7ECAFAD30}"/>
              </a:ext>
            </a:extLst>
          </p:cNvPr>
          <p:cNvSpPr txBox="1"/>
          <p:nvPr/>
        </p:nvSpPr>
        <p:spPr>
          <a:xfrm>
            <a:off x="4827722" y="43653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Phishbone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858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B88FEB-2BD9-7832-E2E9-3A540853DF24}"/>
              </a:ext>
            </a:extLst>
          </p:cNvPr>
          <p:cNvSpPr txBox="1"/>
          <p:nvPr/>
        </p:nvSpPr>
        <p:spPr>
          <a:xfrm>
            <a:off x="4491926" y="216975"/>
            <a:ext cx="44996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3 solutions for staff shortages 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5FB7B1B-8C34-9DF5-E5A3-18531515DDC7}"/>
              </a:ext>
            </a:extLst>
          </p:cNvPr>
          <p:cNvCxnSpPr/>
          <p:nvPr/>
        </p:nvCxnSpPr>
        <p:spPr>
          <a:xfrm>
            <a:off x="4064752" y="1772295"/>
            <a:ext cx="38746" cy="419745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895DFCC-B0C8-5466-8177-D5A82A541881}"/>
              </a:ext>
            </a:extLst>
          </p:cNvPr>
          <p:cNvCxnSpPr/>
          <p:nvPr/>
        </p:nvCxnSpPr>
        <p:spPr>
          <a:xfrm>
            <a:off x="8585899" y="1876424"/>
            <a:ext cx="38746" cy="401664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77A6440-4F68-A0CA-8F02-269EC8CBE0CE}"/>
              </a:ext>
            </a:extLst>
          </p:cNvPr>
          <p:cNvSpPr txBox="1"/>
          <p:nvPr/>
        </p:nvSpPr>
        <p:spPr>
          <a:xfrm>
            <a:off x="723900" y="169254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222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E1B874-B6BA-EFA5-D4BA-835471ED6935}"/>
              </a:ext>
            </a:extLst>
          </p:cNvPr>
          <p:cNvSpPr txBox="1"/>
          <p:nvPr/>
        </p:nvSpPr>
        <p:spPr>
          <a:xfrm>
            <a:off x="5409398" y="269507"/>
            <a:ext cx="1963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PMI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870BF0-1532-6EE4-7DFE-8649EBFE4015}"/>
              </a:ext>
            </a:extLst>
          </p:cNvPr>
          <p:cNvSpPr txBox="1"/>
          <p:nvPr/>
        </p:nvSpPr>
        <p:spPr>
          <a:xfrm>
            <a:off x="1376413" y="1251285"/>
            <a:ext cx="185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+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2C6DED-A72D-957D-0BDA-3AA8A3D62533}"/>
              </a:ext>
            </a:extLst>
          </p:cNvPr>
          <p:cNvSpPr txBox="1"/>
          <p:nvPr/>
        </p:nvSpPr>
        <p:spPr>
          <a:xfrm>
            <a:off x="4981073" y="1164657"/>
            <a:ext cx="847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8E1965-65C0-44D7-B55D-9A08724B7302}"/>
              </a:ext>
            </a:extLst>
          </p:cNvPr>
          <p:cNvSpPr txBox="1"/>
          <p:nvPr/>
        </p:nvSpPr>
        <p:spPr>
          <a:xfrm>
            <a:off x="8306602" y="1164657"/>
            <a:ext cx="1263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Interesting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AB5C4F3-699F-D882-8935-79EE37FEE02F}"/>
              </a:ext>
            </a:extLst>
          </p:cNvPr>
          <p:cNvCxnSpPr/>
          <p:nvPr/>
        </p:nvCxnSpPr>
        <p:spPr>
          <a:xfrm>
            <a:off x="3638349" y="1349323"/>
            <a:ext cx="0" cy="329967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005C5A5-A709-4532-DFE1-96FCA533C367}"/>
              </a:ext>
            </a:extLst>
          </p:cNvPr>
          <p:cNvCxnSpPr/>
          <p:nvPr/>
        </p:nvCxnSpPr>
        <p:spPr>
          <a:xfrm>
            <a:off x="6997566" y="1251285"/>
            <a:ext cx="115503" cy="327258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188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3A53B3-CDAA-622C-6847-9EB9232FBE23}"/>
              </a:ext>
            </a:extLst>
          </p:cNvPr>
          <p:cNvSpPr txBox="1"/>
          <p:nvPr/>
        </p:nvSpPr>
        <p:spPr>
          <a:xfrm>
            <a:off x="4697129" y="346509"/>
            <a:ext cx="5640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Whats</a:t>
            </a:r>
            <a:r>
              <a:rPr lang="en-GB" dirty="0"/>
              <a:t> the best score </a:t>
            </a:r>
          </a:p>
        </p:txBody>
      </p:sp>
    </p:spTree>
    <p:extLst>
      <p:ext uri="{BB962C8B-B14F-4D97-AF65-F5344CB8AC3E}">
        <p14:creationId xmlns:p14="http://schemas.microsoft.com/office/powerpoint/2010/main" val="89746646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2" ma:contentTypeDescription="Create a new document." ma:contentTypeScope="" ma:versionID="76564c489735481338b081f12603dbb2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37fc0afee9f3e1d30f499c28bb65429f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57524B-3238-4D93-B977-D4CDC66BB1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535FC11-6757-4DB6-9F45-BA6C294938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4B92E4-603B-45E5-A927-B7284A850286}">
  <ds:schemaRefs>
    <ds:schemaRef ds:uri="http://www.w3.org/XML/1998/namespace"/>
    <ds:schemaRef ds:uri="http://purl.org/dc/elements/1.1/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4eb0a523-77d0-454a-93a8-50ca111d3c44"/>
    <ds:schemaRef ds:uri="http://schemas.openxmlformats.org/package/2006/metadata/core-properties"/>
    <ds:schemaRef ds:uri="0e7fbce4-8ae7-4085-8b0a-9efa4c7cae6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142</TotalTime>
  <Words>188</Words>
  <Application>Microsoft Office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Corbel</vt:lpstr>
      <vt:lpstr>Wingdings</vt:lpstr>
      <vt:lpstr>Wingdings 2</vt:lpstr>
      <vt:lpstr>Frame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</dc:creator>
  <cp:lastModifiedBy>f akhtar</cp:lastModifiedBy>
  <cp:revision>128</cp:revision>
  <dcterms:created xsi:type="dcterms:W3CDTF">2022-06-09T10:37:45Z</dcterms:created>
  <dcterms:modified xsi:type="dcterms:W3CDTF">2022-07-07T09:36:17Z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