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3"/>
  </p:notesMasterIdLst>
  <p:sldIdLst>
    <p:sldId id="274" r:id="rId3"/>
    <p:sldId id="262" r:id="rId4"/>
    <p:sldId id="263" r:id="rId5"/>
    <p:sldId id="264" r:id="rId6"/>
    <p:sldId id="265" r:id="rId7"/>
    <p:sldId id="271" r:id="rId8"/>
    <p:sldId id="267" r:id="rId9"/>
    <p:sldId id="269" r:id="rId10"/>
    <p:sldId id="272" r:id="rId11"/>
    <p:sldId id="27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3392DE-49FE-4C1D-B9F1-BB886F67A337}" type="datetimeFigureOut">
              <a:rPr lang="en-GB" smtClean="0"/>
              <a:t>23/05/2023</a:t>
            </a:fld>
            <a:endParaRPr lang="en-GB"/>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144270-CB94-4582-B5F4-F9A2CF6FF2C1}" type="slidenum">
              <a:rPr lang="en-GB" smtClean="0"/>
              <a:t>‹#›</a:t>
            </a:fld>
            <a:endParaRPr lang="en-GB"/>
          </a:p>
        </p:txBody>
      </p:sp>
    </p:spTree>
    <p:extLst>
      <p:ext uri="{BB962C8B-B14F-4D97-AF65-F5344CB8AC3E}">
        <p14:creationId xmlns:p14="http://schemas.microsoft.com/office/powerpoint/2010/main" val="2558680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template for students to design a field trip to a location for other students to view. Includes directions to the student of what to include on each slide and what content should be considered.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F972E0-5198-46C6-8EFE-44A646AD96E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dirty="0">
                <a:latin typeface="Tahoma" panose="020B0604030504040204" pitchFamily="34" charset="0"/>
                <a:ea typeface="Tahoma" panose="020B0604030504040204" pitchFamily="34" charset="0"/>
                <a:cs typeface="Tahoma" panose="020B0604030504040204" pitchFamily="34" charset="0"/>
              </a:rPr>
              <a:t>For example, Astoria,</a:t>
            </a:r>
            <a:r>
              <a:rPr lang="en-US" baseline="0" dirty="0">
                <a:latin typeface="Tahoma" panose="020B0604030504040204" pitchFamily="34" charset="0"/>
                <a:ea typeface="Tahoma" panose="020B0604030504040204" pitchFamily="34" charset="0"/>
                <a:cs typeface="Tahoma" panose="020B0604030504040204" pitchFamily="34" charset="0"/>
              </a:rPr>
              <a:t> Oregon is a town on the Oregon coast well known for its starring role in the movie “The Goonies”.  Today, we will take a trip from our school to Astoria through miles and time…</a:t>
            </a:r>
            <a:endParaRPr lang="en-US" dirty="0">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F972E0-5198-46C6-8EFE-44A646AD96E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dirty="0">
                <a:latin typeface="Tahoma" panose="020B0604030504040204" pitchFamily="34" charset="0"/>
                <a:ea typeface="Tahoma" panose="020B0604030504040204" pitchFamily="34" charset="0"/>
                <a:cs typeface="Tahoma" panose="020B0604030504040204" pitchFamily="34" charset="0"/>
              </a:rPr>
              <a:t>You can use this type of slide for text, images, shapes and tables</a:t>
            </a:r>
            <a:r>
              <a:rPr lang="en-US" baseline="0" dirty="0">
                <a:latin typeface="Tahoma" panose="020B0604030504040204" pitchFamily="34" charset="0"/>
                <a:ea typeface="Tahoma" panose="020B0604030504040204" pitchFamily="34" charset="0"/>
                <a:cs typeface="Tahoma" panose="020B0604030504040204" pitchFamily="34" charset="0"/>
              </a:rPr>
              <a:t> to help add information in a different way.  Duplicate this slide to add additional images of important locations in your visit.</a:t>
            </a:r>
            <a:endParaRPr lang="en-US" dirty="0">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F972E0-5198-46C6-8EFE-44A646AD96E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dirty="0">
                <a:latin typeface="Tahoma" panose="020B0604030504040204" pitchFamily="34" charset="0"/>
                <a:ea typeface="Tahoma" panose="020B0604030504040204" pitchFamily="34" charset="0"/>
                <a:cs typeface="Tahoma" panose="020B0604030504040204" pitchFamily="34" charset="0"/>
              </a:rPr>
              <a:t>You can use this type of slide for text, images, shapes and tables</a:t>
            </a:r>
            <a:r>
              <a:rPr lang="en-US" baseline="0" dirty="0">
                <a:latin typeface="Tahoma" panose="020B0604030504040204" pitchFamily="34" charset="0"/>
                <a:ea typeface="Tahoma" panose="020B0604030504040204" pitchFamily="34" charset="0"/>
                <a:cs typeface="Tahoma" panose="020B0604030504040204" pitchFamily="34" charset="0"/>
              </a:rPr>
              <a:t> to help add information in a different way.  Duplicate this slide to add additional images of important locations in your visit.</a:t>
            </a:r>
            <a:endParaRPr lang="en-US" dirty="0">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F972E0-5198-46C6-8EFE-44A646AD96E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F972E0-5198-46C6-8EFE-44A646AD96E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09ACA8B-5EC4-9752-341A-583BC218A86B}"/>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en-GB"/>
          </a:p>
        </p:txBody>
      </p:sp>
      <p:sp>
        <p:nvSpPr>
          <p:cNvPr id="3" name="Subtitlu 2">
            <a:extLst>
              <a:ext uri="{FF2B5EF4-FFF2-40B4-BE49-F238E27FC236}">
                <a16:creationId xmlns:a16="http://schemas.microsoft.com/office/drawing/2014/main" id="{F90CB6D8-AE7E-27B0-FD80-8411FCA9AE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GB"/>
          </a:p>
        </p:txBody>
      </p:sp>
      <p:sp>
        <p:nvSpPr>
          <p:cNvPr id="4" name="Substituent dată 3">
            <a:extLst>
              <a:ext uri="{FF2B5EF4-FFF2-40B4-BE49-F238E27FC236}">
                <a16:creationId xmlns:a16="http://schemas.microsoft.com/office/drawing/2014/main" id="{33D847BA-97AE-3BFD-BEDB-2AD2C6356F65}"/>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5" name="Substituent subsol 4">
            <a:extLst>
              <a:ext uri="{FF2B5EF4-FFF2-40B4-BE49-F238E27FC236}">
                <a16:creationId xmlns:a16="http://schemas.microsoft.com/office/drawing/2014/main" id="{56550FBD-E32D-53B9-BF4B-4708CCC2861C}"/>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E85ED3DF-FE5F-6042-339D-D6B793C17E7B}"/>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3427279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6F6526A-C709-7A94-AAB9-0354805F221D}"/>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A0A2E4D8-B5C0-72CB-EA91-58A59D142E55}"/>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54473845-CDDF-D044-C564-58B9AB5FEE98}"/>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5" name="Substituent subsol 4">
            <a:extLst>
              <a:ext uri="{FF2B5EF4-FFF2-40B4-BE49-F238E27FC236}">
                <a16:creationId xmlns:a16="http://schemas.microsoft.com/office/drawing/2014/main" id="{F6DEB213-8A22-E297-53BD-973CC080A75E}"/>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23836894-1DA8-E912-4C8A-E9FE8495DF9C}"/>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431112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1D31FE7-63C9-9C27-F447-D3394E65853E}"/>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573288DC-F051-D98B-75EC-6AB0C779AF4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0C39D28F-7697-2EB7-18DE-DEA34A70F468}"/>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5" name="Substituent subsol 4">
            <a:extLst>
              <a:ext uri="{FF2B5EF4-FFF2-40B4-BE49-F238E27FC236}">
                <a16:creationId xmlns:a16="http://schemas.microsoft.com/office/drawing/2014/main" id="{E5B87FF3-F1B8-5DAD-B60A-2968CCA2E24B}"/>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6BC74E55-E81A-3EA7-054B-F051F18AD0B9}"/>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2360995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56CF9DC-F2C1-ACC2-1EE5-07E20A40E30E}"/>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7E89F24D-BE1A-80D3-6B6A-87A5BB26EFCF}"/>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conținut 3">
            <a:extLst>
              <a:ext uri="{FF2B5EF4-FFF2-40B4-BE49-F238E27FC236}">
                <a16:creationId xmlns:a16="http://schemas.microsoft.com/office/drawing/2014/main" id="{49F4A8AC-77C9-4E16-05C4-10EE59242671}"/>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dată 4">
            <a:extLst>
              <a:ext uri="{FF2B5EF4-FFF2-40B4-BE49-F238E27FC236}">
                <a16:creationId xmlns:a16="http://schemas.microsoft.com/office/drawing/2014/main" id="{67D54ECD-B73B-7CB1-EAB5-B5999AC1F949}"/>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6" name="Substituent subsol 5">
            <a:extLst>
              <a:ext uri="{FF2B5EF4-FFF2-40B4-BE49-F238E27FC236}">
                <a16:creationId xmlns:a16="http://schemas.microsoft.com/office/drawing/2014/main" id="{E7C49E43-245D-2711-4BAE-4B72E5DBF5F6}"/>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66793F3D-6C3A-8C94-8E1C-8CF3CE2DD85F}"/>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2715783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05CC324-862E-EF1C-061E-B498AC77B60A}"/>
              </a:ext>
            </a:extLst>
          </p:cNvPr>
          <p:cNvSpPr>
            <a:spLocks noGrp="1"/>
          </p:cNvSpPr>
          <p:nvPr>
            <p:ph type="title"/>
          </p:nvPr>
        </p:nvSpPr>
        <p:spPr>
          <a:xfrm>
            <a:off x="839788" y="365125"/>
            <a:ext cx="10515600" cy="1325563"/>
          </a:xfrm>
        </p:spPr>
        <p:txBody>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C00AECBC-9438-A0F6-0CEB-7F0724B99C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65553C1E-EE74-9DCF-9501-FE53A092E55A}"/>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text 4">
            <a:extLst>
              <a:ext uri="{FF2B5EF4-FFF2-40B4-BE49-F238E27FC236}">
                <a16:creationId xmlns:a16="http://schemas.microsoft.com/office/drawing/2014/main" id="{14E3C069-608C-7D2D-5272-121C82D302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F1FB0CE9-DB49-EA86-7751-7BD58FB71A28}"/>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7" name="Substituent dată 6">
            <a:extLst>
              <a:ext uri="{FF2B5EF4-FFF2-40B4-BE49-F238E27FC236}">
                <a16:creationId xmlns:a16="http://schemas.microsoft.com/office/drawing/2014/main" id="{39D3CB28-ED45-D411-2CAC-6BED2FF3C949}"/>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8" name="Substituent subsol 7">
            <a:extLst>
              <a:ext uri="{FF2B5EF4-FFF2-40B4-BE49-F238E27FC236}">
                <a16:creationId xmlns:a16="http://schemas.microsoft.com/office/drawing/2014/main" id="{9118A01F-C3C5-6663-C7FC-303B87D907D9}"/>
              </a:ext>
            </a:extLst>
          </p:cNvPr>
          <p:cNvSpPr>
            <a:spLocks noGrp="1"/>
          </p:cNvSpPr>
          <p:nvPr>
            <p:ph type="ftr" sz="quarter" idx="11"/>
          </p:nvPr>
        </p:nvSpPr>
        <p:spPr/>
        <p:txBody>
          <a:bodyPr/>
          <a:lstStyle/>
          <a:p>
            <a:endParaRPr lang="en-GB"/>
          </a:p>
        </p:txBody>
      </p:sp>
      <p:sp>
        <p:nvSpPr>
          <p:cNvPr id="9" name="Substituent număr diapozitiv 8">
            <a:extLst>
              <a:ext uri="{FF2B5EF4-FFF2-40B4-BE49-F238E27FC236}">
                <a16:creationId xmlns:a16="http://schemas.microsoft.com/office/drawing/2014/main" id="{A5B6E8C5-7364-1A96-AC87-8E204118E5D1}"/>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3133677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B14054D-CD61-B6D4-2E82-E182CF1B9754}"/>
              </a:ext>
            </a:extLst>
          </p:cNvPr>
          <p:cNvSpPr>
            <a:spLocks noGrp="1"/>
          </p:cNvSpPr>
          <p:nvPr>
            <p:ph type="title"/>
          </p:nvPr>
        </p:nvSpPr>
        <p:spPr/>
        <p:txBody>
          <a:bodyPr/>
          <a:lstStyle/>
          <a:p>
            <a:r>
              <a:rPr lang="ro-RO"/>
              <a:t>Faceți clic pentru a edita stilul de titlu coordonator</a:t>
            </a:r>
            <a:endParaRPr lang="en-GB"/>
          </a:p>
        </p:txBody>
      </p:sp>
      <p:sp>
        <p:nvSpPr>
          <p:cNvPr id="3" name="Substituent dată 2">
            <a:extLst>
              <a:ext uri="{FF2B5EF4-FFF2-40B4-BE49-F238E27FC236}">
                <a16:creationId xmlns:a16="http://schemas.microsoft.com/office/drawing/2014/main" id="{15FF9F89-5A30-36BC-ACB0-94EFBBA389E4}"/>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4" name="Substituent subsol 3">
            <a:extLst>
              <a:ext uri="{FF2B5EF4-FFF2-40B4-BE49-F238E27FC236}">
                <a16:creationId xmlns:a16="http://schemas.microsoft.com/office/drawing/2014/main" id="{CB61DE95-6CC1-94CD-148B-ACBFD0338F4B}"/>
              </a:ext>
            </a:extLst>
          </p:cNvPr>
          <p:cNvSpPr>
            <a:spLocks noGrp="1"/>
          </p:cNvSpPr>
          <p:nvPr>
            <p:ph type="ftr" sz="quarter" idx="11"/>
          </p:nvPr>
        </p:nvSpPr>
        <p:spPr/>
        <p:txBody>
          <a:bodyPr/>
          <a:lstStyle/>
          <a:p>
            <a:endParaRPr lang="en-GB"/>
          </a:p>
        </p:txBody>
      </p:sp>
      <p:sp>
        <p:nvSpPr>
          <p:cNvPr id="5" name="Substituent număr diapozitiv 4">
            <a:extLst>
              <a:ext uri="{FF2B5EF4-FFF2-40B4-BE49-F238E27FC236}">
                <a16:creationId xmlns:a16="http://schemas.microsoft.com/office/drawing/2014/main" id="{3637C975-656F-0FFD-58CE-EE620EA49E5C}"/>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4124408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D6FE3B45-4402-7DB5-6857-2ABFFA26DF24}"/>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3" name="Substituent subsol 2">
            <a:extLst>
              <a:ext uri="{FF2B5EF4-FFF2-40B4-BE49-F238E27FC236}">
                <a16:creationId xmlns:a16="http://schemas.microsoft.com/office/drawing/2014/main" id="{B04C8778-FD93-C190-0F97-B8FC28E3265E}"/>
              </a:ext>
            </a:extLst>
          </p:cNvPr>
          <p:cNvSpPr>
            <a:spLocks noGrp="1"/>
          </p:cNvSpPr>
          <p:nvPr>
            <p:ph type="ftr" sz="quarter" idx="11"/>
          </p:nvPr>
        </p:nvSpPr>
        <p:spPr/>
        <p:txBody>
          <a:bodyPr/>
          <a:lstStyle/>
          <a:p>
            <a:endParaRPr lang="en-GB"/>
          </a:p>
        </p:txBody>
      </p:sp>
      <p:sp>
        <p:nvSpPr>
          <p:cNvPr id="4" name="Substituent număr diapozitiv 3">
            <a:extLst>
              <a:ext uri="{FF2B5EF4-FFF2-40B4-BE49-F238E27FC236}">
                <a16:creationId xmlns:a16="http://schemas.microsoft.com/office/drawing/2014/main" id="{07C9E69C-5D7D-C05D-328B-8D1C1CC24D04}"/>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2613539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F34CACC-7BA8-50B3-5020-BE008A80F0E2}"/>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7B2BF2E4-E446-7722-3308-6D20E6BB64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text 3">
            <a:extLst>
              <a:ext uri="{FF2B5EF4-FFF2-40B4-BE49-F238E27FC236}">
                <a16:creationId xmlns:a16="http://schemas.microsoft.com/office/drawing/2014/main" id="{287D8DA0-20B8-3FDA-7939-6479680A8E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382A5DD9-7FEF-39FE-3A9E-24023A117C7A}"/>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6" name="Substituent subsol 5">
            <a:extLst>
              <a:ext uri="{FF2B5EF4-FFF2-40B4-BE49-F238E27FC236}">
                <a16:creationId xmlns:a16="http://schemas.microsoft.com/office/drawing/2014/main" id="{7CB04AEA-64AB-58F7-90B8-64CF2742F694}"/>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F5F4D415-8E56-0D01-02CC-B2B0D921ACD6}"/>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2116962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E8E6E4A-2AAC-5231-1220-7881B3977F69}"/>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imagine 2">
            <a:extLst>
              <a:ext uri="{FF2B5EF4-FFF2-40B4-BE49-F238E27FC236}">
                <a16:creationId xmlns:a16="http://schemas.microsoft.com/office/drawing/2014/main" id="{42AE6310-DC91-6FC6-5BC9-22FFB0677A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ubstituent text 3">
            <a:extLst>
              <a:ext uri="{FF2B5EF4-FFF2-40B4-BE49-F238E27FC236}">
                <a16:creationId xmlns:a16="http://schemas.microsoft.com/office/drawing/2014/main" id="{89F04769-841F-311E-4521-936C208A7E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CA693AA9-D18D-52C9-8CAA-46A720C9F63D}"/>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6" name="Substituent subsol 5">
            <a:extLst>
              <a:ext uri="{FF2B5EF4-FFF2-40B4-BE49-F238E27FC236}">
                <a16:creationId xmlns:a16="http://schemas.microsoft.com/office/drawing/2014/main" id="{BC678AA9-A9E1-8010-A823-CA020E493657}"/>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0C21F266-AC37-5CE6-C017-ADB7B60C5669}"/>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2864972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9BF10BB-21C1-7D01-B5A7-C1E332EAF49C}"/>
              </a:ext>
            </a:extLst>
          </p:cNvPr>
          <p:cNvSpPr>
            <a:spLocks noGrp="1"/>
          </p:cNvSpPr>
          <p:nvPr>
            <p:ph type="title"/>
          </p:nvPr>
        </p:nvSpPr>
        <p:spPr/>
        <p:txBody>
          <a:bodyPr/>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529947BA-ED1E-A148-1C67-0F51423E07CD}"/>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C9A9D3CA-FDF7-55B4-FA6F-9D5E11A01B78}"/>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5" name="Substituent subsol 4">
            <a:extLst>
              <a:ext uri="{FF2B5EF4-FFF2-40B4-BE49-F238E27FC236}">
                <a16:creationId xmlns:a16="http://schemas.microsoft.com/office/drawing/2014/main" id="{A3A78F9A-DF8E-7FD3-3901-6BC2D46621F5}"/>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AA93D630-815B-F357-5574-3EF642C1CE3F}"/>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2460286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18E51058-F303-35C8-EB7E-F3FC8453799E}"/>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E379E053-5D70-2598-AAD7-31D87CD988A4}"/>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8ADDBC4F-8835-8BB0-41B8-7A682524D9B3}"/>
              </a:ext>
            </a:extLst>
          </p:cNvPr>
          <p:cNvSpPr>
            <a:spLocks noGrp="1"/>
          </p:cNvSpPr>
          <p:nvPr>
            <p:ph type="dt" sz="half" idx="10"/>
          </p:nvPr>
        </p:nvSpPr>
        <p:spPr/>
        <p:txBody>
          <a:bodyPr/>
          <a:lstStyle/>
          <a:p>
            <a:fld id="{DD0D1138-5C41-4BDB-A68C-B46A411AFFAA}" type="datetimeFigureOut">
              <a:rPr lang="en-GB" smtClean="0"/>
              <a:t>23/05/2023</a:t>
            </a:fld>
            <a:endParaRPr lang="en-GB"/>
          </a:p>
        </p:txBody>
      </p:sp>
      <p:sp>
        <p:nvSpPr>
          <p:cNvPr id="5" name="Substituent subsol 4">
            <a:extLst>
              <a:ext uri="{FF2B5EF4-FFF2-40B4-BE49-F238E27FC236}">
                <a16:creationId xmlns:a16="http://schemas.microsoft.com/office/drawing/2014/main" id="{EA5FD0F0-6488-0D7A-6419-79EB720EB5D8}"/>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D84306D3-E767-EAA1-852D-6BDB0F3F7F05}"/>
              </a:ext>
            </a:extLst>
          </p:cNvPr>
          <p:cNvSpPr>
            <a:spLocks noGrp="1"/>
          </p:cNvSpPr>
          <p:nvPr>
            <p:ph type="sldNum" sz="quarter" idx="12"/>
          </p:nvPr>
        </p:nvSpPr>
        <p:spPr/>
        <p:txBody>
          <a:bodyPr/>
          <a:lstStyle/>
          <a:p>
            <a:fld id="{55C5D8D8-41D2-4030-AA20-48C83DE923FB}" type="slidenum">
              <a:rPr lang="en-GB" smtClean="0"/>
              <a:t>‹#›</a:t>
            </a:fld>
            <a:endParaRPr lang="en-GB"/>
          </a:p>
        </p:txBody>
      </p:sp>
    </p:spTree>
    <p:extLst>
      <p:ext uri="{BB962C8B-B14F-4D97-AF65-F5344CB8AC3E}">
        <p14:creationId xmlns:p14="http://schemas.microsoft.com/office/powerpoint/2010/main" val="21124636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lvl1pPr>
              <a:defRPr>
                <a:solidFill>
                  <a:schemeClr val="bg1"/>
                </a:solidFill>
              </a:defRPr>
            </a:lvl1pPr>
          </a:lstStyle>
          <a:p>
            <a:fld id="{38386F08-408F-4BD2-A5F9-1FF72E18D3C3}" type="datetimeFigureOut">
              <a:rPr lang="en-US" noProof="0" smtClean="0"/>
              <a:t>5/23/2023</a:t>
            </a:fld>
            <a:endParaRPr lang="en-US" noProof="0"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US" noProof="0" dirty="0"/>
              <a:t>Add a footer</a:t>
            </a:r>
          </a:p>
        </p:txBody>
      </p:sp>
      <p:sp>
        <p:nvSpPr>
          <p:cNvPr id="9" name="Slide Number Placeholder 8"/>
          <p:cNvSpPr>
            <a:spLocks noGrp="1"/>
          </p:cNvSpPr>
          <p:nvPr>
            <p:ph type="sldNum" sz="quarter" idx="12"/>
          </p:nvPr>
        </p:nvSpPr>
        <p:spPr/>
        <p:txBody>
          <a:bodyPr/>
          <a:lstStyle>
            <a:lvl1pPr>
              <a:defRPr>
                <a:solidFill>
                  <a:schemeClr val="bg1"/>
                </a:solidFill>
              </a:defRPr>
            </a:lvl1pPr>
          </a:lstStyle>
          <a:p>
            <a:fld id="{42F0A33C-B6D6-454E-A4EA-5198AC78DEE3}" type="slidenum">
              <a:rPr lang="en-US" noProof="0" smtClean="0"/>
              <a:t>‹#›</a:t>
            </a:fld>
            <a:endParaRPr lang="en-US" noProof="0" dirty="0"/>
          </a:p>
        </p:txBody>
      </p:sp>
      <p:sp>
        <p:nvSpPr>
          <p:cNvPr id="17" name="Text Placeholder 16"/>
          <p:cNvSpPr>
            <a:spLocks noGrp="1"/>
          </p:cNvSpPr>
          <p:nvPr>
            <p:ph type="body" sz="quarter" idx="13"/>
          </p:nvPr>
        </p:nvSpPr>
        <p:spPr>
          <a:xfrm>
            <a:off x="10165359" y="599983"/>
            <a:ext cx="638175" cy="539750"/>
          </a:xfrm>
        </p:spPr>
        <p:txBody>
          <a:bodyPr anchor="ctr" anchorCtr="0">
            <a:noAutofit/>
          </a:bodyPr>
          <a:lstStyle>
            <a:lvl1pPr marL="0" indent="0" algn="ctr">
              <a:buNone/>
              <a:defRPr sz="2800">
                <a:solidFill>
                  <a:schemeClr val="bg1"/>
                </a:solidFill>
              </a:defRPr>
            </a:lvl1pPr>
            <a:lvl2pPr marL="228600" indent="0" algn="ctr">
              <a:buNone/>
              <a:defRPr sz="2800">
                <a:solidFill>
                  <a:schemeClr val="bg1"/>
                </a:solidFill>
              </a:defRPr>
            </a:lvl2pPr>
            <a:lvl3pPr marL="457200" indent="0" algn="ctr">
              <a:buNone/>
              <a:defRPr sz="2800">
                <a:solidFill>
                  <a:schemeClr val="bg1"/>
                </a:solidFill>
              </a:defRPr>
            </a:lvl3pPr>
            <a:lvl4pPr marL="685800" indent="0" algn="ctr">
              <a:buNone/>
              <a:defRPr sz="2800">
                <a:solidFill>
                  <a:schemeClr val="bg1"/>
                </a:solidFill>
              </a:defRPr>
            </a:lvl4pPr>
            <a:lvl5pPr marL="914400" indent="0" algn="ctr">
              <a:buNone/>
              <a:defRPr sz="28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Text Placeholder 16"/>
          <p:cNvSpPr>
            <a:spLocks noGrp="1"/>
          </p:cNvSpPr>
          <p:nvPr>
            <p:ph type="body" sz="quarter" idx="14"/>
          </p:nvPr>
        </p:nvSpPr>
        <p:spPr>
          <a:xfrm>
            <a:off x="10805594" y="1242501"/>
            <a:ext cx="638175" cy="539750"/>
          </a:xfrm>
        </p:spPr>
        <p:txBody>
          <a:bodyPr anchor="ctr" anchorCtr="0">
            <a:noAutofit/>
          </a:bodyPr>
          <a:lstStyle>
            <a:lvl1pPr marL="0" indent="0" algn="ctr">
              <a:buNone/>
              <a:defRPr sz="2800">
                <a:solidFill>
                  <a:schemeClr val="bg1"/>
                </a:solidFill>
              </a:defRPr>
            </a:lvl1pPr>
            <a:lvl2pPr marL="228600" indent="0" algn="ctr">
              <a:buNone/>
              <a:defRPr sz="2800">
                <a:solidFill>
                  <a:schemeClr val="bg1"/>
                </a:solidFill>
              </a:defRPr>
            </a:lvl2pPr>
            <a:lvl3pPr marL="457200" indent="0" algn="ctr">
              <a:buNone/>
              <a:defRPr sz="2800">
                <a:solidFill>
                  <a:schemeClr val="bg1"/>
                </a:solidFill>
              </a:defRPr>
            </a:lvl3pPr>
            <a:lvl4pPr marL="685800" indent="0" algn="ctr">
              <a:buNone/>
              <a:defRPr sz="2800">
                <a:solidFill>
                  <a:schemeClr val="bg1"/>
                </a:solidFill>
              </a:defRPr>
            </a:lvl4pPr>
            <a:lvl5pPr marL="914400" indent="0" algn="ctr">
              <a:buNone/>
              <a:defRPr sz="28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 name="Text Placeholder 16"/>
          <p:cNvSpPr>
            <a:spLocks noGrp="1"/>
          </p:cNvSpPr>
          <p:nvPr>
            <p:ph type="body" sz="quarter" idx="15"/>
          </p:nvPr>
        </p:nvSpPr>
        <p:spPr>
          <a:xfrm>
            <a:off x="10165359" y="1885019"/>
            <a:ext cx="638175" cy="539750"/>
          </a:xfrm>
        </p:spPr>
        <p:txBody>
          <a:bodyPr anchor="ctr" anchorCtr="0">
            <a:noAutofit/>
          </a:bodyPr>
          <a:lstStyle>
            <a:lvl1pPr marL="0" indent="0" algn="ctr">
              <a:buNone/>
              <a:defRPr sz="2800">
                <a:solidFill>
                  <a:schemeClr val="bg1"/>
                </a:solidFill>
              </a:defRPr>
            </a:lvl1pPr>
            <a:lvl2pPr marL="228600" indent="0" algn="ctr">
              <a:buNone/>
              <a:defRPr sz="2800"/>
            </a:lvl2pPr>
            <a:lvl3pPr marL="457200" indent="0" algn="ctr">
              <a:buNone/>
              <a:defRPr sz="2800"/>
            </a:lvl3pPr>
            <a:lvl4pPr marL="685800" indent="0" algn="ctr">
              <a:buNone/>
              <a:defRPr sz="2800"/>
            </a:lvl4pPr>
            <a:lvl5pPr marL="914400" indent="0" algn="ctr">
              <a:buNone/>
              <a:defRPr sz="2800"/>
            </a:lvl5pPr>
          </a:lstStyle>
          <a:p>
            <a:pPr lvl="0"/>
            <a:r>
              <a:rPr lang="en-US" noProof="0"/>
              <a:t>Edit Master text styles</a:t>
            </a:r>
          </a:p>
        </p:txBody>
      </p:sp>
      <p:sp>
        <p:nvSpPr>
          <p:cNvPr id="20" name="Text Placeholder 16"/>
          <p:cNvSpPr>
            <a:spLocks noGrp="1"/>
          </p:cNvSpPr>
          <p:nvPr>
            <p:ph type="body" sz="quarter" idx="16"/>
          </p:nvPr>
        </p:nvSpPr>
        <p:spPr>
          <a:xfrm>
            <a:off x="9527184" y="1238157"/>
            <a:ext cx="638175" cy="539750"/>
          </a:xfrm>
        </p:spPr>
        <p:txBody>
          <a:bodyPr anchor="ctr" anchorCtr="0">
            <a:noAutofit/>
          </a:bodyPr>
          <a:lstStyle>
            <a:lvl1pPr marL="0" indent="0" algn="ctr">
              <a:buNone/>
              <a:defRPr sz="2800">
                <a:solidFill>
                  <a:schemeClr val="bg1"/>
                </a:solidFill>
              </a:defRPr>
            </a:lvl1pPr>
            <a:lvl2pPr marL="228600" indent="0" algn="ctr">
              <a:buNone/>
              <a:defRPr sz="2800"/>
            </a:lvl2pPr>
            <a:lvl3pPr marL="457200" indent="0" algn="ctr">
              <a:buNone/>
              <a:defRPr sz="2800"/>
            </a:lvl3pPr>
            <a:lvl4pPr marL="685800" indent="0" algn="ctr">
              <a:buNone/>
              <a:defRPr sz="2800"/>
            </a:lvl4pPr>
            <a:lvl5pPr marL="914400" indent="0" algn="ctr">
              <a:buNone/>
              <a:defRPr sz="2800"/>
            </a:lvl5pPr>
          </a:lstStyle>
          <a:p>
            <a:pPr lvl="0"/>
            <a:r>
              <a:rPr lang="en-US" noProof="0"/>
              <a:t>Edit Master text styles</a:t>
            </a:r>
          </a:p>
        </p:txBody>
      </p:sp>
      <p:sp>
        <p:nvSpPr>
          <p:cNvPr id="2" name="Title 1"/>
          <p:cNvSpPr>
            <a:spLocks noGrp="1"/>
          </p:cNvSpPr>
          <p:nvPr>
            <p:ph type="ctrTitle" hasCustomPrompt="1"/>
          </p:nvPr>
        </p:nvSpPr>
        <p:spPr bwMode="blackWhite">
          <a:xfrm>
            <a:off x="4311650" y="1512376"/>
            <a:ext cx="3568700" cy="1809943"/>
          </a:xfrm>
          <a:noFill/>
          <a:ln w="38100">
            <a:noFill/>
          </a:ln>
        </p:spPr>
        <p:txBody>
          <a:bodyPr lIns="274320" rIns="274320" anchor="ctr" anchorCtr="0">
            <a:normAutofit/>
          </a:bodyPr>
          <a:lstStyle>
            <a:lvl1pPr algn="ctr">
              <a:defRPr sz="3800" cap="none" baseline="0">
                <a:solidFill>
                  <a:schemeClr val="tx1"/>
                </a:solidFill>
                <a:latin typeface="+mj-lt"/>
                <a:ea typeface="Verdana" panose="020B0604030504040204" pitchFamily="34" charset="0"/>
              </a:defRPr>
            </a:lvl1pPr>
          </a:lstStyle>
          <a:p>
            <a:r>
              <a:rPr lang="en-US" noProof="0"/>
              <a:t>Click to edit master title style</a:t>
            </a:r>
          </a:p>
        </p:txBody>
      </p:sp>
      <p:sp>
        <p:nvSpPr>
          <p:cNvPr id="3" name="Subtitle 2"/>
          <p:cNvSpPr>
            <a:spLocks noGrp="1"/>
          </p:cNvSpPr>
          <p:nvPr>
            <p:ph type="subTitle" idx="1"/>
          </p:nvPr>
        </p:nvSpPr>
        <p:spPr>
          <a:xfrm>
            <a:off x="4311650" y="3322319"/>
            <a:ext cx="3568700" cy="2023304"/>
          </a:xfrm>
          <a:noFill/>
        </p:spPr>
        <p:txBody>
          <a:bodyPr anchor="ctr" anchorCtr="0">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6143017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688624" y="594360"/>
            <a:ext cx="10893775" cy="1962150"/>
          </a:xfrm>
          <a:noFill/>
          <a:ln w="38100">
            <a:solidFill>
              <a:schemeClr val="bg1"/>
            </a:solidFill>
          </a:ln>
        </p:spPr>
        <p:txBody>
          <a:bodyPr lIns="72000" tIns="72000" rIns="72000" bIns="72000" anchor="t" anchorCtr="0">
            <a:normAutofit/>
          </a:bodyPr>
          <a:lstStyle>
            <a:lvl1pPr algn="l">
              <a:defRPr sz="4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p:nvPr>
        </p:nvSpPr>
        <p:spPr>
          <a:xfrm>
            <a:off x="699108" y="2084071"/>
            <a:ext cx="10883292" cy="3501154"/>
          </a:xfrm>
        </p:spPr>
        <p:txBody>
          <a:bodyPr numCol="2" spcCol="108000">
            <a:normAutofit/>
          </a:bodyPr>
          <a:lstStyle>
            <a:lvl1pPr marL="228600" indent="-228600" algn="l">
              <a:buClr>
                <a:schemeClr val="accent2"/>
              </a:buClr>
              <a:buFont typeface="Wingdings" panose="05000000000000000000" pitchFamily="2" charset="2"/>
              <a:buChar char="§"/>
              <a:defRPr sz="2400">
                <a:solidFill>
                  <a:schemeClr val="tx2">
                    <a:lumMod val="50000"/>
                  </a:schemeClr>
                </a:solidFill>
              </a:defRPr>
            </a:lvl1pPr>
            <a:lvl2pPr marL="457200" indent="-228600" algn="l">
              <a:buClr>
                <a:schemeClr val="accent2"/>
              </a:buClr>
              <a:buFont typeface="Wingdings" panose="05000000000000000000" pitchFamily="2" charset="2"/>
              <a:buChar char="§"/>
              <a:defRPr sz="2400">
                <a:solidFill>
                  <a:schemeClr val="tx2">
                    <a:lumMod val="50000"/>
                  </a:schemeClr>
                </a:solidFill>
              </a:defRPr>
            </a:lvl2pPr>
            <a:lvl3pPr marL="685800" indent="-228600" algn="l">
              <a:buClr>
                <a:schemeClr val="accent2"/>
              </a:buClr>
              <a:buFont typeface="Wingdings" panose="05000000000000000000" pitchFamily="2" charset="2"/>
              <a:buChar char="§"/>
              <a:defRPr sz="2400">
                <a:solidFill>
                  <a:schemeClr val="tx2">
                    <a:lumMod val="50000"/>
                  </a:schemeClr>
                </a:solidFill>
              </a:defRPr>
            </a:lvl3pPr>
            <a:lvl4pPr marL="914400" indent="-228600" algn="l">
              <a:buClr>
                <a:schemeClr val="accent2"/>
              </a:buClr>
              <a:buFont typeface="Wingdings" panose="05000000000000000000" pitchFamily="2" charset="2"/>
              <a:buChar char="§"/>
              <a:defRPr sz="2400">
                <a:solidFill>
                  <a:schemeClr val="tx2">
                    <a:lumMod val="50000"/>
                  </a:schemeClr>
                </a:solidFill>
              </a:defRPr>
            </a:lvl4pPr>
            <a:lvl5pPr marL="1143000" indent="-228600" algn="l">
              <a:buClr>
                <a:schemeClr val="accent2"/>
              </a:buClr>
              <a:buFont typeface="Wingdings" panose="05000000000000000000" pitchFamily="2" charset="2"/>
              <a:buChar char="§"/>
              <a:defRPr sz="24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7256090" y="6234888"/>
            <a:ext cx="2025832" cy="323968"/>
          </a:xfrm>
        </p:spPr>
        <p:txBody>
          <a:bodyPr/>
          <a:lstStyle>
            <a:lvl1pPr>
              <a:defRPr>
                <a:solidFill>
                  <a:schemeClr val="tx2">
                    <a:lumMod val="50000"/>
                  </a:schemeClr>
                </a:solidFill>
              </a:defRPr>
            </a:lvl1pPr>
          </a:lstStyle>
          <a:p>
            <a:fld id="{38386F08-408F-4BD2-A5F9-1FF72E18D3C3}" type="datetimeFigureOut">
              <a:rPr lang="en-US" noProof="0" smtClean="0"/>
              <a:t>5/23/2023</a:t>
            </a:fld>
            <a:endParaRPr lang="en-US" noProof="0" dirty="0"/>
          </a:p>
        </p:txBody>
      </p:sp>
      <p:sp>
        <p:nvSpPr>
          <p:cNvPr id="8" name="Footer Placeholder 7"/>
          <p:cNvSpPr>
            <a:spLocks noGrp="1"/>
          </p:cNvSpPr>
          <p:nvPr>
            <p:ph type="ftr" sz="quarter" idx="11"/>
          </p:nvPr>
        </p:nvSpPr>
        <p:spPr>
          <a:xfrm>
            <a:off x="2895599" y="6238816"/>
            <a:ext cx="4229101"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8916161" y="5804577"/>
            <a:ext cx="365760" cy="365760"/>
          </a:xfrm>
        </p:spPr>
        <p:txBody>
          <a:bodyPr/>
          <a:lstStyle>
            <a:lvl1pPr>
              <a:defRPr>
                <a:solidFill>
                  <a:schemeClr val="tx2">
                    <a:lumMod val="50000"/>
                  </a:schemeClr>
                </a:solidFill>
              </a:defRPr>
            </a:lvl1pPr>
          </a:lstStyle>
          <a:p>
            <a:fld id="{42F0A33C-B6D6-454E-A4EA-5198AC78DEE3}" type="slidenum">
              <a:rPr lang="en-US" noProof="0" smtClean="0"/>
              <a:t>‹#›</a:t>
            </a:fld>
            <a:endParaRPr lang="en-US" noProof="0" dirty="0"/>
          </a:p>
        </p:txBody>
      </p:sp>
      <p:sp>
        <p:nvSpPr>
          <p:cNvPr id="4" name="Rectangle 3"/>
          <p:cNvSpPr/>
          <p:nvPr userDrawn="1"/>
        </p:nvSpPr>
        <p:spPr>
          <a:xfrm>
            <a:off x="-15240" y="2"/>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771000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Subtitle, and Three Images">
    <p:bg bwMode="blackGray">
      <p:bgPr>
        <a:solidFill>
          <a:schemeClr val="bg1"/>
        </a:solidFill>
        <a:effectLst/>
      </p:bgPr>
    </p:bg>
    <p:spTree>
      <p:nvGrpSpPr>
        <p:cNvPr id="1" name=""/>
        <p:cNvGrpSpPr/>
        <p:nvPr/>
      </p:nvGrpSpPr>
      <p:grpSpPr>
        <a:xfrm>
          <a:off x="0" y="0"/>
          <a:ext cx="0" cy="0"/>
          <a:chOff x="0" y="0"/>
          <a:chExt cx="0" cy="0"/>
        </a:xfrm>
      </p:grpSpPr>
      <p:sp>
        <p:nvSpPr>
          <p:cNvPr id="6" name="Rectangle 5"/>
          <p:cNvSpPr/>
          <p:nvPr userDrawn="1"/>
        </p:nvSpPr>
        <p:spPr>
          <a:xfrm>
            <a:off x="0" y="2423160"/>
            <a:ext cx="12192000" cy="4439128"/>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13" name="Picture Placeholder 6"/>
          <p:cNvSpPr>
            <a:spLocks noGrp="1"/>
          </p:cNvSpPr>
          <p:nvPr>
            <p:ph type="pic" sz="quarter" idx="18"/>
          </p:nvPr>
        </p:nvSpPr>
        <p:spPr>
          <a:xfrm>
            <a:off x="823479" y="2952166"/>
            <a:ext cx="2880000" cy="2880000"/>
          </a:xfrm>
          <a:ln w="38100">
            <a:solidFill>
              <a:srgbClr val="FFFFFF"/>
            </a:solidFill>
          </a:ln>
        </p:spPr>
        <p:txBody>
          <a:bodyPr/>
          <a:lstStyle/>
          <a:p>
            <a:r>
              <a:rPr lang="en-US" noProof="0" dirty="0"/>
              <a:t>Click icon to add picture</a:t>
            </a:r>
          </a:p>
        </p:txBody>
      </p:sp>
      <p:sp>
        <p:nvSpPr>
          <p:cNvPr id="15" name="Picture Placeholder 6"/>
          <p:cNvSpPr>
            <a:spLocks noGrp="1"/>
          </p:cNvSpPr>
          <p:nvPr>
            <p:ph type="pic" sz="quarter" idx="20"/>
          </p:nvPr>
        </p:nvSpPr>
        <p:spPr>
          <a:xfrm>
            <a:off x="8488521" y="2952166"/>
            <a:ext cx="2880000" cy="2880000"/>
          </a:xfrm>
          <a:ln w="38100">
            <a:solidFill>
              <a:srgbClr val="FFFFFF"/>
            </a:solidFill>
          </a:ln>
        </p:spPr>
        <p:txBody>
          <a:bodyPr/>
          <a:lstStyle/>
          <a:p>
            <a:r>
              <a:rPr lang="en-US" noProof="0" dirty="0"/>
              <a:t>Click icon to add picture</a:t>
            </a:r>
          </a:p>
        </p:txBody>
      </p:sp>
      <p:sp>
        <p:nvSpPr>
          <p:cNvPr id="2" name="Date Placeholder 1"/>
          <p:cNvSpPr>
            <a:spLocks noGrp="1"/>
          </p:cNvSpPr>
          <p:nvPr>
            <p:ph type="dt" sz="half" idx="10"/>
          </p:nvPr>
        </p:nvSpPr>
        <p:spPr>
          <a:xfrm>
            <a:off x="8385309" y="6238816"/>
            <a:ext cx="2753746" cy="323968"/>
          </a:xfrm>
        </p:spPr>
        <p:txBody>
          <a:bodyPr/>
          <a:lstStyle/>
          <a:p>
            <a:fld id="{38386F08-408F-4BD2-A5F9-1FF72E18D3C3}" type="datetimeFigureOut">
              <a:rPr lang="en-US" noProof="0" smtClean="0"/>
              <a:t>5/23/2023</a:t>
            </a:fld>
            <a:endParaRPr lang="en-US" noProof="0" dirty="0"/>
          </a:p>
        </p:txBody>
      </p:sp>
      <p:sp>
        <p:nvSpPr>
          <p:cNvPr id="3" name="Footer Placeholder 2"/>
          <p:cNvSpPr>
            <a:spLocks noGrp="1"/>
          </p:cNvSpPr>
          <p:nvPr>
            <p:ph type="ftr" sz="quarter" idx="11"/>
          </p:nvPr>
        </p:nvSpPr>
        <p:spPr>
          <a:xfrm>
            <a:off x="807720" y="6238816"/>
            <a:ext cx="5901189" cy="320040"/>
          </a:xfrm>
        </p:spPr>
        <p:txBody>
          <a:bodyPr/>
          <a:lstStyle/>
          <a:p>
            <a:r>
              <a:rPr lang="en-US" noProof="0" dirty="0"/>
              <a:t>Add a footer</a:t>
            </a:r>
          </a:p>
        </p:txBody>
      </p:sp>
      <p:sp>
        <p:nvSpPr>
          <p:cNvPr id="4" name="Slide Number Placeholder 3"/>
          <p:cNvSpPr>
            <a:spLocks noGrp="1"/>
          </p:cNvSpPr>
          <p:nvPr>
            <p:ph type="sldNum" sz="quarter" idx="12"/>
          </p:nvPr>
        </p:nvSpPr>
        <p:spPr>
          <a:xfrm>
            <a:off x="11322802" y="6217920"/>
            <a:ext cx="365760" cy="365760"/>
          </a:xfrm>
        </p:spPr>
        <p:txBody>
          <a:bodyPr/>
          <a:lstStyle/>
          <a:p>
            <a:fld id="{42F0A33C-B6D6-454E-A4EA-5198AC78DEE3}" type="slidenum">
              <a:rPr lang="en-US" noProof="0" smtClean="0"/>
              <a:t>‹#›</a:t>
            </a:fld>
            <a:endParaRPr lang="en-US" noProof="0" dirty="0"/>
          </a:p>
        </p:txBody>
      </p:sp>
      <p:sp>
        <p:nvSpPr>
          <p:cNvPr id="5" name="Title 4"/>
          <p:cNvSpPr>
            <a:spLocks noGrp="1"/>
          </p:cNvSpPr>
          <p:nvPr>
            <p:ph type="title" hasCustomPrompt="1"/>
          </p:nvPr>
        </p:nvSpPr>
        <p:spPr bwMode="black">
          <a:xfrm>
            <a:off x="807747" y="289559"/>
            <a:ext cx="10564350" cy="1127761"/>
          </a:xfrm>
          <a:noFill/>
          <a:ln>
            <a:noFill/>
          </a:ln>
        </p:spPr>
        <p:txBody>
          <a:bodyPr anchor="b" anchorCtr="1"/>
          <a:lstStyle>
            <a:lvl1pPr>
              <a:defRPr cap="none"/>
            </a:lvl1pPr>
          </a:lstStyle>
          <a:p>
            <a:r>
              <a:rPr lang="en-US" noProof="0"/>
              <a:t>Click to edit master title style</a:t>
            </a:r>
          </a:p>
        </p:txBody>
      </p:sp>
      <p:sp>
        <p:nvSpPr>
          <p:cNvPr id="14" name="Picture Placeholder 6"/>
          <p:cNvSpPr>
            <a:spLocks noGrp="1"/>
          </p:cNvSpPr>
          <p:nvPr>
            <p:ph type="pic" sz="quarter" idx="19"/>
          </p:nvPr>
        </p:nvSpPr>
        <p:spPr>
          <a:xfrm>
            <a:off x="4656000" y="2952166"/>
            <a:ext cx="2880000" cy="2880000"/>
          </a:xfrm>
          <a:ln w="38100">
            <a:solidFill>
              <a:srgbClr val="FFFFFF"/>
            </a:solidFill>
          </a:ln>
        </p:spPr>
        <p:txBody>
          <a:bodyPr/>
          <a:lstStyle/>
          <a:p>
            <a:r>
              <a:rPr lang="en-US" noProof="0" dirty="0"/>
              <a:t>Click icon to add picture</a:t>
            </a:r>
          </a:p>
        </p:txBody>
      </p:sp>
      <p:sp>
        <p:nvSpPr>
          <p:cNvPr id="17" name="Text Placeholder 16"/>
          <p:cNvSpPr>
            <a:spLocks noGrp="1"/>
          </p:cNvSpPr>
          <p:nvPr>
            <p:ph type="body" sz="quarter" idx="21"/>
          </p:nvPr>
        </p:nvSpPr>
        <p:spPr>
          <a:xfrm>
            <a:off x="807720" y="1493521"/>
            <a:ext cx="10561319" cy="1127762"/>
          </a:xfrm>
          <a:noFill/>
        </p:spPr>
        <p:txBody>
          <a:bodyPr anchor="t" anchorCtr="1">
            <a:noAutofit/>
          </a:bodyPr>
          <a:lstStyle>
            <a:lvl1pPr marL="0" indent="0" algn="ctr">
              <a:buFont typeface="Arial" panose="020B0604020202020204" pitchFamily="34" charset="0"/>
              <a:buNone/>
              <a:defRPr sz="2400"/>
            </a:lvl1pPr>
            <a:lvl2pPr marL="228600" indent="0" algn="ctr">
              <a:buNone/>
              <a:defRPr sz="2000"/>
            </a:lvl2pPr>
            <a:lvl3pPr marL="457200" indent="0" algn="ctr">
              <a:buNone/>
              <a:defRPr sz="2000"/>
            </a:lvl3pPr>
            <a:lvl4pPr marL="685800" indent="0" algn="ctr">
              <a:buNone/>
              <a:defRPr sz="2000"/>
            </a:lvl4pPr>
            <a:lvl5pPr marL="914400" indent="0" algn="ctr">
              <a:buNone/>
              <a:defRPr sz="20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71410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Map Slide">
    <p:bg bwMode="ltGray">
      <p:bgPr>
        <a:solidFill>
          <a:schemeClr val="bg1"/>
        </a:solidFill>
        <a:effectLst/>
      </p:bgPr>
    </p:bg>
    <p:spTree>
      <p:nvGrpSpPr>
        <p:cNvPr id="1" name=""/>
        <p:cNvGrpSpPr/>
        <p:nvPr/>
      </p:nvGrpSpPr>
      <p:grpSpPr>
        <a:xfrm>
          <a:off x="0" y="0"/>
          <a:ext cx="0" cy="0"/>
          <a:chOff x="0" y="0"/>
          <a:chExt cx="0" cy="0"/>
        </a:xfrm>
      </p:grpSpPr>
      <p:sp>
        <p:nvSpPr>
          <p:cNvPr id="8" name="Picture Placeholder 7"/>
          <p:cNvSpPr>
            <a:spLocks noGrp="1"/>
          </p:cNvSpPr>
          <p:nvPr>
            <p:ph type="pic" sz="quarter" idx="13"/>
          </p:nvPr>
        </p:nvSpPr>
        <p:spPr bwMode="white">
          <a:xfrm>
            <a:off x="0" y="0"/>
            <a:ext cx="12192000" cy="6858000"/>
          </a:xfrm>
          <a:solidFill>
            <a:schemeClr val="tx1"/>
          </a:solidFill>
        </p:spPr>
        <p:txBody>
          <a:bodyPr anchor="ctr" anchorCtr="0"/>
          <a:lstStyle>
            <a:lvl1pPr marL="0" indent="0" algn="ctr">
              <a:buNone/>
              <a:defRPr/>
            </a:lvl1pPr>
          </a:lstStyle>
          <a:p>
            <a:r>
              <a:rPr lang="en-US" noProof="0" dirty="0"/>
              <a:t>Click icon to add picture</a:t>
            </a:r>
          </a:p>
        </p:txBody>
      </p:sp>
      <p:sp>
        <p:nvSpPr>
          <p:cNvPr id="11" name="Rectangle 10"/>
          <p:cNvSpPr/>
          <p:nvPr userDrawn="1"/>
        </p:nvSpPr>
        <p:spPr>
          <a:xfrm rot="5400000">
            <a:off x="5657999" y="340659"/>
            <a:ext cx="864000" cy="12204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2" name="Date Placeholder 1"/>
          <p:cNvSpPr>
            <a:spLocks noGrp="1"/>
          </p:cNvSpPr>
          <p:nvPr>
            <p:ph type="dt" sz="half" idx="10"/>
          </p:nvPr>
        </p:nvSpPr>
        <p:spPr/>
        <p:txBody>
          <a:bodyPr/>
          <a:lstStyle>
            <a:lvl1pPr>
              <a:defRPr>
                <a:solidFill>
                  <a:schemeClr val="bg1">
                    <a:alpha val="70000"/>
                  </a:schemeClr>
                </a:solidFill>
              </a:defRPr>
            </a:lvl1pPr>
          </a:lstStyle>
          <a:p>
            <a:fld id="{38386F08-408F-4BD2-A5F9-1FF72E18D3C3}" type="datetimeFigureOut">
              <a:rPr lang="en-US" noProof="0" smtClean="0"/>
              <a:t>5/23/2023</a:t>
            </a:fld>
            <a:endParaRPr lang="en-US" noProof="0" dirty="0"/>
          </a:p>
        </p:txBody>
      </p:sp>
      <p:sp>
        <p:nvSpPr>
          <p:cNvPr id="3" name="Footer Placeholder 2"/>
          <p:cNvSpPr>
            <a:spLocks noGrp="1"/>
          </p:cNvSpPr>
          <p:nvPr>
            <p:ph type="ftr" sz="quarter" idx="11"/>
          </p:nvPr>
        </p:nvSpPr>
        <p:spPr>
          <a:xfrm>
            <a:off x="1251855" y="6236208"/>
            <a:ext cx="5901189" cy="320040"/>
          </a:xfrm>
        </p:spPr>
        <p:txBody>
          <a:bodyPr/>
          <a:lstStyle>
            <a:lvl1pPr>
              <a:defRPr>
                <a:solidFill>
                  <a:schemeClr val="bg1">
                    <a:alpha val="70000"/>
                  </a:schemeClr>
                </a:solidFill>
              </a:defRPr>
            </a:lvl1pPr>
          </a:lstStyle>
          <a:p>
            <a:r>
              <a:rPr lang="en-US" noProof="0" dirty="0"/>
              <a:t>Add a footer</a:t>
            </a:r>
          </a:p>
        </p:txBody>
      </p:sp>
      <p:sp>
        <p:nvSpPr>
          <p:cNvPr id="4" name="Slide Number Placeholder 3"/>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5" name="Title 4"/>
          <p:cNvSpPr>
            <a:spLocks noGrp="1"/>
          </p:cNvSpPr>
          <p:nvPr>
            <p:ph type="title" hasCustomPrompt="1"/>
          </p:nvPr>
        </p:nvSpPr>
        <p:spPr bwMode="black">
          <a:xfrm>
            <a:off x="7748789" y="246231"/>
            <a:ext cx="3787891" cy="957729"/>
          </a:xfrm>
          <a:noFill/>
          <a:ln>
            <a:noFill/>
          </a:ln>
        </p:spPr>
        <p:txBody>
          <a:bodyPr anchor="b" anchorCtr="0">
            <a:normAutofit/>
          </a:bodyPr>
          <a:lstStyle>
            <a:lvl1pPr algn="r">
              <a:defRPr sz="4000" b="0" cap="none" baseline="0">
                <a:solidFill>
                  <a:schemeClr val="accent2"/>
                </a:solidFill>
              </a:defRPr>
            </a:lvl1pPr>
          </a:lstStyle>
          <a:p>
            <a:r>
              <a:rPr lang="en-US" noProof="0"/>
              <a:t>CLICK TO EDIT MASTER TITLE STYLE</a:t>
            </a:r>
          </a:p>
        </p:txBody>
      </p:sp>
      <p:sp>
        <p:nvSpPr>
          <p:cNvPr id="10" name="Text Placeholder 9"/>
          <p:cNvSpPr>
            <a:spLocks noGrp="1"/>
          </p:cNvSpPr>
          <p:nvPr>
            <p:ph type="body" sz="quarter" idx="14"/>
          </p:nvPr>
        </p:nvSpPr>
        <p:spPr>
          <a:xfrm>
            <a:off x="8092439" y="1343510"/>
            <a:ext cx="3383905" cy="4472513"/>
          </a:xfrm>
        </p:spPr>
        <p:txBody>
          <a:bodyPr>
            <a:normAutofit/>
          </a:bodyPr>
          <a:lstStyle>
            <a:lvl1pPr marL="0" indent="0" algn="r">
              <a:buNone/>
              <a:defRPr sz="2400">
                <a:solidFill>
                  <a:schemeClr val="bg1"/>
                </a:solidFill>
              </a:defRPr>
            </a:lvl1pPr>
            <a:lvl2pPr marL="228600" indent="0" algn="r">
              <a:buNone/>
              <a:defRPr sz="2000">
                <a:solidFill>
                  <a:schemeClr val="bg1"/>
                </a:solidFill>
              </a:defRPr>
            </a:lvl2pPr>
            <a:lvl3pPr marL="457200" indent="0" algn="r">
              <a:buNone/>
              <a:defRPr sz="2000">
                <a:solidFill>
                  <a:schemeClr val="bg1"/>
                </a:solidFill>
              </a:defRPr>
            </a:lvl3pPr>
            <a:lvl4pPr marL="685800" indent="0" algn="r">
              <a:buNone/>
              <a:defRPr sz="2000">
                <a:solidFill>
                  <a:schemeClr val="bg1"/>
                </a:solidFill>
              </a:defRPr>
            </a:lvl4pPr>
            <a:lvl5pPr marL="914400" indent="0" algn="r">
              <a:buNone/>
              <a:defRPr sz="20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33163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White">
          <a:xfrm>
            <a:off x="883920" y="592183"/>
            <a:ext cx="5750440" cy="1810379"/>
          </a:xfrm>
          <a:noFill/>
          <a:ln>
            <a:noFill/>
          </a:ln>
        </p:spPr>
        <p:txBody>
          <a:bodyPr lIns="0" anchor="t" anchorCtr="0">
            <a:noAutofit/>
          </a:bodyPr>
          <a:lstStyle>
            <a:lvl1pPr marL="0" indent="0" algn="l" defTabSz="0">
              <a:buFont typeface="Arial" panose="020B0604020202020204" pitchFamily="34" charset="0"/>
              <a:buNone/>
              <a:defRPr sz="4000" cap="none" spc="0" baseline="0">
                <a:solidFill>
                  <a:schemeClr val="tx1"/>
                </a:solidFill>
              </a:defRPr>
            </a:lvl1pPr>
          </a:lstStyle>
          <a:p>
            <a:r>
              <a:rPr lang="en-US" noProof="0"/>
              <a:t>Click to edit master title style</a:t>
            </a:r>
          </a:p>
        </p:txBody>
      </p:sp>
      <p:sp>
        <p:nvSpPr>
          <p:cNvPr id="3" name="Picture Placeholder 2"/>
          <p:cNvSpPr>
            <a:spLocks noGrp="1" noChangeAspect="1"/>
          </p:cNvSpPr>
          <p:nvPr>
            <p:ph type="pic" idx="1"/>
          </p:nvPr>
        </p:nvSpPr>
        <p:spPr>
          <a:xfrm>
            <a:off x="6497200" y="0"/>
            <a:ext cx="5700896"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Click icon to add picture</a:t>
            </a:r>
          </a:p>
        </p:txBody>
      </p:sp>
      <p:sp>
        <p:nvSpPr>
          <p:cNvPr id="4" name="Text Placeholder 3"/>
          <p:cNvSpPr>
            <a:spLocks noGrp="1"/>
          </p:cNvSpPr>
          <p:nvPr>
            <p:ph type="body" sz="half" idx="2"/>
          </p:nvPr>
        </p:nvSpPr>
        <p:spPr bwMode="white">
          <a:xfrm>
            <a:off x="632071" y="2417802"/>
            <a:ext cx="5297398" cy="3710855"/>
          </a:xfrm>
        </p:spPr>
        <p:txBody>
          <a:bodyPr anchor="t" anchorCtr="1">
            <a:normAutofit/>
          </a:bodyPr>
          <a:lstStyle>
            <a:lvl1pPr marL="285750" indent="-285750" algn="l">
              <a:buClr>
                <a:schemeClr val="bg1"/>
              </a:buClr>
              <a:buFont typeface="Arial" panose="020B0604020202020204" pitchFamily="34" charset="0"/>
              <a:buChar char="•"/>
              <a:defRPr sz="2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8386F08-408F-4BD2-A5F9-1FF72E18D3C3}" type="datetimeFigureOut">
              <a:rPr lang="en-US" noProof="0" smtClean="0"/>
              <a:t>5/23/2023</a:t>
            </a:fld>
            <a:endParaRPr lang="en-US" noProof="0"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noProof="0" dirty="0"/>
              <a:t>Add a footer</a:t>
            </a:r>
          </a:p>
        </p:txBody>
      </p:sp>
      <p:sp>
        <p:nvSpPr>
          <p:cNvPr id="10" name="Slide Number Placeholder 9"/>
          <p:cNvSpPr>
            <a:spLocks noGrp="1"/>
          </p:cNvSpPr>
          <p:nvPr>
            <p:ph type="sldNum" sz="quarter" idx="12"/>
          </p:nvPr>
        </p:nvSpPr>
        <p:spPr/>
        <p:txBody>
          <a:body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34360887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4" name="Rectangle 13"/>
          <p:cNvSpPr/>
          <p:nvPr userDrawn="1"/>
        </p:nvSpPr>
        <p:spPr>
          <a:xfrm rot="5400000">
            <a:off x="5712000" y="-5718344"/>
            <a:ext cx="756000" cy="12204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bwMode="blackWhite">
          <a:xfrm>
            <a:off x="4175220" y="3508040"/>
            <a:ext cx="3841560" cy="3420000"/>
          </a:xfrm>
          <a:noFill/>
          <a:ln>
            <a:noFill/>
          </a:ln>
        </p:spPr>
        <p:txBody>
          <a:bodyPr anchor="ctr" anchorCtr="1">
            <a:noAutofit/>
          </a:bodyPr>
          <a:lstStyle>
            <a:lvl1pPr algn="l">
              <a:defRPr sz="2400" cap="none">
                <a:solidFill>
                  <a:schemeClr val="tx1"/>
                </a:solidFill>
              </a:defRPr>
            </a:lvl1pPr>
          </a:lstStyle>
          <a:p>
            <a:r>
              <a:rPr lang="en-US" noProof="0"/>
              <a:t>Click to edit Master title style</a:t>
            </a:r>
          </a:p>
        </p:txBody>
      </p:sp>
      <p:sp>
        <p:nvSpPr>
          <p:cNvPr id="4" name="Text Placeholder 3"/>
          <p:cNvSpPr>
            <a:spLocks noGrp="1"/>
          </p:cNvSpPr>
          <p:nvPr>
            <p:ph type="body" sz="half" idx="2"/>
          </p:nvPr>
        </p:nvSpPr>
        <p:spPr>
          <a:xfrm>
            <a:off x="8404860" y="1005840"/>
            <a:ext cx="3497580" cy="5593080"/>
          </a:xfrm>
        </p:spPr>
        <p:txBody>
          <a:bodyPr anchor="t" anchorCtr="0">
            <a:normAutofit/>
          </a:bodyPr>
          <a:lstStyle>
            <a:lvl1pPr marL="285750" indent="-285750" algn="l">
              <a:buFont typeface="Arial" panose="020B0604020202020204" pitchFamily="34" charset="0"/>
              <a:buChar char="•"/>
              <a:defRPr sz="2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 name="Date Placeholder 7"/>
          <p:cNvSpPr>
            <a:spLocks noGrp="1"/>
          </p:cNvSpPr>
          <p:nvPr>
            <p:ph type="dt" sz="half" idx="10"/>
          </p:nvPr>
        </p:nvSpPr>
        <p:spPr>
          <a:xfrm>
            <a:off x="8629149" y="6254056"/>
            <a:ext cx="2753746" cy="323968"/>
          </a:xfrm>
        </p:spPr>
        <p:txBody>
          <a:bodyPr/>
          <a:lstStyle>
            <a:lvl1pPr>
              <a:defRPr>
                <a:solidFill>
                  <a:srgbClr val="FFFFFF"/>
                </a:solidFill>
                <a:effectLst>
                  <a:outerShdw blurRad="50800" dist="38100" dir="2700000" algn="tl" rotWithShape="0">
                    <a:prstClr val="black">
                      <a:alpha val="43000"/>
                    </a:prstClr>
                  </a:outerShdw>
                </a:effectLst>
              </a:defRPr>
            </a:lvl1pPr>
          </a:lstStyle>
          <a:p>
            <a:fld id="{38386F08-408F-4BD2-A5F9-1FF72E18D3C3}" type="datetimeFigureOut">
              <a:rPr lang="en-US" noProof="0" smtClean="0"/>
              <a:t>5/23/2023</a:t>
            </a:fld>
            <a:endParaRPr lang="en-US" noProof="0" dirty="0"/>
          </a:p>
        </p:txBody>
      </p:sp>
      <p:sp>
        <p:nvSpPr>
          <p:cNvPr id="9" name="Footer Placeholder 8"/>
          <p:cNvSpPr>
            <a:spLocks noGrp="1"/>
          </p:cNvSpPr>
          <p:nvPr>
            <p:ph type="ftr" sz="quarter" idx="11"/>
          </p:nvPr>
        </p:nvSpPr>
        <p:spPr>
          <a:xfrm>
            <a:off x="301752" y="6236208"/>
            <a:ext cx="5124797" cy="320040"/>
          </a:xfrm>
        </p:spPr>
        <p:txBody>
          <a:bodyPr/>
          <a:lstStyle>
            <a:lvl1pPr>
              <a:defRPr>
                <a:solidFill>
                  <a:srgbClr val="FFFFFF">
                    <a:alpha val="70000"/>
                  </a:srgbClr>
                </a:solidFill>
              </a:defRPr>
            </a:lvl1pPr>
          </a:lstStyle>
          <a:p>
            <a:r>
              <a:rPr lang="en-US" noProof="0" dirty="0"/>
              <a:t>Add a footer</a:t>
            </a:r>
          </a:p>
        </p:txBody>
      </p:sp>
      <p:sp>
        <p:nvSpPr>
          <p:cNvPr id="10" name="Slide Number Placeholder 9"/>
          <p:cNvSpPr>
            <a:spLocks noGrp="1"/>
          </p:cNvSpPr>
          <p:nvPr>
            <p:ph type="sldNum" sz="quarter" idx="12"/>
          </p:nvPr>
        </p:nvSpPr>
        <p:spPr>
          <a:xfrm>
            <a:off x="11566642" y="6233160"/>
            <a:ext cx="365760" cy="365760"/>
          </a:xfrm>
        </p:spPr>
        <p:txBody>
          <a:bodyPr/>
          <a:lstStyle/>
          <a:p>
            <a:fld id="{42F0A33C-B6D6-454E-A4EA-5198AC78DEE3}" type="slidenum">
              <a:rPr lang="en-US" noProof="0" smtClean="0"/>
              <a:t>‹#›</a:t>
            </a:fld>
            <a:endParaRPr lang="en-US" noProof="0" dirty="0"/>
          </a:p>
        </p:txBody>
      </p:sp>
      <p:sp>
        <p:nvSpPr>
          <p:cNvPr id="13" name="Text Placeholder 3"/>
          <p:cNvSpPr>
            <a:spLocks noGrp="1"/>
          </p:cNvSpPr>
          <p:nvPr>
            <p:ph type="body" sz="half" idx="15"/>
          </p:nvPr>
        </p:nvSpPr>
        <p:spPr>
          <a:xfrm>
            <a:off x="293917" y="996684"/>
            <a:ext cx="3497580" cy="5593080"/>
          </a:xfrm>
        </p:spPr>
        <p:txBody>
          <a:bodyPr anchor="t" anchorCtr="0">
            <a:normAutofit/>
          </a:bodyPr>
          <a:lstStyle>
            <a:lvl1pPr marL="285750" indent="-285750" algn="l">
              <a:buFont typeface="Arial" panose="020B0604020202020204" pitchFamily="34" charset="0"/>
              <a:buChar char="•"/>
              <a:defRPr sz="2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23603629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Video Layou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1459962" y="6324918"/>
            <a:ext cx="365760" cy="365760"/>
          </a:xfrm>
        </p:spPr>
        <p:txBody>
          <a:bodyPr/>
          <a:lstStyle/>
          <a:p>
            <a:fld id="{42F0A33C-B6D6-454E-A4EA-5198AC78DEE3}" type="slidenum">
              <a:rPr lang="en-US" noProof="0" smtClean="0"/>
              <a:t>‹#›</a:t>
            </a:fld>
            <a:endParaRPr lang="en-US" noProof="0" dirty="0"/>
          </a:p>
        </p:txBody>
      </p:sp>
      <p:sp>
        <p:nvSpPr>
          <p:cNvPr id="12" name="Title 11"/>
          <p:cNvSpPr>
            <a:spLocks noGrp="1"/>
          </p:cNvSpPr>
          <p:nvPr>
            <p:ph type="title" hasCustomPrompt="1"/>
          </p:nvPr>
        </p:nvSpPr>
        <p:spPr bwMode="black">
          <a:xfrm>
            <a:off x="6942215" y="426720"/>
            <a:ext cx="4699941" cy="1188720"/>
          </a:xfrm>
          <a:noFill/>
          <a:ln>
            <a:noFill/>
          </a:ln>
        </p:spPr>
        <p:txBody>
          <a:bodyPr/>
          <a:lstStyle>
            <a:lvl1pPr algn="l">
              <a:defRPr cap="none">
                <a:solidFill>
                  <a:schemeClr val="tx1"/>
                </a:solidFill>
              </a:defRPr>
            </a:lvl1pPr>
          </a:lstStyle>
          <a:p>
            <a:r>
              <a:rPr lang="en-US" noProof="0"/>
              <a:t>Click to edit master title style</a:t>
            </a:r>
          </a:p>
        </p:txBody>
      </p:sp>
      <p:sp>
        <p:nvSpPr>
          <p:cNvPr id="14" name="Text Placeholder 13"/>
          <p:cNvSpPr>
            <a:spLocks noGrp="1"/>
          </p:cNvSpPr>
          <p:nvPr>
            <p:ph type="body" sz="quarter" idx="17"/>
          </p:nvPr>
        </p:nvSpPr>
        <p:spPr>
          <a:xfrm>
            <a:off x="7048876" y="1818152"/>
            <a:ext cx="4045844" cy="4277848"/>
          </a:xfrm>
          <a:noFill/>
        </p:spPr>
        <p:txBody>
          <a:bodyPr/>
          <a:lstStyle>
            <a:lvl1pPr marL="0" indent="0" algn="l">
              <a:buNone/>
              <a:defRPr>
                <a:solidFill>
                  <a:schemeClr val="tx1"/>
                </a:solidFill>
              </a:defRPr>
            </a:lvl1pPr>
            <a:lvl2pPr marL="228600" indent="0" algn="l">
              <a:buNone/>
              <a:defRPr>
                <a:solidFill>
                  <a:schemeClr val="tx1"/>
                </a:solidFill>
              </a:defRPr>
            </a:lvl2pPr>
            <a:lvl3pPr marL="457200" indent="0" algn="l">
              <a:buNone/>
              <a:defRPr>
                <a:solidFill>
                  <a:schemeClr val="tx1"/>
                </a:solidFill>
              </a:defRPr>
            </a:lvl3pPr>
            <a:lvl4pPr marL="685800" indent="0" algn="l">
              <a:buNone/>
              <a:defRPr>
                <a:solidFill>
                  <a:schemeClr val="tx1"/>
                </a:solidFill>
              </a:defRPr>
            </a:lvl4pPr>
            <a:lvl5pPr marL="914400" indent="0" algn="l">
              <a:buNone/>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Date Placeholder 2"/>
          <p:cNvSpPr>
            <a:spLocks noGrp="1"/>
          </p:cNvSpPr>
          <p:nvPr>
            <p:ph type="dt" sz="half" idx="10"/>
          </p:nvPr>
        </p:nvSpPr>
        <p:spPr>
          <a:xfrm>
            <a:off x="8644389" y="6345814"/>
            <a:ext cx="2753746" cy="323968"/>
          </a:xfrm>
        </p:spPr>
        <p:txBody>
          <a:bodyPr/>
          <a:lstStyle/>
          <a:p>
            <a:fld id="{38386F08-408F-4BD2-A5F9-1FF72E18D3C3}" type="datetimeFigureOut">
              <a:rPr lang="en-US" noProof="0" smtClean="0"/>
              <a:t>5/23/2023</a:t>
            </a:fld>
            <a:endParaRPr lang="en-US" noProof="0" dirty="0"/>
          </a:p>
        </p:txBody>
      </p:sp>
      <p:sp>
        <p:nvSpPr>
          <p:cNvPr id="4" name="Footer Placeholder 3"/>
          <p:cNvSpPr>
            <a:spLocks noGrp="1"/>
          </p:cNvSpPr>
          <p:nvPr>
            <p:ph type="ftr" sz="quarter" idx="11"/>
          </p:nvPr>
        </p:nvSpPr>
        <p:spPr>
          <a:xfrm>
            <a:off x="457200" y="6403848"/>
            <a:ext cx="5901189" cy="320040"/>
          </a:xfrm>
        </p:spPr>
        <p:txBody>
          <a:bodyPr/>
          <a:lstStyle/>
          <a:p>
            <a:r>
              <a:rPr lang="en-US" noProof="0" dirty="0"/>
              <a:t>Add a footer</a:t>
            </a:r>
          </a:p>
        </p:txBody>
      </p:sp>
      <p:sp>
        <p:nvSpPr>
          <p:cNvPr id="6" name="Picture Placeholder 5"/>
          <p:cNvSpPr>
            <a:spLocks noGrp="1"/>
          </p:cNvSpPr>
          <p:nvPr>
            <p:ph type="pic" sz="quarter" idx="18"/>
          </p:nvPr>
        </p:nvSpPr>
        <p:spPr>
          <a:xfrm>
            <a:off x="732155" y="396240"/>
            <a:ext cx="5927725" cy="5989638"/>
          </a:xfrm>
          <a:ln w="38100">
            <a:solidFill>
              <a:schemeClr val="accent2"/>
            </a:solidFill>
          </a:ln>
        </p:spPr>
        <p:txBody>
          <a:bodyPr/>
          <a:lstStyle/>
          <a:p>
            <a:r>
              <a:rPr lang="en-US" noProof="0" dirty="0"/>
              <a:t>Click icon to add picture</a:t>
            </a:r>
          </a:p>
        </p:txBody>
      </p:sp>
      <p:sp>
        <p:nvSpPr>
          <p:cNvPr id="21" name="Rectangle 20"/>
          <p:cNvSpPr/>
          <p:nvPr userDrawn="1"/>
        </p:nvSpPr>
        <p:spPr>
          <a:xfrm>
            <a:off x="-15240" y="-1"/>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cxnSp>
        <p:nvCxnSpPr>
          <p:cNvPr id="9" name="Straight Connector 8" descr="decorative element"/>
          <p:cNvCxnSpPr/>
          <p:nvPr userDrawn="1"/>
        </p:nvCxnSpPr>
        <p:spPr>
          <a:xfrm>
            <a:off x="7141749" y="1720670"/>
            <a:ext cx="3780000" cy="0"/>
          </a:xfrm>
          <a:prstGeom prst="line">
            <a:avLst/>
          </a:prstGeom>
          <a:ln w="31750">
            <a:solidFill>
              <a:schemeClr val="accent2"/>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27426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Image and Caption ">
    <p:spTree>
      <p:nvGrpSpPr>
        <p:cNvPr id="1" name=""/>
        <p:cNvGrpSpPr/>
        <p:nvPr/>
      </p:nvGrpSpPr>
      <p:grpSpPr>
        <a:xfrm>
          <a:off x="0" y="0"/>
          <a:ext cx="0" cy="0"/>
          <a:chOff x="0" y="0"/>
          <a:chExt cx="0" cy="0"/>
        </a:xfrm>
      </p:grpSpPr>
      <p:sp>
        <p:nvSpPr>
          <p:cNvPr id="12" name="Picture Placeholder 11"/>
          <p:cNvSpPr>
            <a:spLocks noGrp="1"/>
          </p:cNvSpPr>
          <p:nvPr>
            <p:ph type="pic" sz="quarter" idx="16"/>
          </p:nvPr>
        </p:nvSpPr>
        <p:spPr>
          <a:xfrm>
            <a:off x="6096000" y="0"/>
            <a:ext cx="6096000" cy="6858000"/>
          </a:xfrm>
          <a:solidFill>
            <a:schemeClr val="tx1">
              <a:lumMod val="50000"/>
              <a:lumOff val="50000"/>
            </a:schemeClr>
          </a:solidFill>
        </p:spPr>
        <p:txBody>
          <a:bodyPr/>
          <a:lstStyle/>
          <a:p>
            <a:r>
              <a:rPr lang="en-US" noProof="0" dirty="0"/>
              <a:t>Click icon to add picture</a:t>
            </a:r>
          </a:p>
        </p:txBody>
      </p:sp>
      <p:sp>
        <p:nvSpPr>
          <p:cNvPr id="6" name="Picture Placeholder 5"/>
          <p:cNvSpPr>
            <a:spLocks noGrp="1"/>
          </p:cNvSpPr>
          <p:nvPr>
            <p:ph type="pic" sz="quarter" idx="13"/>
          </p:nvPr>
        </p:nvSpPr>
        <p:spPr>
          <a:xfrm>
            <a:off x="6662827" y="543339"/>
            <a:ext cx="5040000" cy="5765661"/>
          </a:xfrm>
          <a:ln w="38100">
            <a:solidFill>
              <a:schemeClr val="bg1"/>
            </a:solidFill>
          </a:ln>
        </p:spPr>
        <p:txBody>
          <a:bodyPr/>
          <a:lstStyle/>
          <a:p>
            <a:r>
              <a:rPr lang="en-US" noProof="0" dirty="0"/>
              <a:t>Click icon to add picture</a:t>
            </a:r>
          </a:p>
        </p:txBody>
      </p:sp>
      <p:sp>
        <p:nvSpPr>
          <p:cNvPr id="3" name="Date Placeholder 2"/>
          <p:cNvSpPr>
            <a:spLocks noGrp="1"/>
          </p:cNvSpPr>
          <p:nvPr>
            <p:ph type="dt" sz="half" idx="10"/>
          </p:nvPr>
        </p:nvSpPr>
        <p:spPr>
          <a:xfrm>
            <a:off x="8537045" y="6358084"/>
            <a:ext cx="2753746" cy="323968"/>
          </a:xfrm>
        </p:spPr>
        <p:txBody>
          <a:bodyPr/>
          <a:lstStyle/>
          <a:p>
            <a:fld id="{38386F08-408F-4BD2-A5F9-1FF72E18D3C3}" type="datetimeFigureOut">
              <a:rPr lang="en-US" noProof="0" smtClean="0"/>
              <a:t>5/23/2023</a:t>
            </a:fld>
            <a:endParaRPr lang="en-US" noProof="0" dirty="0"/>
          </a:p>
        </p:txBody>
      </p:sp>
      <p:sp>
        <p:nvSpPr>
          <p:cNvPr id="4" name="Footer Placeholder 3"/>
          <p:cNvSpPr>
            <a:spLocks noGrp="1"/>
          </p:cNvSpPr>
          <p:nvPr>
            <p:ph type="ftr" sz="quarter" idx="11"/>
          </p:nvPr>
        </p:nvSpPr>
        <p:spPr>
          <a:xfrm>
            <a:off x="704361" y="6382908"/>
            <a:ext cx="5901189" cy="320040"/>
          </a:xfrm>
        </p:spPr>
        <p:txBody>
          <a:bodyPr/>
          <a:lstStyle/>
          <a:p>
            <a:r>
              <a:rPr lang="en-US" noProof="0" dirty="0"/>
              <a:t>Add a footer</a:t>
            </a:r>
          </a:p>
        </p:txBody>
      </p:sp>
      <p:sp>
        <p:nvSpPr>
          <p:cNvPr id="5" name="Slide Number Placeholder 4"/>
          <p:cNvSpPr>
            <a:spLocks noGrp="1"/>
          </p:cNvSpPr>
          <p:nvPr>
            <p:ph type="sldNum" sz="quarter" idx="12"/>
          </p:nvPr>
        </p:nvSpPr>
        <p:spPr>
          <a:xfrm>
            <a:off x="11474538" y="6337188"/>
            <a:ext cx="365760" cy="365760"/>
          </a:xfrm>
        </p:spPr>
        <p:txBody>
          <a:bodyPr/>
          <a:lstStyle/>
          <a:p>
            <a:fld id="{42F0A33C-B6D6-454E-A4EA-5198AC78DEE3}" type="slidenum">
              <a:rPr lang="en-US" noProof="0" smtClean="0"/>
              <a:t>‹#›</a:t>
            </a:fld>
            <a:endParaRPr lang="en-US" noProof="0" dirty="0"/>
          </a:p>
        </p:txBody>
      </p:sp>
      <p:sp>
        <p:nvSpPr>
          <p:cNvPr id="7" name="Title 6"/>
          <p:cNvSpPr>
            <a:spLocks noGrp="1"/>
          </p:cNvSpPr>
          <p:nvPr>
            <p:ph type="title" hasCustomPrompt="1"/>
          </p:nvPr>
        </p:nvSpPr>
        <p:spPr bwMode="gray">
          <a:xfrm>
            <a:off x="704361" y="164690"/>
            <a:ext cx="4593772" cy="2624056"/>
          </a:xfrm>
          <a:noFill/>
          <a:ln>
            <a:noFill/>
          </a:ln>
        </p:spPr>
        <p:txBody>
          <a:bodyPr anchor="t" anchorCtr="0">
            <a:noAutofit/>
          </a:bodyPr>
          <a:lstStyle>
            <a:lvl1pPr>
              <a:defRPr sz="4000" cap="none"/>
            </a:lvl1pPr>
          </a:lstStyle>
          <a:p>
            <a:r>
              <a:rPr lang="en-US" noProof="0"/>
              <a:t>Click to edit master title style</a:t>
            </a:r>
          </a:p>
        </p:txBody>
      </p:sp>
      <p:sp>
        <p:nvSpPr>
          <p:cNvPr id="9" name="Text Placeholder 8"/>
          <p:cNvSpPr>
            <a:spLocks noGrp="1"/>
          </p:cNvSpPr>
          <p:nvPr>
            <p:ph type="body" sz="quarter" idx="14"/>
          </p:nvPr>
        </p:nvSpPr>
        <p:spPr>
          <a:xfrm>
            <a:off x="704361" y="3233530"/>
            <a:ext cx="4593771" cy="2902590"/>
          </a:xfrm>
        </p:spPr>
        <p:txBody>
          <a:bodyPr>
            <a:normAutofit/>
          </a:bodyPr>
          <a:lstStyle>
            <a:lvl1pPr marL="0" indent="0" algn="ctr">
              <a:buClr>
                <a:schemeClr val="bg1"/>
              </a:buClr>
              <a:buNone/>
              <a:defRPr sz="2400">
                <a:solidFill>
                  <a:schemeClr val="tx1"/>
                </a:solidFill>
              </a:defRPr>
            </a:lvl1pPr>
            <a:lvl2pPr marL="228600" indent="0" algn="ctr">
              <a:buClr>
                <a:schemeClr val="bg1"/>
              </a:buClr>
              <a:buNone/>
              <a:defRPr sz="2400">
                <a:solidFill>
                  <a:schemeClr val="tx1"/>
                </a:solidFill>
              </a:defRPr>
            </a:lvl2pPr>
            <a:lvl3pPr marL="457200" indent="0" algn="ctr">
              <a:buClr>
                <a:schemeClr val="bg1"/>
              </a:buClr>
              <a:buNone/>
              <a:defRPr sz="2400">
                <a:solidFill>
                  <a:schemeClr val="tx1"/>
                </a:solidFill>
              </a:defRPr>
            </a:lvl3pPr>
            <a:lvl4pPr marL="685800" indent="0" algn="ctr">
              <a:buClr>
                <a:schemeClr val="bg1"/>
              </a:buClr>
              <a:buNone/>
              <a:defRPr sz="2400">
                <a:solidFill>
                  <a:schemeClr val="tx1"/>
                </a:solidFill>
              </a:defRPr>
            </a:lvl4pPr>
            <a:lvl5pPr marL="914400" indent="0" algn="ctr">
              <a:buClr>
                <a:schemeClr val="bg1"/>
              </a:buClr>
              <a:buNone/>
              <a:defRPr sz="24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5160367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Caption">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White">
          <a:xfrm>
            <a:off x="6712900" y="407684"/>
            <a:ext cx="4910096" cy="2257167"/>
          </a:xfrm>
          <a:noFill/>
          <a:ln>
            <a:noFill/>
          </a:ln>
        </p:spPr>
        <p:txBody>
          <a:bodyPr anchor="ctr" anchorCtr="0">
            <a:normAutofit/>
          </a:bodyPr>
          <a:lstStyle>
            <a:lvl1pPr algn="l">
              <a:defRPr sz="4000">
                <a:solidFill>
                  <a:srgbClr val="262626"/>
                </a:solidFill>
              </a:defRPr>
            </a:lvl1pPr>
          </a:lstStyle>
          <a:p>
            <a:r>
              <a:rPr lang="en-US" noProof="0"/>
              <a:t>Click to edit master title style</a:t>
            </a:r>
          </a:p>
        </p:txBody>
      </p:sp>
      <p:sp>
        <p:nvSpPr>
          <p:cNvPr id="4" name="Text Placeholder 3"/>
          <p:cNvSpPr>
            <a:spLocks noGrp="1"/>
          </p:cNvSpPr>
          <p:nvPr>
            <p:ph type="body" sz="half" idx="2"/>
          </p:nvPr>
        </p:nvSpPr>
        <p:spPr bwMode="white">
          <a:xfrm>
            <a:off x="6780414" y="3019130"/>
            <a:ext cx="4584265" cy="3159033"/>
          </a:xfrm>
        </p:spPr>
        <p:txBody>
          <a:bodyPr anchor="t" anchorCtr="1">
            <a:normAutofit/>
          </a:bodyPr>
          <a:lstStyle>
            <a:lvl1pPr marL="0" indent="0" algn="l">
              <a:buNone/>
              <a:defRPr sz="2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9" name="Date Placeholder 8"/>
          <p:cNvSpPr>
            <a:spLocks noGrp="1"/>
          </p:cNvSpPr>
          <p:nvPr>
            <p:ph type="dt" sz="half" idx="10"/>
          </p:nvPr>
        </p:nvSpPr>
        <p:spPr/>
        <p:txBody>
          <a:bodyPr/>
          <a:lstStyle/>
          <a:p>
            <a:fld id="{38386F08-408F-4BD2-A5F9-1FF72E18D3C3}" type="datetimeFigureOut">
              <a:rPr lang="en-US" noProof="0" smtClean="0"/>
              <a:t>5/23/2023</a:t>
            </a:fld>
            <a:endParaRPr lang="en-US" noProof="0"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noProof="0" dirty="0"/>
              <a:t>Add a footer</a:t>
            </a:r>
          </a:p>
        </p:txBody>
      </p:sp>
      <p:sp>
        <p:nvSpPr>
          <p:cNvPr id="11" name="Slide Number Placeholder 10"/>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12" name="Content Placeholder 2"/>
          <p:cNvSpPr>
            <a:spLocks noGrp="1"/>
          </p:cNvSpPr>
          <p:nvPr>
            <p:ph idx="1"/>
          </p:nvPr>
        </p:nvSpPr>
        <p:spPr>
          <a:xfrm>
            <a:off x="827320" y="407684"/>
            <a:ext cx="5625849" cy="577047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065210249"/>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inal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8386F08-408F-4BD2-A5F9-1FF72E18D3C3}" type="datetimeFigureOut">
              <a:rPr lang="en-US" noProof="0" smtClean="0"/>
              <a:t>5/23/2023</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2" name="Title 1"/>
          <p:cNvSpPr>
            <a:spLocks noGrp="1"/>
          </p:cNvSpPr>
          <p:nvPr>
            <p:ph type="title" hasCustomPrompt="1"/>
          </p:nvPr>
        </p:nvSpPr>
        <p:spPr bwMode="gray">
          <a:xfrm>
            <a:off x="3744516" y="1127369"/>
            <a:ext cx="4703084" cy="1188720"/>
          </a:xfrm>
          <a:noFill/>
          <a:ln>
            <a:noFill/>
          </a:ln>
        </p:spPr>
        <p:txBody>
          <a:bodyPr/>
          <a:lstStyle>
            <a:lvl1pPr marL="0" indent="0" algn="ctr">
              <a:buFont typeface="Arial" panose="020B0604020202020204" pitchFamily="34" charset="0"/>
              <a:buNone/>
              <a:defRPr cap="none"/>
            </a:lvl1pPr>
          </a:lstStyle>
          <a:p>
            <a:r>
              <a:rPr lang="en-US" noProof="0"/>
              <a:t>Click to edit master title style</a:t>
            </a:r>
          </a:p>
        </p:txBody>
      </p:sp>
      <p:sp>
        <p:nvSpPr>
          <p:cNvPr id="7" name="Text Placeholder 6"/>
          <p:cNvSpPr>
            <a:spLocks noGrp="1"/>
          </p:cNvSpPr>
          <p:nvPr>
            <p:ph type="body" sz="quarter" idx="13"/>
          </p:nvPr>
        </p:nvSpPr>
        <p:spPr>
          <a:xfrm>
            <a:off x="3744516" y="2263081"/>
            <a:ext cx="4702968" cy="3909119"/>
          </a:xfrm>
          <a:noFill/>
          <a:ln>
            <a:noFill/>
          </a:ln>
        </p:spPr>
        <p:txBody>
          <a:bodyPr/>
          <a:lstStyle>
            <a:lvl1pPr marL="0" indent="0" algn="ctr">
              <a:buNone/>
              <a:defRPr>
                <a:solidFill>
                  <a:schemeClr val="bg1"/>
                </a:solidFill>
              </a:defRPr>
            </a:lvl1pPr>
            <a:lvl2pPr marL="228600" indent="0" algn="ctr">
              <a:buNone/>
              <a:defRPr>
                <a:solidFill>
                  <a:schemeClr val="bg1"/>
                </a:solidFill>
              </a:defRPr>
            </a:lvl2pPr>
            <a:lvl3pPr marL="457200" indent="0" algn="ctr">
              <a:buNone/>
              <a:defRPr>
                <a:solidFill>
                  <a:schemeClr val="bg1"/>
                </a:solidFill>
              </a:defRPr>
            </a:lvl3pPr>
            <a:lvl4pPr marL="685800" indent="0" algn="ctr">
              <a:buNone/>
              <a:defRPr>
                <a:solidFill>
                  <a:schemeClr val="bg1"/>
                </a:solidFill>
              </a:defRPr>
            </a:lvl4pPr>
            <a:lvl5pPr marL="914400" indent="0" algn="ctr">
              <a:buNone/>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965525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bwMode="blackWhite">
          <a:xfrm>
            <a:off x="1600200" y="2386744"/>
            <a:ext cx="8991600" cy="1645920"/>
          </a:xfrm>
          <a:noFill/>
          <a:ln w="38100">
            <a:solidFill>
              <a:srgbClr val="FFFFFF"/>
            </a:solidFill>
          </a:ln>
        </p:spPr>
        <p:txBody>
          <a:bodyPr lIns="274320" rIns="274320" anchor="ctr" anchorCtr="1">
            <a:normAutofit/>
          </a:bodyPr>
          <a:lstStyle>
            <a:lvl1pPr algn="ctr">
              <a:defRPr sz="2400">
                <a:solidFill>
                  <a:srgbClr val="262626"/>
                </a:solidFill>
              </a:defRPr>
            </a:lvl1pPr>
          </a:lstStyle>
          <a:p>
            <a:r>
              <a:rPr lang="en-US" noProof="0"/>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7" name="Date Placeholder 6"/>
          <p:cNvSpPr>
            <a:spLocks noGrp="1"/>
          </p:cNvSpPr>
          <p:nvPr>
            <p:ph type="dt" sz="half" idx="10"/>
          </p:nvPr>
        </p:nvSpPr>
        <p:spPr/>
        <p:txBody>
          <a:bodyPr/>
          <a:lstStyle/>
          <a:p>
            <a:fld id="{38386F08-408F-4BD2-A5F9-1FF72E18D3C3}" type="datetimeFigureOut">
              <a:rPr lang="en-US" noProof="0" smtClean="0"/>
              <a:t>5/23/2023</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712116673"/>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Section Header">
    <p:bg>
      <p:bgPr>
        <a:solidFill>
          <a:schemeClr val="accent2"/>
        </a:solidFill>
        <a:effectLst/>
      </p:bgPr>
    </p:bg>
    <p:spTree>
      <p:nvGrpSpPr>
        <p:cNvPr id="1" name=""/>
        <p:cNvGrpSpPr/>
        <p:nvPr/>
      </p:nvGrpSpPr>
      <p:grpSpPr>
        <a:xfrm>
          <a:off x="0" y="0"/>
          <a:ext cx="0" cy="0"/>
          <a:chOff x="0" y="0"/>
          <a:chExt cx="0" cy="0"/>
        </a:xfrm>
      </p:grpSpPr>
      <p:sp>
        <p:nvSpPr>
          <p:cNvPr id="4" name="Rectangle 3"/>
          <p:cNvSpPr/>
          <p:nvPr userDrawn="1"/>
        </p:nvSpPr>
        <p:spPr>
          <a:xfrm>
            <a:off x="0" y="3648173"/>
            <a:ext cx="12192000" cy="3209827"/>
          </a:xfrm>
          <a:prstGeom prst="rect">
            <a:avLst/>
          </a:prstGeom>
          <a:solidFill>
            <a:schemeClr val="tx1"/>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2" name="Title 1"/>
          <p:cNvSpPr>
            <a:spLocks noGrp="1"/>
          </p:cNvSpPr>
          <p:nvPr>
            <p:ph type="ctrTitle" hasCustomPrompt="1"/>
          </p:nvPr>
        </p:nvSpPr>
        <p:spPr bwMode="blackWhite">
          <a:xfrm>
            <a:off x="1600200" y="1887121"/>
            <a:ext cx="8991600" cy="1645920"/>
          </a:xfrm>
          <a:noFill/>
          <a:ln w="38100">
            <a:solidFill>
              <a:srgbClr val="FFFFFF"/>
            </a:solidFill>
          </a:ln>
        </p:spPr>
        <p:txBody>
          <a:bodyPr lIns="274320" rIns="274320" anchor="ctr" anchorCtr="1">
            <a:normAutofit/>
          </a:bodyPr>
          <a:lstStyle>
            <a:lvl1pPr algn="ctr">
              <a:defRPr sz="3600">
                <a:solidFill>
                  <a:schemeClr val="tx1"/>
                </a:solidFill>
              </a:defRPr>
            </a:lvl1pPr>
          </a:lstStyle>
          <a:p>
            <a:r>
              <a:rPr lang="en-US" noProof="0"/>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7" name="Date Placeholder 6"/>
          <p:cNvSpPr>
            <a:spLocks noGrp="1"/>
          </p:cNvSpPr>
          <p:nvPr>
            <p:ph type="dt" sz="half" idx="10"/>
          </p:nvPr>
        </p:nvSpPr>
        <p:spPr/>
        <p:txBody>
          <a:bodyPr/>
          <a:lstStyle>
            <a:lvl1pPr>
              <a:defRPr>
                <a:solidFill>
                  <a:schemeClr val="bg1"/>
                </a:solidFill>
              </a:defRPr>
            </a:lvl1pPr>
          </a:lstStyle>
          <a:p>
            <a:fld id="{38386F08-408F-4BD2-A5F9-1FF72E18D3C3}" type="datetimeFigureOut">
              <a:rPr lang="en-US" noProof="0" smtClean="0"/>
              <a:t>5/23/2023</a:t>
            </a:fld>
            <a:endParaRPr lang="en-US" noProof="0"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US" noProof="0" dirty="0"/>
              <a:t>Add a footer</a:t>
            </a:r>
          </a:p>
        </p:txBody>
      </p:sp>
      <p:sp>
        <p:nvSpPr>
          <p:cNvPr id="9" name="Slide Number Placeholder 8"/>
          <p:cNvSpPr>
            <a:spLocks noGrp="1"/>
          </p:cNvSpPr>
          <p:nvPr>
            <p:ph type="sldNum" sz="quarter" idx="12"/>
          </p:nvPr>
        </p:nvSpPr>
        <p:spPr/>
        <p:txBody>
          <a:body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1998778703"/>
      </p:ext>
    </p:extLst>
  </p:cSld>
  <p:clrMapOvr>
    <a:overrideClrMapping bg1="dk1" tx1="lt1" bg2="dk2" tx2="lt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gray">
          <a:noFill/>
          <a:ln>
            <a:solidFill>
              <a:schemeClr val="accent2"/>
            </a:solidFill>
          </a:ln>
        </p:spPr>
        <p:txBody>
          <a:bodyPr/>
          <a:lstStyle/>
          <a:p>
            <a:r>
              <a:rPr lang="en-US" noProof="0"/>
              <a:t>Click to edit master title style</a:t>
            </a:r>
          </a:p>
        </p:txBody>
      </p:sp>
      <p:sp>
        <p:nvSpPr>
          <p:cNvPr id="3" name="Content Placeholder 2"/>
          <p:cNvSpPr>
            <a:spLocks noGrp="1"/>
          </p:cNvSpPr>
          <p:nvPr>
            <p:ph idx="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38386F08-408F-4BD2-A5F9-1FF72E18D3C3}" type="datetimeFigureOut">
              <a:rPr lang="en-US" noProof="0" smtClean="0"/>
              <a:t>5/23/2023</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10" name="Rectangle 9"/>
          <p:cNvSpPr/>
          <p:nvPr userDrawn="1"/>
        </p:nvSpPr>
        <p:spPr>
          <a:xfrm>
            <a:off x="-15240" y="-1"/>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1095596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gray">
          <a:noFill/>
          <a:ln>
            <a:noFill/>
          </a:ln>
        </p:spPr>
        <p:txBody>
          <a:bodyPr/>
          <a:lstStyle/>
          <a:p>
            <a:r>
              <a:rPr lang="en-US" noProof="0"/>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Date Placeholder 7"/>
          <p:cNvSpPr>
            <a:spLocks noGrp="1"/>
          </p:cNvSpPr>
          <p:nvPr>
            <p:ph type="dt" sz="half" idx="10"/>
          </p:nvPr>
        </p:nvSpPr>
        <p:spPr/>
        <p:txBody>
          <a:bodyPr/>
          <a:lstStyle/>
          <a:p>
            <a:fld id="{38386F08-408F-4BD2-A5F9-1FF72E18D3C3}" type="datetimeFigureOut">
              <a:rPr lang="en-US" noProof="0" smtClean="0"/>
              <a:t>5/23/2023</a:t>
            </a:fld>
            <a:endParaRPr lang="en-US" noProof="0" dirty="0"/>
          </a:p>
        </p:txBody>
      </p:sp>
      <p:sp>
        <p:nvSpPr>
          <p:cNvPr id="9" name="Footer Placeholder 8"/>
          <p:cNvSpPr>
            <a:spLocks noGrp="1"/>
          </p:cNvSpPr>
          <p:nvPr>
            <p:ph type="ftr" sz="quarter" idx="11"/>
          </p:nvPr>
        </p:nvSpPr>
        <p:spPr/>
        <p:txBody>
          <a:bodyPr/>
          <a:lstStyle/>
          <a:p>
            <a:r>
              <a:rPr lang="en-US" noProof="0" dirty="0"/>
              <a:t>Add a footer</a:t>
            </a:r>
          </a:p>
        </p:txBody>
      </p:sp>
      <p:sp>
        <p:nvSpPr>
          <p:cNvPr id="10" name="Slide Number Placeholder 9"/>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11" name="Rectangle 10"/>
          <p:cNvSpPr/>
          <p:nvPr userDrawn="1"/>
        </p:nvSpPr>
        <p:spPr>
          <a:xfrm>
            <a:off x="-15240" y="-1"/>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5543225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hasCustomPrompt="1"/>
          </p:nvPr>
        </p:nvSpPr>
        <p:spPr>
          <a:xfrm>
            <a:off x="1583436" y="2313433"/>
            <a:ext cx="4270248" cy="704087"/>
          </a:xfrm>
        </p:spPr>
        <p:txBody>
          <a:bodyPr vert="horz" lIns="91440" tIns="45720" rIns="91440" bIns="45720" rtlCol="0" anchor="b">
            <a:normAutofit/>
          </a:bodyPr>
          <a:lstStyle>
            <a:lvl1pPr marL="0" indent="0">
              <a:buNone/>
              <a:defRPr lang="en-US" sz="2400" b="1" dirty="0">
                <a:solidFill>
                  <a:schemeClr val="bg1"/>
                </a:solidFill>
              </a:defRPr>
            </a:lvl1pPr>
          </a:lstStyle>
          <a:p>
            <a:pPr marL="228600" lvl="0" indent="-228600"/>
            <a:r>
              <a:rPr lang="en-US" noProof="0"/>
              <a:t>Edit Master Text Styles</a:t>
            </a:r>
          </a:p>
        </p:txBody>
      </p:sp>
      <p:sp>
        <p:nvSpPr>
          <p:cNvPr id="4" name="Content Placeholder 3"/>
          <p:cNvSpPr>
            <a:spLocks noGrp="1"/>
          </p:cNvSpPr>
          <p:nvPr>
            <p:ph sz="half" idx="2"/>
          </p:nvPr>
        </p:nvSpPr>
        <p:spPr>
          <a:xfrm>
            <a:off x="1583436" y="3143250"/>
            <a:ext cx="4270248" cy="2596776"/>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Content Placeholder 5"/>
          <p:cNvSpPr>
            <a:spLocks noGrp="1"/>
          </p:cNvSpPr>
          <p:nvPr>
            <p:ph sz="quarter" idx="4"/>
          </p:nvPr>
        </p:nvSpPr>
        <p:spPr>
          <a:xfrm>
            <a:off x="6338316" y="3143250"/>
            <a:ext cx="4253484" cy="2596776"/>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lvl1pPr>
              <a:defRPr>
                <a:solidFill>
                  <a:schemeClr val="bg1">
                    <a:alpha val="70000"/>
                  </a:schemeClr>
                </a:solidFill>
              </a:defRPr>
            </a:lvl1pPr>
          </a:lstStyle>
          <a:p>
            <a:fld id="{38386F08-408F-4BD2-A5F9-1FF72E18D3C3}" type="datetimeFigureOut">
              <a:rPr lang="en-US" noProof="0" smtClean="0"/>
              <a:t>5/23/2023</a:t>
            </a:fld>
            <a:endParaRPr lang="en-US" noProof="0" dirty="0"/>
          </a:p>
        </p:txBody>
      </p:sp>
      <p:sp>
        <p:nvSpPr>
          <p:cNvPr id="8" name="Footer Placeholder 7"/>
          <p:cNvSpPr>
            <a:spLocks noGrp="1"/>
          </p:cNvSpPr>
          <p:nvPr>
            <p:ph type="ftr" sz="quarter" idx="11"/>
          </p:nvPr>
        </p:nvSpPr>
        <p:spPr/>
        <p:txBody>
          <a:bodyPr/>
          <a:lstStyle>
            <a:lvl1pPr>
              <a:defRPr>
                <a:solidFill>
                  <a:schemeClr val="bg1">
                    <a:alpha val="70000"/>
                  </a:schemeClr>
                </a:solidFill>
              </a:defRPr>
            </a:lvl1pPr>
          </a:lstStyle>
          <a:p>
            <a:r>
              <a:rPr lang="en-US" noProof="0" dirty="0"/>
              <a:t>Add a footer</a:t>
            </a:r>
          </a:p>
        </p:txBody>
      </p:sp>
      <p:sp>
        <p:nvSpPr>
          <p:cNvPr id="9" name="Slide Number Placeholder 8"/>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10" name="Title 9"/>
          <p:cNvSpPr>
            <a:spLocks noGrp="1"/>
          </p:cNvSpPr>
          <p:nvPr>
            <p:ph type="title" hasCustomPrompt="1"/>
          </p:nvPr>
        </p:nvSpPr>
        <p:spPr bwMode="gray">
          <a:noFill/>
          <a:ln>
            <a:solidFill>
              <a:schemeClr val="bg1"/>
            </a:solidFill>
          </a:ln>
        </p:spPr>
        <p:txBody>
          <a:bodyPr/>
          <a:lstStyle/>
          <a:p>
            <a:r>
              <a:rPr lang="en-US" noProof="0"/>
              <a:t>Click to edit master title style</a:t>
            </a:r>
          </a:p>
        </p:txBody>
      </p:sp>
      <p:sp>
        <p:nvSpPr>
          <p:cNvPr id="12" name="Text Placeholder 4"/>
          <p:cNvSpPr>
            <a:spLocks noGrp="1"/>
          </p:cNvSpPr>
          <p:nvPr>
            <p:ph type="body" sz="quarter" idx="3"/>
          </p:nvPr>
        </p:nvSpPr>
        <p:spPr>
          <a:xfrm>
            <a:off x="6304927" y="2313433"/>
            <a:ext cx="4270248" cy="704088"/>
          </a:xfrm>
        </p:spPr>
        <p:txBody>
          <a:bodyPr anchor="b"/>
          <a:lstStyle>
            <a:lvl1pPr marL="0" indent="0">
              <a:buFont typeface="Arial" panose="020B0604020202020204" pitchFamily="34" charse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Tree>
    <p:extLst>
      <p:ext uri="{BB962C8B-B14F-4D97-AF65-F5344CB8AC3E}">
        <p14:creationId xmlns:p14="http://schemas.microsoft.com/office/powerpoint/2010/main" val="36787327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1459962" y="6324918"/>
            <a:ext cx="365760" cy="365760"/>
          </a:xfrm>
        </p:spPr>
        <p:txBody>
          <a:bodyPr/>
          <a:lstStyle/>
          <a:p>
            <a:fld id="{42F0A33C-B6D6-454E-A4EA-5198AC78DEE3}" type="slidenum">
              <a:rPr lang="en-US" noProof="0" smtClean="0"/>
              <a:t>‹#›</a:t>
            </a:fld>
            <a:endParaRPr lang="en-US" noProof="0" dirty="0"/>
          </a:p>
        </p:txBody>
      </p:sp>
      <p:sp>
        <p:nvSpPr>
          <p:cNvPr id="3" name="Date Placeholder 2"/>
          <p:cNvSpPr>
            <a:spLocks noGrp="1"/>
          </p:cNvSpPr>
          <p:nvPr>
            <p:ph type="dt" sz="half" idx="10"/>
          </p:nvPr>
        </p:nvSpPr>
        <p:spPr>
          <a:xfrm>
            <a:off x="8644389" y="6345814"/>
            <a:ext cx="2753746" cy="323968"/>
          </a:xfrm>
        </p:spPr>
        <p:txBody>
          <a:bodyPr/>
          <a:lstStyle/>
          <a:p>
            <a:fld id="{38386F08-408F-4BD2-A5F9-1FF72E18D3C3}" type="datetimeFigureOut">
              <a:rPr lang="en-US" noProof="0" smtClean="0"/>
              <a:t>5/23/2023</a:t>
            </a:fld>
            <a:endParaRPr lang="en-US" noProof="0" dirty="0"/>
          </a:p>
        </p:txBody>
      </p:sp>
      <p:sp>
        <p:nvSpPr>
          <p:cNvPr id="4" name="Footer Placeholder 3"/>
          <p:cNvSpPr>
            <a:spLocks noGrp="1"/>
          </p:cNvSpPr>
          <p:nvPr>
            <p:ph type="ftr" sz="quarter" idx="11"/>
          </p:nvPr>
        </p:nvSpPr>
        <p:spPr>
          <a:xfrm>
            <a:off x="457200" y="6403848"/>
            <a:ext cx="5901189" cy="320040"/>
          </a:xfrm>
        </p:spPr>
        <p:txBody>
          <a:bodyPr/>
          <a:lstStyle/>
          <a:p>
            <a:r>
              <a:rPr lang="en-US" noProof="0" dirty="0"/>
              <a:t>Add a footer</a:t>
            </a:r>
          </a:p>
        </p:txBody>
      </p:sp>
      <p:sp>
        <p:nvSpPr>
          <p:cNvPr id="21" name="Rectangle 20"/>
          <p:cNvSpPr/>
          <p:nvPr userDrawn="1"/>
        </p:nvSpPr>
        <p:spPr>
          <a:xfrm>
            <a:off x="-15240" y="-1"/>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2569540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8386F08-408F-4BD2-A5F9-1FF72E18D3C3}" type="datetimeFigureOut">
              <a:rPr lang="en-US" noProof="0" smtClean="0"/>
              <a:t>5/23/2023</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2018112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FC45EC61-6401-8B23-00FA-2D77396BAD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3731FD45-53D8-DBEF-DC52-16CC0C94E4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0FE7C612-24FD-4621-8832-37BACDE744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0D1138-5C41-4BDB-A68C-B46A411AFFAA}" type="datetimeFigureOut">
              <a:rPr lang="en-GB" smtClean="0"/>
              <a:t>23/05/2023</a:t>
            </a:fld>
            <a:endParaRPr lang="en-GB"/>
          </a:p>
        </p:txBody>
      </p:sp>
      <p:sp>
        <p:nvSpPr>
          <p:cNvPr id="5" name="Substituent subsol 4">
            <a:extLst>
              <a:ext uri="{FF2B5EF4-FFF2-40B4-BE49-F238E27FC236}">
                <a16:creationId xmlns:a16="http://schemas.microsoft.com/office/drawing/2014/main" id="{71DA7843-B0EE-6951-AC3F-CF37B60310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ubstituent număr diapozitiv 5">
            <a:extLst>
              <a:ext uri="{FF2B5EF4-FFF2-40B4-BE49-F238E27FC236}">
                <a16:creationId xmlns:a16="http://schemas.microsoft.com/office/drawing/2014/main" id="{C7190444-EC56-877E-4339-3BE7579F82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C5D8D8-41D2-4030-AA20-48C83DE923FB}" type="slidenum">
              <a:rPr lang="en-GB" smtClean="0"/>
              <a:t>‹#›</a:t>
            </a:fld>
            <a:endParaRPr lang="en-GB"/>
          </a:p>
        </p:txBody>
      </p:sp>
    </p:spTree>
    <p:extLst>
      <p:ext uri="{BB962C8B-B14F-4D97-AF65-F5344CB8AC3E}">
        <p14:creationId xmlns:p14="http://schemas.microsoft.com/office/powerpoint/2010/main" val="31033819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blackGray">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gray">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p>
            <a:r>
              <a:rPr lang="en-US" noProof="0"/>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8386F08-408F-4BD2-A5F9-1FF72E18D3C3}" type="datetimeFigureOut">
              <a:rPr lang="en-US" noProof="0" smtClean="0"/>
              <a:t>5/23/2023</a:t>
            </a:fld>
            <a:endParaRPr lang="en-US" noProof="0"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noProof="0" dirty="0"/>
              <a:t>Add a footer</a:t>
            </a:r>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1189808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4000" kern="1200" cap="none" spc="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2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4.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 name="Picture 102"/>
          <p:cNvPicPr/>
          <p:nvPr/>
        </p:nvPicPr>
        <p:blipFill>
          <a:blip r:embed="rId3"/>
          <a:stretch>
            <a:fillRect/>
          </a:stretch>
        </p:blipFill>
        <p:spPr>
          <a:xfrm>
            <a:off x="-318" y="0"/>
            <a:ext cx="12192000" cy="6856730"/>
          </a:xfrm>
          <a:prstGeom prst="rect">
            <a:avLst/>
          </a:prstGeom>
          <a:noFill/>
          <a:ln w="9525">
            <a:noFill/>
          </a:ln>
        </p:spPr>
      </p:pic>
      <p:sp>
        <p:nvSpPr>
          <p:cNvPr id="54" name="Rectangle 53"/>
          <p:cNvSpPr/>
          <p:nvPr/>
        </p:nvSpPr>
        <p:spPr>
          <a:xfrm>
            <a:off x="4311650" y="2407875"/>
            <a:ext cx="3568700" cy="3852000"/>
          </a:xfrm>
          <a:prstGeom prst="rect">
            <a:avLst/>
          </a:prstGeom>
          <a:solidFill>
            <a:schemeClr val="accent2">
              <a:alpha val="80000"/>
            </a:schemeClr>
          </a:solidFill>
          <a:ln>
            <a:noFill/>
          </a:ln>
          <a:effectLst/>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
        <p:nvSpPr>
          <p:cNvPr id="37" name="Title 36"/>
          <p:cNvSpPr>
            <a:spLocks noGrp="1"/>
          </p:cNvSpPr>
          <p:nvPr>
            <p:ph type="ctrTitle"/>
          </p:nvPr>
        </p:nvSpPr>
        <p:spPr>
          <a:xfrm>
            <a:off x="4381500" y="2720340"/>
            <a:ext cx="3568700" cy="2899410"/>
          </a:xfrm>
        </p:spPr>
        <p:txBody>
          <a:bodyPr>
            <a:normAutofit fontScale="90000"/>
          </a:bodyPr>
          <a:lstStyle/>
          <a:p>
            <a:r>
              <a:rPr lang="en-GB" altLang="en-US" sz="2400">
                <a:sym typeface="+mn-ea"/>
              </a:rPr>
              <a:t>The role and importance of quality service, hospitality and quest services within the hotel industry</a:t>
            </a:r>
            <a:br>
              <a:rPr lang="en-GB" altLang="en-US" sz="2400">
                <a:sym typeface="+mn-ea"/>
              </a:rPr>
            </a:br>
            <a:br>
              <a:rPr lang="en-GB" altLang="en-US" sz="2000">
                <a:sym typeface="+mn-ea"/>
              </a:rPr>
            </a:br>
            <a:r>
              <a:rPr lang="en-US" sz="3110" b="1" dirty="0">
                <a:latin typeface="Tahoma" panose="020B0604030504040204" pitchFamily="34" charset="0"/>
                <a:ea typeface="Tahoma" panose="020B0604030504040204" pitchFamily="34" charset="0"/>
                <a:cs typeface="Tahoma" panose="020B0604030504040204" pitchFamily="34" charset="0"/>
              </a:rPr>
              <a:t>Marriott </a:t>
            </a:r>
            <a:br>
              <a:rPr lang="en-US" sz="3110" b="1" dirty="0">
                <a:latin typeface="Tahoma" panose="020B0604030504040204" pitchFamily="34" charset="0"/>
                <a:ea typeface="Tahoma" panose="020B0604030504040204" pitchFamily="34" charset="0"/>
                <a:cs typeface="Tahoma" panose="020B0604030504040204" pitchFamily="34" charset="0"/>
              </a:rPr>
            </a:br>
            <a:r>
              <a:rPr lang="en-US" sz="3110" b="1" dirty="0">
                <a:latin typeface="Tahoma" panose="020B0604030504040204" pitchFamily="34" charset="0"/>
                <a:ea typeface="Tahoma" panose="020B0604030504040204" pitchFamily="34" charset="0"/>
                <a:cs typeface="Tahoma" panose="020B0604030504040204" pitchFamily="34" charset="0"/>
              </a:rPr>
              <a:t>Ritz</a:t>
            </a:r>
            <a:br>
              <a:rPr lang="en-US" sz="3110" b="1" dirty="0">
                <a:latin typeface="Tahoma" panose="020B0604030504040204" pitchFamily="34" charset="0"/>
                <a:ea typeface="Tahoma" panose="020B0604030504040204" pitchFamily="34" charset="0"/>
                <a:cs typeface="Tahoma" panose="020B0604030504040204" pitchFamily="34" charset="0"/>
              </a:rPr>
            </a:br>
            <a:r>
              <a:rPr lang="en-US" sz="3110" b="1" dirty="0">
                <a:latin typeface="Tahoma" panose="020B0604030504040204" pitchFamily="34" charset="0"/>
                <a:ea typeface="Tahoma" panose="020B0604030504040204" pitchFamily="34" charset="0"/>
                <a:cs typeface="Tahoma" panose="020B0604030504040204" pitchFamily="34" charset="0"/>
              </a:rPr>
              <a:t>Carlton</a:t>
            </a:r>
            <a:endParaRPr lang="en-US" sz="3110" dirty="0">
              <a:latin typeface="Tahoma" panose="020B0604030504040204" pitchFamily="34" charset="0"/>
              <a:ea typeface="Tahoma" panose="020B0604030504040204" pitchFamily="34" charset="0"/>
              <a:cs typeface="Tahoma" panose="020B0604030504040204" pitchFamily="34" charset="0"/>
            </a:endParaRPr>
          </a:p>
        </p:txBody>
      </p:sp>
      <p:sp>
        <p:nvSpPr>
          <p:cNvPr id="38" name="Subtitle 37"/>
          <p:cNvSpPr>
            <a:spLocks noGrp="1"/>
          </p:cNvSpPr>
          <p:nvPr>
            <p:ph type="subTitle" idx="1"/>
          </p:nvPr>
        </p:nvSpPr>
        <p:spPr>
          <a:xfrm>
            <a:off x="8448497" y="5748435"/>
            <a:ext cx="3234055" cy="654050"/>
          </a:xfrm>
        </p:spPr>
        <p:txBody>
          <a:bodyPr>
            <a:normAutofit/>
          </a:bodyPr>
          <a:lstStyle/>
          <a:p>
            <a:r>
              <a:rPr lang="en-US" sz="2400" dirty="0">
                <a:solidFill>
                  <a:schemeClr val="bg1"/>
                </a:solidFill>
                <a:latin typeface="Tahoma" panose="020B0604030504040204" pitchFamily="34" charset="0"/>
                <a:ea typeface="Tahoma" panose="020B0604030504040204" pitchFamily="34" charset="0"/>
                <a:cs typeface="Tahoma" panose="020B0604030504040204" pitchFamily="34" charset="0"/>
              </a:rPr>
              <a:t>Name: Iulian Bugaciu</a:t>
            </a:r>
          </a:p>
        </p:txBody>
      </p:sp>
      <p:sp>
        <p:nvSpPr>
          <p:cNvPr id="17" name="Text Placeholder 16"/>
          <p:cNvSpPr>
            <a:spLocks noGrp="1"/>
          </p:cNvSpPr>
          <p:nvPr>
            <p:ph type="body" sz="quarter" idx="13"/>
          </p:nvPr>
        </p:nvSpPr>
        <p:spPr/>
        <p:txBody>
          <a:bodyPr/>
          <a:lstStyle/>
          <a:p>
            <a:r>
              <a:rPr lang="en-US" dirty="0"/>
              <a:t>N</a:t>
            </a:r>
          </a:p>
        </p:txBody>
      </p:sp>
      <p:sp>
        <p:nvSpPr>
          <p:cNvPr id="41" name="Text Placeholder 40"/>
          <p:cNvSpPr>
            <a:spLocks noGrp="1"/>
          </p:cNvSpPr>
          <p:nvPr>
            <p:ph type="body" sz="quarter" idx="16"/>
          </p:nvPr>
        </p:nvSpPr>
        <p:spPr/>
        <p:txBody>
          <a:bodyPr/>
          <a:lstStyle/>
          <a:p>
            <a:r>
              <a:rPr lang="en-US" dirty="0"/>
              <a:t>W</a:t>
            </a:r>
          </a:p>
        </p:txBody>
      </p:sp>
      <p:sp>
        <p:nvSpPr>
          <p:cNvPr id="39" name="Text Placeholder 38"/>
          <p:cNvSpPr>
            <a:spLocks noGrp="1"/>
          </p:cNvSpPr>
          <p:nvPr>
            <p:ph type="body" sz="quarter" idx="14"/>
          </p:nvPr>
        </p:nvSpPr>
        <p:spPr/>
        <p:txBody>
          <a:bodyPr/>
          <a:lstStyle/>
          <a:p>
            <a:r>
              <a:rPr lang="en-US" dirty="0"/>
              <a:t>E</a:t>
            </a:r>
          </a:p>
        </p:txBody>
      </p:sp>
      <p:sp>
        <p:nvSpPr>
          <p:cNvPr id="40" name="Text Placeholder 39"/>
          <p:cNvSpPr>
            <a:spLocks noGrp="1"/>
          </p:cNvSpPr>
          <p:nvPr>
            <p:ph type="body" sz="quarter" idx="15"/>
          </p:nvPr>
        </p:nvSpPr>
        <p:spPr/>
        <p:txBody>
          <a:bodyPr/>
          <a:lstStyle/>
          <a:p>
            <a:r>
              <a:rPr lang="en-US" dirty="0"/>
              <a:t>S</a:t>
            </a:r>
          </a:p>
        </p:txBody>
      </p:sp>
      <p:grpSp>
        <p:nvGrpSpPr>
          <p:cNvPr id="21" name="Group 20"/>
          <p:cNvGrpSpPr>
            <a:grpSpLocks noChangeAspect="1"/>
          </p:cNvGrpSpPr>
          <p:nvPr/>
        </p:nvGrpSpPr>
        <p:grpSpPr bwMode="white">
          <a:xfrm>
            <a:off x="9458446" y="482032"/>
            <a:ext cx="2052000" cy="2052000"/>
            <a:chOff x="7452002" y="2805763"/>
            <a:chExt cx="3388474" cy="3388474"/>
          </a:xfrm>
        </p:grpSpPr>
        <p:cxnSp>
          <p:nvCxnSpPr>
            <p:cNvPr id="22" name="Straight Connector 21"/>
            <p:cNvCxnSpPr/>
            <p:nvPr userDrawn="1"/>
          </p:nvCxnSpPr>
          <p:spPr bwMode="white">
            <a:xfrm rot="2700000" flipH="1">
              <a:off x="7452000" y="4500000"/>
              <a:ext cx="3388474"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bwMode="white">
            <a:xfrm rot="18900000">
              <a:off x="7452002" y="4500000"/>
              <a:ext cx="3388474"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7" name="Straight Connector 26"/>
          <p:cNvCxnSpPr/>
          <p:nvPr/>
        </p:nvCxnSpPr>
        <p:spPr>
          <a:xfrm>
            <a:off x="4620000" y="4333928"/>
            <a:ext cx="29520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68" name="Rectangle 67"/>
          <p:cNvSpPr>
            <a:spLocks noChangeAspect="1"/>
          </p:cNvSpPr>
          <p:nvPr/>
        </p:nvSpPr>
        <p:spPr>
          <a:xfrm>
            <a:off x="4241800" y="1437640"/>
            <a:ext cx="3707765" cy="4822825"/>
          </a:xfrm>
          <a:prstGeom prst="rect">
            <a:avLst/>
          </a:prstGeom>
          <a:noFill/>
          <a:ln w="31750">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185" y="457200"/>
            <a:ext cx="10676190" cy="1962150"/>
          </a:xfrm>
        </p:spPr>
        <p:txBody>
          <a:bodyPr>
            <a:noAutofit/>
          </a:bodyPr>
          <a:lstStyle/>
          <a:p>
            <a:pPr>
              <a:spcBef>
                <a:spcPts val="4200"/>
              </a:spcBef>
              <a:spcAft>
                <a:spcPts val="3000"/>
              </a:spcAft>
            </a:pPr>
            <a:r>
              <a:rPr lang="en-US" sz="4000" b="1" dirty="0">
                <a:solidFill>
                  <a:schemeClr val="tx1"/>
                </a:solidFill>
              </a:rPr>
              <a:t>DIRECTIONS </a:t>
            </a:r>
            <a:br>
              <a:rPr lang="en-US" dirty="0">
                <a:solidFill>
                  <a:schemeClr val="tx1"/>
                </a:solidFill>
              </a:rPr>
            </a:br>
            <a:br>
              <a:rPr lang="en-US" sz="1050" dirty="0">
                <a:solidFill>
                  <a:schemeClr val="tx1"/>
                </a:solidFill>
              </a:rPr>
            </a:br>
            <a:br>
              <a:rPr lang="en-US" sz="1050" dirty="0">
                <a:solidFill>
                  <a:schemeClr val="tx1"/>
                </a:solidFill>
              </a:rPr>
            </a:br>
            <a:endParaRPr lang="en-US" sz="1800" b="1" dirty="0">
              <a:solidFill>
                <a:schemeClr val="tx1"/>
              </a:solidFill>
              <a:latin typeface="+mn-lt"/>
            </a:endParaRPr>
          </a:p>
        </p:txBody>
      </p:sp>
      <p:sp>
        <p:nvSpPr>
          <p:cNvPr id="3" name="Content Placeholder 2"/>
          <p:cNvSpPr>
            <a:spLocks noGrp="1"/>
          </p:cNvSpPr>
          <p:nvPr>
            <p:ph idx="1"/>
          </p:nvPr>
        </p:nvSpPr>
        <p:spPr>
          <a:xfrm>
            <a:off x="607668" y="2414451"/>
            <a:ext cx="10883292" cy="3675307"/>
          </a:xfrm>
        </p:spPr>
        <p:txBody>
          <a:bodyPr spcCol="36000">
            <a:noAutofit/>
          </a:bodyPr>
          <a:lstStyle/>
          <a:p>
            <a:r>
              <a:rPr lang="en-GB" altLang="en-US" dirty="0"/>
              <a:t>Introduction</a:t>
            </a:r>
          </a:p>
          <a:p>
            <a:r>
              <a:rPr lang="en-GB" altLang="en-US" dirty="0"/>
              <a:t>Main Consumers</a:t>
            </a:r>
          </a:p>
          <a:p>
            <a:r>
              <a:rPr lang="en-GB" altLang="en-US" dirty="0"/>
              <a:t>Nature, scope and role of the guest services and facilities</a:t>
            </a:r>
          </a:p>
          <a:p>
            <a:r>
              <a:rPr lang="en-GB" altLang="en-US" dirty="0"/>
              <a:t>Role and function of guest services</a:t>
            </a:r>
          </a:p>
          <a:p>
            <a:r>
              <a:rPr lang="en-GB" altLang="en-US" dirty="0"/>
              <a:t>Importance of hospitality and how The Ritz-Carlton exced guest expectations</a:t>
            </a:r>
          </a:p>
          <a:p>
            <a:r>
              <a:rPr lang="en-GB" altLang="en-US" dirty="0"/>
              <a:t>Conclusion</a:t>
            </a:r>
          </a:p>
          <a:p>
            <a:r>
              <a:rPr lang="en-GB" altLang="en-US" dirty="0"/>
              <a:t>References</a:t>
            </a:r>
          </a:p>
        </p:txBody>
      </p:sp>
      <p:grpSp>
        <p:nvGrpSpPr>
          <p:cNvPr id="19" name="Group 18"/>
          <p:cNvGrpSpPr/>
          <p:nvPr/>
        </p:nvGrpSpPr>
        <p:grpSpPr>
          <a:xfrm>
            <a:off x="699107" y="768242"/>
            <a:ext cx="10895707" cy="5423118"/>
            <a:chOff x="699108" y="935360"/>
            <a:chExt cx="10746132" cy="5256000"/>
          </a:xfrm>
        </p:grpSpPr>
        <p:cxnSp>
          <p:nvCxnSpPr>
            <p:cNvPr id="17" name="Straight Connector 16"/>
            <p:cNvCxnSpPr/>
            <p:nvPr/>
          </p:nvCxnSpPr>
          <p:spPr>
            <a:xfrm>
              <a:off x="4267200" y="947420"/>
              <a:ext cx="7178040"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21" name="Straight Connector 20"/>
            <p:cNvCxnSpPr/>
            <p:nvPr/>
          </p:nvCxnSpPr>
          <p:spPr>
            <a:xfrm>
              <a:off x="699108" y="6172200"/>
              <a:ext cx="10728000"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22" name="Straight Connector 21"/>
            <p:cNvCxnSpPr/>
            <p:nvPr/>
          </p:nvCxnSpPr>
          <p:spPr>
            <a:xfrm rot="16200000">
              <a:off x="8799888" y="3563360"/>
              <a:ext cx="5256000" cy="0"/>
            </a:xfrm>
            <a:prstGeom prst="line">
              <a:avLst/>
            </a:prstGeom>
          </p:spPr>
          <p:style>
            <a:lnRef idx="3">
              <a:schemeClr val="accent2"/>
            </a:lnRef>
            <a:fillRef idx="0">
              <a:schemeClr val="accent2"/>
            </a:fillRef>
            <a:effectRef idx="2">
              <a:schemeClr val="accent2"/>
            </a:effectRef>
            <a:fontRef idx="minor">
              <a:schemeClr val="tx1"/>
            </a:fontRef>
          </p:style>
        </p:cxn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Title 66"/>
          <p:cNvSpPr>
            <a:spLocks noGrp="1"/>
          </p:cNvSpPr>
          <p:nvPr>
            <p:ph type="title"/>
          </p:nvPr>
        </p:nvSpPr>
        <p:spPr/>
        <p:txBody>
          <a:bodyPr/>
          <a:lstStyle/>
          <a:p>
            <a:r>
              <a:rPr lang="en-US" b="1" dirty="0">
                <a:solidFill>
                  <a:schemeClr val="tx1"/>
                </a:solidFill>
              </a:rPr>
              <a:t>Introduction</a:t>
            </a:r>
            <a:endParaRPr lang="en-US" dirty="0"/>
          </a:p>
        </p:txBody>
      </p:sp>
      <p:sp>
        <p:nvSpPr>
          <p:cNvPr id="68" name="Text Placeholder 67"/>
          <p:cNvSpPr>
            <a:spLocks noGrp="1"/>
          </p:cNvSpPr>
          <p:nvPr>
            <p:ph type="body" sz="quarter" idx="21"/>
          </p:nvPr>
        </p:nvSpPr>
        <p:spPr/>
        <p:txBody>
          <a:bodyPr/>
          <a:lstStyle/>
          <a:p>
            <a:r>
              <a:rPr lang="en-US" dirty="0"/>
              <a:t>Large chain of hotels across the world: North and South America, Europe, Asia, </a:t>
            </a:r>
            <a:r>
              <a:rPr lang="en-US" dirty="0" err="1"/>
              <a:t>Austr</a:t>
            </a:r>
            <a:r>
              <a:rPr lang="en-GB" altLang="en-US" dirty="0" err="1"/>
              <a:t>a</a:t>
            </a:r>
            <a:r>
              <a:rPr lang="en-US" dirty="0" err="1"/>
              <a:t>lia</a:t>
            </a:r>
            <a:endParaRPr lang="en-US" dirty="0"/>
          </a:p>
        </p:txBody>
      </p:sp>
      <p:grpSp>
        <p:nvGrpSpPr>
          <p:cNvPr id="18" name="Group 17"/>
          <p:cNvGrpSpPr/>
          <p:nvPr/>
        </p:nvGrpSpPr>
        <p:grpSpPr>
          <a:xfrm rot="5400000" flipH="1">
            <a:off x="4743216" y="-3976630"/>
            <a:ext cx="2705567" cy="11429999"/>
            <a:chOff x="4578818" y="945960"/>
            <a:chExt cx="6880587" cy="5226241"/>
          </a:xfrm>
        </p:grpSpPr>
        <p:cxnSp>
          <p:nvCxnSpPr>
            <p:cNvPr id="19" name="Straight Connector 18"/>
            <p:cNvCxnSpPr/>
            <p:nvPr/>
          </p:nvCxnSpPr>
          <p:spPr>
            <a:xfrm>
              <a:off x="4578818" y="954315"/>
              <a:ext cx="6866419"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4592975" y="6172201"/>
              <a:ext cx="6866430"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21" name="Straight Connector 20"/>
            <p:cNvCxnSpPr/>
            <p:nvPr/>
          </p:nvCxnSpPr>
          <p:spPr>
            <a:xfrm rot="16200000">
              <a:off x="8817888" y="3555960"/>
              <a:ext cx="5220000" cy="0"/>
            </a:xfrm>
            <a:prstGeom prst="line">
              <a:avLst/>
            </a:prstGeom>
          </p:spPr>
          <p:style>
            <a:lnRef idx="3">
              <a:schemeClr val="accent2"/>
            </a:lnRef>
            <a:fillRef idx="0">
              <a:schemeClr val="accent2"/>
            </a:fillRef>
            <a:effectRef idx="2">
              <a:schemeClr val="accent2"/>
            </a:effectRef>
            <a:fontRef idx="minor">
              <a:schemeClr val="tx1"/>
            </a:fontRef>
          </p:style>
        </p:cxnSp>
      </p:grpSp>
      <p:grpSp>
        <p:nvGrpSpPr>
          <p:cNvPr id="22" name="Group 21"/>
          <p:cNvGrpSpPr/>
          <p:nvPr/>
        </p:nvGrpSpPr>
        <p:grpSpPr>
          <a:xfrm rot="16200000" flipH="1" flipV="1">
            <a:off x="4127722" y="-1334239"/>
            <a:ext cx="3938452" cy="11430000"/>
            <a:chOff x="4578818" y="945960"/>
            <a:chExt cx="6880587" cy="5226241"/>
          </a:xfrm>
        </p:grpSpPr>
        <p:cxnSp>
          <p:nvCxnSpPr>
            <p:cNvPr id="23" name="Straight Connector 22"/>
            <p:cNvCxnSpPr/>
            <p:nvPr/>
          </p:nvCxnSpPr>
          <p:spPr>
            <a:xfrm>
              <a:off x="4578818" y="954315"/>
              <a:ext cx="6866419"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24" name="Straight Connector 23"/>
            <p:cNvCxnSpPr/>
            <p:nvPr/>
          </p:nvCxnSpPr>
          <p:spPr>
            <a:xfrm>
              <a:off x="4592975" y="6172201"/>
              <a:ext cx="686643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25" name="Straight Connector 24"/>
            <p:cNvCxnSpPr/>
            <p:nvPr/>
          </p:nvCxnSpPr>
          <p:spPr>
            <a:xfrm rot="16200000">
              <a:off x="8817888" y="3555960"/>
              <a:ext cx="522000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grpSp>
      <p:cxnSp>
        <p:nvCxnSpPr>
          <p:cNvPr id="5" name="Straight Connector 4"/>
          <p:cNvCxnSpPr/>
          <p:nvPr/>
        </p:nvCxnSpPr>
        <p:spPr>
          <a:xfrm>
            <a:off x="2667000" y="1433444"/>
            <a:ext cx="6819900" cy="0"/>
          </a:xfrm>
          <a:prstGeom prst="line">
            <a:avLst/>
          </a:prstGeom>
          <a:ln w="31750">
            <a:solidFill>
              <a:schemeClr val="accent2"/>
            </a:solidFill>
          </a:ln>
        </p:spPr>
        <p:style>
          <a:lnRef idx="3">
            <a:schemeClr val="dk1"/>
          </a:lnRef>
          <a:fillRef idx="0">
            <a:schemeClr val="dk1"/>
          </a:fillRef>
          <a:effectRef idx="2">
            <a:schemeClr val="dk1"/>
          </a:effectRef>
          <a:fontRef idx="minor">
            <a:schemeClr val="tx1"/>
          </a:fontRef>
        </p:style>
      </p:cxnSp>
      <p:pic>
        <p:nvPicPr>
          <p:cNvPr id="104" name="Picture Placeholder 103"/>
          <p:cNvPicPr>
            <a:picLocks noGrp="1" noChangeAspect="1"/>
          </p:cNvPicPr>
          <p:nvPr>
            <p:ph type="pic" sz="quarter" idx="18"/>
          </p:nvPr>
        </p:nvPicPr>
        <p:blipFill>
          <a:blip r:embed="rId2"/>
          <a:stretch>
            <a:fillRect/>
          </a:stretch>
        </p:blipFill>
        <p:spPr>
          <a:xfrm>
            <a:off x="823595" y="2952115"/>
            <a:ext cx="3164205" cy="2880360"/>
          </a:xfrm>
          <a:prstGeom prst="rect">
            <a:avLst/>
          </a:prstGeom>
          <a:noFill/>
          <a:ln w="9525">
            <a:noFill/>
          </a:ln>
        </p:spPr>
      </p:pic>
      <p:pic>
        <p:nvPicPr>
          <p:cNvPr id="105" name="Picture Placeholder 104"/>
          <p:cNvPicPr>
            <a:picLocks noGrp="1" noChangeAspect="1"/>
          </p:cNvPicPr>
          <p:nvPr>
            <p:ph type="pic" sz="quarter" idx="20"/>
          </p:nvPr>
        </p:nvPicPr>
        <p:blipFill>
          <a:blip r:embed="rId3"/>
          <a:stretch>
            <a:fillRect/>
          </a:stretch>
        </p:blipFill>
        <p:spPr>
          <a:xfrm>
            <a:off x="8488680" y="2952115"/>
            <a:ext cx="2879725" cy="2880360"/>
          </a:xfrm>
          <a:prstGeom prst="rect">
            <a:avLst/>
          </a:prstGeom>
          <a:noFill/>
          <a:ln w="9525">
            <a:noFill/>
          </a:ln>
        </p:spPr>
      </p:pic>
      <p:pic>
        <p:nvPicPr>
          <p:cNvPr id="106" name="Picture Placeholder 105"/>
          <p:cNvPicPr>
            <a:picLocks noGrp="1"/>
          </p:cNvPicPr>
          <p:nvPr>
            <p:ph type="pic" sz="quarter" idx="19"/>
          </p:nvPr>
        </p:nvPicPr>
        <p:blipFill>
          <a:blip r:embed="rId4"/>
          <a:stretch>
            <a:fillRect/>
          </a:stretch>
        </p:blipFill>
        <p:spPr>
          <a:xfrm>
            <a:off x="4655820" y="2952115"/>
            <a:ext cx="2880360" cy="2880360"/>
          </a:xfrm>
          <a:prstGeom prst="rect">
            <a:avLst/>
          </a:prstGeom>
          <a:noFill/>
          <a:ln w="9525">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 name="Picture Placeholder 106"/>
          <p:cNvPicPr>
            <a:picLocks noGrp="1"/>
          </p:cNvPicPr>
          <p:nvPr>
            <p:ph type="pic" sz="quarter" idx="13"/>
          </p:nvPr>
        </p:nvPicPr>
        <p:blipFill>
          <a:blip r:embed="rId3"/>
          <a:stretch>
            <a:fillRect/>
          </a:stretch>
        </p:blipFill>
        <p:spPr>
          <a:xfrm>
            <a:off x="0" y="0"/>
            <a:ext cx="12192000" cy="6858000"/>
          </a:xfrm>
          <a:prstGeom prst="rect">
            <a:avLst/>
          </a:prstGeom>
          <a:noFill/>
          <a:ln w="9525">
            <a:noFill/>
          </a:ln>
        </p:spPr>
      </p:pic>
      <p:sp>
        <p:nvSpPr>
          <p:cNvPr id="20" name="Rectangle 19"/>
          <p:cNvSpPr/>
          <p:nvPr/>
        </p:nvSpPr>
        <p:spPr>
          <a:xfrm rot="16200000" flipH="1">
            <a:off x="6158156" y="577928"/>
            <a:ext cx="6611769" cy="5455921"/>
          </a:xfrm>
          <a:prstGeom prst="rect">
            <a:avLst/>
          </a:prstGeom>
          <a:gradFill flip="none" rotWithShape="1">
            <a:gsLst>
              <a:gs pos="1000">
                <a:schemeClr val="tx1">
                  <a:alpha val="0"/>
                </a:schemeClr>
              </a:gs>
              <a:gs pos="61000">
                <a:schemeClr val="tx1">
                  <a:alpha val="92000"/>
                </a:schemeClr>
              </a:gs>
            </a:gsLst>
            <a:lin ang="5400000" scaled="0"/>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
        <p:nvSpPr>
          <p:cNvPr id="4" name="Title 3"/>
          <p:cNvSpPr>
            <a:spLocks noGrp="1"/>
          </p:cNvSpPr>
          <p:nvPr>
            <p:ph type="title"/>
          </p:nvPr>
        </p:nvSpPr>
        <p:spPr>
          <a:xfrm>
            <a:off x="6430645" y="246380"/>
            <a:ext cx="5106035" cy="957580"/>
          </a:xfrm>
        </p:spPr>
        <p:txBody>
          <a:bodyPr>
            <a:normAutofit/>
          </a:bodyPr>
          <a:lstStyle/>
          <a:p>
            <a:r>
              <a:rPr lang="en-GB" altLang="en-US" b="1" dirty="0"/>
              <a:t>Main Customers</a:t>
            </a:r>
          </a:p>
        </p:txBody>
      </p:sp>
      <p:sp>
        <p:nvSpPr>
          <p:cNvPr id="13" name="Text Placeholder 12"/>
          <p:cNvSpPr>
            <a:spLocks noGrp="1"/>
          </p:cNvSpPr>
          <p:nvPr>
            <p:ph type="body" sz="quarter" idx="14"/>
          </p:nvPr>
        </p:nvSpPr>
        <p:spPr/>
        <p:txBody>
          <a:bodyPr/>
          <a:lstStyle/>
          <a:p>
            <a:r>
              <a:rPr lang="en-GB" altLang="en-US" sz="1800" b="1" dirty="0"/>
              <a:t>The luxury brand is for those who wants to have unique, extravagant and luxurious experiences</a:t>
            </a:r>
          </a:p>
          <a:p>
            <a:endParaRPr lang="en-GB" altLang="en-US" sz="1800" dirty="0"/>
          </a:p>
          <a:p>
            <a:r>
              <a:rPr lang="en-GB" altLang="en-US" sz="1800" dirty="0"/>
              <a:t>The target group is a diversified one, in the brand's portfolio we find packages for </a:t>
            </a:r>
            <a:r>
              <a:rPr lang="en-GB" altLang="en-US" sz="1800" dirty="0">
                <a:solidFill>
                  <a:schemeClr val="bg1"/>
                </a:solidFill>
              </a:rPr>
              <a:t>couples,</a:t>
            </a:r>
            <a:r>
              <a:rPr lang="en-GB" altLang="en-US" sz="1800" b="1" dirty="0">
                <a:solidFill>
                  <a:schemeClr val="bg1"/>
                </a:solidFill>
              </a:rPr>
              <a:t> </a:t>
            </a:r>
            <a:r>
              <a:rPr lang="en-GB" altLang="en-US" sz="1800" dirty="0"/>
              <a:t>groups of people, business people, therefore yachts, weddings and conferences hosted by The Ritz-Carlton are on the top of their preferences</a:t>
            </a:r>
          </a:p>
        </p:txBody>
      </p:sp>
      <p:cxnSp>
        <p:nvCxnSpPr>
          <p:cNvPr id="18" name="Straight Connector 17"/>
          <p:cNvCxnSpPr/>
          <p:nvPr/>
        </p:nvCxnSpPr>
        <p:spPr>
          <a:xfrm>
            <a:off x="8023225" y="1276722"/>
            <a:ext cx="3348000" cy="0"/>
          </a:xfrm>
          <a:prstGeom prst="line">
            <a:avLst/>
          </a:prstGeom>
          <a:ln w="31750">
            <a:solidFill>
              <a:schemeClr val="accent2"/>
            </a:solidFill>
          </a:ln>
        </p:spPr>
        <p:style>
          <a:lnRef idx="3">
            <a:schemeClr val="dk1"/>
          </a:lnRef>
          <a:fillRef idx="0">
            <a:schemeClr val="dk1"/>
          </a:fillRef>
          <a:effectRef idx="2">
            <a:schemeClr val="dk1"/>
          </a:effectRef>
          <a:fontRef idx="minor">
            <a:schemeClr val="tx1"/>
          </a:fontRef>
        </p:style>
      </p:cxnSp>
      <p:sp>
        <p:nvSpPr>
          <p:cNvPr id="19" name="Rectangle 18"/>
          <p:cNvSpPr/>
          <p:nvPr/>
        </p:nvSpPr>
        <p:spPr>
          <a:xfrm rot="5400000">
            <a:off x="5657999" y="340659"/>
            <a:ext cx="864000" cy="12204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
        <p:nvSpPr>
          <p:cNvPr id="17" name="Isosceles Triangle 16"/>
          <p:cNvSpPr/>
          <p:nvPr/>
        </p:nvSpPr>
        <p:spPr>
          <a:xfrm rot="5400000">
            <a:off x="0" y="0"/>
            <a:ext cx="1260000" cy="1260000"/>
          </a:xfrm>
          <a:prstGeom prst="triangle">
            <a:avLst>
              <a:gd name="adj" fmla="val 0"/>
            </a:avLst>
          </a:prstGeom>
          <a:ln>
            <a:noFill/>
          </a:ln>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3920" y="592455"/>
            <a:ext cx="5750560" cy="1492885"/>
          </a:xfrm>
        </p:spPr>
        <p:txBody>
          <a:bodyPr/>
          <a:lstStyle/>
          <a:p>
            <a:r>
              <a:rPr lang="en-GB" altLang="en-US" sz="3200" dirty="0">
                <a:solidFill>
                  <a:schemeClr val="tx1"/>
                </a:solidFill>
              </a:rPr>
              <a:t>Nature, scope and role of the guest services and facilities</a:t>
            </a:r>
          </a:p>
        </p:txBody>
      </p:sp>
      <p:sp>
        <p:nvSpPr>
          <p:cNvPr id="4" name="Text Placeholder 3"/>
          <p:cNvSpPr>
            <a:spLocks noGrp="1"/>
          </p:cNvSpPr>
          <p:nvPr>
            <p:ph type="body" sz="half" idx="2"/>
          </p:nvPr>
        </p:nvSpPr>
        <p:spPr>
          <a:xfrm>
            <a:off x="631825" y="2510155"/>
            <a:ext cx="5297170" cy="3618865"/>
          </a:xfrm>
        </p:spPr>
        <p:txBody>
          <a:bodyPr>
            <a:normAutofit lnSpcReduction="10000"/>
          </a:bodyPr>
          <a:lstStyle/>
          <a:p>
            <a:r>
              <a:rPr lang="en-GB" altLang="en-US" sz="2200" i="1" dirty="0">
                <a:solidFill>
                  <a:schemeClr val="tx1"/>
                </a:solidFill>
              </a:rPr>
              <a:t>Understanding people's basic emotions is essential skills of emotional intelligence. Therefore, it is recommended to research the technology involved in recognizing customer facial expressions to see if it is possible to develop the ability to recognize facial expressions and facial expressions of employees in the tourism and hospitality industry (Koc, and Boz, 2020)</a:t>
            </a:r>
          </a:p>
        </p:txBody>
      </p:sp>
      <p:grpSp>
        <p:nvGrpSpPr>
          <p:cNvPr id="8" name="Group 7"/>
          <p:cNvGrpSpPr/>
          <p:nvPr/>
        </p:nvGrpSpPr>
        <p:grpSpPr>
          <a:xfrm flipH="1">
            <a:off x="394323" y="365760"/>
            <a:ext cx="6102876" cy="6126480"/>
            <a:chOff x="4266631" y="945960"/>
            <a:chExt cx="7178609" cy="5226240"/>
          </a:xfrm>
        </p:grpSpPr>
        <p:cxnSp>
          <p:nvCxnSpPr>
            <p:cNvPr id="9" name="Straight Connector 8"/>
            <p:cNvCxnSpPr/>
            <p:nvPr/>
          </p:nvCxnSpPr>
          <p:spPr>
            <a:xfrm>
              <a:off x="4267200" y="960120"/>
              <a:ext cx="717804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10" name="Straight Connector 9"/>
            <p:cNvCxnSpPr/>
            <p:nvPr/>
          </p:nvCxnSpPr>
          <p:spPr>
            <a:xfrm>
              <a:off x="4266631" y="6172200"/>
              <a:ext cx="7160477"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11" name="Straight Connector 10"/>
            <p:cNvCxnSpPr/>
            <p:nvPr/>
          </p:nvCxnSpPr>
          <p:spPr>
            <a:xfrm rot="16200000">
              <a:off x="8817888" y="3555960"/>
              <a:ext cx="522000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grpSp>
      <p:cxnSp>
        <p:nvCxnSpPr>
          <p:cNvPr id="18" name="Straight Connector 17"/>
          <p:cNvCxnSpPr/>
          <p:nvPr/>
        </p:nvCxnSpPr>
        <p:spPr>
          <a:xfrm>
            <a:off x="829945" y="2297802"/>
            <a:ext cx="5040000" cy="0"/>
          </a:xfrm>
          <a:prstGeom prst="line">
            <a:avLst/>
          </a:prstGeom>
          <a:ln w="31750">
            <a:solidFill>
              <a:schemeClr val="bg1"/>
            </a:solidFill>
          </a:ln>
        </p:spPr>
        <p:style>
          <a:lnRef idx="3">
            <a:schemeClr val="dk1"/>
          </a:lnRef>
          <a:fillRef idx="0">
            <a:schemeClr val="dk1"/>
          </a:fillRef>
          <a:effectRef idx="2">
            <a:schemeClr val="dk1"/>
          </a:effectRef>
          <a:fontRef idx="minor">
            <a:schemeClr val="tx1"/>
          </a:fontRef>
        </p:style>
      </p:cxnSp>
      <p:sp>
        <p:nvSpPr>
          <p:cNvPr id="3" name="Picture Placeholder 2"/>
          <p:cNvSpPr>
            <a:spLocks noGrp="1"/>
          </p:cNvSpPr>
          <p:nvPr>
            <p:ph type="pic" idx="1"/>
          </p:nvPr>
        </p:nvSpPr>
        <p:spPr/>
      </p:sp>
      <p:pic>
        <p:nvPicPr>
          <p:cNvPr id="108" name="Picture 107"/>
          <p:cNvPicPr/>
          <p:nvPr/>
        </p:nvPicPr>
        <p:blipFill>
          <a:blip r:embed="rId2"/>
          <a:stretch>
            <a:fillRect/>
          </a:stretch>
        </p:blipFill>
        <p:spPr>
          <a:xfrm>
            <a:off x="6096000" y="3429000"/>
            <a:ext cx="0" cy="0"/>
          </a:xfrm>
          <a:prstGeom prst="rect">
            <a:avLst/>
          </a:prstGeom>
          <a:noFill/>
          <a:ln w="9525">
            <a:noFill/>
          </a:ln>
        </p:spPr>
      </p:pic>
      <p:pic>
        <p:nvPicPr>
          <p:cNvPr id="109" name="Picture 108"/>
          <p:cNvPicPr/>
          <p:nvPr/>
        </p:nvPicPr>
        <p:blipFill>
          <a:blip r:embed="rId2"/>
          <a:stretch>
            <a:fillRect/>
          </a:stretch>
        </p:blipFill>
        <p:spPr>
          <a:xfrm>
            <a:off x="6496685" y="-635"/>
            <a:ext cx="5695315" cy="6858635"/>
          </a:xfrm>
          <a:prstGeom prst="rect">
            <a:avLst/>
          </a:prstGeom>
          <a:noFill/>
          <a:ln w="9525">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 name="Picture 110"/>
          <p:cNvPicPr/>
          <p:nvPr/>
        </p:nvPicPr>
        <p:blipFill>
          <a:blip r:embed="rId2"/>
          <a:stretch>
            <a:fillRect/>
          </a:stretch>
        </p:blipFill>
        <p:spPr>
          <a:xfrm>
            <a:off x="3903345" y="0"/>
            <a:ext cx="4390390" cy="6857365"/>
          </a:xfrm>
          <a:prstGeom prst="rect">
            <a:avLst/>
          </a:prstGeom>
          <a:noFill/>
          <a:ln w="9525">
            <a:noFill/>
          </a:ln>
        </p:spPr>
      </p:pic>
      <p:sp>
        <p:nvSpPr>
          <p:cNvPr id="15" name="Rectangle 14"/>
          <p:cNvSpPr/>
          <p:nvPr/>
        </p:nvSpPr>
        <p:spPr>
          <a:xfrm>
            <a:off x="4368000" y="3975714"/>
            <a:ext cx="3456000" cy="2520000"/>
          </a:xfrm>
          <a:prstGeom prst="rect">
            <a:avLst/>
          </a:prstGeom>
          <a:solidFill>
            <a:schemeClr val="accent2">
              <a:alpha val="85000"/>
            </a:schemeClr>
          </a:solidFill>
          <a:ln>
            <a:noFill/>
          </a:ln>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
        <p:nvSpPr>
          <p:cNvPr id="2" name="Title 1"/>
          <p:cNvSpPr>
            <a:spLocks noGrp="1"/>
          </p:cNvSpPr>
          <p:nvPr>
            <p:ph type="title"/>
          </p:nvPr>
        </p:nvSpPr>
        <p:spPr/>
        <p:txBody>
          <a:bodyPr/>
          <a:lstStyle/>
          <a:p>
            <a:pPr algn="ctr">
              <a:lnSpc>
                <a:spcPct val="100000"/>
              </a:lnSpc>
            </a:pPr>
            <a:r>
              <a:rPr lang="en-GB" altLang="en-US" sz="4000" b="1" dirty="0"/>
              <a:t>Role and function of guest services</a:t>
            </a:r>
            <a:endParaRPr lang="en-GB" altLang="en-US" sz="4000" dirty="0"/>
          </a:p>
        </p:txBody>
      </p:sp>
      <p:sp>
        <p:nvSpPr>
          <p:cNvPr id="14" name="Text Placeholder 13"/>
          <p:cNvSpPr>
            <a:spLocks noGrp="1"/>
          </p:cNvSpPr>
          <p:nvPr>
            <p:ph type="body" sz="half" idx="15"/>
          </p:nvPr>
        </p:nvSpPr>
        <p:spPr/>
        <p:txBody>
          <a:bodyPr>
            <a:normAutofit/>
          </a:bodyPr>
          <a:lstStyle/>
          <a:p>
            <a:endParaRPr lang="en-GB" altLang="en-US" dirty="0">
              <a:sym typeface="+mn-ea"/>
            </a:endParaRPr>
          </a:p>
          <a:p>
            <a:endParaRPr lang="en-GB" altLang="en-US" dirty="0">
              <a:sym typeface="+mn-ea"/>
            </a:endParaRPr>
          </a:p>
          <a:p>
            <a:r>
              <a:rPr lang="en-GB" altLang="en-US" dirty="0">
                <a:sym typeface="+mn-ea"/>
              </a:rPr>
              <a:t>P</a:t>
            </a:r>
            <a:r>
              <a:rPr lang="en-US" dirty="0">
                <a:sym typeface="+mn-ea"/>
              </a:rPr>
              <a:t>unctuality and high class hospitality are a practice for The Ritz-Carlton</a:t>
            </a:r>
            <a:endParaRPr lang="en-US" dirty="0">
              <a:solidFill>
                <a:schemeClr val="tx1"/>
              </a:solidFill>
            </a:endParaRPr>
          </a:p>
          <a:p>
            <a:endParaRPr lang="en-US" dirty="0">
              <a:solidFill>
                <a:schemeClr val="tx1"/>
              </a:solidFill>
            </a:endParaRPr>
          </a:p>
          <a:p>
            <a:endParaRPr lang="en-US" dirty="0">
              <a:solidFill>
                <a:schemeClr val="tx1"/>
              </a:solidFill>
            </a:endParaRPr>
          </a:p>
          <a:p>
            <a:r>
              <a:rPr lang="en-GB" altLang="en-US" b="1" dirty="0">
                <a:solidFill>
                  <a:srgbClr val="7030A0"/>
                </a:solidFill>
                <a:sym typeface="+mn-ea"/>
              </a:rPr>
              <a:t>pet friendly behavior</a:t>
            </a:r>
            <a:endParaRPr lang="en-US" b="1" dirty="0">
              <a:solidFill>
                <a:srgbClr val="7030A0"/>
              </a:solidFill>
            </a:endParaRPr>
          </a:p>
          <a:p>
            <a:endParaRPr lang="en-GB" altLang="en-US" dirty="0"/>
          </a:p>
        </p:txBody>
      </p:sp>
      <p:sp>
        <p:nvSpPr>
          <p:cNvPr id="19" name="Text Placeholder 18"/>
          <p:cNvSpPr>
            <a:spLocks noGrp="1"/>
          </p:cNvSpPr>
          <p:nvPr>
            <p:ph type="body" sz="half" idx="2"/>
          </p:nvPr>
        </p:nvSpPr>
        <p:spPr/>
        <p:txBody>
          <a:bodyPr>
            <a:normAutofit/>
          </a:bodyPr>
          <a:lstStyle/>
          <a:p>
            <a:endParaRPr lang="en-US" dirty="0">
              <a:sym typeface="+mn-ea"/>
            </a:endParaRPr>
          </a:p>
          <a:p>
            <a:endParaRPr lang="en-US" dirty="0">
              <a:sym typeface="+mn-ea"/>
            </a:endParaRPr>
          </a:p>
          <a:p>
            <a:r>
              <a:rPr lang="en-US" dirty="0">
                <a:sym typeface="+mn-ea"/>
              </a:rPr>
              <a:t>Delimiting soft skills and hard skills, it is necessary to mention that the employee-client interaction defines the type of business</a:t>
            </a:r>
            <a:endParaRPr lang="en-US" dirty="0">
              <a:solidFill>
                <a:schemeClr val="tx1"/>
              </a:solidFill>
            </a:endParaRPr>
          </a:p>
          <a:p>
            <a:endParaRPr lang="en-US" dirty="0"/>
          </a:p>
          <a:p>
            <a:endParaRPr lang="en-US" dirty="0"/>
          </a:p>
          <a:p>
            <a:r>
              <a:rPr lang="en-GB" altLang="en-US" b="1" dirty="0">
                <a:solidFill>
                  <a:srgbClr val="7030A0"/>
                </a:solidFill>
              </a:rPr>
              <a:t>eco-friendly behavior</a:t>
            </a:r>
          </a:p>
        </p:txBody>
      </p:sp>
      <p:cxnSp>
        <p:nvCxnSpPr>
          <p:cNvPr id="28" name="Straight Connector 27"/>
          <p:cNvCxnSpPr/>
          <p:nvPr/>
        </p:nvCxnSpPr>
        <p:spPr>
          <a:xfrm>
            <a:off x="4530000" y="5254288"/>
            <a:ext cx="3132000"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pic>
        <p:nvPicPr>
          <p:cNvPr id="110" name="Picture 109"/>
          <p:cNvPicPr/>
          <p:nvPr/>
        </p:nvPicPr>
        <p:blipFill>
          <a:blip r:embed="rId2"/>
          <a:stretch>
            <a:fillRect/>
          </a:stretch>
        </p:blipFill>
        <p:spPr>
          <a:xfrm>
            <a:off x="6096000" y="3429000"/>
            <a:ext cx="0" cy="0"/>
          </a:xfrm>
          <a:prstGeom prst="rect">
            <a:avLst/>
          </a:prstGeom>
          <a:noFill/>
          <a:ln w="9525">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2400" b="1" dirty="0">
                <a:sym typeface="+mn-ea"/>
              </a:rPr>
              <a:t>Importance of hospitality and how The Ritz-Carlton exced guest expectations</a:t>
            </a:r>
            <a:endParaRPr lang="en-GB" altLang="en-US" sz="2400" b="1" dirty="0">
              <a:solidFill>
                <a:schemeClr val="tx1"/>
              </a:solidFill>
              <a:sym typeface="+mn-ea"/>
            </a:endParaRPr>
          </a:p>
        </p:txBody>
      </p:sp>
      <p:sp>
        <p:nvSpPr>
          <p:cNvPr id="7" name="Text Placeholder 6"/>
          <p:cNvSpPr>
            <a:spLocks noGrp="1"/>
          </p:cNvSpPr>
          <p:nvPr>
            <p:ph type="body" sz="quarter" idx="17"/>
          </p:nvPr>
        </p:nvSpPr>
        <p:spPr>
          <a:xfrm>
            <a:off x="7049135" y="2058670"/>
            <a:ext cx="4045585" cy="4037330"/>
          </a:xfrm>
        </p:spPr>
        <p:txBody>
          <a:bodyPr>
            <a:normAutofit fontScale="77500" lnSpcReduction="10000"/>
          </a:bodyPr>
          <a:lstStyle/>
          <a:p>
            <a:r>
              <a:rPr lang="en-GB" altLang="en-US" sz="2800" dirty="0">
                <a:sym typeface="+mn-ea"/>
              </a:rPr>
              <a:t>The importance of good quest services to</a:t>
            </a:r>
            <a:endParaRPr lang="en-GB" altLang="en-US" sz="2800" dirty="0">
              <a:solidFill>
                <a:schemeClr val="tx1"/>
              </a:solidFill>
            </a:endParaRPr>
          </a:p>
          <a:p>
            <a:pPr marL="800100" lvl="1" indent="-342900">
              <a:buFont typeface="Wingdings" panose="05000000000000000000" charset="0"/>
              <a:buChar char="Ø"/>
            </a:pPr>
            <a:r>
              <a:rPr lang="en-GB" altLang="en-US" sz="2800" i="1" dirty="0">
                <a:sym typeface="+mn-ea"/>
              </a:rPr>
              <a:t>a customer: expectation, satisfaction,</a:t>
            </a:r>
            <a:endParaRPr lang="en-GB" altLang="en-US" sz="2800" i="1" dirty="0">
              <a:solidFill>
                <a:schemeClr val="tx1"/>
              </a:solidFill>
            </a:endParaRPr>
          </a:p>
          <a:p>
            <a:pPr marL="800100" lvl="1" indent="-342900">
              <a:buFont typeface="Wingdings" panose="05000000000000000000" charset="0"/>
              <a:buChar char="Ø"/>
            </a:pPr>
            <a:endParaRPr lang="en-GB" altLang="en-US" sz="2800" i="1" dirty="0">
              <a:solidFill>
                <a:schemeClr val="tx1"/>
              </a:solidFill>
            </a:endParaRPr>
          </a:p>
          <a:p>
            <a:pPr marL="800100" lvl="1" indent="-342900">
              <a:buFont typeface="Wingdings" panose="05000000000000000000" charset="0"/>
              <a:buChar char="Ø"/>
            </a:pPr>
            <a:r>
              <a:rPr lang="en-GB" altLang="en-US" sz="2800" i="1" dirty="0">
                <a:sym typeface="+mn-ea"/>
              </a:rPr>
              <a:t>an employee: satisfaction, ptroductivity,</a:t>
            </a:r>
            <a:endParaRPr lang="en-GB" altLang="en-US" sz="2800" i="1" dirty="0">
              <a:solidFill>
                <a:schemeClr val="tx1"/>
              </a:solidFill>
            </a:endParaRPr>
          </a:p>
          <a:p>
            <a:pPr marL="800100" lvl="1" indent="-342900">
              <a:buFont typeface="Wingdings" panose="05000000000000000000" charset="0"/>
              <a:buChar char="Ø"/>
            </a:pPr>
            <a:endParaRPr lang="en-GB" altLang="en-US" sz="2800" i="1" dirty="0">
              <a:solidFill>
                <a:schemeClr val="tx1"/>
              </a:solidFill>
            </a:endParaRPr>
          </a:p>
          <a:p>
            <a:pPr marL="800100" lvl="1" indent="-342900">
              <a:buFont typeface="Wingdings" panose="05000000000000000000" charset="0"/>
              <a:buChar char="Ø"/>
            </a:pPr>
            <a:r>
              <a:rPr lang="en-GB" altLang="en-US" sz="2800" i="1" dirty="0">
                <a:sym typeface="+mn-ea"/>
              </a:rPr>
              <a:t>a business: reputation, competitive advantage</a:t>
            </a:r>
            <a:endParaRPr lang="en-GB" altLang="en-US" sz="2800" i="1" dirty="0">
              <a:solidFill>
                <a:schemeClr val="tx1"/>
              </a:solidFill>
            </a:endParaRPr>
          </a:p>
          <a:p>
            <a:endParaRPr lang="en-US" dirty="0">
              <a:solidFill>
                <a:schemeClr val="tx1"/>
              </a:solidFill>
            </a:endParaRPr>
          </a:p>
        </p:txBody>
      </p:sp>
      <p:grpSp>
        <p:nvGrpSpPr>
          <p:cNvPr id="30" name="Group 29"/>
          <p:cNvGrpSpPr/>
          <p:nvPr/>
        </p:nvGrpSpPr>
        <p:grpSpPr>
          <a:xfrm>
            <a:off x="7086076" y="350520"/>
            <a:ext cx="4699942" cy="6048000"/>
            <a:chOff x="4266631" y="945960"/>
            <a:chExt cx="7178609" cy="5226240"/>
          </a:xfrm>
        </p:grpSpPr>
        <p:cxnSp>
          <p:nvCxnSpPr>
            <p:cNvPr id="31" name="Straight Connector 30"/>
            <p:cNvCxnSpPr/>
            <p:nvPr/>
          </p:nvCxnSpPr>
          <p:spPr>
            <a:xfrm>
              <a:off x="4267200" y="960120"/>
              <a:ext cx="7178040" cy="0"/>
            </a:xfrm>
            <a:prstGeom prst="line">
              <a:avLst/>
            </a:prstGeom>
            <a:ln>
              <a:solidFill>
                <a:schemeClr val="accent2"/>
              </a:solidFill>
            </a:ln>
          </p:spPr>
          <p:style>
            <a:lnRef idx="3">
              <a:schemeClr val="accent2"/>
            </a:lnRef>
            <a:fillRef idx="0">
              <a:schemeClr val="accent2"/>
            </a:fillRef>
            <a:effectRef idx="2">
              <a:schemeClr val="accent2"/>
            </a:effectRef>
            <a:fontRef idx="minor">
              <a:schemeClr val="tx1"/>
            </a:fontRef>
          </p:style>
        </p:cxnSp>
        <p:cxnSp>
          <p:nvCxnSpPr>
            <p:cNvPr id="32" name="Straight Connector 31"/>
            <p:cNvCxnSpPr/>
            <p:nvPr/>
          </p:nvCxnSpPr>
          <p:spPr>
            <a:xfrm>
              <a:off x="4266631" y="6172200"/>
              <a:ext cx="7160477" cy="0"/>
            </a:xfrm>
            <a:prstGeom prst="line">
              <a:avLst/>
            </a:prstGeom>
            <a:ln>
              <a:solidFill>
                <a:schemeClr val="accent2"/>
              </a:solidFill>
            </a:ln>
          </p:spPr>
          <p:style>
            <a:lnRef idx="3">
              <a:schemeClr val="accent2"/>
            </a:lnRef>
            <a:fillRef idx="0">
              <a:schemeClr val="accent2"/>
            </a:fillRef>
            <a:effectRef idx="2">
              <a:schemeClr val="accent2"/>
            </a:effectRef>
            <a:fontRef idx="minor">
              <a:schemeClr val="tx1"/>
            </a:fontRef>
          </p:style>
        </p:cxnSp>
        <p:cxnSp>
          <p:nvCxnSpPr>
            <p:cNvPr id="33" name="Straight Connector 32"/>
            <p:cNvCxnSpPr/>
            <p:nvPr/>
          </p:nvCxnSpPr>
          <p:spPr>
            <a:xfrm rot="16200000">
              <a:off x="8817888" y="3555960"/>
              <a:ext cx="5220000" cy="0"/>
            </a:xfrm>
            <a:prstGeom prst="line">
              <a:avLst/>
            </a:prstGeom>
            <a:ln>
              <a:solidFill>
                <a:schemeClr val="accent2"/>
              </a:solidFill>
            </a:ln>
          </p:spPr>
          <p:style>
            <a:lnRef idx="3">
              <a:schemeClr val="accent2"/>
            </a:lnRef>
            <a:fillRef idx="0">
              <a:schemeClr val="accent2"/>
            </a:fillRef>
            <a:effectRef idx="2">
              <a:schemeClr val="accent2"/>
            </a:effectRef>
            <a:fontRef idx="minor">
              <a:schemeClr val="tx1"/>
            </a:fontRef>
          </p:style>
        </p:cxnSp>
      </p:grpSp>
      <p:sp>
        <p:nvSpPr>
          <p:cNvPr id="28" name="Isosceles Triangle 27"/>
          <p:cNvSpPr/>
          <p:nvPr/>
        </p:nvSpPr>
        <p:spPr>
          <a:xfrm rot="5400000">
            <a:off x="3292157" y="3101340"/>
            <a:ext cx="807720" cy="655320"/>
          </a:xfrm>
          <a:prstGeom prst="triangle">
            <a:avLst/>
          </a:prstGeom>
          <a:solidFill>
            <a:schemeClr val="bg1"/>
          </a:solidFill>
          <a:ln>
            <a:noFill/>
          </a:ln>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
        <p:nvSpPr>
          <p:cNvPr id="3" name="Picture Placeholder 2"/>
          <p:cNvSpPr>
            <a:spLocks noGrp="1"/>
          </p:cNvSpPr>
          <p:nvPr>
            <p:ph type="pic" sz="quarter" idx="18"/>
          </p:nvPr>
        </p:nvSpPr>
        <p:spPr/>
      </p:sp>
      <p:pic>
        <p:nvPicPr>
          <p:cNvPr id="112" name="Picture 111"/>
          <p:cNvPicPr/>
          <p:nvPr/>
        </p:nvPicPr>
        <p:blipFill>
          <a:blip r:embed="rId2"/>
          <a:stretch>
            <a:fillRect/>
          </a:stretch>
        </p:blipFill>
        <p:spPr>
          <a:xfrm>
            <a:off x="6096000" y="3429000"/>
            <a:ext cx="0" cy="0"/>
          </a:xfrm>
          <a:prstGeom prst="rect">
            <a:avLst/>
          </a:prstGeom>
          <a:noFill/>
          <a:ln w="9525">
            <a:noFill/>
          </a:ln>
        </p:spPr>
      </p:pic>
      <p:pic>
        <p:nvPicPr>
          <p:cNvPr id="113" name="Picture 112"/>
          <p:cNvPicPr/>
          <p:nvPr/>
        </p:nvPicPr>
        <p:blipFill>
          <a:blip r:embed="rId2"/>
          <a:stretch>
            <a:fillRect/>
          </a:stretch>
        </p:blipFill>
        <p:spPr>
          <a:xfrm>
            <a:off x="731520" y="276225"/>
            <a:ext cx="5928360" cy="6110605"/>
          </a:xfrm>
          <a:prstGeom prst="rect">
            <a:avLst/>
          </a:prstGeom>
          <a:noFill/>
          <a:ln w="9525">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5410201" y="0"/>
            <a:ext cx="6781800" cy="687324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pic>
        <p:nvPicPr>
          <p:cNvPr id="115" name="Picture 114"/>
          <p:cNvPicPr/>
          <p:nvPr/>
        </p:nvPicPr>
        <p:blipFill>
          <a:blip r:embed="rId3"/>
          <a:stretch>
            <a:fillRect/>
          </a:stretch>
        </p:blipFill>
        <p:spPr>
          <a:xfrm>
            <a:off x="619125" y="1789430"/>
            <a:ext cx="4415790" cy="3561715"/>
          </a:xfrm>
          <a:prstGeom prst="rect">
            <a:avLst/>
          </a:prstGeom>
          <a:noFill/>
          <a:ln w="9525">
            <a:noFill/>
          </a:ln>
        </p:spPr>
      </p:pic>
      <p:sp>
        <p:nvSpPr>
          <p:cNvPr id="5" name="Title 4"/>
          <p:cNvSpPr>
            <a:spLocks noGrp="1"/>
          </p:cNvSpPr>
          <p:nvPr>
            <p:ph type="title"/>
          </p:nvPr>
        </p:nvSpPr>
        <p:spPr/>
        <p:txBody>
          <a:bodyPr/>
          <a:lstStyle/>
          <a:p>
            <a:r>
              <a:rPr lang="en-US" dirty="0"/>
              <a:t>Conclusion</a:t>
            </a:r>
          </a:p>
        </p:txBody>
      </p:sp>
      <p:sp>
        <p:nvSpPr>
          <p:cNvPr id="6" name="Text Placeholder 5"/>
          <p:cNvSpPr>
            <a:spLocks noGrp="1"/>
          </p:cNvSpPr>
          <p:nvPr>
            <p:ph type="body" sz="half" idx="2"/>
          </p:nvPr>
        </p:nvSpPr>
        <p:spPr>
          <a:xfrm>
            <a:off x="6780530" y="2295525"/>
            <a:ext cx="4584065" cy="3883025"/>
          </a:xfrm>
        </p:spPr>
        <p:txBody>
          <a:bodyPr>
            <a:normAutofit fontScale="95000" lnSpcReduction="10000"/>
          </a:bodyPr>
          <a:lstStyle/>
          <a:p>
            <a:r>
              <a:rPr lang="en-GB" altLang="en-US" dirty="0"/>
              <a:t>D</a:t>
            </a:r>
            <a:r>
              <a:rPr lang="en-US" dirty="0"/>
              <a:t>iscussing The Ritz-Carlton, we can say that the expansion of the brand through upcoming locations confirms the fact that hospitality is a primary criterion</a:t>
            </a:r>
          </a:p>
          <a:p>
            <a:endParaRPr lang="en-US" dirty="0"/>
          </a:p>
          <a:p>
            <a:r>
              <a:rPr lang="en-GB" altLang="en-US" dirty="0"/>
              <a:t>T</a:t>
            </a:r>
            <a:r>
              <a:rPr lang="en-US" dirty="0"/>
              <a:t>raining and mentoring programs, along with the careful selection of candidates for available positions, indirectly impose a conduct that must be respected</a:t>
            </a:r>
          </a:p>
        </p:txBody>
      </p:sp>
      <p:grpSp>
        <p:nvGrpSpPr>
          <p:cNvPr id="20" name="Group 19"/>
          <p:cNvGrpSpPr/>
          <p:nvPr/>
        </p:nvGrpSpPr>
        <p:grpSpPr>
          <a:xfrm flipH="1">
            <a:off x="230137" y="230352"/>
            <a:ext cx="5195475" cy="6411135"/>
            <a:chOff x="4578588" y="945960"/>
            <a:chExt cx="6866649" cy="5220000"/>
          </a:xfrm>
        </p:grpSpPr>
        <p:cxnSp>
          <p:nvCxnSpPr>
            <p:cNvPr id="21" name="Straight Connector 20"/>
            <p:cNvCxnSpPr/>
            <p:nvPr/>
          </p:nvCxnSpPr>
          <p:spPr>
            <a:xfrm>
              <a:off x="4578818" y="954315"/>
              <a:ext cx="6866419"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22" name="Straight Connector 21"/>
            <p:cNvCxnSpPr/>
            <p:nvPr/>
          </p:nvCxnSpPr>
          <p:spPr>
            <a:xfrm>
              <a:off x="4578588" y="6154475"/>
              <a:ext cx="6866430"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23" name="Straight Connector 22"/>
            <p:cNvCxnSpPr/>
            <p:nvPr/>
          </p:nvCxnSpPr>
          <p:spPr>
            <a:xfrm rot="16200000">
              <a:off x="8817888" y="3555960"/>
              <a:ext cx="5220000" cy="0"/>
            </a:xfrm>
            <a:prstGeom prst="line">
              <a:avLst/>
            </a:prstGeom>
          </p:spPr>
          <p:style>
            <a:lnRef idx="3">
              <a:schemeClr val="accent2"/>
            </a:lnRef>
            <a:fillRef idx="0">
              <a:schemeClr val="accent2"/>
            </a:fillRef>
            <a:effectRef idx="2">
              <a:schemeClr val="accent2"/>
            </a:effectRef>
            <a:fontRef idx="minor">
              <a:schemeClr val="tx1"/>
            </a:fontRef>
          </p:style>
        </p:cxnSp>
      </p:grpSp>
      <p:grpSp>
        <p:nvGrpSpPr>
          <p:cNvPr id="24" name="Group 23"/>
          <p:cNvGrpSpPr/>
          <p:nvPr/>
        </p:nvGrpSpPr>
        <p:grpSpPr>
          <a:xfrm rot="10800000" flipH="1" flipV="1">
            <a:off x="5408664" y="219107"/>
            <a:ext cx="6563918" cy="6411136"/>
            <a:chOff x="4577230" y="945960"/>
            <a:chExt cx="6868007" cy="5220000"/>
          </a:xfrm>
        </p:grpSpPr>
        <p:cxnSp>
          <p:nvCxnSpPr>
            <p:cNvPr id="25" name="Straight Connector 24"/>
            <p:cNvCxnSpPr/>
            <p:nvPr/>
          </p:nvCxnSpPr>
          <p:spPr>
            <a:xfrm>
              <a:off x="4578818" y="954315"/>
              <a:ext cx="6866419"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26" name="Straight Connector 25"/>
            <p:cNvCxnSpPr/>
            <p:nvPr/>
          </p:nvCxnSpPr>
          <p:spPr>
            <a:xfrm>
              <a:off x="4577230" y="6159791"/>
              <a:ext cx="686643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27" name="Straight Connector 26"/>
            <p:cNvCxnSpPr/>
            <p:nvPr/>
          </p:nvCxnSpPr>
          <p:spPr>
            <a:xfrm rot="16200000">
              <a:off x="8817888" y="3555960"/>
              <a:ext cx="522000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grpSp>
      <p:sp>
        <p:nvSpPr>
          <p:cNvPr id="39" name="Isosceles Triangle 38"/>
          <p:cNvSpPr/>
          <p:nvPr/>
        </p:nvSpPr>
        <p:spPr>
          <a:xfrm rot="16200000">
            <a:off x="10696001" y="5351954"/>
            <a:ext cx="1260000" cy="1260000"/>
          </a:xfrm>
          <a:prstGeom prst="triangle">
            <a:avLst>
              <a:gd name="adj" fmla="val 0"/>
            </a:avLst>
          </a:prstGeom>
          <a:solidFill>
            <a:schemeClr val="bg1"/>
          </a:solidFill>
          <a:ln>
            <a:noFill/>
          </a:ln>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pic>
        <p:nvPicPr>
          <p:cNvPr id="114" name="Picture 113"/>
          <p:cNvPicPr/>
          <p:nvPr/>
        </p:nvPicPr>
        <p:blipFill>
          <a:blip r:embed="rId3"/>
          <a:stretch>
            <a:fillRect/>
          </a:stretch>
        </p:blipFill>
        <p:spPr>
          <a:xfrm>
            <a:off x="6096000" y="3429000"/>
            <a:ext cx="0" cy="0"/>
          </a:xfrm>
          <a:prstGeom prst="rect">
            <a:avLst/>
          </a:prstGeom>
          <a:noFill/>
          <a:ln w="9525">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Rectangle 65"/>
          <p:cNvSpPr/>
          <p:nvPr/>
        </p:nvSpPr>
        <p:spPr bwMode="blackGray">
          <a:xfrm>
            <a:off x="0" y="0"/>
            <a:ext cx="12191365" cy="6858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
        <p:nvSpPr>
          <p:cNvPr id="15" name="Title 14"/>
          <p:cNvSpPr>
            <a:spLocks noGrp="1"/>
          </p:cNvSpPr>
          <p:nvPr>
            <p:ph type="title"/>
          </p:nvPr>
        </p:nvSpPr>
        <p:spPr>
          <a:xfrm>
            <a:off x="1586230" y="0"/>
            <a:ext cx="4593590" cy="1481455"/>
          </a:xfrm>
        </p:spPr>
        <p:txBody>
          <a:bodyPr/>
          <a:lstStyle/>
          <a:p>
            <a:r>
              <a:rPr lang="en-GB" altLang="en-US" b="1" dirty="0">
                <a:solidFill>
                  <a:schemeClr val="tx1"/>
                </a:solidFill>
              </a:rPr>
              <a:t>References</a:t>
            </a:r>
            <a:endParaRPr lang="en-GB" altLang="en-US" dirty="0">
              <a:solidFill>
                <a:schemeClr val="tx1"/>
              </a:solidFill>
            </a:endParaRPr>
          </a:p>
        </p:txBody>
      </p:sp>
      <p:sp>
        <p:nvSpPr>
          <p:cNvPr id="16" name="Text Placeholder 15"/>
          <p:cNvSpPr>
            <a:spLocks noGrp="1"/>
          </p:cNvSpPr>
          <p:nvPr>
            <p:ph type="body" sz="quarter" idx="14"/>
          </p:nvPr>
        </p:nvSpPr>
        <p:spPr>
          <a:xfrm>
            <a:off x="704215" y="892175"/>
            <a:ext cx="11019790" cy="5243830"/>
          </a:xfrm>
        </p:spPr>
        <p:txBody>
          <a:bodyPr>
            <a:normAutofit/>
          </a:bodyPr>
          <a:lstStyle/>
          <a:p>
            <a:pPr algn="l"/>
            <a:endParaRPr lang="en-US" sz="1100" dirty="0"/>
          </a:p>
          <a:p>
            <a:pPr marL="228600" indent="-228600" algn="l">
              <a:buFont typeface="+mj-lt"/>
              <a:buAutoNum type="arabicPeriod"/>
            </a:pPr>
            <a:r>
              <a:rPr lang="en-US" sz="1200" dirty="0"/>
              <a:t>Aniket V. S. and Sahil L., 2023,IMPORTANCE OF INDUSTRIAL TRAINING FOR HOSPITALITY GRADUATE, Conference Paper: National Conference on " Trends &amp; Prospects in Hospitality Education Sector - Post Covid " organized by the faculty of Hospitality Studies in association with Internal Quality Assurance Cell (IQAC) At: Pillai HOC College of Arts, Science &amp; Commerce, Rasayani, </a:t>
            </a:r>
          </a:p>
          <a:p>
            <a:pPr marL="228600" indent="-228600" algn="l">
              <a:buFont typeface="+mj-lt"/>
              <a:buAutoNum type="arabicPeriod"/>
            </a:pPr>
            <a:r>
              <a:rPr lang="en-US" sz="1200" dirty="0"/>
              <a:t>Buhalis, D. and Chan, J., 2023. Traveling with pets: designing hospitality services for pet owners/parents and hotel guests. International Journal of Contemporary Hospitality Management.</a:t>
            </a:r>
          </a:p>
          <a:p>
            <a:pPr marL="228600" indent="-228600" algn="l">
              <a:buFont typeface="+mj-lt"/>
              <a:buAutoNum type="arabicPeriod"/>
            </a:pPr>
            <a:r>
              <a:rPr lang="en-US" sz="1200" dirty="0"/>
              <a:t>De Castro, N., Kelly, D., Murray, E.J.K. and Tio, E., 2023. The Ritz-Carlton: An organizational behavioural analysis.</a:t>
            </a:r>
          </a:p>
          <a:p>
            <a:pPr marL="228600" indent="-228600" algn="l">
              <a:buFont typeface="+mj-lt"/>
              <a:buAutoNum type="arabicPeriod"/>
            </a:pPr>
            <a:r>
              <a:rPr lang="en-US" sz="1200" dirty="0"/>
              <a:t>Hossain, M. S., Sambasivan, M., Abuelhassan, A. E., &amp; Khalifa, G. S. A., 2023, Factors influencing customer citizenship behaviour in the hospitality industry. Annals of Leisure Research, 26(1), 65-88.</a:t>
            </a:r>
          </a:p>
          <a:p>
            <a:pPr marL="228600" indent="-228600" algn="l">
              <a:buFont typeface="+mj-lt"/>
              <a:buAutoNum type="arabicPeriod"/>
            </a:pPr>
            <a:r>
              <a:rPr lang="en-US" sz="1200" dirty="0"/>
              <a:t>Marques, M. I., Alcântara, A. A., Carreira, G. G. E., &amp; Heitor, J. C., 2023, Customer Loyalty in Hospitality: Can the Quality Perception Be a Key Factor?. In Quality Innovation and Sustainability: 3rd ICQIS, Aveiro University, Portugal, May 3-4, 2022 (pp. 103-117). Cham: Springer International Publishing.</a:t>
            </a:r>
          </a:p>
          <a:p>
            <a:pPr marL="228600" indent="-228600" algn="l">
              <a:buFont typeface="+mj-lt"/>
              <a:buAutoNum type="arabicPeriod"/>
            </a:pPr>
            <a:r>
              <a:rPr lang="en-US" sz="1200" dirty="0"/>
              <a:t>Mennatullah A. E., Ahmed T., Sameh E. and  Ashraf T. E., 2022, Exploring the Growing Importance of Cultural Diversity: Case Studies of the Hospitality Industry, DOI:10.30958/ajt.9-4-4</a:t>
            </a:r>
          </a:p>
          <a:p>
            <a:pPr marL="228600" indent="-228600" algn="l">
              <a:buFont typeface="+mj-lt"/>
              <a:buAutoNum type="arabicPeriod"/>
            </a:pPr>
            <a:r>
              <a:rPr lang="en-US" sz="1200" dirty="0"/>
              <a:t>Moenga A. and  Rotich D., 2023, Influence of Technology and ICT Policies on Hotel Guest Satisfaction in the Hotel Industry: A Case of 4 and 5 Star Rated Hotels in Nairobi City, Journal of Hospitality and Tourism Management 6(2):42-59, DOI:10.53819/81018102t6054</a:t>
            </a:r>
          </a:p>
          <a:p>
            <a:pPr marL="228600" indent="-228600" algn="l">
              <a:buFont typeface="+mj-lt"/>
              <a:buAutoNum type="arabicPeriod"/>
            </a:pPr>
            <a:r>
              <a:rPr lang="en-US" sz="1200" dirty="0"/>
              <a:t>Sharma, G. D., Taheri, B., Gupta, M., &amp; Chopra, R., 2023,  Over 33 years of the hospitality research: a bibliometric review of the International Journal of Contemporary Hospitality Management. International Journal of Contemporary Hospitality Management, (ahead-of-print).</a:t>
            </a:r>
          </a:p>
          <a:p>
            <a:pPr marL="228600" indent="-228600" algn="l">
              <a:buFont typeface="+mj-lt"/>
              <a:buAutoNum type="arabicPeriod"/>
            </a:pPr>
            <a:r>
              <a:rPr lang="en-US" sz="1200" dirty="0"/>
              <a:t>Thommandru, A., Espinoza-Maguiña, M., Ramirez-Asis, E., Ray, S., Naved, M., &amp; Guzman-Avalos, M., 2023. Role of tourism and hospitality business in economic development. Materials Today: Proceedings, 80, 2901-2904.</a:t>
            </a:r>
          </a:p>
          <a:p>
            <a:pPr marL="228600" indent="-228600" algn="l">
              <a:buFont typeface="+mj-lt"/>
              <a:buAutoNum type="arabicPeriod"/>
            </a:pPr>
            <a:r>
              <a:rPr lang="en-US" sz="1200" dirty="0"/>
              <a:t>Ye, Y., Chen, M., Wu, L. Z., &amp; Kwan, H. K., 2023, Why do they slack off in teamwork? Understanding frontline hospitality employees’ social loafing when faced with exploitative leadership. International Journal of Hospitality Management, 109, 103420.</a:t>
            </a:r>
          </a:p>
        </p:txBody>
      </p:sp>
      <p:grpSp>
        <p:nvGrpSpPr>
          <p:cNvPr id="9" name="Group 8"/>
          <p:cNvGrpSpPr/>
          <p:nvPr/>
        </p:nvGrpSpPr>
        <p:grpSpPr>
          <a:xfrm flipH="1">
            <a:off x="501640" y="593217"/>
            <a:ext cx="5044917" cy="5777042"/>
            <a:chOff x="-13995491" y="945960"/>
            <a:chExt cx="25440731" cy="5220000"/>
          </a:xfrm>
        </p:grpSpPr>
        <p:cxnSp>
          <p:nvCxnSpPr>
            <p:cNvPr id="10" name="Straight Connector 9"/>
            <p:cNvCxnSpPr/>
            <p:nvPr/>
          </p:nvCxnSpPr>
          <p:spPr>
            <a:xfrm>
              <a:off x="4267200" y="960120"/>
              <a:ext cx="717804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11" name="Straight Connector 10"/>
            <p:cNvCxnSpPr/>
            <p:nvPr/>
          </p:nvCxnSpPr>
          <p:spPr>
            <a:xfrm>
              <a:off x="-13995491" y="6160611"/>
              <a:ext cx="25436964"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12" name="Straight Connector 11"/>
            <p:cNvCxnSpPr/>
            <p:nvPr/>
          </p:nvCxnSpPr>
          <p:spPr>
            <a:xfrm rot="16200000">
              <a:off x="8817888" y="3555960"/>
              <a:ext cx="522000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grpSp>
      <p:grpSp>
        <p:nvGrpSpPr>
          <p:cNvPr id="13" name="Group 12"/>
          <p:cNvGrpSpPr/>
          <p:nvPr/>
        </p:nvGrpSpPr>
        <p:grpSpPr>
          <a:xfrm>
            <a:off x="501650" y="593090"/>
            <a:ext cx="11410950" cy="5777230"/>
            <a:chOff x="-13995491" y="957935"/>
            <a:chExt cx="25440731" cy="5220000"/>
          </a:xfrm>
        </p:grpSpPr>
        <p:cxnSp>
          <p:nvCxnSpPr>
            <p:cNvPr id="14" name="Straight Connector 13"/>
            <p:cNvCxnSpPr/>
            <p:nvPr/>
          </p:nvCxnSpPr>
          <p:spPr>
            <a:xfrm>
              <a:off x="4267200" y="960120"/>
              <a:ext cx="717804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17" name="Straight Connector 16"/>
            <p:cNvCxnSpPr/>
            <p:nvPr/>
          </p:nvCxnSpPr>
          <p:spPr>
            <a:xfrm>
              <a:off x="-13995491" y="6160611"/>
              <a:ext cx="25436964"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18" name="Straight Connector 17"/>
            <p:cNvCxnSpPr/>
            <p:nvPr/>
          </p:nvCxnSpPr>
          <p:spPr>
            <a:xfrm rot="16200000">
              <a:off x="8817890" y="3567935"/>
              <a:ext cx="522000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aris River"/>
          <p:cNvPicPr>
            <a:picLocks noChangeAspect="1"/>
          </p:cNvPicPr>
          <p:nvPr/>
        </p:nvPicPr>
        <p:blipFill>
          <a:blip r:embed="rId3" cstate="email"/>
          <a:stretch>
            <a:fillRect/>
          </a:stretch>
        </p:blipFill>
        <p:spPr>
          <a:xfrm>
            <a:off x="0" y="29559"/>
            <a:ext cx="12192000" cy="6854573"/>
          </a:xfrm>
          <a:prstGeom prst="rect">
            <a:avLst/>
          </a:prstGeom>
        </p:spPr>
      </p:pic>
      <p:sp>
        <p:nvSpPr>
          <p:cNvPr id="4" name="Rectangle 3"/>
          <p:cNvSpPr/>
          <p:nvPr/>
        </p:nvSpPr>
        <p:spPr bwMode="black">
          <a:xfrm>
            <a:off x="3131819" y="1085415"/>
            <a:ext cx="5928361" cy="4571967"/>
          </a:xfrm>
          <a:prstGeom prst="rect">
            <a:avLst/>
          </a:prstGeom>
          <a:solidFill>
            <a:srgbClr val="000000">
              <a:alpha val="55000"/>
            </a:srgbClr>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
        <p:nvSpPr>
          <p:cNvPr id="2" name="Title 1"/>
          <p:cNvSpPr>
            <a:spLocks noGrp="1"/>
          </p:cNvSpPr>
          <p:nvPr>
            <p:ph type="title"/>
          </p:nvPr>
        </p:nvSpPr>
        <p:spPr>
          <a:xfrm>
            <a:off x="3744457" y="2604671"/>
            <a:ext cx="4703084" cy="1188720"/>
          </a:xfrm>
        </p:spPr>
        <p:txBody>
          <a:bodyPr/>
          <a:lstStyle/>
          <a:p>
            <a:r>
              <a:rPr lang="en-US" b="1" dirty="0">
                <a:solidFill>
                  <a:schemeClr val="accent2"/>
                </a:solidFill>
              </a:rPr>
              <a:t>Thank you!</a:t>
            </a:r>
            <a:endParaRPr lang="en-US" dirty="0">
              <a:solidFill>
                <a:schemeClr val="accent2"/>
              </a:solidFill>
            </a:endParaRPr>
          </a:p>
        </p:txBody>
      </p:sp>
      <p:cxnSp>
        <p:nvCxnSpPr>
          <p:cNvPr id="12" name="Straight Connector 11"/>
          <p:cNvCxnSpPr/>
          <p:nvPr/>
        </p:nvCxnSpPr>
        <p:spPr>
          <a:xfrm>
            <a:off x="3864000" y="2229289"/>
            <a:ext cx="4464000" cy="0"/>
          </a:xfrm>
          <a:prstGeom prst="line">
            <a:avLst/>
          </a:prstGeom>
          <a:ln w="25400">
            <a:solidFill>
              <a:schemeClr val="accent2"/>
            </a:solidFill>
          </a:ln>
        </p:spPr>
        <p:style>
          <a:lnRef idx="3">
            <a:schemeClr val="dk1"/>
          </a:lnRef>
          <a:fillRef idx="0">
            <a:schemeClr val="dk1"/>
          </a:fillRef>
          <a:effectRef idx="2">
            <a:schemeClr val="dk1"/>
          </a:effectRef>
          <a:fontRef idx="minor">
            <a:schemeClr val="tx1"/>
          </a:fontRef>
        </p:style>
      </p:cxnSp>
      <p:sp>
        <p:nvSpPr>
          <p:cNvPr id="11" name="Rectangle 10"/>
          <p:cNvSpPr/>
          <p:nvPr/>
        </p:nvSpPr>
        <p:spPr bwMode="black">
          <a:xfrm>
            <a:off x="3054000" y="1069120"/>
            <a:ext cx="6084000" cy="4719760"/>
          </a:xfrm>
          <a:prstGeom prst="rect">
            <a:avLst/>
          </a:prstGeom>
          <a:noFill/>
          <a:ln w="31750">
            <a:solidFill>
              <a:schemeClr val="accent2"/>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
        <p:nvSpPr>
          <p:cNvPr id="17" name="Rectangle 16"/>
          <p:cNvSpPr>
            <a:spLocks noChangeAspect="1"/>
          </p:cNvSpPr>
          <p:nvPr/>
        </p:nvSpPr>
        <p:spPr bwMode="black">
          <a:xfrm>
            <a:off x="2964000" y="999300"/>
            <a:ext cx="6264000" cy="4859400"/>
          </a:xfrm>
          <a:prstGeom prst="rect">
            <a:avLst/>
          </a:prstGeom>
          <a:noFill/>
          <a:ln w="31750">
            <a:solidFill>
              <a:schemeClr val="bg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ahoma"/>
              <a:ea typeface="+mn-ea"/>
              <a:cs typeface="+mn-cs"/>
            </a:endParaRPr>
          </a:p>
        </p:txBody>
      </p:sp>
    </p:spTree>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arcel">
  <a:themeElements>
    <a:clrScheme name="Custom 12">
      <a:dk1>
        <a:srgbClr val="000000"/>
      </a:dk1>
      <a:lt1>
        <a:srgbClr val="FFFFFF"/>
      </a:lt1>
      <a:dk2>
        <a:srgbClr val="545454"/>
      </a:dk2>
      <a:lt2>
        <a:srgbClr val="BFBFBF"/>
      </a:lt2>
      <a:accent1>
        <a:srgbClr val="4B9BAA"/>
      </a:accent1>
      <a:accent2>
        <a:srgbClr val="FAB900"/>
      </a:accent2>
      <a:accent3>
        <a:srgbClr val="4B9BAA"/>
      </a:accent3>
      <a:accent4>
        <a:srgbClr val="EE7008"/>
      </a:accent4>
      <a:accent5>
        <a:srgbClr val="4B9BAA"/>
      </a:accent5>
      <a:accent6>
        <a:srgbClr val="D5393D"/>
      </a:accent6>
      <a:hlink>
        <a:srgbClr val="4B9BAA"/>
      </a:hlink>
      <a:folHlink>
        <a:srgbClr val="EE7008"/>
      </a:folHlink>
    </a:clrScheme>
    <a:fontScheme name="Custom 10">
      <a:majorFont>
        <a:latin typeface="Tahoma"/>
        <a:ea typeface=""/>
        <a:cs typeface=""/>
      </a:majorFont>
      <a:minorFont>
        <a:latin typeface="Tahoma"/>
        <a:ea typeface=""/>
        <a:cs typeface=""/>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spDef>
      <a:spPr/>
      <a:bodyPr rtlCol="0" anchor="ctr"/>
      <a:lstStyle>
        <a:defPPr algn="ctr">
          <a:defRPr/>
        </a:defPPr>
      </a:lstStyle>
      <a:style>
        <a:lnRef idx="2">
          <a:schemeClr val="accent2">
            <a:shade val="50000"/>
          </a:schemeClr>
        </a:lnRef>
        <a:fillRef idx="1">
          <a:schemeClr val="accent2"/>
        </a:fillRef>
        <a:effectRef idx="0">
          <a:schemeClr val="accent2"/>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1011</Words>
  <Application>Microsoft Office PowerPoint</Application>
  <PresentationFormat>Ecran lat</PresentationFormat>
  <Paragraphs>100</Paragraphs>
  <Slides>10</Slides>
  <Notes>5</Notes>
  <HiddenSlides>0</HiddenSlides>
  <MMClips>0</MMClips>
  <ScaleCrop>false</ScaleCrop>
  <HeadingPairs>
    <vt:vector size="6" baseType="variant">
      <vt:variant>
        <vt:lpstr>Fonturi utilizate</vt:lpstr>
      </vt:variant>
      <vt:variant>
        <vt:i4>5</vt:i4>
      </vt:variant>
      <vt:variant>
        <vt:lpstr>Temă</vt:lpstr>
      </vt:variant>
      <vt:variant>
        <vt:i4>2</vt:i4>
      </vt:variant>
      <vt:variant>
        <vt:lpstr>Titluri diapozitive</vt:lpstr>
      </vt:variant>
      <vt:variant>
        <vt:i4>10</vt:i4>
      </vt:variant>
    </vt:vector>
  </HeadingPairs>
  <TitlesOfParts>
    <vt:vector size="17" baseType="lpstr">
      <vt:lpstr>Arial</vt:lpstr>
      <vt:lpstr>Calibri</vt:lpstr>
      <vt:lpstr>Calibri Light</vt:lpstr>
      <vt:lpstr>Tahoma</vt:lpstr>
      <vt:lpstr>Wingdings</vt:lpstr>
      <vt:lpstr>Temă Office</vt:lpstr>
      <vt:lpstr>Parcel</vt:lpstr>
      <vt:lpstr>The role and importance of quality service, hospitality and quest services within the hotel industry  Marriott  Ritz Carlton</vt:lpstr>
      <vt:lpstr>DIRECTIONS    </vt:lpstr>
      <vt:lpstr>Introduction</vt:lpstr>
      <vt:lpstr>Main Customers</vt:lpstr>
      <vt:lpstr>Nature, scope and role of the guest services and facilities</vt:lpstr>
      <vt:lpstr>Role and function of guest services</vt:lpstr>
      <vt:lpstr>Importance of hospitality and how The Ritz-Carlton exced guest expectations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quest services within the hotel industry  Marriott  Ritz Carlton</dc:title>
  <dc:creator>Nicoleta Bugaciu (2230707)</dc:creator>
  <cp:lastModifiedBy>Nicoleta Bugaciu (2230707)</cp:lastModifiedBy>
  <cp:revision>3</cp:revision>
  <dcterms:created xsi:type="dcterms:W3CDTF">2023-05-22T20:47:44Z</dcterms:created>
  <dcterms:modified xsi:type="dcterms:W3CDTF">2023-05-23T14:13:45Z</dcterms:modified>
</cp:coreProperties>
</file>