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56" r:id="rId5"/>
    <p:sldId id="275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7027C5-EA2E-70D0-74C2-9964BEFCD002}" v="74" dt="2020-11-14T16:00:10.5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6"/>
  </p:normalViewPr>
  <p:slideViewPr>
    <p:cSldViewPr>
      <p:cViewPr varScale="1">
        <p:scale>
          <a:sx n="93" d="100"/>
          <a:sy n="93" d="100"/>
        </p:scale>
        <p:origin x="16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S::m.goolam@uwtsd.ac.uk::7b8f3cd9-a17c-4200-9d27-a29bdc4ac75a" providerId="AD" clId="Web-{F17027C5-EA2E-70D0-74C2-9964BEFCD002}"/>
    <pc:docChg chg="modSld">
      <pc:chgData name="Mumtaz Goolam" userId="S::m.goolam@uwtsd.ac.uk::7b8f3cd9-a17c-4200-9d27-a29bdc4ac75a" providerId="AD" clId="Web-{F17027C5-EA2E-70D0-74C2-9964BEFCD002}" dt="2020-11-14T16:00:10.519" v="73" actId="20577"/>
      <pc:docMkLst>
        <pc:docMk/>
      </pc:docMkLst>
      <pc:sldChg chg="modSp">
        <pc:chgData name="Mumtaz Goolam" userId="S::m.goolam@uwtsd.ac.uk::7b8f3cd9-a17c-4200-9d27-a29bdc4ac75a" providerId="AD" clId="Web-{F17027C5-EA2E-70D0-74C2-9964BEFCD002}" dt="2020-11-14T16:00:10.503" v="72" actId="20577"/>
        <pc:sldMkLst>
          <pc:docMk/>
          <pc:sldMk cId="2504086238" sldId="275"/>
        </pc:sldMkLst>
        <pc:spChg chg="mod">
          <ac:chgData name="Mumtaz Goolam" userId="S::m.goolam@uwtsd.ac.uk::7b8f3cd9-a17c-4200-9d27-a29bdc4ac75a" providerId="AD" clId="Web-{F17027C5-EA2E-70D0-74C2-9964BEFCD002}" dt="2020-11-14T16:00:10.503" v="72" actId="20577"/>
          <ac:spMkLst>
            <pc:docMk/>
            <pc:sldMk cId="2504086238" sldId="275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REVISION AND FEEDBACK</a:t>
            </a:r>
          </a:p>
          <a:p>
            <a:pPr algn="ctr"/>
            <a:r>
              <a:rPr lang="en-GB" sz="2800" b="1"/>
              <a:t>Mumtaz Goolam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30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Objectives of the session</a:t>
            </a:r>
          </a:p>
          <a:p>
            <a:r>
              <a:rPr lang="en-GB" sz="3600" dirty="0"/>
              <a:t>Overall teacher led discussion using the guided discovery approach</a:t>
            </a:r>
          </a:p>
          <a:p>
            <a:r>
              <a:rPr lang="en-GB" sz="3600" dirty="0"/>
              <a:t>Students to prepare first draft of assignment</a:t>
            </a:r>
          </a:p>
          <a:p>
            <a:r>
              <a:rPr lang="en-GB" sz="3600" dirty="0"/>
              <a:t>Formative feedback for students’ assignments</a:t>
            </a:r>
          </a:p>
        </p:txBody>
      </p:sp>
    </p:spTree>
    <p:extLst>
      <p:ext uri="{BB962C8B-B14F-4D97-AF65-F5344CB8AC3E}">
        <p14:creationId xmlns:p14="http://schemas.microsoft.com/office/powerpoint/2010/main" val="25040862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38582</TotalTime>
  <Words>29</Words>
  <Application>Microsoft Office PowerPoint</Application>
  <PresentationFormat>On-screen Show (4:3)</PresentationFormat>
  <Paragraphs>7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20140311PresentationUWTSDTemplate</vt:lpstr>
      <vt:lpstr>INTRODUCTION TO PHYSIOLOGY </vt:lpstr>
      <vt:lpstr>REVISION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Mumtaz Goolam</cp:lastModifiedBy>
  <cp:revision>106</cp:revision>
  <dcterms:created xsi:type="dcterms:W3CDTF">2015-04-14T15:21:28Z</dcterms:created>
  <dcterms:modified xsi:type="dcterms:W3CDTF">2020-11-14T16:00:10Z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