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50C9AD-C7D1-4B50-B524-BB12B6E42B6E}" v="403" dt="2026-03-20T15:20:39.4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59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2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Jayne Wilson (2422885)" userId="a6801386-371b-4531-a325-764315147284" providerId="ADAL" clId="{47925CC7-4F6E-4684-8294-5BF4F497351A}"/>
    <pc:docChg chg="undo custSel addSld delSld modSld sldOrd">
      <pc:chgData name="Samantha Jayne Wilson (2422885)" userId="a6801386-371b-4531-a325-764315147284" providerId="ADAL" clId="{47925CC7-4F6E-4684-8294-5BF4F497351A}" dt="2026-03-20T13:02:27.588" v="2527" actId="1076"/>
      <pc:docMkLst>
        <pc:docMk/>
      </pc:docMkLst>
      <pc:sldChg chg="delSp modSp mod modTransition delAnim">
        <pc:chgData name="Samantha Jayne Wilson (2422885)" userId="a6801386-371b-4531-a325-764315147284" providerId="ADAL" clId="{47925CC7-4F6E-4684-8294-5BF4F497351A}" dt="2026-03-20T12:18:08.271" v="2408" actId="1076"/>
        <pc:sldMkLst>
          <pc:docMk/>
          <pc:sldMk cId="1445907440" sldId="256"/>
        </pc:sldMkLst>
        <pc:picChg chg="del mod">
          <ac:chgData name="Samantha Jayne Wilson (2422885)" userId="a6801386-371b-4531-a325-764315147284" providerId="ADAL" clId="{47925CC7-4F6E-4684-8294-5BF4F497351A}" dt="2026-03-20T12:18:05.091" v="2407" actId="478"/>
          <ac:picMkLst>
            <pc:docMk/>
            <pc:sldMk cId="1445907440" sldId="256"/>
            <ac:picMk id="4" creationId="{01734CFE-F150-ACC6-EEA0-308D4E3DE81C}"/>
          </ac:picMkLst>
        </pc:picChg>
        <pc:picChg chg="del mod">
          <ac:chgData name="Samantha Jayne Wilson (2422885)" userId="a6801386-371b-4531-a325-764315147284" providerId="ADAL" clId="{47925CC7-4F6E-4684-8294-5BF4F497351A}" dt="2026-03-20T12:18:02.070" v="2406" actId="478"/>
          <ac:picMkLst>
            <pc:docMk/>
            <pc:sldMk cId="1445907440" sldId="256"/>
            <ac:picMk id="5" creationId="{B6AFBB70-733C-4246-82D6-379D0815A44A}"/>
          </ac:picMkLst>
        </pc:picChg>
        <pc:picChg chg="mod">
          <ac:chgData name="Samantha Jayne Wilson (2422885)" userId="a6801386-371b-4531-a325-764315147284" providerId="ADAL" clId="{47925CC7-4F6E-4684-8294-5BF4F497351A}" dt="2026-03-20T12:18:08.271" v="2408" actId="1076"/>
          <ac:picMkLst>
            <pc:docMk/>
            <pc:sldMk cId="1445907440" sldId="256"/>
            <ac:picMk id="6" creationId="{2C82353E-F80E-01C1-1A4C-8E6A3595652D}"/>
          </ac:picMkLst>
        </pc:picChg>
      </pc:sldChg>
      <pc:sldChg chg="addSp delSp modSp new mod modTransition setBg delAnim modNotesTx">
        <pc:chgData name="Samantha Jayne Wilson (2422885)" userId="a6801386-371b-4531-a325-764315147284" providerId="ADAL" clId="{47925CC7-4F6E-4684-8294-5BF4F497351A}" dt="2026-03-20T12:36:05.926" v="2413" actId="1076"/>
        <pc:sldMkLst>
          <pc:docMk/>
          <pc:sldMk cId="3069570563" sldId="257"/>
        </pc:sldMkLst>
        <pc:spChg chg="add mod ord">
          <ac:chgData name="Samantha Jayne Wilson (2422885)" userId="a6801386-371b-4531-a325-764315147284" providerId="ADAL" clId="{47925CC7-4F6E-4684-8294-5BF4F497351A}" dt="2026-03-17T16:38:32.686" v="159" actId="26606"/>
          <ac:spMkLst>
            <pc:docMk/>
            <pc:sldMk cId="3069570563" sldId="257"/>
            <ac:spMk id="11" creationId="{2E62602E-55EF-F63F-6515-C1DFC4484DF3}"/>
          </ac:spMkLst>
        </pc:spChg>
        <pc:spChg chg="add mod ord">
          <ac:chgData name="Samantha Jayne Wilson (2422885)" userId="a6801386-371b-4531-a325-764315147284" providerId="ADAL" clId="{47925CC7-4F6E-4684-8294-5BF4F497351A}" dt="2026-03-17T16:39:04.124" v="166" actId="26606"/>
          <ac:spMkLst>
            <pc:docMk/>
            <pc:sldMk cId="3069570563" sldId="257"/>
            <ac:spMk id="12" creationId="{972849FF-86CC-BF5A-8F18-C9894185F675}"/>
          </ac:spMkLst>
        </pc:spChg>
        <pc:spChg chg="add">
          <ac:chgData name="Samantha Jayne Wilson (2422885)" userId="a6801386-371b-4531-a325-764315147284" providerId="ADAL" clId="{47925CC7-4F6E-4684-8294-5BF4F497351A}" dt="2026-03-17T16:39:04.124" v="166" actId="26606"/>
          <ac:spMkLst>
            <pc:docMk/>
            <pc:sldMk cId="3069570563" sldId="257"/>
            <ac:spMk id="80" creationId="{04812C46-200A-4DEB-A05E-3ED6C68C2387}"/>
          </ac:spMkLst>
        </pc:spChg>
        <pc:spChg chg="add">
          <ac:chgData name="Samantha Jayne Wilson (2422885)" userId="a6801386-371b-4531-a325-764315147284" providerId="ADAL" clId="{47925CC7-4F6E-4684-8294-5BF4F497351A}" dt="2026-03-17T16:39:04.124" v="166" actId="26606"/>
          <ac:spMkLst>
            <pc:docMk/>
            <pc:sldMk cId="3069570563" sldId="257"/>
            <ac:spMk id="81" creationId="{D1EA859B-E555-4109-94F3-6700E046E008}"/>
          </ac:spMkLst>
        </pc:spChg>
        <pc:picChg chg="mod">
          <ac:chgData name="Samantha Jayne Wilson (2422885)" userId="a6801386-371b-4531-a325-764315147284" providerId="ADAL" clId="{47925CC7-4F6E-4684-8294-5BF4F497351A}" dt="2026-03-20T12:36:05.926" v="2413" actId="1076"/>
          <ac:picMkLst>
            <pc:docMk/>
            <pc:sldMk cId="3069570563" sldId="257"/>
            <ac:picMk id="6" creationId="{A0EBC0C7-E932-2725-7769-9330030FCC0E}"/>
          </ac:picMkLst>
        </pc:picChg>
        <pc:picChg chg="add mod ord">
          <ac:chgData name="Samantha Jayne Wilson (2422885)" userId="a6801386-371b-4531-a325-764315147284" providerId="ADAL" clId="{47925CC7-4F6E-4684-8294-5BF4F497351A}" dt="2026-03-17T19:59:11.866" v="1827" actId="1076"/>
          <ac:picMkLst>
            <pc:docMk/>
            <pc:sldMk cId="3069570563" sldId="257"/>
            <ac:picMk id="10" creationId="{EA6072C4-B6CE-4291-CD6C-BBFDCC2FD57A}"/>
          </ac:picMkLst>
        </pc:picChg>
      </pc:sldChg>
      <pc:sldChg chg="addSp delSp modSp new mod modTransition setBg delAnim modAnim">
        <pc:chgData name="Samantha Jayne Wilson (2422885)" userId="a6801386-371b-4531-a325-764315147284" providerId="ADAL" clId="{47925CC7-4F6E-4684-8294-5BF4F497351A}" dt="2026-03-20T12:55:23.953" v="2513" actId="1076"/>
        <pc:sldMkLst>
          <pc:docMk/>
          <pc:sldMk cId="1656512023" sldId="258"/>
        </pc:sldMkLst>
        <pc:spChg chg="add mod">
          <ac:chgData name="Samantha Jayne Wilson (2422885)" userId="a6801386-371b-4531-a325-764315147284" providerId="ADAL" clId="{47925CC7-4F6E-4684-8294-5BF4F497351A}" dt="2026-03-18T10:40:04.104" v="1999" actId="14100"/>
          <ac:spMkLst>
            <pc:docMk/>
            <pc:sldMk cId="1656512023" sldId="258"/>
            <ac:spMk id="3" creationId="{8A2C3B73-65C2-E5C1-B6D9-9AE09A634395}"/>
          </ac:spMkLst>
        </pc:spChg>
        <pc:spChg chg="add mod">
          <ac:chgData name="Samantha Jayne Wilson (2422885)" userId="a6801386-371b-4531-a325-764315147284" providerId="ADAL" clId="{47925CC7-4F6E-4684-8294-5BF4F497351A}" dt="2026-03-18T10:40:35.004" v="2005" actId="14100"/>
          <ac:spMkLst>
            <pc:docMk/>
            <pc:sldMk cId="1656512023" sldId="258"/>
            <ac:spMk id="4" creationId="{1FC97A2B-1A96-8CA8-3EDA-4E151940F555}"/>
          </ac:spMkLst>
        </pc:spChg>
        <pc:spChg chg="add mod">
          <ac:chgData name="Samantha Jayne Wilson (2422885)" userId="a6801386-371b-4531-a325-764315147284" providerId="ADAL" clId="{47925CC7-4F6E-4684-8294-5BF4F497351A}" dt="2026-03-17T16:58:55.678" v="239" actId="1076"/>
          <ac:spMkLst>
            <pc:docMk/>
            <pc:sldMk cId="1656512023" sldId="258"/>
            <ac:spMk id="6" creationId="{C8FCEA9D-4351-EE1A-A2CB-6E883CB6DDFE}"/>
          </ac:spMkLst>
        </pc:spChg>
        <pc:spChg chg="add mod">
          <ac:chgData name="Samantha Jayne Wilson (2422885)" userId="a6801386-371b-4531-a325-764315147284" providerId="ADAL" clId="{47925CC7-4F6E-4684-8294-5BF4F497351A}" dt="2026-03-17T16:54:55.992" v="198" actId="26606"/>
          <ac:spMkLst>
            <pc:docMk/>
            <pc:sldMk cId="1656512023" sldId="258"/>
            <ac:spMk id="9" creationId="{E9C63B74-B719-1B6A-8D0D-11B288D24A68}"/>
          </ac:spMkLst>
        </pc:spChg>
        <pc:spChg chg="add mod">
          <ac:chgData name="Samantha Jayne Wilson (2422885)" userId="a6801386-371b-4531-a325-764315147284" providerId="ADAL" clId="{47925CC7-4F6E-4684-8294-5BF4F497351A}" dt="2026-03-17T16:58:35.388" v="238" actId="1076"/>
          <ac:spMkLst>
            <pc:docMk/>
            <pc:sldMk cId="1656512023" sldId="258"/>
            <ac:spMk id="21" creationId="{BD96243B-5670-B5D9-A6EE-8491CDC34F14}"/>
          </ac:spMkLst>
        </pc:spChg>
        <pc:picChg chg="del mod">
          <ac:chgData name="Samantha Jayne Wilson (2422885)" userId="a6801386-371b-4531-a325-764315147284" providerId="ADAL" clId="{47925CC7-4F6E-4684-8294-5BF4F497351A}" dt="2026-03-20T12:54:47.548" v="2511" actId="478"/>
          <ac:picMkLst>
            <pc:docMk/>
            <pc:sldMk cId="1656512023" sldId="258"/>
            <ac:picMk id="2" creationId="{7A14F714-6FAF-91A1-EAD8-335B8CB91DA4}"/>
          </ac:picMkLst>
        </pc:picChg>
        <pc:picChg chg="add mod">
          <ac:chgData name="Samantha Jayne Wilson (2422885)" userId="a6801386-371b-4531-a325-764315147284" providerId="ADAL" clId="{47925CC7-4F6E-4684-8294-5BF4F497351A}" dt="2026-03-17T16:58:30.386" v="237" actId="1076"/>
          <ac:picMkLst>
            <pc:docMk/>
            <pc:sldMk cId="1656512023" sldId="258"/>
            <ac:picMk id="5" creationId="{CD4CBD1C-0A0C-CD6F-E479-393CB0D55662}"/>
          </ac:picMkLst>
        </pc:picChg>
        <pc:picChg chg="add mod ord">
          <ac:chgData name="Samantha Jayne Wilson (2422885)" userId="a6801386-371b-4531-a325-764315147284" providerId="ADAL" clId="{47925CC7-4F6E-4684-8294-5BF4F497351A}" dt="2026-03-17T16:54:55.992" v="198" actId="26606"/>
          <ac:picMkLst>
            <pc:docMk/>
            <pc:sldMk cId="1656512023" sldId="258"/>
            <ac:picMk id="8" creationId="{B5C76C5E-B86C-2125-2083-7E590A10F1DB}"/>
          </ac:picMkLst>
        </pc:picChg>
        <pc:picChg chg="del mod">
          <ac:chgData name="Samantha Jayne Wilson (2422885)" userId="a6801386-371b-4531-a325-764315147284" providerId="ADAL" clId="{47925CC7-4F6E-4684-8294-5BF4F497351A}" dt="2026-03-20T12:55:05.227" v="2512" actId="478"/>
          <ac:picMkLst>
            <pc:docMk/>
            <pc:sldMk cId="1656512023" sldId="258"/>
            <ac:picMk id="10" creationId="{FB094532-A07E-7B45-579A-3430AD1814B5}"/>
          </ac:picMkLst>
        </pc:picChg>
        <pc:picChg chg="mod">
          <ac:chgData name="Samantha Jayne Wilson (2422885)" userId="a6801386-371b-4531-a325-764315147284" providerId="ADAL" clId="{47925CC7-4F6E-4684-8294-5BF4F497351A}" dt="2026-03-20T12:55:23.953" v="2513" actId="1076"/>
          <ac:picMkLst>
            <pc:docMk/>
            <pc:sldMk cId="1656512023" sldId="258"/>
            <ac:picMk id="11" creationId="{E8912714-B4B9-2F34-4706-0E813D016943}"/>
          </ac:picMkLst>
        </pc:picChg>
      </pc:sldChg>
      <pc:sldChg chg="addSp delSp modSp new mod ord modTransition setBg delAnim">
        <pc:chgData name="Samantha Jayne Wilson (2422885)" userId="a6801386-371b-4531-a325-764315147284" providerId="ADAL" clId="{47925CC7-4F6E-4684-8294-5BF4F497351A}" dt="2026-03-20T12:38:37.451" v="2418" actId="478"/>
        <pc:sldMkLst>
          <pc:docMk/>
          <pc:sldMk cId="3432351636" sldId="259"/>
        </pc:sldMkLst>
        <pc:spChg chg="mod ord">
          <ac:chgData name="Samantha Jayne Wilson (2422885)" userId="a6801386-371b-4531-a325-764315147284" providerId="ADAL" clId="{47925CC7-4F6E-4684-8294-5BF4F497351A}" dt="2026-03-20T12:36:32.002" v="2415" actId="14100"/>
          <ac:spMkLst>
            <pc:docMk/>
            <pc:sldMk cId="3432351636" sldId="259"/>
            <ac:spMk id="2" creationId="{4414EA43-F5DA-1F0C-15C4-0B25B967C063}"/>
          </ac:spMkLst>
        </pc:spChg>
        <pc:spChg chg="add mod">
          <ac:chgData name="Samantha Jayne Wilson (2422885)" userId="a6801386-371b-4531-a325-764315147284" providerId="ADAL" clId="{47925CC7-4F6E-4684-8294-5BF4F497351A}" dt="2026-03-17T20:44:24.373" v="1943" actId="1076"/>
          <ac:spMkLst>
            <pc:docMk/>
            <pc:sldMk cId="3432351636" sldId="259"/>
            <ac:spMk id="4" creationId="{074D2AC1-61EC-ADD1-FA01-B2AD0DCA3DD4}"/>
          </ac:spMkLst>
        </pc:spChg>
        <pc:spChg chg="add mod">
          <ac:chgData name="Samantha Jayne Wilson (2422885)" userId="a6801386-371b-4531-a325-764315147284" providerId="ADAL" clId="{47925CC7-4F6E-4684-8294-5BF4F497351A}" dt="2026-03-18T10:34:50.338" v="1953" actId="1076"/>
          <ac:spMkLst>
            <pc:docMk/>
            <pc:sldMk cId="3432351636" sldId="259"/>
            <ac:spMk id="6" creationId="{B5F8FFF2-1EF2-5DCD-8356-49F442CE2D05}"/>
          </ac:spMkLst>
        </pc:spChg>
        <pc:spChg chg="add">
          <ac:chgData name="Samantha Jayne Wilson (2422885)" userId="a6801386-371b-4531-a325-764315147284" providerId="ADAL" clId="{47925CC7-4F6E-4684-8294-5BF4F497351A}" dt="2026-03-17T17:40:26.306" v="636" actId="26606"/>
          <ac:spMkLst>
            <pc:docMk/>
            <pc:sldMk cId="3432351636" sldId="259"/>
            <ac:spMk id="23" creationId="{C1DD1A8A-57D5-4A81-AD04-532B043C5611}"/>
          </ac:spMkLst>
        </pc:spChg>
        <pc:spChg chg="add">
          <ac:chgData name="Samantha Jayne Wilson (2422885)" userId="a6801386-371b-4531-a325-764315147284" providerId="ADAL" clId="{47925CC7-4F6E-4684-8294-5BF4F497351A}" dt="2026-03-17T17:40:26.306" v="636" actId="26606"/>
          <ac:spMkLst>
            <pc:docMk/>
            <pc:sldMk cId="3432351636" sldId="259"/>
            <ac:spMk id="25" creationId="{007891EC-4501-44ED-A8C8-B11B6DB767AB}"/>
          </ac:spMkLst>
        </pc:spChg>
        <pc:picChg chg="del mod">
          <ac:chgData name="Samantha Jayne Wilson (2422885)" userId="a6801386-371b-4531-a325-764315147284" providerId="ADAL" clId="{47925CC7-4F6E-4684-8294-5BF4F497351A}" dt="2026-03-20T12:38:37.451" v="2418" actId="478"/>
          <ac:picMkLst>
            <pc:docMk/>
            <pc:sldMk cId="3432351636" sldId="259"/>
            <ac:picMk id="3" creationId="{B32BD2AD-D3AF-3F3C-FFA7-0B18BDC4BE08}"/>
          </ac:picMkLst>
        </pc:picChg>
        <pc:picChg chg="add mod">
          <ac:chgData name="Samantha Jayne Wilson (2422885)" userId="a6801386-371b-4531-a325-764315147284" providerId="ADAL" clId="{47925CC7-4F6E-4684-8294-5BF4F497351A}" dt="2026-03-20T11:14:31.060" v="2401" actId="1076"/>
          <ac:picMkLst>
            <pc:docMk/>
            <pc:sldMk cId="3432351636" sldId="259"/>
            <ac:picMk id="5" creationId="{3D8E4221-9439-40BA-D808-18D6BA34C984}"/>
          </ac:picMkLst>
        </pc:picChg>
        <pc:picChg chg="mod">
          <ac:chgData name="Samantha Jayne Wilson (2422885)" userId="a6801386-371b-4531-a325-764315147284" providerId="ADAL" clId="{47925CC7-4F6E-4684-8294-5BF4F497351A}" dt="2026-03-20T12:36:17.456" v="2414" actId="1076"/>
          <ac:picMkLst>
            <pc:docMk/>
            <pc:sldMk cId="3432351636" sldId="259"/>
            <ac:picMk id="9" creationId="{4795315C-0EAE-F51F-2166-1949A52DECCF}"/>
          </ac:picMkLst>
        </pc:picChg>
      </pc:sldChg>
      <pc:sldChg chg="addSp delSp modSp new mod modTransition">
        <pc:chgData name="Samantha Jayne Wilson (2422885)" userId="a6801386-371b-4531-a325-764315147284" providerId="ADAL" clId="{47925CC7-4F6E-4684-8294-5BF4F497351A}" dt="2026-03-20T12:38:55.359" v="2423" actId="1076"/>
        <pc:sldMkLst>
          <pc:docMk/>
          <pc:sldMk cId="2398740744" sldId="260"/>
        </pc:sldMkLst>
        <pc:spChg chg="add mod">
          <ac:chgData name="Samantha Jayne Wilson (2422885)" userId="a6801386-371b-4531-a325-764315147284" providerId="ADAL" clId="{47925CC7-4F6E-4684-8294-5BF4F497351A}" dt="2026-03-17T17:44:23.864" v="758" actId="20577"/>
          <ac:spMkLst>
            <pc:docMk/>
            <pc:sldMk cId="2398740744" sldId="260"/>
            <ac:spMk id="3" creationId="{81001934-90CA-08CB-F077-867960C6FD15}"/>
          </ac:spMkLst>
        </pc:spChg>
        <pc:spChg chg="add mod">
          <ac:chgData name="Samantha Jayne Wilson (2422885)" userId="a6801386-371b-4531-a325-764315147284" providerId="ADAL" clId="{47925CC7-4F6E-4684-8294-5BF4F497351A}" dt="2026-03-17T17:47:04.949" v="760" actId="1076"/>
          <ac:spMkLst>
            <pc:docMk/>
            <pc:sldMk cId="2398740744" sldId="260"/>
            <ac:spMk id="6" creationId="{30E03F15-0774-E866-60F8-57F50C4DEC79}"/>
          </ac:spMkLst>
        </pc:spChg>
        <pc:spChg chg="add mod">
          <ac:chgData name="Samantha Jayne Wilson (2422885)" userId="a6801386-371b-4531-a325-764315147284" providerId="ADAL" clId="{47925CC7-4F6E-4684-8294-5BF4F497351A}" dt="2026-03-18T10:53:13.644" v="2273" actId="1076"/>
          <ac:spMkLst>
            <pc:docMk/>
            <pc:sldMk cId="2398740744" sldId="260"/>
            <ac:spMk id="8" creationId="{7291026F-0C2F-16E4-B468-423182675C81}"/>
          </ac:spMkLst>
        </pc:spChg>
        <pc:picChg chg="mod">
          <ac:chgData name="Samantha Jayne Wilson (2422885)" userId="a6801386-371b-4531-a325-764315147284" providerId="ADAL" clId="{47925CC7-4F6E-4684-8294-5BF4F497351A}" dt="2026-03-20T12:38:55.359" v="2423" actId="1076"/>
          <ac:picMkLst>
            <pc:docMk/>
            <pc:sldMk cId="2398740744" sldId="260"/>
            <ac:picMk id="2" creationId="{4C442BF0-EFA2-D413-AF07-819202544293}"/>
          </ac:picMkLst>
        </pc:picChg>
        <pc:picChg chg="add mod">
          <ac:chgData name="Samantha Jayne Wilson (2422885)" userId="a6801386-371b-4531-a325-764315147284" providerId="ADAL" clId="{47925CC7-4F6E-4684-8294-5BF4F497351A}" dt="2026-03-20T12:16:18.034" v="2402" actId="1076"/>
          <ac:picMkLst>
            <pc:docMk/>
            <pc:sldMk cId="2398740744" sldId="260"/>
            <ac:picMk id="5" creationId="{A58E7703-DE7F-2768-A1F3-72D140635F18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0:32.602" v="2428" actId="1076"/>
        <pc:sldMkLst>
          <pc:docMk/>
          <pc:sldMk cId="482179875" sldId="261"/>
        </pc:sldMkLst>
        <pc:spChg chg="add mod">
          <ac:chgData name="Samantha Jayne Wilson (2422885)" userId="a6801386-371b-4531-a325-764315147284" providerId="ADAL" clId="{47925CC7-4F6E-4684-8294-5BF4F497351A}" dt="2026-03-18T11:01:13.947" v="2392" actId="1076"/>
          <ac:spMkLst>
            <pc:docMk/>
            <pc:sldMk cId="482179875" sldId="261"/>
            <ac:spMk id="2" creationId="{EF07C566-C88B-75CA-3846-4B90945FF2E9}"/>
          </ac:spMkLst>
        </pc:spChg>
        <pc:spChg chg="add del mod">
          <ac:chgData name="Samantha Jayne Wilson (2422885)" userId="a6801386-371b-4531-a325-764315147284" providerId="ADAL" clId="{47925CC7-4F6E-4684-8294-5BF4F497351A}" dt="2026-03-18T10:51:38.103" v="2264" actId="20577"/>
          <ac:spMkLst>
            <pc:docMk/>
            <pc:sldMk cId="482179875" sldId="261"/>
            <ac:spMk id="3" creationId="{8AE7FB66-5A16-0B5B-7621-38FAA9F6B8DB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9" creationId="{8DBEAE55-3EA1-41D7-A212-5F7D8986C1F2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10" creationId="{8950AD4C-6AF3-49F8-94E1-DBCAFB39478B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11" creationId="{CFC5F0E7-644F-4101-BE72-12825CF537E7}"/>
          </ac:spMkLst>
        </pc:spChg>
        <pc:spChg chg="add">
          <ac:chgData name="Samantha Jayne Wilson (2422885)" userId="a6801386-371b-4531-a325-764315147284" providerId="ADAL" clId="{47925CC7-4F6E-4684-8294-5BF4F497351A}" dt="2026-03-17T18:08:39.417" v="765" actId="26606"/>
          <ac:spMkLst>
            <pc:docMk/>
            <pc:sldMk cId="482179875" sldId="261"/>
            <ac:spMk id="13" creationId="{B1F9B6B4-B0C4-45C6-A086-901C960D03E7}"/>
          </ac:spMkLst>
        </pc:spChg>
        <pc:spChg chg="add mod">
          <ac:chgData name="Samantha Jayne Wilson (2422885)" userId="a6801386-371b-4531-a325-764315147284" providerId="ADAL" clId="{47925CC7-4F6E-4684-8294-5BF4F497351A}" dt="2026-03-17T18:30:05.873" v="958" actId="1076"/>
          <ac:spMkLst>
            <pc:docMk/>
            <pc:sldMk cId="482179875" sldId="261"/>
            <ac:spMk id="14" creationId="{5185EE74-3E84-C858-D63D-07607745F238}"/>
          </ac:spMkLst>
        </pc:spChg>
        <pc:spChg chg="add mod">
          <ac:chgData name="Samantha Jayne Wilson (2422885)" userId="a6801386-371b-4531-a325-764315147284" providerId="ADAL" clId="{47925CC7-4F6E-4684-8294-5BF4F497351A}" dt="2026-03-17T18:30:21.003" v="960" actId="1076"/>
          <ac:spMkLst>
            <pc:docMk/>
            <pc:sldMk cId="482179875" sldId="261"/>
            <ac:spMk id="16" creationId="{7B9D23E1-184C-7146-A7E4-D1128AD9F241}"/>
          </ac:spMkLst>
        </pc:spChg>
        <pc:picChg chg="mod">
          <ac:chgData name="Samantha Jayne Wilson (2422885)" userId="a6801386-371b-4531-a325-764315147284" providerId="ADAL" clId="{47925CC7-4F6E-4684-8294-5BF4F497351A}" dt="2026-03-20T12:40:32.602" v="2428" actId="1076"/>
          <ac:picMkLst>
            <pc:docMk/>
            <pc:sldMk cId="482179875" sldId="261"/>
            <ac:picMk id="4" creationId="{7F88EE83-5DF0-D06E-37E1-8D0E170CA6BC}"/>
          </ac:picMkLst>
        </pc:picChg>
        <pc:picChg chg="add mod">
          <ac:chgData name="Samantha Jayne Wilson (2422885)" userId="a6801386-371b-4531-a325-764315147284" providerId="ADAL" clId="{47925CC7-4F6E-4684-8294-5BF4F497351A}" dt="2026-03-17T18:28:38.802" v="952" actId="1076"/>
          <ac:picMkLst>
            <pc:docMk/>
            <pc:sldMk cId="482179875" sldId="261"/>
            <ac:picMk id="8" creationId="{3E38AED0-3ADC-7E17-8E80-21E67B23B4EF}"/>
          </ac:picMkLst>
        </pc:picChg>
        <pc:picChg chg="del mod">
          <ac:chgData name="Samantha Jayne Wilson (2422885)" userId="a6801386-371b-4531-a325-764315147284" providerId="ADAL" clId="{47925CC7-4F6E-4684-8294-5BF4F497351A}" dt="2026-03-20T12:40:27.703" v="2427" actId="478"/>
          <ac:picMkLst>
            <pc:docMk/>
            <pc:sldMk cId="482179875" sldId="261"/>
            <ac:picMk id="17" creationId="{32568CA6-0A95-7490-0477-38BF3046F59E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54:13.264" v="2510" actId="5793"/>
        <pc:sldMkLst>
          <pc:docMk/>
          <pc:sldMk cId="1107322890" sldId="262"/>
        </pc:sldMkLst>
        <pc:spChg chg="add mod ord">
          <ac:chgData name="Samantha Jayne Wilson (2422885)" userId="a6801386-371b-4531-a325-764315147284" providerId="ADAL" clId="{47925CC7-4F6E-4684-8294-5BF4F497351A}" dt="2026-03-17T18:45:57.482" v="1216" actId="26606"/>
          <ac:spMkLst>
            <pc:docMk/>
            <pc:sldMk cId="1107322890" sldId="262"/>
            <ac:spMk id="2" creationId="{5F4D4DB8-D92A-5317-1D2F-F576DB87F28B}"/>
          </ac:spMkLst>
        </pc:spChg>
        <pc:spChg chg="add mod">
          <ac:chgData name="Samantha Jayne Wilson (2422885)" userId="a6801386-371b-4531-a325-764315147284" providerId="ADAL" clId="{47925CC7-4F6E-4684-8294-5BF4F497351A}" dt="2026-03-18T10:55:55.034" v="2320" actId="255"/>
          <ac:spMkLst>
            <pc:docMk/>
            <pc:sldMk cId="1107322890" sldId="262"/>
            <ac:spMk id="5" creationId="{57063DD0-F357-CC92-CAED-47D59AA23434}"/>
          </ac:spMkLst>
        </pc:spChg>
        <pc:spChg chg="add mod">
          <ac:chgData name="Samantha Jayne Wilson (2422885)" userId="a6801386-371b-4531-a325-764315147284" providerId="ADAL" clId="{47925CC7-4F6E-4684-8294-5BF4F497351A}" dt="2026-03-20T12:52:19.773" v="2487" actId="20577"/>
          <ac:spMkLst>
            <pc:docMk/>
            <pc:sldMk cId="1107322890" sldId="262"/>
            <ac:spMk id="7" creationId="{C122E4B5-A9E2-F8C6-6BBF-DF259AA38E37}"/>
          </ac:spMkLst>
        </pc:spChg>
        <pc:spChg chg="add mod">
          <ac:chgData name="Samantha Jayne Wilson (2422885)" userId="a6801386-371b-4531-a325-764315147284" providerId="ADAL" clId="{47925CC7-4F6E-4684-8294-5BF4F497351A}" dt="2026-03-20T12:54:13.264" v="2510" actId="5793"/>
          <ac:spMkLst>
            <pc:docMk/>
            <pc:sldMk cId="1107322890" sldId="262"/>
            <ac:spMk id="10" creationId="{907F604A-6EEE-DFAA-A021-45959C20526C}"/>
          </ac:spMkLst>
        </pc:spChg>
        <pc:spChg chg="add">
          <ac:chgData name="Samantha Jayne Wilson (2422885)" userId="a6801386-371b-4531-a325-764315147284" providerId="ADAL" clId="{47925CC7-4F6E-4684-8294-5BF4F497351A}" dt="2026-03-17T18:45:57.482" v="1216" actId="26606"/>
          <ac:spMkLst>
            <pc:docMk/>
            <pc:sldMk cId="1107322890" sldId="262"/>
            <ac:spMk id="46" creationId="{04812C46-200A-4DEB-A05E-3ED6C68C2387}"/>
          </ac:spMkLst>
        </pc:spChg>
        <pc:spChg chg="add">
          <ac:chgData name="Samantha Jayne Wilson (2422885)" userId="a6801386-371b-4531-a325-764315147284" providerId="ADAL" clId="{47925CC7-4F6E-4684-8294-5BF4F497351A}" dt="2026-03-17T18:45:57.482" v="1216" actId="26606"/>
          <ac:spMkLst>
            <pc:docMk/>
            <pc:sldMk cId="1107322890" sldId="262"/>
            <ac:spMk id="48" creationId="{D1EA859B-E555-4109-94F3-6700E046E008}"/>
          </ac:spMkLst>
        </pc:spChg>
        <pc:picChg chg="del mod">
          <ac:chgData name="Samantha Jayne Wilson (2422885)" userId="a6801386-371b-4531-a325-764315147284" providerId="ADAL" clId="{47925CC7-4F6E-4684-8294-5BF4F497351A}" dt="2026-03-20T12:41:45.065" v="2431" actId="478"/>
          <ac:picMkLst>
            <pc:docMk/>
            <pc:sldMk cId="1107322890" sldId="262"/>
            <ac:picMk id="3" creationId="{31AE062D-D32E-0FC5-86A2-EE693011F79E}"/>
          </ac:picMkLst>
        </pc:picChg>
        <pc:picChg chg="mod">
          <ac:chgData name="Samantha Jayne Wilson (2422885)" userId="a6801386-371b-4531-a325-764315147284" providerId="ADAL" clId="{47925CC7-4F6E-4684-8294-5BF4F497351A}" dt="2026-03-20T12:41:55.705" v="2434" actId="1076"/>
          <ac:picMkLst>
            <pc:docMk/>
            <pc:sldMk cId="1107322890" sldId="262"/>
            <ac:picMk id="4" creationId="{3F3A0AC8-E1BF-DEE5-6346-508A66CE2E1C}"/>
          </ac:picMkLst>
        </pc:picChg>
        <pc:picChg chg="add del mod">
          <ac:chgData name="Samantha Jayne Wilson (2422885)" userId="a6801386-371b-4531-a325-764315147284" providerId="ADAL" clId="{47925CC7-4F6E-4684-8294-5BF4F497351A}" dt="2026-03-18T10:56:04.233" v="2321" actId="1076"/>
          <ac:picMkLst>
            <pc:docMk/>
            <pc:sldMk cId="1107322890" sldId="262"/>
            <ac:picMk id="6" creationId="{44A24366-0DB4-E190-DCF2-8E269438EF08}"/>
          </ac:picMkLst>
        </pc:picChg>
        <pc:picChg chg="del">
          <ac:chgData name="Samantha Jayne Wilson (2422885)" userId="a6801386-371b-4531-a325-764315147284" providerId="ADAL" clId="{47925CC7-4F6E-4684-8294-5BF4F497351A}" dt="2026-03-20T12:41:51.788" v="2433" actId="478"/>
          <ac:picMkLst>
            <pc:docMk/>
            <pc:sldMk cId="1107322890" sldId="262"/>
            <ac:picMk id="8" creationId="{42A9BBA5-C651-1E1C-83D1-483CE741135B}"/>
          </ac:picMkLst>
        </pc:picChg>
        <pc:picChg chg="del">
          <ac:chgData name="Samantha Jayne Wilson (2422885)" userId="a6801386-371b-4531-a325-764315147284" providerId="ADAL" clId="{47925CC7-4F6E-4684-8294-5BF4F497351A}" dt="2026-03-20T12:41:47.842" v="2432" actId="478"/>
          <ac:picMkLst>
            <pc:docMk/>
            <pc:sldMk cId="1107322890" sldId="262"/>
            <ac:picMk id="9" creationId="{AA59CC4E-5FBF-C04F-CF10-39F27BD38CFC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3:49.814" v="2440" actId="1076"/>
        <pc:sldMkLst>
          <pc:docMk/>
          <pc:sldMk cId="3711665547" sldId="263"/>
        </pc:sldMkLst>
        <pc:spChg chg="add mod">
          <ac:chgData name="Samantha Jayne Wilson (2422885)" userId="a6801386-371b-4531-a325-764315147284" providerId="ADAL" clId="{47925CC7-4F6E-4684-8294-5BF4F497351A}" dt="2026-03-18T10:57:40.532" v="2334" actId="20577"/>
          <ac:spMkLst>
            <pc:docMk/>
            <pc:sldMk cId="3711665547" sldId="263"/>
            <ac:spMk id="4" creationId="{DA5E9AA6-DFB9-0789-A411-6185A5A051AB}"/>
          </ac:spMkLst>
        </pc:spChg>
        <pc:spChg chg="add mod">
          <ac:chgData name="Samantha Jayne Wilson (2422885)" userId="a6801386-371b-4531-a325-764315147284" providerId="ADAL" clId="{47925CC7-4F6E-4684-8294-5BF4F497351A}" dt="2026-03-17T18:59:30.087" v="1402" actId="26606"/>
          <ac:spMkLst>
            <pc:docMk/>
            <pc:sldMk cId="3711665547" sldId="263"/>
            <ac:spMk id="14" creationId="{5D078018-E542-4CBF-A11C-571B175D6A60}"/>
          </ac:spMkLst>
        </pc:spChg>
        <pc:spChg chg="add">
          <ac:chgData name="Samantha Jayne Wilson (2422885)" userId="a6801386-371b-4531-a325-764315147284" providerId="ADAL" clId="{47925CC7-4F6E-4684-8294-5BF4F497351A}" dt="2026-03-17T18:59:30.087" v="1402" actId="26606"/>
          <ac:spMkLst>
            <pc:docMk/>
            <pc:sldMk cId="3711665547" sldId="263"/>
            <ac:spMk id="57" creationId="{1D63C574-BFD2-41A1-A567-B0C3CC7FDD4F}"/>
          </ac:spMkLst>
        </pc:spChg>
        <pc:spChg chg="add">
          <ac:chgData name="Samantha Jayne Wilson (2422885)" userId="a6801386-371b-4531-a325-764315147284" providerId="ADAL" clId="{47925CC7-4F6E-4684-8294-5BF4F497351A}" dt="2026-03-17T18:59:30.087" v="1402" actId="26606"/>
          <ac:spMkLst>
            <pc:docMk/>
            <pc:sldMk cId="3711665547" sldId="263"/>
            <ac:spMk id="59" creationId="{E2A46BAB-8C31-42B2-90E8-B26DD3E81D37}"/>
          </ac:spMkLst>
        </pc:spChg>
        <pc:grpChg chg="add">
          <ac:chgData name="Samantha Jayne Wilson (2422885)" userId="a6801386-371b-4531-a325-764315147284" providerId="ADAL" clId="{47925CC7-4F6E-4684-8294-5BF4F497351A}" dt="2026-03-17T18:59:30.087" v="1402" actId="26606"/>
          <ac:grpSpMkLst>
            <pc:docMk/>
            <pc:sldMk cId="3711665547" sldId="263"/>
            <ac:grpSpMk id="61" creationId="{B3F7A3C7-0737-4E57-B30E-8EEFE638B401}"/>
          </ac:grpSpMkLst>
        </pc:grpChg>
        <pc:grpChg chg="add">
          <ac:chgData name="Samantha Jayne Wilson (2422885)" userId="a6801386-371b-4531-a325-764315147284" providerId="ADAL" clId="{47925CC7-4F6E-4684-8294-5BF4F497351A}" dt="2026-03-17T18:59:30.087" v="1402" actId="26606"/>
          <ac:grpSpMkLst>
            <pc:docMk/>
            <pc:sldMk cId="3711665547" sldId="263"/>
            <ac:grpSpMk id="65" creationId="{43F5E015-E085-4624-B431-B42414448684}"/>
          </ac:grpSpMkLst>
        </pc:grpChg>
        <pc:graphicFrameChg chg="add mod ord modGraphic">
          <ac:chgData name="Samantha Jayne Wilson (2422885)" userId="a6801386-371b-4531-a325-764315147284" providerId="ADAL" clId="{47925CC7-4F6E-4684-8294-5BF4F497351A}" dt="2026-03-17T18:59:30.087" v="1402" actId="26606"/>
          <ac:graphicFrameMkLst>
            <pc:docMk/>
            <pc:sldMk cId="3711665547" sldId="263"/>
            <ac:graphicFrameMk id="22" creationId="{D9A1514A-062C-05F3-B81D-0A437E2F7D59}"/>
          </ac:graphicFrameMkLst>
        </pc:graphicFrameChg>
        <pc:picChg chg="del mod">
          <ac:chgData name="Samantha Jayne Wilson (2422885)" userId="a6801386-371b-4531-a325-764315147284" providerId="ADAL" clId="{47925CC7-4F6E-4684-8294-5BF4F497351A}" dt="2026-03-20T12:43:42.469" v="2439" actId="478"/>
          <ac:picMkLst>
            <pc:docMk/>
            <pc:sldMk cId="3711665547" sldId="263"/>
            <ac:picMk id="2" creationId="{AD30A333-B67D-DF5C-BF3C-97018170014A}"/>
          </ac:picMkLst>
        </pc:picChg>
        <pc:picChg chg="mod">
          <ac:chgData name="Samantha Jayne Wilson (2422885)" userId="a6801386-371b-4531-a325-764315147284" providerId="ADAL" clId="{47925CC7-4F6E-4684-8294-5BF4F497351A}" dt="2026-03-20T12:43:49.814" v="2440" actId="1076"/>
          <ac:picMkLst>
            <pc:docMk/>
            <pc:sldMk cId="3711665547" sldId="263"/>
            <ac:picMk id="3" creationId="{3BA2D845-CE18-045E-D3A0-E94D96CCBB0B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7:05.260" v="2447" actId="1076"/>
        <pc:sldMkLst>
          <pc:docMk/>
          <pc:sldMk cId="3778425955" sldId="264"/>
        </pc:sldMkLst>
        <pc:spChg chg="add mod ord">
          <ac:chgData name="Samantha Jayne Wilson (2422885)" userId="a6801386-371b-4531-a325-764315147284" providerId="ADAL" clId="{47925CC7-4F6E-4684-8294-5BF4F497351A}" dt="2026-03-17T19:06:07.433" v="1584" actId="20577"/>
          <ac:spMkLst>
            <pc:docMk/>
            <pc:sldMk cId="3778425955" sldId="264"/>
            <ac:spMk id="2" creationId="{2C849EDF-6277-4EDB-5826-9090A0DD57BA}"/>
          </ac:spMkLst>
        </pc:spChg>
        <pc:spChg chg="add mod">
          <ac:chgData name="Samantha Jayne Wilson (2422885)" userId="a6801386-371b-4531-a325-764315147284" providerId="ADAL" clId="{47925CC7-4F6E-4684-8294-5BF4F497351A}" dt="2026-03-17T19:05:05.960" v="1576" actId="26606"/>
          <ac:spMkLst>
            <pc:docMk/>
            <pc:sldMk cId="3778425955" sldId="264"/>
            <ac:spMk id="5" creationId="{928CC843-5CF6-209E-10D0-38B41FD98756}"/>
          </ac:spMkLst>
        </pc:spChg>
        <pc:spChg chg="add mod">
          <ac:chgData name="Samantha Jayne Wilson (2422885)" userId="a6801386-371b-4531-a325-764315147284" providerId="ADAL" clId="{47925CC7-4F6E-4684-8294-5BF4F497351A}" dt="2026-03-18T11:00:17.747" v="2388" actId="20577"/>
          <ac:spMkLst>
            <pc:docMk/>
            <pc:sldMk cId="3778425955" sldId="264"/>
            <ac:spMk id="8" creationId="{74540A90-219A-56C9-E785-3A981BC4C6C4}"/>
          </ac:spMkLst>
        </pc:spChg>
        <pc:spChg chg="add">
          <ac:chgData name="Samantha Jayne Wilson (2422885)" userId="a6801386-371b-4531-a325-764315147284" providerId="ADAL" clId="{47925CC7-4F6E-4684-8294-5BF4F497351A}" dt="2026-03-17T19:05:05.960" v="1576" actId="26606"/>
          <ac:spMkLst>
            <pc:docMk/>
            <pc:sldMk cId="3778425955" sldId="264"/>
            <ac:spMk id="10" creationId="{04812C46-200A-4DEB-A05E-3ED6C68C2387}"/>
          </ac:spMkLst>
        </pc:spChg>
        <pc:spChg chg="add">
          <ac:chgData name="Samantha Jayne Wilson (2422885)" userId="a6801386-371b-4531-a325-764315147284" providerId="ADAL" clId="{47925CC7-4F6E-4684-8294-5BF4F497351A}" dt="2026-03-17T19:05:05.960" v="1576" actId="26606"/>
          <ac:spMkLst>
            <pc:docMk/>
            <pc:sldMk cId="3778425955" sldId="264"/>
            <ac:spMk id="12" creationId="{D1EA859B-E555-4109-94F3-6700E046E008}"/>
          </ac:spMkLst>
        </pc:spChg>
        <pc:picChg chg="del mod">
          <ac:chgData name="Samantha Jayne Wilson (2422885)" userId="a6801386-371b-4531-a325-764315147284" providerId="ADAL" clId="{47925CC7-4F6E-4684-8294-5BF4F497351A}" dt="2026-03-20T12:46:47.122" v="2445" actId="478"/>
          <ac:picMkLst>
            <pc:docMk/>
            <pc:sldMk cId="3778425955" sldId="264"/>
            <ac:picMk id="3" creationId="{FCAF50EA-39E1-0D8D-61D3-3787A1545896}"/>
          </ac:picMkLst>
        </pc:picChg>
        <pc:picChg chg="add mod">
          <ac:chgData name="Samantha Jayne Wilson (2422885)" userId="a6801386-371b-4531-a325-764315147284" providerId="ADAL" clId="{47925CC7-4F6E-4684-8294-5BF4F497351A}" dt="2026-03-20T12:44:55.639" v="2444" actId="1076"/>
          <ac:picMkLst>
            <pc:docMk/>
            <pc:sldMk cId="3778425955" sldId="264"/>
            <ac:picMk id="4" creationId="{5CE0DFF8-8229-59B3-C3CB-E211DB441481}"/>
          </ac:picMkLst>
        </pc:picChg>
        <pc:picChg chg="mod">
          <ac:chgData name="Samantha Jayne Wilson (2422885)" userId="a6801386-371b-4531-a325-764315147284" providerId="ADAL" clId="{47925CC7-4F6E-4684-8294-5BF4F497351A}" dt="2026-03-20T12:47:05.260" v="2447" actId="1076"/>
          <ac:picMkLst>
            <pc:docMk/>
            <pc:sldMk cId="3778425955" sldId="264"/>
            <ac:picMk id="6" creationId="{740834FD-3F6C-A78E-C0D4-D7D67A5DD77D}"/>
          </ac:picMkLst>
        </pc:picChg>
        <pc:picChg chg="del mod">
          <ac:chgData name="Samantha Jayne Wilson (2422885)" userId="a6801386-371b-4531-a325-764315147284" providerId="ADAL" clId="{47925CC7-4F6E-4684-8294-5BF4F497351A}" dt="2026-03-20T12:47:00.708" v="2446" actId="478"/>
          <ac:picMkLst>
            <pc:docMk/>
            <pc:sldMk cId="3778425955" sldId="264"/>
            <ac:picMk id="7" creationId="{28A01B0D-5478-1FF6-EC0B-C6DE5E801AF0}"/>
          </ac:picMkLst>
        </pc:picChg>
      </pc:sldChg>
      <pc:sldChg chg="addSp delSp modSp new mod modTransition setBg delAnim">
        <pc:chgData name="Samantha Jayne Wilson (2422885)" userId="a6801386-371b-4531-a325-764315147284" providerId="ADAL" clId="{47925CC7-4F6E-4684-8294-5BF4F497351A}" dt="2026-03-20T12:49:17.793" v="2450" actId="1076"/>
        <pc:sldMkLst>
          <pc:docMk/>
          <pc:sldMk cId="3668599064" sldId="265"/>
        </pc:sldMkLst>
        <pc:spChg chg="add mod">
          <ac:chgData name="Samantha Jayne Wilson (2422885)" userId="a6801386-371b-4531-a325-764315147284" providerId="ADAL" clId="{47925CC7-4F6E-4684-8294-5BF4F497351A}" dt="2026-03-17T19:23:08.344" v="1825" actId="1076"/>
          <ac:spMkLst>
            <pc:docMk/>
            <pc:sldMk cId="3668599064" sldId="265"/>
            <ac:spMk id="6" creationId="{2E61BC82-A38E-6FAA-063B-9EA1FD4C83F6}"/>
          </ac:spMkLst>
        </pc:spChg>
        <pc:spChg chg="add mod">
          <ac:chgData name="Samantha Jayne Wilson (2422885)" userId="a6801386-371b-4531-a325-764315147284" providerId="ADAL" clId="{47925CC7-4F6E-4684-8294-5BF4F497351A}" dt="2026-03-17T19:23:23.132" v="1826" actId="14100"/>
          <ac:spMkLst>
            <pc:docMk/>
            <pc:sldMk cId="3668599064" sldId="265"/>
            <ac:spMk id="7" creationId="{BD3196B1-FAF6-5E88-BF89-10C38A3529E3}"/>
          </ac:spMkLst>
        </pc:spChg>
        <pc:spChg chg="add">
          <ac:chgData name="Samantha Jayne Wilson (2422885)" userId="a6801386-371b-4531-a325-764315147284" providerId="ADAL" clId="{47925CC7-4F6E-4684-8294-5BF4F497351A}" dt="2026-03-17T19:19:13.390" v="1619" actId="26606"/>
          <ac:spMkLst>
            <pc:docMk/>
            <pc:sldMk cId="3668599064" sldId="265"/>
            <ac:spMk id="16" creationId="{D009D6D5-DAC2-4A8B-A17A-E206B9012D09}"/>
          </ac:spMkLst>
        </pc:spChg>
        <pc:picChg chg="del">
          <ac:chgData name="Samantha Jayne Wilson (2422885)" userId="a6801386-371b-4531-a325-764315147284" providerId="ADAL" clId="{47925CC7-4F6E-4684-8294-5BF4F497351A}" dt="2026-03-20T12:48:37.394" v="2449" actId="478"/>
          <ac:picMkLst>
            <pc:docMk/>
            <pc:sldMk cId="3668599064" sldId="265"/>
            <ac:picMk id="2" creationId="{A8CC112C-DF94-0CFC-CE07-2071A9EA0003}"/>
          </ac:picMkLst>
        </pc:picChg>
        <pc:picChg chg="mod">
          <ac:chgData name="Samantha Jayne Wilson (2422885)" userId="a6801386-371b-4531-a325-764315147284" providerId="ADAL" clId="{47925CC7-4F6E-4684-8294-5BF4F497351A}" dt="2026-03-20T12:49:17.793" v="2450" actId="1076"/>
          <ac:picMkLst>
            <pc:docMk/>
            <pc:sldMk cId="3668599064" sldId="265"/>
            <ac:picMk id="3" creationId="{D4443205-B2EE-1114-C637-D2A836645415}"/>
          </ac:picMkLst>
        </pc:picChg>
        <pc:picChg chg="add mod ord">
          <ac:chgData name="Samantha Jayne Wilson (2422885)" userId="a6801386-371b-4531-a325-764315147284" providerId="ADAL" clId="{47925CC7-4F6E-4684-8294-5BF4F497351A}" dt="2026-03-17T19:18:18.007" v="1603" actId="26606"/>
          <ac:picMkLst>
            <pc:docMk/>
            <pc:sldMk cId="3668599064" sldId="265"/>
            <ac:picMk id="5" creationId="{9BADAB20-DE37-88F3-6C71-02C800A40D5C}"/>
          </ac:picMkLst>
        </pc:picChg>
      </pc:sldChg>
      <pc:sldChg chg="addSp modSp new mod">
        <pc:chgData name="Samantha Jayne Wilson (2422885)" userId="a6801386-371b-4531-a325-764315147284" providerId="ADAL" clId="{47925CC7-4F6E-4684-8294-5BF4F497351A}" dt="2026-03-20T13:02:27.588" v="2527" actId="1076"/>
        <pc:sldMkLst>
          <pc:docMk/>
          <pc:sldMk cId="1682829372" sldId="266"/>
        </pc:sldMkLst>
        <pc:spChg chg="add mod">
          <ac:chgData name="Samantha Jayne Wilson (2422885)" userId="a6801386-371b-4531-a325-764315147284" providerId="ADAL" clId="{47925CC7-4F6E-4684-8294-5BF4F497351A}" dt="2026-03-20T13:02:27.588" v="2527" actId="1076"/>
          <ac:spMkLst>
            <pc:docMk/>
            <pc:sldMk cId="1682829372" sldId="266"/>
            <ac:spMk id="2" creationId="{232D927A-F559-CB7C-E422-FABB230690E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58FD0C-720A-4257-BFD3-4910CD372172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6DB3A81-A201-485D-8D79-07436EC7E69C}">
      <dgm:prSet/>
      <dgm:spPr/>
      <dgm:t>
        <a:bodyPr/>
        <a:lstStyle/>
        <a:p>
          <a:r>
            <a:rPr lang="en-GB"/>
            <a:t>Healthy eating</a:t>
          </a:r>
          <a:endParaRPr lang="en-US"/>
        </a:p>
      </dgm:t>
    </dgm:pt>
    <dgm:pt modelId="{664CAEE7-7025-4762-B89D-F242DD536463}" type="parTrans" cxnId="{D8592026-A8AC-4F23-B4BC-451CE67B4A83}">
      <dgm:prSet/>
      <dgm:spPr/>
      <dgm:t>
        <a:bodyPr/>
        <a:lstStyle/>
        <a:p>
          <a:endParaRPr lang="en-US"/>
        </a:p>
      </dgm:t>
    </dgm:pt>
    <dgm:pt modelId="{401EFE11-18E7-4F85-BCCD-4C881C352C15}" type="sibTrans" cxnId="{D8592026-A8AC-4F23-B4BC-451CE67B4A83}">
      <dgm:prSet/>
      <dgm:spPr/>
      <dgm:t>
        <a:bodyPr/>
        <a:lstStyle/>
        <a:p>
          <a:endParaRPr lang="en-US"/>
        </a:p>
      </dgm:t>
    </dgm:pt>
    <dgm:pt modelId="{E5BD55B4-432D-405C-9E8B-37E9720B4584}">
      <dgm:prSet/>
      <dgm:spPr/>
      <dgm:t>
        <a:bodyPr/>
        <a:lstStyle/>
        <a:p>
          <a:r>
            <a:rPr lang="en-GB"/>
            <a:t>Weightloss</a:t>
          </a:r>
          <a:endParaRPr lang="en-US"/>
        </a:p>
      </dgm:t>
    </dgm:pt>
    <dgm:pt modelId="{223C38FF-D6A2-4A0C-A71D-6608DA339DA4}" type="parTrans" cxnId="{BD7E58DD-8462-4228-8D89-6C5E261A44DA}">
      <dgm:prSet/>
      <dgm:spPr/>
      <dgm:t>
        <a:bodyPr/>
        <a:lstStyle/>
        <a:p>
          <a:endParaRPr lang="en-US"/>
        </a:p>
      </dgm:t>
    </dgm:pt>
    <dgm:pt modelId="{CC05E840-BF13-4243-B055-98DA75D49B02}" type="sibTrans" cxnId="{BD7E58DD-8462-4228-8D89-6C5E261A44DA}">
      <dgm:prSet/>
      <dgm:spPr/>
      <dgm:t>
        <a:bodyPr/>
        <a:lstStyle/>
        <a:p>
          <a:endParaRPr lang="en-US"/>
        </a:p>
      </dgm:t>
    </dgm:pt>
    <dgm:pt modelId="{189ADCF6-D0B6-4E12-A7AA-1E0FE24972E1}">
      <dgm:prSet/>
      <dgm:spPr/>
      <dgm:t>
        <a:bodyPr/>
        <a:lstStyle/>
        <a:p>
          <a:r>
            <a:rPr lang="en-GB"/>
            <a:t>Activity</a:t>
          </a:r>
          <a:endParaRPr lang="en-US"/>
        </a:p>
      </dgm:t>
    </dgm:pt>
    <dgm:pt modelId="{77B4CA8D-DA08-48EE-857F-E58E3460B979}" type="parTrans" cxnId="{A3E6F7C8-E81F-40C8-89E6-C7E4CFB4EB3E}">
      <dgm:prSet/>
      <dgm:spPr/>
      <dgm:t>
        <a:bodyPr/>
        <a:lstStyle/>
        <a:p>
          <a:endParaRPr lang="en-US"/>
        </a:p>
      </dgm:t>
    </dgm:pt>
    <dgm:pt modelId="{FECFDE5A-EA20-4116-9AC3-C6E600D9CC4C}" type="sibTrans" cxnId="{A3E6F7C8-E81F-40C8-89E6-C7E4CFB4EB3E}">
      <dgm:prSet/>
      <dgm:spPr/>
      <dgm:t>
        <a:bodyPr/>
        <a:lstStyle/>
        <a:p>
          <a:endParaRPr lang="en-US"/>
        </a:p>
      </dgm:t>
    </dgm:pt>
    <dgm:pt modelId="{0DC40A1D-3855-44F8-9336-24F58256B433}">
      <dgm:prSet/>
      <dgm:spPr/>
      <dgm:t>
        <a:bodyPr/>
        <a:lstStyle/>
        <a:p>
          <a:r>
            <a:rPr lang="en-GB"/>
            <a:t>Regular checks</a:t>
          </a:r>
          <a:endParaRPr lang="en-US"/>
        </a:p>
      </dgm:t>
    </dgm:pt>
    <dgm:pt modelId="{D208250B-1083-4C6E-B599-9E2F9D3D5B6A}" type="parTrans" cxnId="{C55FF05A-CE0A-4505-96B5-7D2B4C2D2FCD}">
      <dgm:prSet/>
      <dgm:spPr/>
      <dgm:t>
        <a:bodyPr/>
        <a:lstStyle/>
        <a:p>
          <a:endParaRPr lang="en-US"/>
        </a:p>
      </dgm:t>
    </dgm:pt>
    <dgm:pt modelId="{AFF988A2-1B12-4687-A301-814DE613FEB8}" type="sibTrans" cxnId="{C55FF05A-CE0A-4505-96B5-7D2B4C2D2FCD}">
      <dgm:prSet/>
      <dgm:spPr/>
      <dgm:t>
        <a:bodyPr/>
        <a:lstStyle/>
        <a:p>
          <a:endParaRPr lang="en-US"/>
        </a:p>
      </dgm:t>
    </dgm:pt>
    <dgm:pt modelId="{24C8306C-2E1D-4ECD-8C2A-CB9F0F8564F9}" type="pres">
      <dgm:prSet presAssocID="{3658FD0C-720A-4257-BFD3-4910CD372172}" presName="linear" presStyleCnt="0">
        <dgm:presLayoutVars>
          <dgm:dir/>
          <dgm:animLvl val="lvl"/>
          <dgm:resizeHandles val="exact"/>
        </dgm:presLayoutVars>
      </dgm:prSet>
      <dgm:spPr/>
    </dgm:pt>
    <dgm:pt modelId="{9002A494-E232-4CBF-92E7-D2B0E812BEF8}" type="pres">
      <dgm:prSet presAssocID="{46DB3A81-A201-485D-8D79-07436EC7E69C}" presName="parentLin" presStyleCnt="0"/>
      <dgm:spPr/>
    </dgm:pt>
    <dgm:pt modelId="{5F60EC37-A971-4CFC-93BA-E4ED5EB7D97F}" type="pres">
      <dgm:prSet presAssocID="{46DB3A81-A201-485D-8D79-07436EC7E69C}" presName="parentLeftMargin" presStyleLbl="node1" presStyleIdx="0" presStyleCnt="4"/>
      <dgm:spPr/>
    </dgm:pt>
    <dgm:pt modelId="{A4268240-2F1C-4883-A9AA-0F5C9AD44ABE}" type="pres">
      <dgm:prSet presAssocID="{46DB3A81-A201-485D-8D79-07436EC7E6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DAFE167-29A7-4FA9-8B73-29F17123DD90}" type="pres">
      <dgm:prSet presAssocID="{46DB3A81-A201-485D-8D79-07436EC7E69C}" presName="negativeSpace" presStyleCnt="0"/>
      <dgm:spPr/>
    </dgm:pt>
    <dgm:pt modelId="{CB35620D-07CE-4724-859C-CDBCB90576DF}" type="pres">
      <dgm:prSet presAssocID="{46DB3A81-A201-485D-8D79-07436EC7E69C}" presName="childText" presStyleLbl="conFgAcc1" presStyleIdx="0" presStyleCnt="4">
        <dgm:presLayoutVars>
          <dgm:bulletEnabled val="1"/>
        </dgm:presLayoutVars>
      </dgm:prSet>
      <dgm:spPr/>
    </dgm:pt>
    <dgm:pt modelId="{D7D56865-7D74-4E6B-A4B2-B894109C1D02}" type="pres">
      <dgm:prSet presAssocID="{401EFE11-18E7-4F85-BCCD-4C881C352C15}" presName="spaceBetweenRectangles" presStyleCnt="0"/>
      <dgm:spPr/>
    </dgm:pt>
    <dgm:pt modelId="{8040C5E8-2E30-4D8A-929C-9D4EE962758C}" type="pres">
      <dgm:prSet presAssocID="{E5BD55B4-432D-405C-9E8B-37E9720B4584}" presName="parentLin" presStyleCnt="0"/>
      <dgm:spPr/>
    </dgm:pt>
    <dgm:pt modelId="{7AE14A60-C527-474E-9FD6-E72A123BCFF1}" type="pres">
      <dgm:prSet presAssocID="{E5BD55B4-432D-405C-9E8B-37E9720B4584}" presName="parentLeftMargin" presStyleLbl="node1" presStyleIdx="0" presStyleCnt="4"/>
      <dgm:spPr/>
    </dgm:pt>
    <dgm:pt modelId="{80A4F159-107B-47C5-9560-600D97470389}" type="pres">
      <dgm:prSet presAssocID="{E5BD55B4-432D-405C-9E8B-37E9720B458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52039F-7EA6-4833-AFE9-3E2BCF2E80A7}" type="pres">
      <dgm:prSet presAssocID="{E5BD55B4-432D-405C-9E8B-37E9720B4584}" presName="negativeSpace" presStyleCnt="0"/>
      <dgm:spPr/>
    </dgm:pt>
    <dgm:pt modelId="{400AE5D5-DA2D-4D07-8346-0A7DCF0E6143}" type="pres">
      <dgm:prSet presAssocID="{E5BD55B4-432D-405C-9E8B-37E9720B4584}" presName="childText" presStyleLbl="conFgAcc1" presStyleIdx="1" presStyleCnt="4">
        <dgm:presLayoutVars>
          <dgm:bulletEnabled val="1"/>
        </dgm:presLayoutVars>
      </dgm:prSet>
      <dgm:spPr/>
    </dgm:pt>
    <dgm:pt modelId="{2432C5CB-9CB4-4CED-A505-AACC16B6180F}" type="pres">
      <dgm:prSet presAssocID="{CC05E840-BF13-4243-B055-98DA75D49B02}" presName="spaceBetweenRectangles" presStyleCnt="0"/>
      <dgm:spPr/>
    </dgm:pt>
    <dgm:pt modelId="{BB175AF9-0E5E-435E-9173-8DE9C37704B1}" type="pres">
      <dgm:prSet presAssocID="{189ADCF6-D0B6-4E12-A7AA-1E0FE24972E1}" presName="parentLin" presStyleCnt="0"/>
      <dgm:spPr/>
    </dgm:pt>
    <dgm:pt modelId="{88F49C45-8AAA-4960-93F0-4C39E72F9D9E}" type="pres">
      <dgm:prSet presAssocID="{189ADCF6-D0B6-4E12-A7AA-1E0FE24972E1}" presName="parentLeftMargin" presStyleLbl="node1" presStyleIdx="1" presStyleCnt="4"/>
      <dgm:spPr/>
    </dgm:pt>
    <dgm:pt modelId="{A9CEB5CC-77E0-40A5-A603-38938EDA5EAF}" type="pres">
      <dgm:prSet presAssocID="{189ADCF6-D0B6-4E12-A7AA-1E0FE24972E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140C94-C1A3-4FC3-89B5-F2F5131BC7C1}" type="pres">
      <dgm:prSet presAssocID="{189ADCF6-D0B6-4E12-A7AA-1E0FE24972E1}" presName="negativeSpace" presStyleCnt="0"/>
      <dgm:spPr/>
    </dgm:pt>
    <dgm:pt modelId="{E47FD4B7-700B-43E7-9F80-45BDF7774985}" type="pres">
      <dgm:prSet presAssocID="{189ADCF6-D0B6-4E12-A7AA-1E0FE24972E1}" presName="childText" presStyleLbl="conFgAcc1" presStyleIdx="2" presStyleCnt="4">
        <dgm:presLayoutVars>
          <dgm:bulletEnabled val="1"/>
        </dgm:presLayoutVars>
      </dgm:prSet>
      <dgm:spPr/>
    </dgm:pt>
    <dgm:pt modelId="{AB2F7E40-F009-47A1-B41D-37EEADC03D3C}" type="pres">
      <dgm:prSet presAssocID="{FECFDE5A-EA20-4116-9AC3-C6E600D9CC4C}" presName="spaceBetweenRectangles" presStyleCnt="0"/>
      <dgm:spPr/>
    </dgm:pt>
    <dgm:pt modelId="{C2269C64-C503-4C64-BFF3-E9786DAB83F3}" type="pres">
      <dgm:prSet presAssocID="{0DC40A1D-3855-44F8-9336-24F58256B433}" presName="parentLin" presStyleCnt="0"/>
      <dgm:spPr/>
    </dgm:pt>
    <dgm:pt modelId="{25D19C0C-C951-4B2D-9AFB-6DBFF1A471E4}" type="pres">
      <dgm:prSet presAssocID="{0DC40A1D-3855-44F8-9336-24F58256B433}" presName="parentLeftMargin" presStyleLbl="node1" presStyleIdx="2" presStyleCnt="4"/>
      <dgm:spPr/>
    </dgm:pt>
    <dgm:pt modelId="{5E1A545B-AC5B-4078-ABF1-4CBBDA5D38D8}" type="pres">
      <dgm:prSet presAssocID="{0DC40A1D-3855-44F8-9336-24F58256B43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D94D77B-4B04-4ED2-A1F7-EE499D53C000}" type="pres">
      <dgm:prSet presAssocID="{0DC40A1D-3855-44F8-9336-24F58256B433}" presName="negativeSpace" presStyleCnt="0"/>
      <dgm:spPr/>
    </dgm:pt>
    <dgm:pt modelId="{83392BAC-C2F2-4DB1-847A-1F8E3FFE734F}" type="pres">
      <dgm:prSet presAssocID="{0DC40A1D-3855-44F8-9336-24F58256B43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CA56C16-01F8-4196-97CC-34B310F96591}" type="presOf" srcId="{0DC40A1D-3855-44F8-9336-24F58256B433}" destId="{25D19C0C-C951-4B2D-9AFB-6DBFF1A471E4}" srcOrd="0" destOrd="0" presId="urn:microsoft.com/office/officeart/2005/8/layout/list1"/>
    <dgm:cxn modelId="{8655AC1D-26ED-4C54-9838-CAA951E5A79A}" type="presOf" srcId="{189ADCF6-D0B6-4E12-A7AA-1E0FE24972E1}" destId="{A9CEB5CC-77E0-40A5-A603-38938EDA5EAF}" srcOrd="1" destOrd="0" presId="urn:microsoft.com/office/officeart/2005/8/layout/list1"/>
    <dgm:cxn modelId="{D8592026-A8AC-4F23-B4BC-451CE67B4A83}" srcId="{3658FD0C-720A-4257-BFD3-4910CD372172}" destId="{46DB3A81-A201-485D-8D79-07436EC7E69C}" srcOrd="0" destOrd="0" parTransId="{664CAEE7-7025-4762-B89D-F242DD536463}" sibTransId="{401EFE11-18E7-4F85-BCCD-4C881C352C15}"/>
    <dgm:cxn modelId="{C55FF05A-CE0A-4505-96B5-7D2B4C2D2FCD}" srcId="{3658FD0C-720A-4257-BFD3-4910CD372172}" destId="{0DC40A1D-3855-44F8-9336-24F58256B433}" srcOrd="3" destOrd="0" parTransId="{D208250B-1083-4C6E-B599-9E2F9D3D5B6A}" sibTransId="{AFF988A2-1B12-4687-A301-814DE613FEB8}"/>
    <dgm:cxn modelId="{FFA71284-F09A-4729-B637-A5329263BDFC}" type="presOf" srcId="{E5BD55B4-432D-405C-9E8B-37E9720B4584}" destId="{80A4F159-107B-47C5-9560-600D97470389}" srcOrd="1" destOrd="0" presId="urn:microsoft.com/office/officeart/2005/8/layout/list1"/>
    <dgm:cxn modelId="{D3E60AAE-0FC4-4FE7-95CA-5FD5C28EBC82}" type="presOf" srcId="{46DB3A81-A201-485D-8D79-07436EC7E69C}" destId="{A4268240-2F1C-4883-A9AA-0F5C9AD44ABE}" srcOrd="1" destOrd="0" presId="urn:microsoft.com/office/officeart/2005/8/layout/list1"/>
    <dgm:cxn modelId="{D7B94BB1-2EF1-4523-BB6D-9357EA0F3D5A}" type="presOf" srcId="{189ADCF6-D0B6-4E12-A7AA-1E0FE24972E1}" destId="{88F49C45-8AAA-4960-93F0-4C39E72F9D9E}" srcOrd="0" destOrd="0" presId="urn:microsoft.com/office/officeart/2005/8/layout/list1"/>
    <dgm:cxn modelId="{5787AEBA-1730-4521-BDB7-025730C78117}" type="presOf" srcId="{46DB3A81-A201-485D-8D79-07436EC7E69C}" destId="{5F60EC37-A971-4CFC-93BA-E4ED5EB7D97F}" srcOrd="0" destOrd="0" presId="urn:microsoft.com/office/officeart/2005/8/layout/list1"/>
    <dgm:cxn modelId="{BD13B2BE-0703-4C7F-8552-87AC59F733EA}" type="presOf" srcId="{0DC40A1D-3855-44F8-9336-24F58256B433}" destId="{5E1A545B-AC5B-4078-ABF1-4CBBDA5D38D8}" srcOrd="1" destOrd="0" presId="urn:microsoft.com/office/officeart/2005/8/layout/list1"/>
    <dgm:cxn modelId="{C5803FC0-6C59-4413-8F3D-971669B8955E}" type="presOf" srcId="{E5BD55B4-432D-405C-9E8B-37E9720B4584}" destId="{7AE14A60-C527-474E-9FD6-E72A123BCFF1}" srcOrd="0" destOrd="0" presId="urn:microsoft.com/office/officeart/2005/8/layout/list1"/>
    <dgm:cxn modelId="{A3E6F7C8-E81F-40C8-89E6-C7E4CFB4EB3E}" srcId="{3658FD0C-720A-4257-BFD3-4910CD372172}" destId="{189ADCF6-D0B6-4E12-A7AA-1E0FE24972E1}" srcOrd="2" destOrd="0" parTransId="{77B4CA8D-DA08-48EE-857F-E58E3460B979}" sibTransId="{FECFDE5A-EA20-4116-9AC3-C6E600D9CC4C}"/>
    <dgm:cxn modelId="{357243DA-A179-4801-8D70-E650C96B4C89}" type="presOf" srcId="{3658FD0C-720A-4257-BFD3-4910CD372172}" destId="{24C8306C-2E1D-4ECD-8C2A-CB9F0F8564F9}" srcOrd="0" destOrd="0" presId="urn:microsoft.com/office/officeart/2005/8/layout/list1"/>
    <dgm:cxn modelId="{BD7E58DD-8462-4228-8D89-6C5E261A44DA}" srcId="{3658FD0C-720A-4257-BFD3-4910CD372172}" destId="{E5BD55B4-432D-405C-9E8B-37E9720B4584}" srcOrd="1" destOrd="0" parTransId="{223C38FF-D6A2-4A0C-A71D-6608DA339DA4}" sibTransId="{CC05E840-BF13-4243-B055-98DA75D49B02}"/>
    <dgm:cxn modelId="{5B3956DD-61F2-42C7-8C5D-BF3D45E94107}" type="presParOf" srcId="{24C8306C-2E1D-4ECD-8C2A-CB9F0F8564F9}" destId="{9002A494-E232-4CBF-92E7-D2B0E812BEF8}" srcOrd="0" destOrd="0" presId="urn:microsoft.com/office/officeart/2005/8/layout/list1"/>
    <dgm:cxn modelId="{411F4C5A-4913-4FB1-A66C-E0B6F6C1CFC7}" type="presParOf" srcId="{9002A494-E232-4CBF-92E7-D2B0E812BEF8}" destId="{5F60EC37-A971-4CFC-93BA-E4ED5EB7D97F}" srcOrd="0" destOrd="0" presId="urn:microsoft.com/office/officeart/2005/8/layout/list1"/>
    <dgm:cxn modelId="{66E84DE3-64EB-4497-BCA1-73FBC209887F}" type="presParOf" srcId="{9002A494-E232-4CBF-92E7-D2B0E812BEF8}" destId="{A4268240-2F1C-4883-A9AA-0F5C9AD44ABE}" srcOrd="1" destOrd="0" presId="urn:microsoft.com/office/officeart/2005/8/layout/list1"/>
    <dgm:cxn modelId="{45AE50D9-E581-4F4E-8334-EE2580C43284}" type="presParOf" srcId="{24C8306C-2E1D-4ECD-8C2A-CB9F0F8564F9}" destId="{5DAFE167-29A7-4FA9-8B73-29F17123DD90}" srcOrd="1" destOrd="0" presId="urn:microsoft.com/office/officeart/2005/8/layout/list1"/>
    <dgm:cxn modelId="{BBEE158B-2E54-4FBD-85F5-8B208CB4F9F1}" type="presParOf" srcId="{24C8306C-2E1D-4ECD-8C2A-CB9F0F8564F9}" destId="{CB35620D-07CE-4724-859C-CDBCB90576DF}" srcOrd="2" destOrd="0" presId="urn:microsoft.com/office/officeart/2005/8/layout/list1"/>
    <dgm:cxn modelId="{86336D01-8DDB-45AB-94E3-689AD096D314}" type="presParOf" srcId="{24C8306C-2E1D-4ECD-8C2A-CB9F0F8564F9}" destId="{D7D56865-7D74-4E6B-A4B2-B894109C1D02}" srcOrd="3" destOrd="0" presId="urn:microsoft.com/office/officeart/2005/8/layout/list1"/>
    <dgm:cxn modelId="{FE056C75-2965-44EC-BAA7-B326BA220BAB}" type="presParOf" srcId="{24C8306C-2E1D-4ECD-8C2A-CB9F0F8564F9}" destId="{8040C5E8-2E30-4D8A-929C-9D4EE962758C}" srcOrd="4" destOrd="0" presId="urn:microsoft.com/office/officeart/2005/8/layout/list1"/>
    <dgm:cxn modelId="{0C1425E9-C9D3-46E8-B0D2-7F61FDD6D853}" type="presParOf" srcId="{8040C5E8-2E30-4D8A-929C-9D4EE962758C}" destId="{7AE14A60-C527-474E-9FD6-E72A123BCFF1}" srcOrd="0" destOrd="0" presId="urn:microsoft.com/office/officeart/2005/8/layout/list1"/>
    <dgm:cxn modelId="{8AC101A8-EF9C-4D7C-BA16-FD872FBEE95B}" type="presParOf" srcId="{8040C5E8-2E30-4D8A-929C-9D4EE962758C}" destId="{80A4F159-107B-47C5-9560-600D97470389}" srcOrd="1" destOrd="0" presId="urn:microsoft.com/office/officeart/2005/8/layout/list1"/>
    <dgm:cxn modelId="{1B3E1A79-4179-42AF-A7A9-8C0D0555C9E4}" type="presParOf" srcId="{24C8306C-2E1D-4ECD-8C2A-CB9F0F8564F9}" destId="{FA52039F-7EA6-4833-AFE9-3E2BCF2E80A7}" srcOrd="5" destOrd="0" presId="urn:microsoft.com/office/officeart/2005/8/layout/list1"/>
    <dgm:cxn modelId="{9D74BEFB-255B-4D76-889A-AD486615BC9D}" type="presParOf" srcId="{24C8306C-2E1D-4ECD-8C2A-CB9F0F8564F9}" destId="{400AE5D5-DA2D-4D07-8346-0A7DCF0E6143}" srcOrd="6" destOrd="0" presId="urn:microsoft.com/office/officeart/2005/8/layout/list1"/>
    <dgm:cxn modelId="{C6021F51-A5D8-4D58-A42C-3B46A86F6659}" type="presParOf" srcId="{24C8306C-2E1D-4ECD-8C2A-CB9F0F8564F9}" destId="{2432C5CB-9CB4-4CED-A505-AACC16B6180F}" srcOrd="7" destOrd="0" presId="urn:microsoft.com/office/officeart/2005/8/layout/list1"/>
    <dgm:cxn modelId="{0A7E2281-87DD-4FFB-ABBD-53AC900CBAF8}" type="presParOf" srcId="{24C8306C-2E1D-4ECD-8C2A-CB9F0F8564F9}" destId="{BB175AF9-0E5E-435E-9173-8DE9C37704B1}" srcOrd="8" destOrd="0" presId="urn:microsoft.com/office/officeart/2005/8/layout/list1"/>
    <dgm:cxn modelId="{F24AE113-86C9-4100-BD28-7D44D7BE2EAB}" type="presParOf" srcId="{BB175AF9-0E5E-435E-9173-8DE9C37704B1}" destId="{88F49C45-8AAA-4960-93F0-4C39E72F9D9E}" srcOrd="0" destOrd="0" presId="urn:microsoft.com/office/officeart/2005/8/layout/list1"/>
    <dgm:cxn modelId="{0DC77CA2-F4FB-43C6-B3BB-F8BE73204C77}" type="presParOf" srcId="{BB175AF9-0E5E-435E-9173-8DE9C37704B1}" destId="{A9CEB5CC-77E0-40A5-A603-38938EDA5EAF}" srcOrd="1" destOrd="0" presId="urn:microsoft.com/office/officeart/2005/8/layout/list1"/>
    <dgm:cxn modelId="{A5E265BC-2A2C-4364-B649-5FE8D4F4CD40}" type="presParOf" srcId="{24C8306C-2E1D-4ECD-8C2A-CB9F0F8564F9}" destId="{BC140C94-C1A3-4FC3-89B5-F2F5131BC7C1}" srcOrd="9" destOrd="0" presId="urn:microsoft.com/office/officeart/2005/8/layout/list1"/>
    <dgm:cxn modelId="{1DD6A0D3-D8F2-4690-BE1E-3C4708723974}" type="presParOf" srcId="{24C8306C-2E1D-4ECD-8C2A-CB9F0F8564F9}" destId="{E47FD4B7-700B-43E7-9F80-45BDF7774985}" srcOrd="10" destOrd="0" presId="urn:microsoft.com/office/officeart/2005/8/layout/list1"/>
    <dgm:cxn modelId="{C2A5586F-C9C1-4CE4-981B-84B48981CBAB}" type="presParOf" srcId="{24C8306C-2E1D-4ECD-8C2A-CB9F0F8564F9}" destId="{AB2F7E40-F009-47A1-B41D-37EEADC03D3C}" srcOrd="11" destOrd="0" presId="urn:microsoft.com/office/officeart/2005/8/layout/list1"/>
    <dgm:cxn modelId="{D75E969D-56D4-4C8E-9A53-F024E34D9CCD}" type="presParOf" srcId="{24C8306C-2E1D-4ECD-8C2A-CB9F0F8564F9}" destId="{C2269C64-C503-4C64-BFF3-E9786DAB83F3}" srcOrd="12" destOrd="0" presId="urn:microsoft.com/office/officeart/2005/8/layout/list1"/>
    <dgm:cxn modelId="{351328BE-3624-4CB4-8E47-1EF6EE661FB9}" type="presParOf" srcId="{C2269C64-C503-4C64-BFF3-E9786DAB83F3}" destId="{25D19C0C-C951-4B2D-9AFB-6DBFF1A471E4}" srcOrd="0" destOrd="0" presId="urn:microsoft.com/office/officeart/2005/8/layout/list1"/>
    <dgm:cxn modelId="{242C7126-D655-4739-960A-B3F65D6E6A05}" type="presParOf" srcId="{C2269C64-C503-4C64-BFF3-E9786DAB83F3}" destId="{5E1A545B-AC5B-4078-ABF1-4CBBDA5D38D8}" srcOrd="1" destOrd="0" presId="urn:microsoft.com/office/officeart/2005/8/layout/list1"/>
    <dgm:cxn modelId="{E6DAC44E-BAB7-4638-ACAC-2466CB956A89}" type="presParOf" srcId="{24C8306C-2E1D-4ECD-8C2A-CB9F0F8564F9}" destId="{DD94D77B-4B04-4ED2-A1F7-EE499D53C000}" srcOrd="13" destOrd="0" presId="urn:microsoft.com/office/officeart/2005/8/layout/list1"/>
    <dgm:cxn modelId="{83088587-64DD-49B5-A65A-A062BAF27536}" type="presParOf" srcId="{24C8306C-2E1D-4ECD-8C2A-CB9F0F8564F9}" destId="{83392BAC-C2F2-4DB1-847A-1F8E3FFE734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5620D-07CE-4724-859C-CDBCB90576DF}">
      <dsp:nvSpPr>
        <dsp:cNvPr id="0" name=""/>
        <dsp:cNvSpPr/>
      </dsp:nvSpPr>
      <dsp:spPr>
        <a:xfrm>
          <a:off x="0" y="56544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268240-2F1C-4883-A9AA-0F5C9AD44ABE}">
      <dsp:nvSpPr>
        <dsp:cNvPr id="0" name=""/>
        <dsp:cNvSpPr/>
      </dsp:nvSpPr>
      <dsp:spPr>
        <a:xfrm>
          <a:off x="318395" y="34086"/>
          <a:ext cx="4457539" cy="10627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Healthy eating</a:t>
          </a:r>
          <a:endParaRPr lang="en-US" sz="3600" kern="1200"/>
        </a:p>
      </dsp:txBody>
      <dsp:txXfrm>
        <a:off x="370273" y="85964"/>
        <a:ext cx="4353783" cy="958964"/>
      </dsp:txXfrm>
    </dsp:sp>
    <dsp:sp modelId="{400AE5D5-DA2D-4D07-8346-0A7DCF0E6143}">
      <dsp:nvSpPr>
        <dsp:cNvPr id="0" name=""/>
        <dsp:cNvSpPr/>
      </dsp:nvSpPr>
      <dsp:spPr>
        <a:xfrm>
          <a:off x="0" y="219840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A4F159-107B-47C5-9560-600D97470389}">
      <dsp:nvSpPr>
        <dsp:cNvPr id="0" name=""/>
        <dsp:cNvSpPr/>
      </dsp:nvSpPr>
      <dsp:spPr>
        <a:xfrm>
          <a:off x="318395" y="1667046"/>
          <a:ext cx="4457539" cy="10627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Weightloss</a:t>
          </a:r>
          <a:endParaRPr lang="en-US" sz="3600" kern="1200"/>
        </a:p>
      </dsp:txBody>
      <dsp:txXfrm>
        <a:off x="370273" y="1718924"/>
        <a:ext cx="4353783" cy="958964"/>
      </dsp:txXfrm>
    </dsp:sp>
    <dsp:sp modelId="{E47FD4B7-700B-43E7-9F80-45BDF7774985}">
      <dsp:nvSpPr>
        <dsp:cNvPr id="0" name=""/>
        <dsp:cNvSpPr/>
      </dsp:nvSpPr>
      <dsp:spPr>
        <a:xfrm>
          <a:off x="0" y="383136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CEB5CC-77E0-40A5-A603-38938EDA5EAF}">
      <dsp:nvSpPr>
        <dsp:cNvPr id="0" name=""/>
        <dsp:cNvSpPr/>
      </dsp:nvSpPr>
      <dsp:spPr>
        <a:xfrm>
          <a:off x="318395" y="3300006"/>
          <a:ext cx="4457539" cy="10627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Activity</a:t>
          </a:r>
          <a:endParaRPr lang="en-US" sz="3600" kern="1200"/>
        </a:p>
      </dsp:txBody>
      <dsp:txXfrm>
        <a:off x="370273" y="3351884"/>
        <a:ext cx="4353783" cy="958964"/>
      </dsp:txXfrm>
    </dsp:sp>
    <dsp:sp modelId="{83392BAC-C2F2-4DB1-847A-1F8E3FFE734F}">
      <dsp:nvSpPr>
        <dsp:cNvPr id="0" name=""/>
        <dsp:cNvSpPr/>
      </dsp:nvSpPr>
      <dsp:spPr>
        <a:xfrm>
          <a:off x="0" y="5464326"/>
          <a:ext cx="6367912" cy="90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1A545B-AC5B-4078-ABF1-4CBBDA5D38D8}">
      <dsp:nvSpPr>
        <dsp:cNvPr id="0" name=""/>
        <dsp:cNvSpPr/>
      </dsp:nvSpPr>
      <dsp:spPr>
        <a:xfrm>
          <a:off x="318395" y="4932966"/>
          <a:ext cx="4457539" cy="10627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484" tIns="0" rIns="168484" bIns="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Regular checks</a:t>
          </a:r>
          <a:endParaRPr lang="en-US" sz="3600" kern="1200"/>
        </a:p>
      </dsp:txBody>
      <dsp:txXfrm>
        <a:off x="370273" y="4984844"/>
        <a:ext cx="4353783" cy="9589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F25780-B1C1-4F41-9AFE-73D46B0BDB96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E76F2D-D028-44ED-AADC-845043B06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571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hello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76F2D-D028-44ED-AADC-845043B069B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0368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E76F2D-D028-44ED-AADC-845043B069B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926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0E031-A629-7270-B3D9-2DFA72D5F5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08FFF8-4A41-FDFA-EE1F-0075D7F17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718BC-9242-E400-BEC9-9E485BB08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585860-A599-2950-18E8-7FA82101FB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69BDD-841E-0CA3-3796-4180C44A3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674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38308-14D0-0355-E08F-0619D1D2A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931A7-0633-39B7-2D5A-569748F45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064FA0-6325-04E2-2C5C-A47F74276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AB6D48-569B-55CC-A491-20F2040C8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19C77-79C1-1CE4-6236-E73AE4C66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139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B488-D20F-B476-7BD1-53111B9E9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49B62-94E5-A5F8-E3B7-C2F2B1C75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CDF44-2584-8F0D-0D0D-2FFB111A8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201A9-F71D-44F5-0D37-64B558EAE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E0794-ACED-E601-C663-EAB4F41BF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393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7A0C5-EAED-AE82-9B29-CBDE74FC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E7E6-C2CE-08A8-3955-46F77BDEE1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43983-FCEC-89DB-9B4C-D1F0E9E837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954F4-927E-5C31-B747-F6EF1833D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8281D0-8377-F81A-D0A6-75753D384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88D5CA-A1C4-0113-E0BB-B3432A40F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340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8FBBC-F203-02B3-EFE0-834027AE8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9CD1C-9066-CB8E-4A3D-5E03B8364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DD18E-9CEC-A157-436D-26F83C1399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A018C6-82F4-4101-7523-E1209AA629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4B64930-DF2E-EE0C-0C5E-EF8197606C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F250E9-C69E-EEF1-4BBE-6D8F1AEFB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0DA2AE-6EC2-F69C-2354-F48ECBB77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BC5EC0-F3B4-DBB9-0257-F98EED97B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863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B94D4-0836-0034-2DEF-48534A22F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F5C380-4479-883C-6B8C-0D6EE49E3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662CC-7A8B-9447-D6A4-5CFDCF06F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B75A6C-CB10-49D0-D0AE-8BF40E625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659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CF854A-BB79-A133-DFE6-56435990A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822ACA-ABCB-48D8-1043-DB6384A50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EE452-5821-431A-8C43-D868728B2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386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26C30-B8D6-29CB-9E62-BDC2A0653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F8E64-6993-21E1-FD16-6E1B0EE64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851034-A528-FFCD-6B09-FED8658563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5FADF4-72B8-648A-9F34-9211612CB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6BA49-6210-5C9F-465A-C771F7EA7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D52AD-21BA-A5D8-EEC5-E48144B32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907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E9022-5679-4AE5-835D-B2C9F88E9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65A1D9-01D6-9CF1-819F-D6E191C181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B565A4-88D8-307D-2751-2FC922DF96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8CC123-B266-5ADC-1420-3DF2D1925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CFA172-D2A7-5291-16DB-15F2E2FF4A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53F9C4-F517-C1D2-C97F-07644D09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424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CF34A-8EBE-FF9D-4ED4-76E71FB10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66FF68-B9D9-4E6E-8421-747D4C87DB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CDC57-9C58-46FA-2A8C-509EAA78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5CDB2-0CAB-2517-20A0-0AECA9461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40AEB-B787-CCE4-DEF3-1401A3ED4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588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F32D12-79AE-5F28-A572-8584064792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38BB4E-980B-A94D-E7C1-F67332AE18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C7BE1-62BD-6CC7-27B8-4C8F3ED05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BF2683-B48F-D30B-306F-D100B60B08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90D32-0878-BAF4-811D-12F1418FF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24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5D2CC0-0375-658A-FBB1-FF7C0BD6F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3E6E6-A15D-DBE9-9CDE-84106E1055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0A179-E7BF-461A-55D0-CC157C18D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143963-9ECE-411F-B6B2-E9005FFCA88A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15CE8-5AC0-5CF5-2031-0DE4E51781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0E144-D579-7DD0-EDF1-A1C971CC0B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4CCD74-BB29-47FB-A0C4-9CE7027333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778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flickr.com/photos/diabetescare/14366209098/" TargetMode="External"/><Relationship Id="rId5" Type="http://schemas.openxmlformats.org/officeDocument/2006/relationships/image" Target="../media/image2.jp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beyondthedish.wordpress.com/tag/pancreatic-regeneration/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jpg"/><Relationship Id="rId5" Type="http://schemas.openxmlformats.org/officeDocument/2006/relationships/hyperlink" Target="https://www.biologycorner.com/worksheets/feedback_loops.html" TargetMode="External"/><Relationship Id="rId10" Type="http://schemas.openxmlformats.org/officeDocument/2006/relationships/image" Target="../media/image1.png"/><Relationship Id="rId4" Type="http://schemas.openxmlformats.org/officeDocument/2006/relationships/image" Target="../media/image3.jpg"/><Relationship Id="rId9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emssolutionsint.blogspot.com/2016/12/cetoacidosis-la-diabetes-y-sus.html" TargetMode="Externa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s://iamthat8.tistory.com/entry/%EA%B1%B4%EA%B0%95%ED%95%9C-%EC%B2%B4%EC%A4%91%EA%B3%BC-%EC%B2%B4%EC%84%B1%EB%B6%84%EC%9D%84-%EC%9C%A0%EC%A7%80%ED%95%98%EA%B8%B0-%EC%9C%84%ED%95%9C-%ED%8C%81" TargetMode="Externa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4D873-65E6-D94D-F5F0-6D23E5A9CD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022773" cy="1911782"/>
          </a:xfrm>
        </p:spPr>
        <p:txBody>
          <a:bodyPr/>
          <a:lstStyle/>
          <a:p>
            <a:r>
              <a:rPr lang="en-GB" dirty="0"/>
              <a:t>Introduction to physiology</a:t>
            </a:r>
            <a:br>
              <a:rPr lang="en-GB" dirty="0"/>
            </a:br>
            <a:r>
              <a:rPr lang="en-GB" dirty="0"/>
              <a:t>BMHP5023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204536-873B-7064-7278-CBABD6B9D6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40367"/>
            <a:ext cx="9144000" cy="165576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Samantha Wilson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2422885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Tutor: Gillian Weaver</a:t>
            </a:r>
          </a:p>
        </p:txBody>
      </p:sp>
      <p:pic>
        <p:nvPicPr>
          <p:cNvPr id="6" name="Recorded Sound 1">
            <a:hlinkClick r:id="" action="ppaction://media"/>
            <a:extLst>
              <a:ext uri="{FF2B5EF4-FFF2-40B4-BE49-F238E27FC236}">
                <a16:creationId xmlns:a16="http://schemas.microsoft.com/office/drawing/2014/main" id="{2C82353E-F80E-01C1-1A4C-8E6A359565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71241" y="538227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907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38"/>
    </mc:Choice>
    <mc:Fallback xmlns="">
      <p:transition spd="slow" advTm="11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3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A6072C4-B6CE-4291-CD6C-BBFDCC2FD5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" b="1753"/>
          <a:stretch>
            <a:fillRect/>
          </a:stretch>
        </p:blipFill>
        <p:spPr>
          <a:xfrm>
            <a:off x="2522358" y="0"/>
            <a:ext cx="9669642" cy="685799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849FF-86CC-BF5A-8F18-C9894185F675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Type 2 diabetes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Case study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Anatomy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Physiology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Care plan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Ethics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62602E-55EF-F63F-6515-C1DFC4484DF3}"/>
              </a:ext>
            </a:extLst>
          </p:cNvPr>
          <p:cNvSpPr txBox="1"/>
          <p:nvPr/>
        </p:nvSpPr>
        <p:spPr>
          <a:xfrm>
            <a:off x="9894576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flickr.com/photos/diabetescare/1436620909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6" name="Recorded Sound 2">
            <a:hlinkClick r:id="" action="ppaction://media"/>
            <a:extLst>
              <a:ext uri="{FF2B5EF4-FFF2-40B4-BE49-F238E27FC236}">
                <a16:creationId xmlns:a16="http://schemas.microsoft.com/office/drawing/2014/main" id="{A0EBC0C7-E932-2725-7769-9330030FCC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971039" y="56896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57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24"/>
    </mc:Choice>
    <mc:Fallback xmlns="">
      <p:transition spd="slow" advTm="324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5C76C5E-B86C-2125-2083-7E590A10F1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4632" y="1111887"/>
            <a:ext cx="6716272" cy="463422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D4CBD1C-0A0C-CD6F-E479-393CB0D556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9330" b="9611"/>
          <a:stretch>
            <a:fillRect/>
          </a:stretch>
        </p:blipFill>
        <p:spPr>
          <a:xfrm>
            <a:off x="7534655" y="1627919"/>
            <a:ext cx="4172712" cy="34438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FCEA9D-4351-EE1A-A2CB-6E883CB6DDFE}"/>
              </a:ext>
            </a:extLst>
          </p:cNvPr>
          <p:cNvSpPr txBox="1"/>
          <p:nvPr/>
        </p:nvSpPr>
        <p:spPr>
          <a:xfrm>
            <a:off x="9229438" y="5130053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7" tooltip="https://beyondthedish.wordpress.com/tag/pancreatic-regeneratio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8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9C63B74-B719-1B6A-8D0D-11B288D24A68}"/>
              </a:ext>
            </a:extLst>
          </p:cNvPr>
          <p:cNvSpPr txBox="1"/>
          <p:nvPr/>
        </p:nvSpPr>
        <p:spPr>
          <a:xfrm>
            <a:off x="4746386" y="5546059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biologycorner.com/worksheets/feedback_loop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D96243B-5670-B5D9-A6EE-8491CDC34F14}"/>
              </a:ext>
            </a:extLst>
          </p:cNvPr>
          <p:cNvSpPr txBox="1"/>
          <p:nvPr/>
        </p:nvSpPr>
        <p:spPr>
          <a:xfrm>
            <a:off x="3260775" y="223520"/>
            <a:ext cx="56704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Normal body functioning</a:t>
            </a:r>
          </a:p>
        </p:txBody>
      </p:sp>
      <p:pic>
        <p:nvPicPr>
          <p:cNvPr id="11" name="Recorded Sound 3">
            <a:hlinkClick r:id="" action="ppaction://media"/>
            <a:extLst>
              <a:ext uri="{FF2B5EF4-FFF2-40B4-BE49-F238E27FC236}">
                <a16:creationId xmlns:a16="http://schemas.microsoft.com/office/drawing/2014/main" id="{E8912714-B4B9-2F34-4706-0E813D0169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064557" y="5958997"/>
            <a:ext cx="487363" cy="48736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2C3B73-65C2-E5C1-B6D9-9AE09A634395}"/>
              </a:ext>
            </a:extLst>
          </p:cNvPr>
          <p:cNvSpPr txBox="1"/>
          <p:nvPr/>
        </p:nvSpPr>
        <p:spPr>
          <a:xfrm>
            <a:off x="7200904" y="6202681"/>
            <a:ext cx="2454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 Lu et al.,2024).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C97A2B-1A96-8CA8-3EDA-4E151940F555}"/>
              </a:ext>
            </a:extLst>
          </p:cNvPr>
          <p:cNvSpPr txBox="1"/>
          <p:nvPr/>
        </p:nvSpPr>
        <p:spPr>
          <a:xfrm flipH="1">
            <a:off x="9097402" y="6202680"/>
            <a:ext cx="2454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(Diabetes UK).</a:t>
            </a:r>
          </a:p>
        </p:txBody>
      </p:sp>
    </p:spTree>
    <p:extLst>
      <p:ext uri="{BB962C8B-B14F-4D97-AF65-F5344CB8AC3E}">
        <p14:creationId xmlns:p14="http://schemas.microsoft.com/office/powerpoint/2010/main" val="165651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4214">
        <p:fade/>
      </p:transition>
    </mc:Choice>
    <mc:Fallback xmlns="">
      <p:transition spd="med" advTm="4421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5122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 up view of platelets in the blood">
            <a:extLst>
              <a:ext uri="{FF2B5EF4-FFF2-40B4-BE49-F238E27FC236}">
                <a16:creationId xmlns:a16="http://schemas.microsoft.com/office/drawing/2014/main" id="{3D8E4221-9439-40BA-D808-18D6BA34C9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49" y="-44829"/>
            <a:ext cx="12191999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14EA43-F5DA-1F0C-15C4-0B25B967C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8323" y="5510"/>
            <a:ext cx="12290675" cy="504419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Insulin resistance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 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cell dysfunction</a:t>
            </a:r>
            <a:br>
              <a:rPr lang="en-US" sz="5200" dirty="0">
                <a:solidFill>
                  <a:srgbClr val="FFFFFF"/>
                </a:solidFill>
              </a:rPr>
            </a:b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 err="1">
                <a:solidFill>
                  <a:srgbClr val="FFFFFF"/>
                </a:solidFill>
              </a:rPr>
              <a:t>hyperglycaemia</a:t>
            </a:r>
            <a:r>
              <a:rPr lang="en-US" sz="5200" dirty="0">
                <a:solidFill>
                  <a:srgbClr val="FFFFFF"/>
                </a:solidFill>
              </a:rPr>
              <a:t> and complications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4D2AC1-61EC-ADD1-FA01-B2AD0DCA3DD4}"/>
              </a:ext>
            </a:extLst>
          </p:cNvPr>
          <p:cNvSpPr txBox="1"/>
          <p:nvPr/>
        </p:nvSpPr>
        <p:spPr>
          <a:xfrm>
            <a:off x="9772652" y="6596380"/>
            <a:ext cx="109036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(Lu et al. 224).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F8FFF2-1EF2-5DCD-8356-49F442CE2D05}"/>
              </a:ext>
            </a:extLst>
          </p:cNvPr>
          <p:cNvSpPr txBox="1"/>
          <p:nvPr/>
        </p:nvSpPr>
        <p:spPr>
          <a:xfrm>
            <a:off x="9823146" y="6347784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NICE2022).</a:t>
            </a:r>
          </a:p>
        </p:txBody>
      </p:sp>
      <p:pic>
        <p:nvPicPr>
          <p:cNvPr id="9" name="Recorded Sound 4">
            <a:hlinkClick r:id="" action="ppaction://media"/>
            <a:extLst>
              <a:ext uri="{FF2B5EF4-FFF2-40B4-BE49-F238E27FC236}">
                <a16:creationId xmlns:a16="http://schemas.microsoft.com/office/drawing/2014/main" id="{4795315C-0EAE-F51F-2166-1949A52DEC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92118" y="584777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351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97"/>
    </mc:Choice>
    <mc:Fallback xmlns="">
      <p:transition spd="slow" advTm="45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997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878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1001934-90CA-08CB-F077-867960C6FD15}"/>
              </a:ext>
            </a:extLst>
          </p:cNvPr>
          <p:cNvSpPr txBox="1"/>
          <p:nvPr/>
        </p:nvSpPr>
        <p:spPr>
          <a:xfrm>
            <a:off x="3169920" y="1137920"/>
            <a:ext cx="4145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How the condition affects body systems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8E7703-DE7F-2768-A1F3-72D140635F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69644" y="230832"/>
            <a:ext cx="6096000" cy="609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03F15-0774-E866-60F8-57F50C4DEC79}"/>
              </a:ext>
            </a:extLst>
          </p:cNvPr>
          <p:cNvSpPr txBox="1"/>
          <p:nvPr/>
        </p:nvSpPr>
        <p:spPr>
          <a:xfrm>
            <a:off x="8656320" y="6627168"/>
            <a:ext cx="6096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emssolutionsint.blogspot.com/2016/12/cetoacidosis-la-diabetes-y-su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2" name="slide 4">
            <a:hlinkClick r:id="" action="ppaction://media"/>
            <a:extLst>
              <a:ext uri="{FF2B5EF4-FFF2-40B4-BE49-F238E27FC236}">
                <a16:creationId xmlns:a16="http://schemas.microsoft.com/office/drawing/2014/main" id="{4C442BF0-EFA2-D413-AF07-8192025442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01951" y="5611683"/>
            <a:ext cx="487363" cy="7151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91026F-0C2F-16E4-B468-423182675C81}"/>
              </a:ext>
            </a:extLst>
          </p:cNvPr>
          <p:cNvSpPr txBox="1"/>
          <p:nvPr/>
        </p:nvSpPr>
        <p:spPr>
          <a:xfrm>
            <a:off x="1971554" y="6557918"/>
            <a:ext cx="5683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(Lu et al. 2024). (NICE2022). (Diabetes on the net 2026).</a:t>
            </a:r>
          </a:p>
        </p:txBody>
      </p:sp>
    </p:spTree>
    <p:extLst>
      <p:ext uri="{BB962C8B-B14F-4D97-AF65-F5344CB8AC3E}">
        <p14:creationId xmlns:p14="http://schemas.microsoft.com/office/powerpoint/2010/main" val="2398740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38AED0-3ADC-7E17-8E80-21E67B23B4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208" y="203199"/>
            <a:ext cx="6797040" cy="635317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185EE74-3E84-C858-D63D-07607745F238}"/>
              </a:ext>
            </a:extLst>
          </p:cNvPr>
          <p:cNvSpPr txBox="1"/>
          <p:nvPr/>
        </p:nvSpPr>
        <p:spPr>
          <a:xfrm>
            <a:off x="0" y="1398042"/>
            <a:ext cx="591312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Obese</a:t>
            </a:r>
          </a:p>
          <a:p>
            <a:endParaRPr lang="en-GB" sz="3200" dirty="0"/>
          </a:p>
          <a:p>
            <a:r>
              <a:rPr lang="en-GB" sz="3200" dirty="0"/>
              <a:t>High-risk Overweight group</a:t>
            </a:r>
          </a:p>
          <a:p>
            <a:r>
              <a:rPr lang="en-GB" sz="3200" dirty="0"/>
              <a:t>Physically inactive</a:t>
            </a:r>
          </a:p>
          <a:p>
            <a:endParaRPr lang="en-GB" sz="3200" dirty="0"/>
          </a:p>
          <a:p>
            <a:r>
              <a:rPr lang="en-GB" sz="3200" dirty="0"/>
              <a:t>Carer stress</a:t>
            </a:r>
          </a:p>
          <a:p>
            <a:endParaRPr lang="en-GB" sz="3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9D23E1-184C-7146-A7E4-D1128AD9F241}"/>
              </a:ext>
            </a:extLst>
          </p:cNvPr>
          <p:cNvSpPr txBox="1"/>
          <p:nvPr/>
        </p:nvSpPr>
        <p:spPr>
          <a:xfrm>
            <a:off x="0" y="4535288"/>
            <a:ext cx="76129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Lifestyle demands</a:t>
            </a:r>
          </a:p>
        </p:txBody>
      </p:sp>
      <p:pic>
        <p:nvPicPr>
          <p:cNvPr id="4" name="Recorded Sound 6">
            <a:hlinkClick r:id="" action="ppaction://media"/>
            <a:extLst>
              <a:ext uri="{FF2B5EF4-FFF2-40B4-BE49-F238E27FC236}">
                <a16:creationId xmlns:a16="http://schemas.microsoft.com/office/drawing/2014/main" id="{7F88EE83-5DF0-D06E-37E1-8D0E170CA6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80143" y="5848151"/>
            <a:ext cx="487363" cy="4873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07C566-C88B-75CA-3846-4B90945FF2E9}"/>
              </a:ext>
            </a:extLst>
          </p:cNvPr>
          <p:cNvSpPr txBox="1"/>
          <p:nvPr/>
        </p:nvSpPr>
        <p:spPr>
          <a:xfrm>
            <a:off x="508762" y="6335514"/>
            <a:ext cx="4044801" cy="381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Medscape, 2026). (Nyberg et al. 2014).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E7FB66-5A16-0B5B-7621-38FAA9F6B8DB}"/>
              </a:ext>
            </a:extLst>
          </p:cNvPr>
          <p:cNvSpPr txBox="1"/>
          <p:nvPr/>
        </p:nvSpPr>
        <p:spPr>
          <a:xfrm>
            <a:off x="3201500" y="6397818"/>
            <a:ext cx="100700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(NICE 2026).</a:t>
            </a:r>
          </a:p>
        </p:txBody>
      </p:sp>
    </p:spTree>
    <p:extLst>
      <p:ext uri="{BB962C8B-B14F-4D97-AF65-F5344CB8AC3E}">
        <p14:creationId xmlns:p14="http://schemas.microsoft.com/office/powerpoint/2010/main" val="482179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26"/>
    </mc:Choice>
    <mc:Fallback xmlns="">
      <p:transition spd="slow" advTm="536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4146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tethoscope formed in a heart">
            <a:extLst>
              <a:ext uri="{FF2B5EF4-FFF2-40B4-BE49-F238E27FC236}">
                <a16:creationId xmlns:a16="http://schemas.microsoft.com/office/drawing/2014/main" id="{44A24366-0DB4-E190-DCF2-8E269438EF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8" r="4527" b="-1"/>
          <a:stretch>
            <a:fillRect/>
          </a:stretch>
        </p:blipFill>
        <p:spPr>
          <a:xfrm>
            <a:off x="3524907" y="10"/>
            <a:ext cx="9669642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4D4DB8-D92A-5317-1D2F-F576DB87F28B}"/>
              </a:ext>
            </a:extLst>
          </p:cNvPr>
          <p:cNvSpPr txBox="1"/>
          <p:nvPr/>
        </p:nvSpPr>
        <p:spPr>
          <a:xfrm>
            <a:off x="83820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Initial assessment and diagnosis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122E4B5-A9E2-F8C6-6BBF-DF259AA38E37}"/>
              </a:ext>
            </a:extLst>
          </p:cNvPr>
          <p:cNvSpPr txBox="1"/>
          <p:nvPr/>
        </p:nvSpPr>
        <p:spPr>
          <a:xfrm>
            <a:off x="838200" y="3429000"/>
            <a:ext cx="3822189" cy="2747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Confirm diagnosis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Baseline tests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Blood tests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Blood pressure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Lipids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Kidney function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Person-</a:t>
            </a:r>
            <a:r>
              <a:rPr lang="en-US" sz="2000" dirty="0" err="1"/>
              <a:t>centred</a:t>
            </a:r>
            <a:r>
              <a:rPr lang="en-US" sz="2000" dirty="0"/>
              <a:t> discussion of goals</a:t>
            </a:r>
          </a:p>
        </p:txBody>
      </p:sp>
      <p:pic>
        <p:nvPicPr>
          <p:cNvPr id="4" name="Recorded Sound 7">
            <a:hlinkClick r:id="" action="ppaction://media"/>
            <a:extLst>
              <a:ext uri="{FF2B5EF4-FFF2-40B4-BE49-F238E27FC236}">
                <a16:creationId xmlns:a16="http://schemas.microsoft.com/office/drawing/2014/main" id="{3F3A0AC8-E1BF-DEE5-6346-508A66CE2E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018301" y="5979794"/>
            <a:ext cx="487363" cy="487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063DD0-F357-CC92-CAED-47D59AA23434}"/>
              </a:ext>
            </a:extLst>
          </p:cNvPr>
          <p:cNvSpPr txBox="1"/>
          <p:nvPr/>
        </p:nvSpPr>
        <p:spPr>
          <a:xfrm>
            <a:off x="5648444" y="6336352"/>
            <a:ext cx="368074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(NICE 2015).   (NHS England 2019).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7F604A-6EEE-DFAA-A021-45959C20526C}"/>
              </a:ext>
            </a:extLst>
          </p:cNvPr>
          <p:cNvSpPr txBox="1"/>
          <p:nvPr/>
        </p:nvSpPr>
        <p:spPr>
          <a:xfrm>
            <a:off x="838200" y="3028890"/>
            <a:ext cx="24556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DESMOND</a:t>
            </a:r>
          </a:p>
        </p:txBody>
      </p:sp>
    </p:spTree>
    <p:extLst>
      <p:ext uri="{BB962C8B-B14F-4D97-AF65-F5344CB8AC3E}">
        <p14:creationId xmlns:p14="http://schemas.microsoft.com/office/powerpoint/2010/main" val="110732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243"/>
    </mc:Choice>
    <mc:Fallback xmlns="">
      <p:transition spd="slow" advTm="41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292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62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5D078018-E542-4CBF-A11C-571B175D6A60}"/>
              </a:ext>
            </a:extLst>
          </p:cNvPr>
          <p:cNvSpPr txBox="1"/>
          <p:nvPr/>
        </p:nvSpPr>
        <p:spPr>
          <a:xfrm>
            <a:off x="786385" y="841248"/>
            <a:ext cx="3515244" cy="53400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Care plan lifestyle medicines and monitoring</a:t>
            </a:r>
          </a:p>
        </p:txBody>
      </p:sp>
      <p:graphicFrame>
        <p:nvGraphicFramePr>
          <p:cNvPr id="22" name="TextBox 2">
            <a:extLst>
              <a:ext uri="{FF2B5EF4-FFF2-40B4-BE49-F238E27FC236}">
                <a16:creationId xmlns:a16="http://schemas.microsoft.com/office/drawing/2014/main" id="{D9A1514A-062C-05F3-B81D-0A437E2F7D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3780187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8">
            <a:hlinkClick r:id="" action="ppaction://media"/>
            <a:extLst>
              <a:ext uri="{FF2B5EF4-FFF2-40B4-BE49-F238E27FC236}">
                <a16:creationId xmlns:a16="http://schemas.microsoft.com/office/drawing/2014/main" id="{3BA2D845-CE18-045E-D3A0-E94D96CCBB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4010" y="5991423"/>
            <a:ext cx="487363" cy="4873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5E9AA6-DFB9-0789-A411-6185A5A051AB}"/>
              </a:ext>
            </a:extLst>
          </p:cNvPr>
          <p:cNvSpPr txBox="1"/>
          <p:nvPr/>
        </p:nvSpPr>
        <p:spPr>
          <a:xfrm>
            <a:off x="656708" y="6294120"/>
            <a:ext cx="14366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(NICE 2015).</a:t>
            </a:r>
          </a:p>
        </p:txBody>
      </p:sp>
    </p:spTree>
    <p:extLst>
      <p:ext uri="{BB962C8B-B14F-4D97-AF65-F5344CB8AC3E}">
        <p14:creationId xmlns:p14="http://schemas.microsoft.com/office/powerpoint/2010/main" val="3711665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003"/>
    </mc:Choice>
    <mc:Fallback xmlns="">
      <p:transition spd="slow" advTm="46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0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878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E0DFF8-8229-59B3-C3CB-E211DB4414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29" r="19118"/>
          <a:stretch>
            <a:fillRect/>
          </a:stretch>
        </p:blipFill>
        <p:spPr>
          <a:xfrm>
            <a:off x="2555441" y="-69614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849EDF-6277-4EDB-5826-9090A0DD57BA}"/>
              </a:ext>
            </a:extLst>
          </p:cNvPr>
          <p:cNvSpPr txBox="1"/>
          <p:nvPr/>
        </p:nvSpPr>
        <p:spPr>
          <a:xfrm>
            <a:off x="431800" y="105244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Care plan, education support and ethics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Structured education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Shared decision 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Informed consent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Mental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Carer support and confidentiality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8CC843-5CF6-209E-10D0-38B41FD98756}"/>
              </a:ext>
            </a:extLst>
          </p:cNvPr>
          <p:cNvSpPr txBox="1"/>
          <p:nvPr/>
        </p:nvSpPr>
        <p:spPr>
          <a:xfrm>
            <a:off x="9581989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iamthat8.tistory.com/entry/%EA%B1%B4%EA%B0%95%ED%95%9C-%EC%B2%B4%EC%A4%91%EA%B3%BC-%EC%B2%B4%EC%84%B1%EB%B6%84%EC%9D%84-%EC%9C%A0%EC%A7%80%ED%95%98%EA%B8%B0-%EC%9C%84%ED%95%9C-%ED%8C%8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6" name="Recorded Sound 9">
            <a:hlinkClick r:id="" action="ppaction://media"/>
            <a:extLst>
              <a:ext uri="{FF2B5EF4-FFF2-40B4-BE49-F238E27FC236}">
                <a16:creationId xmlns:a16="http://schemas.microsoft.com/office/drawing/2014/main" id="{740834FD-3F6C-A78E-C0D4-D7D67A5DD7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044077" y="5595866"/>
            <a:ext cx="487363" cy="4873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540A90-219A-56C9-E785-3A981BC4C6C4}"/>
              </a:ext>
            </a:extLst>
          </p:cNvPr>
          <p:cNvSpPr txBox="1"/>
          <p:nvPr/>
        </p:nvSpPr>
        <p:spPr>
          <a:xfrm>
            <a:off x="431800" y="6294120"/>
            <a:ext cx="5016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(NHS2024). (MDU 2024). (Mortensen et al. 2018).</a:t>
            </a:r>
          </a:p>
        </p:txBody>
      </p:sp>
    </p:spTree>
    <p:extLst>
      <p:ext uri="{BB962C8B-B14F-4D97-AF65-F5344CB8AC3E}">
        <p14:creationId xmlns:p14="http://schemas.microsoft.com/office/powerpoint/2010/main" val="377842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680"/>
    </mc:Choice>
    <mc:Fallback xmlns="">
      <p:transition spd="slow" advTm="67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9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32927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61BC82-A38E-6FAA-063B-9EA1FD4C83F6}"/>
              </a:ext>
            </a:extLst>
          </p:cNvPr>
          <p:cNvSpPr txBox="1"/>
          <p:nvPr/>
        </p:nvSpPr>
        <p:spPr>
          <a:xfrm>
            <a:off x="1122680" y="1286817"/>
            <a:ext cx="4619621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b="1" dirty="0"/>
              <a:t> 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5" name="Picture 4" descr="Smiling healthcare professional">
            <a:extLst>
              <a:ext uri="{FF2B5EF4-FFF2-40B4-BE49-F238E27FC236}">
                <a16:creationId xmlns:a16="http://schemas.microsoft.com/office/drawing/2014/main" id="{9BADAB20-DE37-88F3-6C71-02C800A40D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32" r="19182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3196B1-FAF6-5E88-BF89-10C38A3529E3}"/>
              </a:ext>
            </a:extLst>
          </p:cNvPr>
          <p:cNvSpPr txBox="1"/>
          <p:nvPr/>
        </p:nvSpPr>
        <p:spPr>
          <a:xfrm>
            <a:off x="1229360" y="2743200"/>
            <a:ext cx="4439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Type 2 diabetes</a:t>
            </a:r>
          </a:p>
          <a:p>
            <a:r>
              <a:rPr lang="en-GB" dirty="0"/>
              <a:t>Insulin resistance</a:t>
            </a:r>
          </a:p>
          <a:p>
            <a:r>
              <a:rPr lang="en-GB" dirty="0"/>
              <a:t> Risk increased with age</a:t>
            </a:r>
          </a:p>
          <a:p>
            <a:r>
              <a:rPr lang="en-GB" dirty="0"/>
              <a:t> Obesity</a:t>
            </a:r>
          </a:p>
          <a:p>
            <a:r>
              <a:rPr lang="en-GB" dirty="0"/>
              <a:t>Inactivity</a:t>
            </a:r>
          </a:p>
          <a:p>
            <a:r>
              <a:rPr lang="en-GB" dirty="0"/>
              <a:t>Carer stress</a:t>
            </a:r>
          </a:p>
          <a:p>
            <a:r>
              <a:rPr lang="en-GB" dirty="0"/>
              <a:t>Person-centred evidence-based care</a:t>
            </a:r>
          </a:p>
          <a:p>
            <a:r>
              <a:rPr lang="en-GB" dirty="0"/>
              <a:t>Prevents complications</a:t>
            </a:r>
          </a:p>
          <a:p>
            <a:endParaRPr lang="en-GB" dirty="0"/>
          </a:p>
        </p:txBody>
      </p:sp>
      <p:pic>
        <p:nvPicPr>
          <p:cNvPr id="3" name="Recorded Sound 10">
            <a:hlinkClick r:id="" action="ppaction://media"/>
            <a:extLst>
              <a:ext uri="{FF2B5EF4-FFF2-40B4-BE49-F238E27FC236}">
                <a16:creationId xmlns:a16="http://schemas.microsoft.com/office/drawing/2014/main" id="{D4443205-B2EE-1114-C637-D2A8366454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43310" y="607846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59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020"/>
    </mc:Choice>
    <mc:Fallback xmlns="">
      <p:transition spd="slow" advTm="690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46341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32D927A-F559-CB7C-E422-FABB230690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819" y="0"/>
            <a:ext cx="11641394" cy="57310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Aslam, N.D. (2026).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Mellitus: Causes, Symptoms, Types, and Management – Medscape US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Medscapeus.com. Available at: https://medscapeus.com/?p=885 [Accessed 17 Mar. 2026].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Bedfordshire Hospitals NHS Trust.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What We Do - Bedfordshire Hospitals NHS Trust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https://www.bedfordshirehospitals.nhs.uk/our-services/type-2-diabetes-education/what-we-do/ [Accessed 17 Mar. 2026].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(2023).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UK - Know diabetes. Fight diabetes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Diabetes UK. Available at: https://www.diabetes.org.uk/.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DiabetesontheNet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(2026).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NICE NG28 type 2 diabetes guideline: Management update – what’s new? - </a:t>
            </a:r>
            <a:r>
              <a:rPr kumimoji="0" lang="en-US" altLang="en-US" sz="14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DiabetesontheNet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https://diabetesonthenet.com/diabetes-primary-care/factsheet-nice-ng28-feb-2026/.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Lu, X., Xie, Q., Pan, X., Zhang, R., Zhang, X., Peng, G., Zhang, Y., Shen, S. and Tong, N. (2024). Type 2 diabetes mellitus in adults: Pathogenesis, prevention and therapy.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Signal Transduction and Targeted Therapy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9(1), p.262.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://doi.org/10.1038/s41392-024-01951-9.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MDU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Montgomery and informed consent - The MDU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Themdu.com. Available at: https://www.themdu.com/guidance-and-advice/guides/montgomery-and-informed-consent.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Mortensen, J., Clark, A.J., Lange, T., Andersen, G.S., Goldberg, M., Ramlau-Hansen, C.H., Head, J., Kivimäki, M., Madsen, I.E.H., Leineweber, C., Lund, R.,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Rugulies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R., Zins, M., Westerlund, H. and Rod, N.H. (2017). Informal caregiving as a risk factor for type 2 diabetes in individuals with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favourable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unfavourable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psychosocial work environments: A longitudinal multi-cohort study.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&amp; Metabolism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44(1), pp.38–44.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://doi.org/10.1016/j.diabet.2017.04.001.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(2019).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England: Shared decision making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 England. Available at: https://www.england.nhs.uk/personalisedcare/shared-decision-making/.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NICE (2022).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Type 2 Diabetes in adults: Management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Nice.org.uk. Available at: https://www.nice.org.uk/guidance/ng28.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NICE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NICE Guidance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NICE. Available at: https://www.nice.org.uk/guidance.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Nyberg, S.T., Fransson, E.I., Heikkilä, K., Ahola, K., Alfredsson, L.,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Bjorner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J.B., Borritz, M., Burr, H.,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Dragano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N., Goldberg, M., Hamer, M., Jokela, M., Knutsson, A.,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Koskenvuo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M., Koskinen, A.,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Kouvonen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Leineweber, C., Madsen, I.E.H., Magnusson Hanson, L.L. and Marmot, M.G. (2014). Job Strain as a Risk Factor for Type 2 Diabetes: A Pooled Analysis of 124,808 Men and Women.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Diabetes Care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[online] 37(8), pp.2268–2275.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://doi.org/10.2337/dc13-2936.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28293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4da795d18e5a4ac7de3245e03504c475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9bebebaaef251cf62dce31b34c49ac83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41B9D8B-8273-4AC1-BBFF-C4CF5A9B69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7a0acea-1511-41cc-bfdb-5619dd37323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CC4352-E085-4D83-844B-3F1405944AEF}">
  <ds:schemaRefs>
    <ds:schemaRef ds:uri="http://purl.org/dc/terms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purl.org/dc/elements/1.1/"/>
    <ds:schemaRef ds:uri="http://schemas.microsoft.com/office/2006/documentManagement/types"/>
    <ds:schemaRef ds:uri="37a0acea-1511-41cc-bfdb-5619dd373231"/>
  </ds:schemaRefs>
</ds:datastoreItem>
</file>

<file path=customXml/itemProps3.xml><?xml version="1.0" encoding="utf-8"?>
<ds:datastoreItem xmlns:ds="http://schemas.openxmlformats.org/officeDocument/2006/customXml" ds:itemID="{FCDAD87F-8EFB-4B30-A38F-BABE7F579C1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924</Words>
  <Application>Microsoft Office PowerPoint</Application>
  <PresentationFormat>Widescreen</PresentationFormat>
  <Paragraphs>80</Paragraphs>
  <Slides>11</Slides>
  <Notes>2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Meiryo</vt:lpstr>
      <vt:lpstr>Aptos</vt:lpstr>
      <vt:lpstr>Aptos Display</vt:lpstr>
      <vt:lpstr>Arial</vt:lpstr>
      <vt:lpstr>Times New Roman</vt:lpstr>
      <vt:lpstr>Office Theme</vt:lpstr>
      <vt:lpstr>Introduction to physiology BMHP5023</vt:lpstr>
      <vt:lpstr>PowerPoint Presentation</vt:lpstr>
      <vt:lpstr>PowerPoint Presentation</vt:lpstr>
      <vt:lpstr>Insulin resistance   cell dysfunction  hyperglycaemia and complications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Samantha Jayne Wilson (2422885)</dc:creator>
  <cp:lastModifiedBy>Samantha Jayne Wilson (2422885)</cp:lastModifiedBy>
  <cp:revision>2</cp:revision>
  <dcterms:created xsi:type="dcterms:W3CDTF">2026-03-12T14:04:55Z</dcterms:created>
  <dcterms:modified xsi:type="dcterms:W3CDTF">2026-03-20T15:20:48Z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