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notesSlides/notesSlide9.xml" ContentType="application/vnd.openxmlformats-officedocument.presentationml.notesSlide+xml"/>
  <Override PartName="/ppt/slides/slide12.xml" ContentType="application/vnd.openxmlformats-officedocument.presentationml.slide+xml"/>
  <Override PartName="/ppt/notesSlides/notesSlide10.xml" ContentType="application/vnd.openxmlformats-officedocument.presentationml.notesSlide+xml"/>
  <Override PartName="/ppt/slides/slide13.xml" ContentType="application/vnd.openxmlformats-officedocument.presentationml.slide+xml"/>
  <Override PartName="/ppt/notesSlides/notesSlide11.xml" ContentType="application/vnd.openxmlformats-officedocument.presentationml.notesSlide+xml"/>
  <Override PartName="/ppt/slides/slide14.xml" ContentType="application/vnd.openxmlformats-officedocument.presentationml.slide+xml"/>
  <Override PartName="/ppt/notesSlides/notesSlide12.xml" ContentType="application/vnd.openxmlformats-officedocument.presentationml.notes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p:sldMasterIdLst>
    <p:sldMasterId id="2147483666" r:id="rId1"/>
  </p:sldMasterIdLst>
  <p:notesMasterIdLst>
    <p:notesMasterId r:id="rId2"/>
  </p:notesMasterIdLst>
  <p:sldIdLst>
    <p:sldId id="290" r:id="rId3"/>
    <p:sldId id="291" r:id="rId4"/>
    <p:sldId id="292" r:id="rId5"/>
    <p:sldId id="293" r:id="rId6"/>
    <p:sldId id="294" r:id="rId7"/>
    <p:sldId id="295" r:id="rId8"/>
    <p:sldId id="296" r:id="rId9"/>
    <p:sldId id="297" r:id="rId10"/>
    <p:sldId id="298" r:id="rId11"/>
    <p:sldId id="299" r:id="rId12"/>
    <p:sldId id="300" r:id="rId13"/>
    <p:sldId id="301" r:id="rId14"/>
    <p:sldId id="302" r:id="rId15"/>
    <p:sldId id="303" r:id="rId16"/>
    <p:sldId id="304" r:id="rId17"/>
    <p:sldId id="305" r:id="rId18"/>
    <p:sldId id="306" r:id="rId19"/>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4995" autoAdjust="0"/>
    <p:restoredTop sz="84964" autoAdjust="0"/>
  </p:normalViewPr>
  <p:slideViewPr>
    <p:cSldViewPr snapToGrid="0">
      <p:cViewPr varScale="1">
        <p:scale>
          <a:sx n="74" d="100"/>
          <a:sy n="74" d="100"/>
        </p:scale>
        <p:origin x="376" y="92"/>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tableStyles" Target="tableStyles.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5" name=""/>
        <p:cNvGrpSpPr/>
        <p:nvPr/>
      </p:nvGrpSpPr>
      <p:grpSpPr>
        <a:xfrm>
          <a:off x="0" y="0"/>
          <a:ext cx="0" cy="0"/>
          <a:chOff x="0" y="0"/>
          <a:chExt cx="0" cy="0"/>
        </a:xfrm>
      </p:grpSpPr>
      <p:sp>
        <p:nvSpPr>
          <p:cNvPr id="1048758"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MY"/>
          </a:p>
        </p:txBody>
      </p:sp>
      <p:sp>
        <p:nvSpPr>
          <p:cNvPr id="1048759"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0A37304C-BD65-43CD-8932-545E3152076D}" type="datetimeFigureOut">
              <a:rPr lang="en-MY" smtClean="0"/>
              <a:t>11/3/2023</a:t>
            </a:fld>
            <a:endParaRPr lang="en-MY"/>
          </a:p>
        </p:txBody>
      </p:sp>
      <p:sp>
        <p:nvSpPr>
          <p:cNvPr id="1048760"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MY"/>
          </a:p>
        </p:txBody>
      </p:sp>
      <p:sp>
        <p:nvSpPr>
          <p:cNvPr id="1048761"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1048762"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MY"/>
          </a:p>
        </p:txBody>
      </p:sp>
      <p:sp>
        <p:nvSpPr>
          <p:cNvPr id="1048763"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E5E54D7F-BC6D-4FC9-90D1-2003DB5EE031}" type="slidenum">
              <a:rPr lang="en-MY" smtClean="0"/>
              <a:t>‹#›</a:t>
            </a:fld>
            <a:endParaRPr lang="en-MY"/>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597" name="Slide Image Placeholder 1"/>
          <p:cNvSpPr>
            <a:spLocks noChangeAspect="1" noRot="1" noGrp="1"/>
          </p:cNvSpPr>
          <p:nvPr>
            <p:ph type="sldImg"/>
          </p:nvPr>
        </p:nvSpPr>
        <p:spPr/>
      </p:sp>
      <p:sp>
        <p:nvSpPr>
          <p:cNvPr id="1048598"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599" name="Slide Number Placeholder 3"/>
          <p:cNvSpPr>
            <a:spLocks noGrp="1"/>
          </p:cNvSpPr>
          <p:nvPr>
            <p:ph type="sldNum" sz="quarter" idx="10"/>
          </p:nvPr>
        </p:nvSpPr>
        <p:spPr/>
        <p:txBody>
          <a:bodyPr/>
          <a:p>
            <a:fld id="{E5E54D7F-BC6D-4FC9-90D1-2003DB5EE031}" type="slidenum">
              <a:rPr lang="en-MY" smtClean="0"/>
              <a:t>2</a:t>
            </a:fld>
            <a:endParaRPr lang="en-MY"/>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02" name="Slide Image Placeholder 1"/>
          <p:cNvSpPr>
            <a:spLocks noChangeAspect="1" noRot="1" noGrp="1"/>
          </p:cNvSpPr>
          <p:nvPr>
            <p:ph type="sldImg"/>
          </p:nvPr>
        </p:nvSpPr>
        <p:spPr/>
      </p:sp>
      <p:sp>
        <p:nvSpPr>
          <p:cNvPr id="1048603"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04" name="Slide Number Placeholder 3"/>
          <p:cNvSpPr>
            <a:spLocks noGrp="1"/>
          </p:cNvSpPr>
          <p:nvPr>
            <p:ph type="sldNum" sz="quarter" idx="10"/>
          </p:nvPr>
        </p:nvSpPr>
        <p:spPr/>
        <p:txBody>
          <a:bodyPr/>
          <a:p>
            <a:fld id="{E5E54D7F-BC6D-4FC9-90D1-2003DB5EE031}" type="slidenum">
              <a:rPr lang="en-MY" smtClean="0"/>
              <a:t>3</a:t>
            </a:fld>
            <a:endParaRPr lang="en-MY"/>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07" name="Slide Image Placeholder 1"/>
          <p:cNvSpPr>
            <a:spLocks noChangeAspect="1" noRot="1" noGrp="1"/>
          </p:cNvSpPr>
          <p:nvPr>
            <p:ph type="sldImg"/>
          </p:nvPr>
        </p:nvSpPr>
        <p:spPr/>
      </p:sp>
      <p:sp>
        <p:nvSpPr>
          <p:cNvPr id="1048608"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09" name="Slide Number Placeholder 3"/>
          <p:cNvSpPr>
            <a:spLocks noGrp="1"/>
          </p:cNvSpPr>
          <p:nvPr>
            <p:ph type="sldNum" sz="quarter" idx="10"/>
          </p:nvPr>
        </p:nvSpPr>
        <p:spPr/>
        <p:txBody>
          <a:bodyPr/>
          <a:p>
            <a:fld id="{E5E54D7F-BC6D-4FC9-90D1-2003DB5EE031}" type="slidenum">
              <a:rPr lang="en-MY" smtClean="0"/>
              <a:t>4</a:t>
            </a:fld>
            <a:endParaRPr lang="en-MY"/>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12" name="Slide Image Placeholder 1"/>
          <p:cNvSpPr>
            <a:spLocks noChangeAspect="1" noRot="1" noGrp="1"/>
          </p:cNvSpPr>
          <p:nvPr>
            <p:ph type="sldImg"/>
          </p:nvPr>
        </p:nvSpPr>
        <p:spPr/>
      </p:sp>
      <p:sp>
        <p:nvSpPr>
          <p:cNvPr id="1048613"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14" name="Slide Number Placeholder 3"/>
          <p:cNvSpPr>
            <a:spLocks noGrp="1"/>
          </p:cNvSpPr>
          <p:nvPr>
            <p:ph type="sldNum" sz="quarter" idx="10"/>
          </p:nvPr>
        </p:nvSpPr>
        <p:spPr/>
        <p:txBody>
          <a:bodyPr/>
          <a:p>
            <a:fld id="{E5E54D7F-BC6D-4FC9-90D1-2003DB5EE031}" type="slidenum">
              <a:rPr lang="en-MY" smtClean="0"/>
              <a:t>5</a:t>
            </a:fld>
            <a:endParaRPr lang="en-MY"/>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17" name="Slide Image Placeholder 1"/>
          <p:cNvSpPr>
            <a:spLocks noChangeAspect="1" noRot="1" noGrp="1"/>
          </p:cNvSpPr>
          <p:nvPr>
            <p:ph type="sldImg"/>
          </p:nvPr>
        </p:nvSpPr>
        <p:spPr/>
      </p:sp>
      <p:sp>
        <p:nvSpPr>
          <p:cNvPr id="1048618"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19" name="Slide Number Placeholder 3"/>
          <p:cNvSpPr>
            <a:spLocks noGrp="1"/>
          </p:cNvSpPr>
          <p:nvPr>
            <p:ph type="sldNum" sz="quarter" idx="10"/>
          </p:nvPr>
        </p:nvSpPr>
        <p:spPr/>
        <p:txBody>
          <a:bodyPr/>
          <a:p>
            <a:fld id="{E5E54D7F-BC6D-4FC9-90D1-2003DB5EE031}" type="slidenum">
              <a:rPr lang="en-MY" smtClean="0"/>
              <a:t>6</a:t>
            </a:fld>
            <a:endParaRPr lang="en-MY"/>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22" name="Slide Image Placeholder 1"/>
          <p:cNvSpPr>
            <a:spLocks noChangeAspect="1" noRot="1" noGrp="1"/>
          </p:cNvSpPr>
          <p:nvPr>
            <p:ph type="sldImg"/>
          </p:nvPr>
        </p:nvSpPr>
        <p:spPr/>
      </p:sp>
      <p:sp>
        <p:nvSpPr>
          <p:cNvPr id="1048623" name="Notes Placeholder 2"/>
          <p:cNvSpPr>
            <a:spLocks noGrp="1"/>
          </p:cNvSpPr>
          <p:nvPr>
            <p:ph type="body" idx="1"/>
          </p:nvPr>
        </p:nvSpPr>
        <p:spPr/>
        <p:txBody>
          <a:bodyPr/>
          <a:p>
            <a:pPr algn="just" indent="457200" marL="0" marR="0">
              <a:lnSpc>
                <a:spcPct val="200000"/>
              </a:lnSpc>
              <a:spcBef>
                <a:spcPts val="0"/>
              </a:spcBef>
              <a:spcAft>
                <a:spcPts val="800"/>
              </a:spcAft>
            </a:pPr>
            <a:endParaRPr dirty="0" sz="1800" lang="en-US">
              <a:effectLst/>
              <a:latin typeface="Times New Roman" panose="02020603050405020304" pitchFamily="18" charset="0"/>
              <a:ea typeface="Calibri" panose="020F0502020204030204" pitchFamily="34" charset="0"/>
            </a:endParaRPr>
          </a:p>
        </p:txBody>
      </p:sp>
      <p:sp>
        <p:nvSpPr>
          <p:cNvPr id="1048624" name="Slide Number Placeholder 3"/>
          <p:cNvSpPr>
            <a:spLocks noGrp="1"/>
          </p:cNvSpPr>
          <p:nvPr>
            <p:ph type="sldNum" sz="quarter" idx="5"/>
          </p:nvPr>
        </p:nvSpPr>
        <p:spPr/>
        <p:txBody>
          <a:bodyPr/>
          <a:p>
            <a:fld id="{E5E54D7F-BC6D-4FC9-90D1-2003DB5EE031}" type="slidenum">
              <a:rPr lang="en-MY" smtClean="0"/>
              <a:t>7</a:t>
            </a:fld>
            <a:endParaRPr lang="en-MY"/>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627" name="Slide Image Placeholder 1"/>
          <p:cNvSpPr>
            <a:spLocks noChangeAspect="1" noRot="1" noGrp="1"/>
          </p:cNvSpPr>
          <p:nvPr>
            <p:ph type="sldImg"/>
          </p:nvPr>
        </p:nvSpPr>
        <p:spPr/>
      </p:sp>
      <p:sp>
        <p:nvSpPr>
          <p:cNvPr id="1048628" name="Notes Placeholder 2"/>
          <p:cNvSpPr>
            <a:spLocks noGrp="1"/>
          </p:cNvSpPr>
          <p:nvPr>
            <p:ph type="body" idx="1"/>
          </p:nvPr>
        </p:nvSpPr>
        <p:spPr/>
        <p:txBody>
          <a:bodyPr/>
          <a:p>
            <a:endParaRPr dirty="0" lang="en-US"/>
          </a:p>
        </p:txBody>
      </p:sp>
      <p:sp>
        <p:nvSpPr>
          <p:cNvPr id="1048629" name="Slide Number Placeholder 3"/>
          <p:cNvSpPr>
            <a:spLocks noGrp="1"/>
          </p:cNvSpPr>
          <p:nvPr>
            <p:ph type="sldNum" sz="quarter" idx="5"/>
          </p:nvPr>
        </p:nvSpPr>
        <p:spPr/>
        <p:txBody>
          <a:bodyPr/>
          <a:p>
            <a:fld id="{E5E54D7F-BC6D-4FC9-90D1-2003DB5EE031}" type="slidenum">
              <a:rPr lang="en-MY" smtClean="0"/>
              <a:t>8</a:t>
            </a:fld>
            <a:endParaRPr lang="en-MY"/>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32" name="Slide Image Placeholder 1"/>
          <p:cNvSpPr>
            <a:spLocks noChangeAspect="1" noRot="1" noGrp="1"/>
          </p:cNvSpPr>
          <p:nvPr>
            <p:ph type="sldImg"/>
          </p:nvPr>
        </p:nvSpPr>
        <p:spPr/>
      </p:sp>
      <p:sp>
        <p:nvSpPr>
          <p:cNvPr id="1048633" name="Notes Placeholder 2"/>
          <p:cNvSpPr>
            <a:spLocks noGrp="1"/>
          </p:cNvSpPr>
          <p:nvPr>
            <p:ph type="body" idx="1"/>
          </p:nvPr>
        </p:nvSpPr>
        <p:spPr/>
        <p:txBody>
          <a:bodyPr/>
          <a:p>
            <a:pPr algn="just" indent="457200" marL="0" marR="0">
              <a:lnSpc>
                <a:spcPct val="200000"/>
              </a:lnSpc>
              <a:spcBef>
                <a:spcPts val="0"/>
              </a:spcBef>
              <a:spcAft>
                <a:spcPts val="800"/>
              </a:spcAft>
            </a:pPr>
            <a:endParaRPr dirty="0" sz="1200" lang="en-US">
              <a:effectLst/>
              <a:latin typeface="Times New Roman" panose="02020603050405020304" pitchFamily="18" charset="0"/>
              <a:ea typeface="Calibri" panose="020F0502020204030204" pitchFamily="34" charset="0"/>
            </a:endParaRPr>
          </a:p>
        </p:txBody>
      </p:sp>
      <p:sp>
        <p:nvSpPr>
          <p:cNvPr id="1048634" name="Slide Number Placeholder 3"/>
          <p:cNvSpPr>
            <a:spLocks noGrp="1"/>
          </p:cNvSpPr>
          <p:nvPr>
            <p:ph type="sldNum" sz="quarter" idx="5"/>
          </p:nvPr>
        </p:nvSpPr>
        <p:spPr/>
        <p:txBody>
          <a:bodyPr/>
          <a:p>
            <a:fld id="{E5E54D7F-BC6D-4FC9-90D1-2003DB5EE031}" type="slidenum">
              <a:rPr lang="en-MY" smtClean="0"/>
              <a:t>9</a:t>
            </a:fld>
            <a:endParaRPr lang="en-MY"/>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39" name="Slide Image Placeholder 1"/>
          <p:cNvSpPr>
            <a:spLocks noChangeAspect="1" noRot="1" noGrp="1"/>
          </p:cNvSpPr>
          <p:nvPr>
            <p:ph type="sldImg"/>
          </p:nvPr>
        </p:nvSpPr>
        <p:spPr/>
      </p:sp>
      <p:sp>
        <p:nvSpPr>
          <p:cNvPr id="1048640"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41" name="Slide Number Placeholder 3"/>
          <p:cNvSpPr>
            <a:spLocks noGrp="1"/>
          </p:cNvSpPr>
          <p:nvPr>
            <p:ph type="sldNum" sz="quarter" idx="10"/>
          </p:nvPr>
        </p:nvSpPr>
        <p:spPr/>
        <p:txBody>
          <a:bodyPr/>
          <a:p>
            <a:fld id="{E5E54D7F-BC6D-4FC9-90D1-2003DB5EE031}" type="slidenum">
              <a:rPr lang="en-MY" smtClean="0"/>
              <a:t>11</a:t>
            </a:fld>
            <a:endParaRPr lang="en-MY"/>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44" name="Slide Image Placeholder 1"/>
          <p:cNvSpPr>
            <a:spLocks noChangeAspect="1" noRot="1" noGrp="1"/>
          </p:cNvSpPr>
          <p:nvPr>
            <p:ph type="sldImg"/>
          </p:nvPr>
        </p:nvSpPr>
        <p:spPr/>
      </p:sp>
      <p:sp>
        <p:nvSpPr>
          <p:cNvPr id="1048645"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46" name="Slide Number Placeholder 3"/>
          <p:cNvSpPr>
            <a:spLocks noGrp="1"/>
          </p:cNvSpPr>
          <p:nvPr>
            <p:ph type="sldNum" sz="quarter" idx="10"/>
          </p:nvPr>
        </p:nvSpPr>
        <p:spPr/>
        <p:txBody>
          <a:bodyPr/>
          <a:p>
            <a:fld id="{E5E54D7F-BC6D-4FC9-90D1-2003DB5EE031}" type="slidenum">
              <a:rPr lang="en-MY" smtClean="0"/>
              <a:t>12</a:t>
            </a:fld>
            <a:endParaRPr lang="en-MY"/>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73" name=""/>
        <p:cNvGrpSpPr/>
        <p:nvPr/>
      </p:nvGrpSpPr>
      <p:grpSpPr>
        <a:xfrm>
          <a:off x="0" y="0"/>
          <a:ext cx="0" cy="0"/>
          <a:chOff x="0" y="0"/>
          <a:chExt cx="0" cy="0"/>
        </a:xfrm>
      </p:grpSpPr>
      <p:sp>
        <p:nvSpPr>
          <p:cNvPr id="1048649" name="Slide Image Placeholder 1"/>
          <p:cNvSpPr>
            <a:spLocks noChangeAspect="1" noRot="1" noGrp="1"/>
          </p:cNvSpPr>
          <p:nvPr>
            <p:ph type="sldImg"/>
          </p:nvPr>
        </p:nvSpPr>
        <p:spPr/>
      </p:sp>
      <p:sp>
        <p:nvSpPr>
          <p:cNvPr id="1048650" name="Notes Placeholder 2"/>
          <p:cNvSpPr>
            <a:spLocks noGrp="1"/>
          </p:cNvSpPr>
          <p:nvPr>
            <p:ph type="body" idx="1"/>
          </p:nvPr>
        </p:nvSpPr>
        <p:spPr/>
        <p:txBody>
          <a:bodyPr/>
          <a:p>
            <a:endParaRPr b="0" dirty="0" sz="1200" i="0" kern="1200" lang="en-US">
              <a:solidFill>
                <a:schemeClr val="tx1"/>
              </a:solidFill>
              <a:effectLst/>
              <a:latin typeface="+mn-lt"/>
              <a:ea typeface="+mn-ea"/>
              <a:cs typeface="+mn-cs"/>
            </a:endParaRPr>
          </a:p>
        </p:txBody>
      </p:sp>
      <p:sp>
        <p:nvSpPr>
          <p:cNvPr id="1048651" name="Slide Number Placeholder 3"/>
          <p:cNvSpPr>
            <a:spLocks noGrp="1"/>
          </p:cNvSpPr>
          <p:nvPr>
            <p:ph type="sldNum" sz="quarter" idx="10"/>
          </p:nvPr>
        </p:nvSpPr>
        <p:spPr/>
        <p:txBody>
          <a:bodyPr/>
          <a:p>
            <a:fld id="{E5E54D7F-BC6D-4FC9-90D1-2003DB5EE031}" type="slidenum">
              <a:rPr lang="en-MY" smtClean="0"/>
              <a:t>13</a:t>
            </a:fld>
            <a:endParaRPr lang="en-MY"/>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76" name=""/>
        <p:cNvGrpSpPr/>
        <p:nvPr/>
      </p:nvGrpSpPr>
      <p:grpSpPr>
        <a:xfrm>
          <a:off x="0" y="0"/>
          <a:ext cx="0" cy="0"/>
          <a:chOff x="0" y="0"/>
          <a:chExt cx="0" cy="0"/>
        </a:xfrm>
      </p:grpSpPr>
      <p:sp>
        <p:nvSpPr>
          <p:cNvPr id="1048654" name="Slide Image Placeholder 1"/>
          <p:cNvSpPr>
            <a:spLocks noChangeAspect="1" noRot="1" noGrp="1"/>
          </p:cNvSpPr>
          <p:nvPr>
            <p:ph type="sldImg"/>
          </p:nvPr>
        </p:nvSpPr>
        <p:spPr/>
      </p:sp>
      <p:sp>
        <p:nvSpPr>
          <p:cNvPr id="1048655" name="Notes Placeholder 2"/>
          <p:cNvSpPr>
            <a:spLocks noGrp="1"/>
          </p:cNvSpPr>
          <p:nvPr>
            <p:ph type="body" idx="1"/>
          </p:nvPr>
        </p:nvSpPr>
        <p:spPr/>
        <p:txBody>
          <a:bodyPr/>
          <a:p>
            <a:endParaRPr dirty="0" lang="en-MY"/>
          </a:p>
        </p:txBody>
      </p:sp>
      <p:sp>
        <p:nvSpPr>
          <p:cNvPr id="1048656" name="Slide Number Placeholder 3"/>
          <p:cNvSpPr>
            <a:spLocks noGrp="1"/>
          </p:cNvSpPr>
          <p:nvPr>
            <p:ph type="sldNum" sz="quarter" idx="10"/>
          </p:nvPr>
        </p:nvSpPr>
        <p:spPr/>
        <p:txBody>
          <a:bodyPr/>
          <a:p>
            <a:fld id="{E5E54D7F-BC6D-4FC9-90D1-2003DB5EE031}" type="slidenum">
              <a:rPr lang="en-MY" smtClean="0"/>
              <a:t>14</a:t>
            </a:fld>
            <a:endParaRPr lang="en-MY"/>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30" name=""/>
        <p:cNvGrpSpPr/>
        <p:nvPr/>
      </p:nvGrpSpPr>
      <p:grpSpPr>
        <a:xfrm>
          <a:off x="0" y="0"/>
          <a:ext cx="0" cy="0"/>
          <a:chOff x="0" y="0"/>
          <a:chExt cx="0" cy="0"/>
        </a:xfrm>
      </p:grpSpPr>
      <p:sp>
        <p:nvSpPr>
          <p:cNvPr id="1048583"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dirty="0" lang="en-US"/>
          </a:p>
        </p:txBody>
      </p:sp>
      <p:sp>
        <p:nvSpPr>
          <p:cNvPr id="1048584" name="Subtitle 2"/>
          <p:cNvSpPr>
            <a:spLocks noGrp="1"/>
          </p:cNvSpPr>
          <p:nvPr>
            <p:ph type="subTitle" idx="1"/>
          </p:nvPr>
        </p:nvSpPr>
        <p:spPr>
          <a:xfrm>
            <a:off x="1154955" y="4777380"/>
            <a:ext cx="8825658" cy="861420"/>
          </a:xfrm>
        </p:spPr>
        <p:txBody>
          <a:bodyPr anchor="t"/>
          <a:lstStyle>
            <a:lvl1pPr algn="l" indent="0" marL="0">
              <a:buNone/>
              <a:defRPr cap="all">
                <a:solidFill>
                  <a:schemeClr val="accent1"/>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585" name="Date Placeholder 3"/>
          <p:cNvSpPr>
            <a:spLocks noGrp="1"/>
          </p:cNvSpPr>
          <p:nvPr>
            <p:ph type="dt" sz="half" idx="10"/>
          </p:nvPr>
        </p:nvSpPr>
        <p:spPr/>
        <p:txBody>
          <a:bodyPr/>
          <a:p>
            <a:fld id="{4AAD347D-5ACD-4C99-B74B-A9C85AD731AF}" type="datetimeFigureOut">
              <a:rPr dirty="0" lang="en-US"/>
              <a:t>3/11/2023</a:t>
            </a:fld>
            <a:endParaRPr dirty="0" lang="en-US"/>
          </a:p>
        </p:txBody>
      </p:sp>
      <p:sp>
        <p:nvSpPr>
          <p:cNvPr id="1048586" name="Footer Placeholder 4"/>
          <p:cNvSpPr>
            <a:spLocks noGrp="1"/>
          </p:cNvSpPr>
          <p:nvPr>
            <p:ph type="ftr" sz="quarter" idx="11"/>
          </p:nvPr>
        </p:nvSpPr>
        <p:spPr/>
        <p:txBody>
          <a:bodyPr/>
          <a:p>
            <a:endParaRPr dirty="0" lang="en-US"/>
          </a:p>
        </p:txBody>
      </p:sp>
      <p:sp>
        <p:nvSpPr>
          <p:cNvPr id="1048587"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9" name=""/>
        <p:cNvGrpSpPr/>
        <p:nvPr/>
      </p:nvGrpSpPr>
      <p:grpSpPr>
        <a:xfrm>
          <a:off x="0" y="0"/>
          <a:ext cx="0" cy="0"/>
          <a:chOff x="0" y="0"/>
          <a:chExt cx="0" cy="0"/>
        </a:xfrm>
      </p:grpSpPr>
      <p:sp>
        <p:nvSpPr>
          <p:cNvPr id="1048590" name="Title 1"/>
          <p:cNvSpPr>
            <a:spLocks noGrp="1"/>
          </p:cNvSpPr>
          <p:nvPr>
            <p:ph type="title"/>
          </p:nvPr>
        </p:nvSpPr>
        <p:spPr/>
        <p:txBody>
          <a:bodyPr/>
          <a:p>
            <a:r>
              <a:rPr lang="en-US"/>
              <a:t>Click to edit Master title style</a:t>
            </a:r>
            <a:endParaRPr dirty="0" lang="en-US"/>
          </a:p>
        </p:txBody>
      </p:sp>
      <p:sp>
        <p:nvSpPr>
          <p:cNvPr id="1048591" name="Content Placeholder 2"/>
          <p:cNvSpPr>
            <a:spLocks noGrp="1"/>
          </p:cNvSpPr>
          <p:nvPr>
            <p:ph idx="1"/>
          </p:nvPr>
        </p:nvSpPr>
        <p:spPr/>
        <p:txBody>
          <a:bodyPr/>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92"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593" name="Footer Placeholder 4"/>
          <p:cNvSpPr>
            <a:spLocks noGrp="1"/>
          </p:cNvSpPr>
          <p:nvPr>
            <p:ph type="ftr" sz="quarter" idx="11"/>
          </p:nvPr>
        </p:nvSpPr>
        <p:spPr/>
        <p:txBody>
          <a:bodyPr/>
          <a:p>
            <a:endParaRPr dirty="0" lang="en-US"/>
          </a:p>
        </p:txBody>
      </p:sp>
      <p:sp>
        <p:nvSpPr>
          <p:cNvPr id="1048594"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85" name=""/>
        <p:cNvGrpSpPr/>
        <p:nvPr/>
      </p:nvGrpSpPr>
      <p:grpSpPr>
        <a:xfrm>
          <a:off x="0" y="0"/>
          <a:ext cx="0" cy="0"/>
          <a:chOff x="0" y="0"/>
          <a:chExt cx="0" cy="0"/>
        </a:xfrm>
      </p:grpSpPr>
      <p:sp>
        <p:nvSpPr>
          <p:cNvPr id="1048696" name="Title 1"/>
          <p:cNvSpPr>
            <a:spLocks noGrp="1"/>
          </p:cNvSpPr>
          <p:nvPr>
            <p:ph type="title"/>
          </p:nvPr>
        </p:nvSpPr>
        <p:spPr>
          <a:xfrm>
            <a:off x="1154956" y="2861733"/>
            <a:ext cx="8825657" cy="1915647"/>
          </a:xfrm>
        </p:spPr>
        <p:txBody>
          <a:bodyPr anchor="b"/>
          <a:lstStyle>
            <a:lvl1pPr algn="l">
              <a:defRPr b="0" cap="none" sz="4000"/>
            </a:lvl1pPr>
          </a:lstStyle>
          <a:p>
            <a:r>
              <a:rPr lang="en-US"/>
              <a:t>Click to edit Master title style</a:t>
            </a:r>
            <a:endParaRPr dirty="0" lang="en-US"/>
          </a:p>
        </p:txBody>
      </p:sp>
      <p:sp>
        <p:nvSpPr>
          <p:cNvPr id="1048697" name="Text Placeholder 2"/>
          <p:cNvSpPr>
            <a:spLocks noGrp="1"/>
          </p:cNvSpPr>
          <p:nvPr>
            <p:ph type="body" idx="1"/>
          </p:nvPr>
        </p:nvSpPr>
        <p:spPr>
          <a:xfrm>
            <a:off x="1154955" y="4777381"/>
            <a:ext cx="8825658" cy="860400"/>
          </a:xfrm>
        </p:spPr>
        <p:txBody>
          <a:bodyPr anchor="t"/>
          <a:lstStyle>
            <a:lvl1pPr algn="l" indent="0" marL="0">
              <a:buNone/>
              <a:defRPr cap="all" sz="2000">
                <a:solidFill>
                  <a:schemeClr val="accent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1048698"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699" name="Footer Placeholder 4"/>
          <p:cNvSpPr>
            <a:spLocks noGrp="1"/>
          </p:cNvSpPr>
          <p:nvPr>
            <p:ph type="ftr" sz="quarter" idx="11"/>
          </p:nvPr>
        </p:nvSpPr>
        <p:spPr/>
        <p:txBody>
          <a:bodyPr/>
          <a:p>
            <a:endParaRPr dirty="0" lang="en-US"/>
          </a:p>
        </p:txBody>
      </p:sp>
      <p:sp>
        <p:nvSpPr>
          <p:cNvPr id="1048700"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1" name=""/>
        <p:cNvGrpSpPr/>
        <p:nvPr/>
      </p:nvGrpSpPr>
      <p:grpSpPr>
        <a:xfrm>
          <a:off x="0" y="0"/>
          <a:ext cx="0" cy="0"/>
          <a:chOff x="0" y="0"/>
          <a:chExt cx="0" cy="0"/>
        </a:xfrm>
      </p:grpSpPr>
      <p:sp>
        <p:nvSpPr>
          <p:cNvPr id="1048731" name="Title 1"/>
          <p:cNvSpPr>
            <a:spLocks noGrp="1"/>
          </p:cNvSpPr>
          <p:nvPr>
            <p:ph type="title"/>
          </p:nvPr>
        </p:nvSpPr>
        <p:spPr/>
        <p:txBody>
          <a:bodyPr/>
          <a:p>
            <a:r>
              <a:rPr lang="en-US"/>
              <a:t>Click to edit Master title style</a:t>
            </a:r>
            <a:endParaRPr dirty="0" lang="en-US"/>
          </a:p>
        </p:txBody>
      </p:sp>
      <p:sp>
        <p:nvSpPr>
          <p:cNvPr id="1048732"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3"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4" name="Date Placeholder 4"/>
          <p:cNvSpPr>
            <a:spLocks noGrp="1"/>
          </p:cNvSpPr>
          <p:nvPr>
            <p:ph type="dt" sz="half" idx="10"/>
          </p:nvPr>
        </p:nvSpPr>
        <p:spPr/>
        <p:txBody>
          <a:bodyPr/>
          <a:p>
            <a:fld id="{4509A250-FF31-4206-8172-F9D3106AACB1}" type="datetimeFigureOut">
              <a:rPr dirty="0" lang="en-US"/>
              <a:t>3/11/2023</a:t>
            </a:fld>
            <a:endParaRPr dirty="0" lang="en-US"/>
          </a:p>
        </p:txBody>
      </p:sp>
      <p:sp>
        <p:nvSpPr>
          <p:cNvPr id="1048735" name="Footer Placeholder 5"/>
          <p:cNvSpPr>
            <a:spLocks noGrp="1"/>
          </p:cNvSpPr>
          <p:nvPr>
            <p:ph type="ftr" sz="quarter" idx="11"/>
          </p:nvPr>
        </p:nvSpPr>
        <p:spPr/>
        <p:txBody>
          <a:bodyPr/>
          <a:p>
            <a:endParaRPr dirty="0" lang="en-US"/>
          </a:p>
        </p:txBody>
      </p:sp>
      <p:sp>
        <p:nvSpPr>
          <p:cNvPr id="1048736" name="Slide Number Placeholder 6"/>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86" name=""/>
        <p:cNvGrpSpPr/>
        <p:nvPr/>
      </p:nvGrpSpPr>
      <p:grpSpPr>
        <a:xfrm>
          <a:off x="0" y="0"/>
          <a:ext cx="0" cy="0"/>
          <a:chOff x="0" y="0"/>
          <a:chExt cx="0" cy="0"/>
        </a:xfrm>
      </p:grpSpPr>
      <p:sp>
        <p:nvSpPr>
          <p:cNvPr id="1048701" name="Title 1"/>
          <p:cNvSpPr>
            <a:spLocks noGrp="1"/>
          </p:cNvSpPr>
          <p:nvPr>
            <p:ph type="title"/>
          </p:nvPr>
        </p:nvSpPr>
        <p:spPr/>
        <p:txBody>
          <a:bodyPr/>
          <a:p>
            <a:r>
              <a:rPr lang="en-US"/>
              <a:t>Click to edit Master title style</a:t>
            </a:r>
            <a:endParaRPr dirty="0" lang="en-US"/>
          </a:p>
        </p:txBody>
      </p:sp>
      <p:sp>
        <p:nvSpPr>
          <p:cNvPr id="1048702" name="Text Placeholder 2"/>
          <p:cNvSpPr>
            <a:spLocks noGrp="1"/>
          </p:cNvSpPr>
          <p:nvPr>
            <p:ph type="body" idx="1"/>
          </p:nvPr>
        </p:nvSpPr>
        <p:spPr>
          <a:xfrm>
            <a:off x="1103313" y="1905000"/>
            <a:ext cx="4396338"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03"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04" name="Text Placeholder 4"/>
          <p:cNvSpPr>
            <a:spLocks noGrp="1"/>
          </p:cNvSpPr>
          <p:nvPr>
            <p:ph type="body" sz="quarter" idx="3"/>
          </p:nvPr>
        </p:nvSpPr>
        <p:spPr>
          <a:xfrm>
            <a:off x="5654495" y="1905000"/>
            <a:ext cx="4396339"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05"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06" name="Date Placeholder 6"/>
          <p:cNvSpPr>
            <a:spLocks noGrp="1"/>
          </p:cNvSpPr>
          <p:nvPr>
            <p:ph type="dt" sz="half" idx="10"/>
          </p:nvPr>
        </p:nvSpPr>
        <p:spPr/>
        <p:txBody>
          <a:bodyPr/>
          <a:p>
            <a:fld id="{4509A250-FF31-4206-8172-F9D3106AACB1}" type="datetimeFigureOut">
              <a:rPr dirty="0" lang="en-US"/>
              <a:t>3/11/2023</a:t>
            </a:fld>
            <a:endParaRPr dirty="0" lang="en-US"/>
          </a:p>
        </p:txBody>
      </p:sp>
      <p:sp>
        <p:nvSpPr>
          <p:cNvPr id="1048707" name="Footer Placeholder 7"/>
          <p:cNvSpPr>
            <a:spLocks noGrp="1"/>
          </p:cNvSpPr>
          <p:nvPr>
            <p:ph type="ftr" sz="quarter" idx="11"/>
          </p:nvPr>
        </p:nvSpPr>
        <p:spPr/>
        <p:txBody>
          <a:bodyPr/>
          <a:p>
            <a:endParaRPr dirty="0" lang="en-US"/>
          </a:p>
        </p:txBody>
      </p:sp>
      <p:sp>
        <p:nvSpPr>
          <p:cNvPr id="1048708" name="Slide Number Placeholder 8"/>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0" name=""/>
        <p:cNvGrpSpPr/>
        <p:nvPr/>
      </p:nvGrpSpPr>
      <p:grpSpPr>
        <a:xfrm>
          <a:off x="0" y="0"/>
          <a:ext cx="0" cy="0"/>
          <a:chOff x="0" y="0"/>
          <a:chExt cx="0" cy="0"/>
        </a:xfrm>
      </p:grpSpPr>
      <p:sp>
        <p:nvSpPr>
          <p:cNvPr id="1048663" name="Title 1"/>
          <p:cNvSpPr>
            <a:spLocks noGrp="1"/>
          </p:cNvSpPr>
          <p:nvPr>
            <p:ph type="title"/>
          </p:nvPr>
        </p:nvSpPr>
        <p:spPr/>
        <p:txBody>
          <a:bodyPr/>
          <a:p>
            <a:r>
              <a:rPr lang="en-US"/>
              <a:t>Click to edit Master title style</a:t>
            </a:r>
            <a:endParaRPr dirty="0" lang="en-US"/>
          </a:p>
        </p:txBody>
      </p:sp>
      <p:sp>
        <p:nvSpPr>
          <p:cNvPr id="1048664" name="Date Placeholder 2"/>
          <p:cNvSpPr>
            <a:spLocks noGrp="1"/>
          </p:cNvSpPr>
          <p:nvPr>
            <p:ph type="dt" sz="half" idx="10"/>
          </p:nvPr>
        </p:nvSpPr>
        <p:spPr/>
        <p:txBody>
          <a:bodyPr/>
          <a:p>
            <a:fld id="{4509A250-FF31-4206-8172-F9D3106AACB1}" type="datetimeFigureOut">
              <a:rPr dirty="0" lang="en-US"/>
              <a:t>3/11/2023</a:t>
            </a:fld>
            <a:endParaRPr dirty="0" lang="en-US"/>
          </a:p>
        </p:txBody>
      </p:sp>
      <p:sp>
        <p:nvSpPr>
          <p:cNvPr id="1048665" name="Footer Placeholder 3"/>
          <p:cNvSpPr>
            <a:spLocks noGrp="1"/>
          </p:cNvSpPr>
          <p:nvPr>
            <p:ph type="ftr" sz="quarter" idx="11"/>
          </p:nvPr>
        </p:nvSpPr>
        <p:spPr/>
        <p:txBody>
          <a:bodyPr/>
          <a:p>
            <a:endParaRPr dirty="0" lang="en-US"/>
          </a:p>
        </p:txBody>
      </p:sp>
      <p:sp>
        <p:nvSpPr>
          <p:cNvPr id="1048666" name="Slide Number Placeholder 4"/>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87" name=""/>
        <p:cNvGrpSpPr/>
        <p:nvPr/>
      </p:nvGrpSpPr>
      <p:grpSpPr>
        <a:xfrm>
          <a:off x="0" y="0"/>
          <a:ext cx="0" cy="0"/>
          <a:chOff x="0" y="0"/>
          <a:chExt cx="0" cy="0"/>
        </a:xfrm>
      </p:grpSpPr>
      <p:sp>
        <p:nvSpPr>
          <p:cNvPr id="1048709" name="Date Placeholder 1"/>
          <p:cNvSpPr>
            <a:spLocks noGrp="1"/>
          </p:cNvSpPr>
          <p:nvPr>
            <p:ph type="dt" sz="half" idx="10"/>
          </p:nvPr>
        </p:nvSpPr>
        <p:spPr/>
        <p:txBody>
          <a:bodyPr/>
          <a:p>
            <a:fld id="{4509A250-FF31-4206-8172-F9D3106AACB1}" type="datetimeFigureOut">
              <a:rPr dirty="0" lang="en-US"/>
              <a:t>3/11/2023</a:t>
            </a:fld>
            <a:endParaRPr dirty="0" lang="en-US"/>
          </a:p>
        </p:txBody>
      </p:sp>
      <p:sp>
        <p:nvSpPr>
          <p:cNvPr id="1048710" name="Footer Placeholder 2"/>
          <p:cNvSpPr>
            <a:spLocks noGrp="1"/>
          </p:cNvSpPr>
          <p:nvPr>
            <p:ph type="ftr" sz="quarter" idx="11"/>
          </p:nvPr>
        </p:nvSpPr>
        <p:spPr/>
        <p:txBody>
          <a:bodyPr/>
          <a:p>
            <a:endParaRPr dirty="0" lang="en-US"/>
          </a:p>
        </p:txBody>
      </p:sp>
      <p:sp>
        <p:nvSpPr>
          <p:cNvPr id="1048711" name="Slide Number Placeholder 3"/>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3" name=""/>
        <p:cNvGrpSpPr/>
        <p:nvPr/>
      </p:nvGrpSpPr>
      <p:grpSpPr>
        <a:xfrm>
          <a:off x="0" y="0"/>
          <a:ext cx="0" cy="0"/>
          <a:chOff x="0" y="0"/>
          <a:chExt cx="0" cy="0"/>
        </a:xfrm>
      </p:grpSpPr>
      <p:sp>
        <p:nvSpPr>
          <p:cNvPr id="1048747" name="Title 1"/>
          <p:cNvSpPr>
            <a:spLocks noGrp="1"/>
          </p:cNvSpPr>
          <p:nvPr>
            <p:ph type="title"/>
          </p:nvPr>
        </p:nvSpPr>
        <p:spPr>
          <a:xfrm>
            <a:off x="1154954" y="1447800"/>
            <a:ext cx="3401064" cy="1447800"/>
          </a:xfrm>
        </p:spPr>
        <p:txBody>
          <a:bodyPr anchor="b"/>
          <a:lstStyle>
            <a:lvl1pPr algn="l">
              <a:defRPr b="0" sz="2400"/>
            </a:lvl1pPr>
          </a:lstStyle>
          <a:p>
            <a:r>
              <a:rPr lang="en-US"/>
              <a:t>Click to edit Master title style</a:t>
            </a:r>
            <a:endParaRPr dirty="0" lang="en-US"/>
          </a:p>
        </p:txBody>
      </p:sp>
      <p:sp>
        <p:nvSpPr>
          <p:cNvPr id="1048748"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49" name="Text Placeholder 3"/>
          <p:cNvSpPr>
            <a:spLocks noGrp="1"/>
          </p:cNvSpPr>
          <p:nvPr>
            <p:ph type="body" sz="half" idx="2"/>
          </p:nvPr>
        </p:nvSpPr>
        <p:spPr>
          <a:xfrm>
            <a:off x="1154954" y="3129280"/>
            <a:ext cx="3401063" cy="2895599"/>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50" name="Date Placeholder 4"/>
          <p:cNvSpPr>
            <a:spLocks noGrp="1"/>
          </p:cNvSpPr>
          <p:nvPr>
            <p:ph type="dt" sz="half" idx="10"/>
          </p:nvPr>
        </p:nvSpPr>
        <p:spPr/>
        <p:txBody>
          <a:bodyPr/>
          <a:p>
            <a:fld id="{4509A250-FF31-4206-8172-F9D3106AACB1}" type="datetimeFigureOut">
              <a:rPr dirty="0" lang="en-US"/>
              <a:t>3/11/2023</a:t>
            </a:fld>
            <a:endParaRPr dirty="0" lang="en-US"/>
          </a:p>
        </p:txBody>
      </p:sp>
      <p:sp>
        <p:nvSpPr>
          <p:cNvPr id="1048751" name="Footer Placeholder 5"/>
          <p:cNvSpPr>
            <a:spLocks noGrp="1"/>
          </p:cNvSpPr>
          <p:nvPr>
            <p:ph type="ftr" sz="quarter" idx="11"/>
          </p:nvPr>
        </p:nvSpPr>
        <p:spPr/>
        <p:txBody>
          <a:bodyPr/>
          <a:p>
            <a:endParaRPr dirty="0" lang="en-US"/>
          </a:p>
        </p:txBody>
      </p:sp>
      <p:sp>
        <p:nvSpPr>
          <p:cNvPr id="1048752" name="Slide Number Placeholder 6"/>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3" name=""/>
        <p:cNvGrpSpPr/>
        <p:nvPr/>
      </p:nvGrpSpPr>
      <p:grpSpPr>
        <a:xfrm>
          <a:off x="0" y="0"/>
          <a:ext cx="0" cy="0"/>
          <a:chOff x="0" y="0"/>
          <a:chExt cx="0" cy="0"/>
        </a:xfrm>
      </p:grpSpPr>
      <p:sp>
        <p:nvSpPr>
          <p:cNvPr id="1048677" name="Title 1"/>
          <p:cNvSpPr>
            <a:spLocks noGrp="1"/>
          </p:cNvSpPr>
          <p:nvPr>
            <p:ph type="title"/>
          </p:nvPr>
        </p:nvSpPr>
        <p:spPr>
          <a:xfrm>
            <a:off x="1153907" y="1854192"/>
            <a:ext cx="5092906" cy="1574808"/>
          </a:xfrm>
        </p:spPr>
        <p:txBody>
          <a:bodyPr anchor="b">
            <a:normAutofit/>
          </a:bodyPr>
          <a:lstStyle>
            <a:lvl1pPr algn="l">
              <a:defRPr b="0" sz="3600"/>
            </a:lvl1pPr>
          </a:lstStyle>
          <a:p>
            <a:r>
              <a:rPr lang="en-US"/>
              <a:t>Click to edit Master title style</a:t>
            </a:r>
            <a:endParaRPr dirty="0" lang="en-US"/>
          </a:p>
        </p:txBody>
      </p:sp>
      <p:sp>
        <p:nvSpPr>
          <p:cNvPr id="1048678" name="Picture Placeholder 2"/>
          <p:cNvSpPr>
            <a:spLocks noChangeAspect="1" noGrp="1"/>
          </p:cNvSpPr>
          <p:nvPr>
            <p:ph type="pic" idx="1"/>
          </p:nvPr>
        </p:nvSpPr>
        <p:spPr>
          <a:xfrm>
            <a:off x="6949546" y="1143000"/>
            <a:ext cx="3200400" cy="4572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79" name="Text Placeholder 3"/>
          <p:cNvSpPr>
            <a:spLocks noGrp="1"/>
          </p:cNvSpPr>
          <p:nvPr>
            <p:ph type="body" sz="half" idx="2"/>
          </p:nvPr>
        </p:nvSpPr>
        <p:spPr>
          <a:xfrm>
            <a:off x="1154954" y="3657600"/>
            <a:ext cx="5084979" cy="1371600"/>
          </a:xfrm>
        </p:spPr>
        <p:txBody>
          <a:bodyPr>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80" name="Date Placeholder 4"/>
          <p:cNvSpPr>
            <a:spLocks noGrp="1"/>
          </p:cNvSpPr>
          <p:nvPr>
            <p:ph type="dt" sz="half" idx="10"/>
          </p:nvPr>
        </p:nvSpPr>
        <p:spPr/>
        <p:txBody>
          <a:bodyPr/>
          <a:p>
            <a:fld id="{4509A250-FF31-4206-8172-F9D3106AACB1}" type="datetimeFigureOut">
              <a:rPr dirty="0" lang="en-US"/>
              <a:t>3/11/2023</a:t>
            </a:fld>
            <a:endParaRPr dirty="0" lang="en-US"/>
          </a:p>
        </p:txBody>
      </p:sp>
      <p:sp>
        <p:nvSpPr>
          <p:cNvPr id="1048681" name="Footer Placeholder 5"/>
          <p:cNvSpPr>
            <a:spLocks noGrp="1"/>
          </p:cNvSpPr>
          <p:nvPr>
            <p:ph type="ftr" sz="quarter" idx="11"/>
          </p:nvPr>
        </p:nvSpPr>
        <p:spPr/>
        <p:txBody>
          <a:bodyPr/>
          <a:p>
            <a:endParaRPr dirty="0" lang="en-US"/>
          </a:p>
        </p:txBody>
      </p:sp>
      <p:sp>
        <p:nvSpPr>
          <p:cNvPr id="1048682" name="Slide Number Placeholder 6"/>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90" name=""/>
        <p:cNvGrpSpPr/>
        <p:nvPr/>
      </p:nvGrpSpPr>
      <p:grpSpPr>
        <a:xfrm>
          <a:off x="0" y="0"/>
          <a:ext cx="0" cy="0"/>
          <a:chOff x="0" y="0"/>
          <a:chExt cx="0" cy="0"/>
        </a:xfrm>
      </p:grpSpPr>
      <p:sp>
        <p:nvSpPr>
          <p:cNvPr id="1048725" name="Title 1"/>
          <p:cNvSpPr>
            <a:spLocks noGrp="1"/>
          </p:cNvSpPr>
          <p:nvPr>
            <p:ph type="title"/>
          </p:nvPr>
        </p:nvSpPr>
        <p:spPr>
          <a:xfrm>
            <a:off x="1154956" y="4800587"/>
            <a:ext cx="8825657" cy="566738"/>
          </a:xfrm>
        </p:spPr>
        <p:txBody>
          <a:bodyPr anchor="b">
            <a:normAutofit/>
          </a:bodyPr>
          <a:lstStyle>
            <a:lvl1pPr algn="l">
              <a:defRPr b="0" sz="2400"/>
            </a:lvl1pPr>
          </a:lstStyle>
          <a:p>
            <a:r>
              <a:rPr lang="en-US"/>
              <a:t>Click to edit Master title style</a:t>
            </a:r>
            <a:endParaRPr dirty="0" lang="en-US"/>
          </a:p>
        </p:txBody>
      </p:sp>
      <p:sp>
        <p:nvSpPr>
          <p:cNvPr id="1048726" name="Picture Placeholder 2"/>
          <p:cNvSpPr>
            <a:spLocks noChangeAspect="1" noGrp="1"/>
          </p:cNvSpPr>
          <p:nvPr>
            <p:ph type="pic" idx="1"/>
          </p:nvPr>
        </p:nvSpPr>
        <p:spPr>
          <a:xfrm>
            <a:off x="1154955" y="685800"/>
            <a:ext cx="8825658" cy="3640666"/>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727" name="Text Placeholder 3"/>
          <p:cNvSpPr>
            <a:spLocks noGrp="1"/>
          </p:cNvSpPr>
          <p:nvPr>
            <p:ph type="body" sz="half" idx="2"/>
          </p:nvPr>
        </p:nvSpPr>
        <p:spPr>
          <a:xfrm>
            <a:off x="1154956" y="5367325"/>
            <a:ext cx="8825656" cy="493712"/>
          </a:xfrm>
        </p:spPr>
        <p:txBody>
          <a:bodyPr>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28" name="Date Placeholder 4"/>
          <p:cNvSpPr>
            <a:spLocks noGrp="1"/>
          </p:cNvSpPr>
          <p:nvPr>
            <p:ph type="dt" sz="half" idx="10"/>
          </p:nvPr>
        </p:nvSpPr>
        <p:spPr/>
        <p:txBody>
          <a:bodyPr/>
          <a:p>
            <a:fld id="{4509A250-FF31-4206-8172-F9D3106AACB1}" type="datetimeFigureOut">
              <a:rPr dirty="0" lang="en-US"/>
              <a:t>3/11/2023</a:t>
            </a:fld>
            <a:endParaRPr dirty="0" lang="en-US"/>
          </a:p>
        </p:txBody>
      </p:sp>
      <p:sp>
        <p:nvSpPr>
          <p:cNvPr id="1048729" name="Footer Placeholder 5"/>
          <p:cNvSpPr>
            <a:spLocks noGrp="1"/>
          </p:cNvSpPr>
          <p:nvPr>
            <p:ph type="ftr" sz="quarter" idx="11"/>
          </p:nvPr>
        </p:nvSpPr>
        <p:spPr/>
        <p:txBody>
          <a:bodyPr/>
          <a:p>
            <a:endParaRPr dirty="0" lang="en-US"/>
          </a:p>
        </p:txBody>
      </p:sp>
      <p:sp>
        <p:nvSpPr>
          <p:cNvPr id="1048730" name="Slide Number Placeholder 6"/>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82" name=""/>
        <p:cNvGrpSpPr/>
        <p:nvPr/>
      </p:nvGrpSpPr>
      <p:grpSpPr>
        <a:xfrm>
          <a:off x="0" y="0"/>
          <a:ext cx="0" cy="0"/>
          <a:chOff x="0" y="0"/>
          <a:chExt cx="0" cy="0"/>
        </a:xfrm>
      </p:grpSpPr>
      <p:sp>
        <p:nvSpPr>
          <p:cNvPr id="104867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dirty="0" lang="en-US"/>
          </a:p>
        </p:txBody>
      </p:sp>
      <p:sp>
        <p:nvSpPr>
          <p:cNvPr id="1048673" name="Text Placeholder 3"/>
          <p:cNvSpPr>
            <a:spLocks noGrp="1"/>
          </p:cNvSpPr>
          <p:nvPr>
            <p:ph type="body" sz="half" idx="2"/>
          </p:nvPr>
        </p:nvSpPr>
        <p:spPr>
          <a:xfrm>
            <a:off x="1154954" y="3657600"/>
            <a:ext cx="8825659" cy="2362200"/>
          </a:xfrm>
        </p:spPr>
        <p:txBody>
          <a:bodyPr anchor="ct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74"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675" name="Footer Placeholder 4"/>
          <p:cNvSpPr>
            <a:spLocks noGrp="1"/>
          </p:cNvSpPr>
          <p:nvPr>
            <p:ph type="ftr" sz="quarter" idx="11"/>
          </p:nvPr>
        </p:nvSpPr>
        <p:spPr/>
        <p:txBody>
          <a:bodyPr/>
          <a:p>
            <a:endParaRPr dirty="0" lang="en-US"/>
          </a:p>
        </p:txBody>
      </p:sp>
      <p:sp>
        <p:nvSpPr>
          <p:cNvPr id="1048676"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89" name=""/>
        <p:cNvGrpSpPr/>
        <p:nvPr/>
      </p:nvGrpSpPr>
      <p:grpSpPr>
        <a:xfrm>
          <a:off x="0" y="0"/>
          <a:ext cx="0" cy="0"/>
          <a:chOff x="0" y="0"/>
          <a:chExt cx="0" cy="0"/>
        </a:xfrm>
      </p:grpSpPr>
      <p:sp>
        <p:nvSpPr>
          <p:cNvPr id="1048717"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dirty="0" lang="en-US"/>
          </a:p>
        </p:txBody>
      </p:sp>
      <p:sp>
        <p:nvSpPr>
          <p:cNvPr id="1048718" name="Text Placeholder 3"/>
          <p:cNvSpPr>
            <a:spLocks noGrp="1"/>
          </p:cNvSpPr>
          <p:nvPr>
            <p:ph type="body" sz="half" idx="13"/>
          </p:nvPr>
        </p:nvSpPr>
        <p:spPr>
          <a:xfrm>
            <a:off x="1930400" y="3771174"/>
            <a:ext cx="7279649" cy="342174"/>
          </a:xfrm>
        </p:spPr>
        <p:txBody>
          <a:bodyPr anchor="t">
            <a:normAutofit/>
          </a:bodyPr>
          <a:lstStyle>
            <a:lvl1pPr indent="0" marL="0">
              <a:buNone/>
              <a:defRPr b="0" cap="small" dirty="0" sz="1400" i="0" kern="1200" lang="en-US">
                <a:solidFill>
                  <a:schemeClr val="accent1"/>
                </a:solidFill>
                <a:latin typeface="+mj-lt"/>
                <a:ea typeface="+mj-ea"/>
                <a:cs typeface="+mj-cs"/>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19" name="Text Placeholder 3"/>
          <p:cNvSpPr>
            <a:spLocks noGrp="1"/>
          </p:cNvSpPr>
          <p:nvPr>
            <p:ph type="body" sz="half" idx="2"/>
          </p:nvPr>
        </p:nvSpPr>
        <p:spPr>
          <a:xfrm>
            <a:off x="1154954" y="4350657"/>
            <a:ext cx="8825659" cy="1676400"/>
          </a:xfrm>
        </p:spPr>
        <p:txBody>
          <a:bodyPr anchor="ctr">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20"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721" name="Footer Placeholder 4"/>
          <p:cNvSpPr>
            <a:spLocks noGrp="1"/>
          </p:cNvSpPr>
          <p:nvPr>
            <p:ph type="ftr" sz="quarter" idx="11"/>
          </p:nvPr>
        </p:nvSpPr>
        <p:spPr/>
        <p:txBody>
          <a:bodyPr/>
          <a:p>
            <a:endParaRPr dirty="0" lang="en-US"/>
          </a:p>
        </p:txBody>
      </p:sp>
      <p:sp>
        <p:nvSpPr>
          <p:cNvPr id="1048722" name="Slide Number Placeholder 5"/>
          <p:cNvSpPr>
            <a:spLocks noGrp="1"/>
          </p:cNvSpPr>
          <p:nvPr>
            <p:ph type="sldNum" sz="quarter" idx="12"/>
          </p:nvPr>
        </p:nvSpPr>
        <p:spPr/>
        <p:txBody>
          <a:bodyPr/>
          <a:p>
            <a:fld id="{D57F1E4F-1CFF-5643-939E-02111984F565}" type="slidenum">
              <a:rPr dirty="0" lang="en-US"/>
              <a:t>‹#›</a:t>
            </a:fld>
            <a:endParaRPr dirty="0" lang="en-US"/>
          </a:p>
        </p:txBody>
      </p:sp>
      <p:sp>
        <p:nvSpPr>
          <p:cNvPr id="1048723" name="TextBox 8"/>
          <p:cNvSpPr txBox="1"/>
          <p:nvPr/>
        </p:nvSpPr>
        <p:spPr>
          <a:xfrm>
            <a:off x="898295" y="971253"/>
            <a:ext cx="801912" cy="1969770"/>
          </a:xfrm>
          <a:prstGeom prst="rect"/>
          <a:noFill/>
        </p:spPr>
        <p:txBody>
          <a:bodyPr rtlCol="0" wrap="square">
            <a:spAutoFit/>
          </a:bodyPr>
          <a:lstStyle>
            <a:defPPr>
              <a:defRPr lang="en-US"/>
            </a:defPPr>
            <a:lvl1pPr algn="r">
              <a:defRPr b="0" sz="12200" i="0">
                <a:solidFill>
                  <a:schemeClr val="accent1"/>
                </a:solidFill>
                <a:latin typeface="Arial"/>
                <a:ea typeface="+mj-ea"/>
                <a:cs typeface="+mj-cs"/>
              </a:defRPr>
            </a:lvl1pPr>
          </a:lstStyle>
          <a:p>
            <a:pPr lvl="0"/>
            <a:r>
              <a:rPr dirty="0" lang="en-US"/>
              <a:t>“</a:t>
            </a:r>
          </a:p>
        </p:txBody>
      </p:sp>
      <p:sp>
        <p:nvSpPr>
          <p:cNvPr id="1048724" name="TextBox 12"/>
          <p:cNvSpPr txBox="1"/>
          <p:nvPr/>
        </p:nvSpPr>
        <p:spPr>
          <a:xfrm>
            <a:off x="9330490" y="2613787"/>
            <a:ext cx="801912" cy="1969770"/>
          </a:xfrm>
          <a:prstGeom prst="rect"/>
          <a:noFill/>
        </p:spPr>
        <p:txBody>
          <a:bodyPr rtlCol="0" wrap="square">
            <a:spAutoFit/>
          </a:bodyPr>
          <a:lstStyle>
            <a:defPPr>
              <a:defRPr lang="en-US"/>
            </a:defPPr>
            <a:lvl1pPr algn="r">
              <a:defRPr b="0" sz="12200" i="0">
                <a:solidFill>
                  <a:schemeClr val="accent1"/>
                </a:solidFill>
                <a:latin typeface="Arial"/>
                <a:ea typeface="+mj-ea"/>
                <a:cs typeface="+mj-cs"/>
              </a:defRPr>
            </a:lvl1pPr>
          </a:lstStyle>
          <a:p>
            <a:pPr lvl="0"/>
            <a:r>
              <a:rPr dirty="0" lang="en-US"/>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81" name=""/>
        <p:cNvGrpSpPr/>
        <p:nvPr/>
      </p:nvGrpSpPr>
      <p:grpSpPr>
        <a:xfrm>
          <a:off x="0" y="0"/>
          <a:ext cx="0" cy="0"/>
          <a:chOff x="0" y="0"/>
          <a:chExt cx="0" cy="0"/>
        </a:xfrm>
      </p:grpSpPr>
      <p:sp>
        <p:nvSpPr>
          <p:cNvPr id="1048667" name="Title 1"/>
          <p:cNvSpPr>
            <a:spLocks noGrp="1"/>
          </p:cNvSpPr>
          <p:nvPr>
            <p:ph type="title"/>
          </p:nvPr>
        </p:nvSpPr>
        <p:spPr>
          <a:xfrm>
            <a:off x="1154954" y="3124201"/>
            <a:ext cx="8825660" cy="1653180"/>
          </a:xfrm>
        </p:spPr>
        <p:txBody>
          <a:bodyPr anchor="b"/>
          <a:lstStyle>
            <a:lvl1pPr algn="l">
              <a:defRPr b="0" cap="none" sz="4000"/>
            </a:lvl1pPr>
          </a:lstStyle>
          <a:p>
            <a:r>
              <a:rPr lang="en-US"/>
              <a:t>Click to edit Master title style</a:t>
            </a:r>
            <a:endParaRPr dirty="0" lang="en-US"/>
          </a:p>
        </p:txBody>
      </p:sp>
      <p:sp>
        <p:nvSpPr>
          <p:cNvPr id="1048668" name="Text Placeholder 2"/>
          <p:cNvSpPr>
            <a:spLocks noGrp="1"/>
          </p:cNvSpPr>
          <p:nvPr>
            <p:ph type="body" idx="1"/>
          </p:nvPr>
        </p:nvSpPr>
        <p:spPr>
          <a:xfrm>
            <a:off x="1154954" y="4777381"/>
            <a:ext cx="8825659" cy="860400"/>
          </a:xfrm>
        </p:spPr>
        <p:txBody>
          <a:bodyPr anchor="t"/>
          <a:lstStyle>
            <a:lvl1pPr algn="l" indent="0" marL="0">
              <a:buNone/>
              <a:defRPr cap="none" sz="2000">
                <a:solidFill>
                  <a:schemeClr val="accent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1048669"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670" name="Footer Placeholder 4"/>
          <p:cNvSpPr>
            <a:spLocks noGrp="1"/>
          </p:cNvSpPr>
          <p:nvPr>
            <p:ph type="ftr" sz="quarter" idx="11"/>
          </p:nvPr>
        </p:nvSpPr>
        <p:spPr/>
        <p:txBody>
          <a:bodyPr/>
          <a:p>
            <a:endParaRPr dirty="0" lang="en-US"/>
          </a:p>
        </p:txBody>
      </p:sp>
      <p:sp>
        <p:nvSpPr>
          <p:cNvPr id="1048671"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92" name=""/>
        <p:cNvGrpSpPr/>
        <p:nvPr/>
      </p:nvGrpSpPr>
      <p:grpSpPr>
        <a:xfrm>
          <a:off x="0" y="0"/>
          <a:ext cx="0" cy="0"/>
          <a:chOff x="0" y="0"/>
          <a:chExt cx="0" cy="0"/>
        </a:xfrm>
      </p:grpSpPr>
      <p:sp>
        <p:nvSpPr>
          <p:cNvPr id="1048737" name="Title 1"/>
          <p:cNvSpPr>
            <a:spLocks noGrp="1"/>
          </p:cNvSpPr>
          <p:nvPr>
            <p:ph type="title"/>
          </p:nvPr>
        </p:nvSpPr>
        <p:spPr/>
        <p:txBody>
          <a:bodyPr/>
          <a:lstStyle>
            <a:lvl1pPr>
              <a:defRPr sz="4200"/>
            </a:lvl1pPr>
          </a:lstStyle>
          <a:p>
            <a:r>
              <a:rPr lang="en-US"/>
              <a:t>Click to edit Master title style</a:t>
            </a:r>
            <a:endParaRPr dirty="0" lang="en-US"/>
          </a:p>
        </p:txBody>
      </p:sp>
      <p:sp>
        <p:nvSpPr>
          <p:cNvPr id="1048738" name="Text Placeholder 2"/>
          <p:cNvSpPr>
            <a:spLocks noGrp="1"/>
          </p:cNvSpPr>
          <p:nvPr>
            <p:ph type="body" idx="1"/>
          </p:nvPr>
        </p:nvSpPr>
        <p:spPr>
          <a:xfrm>
            <a:off x="632947" y="1981200"/>
            <a:ext cx="2946866"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39" name="Text Placeholder 3"/>
          <p:cNvSpPr>
            <a:spLocks noGrp="1"/>
          </p:cNvSpPr>
          <p:nvPr>
            <p:ph type="body" sz="half" idx="15"/>
          </p:nvPr>
        </p:nvSpPr>
        <p:spPr>
          <a:xfrm>
            <a:off x="652463" y="2667000"/>
            <a:ext cx="2927350"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40" name="Text Placeholder 4"/>
          <p:cNvSpPr>
            <a:spLocks noGrp="1"/>
          </p:cNvSpPr>
          <p:nvPr>
            <p:ph type="body" sz="quarter" idx="3"/>
          </p:nvPr>
        </p:nvSpPr>
        <p:spPr>
          <a:xfrm>
            <a:off x="3883659" y="1981200"/>
            <a:ext cx="2936241"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41" name="Text Placeholder 3"/>
          <p:cNvSpPr>
            <a:spLocks noGrp="1"/>
          </p:cNvSpPr>
          <p:nvPr>
            <p:ph type="body" sz="half" idx="16"/>
          </p:nvPr>
        </p:nvSpPr>
        <p:spPr>
          <a:xfrm>
            <a:off x="3873106" y="2667000"/>
            <a:ext cx="2946794"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742" name="Text Placeholder 4"/>
          <p:cNvSpPr>
            <a:spLocks noGrp="1"/>
          </p:cNvSpPr>
          <p:nvPr>
            <p:ph type="body" sz="quarter" idx="13"/>
          </p:nvPr>
        </p:nvSpPr>
        <p:spPr>
          <a:xfrm>
            <a:off x="7124700" y="1981200"/>
            <a:ext cx="2932113"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743" name="Text Placeholder 3"/>
          <p:cNvSpPr>
            <a:spLocks noGrp="1"/>
          </p:cNvSpPr>
          <p:nvPr>
            <p:ph type="body" sz="half" idx="17"/>
          </p:nvPr>
        </p:nvSpPr>
        <p:spPr>
          <a:xfrm>
            <a:off x="7124700" y="2667000"/>
            <a:ext cx="2932113" cy="3589338"/>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cxnSp>
        <p:nvCxnSpPr>
          <p:cNvPr id="3145730" name="Straight Connector 16"/>
          <p:cNvCxnSpPr>
            <a:cxnSpLocks/>
          </p:cNvCxnSpPr>
          <p:nvPr/>
        </p:nvCxnSpPr>
        <p:spPr>
          <a:xfrm>
            <a:off x="3726142" y="2133600"/>
            <a:ext cx="0" cy="3962400"/>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17"/>
          <p:cNvCxnSpPr>
            <a:cxnSpLocks/>
          </p:cNvCxnSpPr>
          <p:nvPr/>
        </p:nvCxnSpPr>
        <p:spPr>
          <a:xfrm>
            <a:off x="6962227" y="2133600"/>
            <a:ext cx="0" cy="3966882"/>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744"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745" name="Footer Placeholder 4"/>
          <p:cNvSpPr>
            <a:spLocks noGrp="1"/>
          </p:cNvSpPr>
          <p:nvPr>
            <p:ph type="ftr" sz="quarter" idx="11"/>
          </p:nvPr>
        </p:nvSpPr>
        <p:spPr/>
        <p:txBody>
          <a:bodyPr/>
          <a:p>
            <a:endParaRPr dirty="0" lang="en-US"/>
          </a:p>
        </p:txBody>
      </p:sp>
      <p:sp>
        <p:nvSpPr>
          <p:cNvPr id="1048746"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84" name=""/>
        <p:cNvGrpSpPr/>
        <p:nvPr/>
      </p:nvGrpSpPr>
      <p:grpSpPr>
        <a:xfrm>
          <a:off x="0" y="0"/>
          <a:ext cx="0" cy="0"/>
          <a:chOff x="0" y="0"/>
          <a:chExt cx="0" cy="0"/>
        </a:xfrm>
      </p:grpSpPr>
      <p:sp>
        <p:nvSpPr>
          <p:cNvPr id="1048683" name="Title 1"/>
          <p:cNvSpPr>
            <a:spLocks noGrp="1"/>
          </p:cNvSpPr>
          <p:nvPr>
            <p:ph type="title"/>
          </p:nvPr>
        </p:nvSpPr>
        <p:spPr/>
        <p:txBody>
          <a:bodyPr/>
          <a:lstStyle>
            <a:lvl1pPr>
              <a:defRPr sz="4200"/>
            </a:lvl1pPr>
          </a:lstStyle>
          <a:p>
            <a:r>
              <a:rPr lang="en-US"/>
              <a:t>Click to edit Master title style</a:t>
            </a:r>
            <a:endParaRPr dirty="0" lang="en-US"/>
          </a:p>
        </p:txBody>
      </p:sp>
      <p:sp>
        <p:nvSpPr>
          <p:cNvPr id="1048684" name="Text Placeholder 2"/>
          <p:cNvSpPr>
            <a:spLocks noGrp="1"/>
          </p:cNvSpPr>
          <p:nvPr>
            <p:ph type="body" idx="1"/>
          </p:nvPr>
        </p:nvSpPr>
        <p:spPr>
          <a:xfrm>
            <a:off x="652463" y="4250949"/>
            <a:ext cx="2940050"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85" name="Picture Placeholder 2"/>
          <p:cNvSpPr>
            <a:spLocks noChangeAspect="1" noGrp="1"/>
          </p:cNvSpPr>
          <p:nvPr>
            <p:ph type="pic" idx="15"/>
          </p:nvPr>
        </p:nvSpPr>
        <p:spPr>
          <a:xfrm>
            <a:off x="652463" y="2209800"/>
            <a:ext cx="2940050"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86" name="Text Placeholder 3"/>
          <p:cNvSpPr>
            <a:spLocks noGrp="1"/>
          </p:cNvSpPr>
          <p:nvPr>
            <p:ph type="body" sz="half" idx="18"/>
          </p:nvPr>
        </p:nvSpPr>
        <p:spPr>
          <a:xfrm>
            <a:off x="652463" y="4827211"/>
            <a:ext cx="2940050"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87" name="Text Placeholder 4"/>
          <p:cNvSpPr>
            <a:spLocks noGrp="1"/>
          </p:cNvSpPr>
          <p:nvPr>
            <p:ph type="body" sz="quarter" idx="3"/>
          </p:nvPr>
        </p:nvSpPr>
        <p:spPr>
          <a:xfrm>
            <a:off x="3889375" y="4250949"/>
            <a:ext cx="2930525"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88" name="Picture Placeholder 2"/>
          <p:cNvSpPr>
            <a:spLocks noChangeAspect="1" noGrp="1"/>
          </p:cNvSpPr>
          <p:nvPr>
            <p:ph type="pic" idx="21"/>
          </p:nvPr>
        </p:nvSpPr>
        <p:spPr>
          <a:xfrm>
            <a:off x="3889374" y="2209800"/>
            <a:ext cx="2930525"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89" name="Text Placeholder 3"/>
          <p:cNvSpPr>
            <a:spLocks noGrp="1"/>
          </p:cNvSpPr>
          <p:nvPr>
            <p:ph type="body" sz="half" idx="19"/>
          </p:nvPr>
        </p:nvSpPr>
        <p:spPr>
          <a:xfrm>
            <a:off x="3888022" y="4827210"/>
            <a:ext cx="2934406"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1048690" name="Text Placeholder 4"/>
          <p:cNvSpPr>
            <a:spLocks noGrp="1"/>
          </p:cNvSpPr>
          <p:nvPr>
            <p:ph type="body" sz="quarter" idx="13"/>
          </p:nvPr>
        </p:nvSpPr>
        <p:spPr>
          <a:xfrm>
            <a:off x="7124700" y="4250949"/>
            <a:ext cx="2932113" cy="576262"/>
          </a:xfrm>
        </p:spPr>
        <p:txBody>
          <a:bodyPr anchor="b">
            <a:noAutofit/>
          </a:bodyPr>
          <a:lstStyle>
            <a:lvl1pPr indent="0" marL="0">
              <a:buNone/>
              <a:defRPr b="0" sz="24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1048691" name="Picture Placeholder 2"/>
          <p:cNvSpPr>
            <a:spLocks noChangeAspect="1" noGrp="1"/>
          </p:cNvSpPr>
          <p:nvPr>
            <p:ph type="pic" idx="22"/>
          </p:nvPr>
        </p:nvSpPr>
        <p:spPr>
          <a:xfrm>
            <a:off x="7124699" y="2209800"/>
            <a:ext cx="2932113" cy="1524000"/>
          </a:xfrm>
          <a:prstGeom prst="roundRect">
            <a:avLst>
              <a:gd name="adj" fmla="val 1858"/>
            </a:avLst>
          </a:prstGeom>
          <a:effectLst>
            <a:outerShdw algn="tl" blurRad="50800" dir="5400000" dist="50800" rotWithShape="0">
              <a:srgbClr val="000000">
                <a:alpha val="43000"/>
              </a:srgbClr>
            </a:outerShdw>
          </a:effectLst>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92" name="Text Placeholder 3"/>
          <p:cNvSpPr>
            <a:spLocks noGrp="1"/>
          </p:cNvSpPr>
          <p:nvPr>
            <p:ph type="body" sz="half" idx="20"/>
          </p:nvPr>
        </p:nvSpPr>
        <p:spPr>
          <a:xfrm>
            <a:off x="7124575" y="4827208"/>
            <a:ext cx="2935997" cy="659189"/>
          </a:xfrm>
        </p:spPr>
        <p:txBody>
          <a:bodyPr anchor="t">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cxnSp>
        <p:nvCxnSpPr>
          <p:cNvPr id="3145728" name="Straight Connector 16"/>
          <p:cNvCxnSpPr>
            <a:cxnSpLocks/>
          </p:cNvCxnSpPr>
          <p:nvPr/>
        </p:nvCxnSpPr>
        <p:spPr>
          <a:xfrm>
            <a:off x="3726142" y="2133600"/>
            <a:ext cx="0" cy="3962400"/>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17"/>
          <p:cNvCxnSpPr>
            <a:cxnSpLocks/>
          </p:cNvCxnSpPr>
          <p:nvPr/>
        </p:nvCxnSpPr>
        <p:spPr>
          <a:xfrm>
            <a:off x="6962227" y="2133600"/>
            <a:ext cx="0" cy="3966882"/>
          </a:xfrm>
          <a:prstGeom prst="line"/>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048693"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694" name="Footer Placeholder 4"/>
          <p:cNvSpPr>
            <a:spLocks noGrp="1"/>
          </p:cNvSpPr>
          <p:nvPr>
            <p:ph type="ftr" sz="quarter" idx="11"/>
          </p:nvPr>
        </p:nvSpPr>
        <p:spPr/>
        <p:txBody>
          <a:bodyPr/>
          <a:p>
            <a:endParaRPr dirty="0" lang="en-US"/>
          </a:p>
        </p:txBody>
      </p:sp>
      <p:sp>
        <p:nvSpPr>
          <p:cNvPr id="1048695"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94" name=""/>
        <p:cNvGrpSpPr/>
        <p:nvPr/>
      </p:nvGrpSpPr>
      <p:grpSpPr>
        <a:xfrm>
          <a:off x="0" y="0"/>
          <a:ext cx="0" cy="0"/>
          <a:chOff x="0" y="0"/>
          <a:chExt cx="0" cy="0"/>
        </a:xfrm>
      </p:grpSpPr>
      <p:sp>
        <p:nvSpPr>
          <p:cNvPr id="1048753" name="Title 1"/>
          <p:cNvSpPr>
            <a:spLocks noGrp="1"/>
          </p:cNvSpPr>
          <p:nvPr>
            <p:ph type="title"/>
          </p:nvPr>
        </p:nvSpPr>
        <p:spPr/>
        <p:txBody>
          <a:bodyPr/>
          <a:p>
            <a:r>
              <a:rPr lang="en-US"/>
              <a:t>Click to edit Master title style</a:t>
            </a:r>
            <a:endParaRPr dirty="0" lang="en-US"/>
          </a:p>
        </p:txBody>
      </p:sp>
      <p:sp>
        <p:nvSpPr>
          <p:cNvPr id="1048754" name="Vertical Text Placeholder 2"/>
          <p:cNvSpPr>
            <a:spLocks noGrp="1"/>
          </p:cNvSpPr>
          <p:nvPr>
            <p:ph type="body" orient="vert" idx="1"/>
          </p:nvPr>
        </p:nvSpPr>
        <p:spPr/>
        <p:txBody>
          <a:bodyPr anchor="t" anchorCtr="0" vert="eaVert"/>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55"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756" name="Footer Placeholder 4"/>
          <p:cNvSpPr>
            <a:spLocks noGrp="1"/>
          </p:cNvSpPr>
          <p:nvPr>
            <p:ph type="ftr" sz="quarter" idx="11"/>
          </p:nvPr>
        </p:nvSpPr>
        <p:spPr/>
        <p:txBody>
          <a:bodyPr/>
          <a:p>
            <a:endParaRPr dirty="0" lang="en-US"/>
          </a:p>
        </p:txBody>
      </p:sp>
      <p:sp>
        <p:nvSpPr>
          <p:cNvPr id="1048757"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88" name=""/>
        <p:cNvGrpSpPr/>
        <p:nvPr/>
      </p:nvGrpSpPr>
      <p:grpSpPr>
        <a:xfrm>
          <a:off x="0" y="0"/>
          <a:ext cx="0" cy="0"/>
          <a:chOff x="0" y="0"/>
          <a:chExt cx="0" cy="0"/>
        </a:xfrm>
      </p:grpSpPr>
      <p:sp>
        <p:nvSpPr>
          <p:cNvPr id="1048712" name="Vertical Title 1"/>
          <p:cNvSpPr>
            <a:spLocks noGrp="1"/>
          </p:cNvSpPr>
          <p:nvPr>
            <p:ph type="title" orient="vert"/>
          </p:nvPr>
        </p:nvSpPr>
        <p:spPr>
          <a:xfrm>
            <a:off x="8304212" y="430213"/>
            <a:ext cx="1752601" cy="5826125"/>
          </a:xfrm>
        </p:spPr>
        <p:txBody>
          <a:bodyPr anchor="b" anchorCtr="0" vert="eaVert"/>
          <a:p>
            <a:r>
              <a:rPr lang="en-US"/>
              <a:t>Click to edit Master title style</a:t>
            </a:r>
            <a:endParaRPr dirty="0" lang="en-US"/>
          </a:p>
        </p:txBody>
      </p:sp>
      <p:sp>
        <p:nvSpPr>
          <p:cNvPr id="1048713" name="Vertical Text Placeholder 2"/>
          <p:cNvSpPr>
            <a:spLocks noGrp="1"/>
          </p:cNvSpPr>
          <p:nvPr>
            <p:ph type="body" orient="vert" idx="1"/>
          </p:nvPr>
        </p:nvSpPr>
        <p:spPr>
          <a:xfrm>
            <a:off x="652463" y="887414"/>
            <a:ext cx="7423149" cy="5368924"/>
          </a:xfrm>
        </p:spPr>
        <p:txBody>
          <a:bodyPr vert="eaVert"/>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4" name="Date Placeholder 3"/>
          <p:cNvSpPr>
            <a:spLocks noGrp="1"/>
          </p:cNvSpPr>
          <p:nvPr>
            <p:ph type="dt" sz="half" idx="10"/>
          </p:nvPr>
        </p:nvSpPr>
        <p:spPr/>
        <p:txBody>
          <a:bodyPr/>
          <a:p>
            <a:fld id="{4509A250-FF31-4206-8172-F9D3106AACB1}" type="datetimeFigureOut">
              <a:rPr dirty="0" lang="en-US"/>
              <a:t>3/11/2023</a:t>
            </a:fld>
            <a:endParaRPr dirty="0" lang="en-US"/>
          </a:p>
        </p:txBody>
      </p:sp>
      <p:sp>
        <p:nvSpPr>
          <p:cNvPr id="1048715" name="Footer Placeholder 4"/>
          <p:cNvSpPr>
            <a:spLocks noGrp="1"/>
          </p:cNvSpPr>
          <p:nvPr>
            <p:ph type="ftr" sz="quarter" idx="11"/>
          </p:nvPr>
        </p:nvSpPr>
        <p:spPr/>
        <p:txBody>
          <a:bodyPr/>
          <a:p>
            <a:endParaRPr dirty="0" lang="en-US"/>
          </a:p>
        </p:txBody>
      </p:sp>
      <p:sp>
        <p:nvSpPr>
          <p:cNvPr id="1048716" name="Slide Number Placeholder 5"/>
          <p:cNvSpPr>
            <a:spLocks noGrp="1"/>
          </p:cNvSpPr>
          <p:nvPr>
            <p:ph type="sldNum" sz="quarter" idx="12"/>
          </p:nvPr>
        </p:nvSpPr>
        <p:spPr/>
        <p:txBody>
          <a:bodyPr/>
          <a:p>
            <a:fld id="{D57F1E4F-1CFF-5643-939E-02111984F565}" type="slidenum">
              <a:rPr dirty="0" lang="en-US"/>
              <a:t>‹#›</a:t>
            </a:fld>
            <a:endParaRPr dirty="0"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image" Target="../media/image1.png"/><Relationship Id="rId19" Type="http://schemas.openxmlformats.org/officeDocument/2006/relationships/image" Target="../media/image2.png"/><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2" name=""/>
        <p:cNvGrpSpPr/>
        <p:nvPr/>
      </p:nvGrpSpPr>
      <p:grpSpPr>
        <a:xfrm>
          <a:off x="0" y="0"/>
          <a:ext cx="0" cy="0"/>
          <a:chOff x="0" y="0"/>
          <a:chExt cx="0" cy="0"/>
        </a:xfrm>
      </p:grpSpPr>
      <p:pic>
        <p:nvPicPr>
          <p:cNvPr id="2097152" name="Picture 7"/>
          <p:cNvPicPr>
            <a:picLocks noChangeAspect="1"/>
          </p:cNvPicPr>
          <p:nvPr/>
        </p:nvPicPr>
        <p:blipFill rotWithShape="1">
          <a:blip xmlns:r="http://schemas.openxmlformats.org/officeDocument/2006/relationships" r:embed="rId18"/>
          <a:srcRect l="3613"/>
          <a:stretch>
            <a:fillRect/>
          </a:stretch>
        </p:blipFill>
        <p:spPr>
          <a:xfrm>
            <a:off x="0" y="2669685"/>
            <a:ext cx="4037012" cy="4188315"/>
          </a:xfrm>
          <a:prstGeom prst="rect"/>
        </p:spPr>
      </p:pic>
      <p:pic>
        <p:nvPicPr>
          <p:cNvPr id="2097153" name="Picture 6"/>
          <p:cNvPicPr>
            <a:picLocks noChangeAspect="1"/>
          </p:cNvPicPr>
          <p:nvPr/>
        </p:nvPicPr>
        <p:blipFill rotWithShape="1">
          <a:blip xmlns:r="http://schemas.openxmlformats.org/officeDocument/2006/relationships" r:embed="rId19"/>
          <a:srcRect l="35640"/>
          <a:stretch>
            <a:fillRect/>
          </a:stretch>
        </p:blipFill>
        <p:spPr>
          <a:xfrm>
            <a:off x="0" y="2892347"/>
            <a:ext cx="1522412" cy="2365453"/>
          </a:xfrm>
          <a:prstGeom prst="rect"/>
        </p:spPr>
      </p:pic>
      <p:sp>
        <p:nvSpPr>
          <p:cNvPr id="1048576" name="Oval 15"/>
          <p:cNvSpPr/>
          <p:nvPr/>
        </p:nvSpPr>
        <p:spPr>
          <a:xfrm>
            <a:off x="8609012" y="1676400"/>
            <a:ext cx="2819400" cy="2819400"/>
          </a:xfrm>
          <a:prstGeom prst="ellipse"/>
          <a:gradFill flip="none" rotWithShape="1">
            <a:gsLst>
              <a:gs pos="0">
                <a:schemeClr val="bg2">
                  <a:lumMod val="40000"/>
                  <a:lumOff val="60000"/>
                  <a:alpha val="7000"/>
                </a:schemeClr>
              </a:gs>
              <a:gs pos="36000">
                <a:schemeClr val="bg2">
                  <a:lumMod val="40000"/>
                  <a:lumOff val="60000"/>
                  <a:alpha val="6000"/>
                </a:schemeClr>
              </a:gs>
              <a:gs pos="69000">
                <a:schemeClr val="bg2">
                  <a:lumMod val="40000"/>
                  <a:lumOff val="60000"/>
                  <a:alpha val="0"/>
                </a:schemeClr>
              </a:gs>
            </a:gsLst>
            <a:path path="circle">
              <a:fillToRect l="50000" t="50000" r="50000" b="50000"/>
            </a:path>
          </a:gradFill>
          <a:ln>
            <a:noFill/>
          </a:ln>
          <a:effectLst/>
        </p:spPr>
        <p:style>
          <a:lnRef idx="1">
            <a:schemeClr val="accent1"/>
          </a:lnRef>
          <a:fillRef idx="3">
            <a:schemeClr val="accent1"/>
          </a:fillRef>
          <a:effectRef idx="2">
            <a:schemeClr val="accent1"/>
          </a:effectRef>
          <a:fontRef idx="minor">
            <a:schemeClr val="lt1"/>
          </a:fontRef>
        </p:style>
      </p:sp>
      <p:pic>
        <p:nvPicPr>
          <p:cNvPr id="2097154" name="Picture 8"/>
          <p:cNvPicPr>
            <a:picLocks noChangeAspect="1"/>
          </p:cNvPicPr>
          <p:nvPr/>
        </p:nvPicPr>
        <p:blipFill rotWithShape="1">
          <a:blip xmlns:r="http://schemas.openxmlformats.org/officeDocument/2006/relationships" r:embed="rId20"/>
          <a:srcRect t="28813"/>
          <a:stretch>
            <a:fillRect/>
          </a:stretch>
        </p:blipFill>
        <p:spPr>
          <a:xfrm>
            <a:off x="7999412" y="0"/>
            <a:ext cx="1603387" cy="1141407"/>
          </a:xfrm>
          <a:prstGeom prst="rect"/>
        </p:spPr>
      </p:pic>
      <p:pic>
        <p:nvPicPr>
          <p:cNvPr id="2097155" name="Picture 9"/>
          <p:cNvPicPr>
            <a:picLocks noChangeAspect="1"/>
          </p:cNvPicPr>
          <p:nvPr/>
        </p:nvPicPr>
        <p:blipFill rotWithShape="1">
          <a:blip xmlns:r="http://schemas.openxmlformats.org/officeDocument/2006/relationships" r:embed="rId21"/>
          <a:srcRect b="23320"/>
          <a:stretch>
            <a:fillRect/>
          </a:stretch>
        </p:blipFill>
        <p:spPr>
          <a:xfrm>
            <a:off x="8609012" y="6096000"/>
            <a:ext cx="993734" cy="762000"/>
          </a:xfrm>
          <a:prstGeom prst="rect"/>
        </p:spPr>
      </p:pic>
      <p:sp>
        <p:nvSpPr>
          <p:cNvPr id="1048577" name="Rectangle 13"/>
          <p:cNvSpPr/>
          <p:nvPr/>
        </p:nvSpPr>
        <p:spPr>
          <a:xfrm>
            <a:off x="10437812" y="0"/>
            <a:ext cx="685800" cy="1143000"/>
          </a:xfrm>
          <a:prstGeom prst="rect"/>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578" name="Title Placeholder 1"/>
          <p:cNvSpPr>
            <a:spLocks noGrp="1"/>
          </p:cNvSpPr>
          <p:nvPr>
            <p:ph type="title"/>
          </p:nvPr>
        </p:nvSpPr>
        <p:spPr>
          <a:xfrm>
            <a:off x="646111" y="452718"/>
            <a:ext cx="9404723" cy="1400530"/>
          </a:xfrm>
          <a:prstGeom prst="rect"/>
        </p:spPr>
        <p:txBody>
          <a:bodyPr anchor="t" bIns="45720" lIns="91440" rIns="91440" rtlCol="0" tIns="45720" vert="horz">
            <a:noAutofit/>
          </a:bodyPr>
          <a:p>
            <a:r>
              <a:rPr lang="en-US"/>
              <a:t>Click to edit Master title style</a:t>
            </a:r>
            <a:endParaRPr dirty="0" lang="en-US"/>
          </a:p>
        </p:txBody>
      </p:sp>
      <p:sp>
        <p:nvSpPr>
          <p:cNvPr id="1048579" name="Text Placeholder 2"/>
          <p:cNvSpPr>
            <a:spLocks noGrp="1"/>
          </p:cNvSpPr>
          <p:nvPr>
            <p:ph type="body" idx="1"/>
          </p:nvPr>
        </p:nvSpPr>
        <p:spPr>
          <a:xfrm>
            <a:off x="1103312" y="2052918"/>
            <a:ext cx="8946541" cy="4195481"/>
          </a:xfrm>
          <a:prstGeom prst="rect"/>
        </p:spPr>
        <p:txBody>
          <a:bodyPr bIns="45720" lIns="91440" rIns="91440" rtlCol="0" tIns="45720" vert="horz">
            <a:normAutofit/>
          </a:bodyPr>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0" name="Date Placeholder 3"/>
          <p:cNvSpPr>
            <a:spLocks noGrp="1"/>
          </p:cNvSpPr>
          <p:nvPr>
            <p:ph type="dt" sz="half" idx="2"/>
          </p:nvPr>
        </p:nvSpPr>
        <p:spPr>
          <a:xfrm rot="5400000">
            <a:off x="10155639" y="1790701"/>
            <a:ext cx="990599" cy="304799"/>
          </a:xfrm>
          <a:prstGeom prst="rect"/>
        </p:spPr>
        <p:txBody>
          <a:bodyPr anchor="t" bIns="45720" lIns="91440" rIns="91440" rtlCol="0" tIns="45720" vert="horz"/>
          <a:lstStyle>
            <a:lvl1pPr algn="l">
              <a:defRPr b="0" sz="1100" i="0">
                <a:solidFill>
                  <a:schemeClr val="tx1">
                    <a:tint val="75000"/>
                    <a:alpha val="60000"/>
                  </a:schemeClr>
                </a:solidFill>
              </a:defRPr>
            </a:lvl1pPr>
          </a:lstStyle>
          <a:p>
            <a:fld id="{4509A250-FF31-4206-8172-F9D3106AACB1}" type="datetimeFigureOut">
              <a:rPr dirty="0" lang="en-US"/>
              <a:t>3/11/2023</a:t>
            </a:fld>
            <a:endParaRPr dirty="0" lang="en-US"/>
          </a:p>
        </p:txBody>
      </p:sp>
      <p:sp>
        <p:nvSpPr>
          <p:cNvPr id="1048581" name="Footer Placeholder 4"/>
          <p:cNvSpPr>
            <a:spLocks noGrp="1"/>
          </p:cNvSpPr>
          <p:nvPr>
            <p:ph type="ftr" sz="quarter" idx="3"/>
          </p:nvPr>
        </p:nvSpPr>
        <p:spPr>
          <a:xfrm rot="5400000">
            <a:off x="8951573" y="3225297"/>
            <a:ext cx="3859795" cy="304801"/>
          </a:xfrm>
          <a:prstGeom prst="rect"/>
        </p:spPr>
        <p:txBody>
          <a:bodyPr anchor="b" bIns="45720" lIns="91440" rIns="91440" rtlCol="0" tIns="45720" vert="horz"/>
          <a:lstStyle>
            <a:lvl1pPr algn="l">
              <a:defRPr b="0" sz="1100" i="0">
                <a:solidFill>
                  <a:schemeClr val="tx1">
                    <a:tint val="75000"/>
                    <a:alpha val="60000"/>
                  </a:schemeClr>
                </a:solidFill>
              </a:defRPr>
            </a:lvl1pPr>
          </a:lstStyle>
          <a:p>
            <a:endParaRPr dirty="0" lang="en-US"/>
          </a:p>
        </p:txBody>
      </p:sp>
      <p:sp>
        <p:nvSpPr>
          <p:cNvPr id="1048582" name="Slide Number Placeholder 5"/>
          <p:cNvSpPr>
            <a:spLocks noGrp="1"/>
          </p:cNvSpPr>
          <p:nvPr>
            <p:ph type="sldNum" sz="quarter" idx="4"/>
          </p:nvPr>
        </p:nvSpPr>
        <p:spPr>
          <a:xfrm>
            <a:off x="10352540" y="295729"/>
            <a:ext cx="838199" cy="767687"/>
          </a:xfrm>
          <a:prstGeom prst="rect"/>
        </p:spPr>
        <p:txBody>
          <a:bodyPr anchor="b" bIns="45720" lIns="91440" rIns="91440" rtlCol="0" tIns="45720" vert="horz"/>
          <a:lstStyle>
            <a:lvl1pPr algn="ctr">
              <a:defRPr b="0" sz="2800" i="0">
                <a:solidFill>
                  <a:schemeClr val="tx1">
                    <a:tint val="75000"/>
                  </a:schemeClr>
                </a:solidFill>
              </a:defRPr>
            </a:lvl1pPr>
          </a:lstStyle>
          <a:p>
            <a:fld id="{D57F1E4F-1CFF-5643-939E-02111984F565}" type="slidenum">
              <a:rPr dirty="0" lang="en-US"/>
              <a:t>‹#›</a:t>
            </a:fld>
            <a:endParaRPr dirty="0" lang="en-US"/>
          </a:p>
        </p:txBody>
      </p:sp>
    </p:spTree>
  </p:cSld>
  <p:clrMap accent1="accent1" accent2="accent2" accent3="accent3" accent4="accent4" accent5="accent5" accent6="accent6" bg1="dk1" bg2="dk2" tx1="lt1" tx2="lt2"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Lst>
  <p:hf dt="0" ftr="0" hdr="0" sldNum="0"/>
  <p:txStyles>
    <p:titleStyle>
      <a:lvl1pPr algn="l" defTabSz="457200" eaLnBrk="1" hangingPunct="1" latinLnBrk="0" rtl="0">
        <a:spcBef>
          <a:spcPct val="0"/>
        </a:spcBef>
        <a:buNone/>
        <a:defRPr b="0" sz="420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typeface="Wingdings 3" charset="2"/>
        <a:buChar char=""/>
        <a:defRPr b="0" sz="2000" i="0" kern="1200">
          <a:solidFill>
            <a:schemeClr val="tx1"/>
          </a:solidFill>
          <a:latin typeface="+mj-lt"/>
          <a:ea typeface="+mj-ea"/>
          <a:cs typeface="+mj-cs"/>
        </a:defRPr>
      </a:lvl1pPr>
      <a:lvl2pPr algn="l" defTabSz="457200" eaLnBrk="1" hangingPunct="1" indent="-285750" latinLnBrk="0" marL="742950" rtl="0">
        <a:spcBef>
          <a:spcPts val="1000"/>
        </a:spcBef>
        <a:spcAft>
          <a:spcPts val="0"/>
        </a:spcAft>
        <a:buClr>
          <a:schemeClr val="accent1"/>
        </a:buClr>
        <a:buSzPct val="80000"/>
        <a:buFont typeface="Wingdings 3" charset="2"/>
        <a:buChar char=""/>
        <a:defRPr b="0" sz="1800" i="0" kern="1200">
          <a:solidFill>
            <a:schemeClr val="tx1"/>
          </a:solidFill>
          <a:latin typeface="+mj-lt"/>
          <a:ea typeface="+mj-ea"/>
          <a:cs typeface="+mj-cs"/>
        </a:defRPr>
      </a:lvl2pPr>
      <a:lvl3pPr algn="l" defTabSz="457200" eaLnBrk="1" hangingPunct="1" indent="-228600" latinLnBrk="0" marL="1143000" rtl="0">
        <a:spcBef>
          <a:spcPts val="1000"/>
        </a:spcBef>
        <a:spcAft>
          <a:spcPts val="0"/>
        </a:spcAft>
        <a:buClr>
          <a:schemeClr val="accent1"/>
        </a:buClr>
        <a:buSzPct val="80000"/>
        <a:buFont typeface="Wingdings 3" charset="2"/>
        <a:buChar char=""/>
        <a:defRPr b="0" sz="1600" i="0" kern="1200">
          <a:solidFill>
            <a:schemeClr val="tx1"/>
          </a:solidFill>
          <a:latin typeface="+mj-lt"/>
          <a:ea typeface="+mj-ea"/>
          <a:cs typeface="+mj-cs"/>
        </a:defRPr>
      </a:lvl3pPr>
      <a:lvl4pPr algn="l" defTabSz="457200" eaLnBrk="1" hangingPunct="1" indent="-228600" latinLnBrk="0" marL="16002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4pPr>
      <a:lvl5pPr algn="l" defTabSz="457200" eaLnBrk="1" hangingPunct="1" indent="-228600" latinLnBrk="0" marL="20574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5pPr>
      <a:lvl6pPr algn="l" defTabSz="457200" eaLnBrk="1" hangingPunct="1" indent="-228600" latinLnBrk="0" marL="25146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6pPr>
      <a:lvl7pPr algn="l" defTabSz="457200" eaLnBrk="1" hangingPunct="1" indent="-228600" latinLnBrk="0" marL="29718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7pPr>
      <a:lvl8pPr algn="l" defTabSz="457200" eaLnBrk="1" hangingPunct="1" indent="-228600" latinLnBrk="0" marL="34290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8pPr>
      <a:lvl9pPr algn="l" defTabSz="457200" eaLnBrk="1" hangingPunct="1" indent="-228600" latinLnBrk="0" marL="3886200" rtl="0">
        <a:spcBef>
          <a:spcPts val="1000"/>
        </a:spcBef>
        <a:spcAft>
          <a:spcPts val="0"/>
        </a:spcAft>
        <a:buClr>
          <a:schemeClr val="accent1"/>
        </a:buClr>
        <a:buSzPct val="80000"/>
        <a:buFont typeface="Wingdings 3" charset="2"/>
        <a:buChar char=""/>
        <a:defRPr b="0" sz="1400" i="0" kern="1200">
          <a:solidFill>
            <a:schemeClr val="tx1"/>
          </a:solidFill>
          <a:latin typeface="+mj-lt"/>
          <a:ea typeface="+mj-ea"/>
          <a:cs typeface="+mj-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588" name="Title 1"/>
          <p:cNvSpPr>
            <a:spLocks noGrp="1"/>
          </p:cNvSpPr>
          <p:nvPr>
            <p:ph type="ctrTitle"/>
          </p:nvPr>
        </p:nvSpPr>
        <p:spPr>
          <a:xfrm>
            <a:off x="1085286" y="414202"/>
            <a:ext cx="8825658" cy="3014798"/>
          </a:xfrm>
        </p:spPr>
        <p:txBody>
          <a:bodyPr/>
          <a:p>
            <a:r>
              <a:rPr dirty="0" lang="en-US"/>
              <a:t>Planning for Contemporary Issues in Marketing</a:t>
            </a:r>
            <a:endParaRPr dirty="0" lang="en-MY"/>
          </a:p>
        </p:txBody>
      </p:sp>
      <p:sp>
        <p:nvSpPr>
          <p:cNvPr id="1048589" name="Subtitle 2"/>
          <p:cNvSpPr>
            <a:spLocks noGrp="1"/>
          </p:cNvSpPr>
          <p:nvPr>
            <p:ph type="subTitle" idx="1"/>
          </p:nvPr>
        </p:nvSpPr>
        <p:spPr>
          <a:xfrm>
            <a:off x="1085286" y="4089402"/>
            <a:ext cx="8825658" cy="1930398"/>
          </a:xfrm>
        </p:spPr>
        <p:txBody>
          <a:bodyPr>
            <a:normAutofit/>
          </a:bodyPr>
          <a:p>
            <a:pPr algn="l" defTabSz="457200" eaLnBrk="1" fontAlgn="auto" hangingPunct="1" indent="0" latinLnBrk="0" lvl="0" marL="0" marR="0" rtl="0">
              <a:lnSpc>
                <a:spcPct val="100000"/>
              </a:lnSpc>
              <a:spcBef>
                <a:spcPts val="1000"/>
              </a:spcBef>
              <a:spcAft>
                <a:spcPts val="0"/>
              </a:spcAft>
              <a:buClr>
                <a:srgbClr val="ACD433"/>
              </a:buClr>
              <a:buSzPct val="80000"/>
              <a:buFont typeface="Wingdings 3" charset="2"/>
              <a:buNone/>
            </a:pPr>
            <a:r>
              <a:rPr baseline="0" b="0" cap="all" dirty="0" sz="1400" i="0" kern="1200" kumimoji="0" lang="en-US" noProof="0" normalizeH="0" spc="0" strike="noStrike" u="none">
                <a:ln>
                  <a:noFill/>
                </a:ln>
                <a:solidFill>
                  <a:srgbClr val="ACD433"/>
                </a:solidFill>
                <a:effectLst/>
                <a:uLnTx/>
                <a:uFillTx/>
                <a:latin typeface="Century Gothic" panose="020B0502020202020204"/>
                <a:ea typeface="+mj-ea"/>
                <a:cs typeface="+mj-cs"/>
              </a:rPr>
              <a:t>Student name: Corina chiticaru( 1907441), Razvan chiticaru (1907442), Loredana bartos(1815991), Silvia stancu(1906421) </a:t>
            </a:r>
          </a:p>
          <a:p>
            <a:pPr algn="l" defTabSz="457200" eaLnBrk="1" fontAlgn="auto" hangingPunct="1" indent="0" latinLnBrk="0" lvl="0" marL="0" marR="0" rtl="0">
              <a:lnSpc>
                <a:spcPct val="100000"/>
              </a:lnSpc>
              <a:spcBef>
                <a:spcPts val="1000"/>
              </a:spcBef>
              <a:spcAft>
                <a:spcPts val="0"/>
              </a:spcAft>
              <a:buClr>
                <a:srgbClr val="ACD433"/>
              </a:buClr>
              <a:buSzPct val="80000"/>
              <a:buFont typeface="Wingdings 3" charset="2"/>
              <a:buNone/>
            </a:pPr>
            <a:r>
              <a:rPr baseline="0" b="0" cap="all" dirty="0" sz="1400" i="0" kern="1200" kumimoji="0" lang="en-US" noProof="0" normalizeH="0" spc="0" strike="noStrike" u="none">
                <a:ln>
                  <a:noFill/>
                </a:ln>
                <a:solidFill>
                  <a:srgbClr val="ACD433"/>
                </a:solidFill>
                <a:effectLst/>
                <a:uLnTx/>
                <a:uFillTx/>
                <a:latin typeface="Century Gothic" panose="020B0502020202020204"/>
                <a:ea typeface="+mj-ea"/>
                <a:cs typeface="+mj-cs"/>
              </a:rPr>
              <a:t>University of Wales trinity st David</a:t>
            </a:r>
          </a:p>
          <a:p>
            <a:pPr algn="l" defTabSz="457200" eaLnBrk="1" fontAlgn="auto" hangingPunct="1" indent="0" latinLnBrk="0" lvl="0" marL="0" marR="0" rtl="0">
              <a:lnSpc>
                <a:spcPct val="100000"/>
              </a:lnSpc>
              <a:spcBef>
                <a:spcPts val="1000"/>
              </a:spcBef>
              <a:spcAft>
                <a:spcPts val="0"/>
              </a:spcAft>
              <a:buClr>
                <a:srgbClr val="ACD433"/>
              </a:buClr>
              <a:buSzPct val="80000"/>
              <a:buFont typeface="Wingdings 3" charset="2"/>
              <a:buNone/>
            </a:pPr>
            <a:r>
              <a:rPr baseline="0" b="0" cap="all" dirty="0" sz="1400" i="0" kern="1200" kumimoji="0" lang="en-US" noProof="0" normalizeH="0" spc="0" strike="noStrike" u="none">
                <a:ln>
                  <a:noFill/>
                </a:ln>
                <a:solidFill>
                  <a:srgbClr val="ACD433"/>
                </a:solidFill>
                <a:effectLst/>
                <a:uLnTx/>
                <a:uFillTx/>
                <a:latin typeface="Century Gothic" panose="020B0502020202020204"/>
                <a:ea typeface="+mj-ea"/>
                <a:cs typeface="+mj-cs"/>
              </a:rPr>
              <a:t>Module: MBA marketing management (bmmb7012)</a:t>
            </a:r>
          </a:p>
          <a:p>
            <a:pPr algn="l" defTabSz="457200" eaLnBrk="1" fontAlgn="auto" hangingPunct="1" indent="0" latinLnBrk="0" lvl="0" marL="0" marR="0" rtl="0">
              <a:lnSpc>
                <a:spcPct val="100000"/>
              </a:lnSpc>
              <a:spcBef>
                <a:spcPts val="1000"/>
              </a:spcBef>
              <a:spcAft>
                <a:spcPts val="0"/>
              </a:spcAft>
              <a:buClr>
                <a:srgbClr val="ACD433"/>
              </a:buClr>
              <a:buSzPct val="80000"/>
              <a:buFont typeface="Wingdings 3" charset="2"/>
              <a:buNone/>
            </a:pPr>
            <a:r>
              <a:rPr baseline="0" b="0" cap="all" dirty="0" sz="1400" i="0" kern="1200" kumimoji="0" lang="en-US" noProof="0" normalizeH="0" spc="0" strike="noStrike" u="none">
                <a:ln>
                  <a:noFill/>
                </a:ln>
                <a:solidFill>
                  <a:srgbClr val="ACD433"/>
                </a:solidFill>
                <a:effectLst/>
                <a:uLnTx/>
                <a:uFillTx/>
                <a:latin typeface="Century Gothic" panose="020B0502020202020204"/>
                <a:ea typeface="+mj-ea"/>
                <a:cs typeface="+mj-cs"/>
              </a:rPr>
              <a:t>Lecturer: Christopher  Wilkin </a:t>
            </a:r>
          </a:p>
          <a:p>
            <a:pPr algn="l" defTabSz="457200" eaLnBrk="1" fontAlgn="auto" hangingPunct="1" indent="0" latinLnBrk="0" lvl="0" marL="0" marR="0" rtl="0">
              <a:lnSpc>
                <a:spcPct val="100000"/>
              </a:lnSpc>
              <a:spcBef>
                <a:spcPts val="1000"/>
              </a:spcBef>
              <a:spcAft>
                <a:spcPts val="0"/>
              </a:spcAft>
              <a:buClr>
                <a:srgbClr val="ACD433"/>
              </a:buClr>
              <a:buSzPct val="80000"/>
              <a:buFont typeface="Wingdings 3" charset="2"/>
              <a:buNone/>
            </a:pPr>
            <a:r>
              <a:rPr baseline="0" b="0" cap="all" dirty="0" sz="1400" i="0" kern="1200" kumimoji="0" lang="en-US" noProof="0" normalizeH="0" spc="0" strike="noStrike" u="none">
                <a:ln>
                  <a:noFill/>
                </a:ln>
                <a:solidFill>
                  <a:srgbClr val="ACD433"/>
                </a:solidFill>
                <a:effectLst/>
                <a:uLnTx/>
                <a:uFillTx/>
                <a:latin typeface="Century Gothic" panose="020B0502020202020204"/>
                <a:ea typeface="+mj-ea"/>
                <a:cs typeface="+mj-cs"/>
              </a:rPr>
              <a:t>Date:12/03/2023</a:t>
            </a:r>
            <a:endParaRPr baseline="0" b="0" cap="all" dirty="0" sz="1400" i="0" kern="1200" kumimoji="0" lang="en-MY" noProof="0" normalizeH="0" spc="0" strike="noStrike" u="none">
              <a:ln>
                <a:noFill/>
              </a:ln>
              <a:solidFill>
                <a:srgbClr val="ACD433"/>
              </a:solidFill>
              <a:effectLst/>
              <a:uLnTx/>
              <a:uFillTx/>
              <a:latin typeface="Century Gothic" panose="020B0502020202020204"/>
              <a:ea typeface="+mj-ea"/>
              <a:cs typeface="+mj-cs"/>
            </a:endParaRPr>
          </a:p>
          <a:p>
            <a:endParaRPr dirty="0" lang="en-MY"/>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595" name="Title 1"/>
          <p:cNvSpPr>
            <a:spLocks noGrp="1"/>
          </p:cNvSpPr>
          <p:nvPr>
            <p:ph type="title"/>
          </p:nvPr>
        </p:nvSpPr>
        <p:spPr/>
        <p:txBody>
          <a:bodyPr/>
          <a:p>
            <a:r>
              <a:rPr dirty="0" lang="en-US"/>
              <a:t>Introduction</a:t>
            </a:r>
            <a:endParaRPr dirty="0" lang="en-MY"/>
          </a:p>
        </p:txBody>
      </p:sp>
      <p:sp>
        <p:nvSpPr>
          <p:cNvPr id="1048596" name="Content Placeholder 2"/>
          <p:cNvSpPr>
            <a:spLocks noGrp="1"/>
          </p:cNvSpPr>
          <p:nvPr>
            <p:ph idx="1"/>
          </p:nvPr>
        </p:nvSpPr>
        <p:spPr/>
        <p:txBody>
          <a:bodyPr/>
          <a:p>
            <a:r>
              <a:rPr dirty="0" lang="en-US"/>
              <a:t>Marketing has evolved significantly in the past decade, and social media has become an integral part of it(Ansari et al., 2019). </a:t>
            </a:r>
          </a:p>
          <a:p>
            <a:r>
              <a:rPr dirty="0" lang="en-US"/>
              <a:t>Social media platforms like Facebook, Twitter, Instagram, and LinkedIn offer an effective way for businesses to connect with their audience and build brand awareness(</a:t>
            </a:r>
            <a:r>
              <a:rPr dirty="0" lang="en-US" err="1"/>
              <a:t>Quesenberry</a:t>
            </a:r>
            <a:r>
              <a:rPr dirty="0" lang="en-US"/>
              <a:t>, 2020).</a:t>
            </a:r>
          </a:p>
          <a:p>
            <a:r>
              <a:rPr dirty="0" lang="en-US"/>
              <a:t>One of the businesses that have successfully leveraged social media for their marketing efforts is Marriott International in the UK.</a:t>
            </a:r>
            <a:endParaRPr dirty="0" lang="en-MY"/>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00" name="Title 1"/>
          <p:cNvSpPr>
            <a:spLocks noGrp="1"/>
          </p:cNvSpPr>
          <p:nvPr>
            <p:ph type="title"/>
          </p:nvPr>
        </p:nvSpPr>
        <p:spPr/>
        <p:txBody>
          <a:bodyPr/>
          <a:p>
            <a:r>
              <a:rPr dirty="0" lang="en-US"/>
              <a:t>Marriott UK- Overview</a:t>
            </a:r>
            <a:endParaRPr dirty="0" lang="en-MY"/>
          </a:p>
        </p:txBody>
      </p:sp>
      <p:sp>
        <p:nvSpPr>
          <p:cNvPr id="1048601" name="Content Placeholder 2"/>
          <p:cNvSpPr>
            <a:spLocks noGrp="1"/>
          </p:cNvSpPr>
          <p:nvPr>
            <p:ph idx="1"/>
          </p:nvPr>
        </p:nvSpPr>
        <p:spPr/>
        <p:txBody>
          <a:bodyPr>
            <a:normAutofit fontScale="95000" lnSpcReduction="10000"/>
          </a:bodyPr>
          <a:p>
            <a:r>
              <a:rPr dirty="0" lang="en-US"/>
              <a:t>In the UK, Marriott has a strong presence, with over 80 hotels spread across the country.</a:t>
            </a:r>
          </a:p>
          <a:p>
            <a:r>
              <a:rPr dirty="0" lang="en-US"/>
              <a:t>The company offers a range of accommodation options, from luxury hotels to budget-friendly options, catering to a diverse range of travelers.</a:t>
            </a:r>
          </a:p>
          <a:p>
            <a:r>
              <a:rPr dirty="0" lang="en-US"/>
              <a:t>Marriott's operations in the UK are spread across various regions, including London, Manchester, Edinburgh, and Birmingham(Marriott.UK, </a:t>
            </a:r>
            <a:r>
              <a:rPr dirty="0" lang="en-US" err="1"/>
              <a:t>n.d.</a:t>
            </a:r>
            <a:r>
              <a:rPr dirty="0" lang="en-US"/>
              <a:t>).</a:t>
            </a:r>
          </a:p>
          <a:p>
            <a:r>
              <a:rPr dirty="0" lang="en-US"/>
              <a:t>Marriott's target audience in the UK is diverse, with the company catering to various segments of the market. </a:t>
            </a:r>
          </a:p>
          <a:p>
            <a:r>
              <a:rPr dirty="0" lang="en-US"/>
              <a:t>The company's luxury brands, such as The Ritz-Carlton and St. Regis, target high-end travelers who are willing to pay a premium for luxury amenities and personalized service.</a:t>
            </a:r>
            <a:endParaRPr dirty="0" lang="en-MY"/>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05" name="Title 1"/>
          <p:cNvSpPr>
            <a:spLocks noGrp="1"/>
          </p:cNvSpPr>
          <p:nvPr>
            <p:ph type="title"/>
          </p:nvPr>
        </p:nvSpPr>
        <p:spPr/>
        <p:txBody>
          <a:bodyPr/>
          <a:p>
            <a:r>
              <a:rPr dirty="0" lang="en-US"/>
              <a:t>Marriott UK Social Media Presence</a:t>
            </a:r>
            <a:endParaRPr dirty="0" lang="en-MY"/>
          </a:p>
        </p:txBody>
      </p:sp>
      <p:sp>
        <p:nvSpPr>
          <p:cNvPr id="1048606" name="Content Placeholder 2"/>
          <p:cNvSpPr>
            <a:spLocks noGrp="1"/>
          </p:cNvSpPr>
          <p:nvPr>
            <p:ph idx="1"/>
          </p:nvPr>
        </p:nvSpPr>
        <p:spPr/>
        <p:txBody>
          <a:bodyPr/>
          <a:p>
            <a:r>
              <a:rPr dirty="0" lang="en-US"/>
              <a:t>Marriott UK has a strong social media presence across various platforms, with a focus on engaging with customers and promoting its hotels and resorts in the UK.</a:t>
            </a:r>
          </a:p>
          <a:p>
            <a:r>
              <a:rPr dirty="0" lang="en-MY"/>
              <a:t>Facebook</a:t>
            </a:r>
          </a:p>
          <a:p>
            <a:r>
              <a:rPr dirty="0" lang="en-MY"/>
              <a:t>Twitter</a:t>
            </a:r>
          </a:p>
          <a:p>
            <a:r>
              <a:rPr dirty="0" lang="en-MY"/>
              <a:t>Instagram</a:t>
            </a:r>
          </a:p>
          <a:p>
            <a:r>
              <a:rPr dirty="0" lang="en-MY"/>
              <a:t>LinkedIn</a:t>
            </a:r>
            <a:r>
              <a:rPr dirty="0" lang="en-US"/>
              <a:t> (MI, </a:t>
            </a:r>
            <a:r>
              <a:rPr dirty="0" lang="en-US" err="1"/>
              <a:t>n.d.</a:t>
            </a:r>
            <a:r>
              <a:rPr dirty="0" lang="en-US"/>
              <a:t>)</a:t>
            </a:r>
            <a:endParaRPr dirty="0" lang="en-MY"/>
          </a:p>
          <a:p>
            <a:endParaRPr dirty="0" lang="en-MY"/>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10" name="Title 1"/>
          <p:cNvSpPr>
            <a:spLocks noGrp="1"/>
          </p:cNvSpPr>
          <p:nvPr>
            <p:ph type="title"/>
          </p:nvPr>
        </p:nvSpPr>
        <p:spPr/>
        <p:txBody>
          <a:bodyPr/>
          <a:p>
            <a:r>
              <a:rPr dirty="0" lang="en-US"/>
              <a:t>Social Media Marketing Strategy</a:t>
            </a:r>
            <a:endParaRPr dirty="0" lang="en-MY"/>
          </a:p>
        </p:txBody>
      </p:sp>
      <p:sp>
        <p:nvSpPr>
          <p:cNvPr id="1048611" name="Content Placeholder 2"/>
          <p:cNvSpPr>
            <a:spLocks noGrp="1"/>
          </p:cNvSpPr>
          <p:nvPr>
            <p:ph idx="1"/>
          </p:nvPr>
        </p:nvSpPr>
        <p:spPr/>
        <p:txBody>
          <a:bodyPr>
            <a:normAutofit/>
          </a:bodyPr>
          <a:p>
            <a:pPr>
              <a:lnSpc>
                <a:spcPct val="200000"/>
              </a:lnSpc>
            </a:pPr>
            <a:r>
              <a:rPr dirty="0" lang="en-US"/>
              <a:t>Outline Marriott UK's social media marketing strategy and its objectives, such as building brand awareness, driving engagement, and promoting offers:</a:t>
            </a:r>
          </a:p>
          <a:p>
            <a:pPr>
              <a:lnSpc>
                <a:spcPct val="200000"/>
              </a:lnSpc>
            </a:pPr>
            <a:r>
              <a:rPr dirty="0" lang="en-MY"/>
              <a:t>Building brand awareness</a:t>
            </a:r>
            <a:r>
              <a:rPr dirty="0" lang="en-US"/>
              <a:t>(Bi̇lgi̇n, 2018)</a:t>
            </a:r>
            <a:endParaRPr dirty="0" lang="en-MY"/>
          </a:p>
          <a:p>
            <a:pPr>
              <a:lnSpc>
                <a:spcPct val="200000"/>
              </a:lnSpc>
            </a:pPr>
            <a:r>
              <a:rPr dirty="0" lang="en-MY"/>
              <a:t>Driving engagement</a:t>
            </a:r>
          </a:p>
          <a:p>
            <a:pPr>
              <a:lnSpc>
                <a:spcPct val="200000"/>
              </a:lnSpc>
            </a:pPr>
            <a:r>
              <a:rPr dirty="0" lang="en-MY"/>
              <a:t>Promoting offers</a:t>
            </a:r>
            <a:endParaRPr dirty="0" lang="en-US"/>
          </a:p>
          <a:p>
            <a:pPr>
              <a:lnSpc>
                <a:spcPct val="200000"/>
              </a:lnSpc>
            </a:pPr>
            <a:endParaRPr dirty="0" lang="en-MY"/>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15" name="Title 1"/>
          <p:cNvSpPr>
            <a:spLocks noGrp="1"/>
          </p:cNvSpPr>
          <p:nvPr>
            <p:ph type="title"/>
          </p:nvPr>
        </p:nvSpPr>
        <p:spPr/>
        <p:txBody>
          <a:bodyPr/>
          <a:p>
            <a:r>
              <a:rPr dirty="0" lang="en-US"/>
              <a:t>Contd.</a:t>
            </a:r>
            <a:endParaRPr dirty="0" lang="en-MY"/>
          </a:p>
        </p:txBody>
      </p:sp>
      <p:sp>
        <p:nvSpPr>
          <p:cNvPr id="1048616" name="Content Placeholder 2"/>
          <p:cNvSpPr>
            <a:spLocks noGrp="1"/>
          </p:cNvSpPr>
          <p:nvPr>
            <p:ph idx="1"/>
          </p:nvPr>
        </p:nvSpPr>
        <p:spPr/>
        <p:txBody>
          <a:bodyPr>
            <a:normAutofit fontScale="95000" lnSpcReduction="20000"/>
          </a:bodyPr>
          <a:p>
            <a:pPr>
              <a:lnSpc>
                <a:spcPct val="200000"/>
              </a:lnSpc>
            </a:pPr>
            <a:r>
              <a:rPr dirty="0" lang="en-US"/>
              <a:t>To achieve these objectives, Marriott UK's social media marketing strategy includes the following elements:</a:t>
            </a:r>
          </a:p>
          <a:p>
            <a:pPr>
              <a:lnSpc>
                <a:spcPct val="200000"/>
              </a:lnSpc>
            </a:pPr>
            <a:r>
              <a:rPr dirty="0" lang="en-MY"/>
              <a:t>Consistent branding </a:t>
            </a:r>
            <a:r>
              <a:rPr dirty="0" lang="en-US"/>
              <a:t>(Hamzah et al., 2021)</a:t>
            </a:r>
            <a:endParaRPr dirty="0" lang="en-MY"/>
          </a:p>
          <a:p>
            <a:pPr>
              <a:lnSpc>
                <a:spcPct val="200000"/>
              </a:lnSpc>
            </a:pPr>
            <a:r>
              <a:rPr dirty="0" lang="en-MY"/>
              <a:t>Visual content</a:t>
            </a:r>
          </a:p>
          <a:p>
            <a:pPr>
              <a:lnSpc>
                <a:spcPct val="200000"/>
              </a:lnSpc>
            </a:pPr>
            <a:r>
              <a:rPr dirty="0" lang="en-MY"/>
              <a:t>Engagement</a:t>
            </a:r>
          </a:p>
          <a:p>
            <a:pPr>
              <a:lnSpc>
                <a:spcPct val="200000"/>
              </a:lnSpc>
            </a:pPr>
            <a:r>
              <a:rPr dirty="0" lang="en-MY"/>
              <a:t>Targeted campaigns</a:t>
            </a:r>
            <a:br>
              <a:rPr dirty="0" lang="en-US"/>
            </a:br>
            <a:endParaRPr dirty="0" lang="en-MY"/>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20" name="Title 1"/>
          <p:cNvSpPr>
            <a:spLocks noGrp="1"/>
          </p:cNvSpPr>
          <p:nvPr>
            <p:ph type="title"/>
          </p:nvPr>
        </p:nvSpPr>
        <p:spPr/>
        <p:txBody>
          <a:bodyPr/>
          <a:p>
            <a:r>
              <a:rPr dirty="0" lang="en-US"/>
              <a:t>Issues Faced by Marriott UK in Social Media Marketing </a:t>
            </a:r>
          </a:p>
        </p:txBody>
      </p:sp>
      <p:sp>
        <p:nvSpPr>
          <p:cNvPr id="1048621" name="Content Placeholder 2"/>
          <p:cNvSpPr>
            <a:spLocks noGrp="1"/>
          </p:cNvSpPr>
          <p:nvPr>
            <p:ph idx="1"/>
          </p:nvPr>
        </p:nvSpPr>
        <p:spPr>
          <a:xfrm>
            <a:off x="381000" y="1853248"/>
            <a:ext cx="11430000" cy="4809067"/>
          </a:xfrm>
        </p:spPr>
        <p:txBody>
          <a:bodyPr>
            <a:normAutofit fontScale="81250" lnSpcReduction="20000"/>
          </a:bodyPr>
          <a:p>
            <a:pPr algn="just" indent="457200" marL="0" marR="0">
              <a:lnSpc>
                <a:spcPct val="200000"/>
              </a:lnSpc>
              <a:spcBef>
                <a:spcPts val="0"/>
              </a:spcBef>
              <a:spcAft>
                <a:spcPts val="800"/>
              </a:spcAft>
            </a:pPr>
            <a:r>
              <a:rPr dirty="0" sz="1800" lang="en-US">
                <a:effectLst/>
                <a:latin typeface="Times New Roman" panose="02020603050405020304" pitchFamily="18" charset="0"/>
                <a:ea typeface="Calibri" panose="020F0502020204030204" pitchFamily="34" charset="0"/>
              </a:rPr>
              <a:t>Marriott UK had a low engagement rate on their social media platforms, indicating a disinterest among their audience.</a:t>
            </a:r>
            <a:r>
              <a:rPr dirty="0" sz="2400" lang="en-US">
                <a:effectLst/>
              </a:rPr>
              <a:t> </a:t>
            </a:r>
            <a:r>
              <a:rPr dirty="0" sz="1800" lang="en-US">
                <a:effectLst/>
                <a:latin typeface="Times New Roman" panose="02020603050405020304" pitchFamily="18" charset="0"/>
                <a:ea typeface="Calibri" panose="020F0502020204030204" pitchFamily="34" charset="0"/>
              </a:rPr>
              <a:t> </a:t>
            </a:r>
          </a:p>
          <a:p>
            <a:pPr algn="just" indent="457200" marL="0" marR="0">
              <a:lnSpc>
                <a:spcPct val="200000"/>
              </a:lnSpc>
              <a:spcBef>
                <a:spcPts val="0"/>
              </a:spcBef>
              <a:spcAft>
                <a:spcPts val="800"/>
              </a:spcAft>
            </a:pPr>
            <a:r>
              <a:rPr dirty="0" sz="1800" lang="en-US">
                <a:effectLst/>
                <a:latin typeface="Times New Roman" panose="02020603050405020304" pitchFamily="18" charset="0"/>
                <a:ea typeface="Calibri" panose="020F0502020204030204" pitchFamily="34" charset="0"/>
              </a:rPr>
              <a:t>Marriott UK faced stiff competition from other hotel chains on social media platforms, making it challenging to stand out.</a:t>
            </a:r>
            <a:r>
              <a:rPr dirty="0" sz="2400" lang="en-US">
                <a:effectLst/>
              </a:rPr>
              <a:t> </a:t>
            </a:r>
            <a:r>
              <a:rPr dirty="0" sz="1800" lang="en-US">
                <a:effectLst/>
                <a:latin typeface="Times New Roman" panose="02020603050405020304" pitchFamily="18" charset="0"/>
                <a:ea typeface="Calibri" panose="020F0502020204030204" pitchFamily="34" charset="0"/>
              </a:rPr>
              <a:t> </a:t>
            </a:r>
          </a:p>
          <a:p>
            <a:pPr algn="just" indent="457200" marL="0" marR="0">
              <a:lnSpc>
                <a:spcPct val="200000"/>
              </a:lnSpc>
              <a:spcBef>
                <a:spcPts val="0"/>
              </a:spcBef>
              <a:spcAft>
                <a:spcPts val="800"/>
              </a:spcAft>
            </a:pPr>
            <a:r>
              <a:rPr dirty="0" sz="1800" lang="en-US">
                <a:effectLst/>
                <a:latin typeface="Times New Roman" panose="02020603050405020304" pitchFamily="18" charset="0"/>
                <a:ea typeface="Calibri" panose="020F0502020204030204" pitchFamily="34" charset="0"/>
              </a:rPr>
              <a:t>Marriott UK faced data privacy concerns from customers following a 2018 data breach affecting millions of customers.</a:t>
            </a:r>
            <a:r>
              <a:rPr dirty="0" sz="2400" lang="en-US">
                <a:effectLst/>
              </a:rPr>
              <a:t> </a:t>
            </a:r>
            <a:r>
              <a:rPr dirty="0" sz="1800" lang="en-US">
                <a:effectLst/>
                <a:latin typeface="Times New Roman" panose="02020603050405020304" pitchFamily="18" charset="0"/>
                <a:ea typeface="Calibri" panose="020F0502020204030204" pitchFamily="34" charset="0"/>
              </a:rPr>
              <a:t> </a:t>
            </a:r>
          </a:p>
          <a:p>
            <a:pPr algn="just" indent="457200" marL="0">
              <a:lnSpc>
                <a:spcPct val="200000"/>
              </a:lnSpc>
              <a:spcBef>
                <a:spcPts val="0"/>
              </a:spcBef>
              <a:spcAft>
                <a:spcPts val="800"/>
              </a:spcAft>
            </a:pPr>
            <a:r>
              <a:rPr dirty="0" sz="1600" lang="en-US">
                <a:effectLst/>
                <a:latin typeface="Times New Roman" panose="02020603050405020304" pitchFamily="18" charset="0"/>
                <a:ea typeface="Calibri" panose="020F0502020204030204" pitchFamily="34" charset="0"/>
              </a:rPr>
              <a:t>In 2018, Marriott UK suffered a data breach affecting millions of customers, causing concern over data privacy.</a:t>
            </a:r>
            <a:r>
              <a:rPr dirty="0" sz="1600" lang="en-US">
                <a:effectLst/>
              </a:rPr>
              <a:t> </a:t>
            </a:r>
            <a:endParaRPr dirty="0" sz="1600" lang="en-US">
              <a:effectLst/>
              <a:latin typeface="Times New Roman" panose="02020603050405020304" pitchFamily="18" charset="0"/>
              <a:ea typeface="Calibri" panose="020F0502020204030204" pitchFamily="34" charset="0"/>
            </a:endParaRPr>
          </a:p>
          <a:p>
            <a:pPr algn="just" indent="457200" marL="0" marR="0">
              <a:lnSpc>
                <a:spcPct val="200000"/>
              </a:lnSpc>
              <a:spcBef>
                <a:spcPts val="0"/>
              </a:spcBef>
              <a:spcAft>
                <a:spcPts val="800"/>
              </a:spcAft>
            </a:pPr>
            <a:r>
              <a:rPr dirty="0" sz="1600" lang="en-US">
                <a:effectLst/>
                <a:latin typeface="Times New Roman" panose="02020603050405020304" pitchFamily="18" charset="0"/>
                <a:ea typeface="Calibri" panose="020F0502020204030204" pitchFamily="34" charset="0"/>
              </a:rPr>
              <a:t>In 2019, Marriott UK received negative feedback on Twitter from several guests regarding decline in service quality.</a:t>
            </a:r>
          </a:p>
          <a:p>
            <a:pPr algn="just" indent="457200" marL="0" marR="0">
              <a:lnSpc>
                <a:spcPct val="200000"/>
              </a:lnSpc>
              <a:spcBef>
                <a:spcPts val="0"/>
              </a:spcBef>
              <a:spcAft>
                <a:spcPts val="800"/>
              </a:spcAft>
            </a:pPr>
            <a:r>
              <a:rPr dirty="0" sz="1600" lang="en-US">
                <a:effectLst/>
                <a:latin typeface="Times New Roman" panose="02020603050405020304" pitchFamily="18" charset="0"/>
                <a:ea typeface="Calibri" panose="020F0502020204030204" pitchFamily="34" charset="0"/>
              </a:rPr>
              <a:t>In 2020, Marriott UK had a low engagement rate of 0.22% on Instagram, while their competitor Hilton UK had an engagement rate of 1.67%.</a:t>
            </a:r>
            <a:r>
              <a:rPr dirty="0" sz="1800" lang="en-US">
                <a:effectLst/>
              </a:rPr>
              <a:t> </a:t>
            </a:r>
            <a:r>
              <a:rPr dirty="0" sz="1600" lang="en-US">
                <a:effectLst/>
                <a:latin typeface="Times New Roman" panose="02020603050405020304" pitchFamily="18" charset="0"/>
                <a:ea typeface="Calibri" panose="020F050202020403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25" name="Title 1"/>
          <p:cNvSpPr>
            <a:spLocks noGrp="1"/>
          </p:cNvSpPr>
          <p:nvPr>
            <p:ph type="title"/>
          </p:nvPr>
        </p:nvSpPr>
        <p:spPr/>
        <p:txBody>
          <a:bodyPr/>
          <a:p>
            <a:r>
              <a:rPr dirty="0" lang="en-US"/>
              <a:t>Impact of Issues Faced by Marriott UK </a:t>
            </a:r>
          </a:p>
        </p:txBody>
      </p:sp>
      <p:sp>
        <p:nvSpPr>
          <p:cNvPr id="1048626" name="Content Placeholder 2"/>
          <p:cNvSpPr>
            <a:spLocks noGrp="1"/>
          </p:cNvSpPr>
          <p:nvPr>
            <p:ph idx="1"/>
          </p:nvPr>
        </p:nvSpPr>
        <p:spPr>
          <a:xfrm>
            <a:off x="863600" y="1676400"/>
            <a:ext cx="10481733" cy="4927600"/>
          </a:xfrm>
        </p:spPr>
        <p:txBody>
          <a:bodyPr>
            <a:normAutofit fontScale="91667" lnSpcReduction="20000"/>
          </a:bodyPr>
          <a:p>
            <a:pPr algn="just" indent="457200" marL="0" marR="0">
              <a:lnSpc>
                <a:spcPct val="200000"/>
              </a:lnSpc>
              <a:spcBef>
                <a:spcPts val="0"/>
              </a:spcBef>
              <a:spcAft>
                <a:spcPts val="800"/>
              </a:spcAft>
            </a:pPr>
            <a:r>
              <a:rPr dirty="0" sz="2400" lang="en-US">
                <a:effectLst/>
                <a:latin typeface="Times New Roman" panose="02020603050405020304" pitchFamily="18" charset="0"/>
                <a:ea typeface="Calibri" panose="020F0502020204030204" pitchFamily="34" charset="0"/>
              </a:rPr>
              <a:t>The 2018 data breach affected the personal information of up to 339 million guests, damaging Marriott UK's reputation as a secure and trustworthy hotel chain.</a:t>
            </a:r>
          </a:p>
          <a:p>
            <a:pPr algn="just" indent="457200" marL="0" marR="0">
              <a:lnSpc>
                <a:spcPct val="200000"/>
              </a:lnSpc>
              <a:spcBef>
                <a:spcPts val="0"/>
              </a:spcBef>
              <a:spcAft>
                <a:spcPts val="800"/>
              </a:spcAft>
            </a:pPr>
            <a:r>
              <a:rPr dirty="0" sz="2400" lang="en-US">
                <a:effectLst/>
                <a:latin typeface="Times New Roman" panose="02020603050405020304" pitchFamily="18" charset="0"/>
                <a:ea typeface="Calibri" panose="020F0502020204030204" pitchFamily="34" charset="0"/>
              </a:rPr>
              <a:t>The data breach received significant media coverage and negative social media attention, causing customers to lose trust in Marriott UK </a:t>
            </a:r>
          </a:p>
          <a:p>
            <a:pPr algn="just" indent="457200" marL="0" marR="0">
              <a:lnSpc>
                <a:spcPct val="200000"/>
              </a:lnSpc>
              <a:spcBef>
                <a:spcPts val="0"/>
              </a:spcBef>
              <a:spcAft>
                <a:spcPts val="800"/>
              </a:spcAft>
            </a:pPr>
            <a:r>
              <a:rPr dirty="0" sz="2400" lang="en-US">
                <a:latin typeface="Times New Roman" panose="02020603050405020304" pitchFamily="18" charset="0"/>
                <a:ea typeface="Calibri" panose="020F0502020204030204" pitchFamily="34" charset="0"/>
              </a:rPr>
              <a:t>Significant decline in sales was observed as consumers learned about the breach on social media </a:t>
            </a:r>
          </a:p>
          <a:p>
            <a:pPr algn="just" indent="457200" marL="0" marR="0">
              <a:lnSpc>
                <a:spcPct val="200000"/>
              </a:lnSpc>
              <a:spcBef>
                <a:spcPts val="0"/>
              </a:spcBef>
              <a:spcAft>
                <a:spcPts val="800"/>
              </a:spcAft>
            </a:pPr>
            <a:r>
              <a:rPr dirty="0" sz="2400" lang="en-US">
                <a:effectLst/>
                <a:latin typeface="Times New Roman" panose="02020603050405020304" pitchFamily="18" charset="0"/>
                <a:ea typeface="Calibri" panose="020F0502020204030204" pitchFamily="34" charset="0"/>
              </a:rPr>
              <a:t>This </a:t>
            </a:r>
            <a:r>
              <a:rPr dirty="0" sz="2400" lang="en-US">
                <a:latin typeface="Times New Roman" panose="02020603050405020304" pitchFamily="18" charset="0"/>
                <a:ea typeface="Calibri" panose="020F0502020204030204" pitchFamily="34" charset="0"/>
              </a:rPr>
              <a:t>adversely impacted </a:t>
            </a:r>
            <a:r>
              <a:rPr dirty="0" sz="2400" lang="en-US">
                <a:effectLst/>
                <a:latin typeface="Times New Roman" panose="02020603050405020304" pitchFamily="18" charset="0"/>
                <a:ea typeface="Calibri" panose="020F0502020204030204" pitchFamily="34" charset="0"/>
              </a:rPr>
              <a:t>their decision to choose Marriott UK for their future stays.</a:t>
            </a:r>
          </a:p>
          <a:p>
            <a:endParaRPr dirty="0" sz="2800"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30" name="Title 1"/>
          <p:cNvSpPr>
            <a:spLocks noGrp="1"/>
          </p:cNvSpPr>
          <p:nvPr>
            <p:ph type="title"/>
          </p:nvPr>
        </p:nvSpPr>
        <p:spPr>
          <a:xfrm>
            <a:off x="459845" y="220133"/>
            <a:ext cx="9404723" cy="1400530"/>
          </a:xfrm>
        </p:spPr>
        <p:txBody>
          <a:bodyPr/>
          <a:p>
            <a:r>
              <a:rPr dirty="0" lang="en-US"/>
              <a:t>Marriott UK's Response and Recommendations </a:t>
            </a:r>
          </a:p>
        </p:txBody>
      </p:sp>
      <p:sp>
        <p:nvSpPr>
          <p:cNvPr id="1048631" name="Content Placeholder 2"/>
          <p:cNvSpPr>
            <a:spLocks noGrp="1"/>
          </p:cNvSpPr>
          <p:nvPr>
            <p:ph idx="1"/>
          </p:nvPr>
        </p:nvSpPr>
        <p:spPr>
          <a:xfrm>
            <a:off x="508000" y="1727200"/>
            <a:ext cx="11176000" cy="4910667"/>
          </a:xfrm>
        </p:spPr>
        <p:txBody>
          <a:bodyPr>
            <a:normAutofit fontScale="85000" lnSpcReduction="20000"/>
          </a:bodyPr>
          <a:p>
            <a:pPr algn="just" indent="457200" marL="0" marR="0">
              <a:lnSpc>
                <a:spcPct val="200000"/>
              </a:lnSpc>
              <a:spcBef>
                <a:spcPts val="0"/>
              </a:spcBef>
              <a:spcAft>
                <a:spcPts val="800"/>
              </a:spcAft>
            </a:pPr>
            <a:r>
              <a:rPr dirty="0" lang="en-US">
                <a:effectLst/>
                <a:latin typeface="Times New Roman" panose="02020603050405020304" pitchFamily="18" charset="0"/>
                <a:ea typeface="Calibri" panose="020F0502020204030204" pitchFamily="34" charset="0"/>
              </a:rPr>
              <a:t>Marriott UK responded to negative feedback by addressing the issues, apologizing, and offering compensation. </a:t>
            </a:r>
          </a:p>
          <a:p>
            <a:pPr algn="just" indent="457200" marL="0" marR="0">
              <a:lnSpc>
                <a:spcPct val="200000"/>
              </a:lnSpc>
              <a:spcBef>
                <a:spcPts val="0"/>
              </a:spcBef>
              <a:spcAft>
                <a:spcPts val="800"/>
              </a:spcAft>
            </a:pPr>
            <a:r>
              <a:rPr dirty="0" lang="en-US">
                <a:effectLst/>
                <a:latin typeface="Times New Roman" panose="02020603050405020304" pitchFamily="18" charset="0"/>
                <a:ea typeface="Calibri" panose="020F0502020204030204" pitchFamily="34" charset="0"/>
              </a:rPr>
              <a:t>Marriott UK launched campaigns to increase engagement and offer rewards to customers on social media.</a:t>
            </a:r>
          </a:p>
          <a:p>
            <a:pPr algn="ctr" indent="457200" marL="0" marR="0">
              <a:lnSpc>
                <a:spcPct val="200000"/>
              </a:lnSpc>
              <a:spcBef>
                <a:spcPts val="0"/>
              </a:spcBef>
              <a:spcAft>
                <a:spcPts val="800"/>
              </a:spcAft>
            </a:pPr>
            <a:r>
              <a:rPr b="1" dirty="0" sz="2800" lang="en-US">
                <a:effectLst/>
                <a:latin typeface="Times New Roman" panose="02020603050405020304" pitchFamily="18" charset="0"/>
                <a:ea typeface="Calibri" panose="020F0502020204030204" pitchFamily="34" charset="0"/>
              </a:rPr>
              <a:t>Recommendation:</a:t>
            </a:r>
            <a:r>
              <a:rPr dirty="0" lang="en-US">
                <a:effectLst/>
                <a:latin typeface="Times New Roman" panose="02020603050405020304" pitchFamily="18" charset="0"/>
                <a:ea typeface="Calibri" panose="020F0502020204030204" pitchFamily="34" charset="0"/>
              </a:rPr>
              <a:t> </a:t>
            </a:r>
          </a:p>
          <a:p>
            <a:pPr algn="just" indent="457200" marL="0" marR="0">
              <a:lnSpc>
                <a:spcPct val="200000"/>
              </a:lnSpc>
              <a:spcBef>
                <a:spcPts val="0"/>
              </a:spcBef>
              <a:spcAft>
                <a:spcPts val="800"/>
              </a:spcAft>
            </a:pPr>
            <a:r>
              <a:rPr dirty="0" lang="en-US">
                <a:effectLst/>
                <a:latin typeface="Times New Roman" panose="02020603050405020304" pitchFamily="18" charset="0"/>
                <a:ea typeface="Calibri" panose="020F0502020204030204" pitchFamily="34" charset="0"/>
              </a:rPr>
              <a:t>Marriott UK could partner with social media influencers to reach a wider audience and increase engagement.</a:t>
            </a:r>
          </a:p>
          <a:p>
            <a:pPr algn="just" indent="457200" marL="0" marR="0">
              <a:lnSpc>
                <a:spcPct val="200000"/>
              </a:lnSpc>
              <a:spcBef>
                <a:spcPts val="0"/>
              </a:spcBef>
              <a:spcAft>
                <a:spcPts val="800"/>
              </a:spcAft>
            </a:pPr>
            <a:r>
              <a:rPr dirty="0" lang="en-US">
                <a:effectLst/>
                <a:latin typeface="Times New Roman" panose="02020603050405020304" pitchFamily="18" charset="0"/>
                <a:ea typeface="Calibri" panose="020F0502020204030204" pitchFamily="34" charset="0"/>
              </a:rPr>
              <a:t>Marriott UK could use personalized messaging and offer exclusive deals to customers to encourage loyalty</a:t>
            </a:r>
            <a:endParaRPr dirty="0" sz="2400"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64" name=""/>
        <p:cNvGrpSpPr/>
        <p:nvPr/>
      </p:nvGrpSpPr>
      <p:grpSpPr>
        <a:xfrm>
          <a:off x="0" y="0"/>
          <a:ext cx="0" cy="0"/>
          <a:chOff x="0" y="0"/>
          <a:chExt cx="0" cy="0"/>
        </a:xfrm>
      </p:grpSpPr>
      <p:sp>
        <p:nvSpPr>
          <p:cNvPr id="1048635" name="Title 1"/>
          <p:cNvSpPr>
            <a:spLocks noGrp="1"/>
          </p:cNvSpPr>
          <p:nvPr>
            <p:ph type="title"/>
          </p:nvPr>
        </p:nvSpPr>
        <p:spPr/>
        <p:txBody>
          <a:bodyPr/>
          <a:p>
            <a:r>
              <a:rPr dirty="0" lang="en-GB"/>
              <a:t>Silvia Stancu </a:t>
            </a:r>
          </a:p>
        </p:txBody>
      </p:sp>
      <p:sp>
        <p:nvSpPr>
          <p:cNvPr id="1048636" name="Content Placeholder 2"/>
          <p:cNvSpPr>
            <a:spLocks noGrp="1"/>
          </p:cNvSpPr>
          <p:nvPr>
            <p:ph idx="1"/>
          </p:nvPr>
        </p:nvSpPr>
        <p:spPr/>
        <p:txBody>
          <a:bodyPr/>
          <a:p>
            <a:r>
              <a:rPr dirty="0" lang="en-GB"/>
              <a:t>The next slides will be recorded separately by our college Silvia Stancu.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37" name="Title 1"/>
          <p:cNvSpPr>
            <a:spLocks noGrp="1"/>
          </p:cNvSpPr>
          <p:nvPr>
            <p:ph type="title"/>
          </p:nvPr>
        </p:nvSpPr>
        <p:spPr/>
        <p:txBody>
          <a:bodyPr/>
          <a:p>
            <a:r>
              <a:rPr dirty="0" lang="en-US"/>
              <a:t>Paid Social Media Advertising</a:t>
            </a:r>
            <a:endParaRPr dirty="0" lang="en-MY"/>
          </a:p>
        </p:txBody>
      </p:sp>
      <p:sp>
        <p:nvSpPr>
          <p:cNvPr id="1048638" name="Content Placeholder 2"/>
          <p:cNvSpPr>
            <a:spLocks noGrp="1"/>
          </p:cNvSpPr>
          <p:nvPr>
            <p:ph idx="1"/>
          </p:nvPr>
        </p:nvSpPr>
        <p:spPr/>
        <p:txBody>
          <a:bodyPr/>
          <a:p>
            <a:r>
              <a:rPr dirty="0" lang="en-US"/>
              <a:t>Marriott UK uses paid social media advertising as part of its marketing strategy to reach its target audience and promote its brand and hotels. Some key elements of Marriott UK's paid social media advertising strategy include:</a:t>
            </a:r>
          </a:p>
          <a:p>
            <a:r>
              <a:rPr dirty="0" lang="en-MY"/>
              <a:t>Targeting specific audiences </a:t>
            </a:r>
            <a:r>
              <a:rPr dirty="0" lang="en-US"/>
              <a:t>(Puthussery, 2020)</a:t>
            </a:r>
            <a:endParaRPr dirty="0" lang="en-MY"/>
          </a:p>
          <a:p>
            <a:r>
              <a:rPr dirty="0" lang="en-MY"/>
              <a:t>Promoting offers and deals </a:t>
            </a:r>
            <a:r>
              <a:rPr dirty="0" lang="en-US"/>
              <a:t>(Gupta, 2019)</a:t>
            </a:r>
            <a:endParaRPr dirty="0" lang="en-MY"/>
          </a:p>
          <a:p>
            <a:r>
              <a:rPr dirty="0" lang="en-MY"/>
              <a:t>Brand awareness campaigns</a:t>
            </a:r>
          </a:p>
          <a:p>
            <a:r>
              <a:rPr dirty="0" lang="en-MY"/>
              <a:t>Measuring and optimizing results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42" name="Title 1"/>
          <p:cNvSpPr>
            <a:spLocks noGrp="1"/>
          </p:cNvSpPr>
          <p:nvPr>
            <p:ph type="title"/>
          </p:nvPr>
        </p:nvSpPr>
        <p:spPr/>
        <p:txBody>
          <a:bodyPr/>
          <a:p>
            <a:r>
              <a:rPr dirty="0" lang="en-US"/>
              <a:t>Challenges and Future Developments</a:t>
            </a:r>
            <a:endParaRPr dirty="0" lang="en-MY"/>
          </a:p>
        </p:txBody>
      </p:sp>
      <p:sp>
        <p:nvSpPr>
          <p:cNvPr id="1048643" name="Content Placeholder 2"/>
          <p:cNvSpPr>
            <a:spLocks noGrp="1"/>
          </p:cNvSpPr>
          <p:nvPr>
            <p:ph idx="1"/>
          </p:nvPr>
        </p:nvSpPr>
        <p:spPr/>
        <p:txBody>
          <a:bodyPr>
            <a:normAutofit/>
          </a:bodyPr>
          <a:p>
            <a:pPr>
              <a:lnSpc>
                <a:spcPct val="200000"/>
              </a:lnSpc>
            </a:pPr>
            <a:r>
              <a:rPr dirty="0" lang="en-US"/>
              <a:t>Marriott UK, like any other company, faces challenges in using social media as a marketing platform. Here are some of the challenges that Marriott UK faces:</a:t>
            </a:r>
          </a:p>
          <a:p>
            <a:pPr>
              <a:lnSpc>
                <a:spcPct val="200000"/>
              </a:lnSpc>
            </a:pPr>
            <a:r>
              <a:rPr dirty="0" lang="en-MY"/>
              <a:t>Algorithm changes </a:t>
            </a:r>
            <a:r>
              <a:rPr dirty="0" lang="en-US"/>
              <a:t>(Hair &amp; </a:t>
            </a:r>
            <a:r>
              <a:rPr dirty="0" lang="en-US" err="1"/>
              <a:t>Sarstedt</a:t>
            </a:r>
            <a:r>
              <a:rPr dirty="0" lang="en-US"/>
              <a:t>, 2021)</a:t>
            </a:r>
            <a:endParaRPr dirty="0" lang="en-MY"/>
          </a:p>
          <a:p>
            <a:pPr>
              <a:lnSpc>
                <a:spcPct val="200000"/>
              </a:lnSpc>
            </a:pPr>
            <a:r>
              <a:rPr dirty="0" lang="en-MY"/>
              <a:t>Increased competition</a:t>
            </a:r>
          </a:p>
          <a:p>
            <a:pPr>
              <a:lnSpc>
                <a:spcPct val="200000"/>
              </a:lnSpc>
            </a:pPr>
            <a:r>
              <a:rPr dirty="0" lang="en-MY"/>
              <a:t>Maintaining authenticity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sp>
        <p:nvSpPr>
          <p:cNvPr id="1048647" name="Title 1"/>
          <p:cNvSpPr>
            <a:spLocks noGrp="1"/>
          </p:cNvSpPr>
          <p:nvPr>
            <p:ph type="title"/>
          </p:nvPr>
        </p:nvSpPr>
        <p:spPr/>
        <p:txBody>
          <a:bodyPr/>
          <a:p>
            <a:r>
              <a:rPr dirty="0" lang="en-US"/>
              <a:t>Contd.</a:t>
            </a:r>
            <a:endParaRPr dirty="0" lang="en-MY"/>
          </a:p>
        </p:txBody>
      </p:sp>
      <p:sp>
        <p:nvSpPr>
          <p:cNvPr id="1048648" name="Content Placeholder 2"/>
          <p:cNvSpPr>
            <a:spLocks noGrp="1"/>
          </p:cNvSpPr>
          <p:nvPr>
            <p:ph idx="1"/>
          </p:nvPr>
        </p:nvSpPr>
        <p:spPr/>
        <p:txBody>
          <a:bodyPr/>
          <a:p>
            <a:r>
              <a:rPr dirty="0" lang="en-US"/>
              <a:t>As for future developments in social media marketing, here are some trends that Marriott UK may want to consider  </a:t>
            </a:r>
            <a:endParaRPr dirty="0" lang="en-MY"/>
          </a:p>
          <a:p>
            <a:r>
              <a:rPr dirty="0" lang="en-US"/>
              <a:t>(Appel et al., 2020):</a:t>
            </a:r>
          </a:p>
          <a:p>
            <a:pPr>
              <a:lnSpc>
                <a:spcPct val="200000"/>
              </a:lnSpc>
            </a:pPr>
            <a:r>
              <a:rPr dirty="0" lang="en-MY"/>
              <a:t>Rise of video content</a:t>
            </a:r>
          </a:p>
          <a:p>
            <a:pPr>
              <a:lnSpc>
                <a:spcPct val="200000"/>
              </a:lnSpc>
            </a:pPr>
            <a:r>
              <a:rPr dirty="0" lang="en-MY"/>
              <a:t>Use of chatbots</a:t>
            </a:r>
          </a:p>
          <a:p>
            <a:pPr>
              <a:lnSpc>
                <a:spcPct val="200000"/>
              </a:lnSpc>
            </a:pPr>
            <a:r>
              <a:rPr dirty="0" lang="en-US"/>
              <a:t>Importance of social media listening</a:t>
            </a:r>
            <a:endParaRPr dirty="0" lang="en-MY"/>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652" name="Title 1"/>
          <p:cNvSpPr>
            <a:spLocks noGrp="1"/>
          </p:cNvSpPr>
          <p:nvPr>
            <p:ph type="title"/>
          </p:nvPr>
        </p:nvSpPr>
        <p:spPr/>
        <p:txBody>
          <a:bodyPr/>
          <a:p>
            <a:r>
              <a:rPr dirty="0" lang="en-US"/>
              <a:t>Conclusion</a:t>
            </a:r>
            <a:endParaRPr dirty="0" lang="en-MY"/>
          </a:p>
        </p:txBody>
      </p:sp>
      <p:sp>
        <p:nvSpPr>
          <p:cNvPr id="1048653" name="Content Placeholder 2"/>
          <p:cNvSpPr>
            <a:spLocks noGrp="1"/>
          </p:cNvSpPr>
          <p:nvPr>
            <p:ph idx="1"/>
          </p:nvPr>
        </p:nvSpPr>
        <p:spPr/>
        <p:txBody>
          <a:bodyPr>
            <a:normAutofit fontScale="95000" lnSpcReduction="10000"/>
          </a:bodyPr>
          <a:p>
            <a:r>
              <a:rPr dirty="0" lang="en-US"/>
              <a:t>In conclusion, Marriott UK has a strong social media presence across various platforms, and it has developed a comprehensive social media marketing strategy that is focused on building brand awareness, driving engagement, and promoting offers.</a:t>
            </a:r>
          </a:p>
          <a:p>
            <a:r>
              <a:rPr dirty="0" lang="en-US"/>
              <a:t>The company's content strategy includes showcasing its hotels and resorts, highlighting sustainability efforts, and sharing guest stories, and it also uses influencer marketing and paid social media advertising to reach its target audience. </a:t>
            </a:r>
          </a:p>
          <a:p>
            <a:r>
              <a:rPr dirty="0" lang="en-US"/>
              <a:t>While Marriott UK faces challenges such as algorithm changes and increased competition, there are also many opportunities for the company to stay ahead of the curve by embracing future developments in social media marketing, such as the rise of video content and the use of chatbots. </a:t>
            </a:r>
            <a:endParaRPr dirty="0" lang="en-MY"/>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77" name=""/>
        <p:cNvGrpSpPr/>
        <p:nvPr/>
      </p:nvGrpSpPr>
      <p:grpSpPr>
        <a:xfrm>
          <a:off x="0" y="0"/>
          <a:ext cx="0" cy="0"/>
          <a:chOff x="0" y="0"/>
          <a:chExt cx="0" cy="0"/>
        </a:xfrm>
      </p:grpSpPr>
      <p:sp>
        <p:nvSpPr>
          <p:cNvPr id="1048657" name="Title 1"/>
          <p:cNvSpPr>
            <a:spLocks noGrp="1"/>
          </p:cNvSpPr>
          <p:nvPr>
            <p:ph type="title"/>
          </p:nvPr>
        </p:nvSpPr>
        <p:spPr/>
        <p:txBody>
          <a:bodyPr/>
          <a:p>
            <a:r>
              <a:rPr dirty="0" lang="en-US"/>
              <a:t>References</a:t>
            </a:r>
            <a:endParaRPr dirty="0" lang="en-MY"/>
          </a:p>
        </p:txBody>
      </p:sp>
      <p:sp>
        <p:nvSpPr>
          <p:cNvPr id="1048658" name="Content Placeholder 2"/>
          <p:cNvSpPr>
            <a:spLocks noGrp="1"/>
          </p:cNvSpPr>
          <p:nvPr>
            <p:ph idx="1"/>
          </p:nvPr>
        </p:nvSpPr>
        <p:spPr/>
        <p:txBody>
          <a:bodyPr>
            <a:normAutofit fontScale="85000" lnSpcReduction="20000"/>
          </a:bodyPr>
          <a:p>
            <a:r>
              <a:rPr dirty="0" lang="en-US"/>
              <a:t>Ansari, S., Ansari, G., </a:t>
            </a:r>
            <a:r>
              <a:rPr dirty="0" lang="en-US" err="1"/>
              <a:t>Ghori</a:t>
            </a:r>
            <a:r>
              <a:rPr dirty="0" lang="en-US"/>
              <a:t>, M. U., &amp; </a:t>
            </a:r>
            <a:r>
              <a:rPr dirty="0" lang="en-US" err="1"/>
              <a:t>Kazi</a:t>
            </a:r>
            <a:r>
              <a:rPr dirty="0" lang="en-US"/>
              <a:t>, A. G. (2019). Impact of Brand Awareness and Social Media Content Marketing on Consumer Purchase Decision. </a:t>
            </a:r>
            <a:r>
              <a:rPr dirty="0" i="1" lang="en-US"/>
              <a:t>Journal of Public Value and Administrative Insight</a:t>
            </a:r>
            <a:r>
              <a:rPr dirty="0" lang="en-US"/>
              <a:t>, </a:t>
            </a:r>
            <a:r>
              <a:rPr dirty="0" i="1" lang="en-US"/>
              <a:t>2</a:t>
            </a:r>
            <a:r>
              <a:rPr dirty="0" lang="en-US"/>
              <a:t>(2), Article 2. https://doi.org/10.31580/jpvai.v2i2.896</a:t>
            </a:r>
            <a:endParaRPr dirty="0" lang="en-MY"/>
          </a:p>
          <a:p>
            <a:r>
              <a:rPr dirty="0" lang="en-US"/>
              <a:t>Appel, G., Grewal, L., </a:t>
            </a:r>
            <a:r>
              <a:rPr dirty="0" lang="en-US" err="1"/>
              <a:t>Hadi</a:t>
            </a:r>
            <a:r>
              <a:rPr dirty="0" lang="en-US"/>
              <a:t>, R., &amp; Stephen, A. T. (2020). The future of social media in marketing. </a:t>
            </a:r>
            <a:r>
              <a:rPr dirty="0" i="1" lang="en-US"/>
              <a:t>Journal of the Academy of Marketing Science</a:t>
            </a:r>
            <a:r>
              <a:rPr dirty="0" lang="en-US"/>
              <a:t>, </a:t>
            </a:r>
            <a:r>
              <a:rPr dirty="0" i="1" lang="en-US"/>
              <a:t>48</a:t>
            </a:r>
            <a:r>
              <a:rPr dirty="0" lang="en-US"/>
              <a:t>(1), 79–95. https://doi.org/10.1007/s11747-019-00695-1</a:t>
            </a:r>
            <a:endParaRPr dirty="0" lang="en-MY"/>
          </a:p>
          <a:p>
            <a:r>
              <a:rPr dirty="0" lang="en-US" err="1"/>
              <a:t>Bi̇lgi̇n</a:t>
            </a:r>
            <a:r>
              <a:rPr dirty="0" lang="en-US"/>
              <a:t>, Y. (2018). THE EFFECT OF SOCIAL MEDIA MARKETING ACTIVITIES ON BRAND AWARENESS, BRAND IMAGE AND BRAND LOYALTY. </a:t>
            </a:r>
            <a:r>
              <a:rPr dirty="0" i="1" lang="en-US"/>
              <a:t>Business &amp; Management Studies: An International Journal</a:t>
            </a:r>
            <a:r>
              <a:rPr dirty="0" lang="en-US"/>
              <a:t>, </a:t>
            </a:r>
            <a:r>
              <a:rPr dirty="0" i="1" lang="en-US"/>
              <a:t>6</a:t>
            </a:r>
            <a:r>
              <a:rPr dirty="0" lang="en-US"/>
              <a:t>(1), Article 1. https://doi.org/10.15295/bmij.v6i1.229</a:t>
            </a:r>
            <a:endParaRPr dirty="0" lang="en-MY"/>
          </a:p>
          <a:p>
            <a:r>
              <a:rPr dirty="0" lang="en-US" err="1"/>
              <a:t>Dolega</a:t>
            </a:r>
            <a:r>
              <a:rPr dirty="0" lang="en-US"/>
              <a:t>, L., Rowe, F., &amp; </a:t>
            </a:r>
            <a:r>
              <a:rPr dirty="0" lang="en-US" err="1"/>
              <a:t>Branagan</a:t>
            </a:r>
            <a:r>
              <a:rPr dirty="0" lang="en-US"/>
              <a:t>, E. (2021). Going digital? The impact of social media marketing on retail website traffic, orders and sales. </a:t>
            </a:r>
            <a:r>
              <a:rPr dirty="0" i="1" lang="en-US"/>
              <a:t>Journal of Retailing and Consumer Services</a:t>
            </a:r>
            <a:r>
              <a:rPr dirty="0" lang="en-US"/>
              <a:t>, </a:t>
            </a:r>
            <a:r>
              <a:rPr dirty="0" i="1" lang="en-US"/>
              <a:t>60</a:t>
            </a:r>
            <a:r>
              <a:rPr dirty="0" lang="en-US"/>
              <a:t>, 102501. https://doi.org/10.1016/j.jretconser.2021.102501</a:t>
            </a:r>
            <a:endParaRPr dirty="0" lang="en-MY"/>
          </a:p>
          <a:p>
            <a:r>
              <a:rPr dirty="0" lang="en-US"/>
              <a:t>Gupta, G. (2019). Inclusive Use of Digital Marketing in Tourism Industry. In S. C. </a:t>
            </a:r>
            <a:r>
              <a:rPr dirty="0" lang="en-US" err="1"/>
              <a:t>Satapathy</a:t>
            </a:r>
            <a:r>
              <a:rPr dirty="0" lang="en-US"/>
              <a:t>, V. </a:t>
            </a:r>
            <a:r>
              <a:rPr dirty="0" lang="en-US" err="1"/>
              <a:t>Bhateja</a:t>
            </a:r>
            <a:r>
              <a:rPr dirty="0" lang="en-US"/>
              <a:t>, R. </a:t>
            </a:r>
            <a:r>
              <a:rPr dirty="0" lang="en-US" err="1"/>
              <a:t>Somanah</a:t>
            </a:r>
            <a:r>
              <a:rPr dirty="0" lang="en-US"/>
              <a:t>, X.-S. Yang, &amp; R. </a:t>
            </a:r>
            <a:r>
              <a:rPr dirty="0" lang="en-US" err="1"/>
              <a:t>Senkerik</a:t>
            </a:r>
            <a:r>
              <a:rPr dirty="0" lang="en-US"/>
              <a:t> (Eds.), </a:t>
            </a:r>
            <a:r>
              <a:rPr dirty="0" i="1" lang="en-US"/>
              <a:t>Information Systems Design and Intelligent Applications</a:t>
            </a:r>
            <a:r>
              <a:rPr dirty="0" lang="en-US"/>
              <a:t> (pp. 411–419). Springer. https://doi.org/10.1007/978-981-13-3329-3_38</a:t>
            </a:r>
            <a:endParaRPr dirty="0" lang="en-MY"/>
          </a:p>
          <a:p>
            <a:endParaRPr dirty="0" lang="en-MY"/>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sp>
        <p:nvSpPr>
          <p:cNvPr id="1048659" name="Title 1"/>
          <p:cNvSpPr>
            <a:spLocks noGrp="1"/>
          </p:cNvSpPr>
          <p:nvPr>
            <p:ph type="title"/>
          </p:nvPr>
        </p:nvSpPr>
        <p:spPr/>
        <p:txBody>
          <a:bodyPr/>
          <a:p>
            <a:r>
              <a:rPr dirty="0" lang="en-US"/>
              <a:t>References</a:t>
            </a:r>
            <a:endParaRPr dirty="0" lang="en-MY"/>
          </a:p>
        </p:txBody>
      </p:sp>
      <p:sp>
        <p:nvSpPr>
          <p:cNvPr id="1048660" name="Content Placeholder 2"/>
          <p:cNvSpPr>
            <a:spLocks noGrp="1"/>
          </p:cNvSpPr>
          <p:nvPr>
            <p:ph idx="1"/>
          </p:nvPr>
        </p:nvSpPr>
        <p:spPr/>
        <p:txBody>
          <a:bodyPr>
            <a:normAutofit fontScale="90000" lnSpcReduction="20000"/>
          </a:bodyPr>
          <a:p>
            <a:r>
              <a:rPr dirty="0" lang="en-US"/>
              <a:t>Hair, J. F., &amp; </a:t>
            </a:r>
            <a:r>
              <a:rPr dirty="0" lang="en-US" err="1"/>
              <a:t>Sarstedt</a:t>
            </a:r>
            <a:r>
              <a:rPr dirty="0" lang="en-US"/>
              <a:t>, M. (2021). Data, measurement, and causal inferences in machine learning: Opportunities and challenges for marketing. </a:t>
            </a:r>
            <a:r>
              <a:rPr dirty="0" i="1" lang="en-US"/>
              <a:t>Journal of Marketing Theory and Practice</a:t>
            </a:r>
            <a:r>
              <a:rPr dirty="0" lang="en-US"/>
              <a:t>, </a:t>
            </a:r>
            <a:r>
              <a:rPr dirty="0" i="1" lang="en-US"/>
              <a:t>29</a:t>
            </a:r>
            <a:r>
              <a:rPr dirty="0" lang="en-US"/>
              <a:t>(1), 65–77. https://doi.org/10.1080/10696679.2020.1860683</a:t>
            </a:r>
            <a:endParaRPr dirty="0" lang="en-MY"/>
          </a:p>
          <a:p>
            <a:r>
              <a:rPr dirty="0" lang="en-US" err="1"/>
              <a:t>Hamzah</a:t>
            </a:r>
            <a:r>
              <a:rPr dirty="0" lang="en-US"/>
              <a:t>, Z. L., Abdul </a:t>
            </a:r>
            <a:r>
              <a:rPr dirty="0" lang="en-US" err="1"/>
              <a:t>Wahab</a:t>
            </a:r>
            <a:r>
              <a:rPr dirty="0" lang="en-US"/>
              <a:t>, H., &amp; </a:t>
            </a:r>
            <a:r>
              <a:rPr dirty="0" lang="en-US" err="1"/>
              <a:t>Waqas</a:t>
            </a:r>
            <a:r>
              <a:rPr dirty="0" lang="en-US"/>
              <a:t>, M. (2021). Unveiling drivers and brand relationship implications of consumer engagement with social media brand posts. </a:t>
            </a:r>
            <a:r>
              <a:rPr dirty="0" i="1" lang="en-US"/>
              <a:t>Journal of Research in Interactive Marketing</a:t>
            </a:r>
            <a:r>
              <a:rPr dirty="0" lang="en-US"/>
              <a:t>, </a:t>
            </a:r>
            <a:r>
              <a:rPr dirty="0" i="1" lang="en-US"/>
              <a:t>15</a:t>
            </a:r>
            <a:r>
              <a:rPr dirty="0" lang="en-US"/>
              <a:t>(2), 336–358. https://doi.org/10.1108/JRIM-05-2020-0113</a:t>
            </a:r>
            <a:endParaRPr dirty="0" lang="en-MY"/>
          </a:p>
          <a:p>
            <a:r>
              <a:rPr dirty="0" lang="en-US"/>
              <a:t>Marriott.UK. (</a:t>
            </a:r>
            <a:r>
              <a:rPr dirty="0" lang="en-US" err="1"/>
              <a:t>n.d.</a:t>
            </a:r>
            <a:r>
              <a:rPr dirty="0" lang="en-US"/>
              <a:t>). </a:t>
            </a:r>
            <a:r>
              <a:rPr dirty="0" i="1" lang="en-US"/>
              <a:t>We Are Marriott International</a:t>
            </a:r>
            <a:r>
              <a:rPr dirty="0" lang="en-US"/>
              <a:t>. Marriott International. Retrieved February 27, 2023, from https://www.marriott.co.uk/marriott/aboutmarriott.mi</a:t>
            </a:r>
            <a:endParaRPr dirty="0" lang="en-MY"/>
          </a:p>
          <a:p>
            <a:r>
              <a:rPr dirty="0" lang="en-US"/>
              <a:t>MI. (</a:t>
            </a:r>
            <a:r>
              <a:rPr dirty="0" lang="en-US" err="1"/>
              <a:t>n.d.</a:t>
            </a:r>
            <a:r>
              <a:rPr dirty="0" lang="en-US"/>
              <a:t>). </a:t>
            </a:r>
            <a:r>
              <a:rPr dirty="0" i="1" lang="en-US"/>
              <a:t>(4) Marriott International: Overview | LinkedIn</a:t>
            </a:r>
            <a:r>
              <a:rPr dirty="0" lang="en-US"/>
              <a:t>. Retrieved February 27, 2023, from https://www.linkedin.com/company/marriott-international/</a:t>
            </a:r>
            <a:endParaRPr dirty="0" lang="en-MY"/>
          </a:p>
          <a:p>
            <a:r>
              <a:rPr dirty="0" lang="en-US" err="1"/>
              <a:t>Nyangwe</a:t>
            </a:r>
            <a:r>
              <a:rPr dirty="0" lang="en-US"/>
              <a:t>, S., &amp; </a:t>
            </a:r>
            <a:r>
              <a:rPr dirty="0" lang="en-US" err="1"/>
              <a:t>Buhalis</a:t>
            </a:r>
            <a:r>
              <a:rPr dirty="0" lang="en-US"/>
              <a:t>, D. (2018). Branding Transformation Through Social Media and Co-creation: Lessons from Marriott International. In B. </a:t>
            </a:r>
            <a:r>
              <a:rPr dirty="0" lang="en-US" err="1"/>
              <a:t>Stangl</a:t>
            </a:r>
            <a:r>
              <a:rPr dirty="0" lang="en-US"/>
              <a:t> &amp; J. </a:t>
            </a:r>
            <a:r>
              <a:rPr dirty="0" lang="en-US" err="1"/>
              <a:t>Pesonen</a:t>
            </a:r>
            <a:r>
              <a:rPr dirty="0" lang="en-US"/>
              <a:t> (Eds.), </a:t>
            </a:r>
            <a:r>
              <a:rPr dirty="0" i="1" lang="en-US"/>
              <a:t>Information and Communication Technologies in Tourism 2018</a:t>
            </a:r>
            <a:r>
              <a:rPr dirty="0" lang="en-US"/>
              <a:t> (pp. 257–269). Springer International Publishing. https://doi.org/10.1007/978-3-319-72923-7_20</a:t>
            </a:r>
            <a:endParaRPr dirty="0" lang="en-MY"/>
          </a:p>
          <a:p>
            <a:endParaRPr dirty="0" lang="en-MY"/>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79" name=""/>
        <p:cNvGrpSpPr/>
        <p:nvPr/>
      </p:nvGrpSpPr>
      <p:grpSpPr>
        <a:xfrm>
          <a:off x="0" y="0"/>
          <a:ext cx="0" cy="0"/>
          <a:chOff x="0" y="0"/>
          <a:chExt cx="0" cy="0"/>
        </a:xfrm>
      </p:grpSpPr>
      <p:sp>
        <p:nvSpPr>
          <p:cNvPr id="1048661" name="Title 1"/>
          <p:cNvSpPr>
            <a:spLocks noGrp="1"/>
          </p:cNvSpPr>
          <p:nvPr>
            <p:ph type="title"/>
          </p:nvPr>
        </p:nvSpPr>
        <p:spPr/>
        <p:txBody>
          <a:bodyPr/>
          <a:p>
            <a:r>
              <a:rPr dirty="0" lang="en-US"/>
              <a:t>References</a:t>
            </a:r>
            <a:endParaRPr dirty="0" lang="en-MY"/>
          </a:p>
        </p:txBody>
      </p:sp>
      <p:sp>
        <p:nvSpPr>
          <p:cNvPr id="1048662" name="Content Placeholder 2"/>
          <p:cNvSpPr>
            <a:spLocks noGrp="1"/>
          </p:cNvSpPr>
          <p:nvPr>
            <p:ph idx="1"/>
          </p:nvPr>
        </p:nvSpPr>
        <p:spPr/>
        <p:txBody>
          <a:bodyPr>
            <a:normAutofit fontScale="95000" lnSpcReduction="20000"/>
          </a:bodyPr>
          <a:p>
            <a:r>
              <a:rPr dirty="0" lang="en-US"/>
              <a:t>Pearce, W., </a:t>
            </a:r>
            <a:r>
              <a:rPr dirty="0" lang="en-US" err="1"/>
              <a:t>Niederer</a:t>
            </a:r>
            <a:r>
              <a:rPr dirty="0" lang="en-US"/>
              <a:t>, S., </a:t>
            </a:r>
            <a:r>
              <a:rPr dirty="0" lang="en-US" err="1"/>
              <a:t>Özkula</a:t>
            </a:r>
            <a:r>
              <a:rPr dirty="0" lang="en-US"/>
              <a:t>, S. M., &amp; Sánchez </a:t>
            </a:r>
            <a:r>
              <a:rPr dirty="0" lang="en-US" err="1"/>
              <a:t>Querubín</a:t>
            </a:r>
            <a:r>
              <a:rPr dirty="0" lang="en-US"/>
              <a:t>, N. (2019). The social media life of climate change: Platforms, publics, and future imaginaries. </a:t>
            </a:r>
            <a:r>
              <a:rPr dirty="0" i="1" lang="en-US"/>
              <a:t>WIREs Climate Change</a:t>
            </a:r>
            <a:r>
              <a:rPr dirty="0" lang="en-US"/>
              <a:t>, </a:t>
            </a:r>
            <a:r>
              <a:rPr dirty="0" i="1" lang="en-US"/>
              <a:t>10</a:t>
            </a:r>
            <a:r>
              <a:rPr dirty="0" lang="en-US"/>
              <a:t>(2), e569. https://doi.org/10.1002/wcc.569</a:t>
            </a:r>
            <a:endParaRPr dirty="0" lang="en-MY"/>
          </a:p>
          <a:p>
            <a:r>
              <a:rPr dirty="0" lang="en-US"/>
              <a:t>Puthussery, D. A. (2020). </a:t>
            </a:r>
            <a:r>
              <a:rPr dirty="0" i="1" lang="en-US"/>
              <a:t>Digital Marketing: An Overview</a:t>
            </a:r>
            <a:r>
              <a:rPr dirty="0" lang="en-US"/>
              <a:t>. Notion Press.</a:t>
            </a:r>
            <a:endParaRPr dirty="0" lang="en-MY"/>
          </a:p>
          <a:p>
            <a:r>
              <a:rPr dirty="0" lang="en-US" err="1"/>
              <a:t>Quesenberry</a:t>
            </a:r>
            <a:r>
              <a:rPr dirty="0" lang="en-US"/>
              <a:t>, K. A. (2020). </a:t>
            </a:r>
            <a:r>
              <a:rPr dirty="0" i="1" lang="en-US"/>
              <a:t>Social Media Strategy: Marketing, Advertising, and Public Relations in the Consumer Revolution</a:t>
            </a:r>
            <a:r>
              <a:rPr dirty="0" lang="en-US"/>
              <a:t>. </a:t>
            </a:r>
            <a:r>
              <a:rPr dirty="0" lang="en-US" err="1"/>
              <a:t>Rowman</a:t>
            </a:r>
            <a:r>
              <a:rPr dirty="0" lang="en-US"/>
              <a:t> &amp; Littlefield.</a:t>
            </a:r>
            <a:endParaRPr dirty="0" lang="en-MY"/>
          </a:p>
          <a:p>
            <a:r>
              <a:rPr dirty="0" lang="en-US" err="1"/>
              <a:t>Vrontis</a:t>
            </a:r>
            <a:r>
              <a:rPr dirty="0" lang="en-US"/>
              <a:t>, D., </a:t>
            </a:r>
            <a:r>
              <a:rPr dirty="0" lang="en-US" err="1"/>
              <a:t>Makrides</a:t>
            </a:r>
            <a:r>
              <a:rPr dirty="0" lang="en-US"/>
              <a:t>, A., </a:t>
            </a:r>
            <a:r>
              <a:rPr dirty="0" lang="en-US" err="1"/>
              <a:t>Christofi</a:t>
            </a:r>
            <a:r>
              <a:rPr dirty="0" lang="en-US"/>
              <a:t>, M., &amp; </a:t>
            </a:r>
            <a:r>
              <a:rPr dirty="0" lang="en-US" err="1"/>
              <a:t>Thrassou</a:t>
            </a:r>
            <a:r>
              <a:rPr dirty="0" lang="en-US"/>
              <a:t>, A. (2021). Social media influencer marketing: A systematic review, integrative framework and future research agenda. </a:t>
            </a:r>
            <a:r>
              <a:rPr dirty="0" i="1" lang="en-US"/>
              <a:t>International Journal of Consumer Studies</a:t>
            </a:r>
            <a:r>
              <a:rPr dirty="0" lang="en-US"/>
              <a:t>, </a:t>
            </a:r>
            <a:r>
              <a:rPr dirty="0" i="1" lang="en-US"/>
              <a:t>45</a:t>
            </a:r>
            <a:r>
              <a:rPr dirty="0" lang="en-US"/>
              <a:t>(4), 617–644. https://doi.org/10.1111/ijcs.12647</a:t>
            </a:r>
            <a:endParaRPr dirty="0" lang="en-MY"/>
          </a:p>
          <a:p>
            <a:r>
              <a:rPr dirty="0" lang="en-US"/>
              <a:t>Zhang, T. (2021). </a:t>
            </a:r>
            <a:r>
              <a:rPr dirty="0" i="1" lang="en-US"/>
              <a:t>Creative Digital Marketing Campaigns for Hospitality and Tourism Organizations</a:t>
            </a:r>
            <a:r>
              <a:rPr dirty="0" lang="en-US"/>
              <a:t>. https://doi.org/10.4135/9781529798937</a:t>
            </a:r>
            <a:endParaRPr dirty="0" lang="en-MY"/>
          </a:p>
          <a:p>
            <a:endParaRPr dirty="0" lang="en-MY"/>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lastClr="000000" val="windowText"/>
      </a:dk1>
      <a:lt1>
        <a:sysClr lastClr="FFFFFF" val="window"/>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fillRect/>
          </a:stretch>
        </a:blip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Planning for Contemporary Issues in Marketing</dc:title>
  <dc:creator>Burninglegion</dc:creator>
  <cp:lastModifiedBy>corinachiticaru87.cc@gmail.com</cp:lastModifiedBy>
  <dcterms:created xsi:type="dcterms:W3CDTF">2023-02-26T20:32:22Z</dcterms:created>
  <dcterms:modified xsi:type="dcterms:W3CDTF">2023-03-12T16:20:09Z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899eaf6a639c4d0f9d754bc63cd85030</vt:lpwstr>
  </property>
</Properties>
</file>