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1"/>
  </p:sldMasterIdLst>
  <p:notesMasterIdLst>
    <p:notesMasterId r:id="rId33"/>
  </p:notesMasterIdLst>
  <p:handoutMasterIdLst>
    <p:handoutMasterId r:id="rId34"/>
  </p:handoutMasterIdLst>
  <p:sldIdLst>
    <p:sldId id="338" r:id="rId2"/>
    <p:sldId id="307" r:id="rId3"/>
    <p:sldId id="309" r:id="rId4"/>
    <p:sldId id="339" r:id="rId5"/>
    <p:sldId id="310" r:id="rId6"/>
    <p:sldId id="340" r:id="rId7"/>
    <p:sldId id="313" r:id="rId8"/>
    <p:sldId id="336" r:id="rId9"/>
    <p:sldId id="342" r:id="rId10"/>
    <p:sldId id="343" r:id="rId11"/>
    <p:sldId id="314" r:id="rId12"/>
    <p:sldId id="344" r:id="rId13"/>
    <p:sldId id="316" r:id="rId14"/>
    <p:sldId id="318" r:id="rId15"/>
    <p:sldId id="317" r:id="rId16"/>
    <p:sldId id="332" r:id="rId17"/>
    <p:sldId id="321" r:id="rId18"/>
    <p:sldId id="350" r:id="rId19"/>
    <p:sldId id="346" r:id="rId20"/>
    <p:sldId id="347" r:id="rId21"/>
    <p:sldId id="348" r:id="rId22"/>
    <p:sldId id="322" r:id="rId23"/>
    <p:sldId id="351" r:id="rId24"/>
    <p:sldId id="345" r:id="rId25"/>
    <p:sldId id="352" r:id="rId26"/>
    <p:sldId id="349" r:id="rId27"/>
    <p:sldId id="324" r:id="rId28"/>
    <p:sldId id="328" r:id="rId29"/>
    <p:sldId id="334" r:id="rId30"/>
    <p:sldId id="329" r:id="rId31"/>
    <p:sldId id="330"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E0F2"/>
    <a:srgbClr val="D7E0F2"/>
    <a:srgbClr val="DCE6F2"/>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7" autoAdjust="0"/>
    <p:restoredTop sz="86380" autoAdjust="0"/>
  </p:normalViewPr>
  <p:slideViewPr>
    <p:cSldViewPr snapToGrid="0" snapToObjects="1">
      <p:cViewPr>
        <p:scale>
          <a:sx n="82" d="100"/>
          <a:sy n="82" d="100"/>
        </p:scale>
        <p:origin x="-1330" y="-58"/>
      </p:cViewPr>
      <p:guideLst>
        <p:guide orient="horz" pos="2160"/>
        <p:guide pos="2880"/>
      </p:guideLst>
    </p:cSldViewPr>
  </p:slideViewPr>
  <p:outlineViewPr>
    <p:cViewPr>
      <p:scale>
        <a:sx n="33" d="100"/>
        <a:sy n="33" d="100"/>
      </p:scale>
      <p:origin x="0" y="1152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8D05EF-D154-7D44-B462-677F8A055543}" type="doc">
      <dgm:prSet loTypeId="urn:microsoft.com/office/officeart/2005/8/layout/vList2" loCatId="" qsTypeId="urn:microsoft.com/office/officeart/2005/8/quickstyle/3D3" qsCatId="3D" csTypeId="urn:microsoft.com/office/officeart/2005/8/colors/accent1_2" csCatId="accent1" phldr="1"/>
      <dgm:spPr/>
      <dgm:t>
        <a:bodyPr/>
        <a:lstStyle/>
        <a:p>
          <a:endParaRPr lang="en-US"/>
        </a:p>
      </dgm:t>
    </dgm:pt>
    <dgm:pt modelId="{6ECBB05F-D638-2E4A-A4BB-F2A5D8664379}">
      <dgm:prSet phldrT="[Text]"/>
      <dgm:spPr/>
      <dgm:t>
        <a:bodyPr/>
        <a:lstStyle/>
        <a:p>
          <a:pPr algn="ctr"/>
          <a:r>
            <a:rPr lang="en-US" dirty="0" smtClean="0"/>
            <a:t>Submit a proposal</a:t>
          </a:r>
          <a:endParaRPr lang="en-US" dirty="0"/>
        </a:p>
      </dgm:t>
    </dgm:pt>
    <dgm:pt modelId="{5F1CE306-D386-5742-AEA5-EFF327C1D805}" type="parTrans" cxnId="{D95A15EF-B24C-9545-995F-81CFF26647A5}">
      <dgm:prSet/>
      <dgm:spPr/>
      <dgm:t>
        <a:bodyPr/>
        <a:lstStyle/>
        <a:p>
          <a:endParaRPr lang="en-US"/>
        </a:p>
      </dgm:t>
    </dgm:pt>
    <dgm:pt modelId="{D9F4D695-592D-B84B-97BA-43ABD7ACA4F8}" type="sibTrans" cxnId="{D95A15EF-B24C-9545-995F-81CFF26647A5}">
      <dgm:prSet/>
      <dgm:spPr/>
      <dgm:t>
        <a:bodyPr/>
        <a:lstStyle/>
        <a:p>
          <a:endParaRPr lang="en-US"/>
        </a:p>
      </dgm:t>
    </dgm:pt>
    <dgm:pt modelId="{191293AE-45C6-D44B-8260-8BAD210DD98E}">
      <dgm:prSet phldrT="[Text]"/>
      <dgm:spPr/>
      <dgm:t>
        <a:bodyPr/>
        <a:lstStyle/>
        <a:p>
          <a:pPr algn="ctr"/>
          <a:r>
            <a:rPr lang="en-US" dirty="0" smtClean="0"/>
            <a:t>Most qual studies expedited</a:t>
          </a:r>
          <a:endParaRPr lang="en-US" dirty="0"/>
        </a:p>
      </dgm:t>
    </dgm:pt>
    <dgm:pt modelId="{83FBD884-CAC6-6F42-8B8F-B635743339CF}" type="parTrans" cxnId="{2543844C-2DA3-9C47-B2B5-986970CA60AF}">
      <dgm:prSet/>
      <dgm:spPr/>
      <dgm:t>
        <a:bodyPr/>
        <a:lstStyle/>
        <a:p>
          <a:endParaRPr lang="en-US"/>
        </a:p>
      </dgm:t>
    </dgm:pt>
    <dgm:pt modelId="{0EEA4691-2A71-7241-98FA-44FF85E4EC07}" type="sibTrans" cxnId="{2543844C-2DA3-9C47-B2B5-986970CA60AF}">
      <dgm:prSet/>
      <dgm:spPr/>
      <dgm:t>
        <a:bodyPr/>
        <a:lstStyle/>
        <a:p>
          <a:endParaRPr lang="en-US"/>
        </a:p>
      </dgm:t>
    </dgm:pt>
    <dgm:pt modelId="{8103A795-61D4-914D-BCDF-DF23B16C4994}">
      <dgm:prSet phldrT="[Text]"/>
      <dgm:spPr/>
      <dgm:t>
        <a:bodyPr/>
        <a:lstStyle/>
        <a:p>
          <a:pPr algn="ctr"/>
          <a:r>
            <a:rPr lang="en-US" dirty="0" smtClean="0"/>
            <a:t>Minors or high risk: full review</a:t>
          </a:r>
          <a:endParaRPr lang="en-US" dirty="0"/>
        </a:p>
      </dgm:t>
    </dgm:pt>
    <dgm:pt modelId="{982624B5-262A-AD4C-9486-1BCB6DF44713}" type="parTrans" cxnId="{9A565DD1-3B51-3A42-81CE-C9B713C48EBF}">
      <dgm:prSet/>
      <dgm:spPr/>
      <dgm:t>
        <a:bodyPr/>
        <a:lstStyle/>
        <a:p>
          <a:endParaRPr lang="en-US"/>
        </a:p>
      </dgm:t>
    </dgm:pt>
    <dgm:pt modelId="{40ED5749-BCE0-D747-B9B0-26BA0E668322}" type="sibTrans" cxnId="{9A565DD1-3B51-3A42-81CE-C9B713C48EBF}">
      <dgm:prSet/>
      <dgm:spPr/>
      <dgm:t>
        <a:bodyPr/>
        <a:lstStyle/>
        <a:p>
          <a:endParaRPr lang="en-US"/>
        </a:p>
      </dgm:t>
    </dgm:pt>
    <dgm:pt modelId="{390C5A55-ED9C-C249-850B-76471F606753}">
      <dgm:prSet phldrT="[Text]"/>
      <dgm:spPr/>
      <dgm:t>
        <a:bodyPr/>
        <a:lstStyle/>
        <a:p>
          <a:pPr algn="ctr"/>
          <a:r>
            <a:rPr lang="en-US" dirty="0" smtClean="0"/>
            <a:t>Qual description may require quan language</a:t>
          </a:r>
          <a:endParaRPr lang="en-US" dirty="0"/>
        </a:p>
      </dgm:t>
    </dgm:pt>
    <dgm:pt modelId="{483A199A-8E8C-294C-BA5A-A04C9A73BEEB}" type="parTrans" cxnId="{1A9A3191-E2FA-DE47-B939-7EDCFA6E2C0E}">
      <dgm:prSet/>
      <dgm:spPr/>
      <dgm:t>
        <a:bodyPr/>
        <a:lstStyle/>
        <a:p>
          <a:endParaRPr lang="en-US"/>
        </a:p>
      </dgm:t>
    </dgm:pt>
    <dgm:pt modelId="{D7F53053-B766-7A4A-9A74-52898FAC717F}" type="sibTrans" cxnId="{1A9A3191-E2FA-DE47-B939-7EDCFA6E2C0E}">
      <dgm:prSet/>
      <dgm:spPr/>
      <dgm:t>
        <a:bodyPr/>
        <a:lstStyle/>
        <a:p>
          <a:endParaRPr lang="en-US"/>
        </a:p>
      </dgm:t>
    </dgm:pt>
    <dgm:pt modelId="{E56E72C3-75E3-954A-BA79-BEBEBED8DC97}">
      <dgm:prSet phldrT="[Text]"/>
      <dgm:spPr/>
      <dgm:t>
        <a:bodyPr/>
        <a:lstStyle/>
        <a:p>
          <a:pPr algn="ctr"/>
          <a:r>
            <a:rPr lang="en-US" dirty="0" smtClean="0"/>
            <a:t>Argue: qual interviews give participants control</a:t>
          </a:r>
          <a:endParaRPr lang="en-US" dirty="0"/>
        </a:p>
      </dgm:t>
    </dgm:pt>
    <dgm:pt modelId="{64491A83-04A5-084F-9986-832BE65D2F53}" type="parTrans" cxnId="{F22672BD-F0EA-7F4C-B5B0-9F5DD6CBBC41}">
      <dgm:prSet/>
      <dgm:spPr/>
      <dgm:t>
        <a:bodyPr/>
        <a:lstStyle/>
        <a:p>
          <a:endParaRPr lang="en-US"/>
        </a:p>
      </dgm:t>
    </dgm:pt>
    <dgm:pt modelId="{AF6464BF-0BB5-324E-83A1-263F8E6C2A0C}" type="sibTrans" cxnId="{F22672BD-F0EA-7F4C-B5B0-9F5DD6CBBC41}">
      <dgm:prSet/>
      <dgm:spPr/>
      <dgm:t>
        <a:bodyPr/>
        <a:lstStyle/>
        <a:p>
          <a:endParaRPr lang="en-US"/>
        </a:p>
      </dgm:t>
    </dgm:pt>
    <dgm:pt modelId="{91EE0956-5008-A547-87EB-534BA1438366}" type="pres">
      <dgm:prSet presAssocID="{D68D05EF-D154-7D44-B462-677F8A055543}" presName="linear" presStyleCnt="0">
        <dgm:presLayoutVars>
          <dgm:animLvl val="lvl"/>
          <dgm:resizeHandles val="exact"/>
        </dgm:presLayoutVars>
      </dgm:prSet>
      <dgm:spPr/>
      <dgm:t>
        <a:bodyPr/>
        <a:lstStyle/>
        <a:p>
          <a:endParaRPr lang="en-US"/>
        </a:p>
      </dgm:t>
    </dgm:pt>
    <dgm:pt modelId="{3D876BF3-3C7F-AB43-AAAF-4F984F5A5A04}" type="pres">
      <dgm:prSet presAssocID="{6ECBB05F-D638-2E4A-A4BB-F2A5D8664379}" presName="parentText" presStyleLbl="node1" presStyleIdx="0" presStyleCnt="5">
        <dgm:presLayoutVars>
          <dgm:chMax val="0"/>
          <dgm:bulletEnabled val="1"/>
        </dgm:presLayoutVars>
      </dgm:prSet>
      <dgm:spPr/>
      <dgm:t>
        <a:bodyPr/>
        <a:lstStyle/>
        <a:p>
          <a:endParaRPr lang="en-US"/>
        </a:p>
      </dgm:t>
    </dgm:pt>
    <dgm:pt modelId="{45931401-B78D-8B45-8A57-F68C436D2454}" type="pres">
      <dgm:prSet presAssocID="{D9F4D695-592D-B84B-97BA-43ABD7ACA4F8}" presName="spacer" presStyleCnt="0"/>
      <dgm:spPr/>
    </dgm:pt>
    <dgm:pt modelId="{40B72521-3E0E-5941-A630-F6C1A2506C5D}" type="pres">
      <dgm:prSet presAssocID="{191293AE-45C6-D44B-8260-8BAD210DD98E}" presName="parentText" presStyleLbl="node1" presStyleIdx="1" presStyleCnt="5">
        <dgm:presLayoutVars>
          <dgm:chMax val="0"/>
          <dgm:bulletEnabled val="1"/>
        </dgm:presLayoutVars>
      </dgm:prSet>
      <dgm:spPr/>
      <dgm:t>
        <a:bodyPr/>
        <a:lstStyle/>
        <a:p>
          <a:endParaRPr lang="en-US"/>
        </a:p>
      </dgm:t>
    </dgm:pt>
    <dgm:pt modelId="{8382C2B5-1245-2149-B59B-CB8B736C697A}" type="pres">
      <dgm:prSet presAssocID="{0EEA4691-2A71-7241-98FA-44FF85E4EC07}" presName="spacer" presStyleCnt="0"/>
      <dgm:spPr/>
    </dgm:pt>
    <dgm:pt modelId="{E64D2F67-4DB4-D74B-B6DA-017FDF854A83}" type="pres">
      <dgm:prSet presAssocID="{8103A795-61D4-914D-BCDF-DF23B16C4994}" presName="parentText" presStyleLbl="node1" presStyleIdx="2" presStyleCnt="5">
        <dgm:presLayoutVars>
          <dgm:chMax val="0"/>
          <dgm:bulletEnabled val="1"/>
        </dgm:presLayoutVars>
      </dgm:prSet>
      <dgm:spPr/>
      <dgm:t>
        <a:bodyPr/>
        <a:lstStyle/>
        <a:p>
          <a:endParaRPr lang="en-US"/>
        </a:p>
      </dgm:t>
    </dgm:pt>
    <dgm:pt modelId="{FF687890-6DF6-9A4D-9E04-0AE30CC527F4}" type="pres">
      <dgm:prSet presAssocID="{40ED5749-BCE0-D747-B9B0-26BA0E668322}" presName="spacer" presStyleCnt="0"/>
      <dgm:spPr/>
    </dgm:pt>
    <dgm:pt modelId="{4FAB720B-8189-884F-A0FC-1B0EF9FFDBD4}" type="pres">
      <dgm:prSet presAssocID="{390C5A55-ED9C-C249-850B-76471F606753}" presName="parentText" presStyleLbl="node1" presStyleIdx="3" presStyleCnt="5">
        <dgm:presLayoutVars>
          <dgm:chMax val="0"/>
          <dgm:bulletEnabled val="1"/>
        </dgm:presLayoutVars>
      </dgm:prSet>
      <dgm:spPr/>
      <dgm:t>
        <a:bodyPr/>
        <a:lstStyle/>
        <a:p>
          <a:endParaRPr lang="en-US"/>
        </a:p>
      </dgm:t>
    </dgm:pt>
    <dgm:pt modelId="{E71CBFC4-EDBC-B244-9719-F5AEF115DCA4}" type="pres">
      <dgm:prSet presAssocID="{D7F53053-B766-7A4A-9A74-52898FAC717F}" presName="spacer" presStyleCnt="0"/>
      <dgm:spPr/>
    </dgm:pt>
    <dgm:pt modelId="{3B6AC679-2A40-504A-BD2F-96EAAF0951CB}" type="pres">
      <dgm:prSet presAssocID="{E56E72C3-75E3-954A-BA79-BEBEBED8DC97}" presName="parentText" presStyleLbl="node1" presStyleIdx="4" presStyleCnt="5">
        <dgm:presLayoutVars>
          <dgm:chMax val="0"/>
          <dgm:bulletEnabled val="1"/>
        </dgm:presLayoutVars>
      </dgm:prSet>
      <dgm:spPr/>
      <dgm:t>
        <a:bodyPr/>
        <a:lstStyle/>
        <a:p>
          <a:endParaRPr lang="en-US"/>
        </a:p>
      </dgm:t>
    </dgm:pt>
  </dgm:ptLst>
  <dgm:cxnLst>
    <dgm:cxn modelId="{C30FDFCD-4F52-3B43-BBF0-2EA9B09B507E}" type="presOf" srcId="{6ECBB05F-D638-2E4A-A4BB-F2A5D8664379}" destId="{3D876BF3-3C7F-AB43-AAAF-4F984F5A5A04}" srcOrd="0" destOrd="0" presId="urn:microsoft.com/office/officeart/2005/8/layout/vList2"/>
    <dgm:cxn modelId="{2543844C-2DA3-9C47-B2B5-986970CA60AF}" srcId="{D68D05EF-D154-7D44-B462-677F8A055543}" destId="{191293AE-45C6-D44B-8260-8BAD210DD98E}" srcOrd="1" destOrd="0" parTransId="{83FBD884-CAC6-6F42-8B8F-B635743339CF}" sibTransId="{0EEA4691-2A71-7241-98FA-44FF85E4EC07}"/>
    <dgm:cxn modelId="{1A9A3191-E2FA-DE47-B939-7EDCFA6E2C0E}" srcId="{D68D05EF-D154-7D44-B462-677F8A055543}" destId="{390C5A55-ED9C-C249-850B-76471F606753}" srcOrd="3" destOrd="0" parTransId="{483A199A-8E8C-294C-BA5A-A04C9A73BEEB}" sibTransId="{D7F53053-B766-7A4A-9A74-52898FAC717F}"/>
    <dgm:cxn modelId="{948CDC0C-3847-A746-ABA1-323577E194C1}" type="presOf" srcId="{8103A795-61D4-914D-BCDF-DF23B16C4994}" destId="{E64D2F67-4DB4-D74B-B6DA-017FDF854A83}" srcOrd="0" destOrd="0" presId="urn:microsoft.com/office/officeart/2005/8/layout/vList2"/>
    <dgm:cxn modelId="{FB33B68A-1348-9B45-BC7A-4A130C3307EF}" type="presOf" srcId="{E56E72C3-75E3-954A-BA79-BEBEBED8DC97}" destId="{3B6AC679-2A40-504A-BD2F-96EAAF0951CB}" srcOrd="0" destOrd="0" presId="urn:microsoft.com/office/officeart/2005/8/layout/vList2"/>
    <dgm:cxn modelId="{703E8F46-78BE-734F-B84F-81EEA634FF7C}" type="presOf" srcId="{191293AE-45C6-D44B-8260-8BAD210DD98E}" destId="{40B72521-3E0E-5941-A630-F6C1A2506C5D}" srcOrd="0" destOrd="0" presId="urn:microsoft.com/office/officeart/2005/8/layout/vList2"/>
    <dgm:cxn modelId="{F22672BD-F0EA-7F4C-B5B0-9F5DD6CBBC41}" srcId="{D68D05EF-D154-7D44-B462-677F8A055543}" destId="{E56E72C3-75E3-954A-BA79-BEBEBED8DC97}" srcOrd="4" destOrd="0" parTransId="{64491A83-04A5-084F-9986-832BE65D2F53}" sibTransId="{AF6464BF-0BB5-324E-83A1-263F8E6C2A0C}"/>
    <dgm:cxn modelId="{9A565DD1-3B51-3A42-81CE-C9B713C48EBF}" srcId="{D68D05EF-D154-7D44-B462-677F8A055543}" destId="{8103A795-61D4-914D-BCDF-DF23B16C4994}" srcOrd="2" destOrd="0" parTransId="{982624B5-262A-AD4C-9486-1BCB6DF44713}" sibTransId="{40ED5749-BCE0-D747-B9B0-26BA0E668322}"/>
    <dgm:cxn modelId="{54935C8B-55C4-D14F-B657-A81230CD1590}" type="presOf" srcId="{D68D05EF-D154-7D44-B462-677F8A055543}" destId="{91EE0956-5008-A547-87EB-534BA1438366}" srcOrd="0" destOrd="0" presId="urn:microsoft.com/office/officeart/2005/8/layout/vList2"/>
    <dgm:cxn modelId="{24B835D5-9D21-1941-AAD3-D2E7D5DFC1B8}" type="presOf" srcId="{390C5A55-ED9C-C249-850B-76471F606753}" destId="{4FAB720B-8189-884F-A0FC-1B0EF9FFDBD4}" srcOrd="0" destOrd="0" presId="urn:microsoft.com/office/officeart/2005/8/layout/vList2"/>
    <dgm:cxn modelId="{D95A15EF-B24C-9545-995F-81CFF26647A5}" srcId="{D68D05EF-D154-7D44-B462-677F8A055543}" destId="{6ECBB05F-D638-2E4A-A4BB-F2A5D8664379}" srcOrd="0" destOrd="0" parTransId="{5F1CE306-D386-5742-AEA5-EFF327C1D805}" sibTransId="{D9F4D695-592D-B84B-97BA-43ABD7ACA4F8}"/>
    <dgm:cxn modelId="{80773F3F-71D1-9249-939D-4A3FB615AA63}" type="presParOf" srcId="{91EE0956-5008-A547-87EB-534BA1438366}" destId="{3D876BF3-3C7F-AB43-AAAF-4F984F5A5A04}" srcOrd="0" destOrd="0" presId="urn:microsoft.com/office/officeart/2005/8/layout/vList2"/>
    <dgm:cxn modelId="{A92BDB57-D5CB-854D-B997-E13E46B15A73}" type="presParOf" srcId="{91EE0956-5008-A547-87EB-534BA1438366}" destId="{45931401-B78D-8B45-8A57-F68C436D2454}" srcOrd="1" destOrd="0" presId="urn:microsoft.com/office/officeart/2005/8/layout/vList2"/>
    <dgm:cxn modelId="{4BC2E5DB-7937-6243-9E8C-E657CC96C89B}" type="presParOf" srcId="{91EE0956-5008-A547-87EB-534BA1438366}" destId="{40B72521-3E0E-5941-A630-F6C1A2506C5D}" srcOrd="2" destOrd="0" presId="urn:microsoft.com/office/officeart/2005/8/layout/vList2"/>
    <dgm:cxn modelId="{E6730EA9-E715-1040-ABB8-363D3C4B3892}" type="presParOf" srcId="{91EE0956-5008-A547-87EB-534BA1438366}" destId="{8382C2B5-1245-2149-B59B-CB8B736C697A}" srcOrd="3" destOrd="0" presId="urn:microsoft.com/office/officeart/2005/8/layout/vList2"/>
    <dgm:cxn modelId="{04B2AB00-0132-114C-9946-E662E403AA97}" type="presParOf" srcId="{91EE0956-5008-A547-87EB-534BA1438366}" destId="{E64D2F67-4DB4-D74B-B6DA-017FDF854A83}" srcOrd="4" destOrd="0" presId="urn:microsoft.com/office/officeart/2005/8/layout/vList2"/>
    <dgm:cxn modelId="{E3BF3132-6DC9-DF4D-BED3-F3A808248578}" type="presParOf" srcId="{91EE0956-5008-A547-87EB-534BA1438366}" destId="{FF687890-6DF6-9A4D-9E04-0AE30CC527F4}" srcOrd="5" destOrd="0" presId="urn:microsoft.com/office/officeart/2005/8/layout/vList2"/>
    <dgm:cxn modelId="{C6FDA28E-BFCD-1D4C-8E8F-BA7DFCA82665}" type="presParOf" srcId="{91EE0956-5008-A547-87EB-534BA1438366}" destId="{4FAB720B-8189-884F-A0FC-1B0EF9FFDBD4}" srcOrd="6" destOrd="0" presId="urn:microsoft.com/office/officeart/2005/8/layout/vList2"/>
    <dgm:cxn modelId="{E19AEB41-3599-914F-9908-8E33DEB028AC}" type="presParOf" srcId="{91EE0956-5008-A547-87EB-534BA1438366}" destId="{E71CBFC4-EDBC-B244-9719-F5AEF115DCA4}" srcOrd="7" destOrd="0" presId="urn:microsoft.com/office/officeart/2005/8/layout/vList2"/>
    <dgm:cxn modelId="{B92F84D8-1B1C-414E-8D82-519623FAFADD}" type="presParOf" srcId="{91EE0956-5008-A547-87EB-534BA1438366}" destId="{3B6AC679-2A40-504A-BD2F-96EAAF0951C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8D05EF-D154-7D44-B462-677F8A055543}" type="doc">
      <dgm:prSet loTypeId="urn:microsoft.com/office/officeart/2005/8/layout/vList2" loCatId="" qsTypeId="urn:microsoft.com/office/officeart/2005/8/quickstyle/3D3" qsCatId="3D" csTypeId="urn:microsoft.com/office/officeart/2005/8/colors/accent1_2" csCatId="accent1" phldr="1"/>
      <dgm:spPr/>
      <dgm:t>
        <a:bodyPr/>
        <a:lstStyle/>
        <a:p>
          <a:endParaRPr lang="en-US"/>
        </a:p>
      </dgm:t>
    </dgm:pt>
    <dgm:pt modelId="{03FED46D-0109-E24E-83BF-B62748632E2C}">
      <dgm:prSet phldrT="[Text]"/>
      <dgm:spPr/>
      <dgm:t>
        <a:bodyPr/>
        <a:lstStyle/>
        <a:p>
          <a:r>
            <a:rPr lang="en-US" dirty="0" smtClean="0"/>
            <a:t>Narrative</a:t>
          </a:r>
          <a:endParaRPr lang="en-US" dirty="0"/>
        </a:p>
      </dgm:t>
    </dgm:pt>
    <dgm:pt modelId="{CE5D530E-2316-A648-B887-67A944EC298F}" type="parTrans" cxnId="{9B69F5C4-3829-834F-9823-5416CD0A0E22}">
      <dgm:prSet/>
      <dgm:spPr/>
      <dgm:t>
        <a:bodyPr/>
        <a:lstStyle/>
        <a:p>
          <a:endParaRPr lang="en-US"/>
        </a:p>
      </dgm:t>
    </dgm:pt>
    <dgm:pt modelId="{88E41362-F95B-B74C-8B37-CF89D7486038}" type="sibTrans" cxnId="{9B69F5C4-3829-834F-9823-5416CD0A0E22}">
      <dgm:prSet/>
      <dgm:spPr/>
      <dgm:t>
        <a:bodyPr/>
        <a:lstStyle/>
        <a:p>
          <a:endParaRPr lang="en-US"/>
        </a:p>
      </dgm:t>
    </dgm:pt>
    <dgm:pt modelId="{32CA7077-51FC-F841-8BF7-AA0AA92BA6D4}">
      <dgm:prSet phldrT="[Text]"/>
      <dgm:spPr/>
      <dgm:t>
        <a:bodyPr/>
        <a:lstStyle/>
        <a:p>
          <a:r>
            <a:rPr lang="en-US" dirty="0" smtClean="0"/>
            <a:t>Individuals who are accessible, willing to talk</a:t>
          </a:r>
          <a:endParaRPr lang="en-US" dirty="0"/>
        </a:p>
      </dgm:t>
    </dgm:pt>
    <dgm:pt modelId="{B04BFDB6-3CD0-FF4A-A00C-7A02578DA9BA}" type="parTrans" cxnId="{A3CD4655-85D5-FB47-A9B5-08A0D2038760}">
      <dgm:prSet/>
      <dgm:spPr/>
      <dgm:t>
        <a:bodyPr/>
        <a:lstStyle/>
        <a:p>
          <a:endParaRPr lang="en-US"/>
        </a:p>
      </dgm:t>
    </dgm:pt>
    <dgm:pt modelId="{ABC09519-6AF8-0343-9E3A-1E5A9C8A4F4A}" type="sibTrans" cxnId="{A3CD4655-85D5-FB47-A9B5-08A0D2038760}">
      <dgm:prSet/>
      <dgm:spPr/>
      <dgm:t>
        <a:bodyPr/>
        <a:lstStyle/>
        <a:p>
          <a:endParaRPr lang="en-US"/>
        </a:p>
      </dgm:t>
    </dgm:pt>
    <dgm:pt modelId="{DA303B7D-06A1-3140-940E-452ACC31BA9B}">
      <dgm:prSet phldrT="[Text]"/>
      <dgm:spPr/>
      <dgm:t>
        <a:bodyPr/>
        <a:lstStyle/>
        <a:p>
          <a:r>
            <a:rPr lang="en-US" dirty="0" smtClean="0"/>
            <a:t>Individuals can shed light on the issue</a:t>
          </a:r>
          <a:endParaRPr lang="en-US" dirty="0"/>
        </a:p>
      </dgm:t>
    </dgm:pt>
    <dgm:pt modelId="{07E2DC88-2A6D-E743-B2BA-648E4EB0DBC8}" type="parTrans" cxnId="{C21ACBB8-F618-AC49-867E-5EDB913C8A1F}">
      <dgm:prSet/>
      <dgm:spPr/>
      <dgm:t>
        <a:bodyPr/>
        <a:lstStyle/>
        <a:p>
          <a:endParaRPr lang="en-US"/>
        </a:p>
      </dgm:t>
    </dgm:pt>
    <dgm:pt modelId="{A3AF4922-4293-D347-99E2-8F16181362E7}" type="sibTrans" cxnId="{C21ACBB8-F618-AC49-867E-5EDB913C8A1F}">
      <dgm:prSet/>
      <dgm:spPr/>
      <dgm:t>
        <a:bodyPr/>
        <a:lstStyle/>
        <a:p>
          <a:endParaRPr lang="en-US"/>
        </a:p>
      </dgm:t>
    </dgm:pt>
    <dgm:pt modelId="{6292D2A5-B6C7-514A-9F02-E57B794960FA}">
      <dgm:prSet phldrT="[Text]"/>
      <dgm:spPr/>
      <dgm:t>
        <a:bodyPr/>
        <a:lstStyle/>
        <a:p>
          <a:r>
            <a:rPr lang="en-US" dirty="0" smtClean="0"/>
            <a:t>Inform participants of researcher motivation</a:t>
          </a:r>
          <a:endParaRPr lang="en-US" dirty="0"/>
        </a:p>
      </dgm:t>
    </dgm:pt>
    <dgm:pt modelId="{E77D930C-E8DB-1F44-A10A-009F4D02BDEA}" type="parTrans" cxnId="{F1FB755D-7450-FD4C-95ED-A92B5EF54A03}">
      <dgm:prSet/>
      <dgm:spPr/>
      <dgm:t>
        <a:bodyPr/>
        <a:lstStyle/>
        <a:p>
          <a:endParaRPr lang="en-US"/>
        </a:p>
      </dgm:t>
    </dgm:pt>
    <dgm:pt modelId="{51ACFE55-88DC-DD41-A8DC-EE3E6666EB24}" type="sibTrans" cxnId="{F1FB755D-7450-FD4C-95ED-A92B5EF54A03}">
      <dgm:prSet/>
      <dgm:spPr/>
      <dgm:t>
        <a:bodyPr/>
        <a:lstStyle/>
        <a:p>
          <a:endParaRPr lang="en-US"/>
        </a:p>
      </dgm:t>
    </dgm:pt>
    <dgm:pt modelId="{6330E59F-F19F-3142-82FC-C4B24D36689B}">
      <dgm:prSet phldrT="[Text]"/>
      <dgm:spPr/>
      <dgm:t>
        <a:bodyPr/>
        <a:lstStyle/>
        <a:p>
          <a:r>
            <a:rPr lang="en-US" dirty="0" smtClean="0"/>
            <a:t>Phenomenology</a:t>
          </a:r>
          <a:endParaRPr lang="en-US" dirty="0"/>
        </a:p>
      </dgm:t>
    </dgm:pt>
    <dgm:pt modelId="{B1295F9A-028D-D946-A64C-65E170C9F814}" type="parTrans" cxnId="{DB1C9922-34A1-D748-8E43-031419D5ED20}">
      <dgm:prSet/>
      <dgm:spPr/>
      <dgm:t>
        <a:bodyPr/>
        <a:lstStyle/>
        <a:p>
          <a:endParaRPr lang="en-US"/>
        </a:p>
      </dgm:t>
    </dgm:pt>
    <dgm:pt modelId="{F8DEEB96-3B32-0544-B309-6A6131F88268}" type="sibTrans" cxnId="{DB1C9922-34A1-D748-8E43-031419D5ED20}">
      <dgm:prSet/>
      <dgm:spPr/>
      <dgm:t>
        <a:bodyPr/>
        <a:lstStyle/>
        <a:p>
          <a:endParaRPr lang="en-US"/>
        </a:p>
      </dgm:t>
    </dgm:pt>
    <dgm:pt modelId="{C23F2069-3B28-8E4E-95C7-BEF1CCF02FEC}">
      <dgm:prSet phldrT="[Text]"/>
      <dgm:spPr/>
      <dgm:t>
        <a:bodyPr/>
        <a:lstStyle/>
        <a:p>
          <a:r>
            <a:rPr lang="en-US" dirty="0" smtClean="0"/>
            <a:t>Individuals must have experienced phenomenon</a:t>
          </a:r>
          <a:endParaRPr lang="en-US" dirty="0"/>
        </a:p>
      </dgm:t>
    </dgm:pt>
    <dgm:pt modelId="{25E9A65E-3626-5D42-8117-BE887BC1558F}" type="parTrans" cxnId="{AE646FC9-7E03-2E4A-A450-9B348B7366CD}">
      <dgm:prSet/>
      <dgm:spPr/>
      <dgm:t>
        <a:bodyPr/>
        <a:lstStyle/>
        <a:p>
          <a:endParaRPr lang="en-US"/>
        </a:p>
      </dgm:t>
    </dgm:pt>
    <dgm:pt modelId="{EE5C6A98-AD3F-9E41-A540-53A19B6FF61B}" type="sibTrans" cxnId="{AE646FC9-7E03-2E4A-A450-9B348B7366CD}">
      <dgm:prSet/>
      <dgm:spPr/>
      <dgm:t>
        <a:bodyPr/>
        <a:lstStyle/>
        <a:p>
          <a:endParaRPr lang="en-US"/>
        </a:p>
      </dgm:t>
    </dgm:pt>
    <dgm:pt modelId="{851D73EC-2A9E-8747-87BD-91896162452E}">
      <dgm:prSet phldrT="[Text]"/>
      <dgm:spPr/>
      <dgm:t>
        <a:bodyPr/>
        <a:lstStyle/>
        <a:p>
          <a:r>
            <a:rPr lang="en-US" dirty="0" smtClean="0"/>
            <a:t>Can articulate their lived experiences</a:t>
          </a:r>
          <a:endParaRPr lang="en-US" dirty="0"/>
        </a:p>
      </dgm:t>
    </dgm:pt>
    <dgm:pt modelId="{7F7EF648-EA1F-FC43-B148-CC8DBC875C1A}" type="parTrans" cxnId="{AFAB71EA-0BB1-1146-90A0-FB8142A25562}">
      <dgm:prSet/>
      <dgm:spPr/>
      <dgm:t>
        <a:bodyPr/>
        <a:lstStyle/>
        <a:p>
          <a:endParaRPr lang="en-US"/>
        </a:p>
      </dgm:t>
    </dgm:pt>
    <dgm:pt modelId="{F3AB83B8-EAC4-A648-A5A8-AAE6B522232F}" type="sibTrans" cxnId="{AFAB71EA-0BB1-1146-90A0-FB8142A25562}">
      <dgm:prSet/>
      <dgm:spPr/>
      <dgm:t>
        <a:bodyPr/>
        <a:lstStyle/>
        <a:p>
          <a:endParaRPr lang="en-US"/>
        </a:p>
      </dgm:t>
    </dgm:pt>
    <dgm:pt modelId="{5AC0D560-E067-6C49-80B6-6ACB73DD5AF6}">
      <dgm:prSet phldrT="[Text]"/>
      <dgm:spPr/>
      <dgm:t>
        <a:bodyPr/>
        <a:lstStyle/>
        <a:p>
          <a:r>
            <a:rPr lang="en-US" dirty="0" smtClean="0"/>
            <a:t>Grounded Theory</a:t>
          </a:r>
          <a:endParaRPr lang="en-US" dirty="0"/>
        </a:p>
      </dgm:t>
    </dgm:pt>
    <dgm:pt modelId="{E4B06542-C0C8-A449-8A49-0C661978BEAF}" type="parTrans" cxnId="{10709B6E-7472-7B45-B395-18E1244C6293}">
      <dgm:prSet/>
      <dgm:spPr/>
      <dgm:t>
        <a:bodyPr/>
        <a:lstStyle/>
        <a:p>
          <a:endParaRPr lang="en-US"/>
        </a:p>
      </dgm:t>
    </dgm:pt>
    <dgm:pt modelId="{F1636B39-1A5A-4744-B521-DD12F5398D5E}" type="sibTrans" cxnId="{10709B6E-7472-7B45-B395-18E1244C6293}">
      <dgm:prSet/>
      <dgm:spPr/>
      <dgm:t>
        <a:bodyPr/>
        <a:lstStyle/>
        <a:p>
          <a:endParaRPr lang="en-US"/>
        </a:p>
      </dgm:t>
    </dgm:pt>
    <dgm:pt modelId="{DF961E41-98A0-7D49-B6BB-9A613A84E285}">
      <dgm:prSet phldrT="[Text]"/>
      <dgm:spPr/>
      <dgm:t>
        <a:bodyPr/>
        <a:lstStyle/>
        <a:p>
          <a:r>
            <a:rPr lang="en-US" dirty="0" smtClean="0"/>
            <a:t>Participants participated in the process or action the researcher is studying</a:t>
          </a:r>
          <a:endParaRPr lang="en-US" dirty="0"/>
        </a:p>
      </dgm:t>
    </dgm:pt>
    <dgm:pt modelId="{1CB5FF30-EF82-F643-B6F8-304710FD6009}" type="parTrans" cxnId="{98C6157C-1D80-484B-AA53-598B42C80A37}">
      <dgm:prSet/>
      <dgm:spPr/>
      <dgm:t>
        <a:bodyPr/>
        <a:lstStyle/>
        <a:p>
          <a:endParaRPr lang="en-US"/>
        </a:p>
      </dgm:t>
    </dgm:pt>
    <dgm:pt modelId="{345FD300-DABC-544F-A81C-1EF750251C89}" type="sibTrans" cxnId="{98C6157C-1D80-484B-AA53-598B42C80A37}">
      <dgm:prSet/>
      <dgm:spPr/>
      <dgm:t>
        <a:bodyPr/>
        <a:lstStyle/>
        <a:p>
          <a:endParaRPr lang="en-US"/>
        </a:p>
      </dgm:t>
    </dgm:pt>
    <dgm:pt modelId="{D5EB0B9D-CF07-B14B-AEAF-0815BDFE3C78}">
      <dgm:prSet phldrT="[Text]"/>
      <dgm:spPr/>
      <dgm:t>
        <a:bodyPr/>
        <a:lstStyle/>
        <a:p>
          <a:r>
            <a:rPr lang="en-US" dirty="0" smtClean="0"/>
            <a:t>May be dispersed to provide contextual information</a:t>
          </a:r>
          <a:endParaRPr lang="en-US" dirty="0"/>
        </a:p>
      </dgm:t>
    </dgm:pt>
    <dgm:pt modelId="{264FF7B3-3B94-F843-A923-95E8A386A1C2}" type="parTrans" cxnId="{A9324E46-C9B6-594B-BC95-AF574DBA4EAA}">
      <dgm:prSet/>
      <dgm:spPr/>
      <dgm:t>
        <a:bodyPr/>
        <a:lstStyle/>
        <a:p>
          <a:endParaRPr lang="en-US"/>
        </a:p>
      </dgm:t>
    </dgm:pt>
    <dgm:pt modelId="{8C11063E-EC39-5C4B-8701-3F00EE43C5C9}" type="sibTrans" cxnId="{A9324E46-C9B6-594B-BC95-AF574DBA4EAA}">
      <dgm:prSet/>
      <dgm:spPr/>
      <dgm:t>
        <a:bodyPr/>
        <a:lstStyle/>
        <a:p>
          <a:endParaRPr lang="en-US"/>
        </a:p>
      </dgm:t>
    </dgm:pt>
    <dgm:pt modelId="{91EE0956-5008-A547-87EB-534BA1438366}" type="pres">
      <dgm:prSet presAssocID="{D68D05EF-D154-7D44-B462-677F8A055543}" presName="linear" presStyleCnt="0">
        <dgm:presLayoutVars>
          <dgm:animLvl val="lvl"/>
          <dgm:resizeHandles val="exact"/>
        </dgm:presLayoutVars>
      </dgm:prSet>
      <dgm:spPr/>
      <dgm:t>
        <a:bodyPr/>
        <a:lstStyle/>
        <a:p>
          <a:endParaRPr lang="en-US"/>
        </a:p>
      </dgm:t>
    </dgm:pt>
    <dgm:pt modelId="{7F6BFDB2-147F-1C43-9362-E60E3420BF55}" type="pres">
      <dgm:prSet presAssocID="{03FED46D-0109-E24E-83BF-B62748632E2C}" presName="parentText" presStyleLbl="node1" presStyleIdx="0" presStyleCnt="3">
        <dgm:presLayoutVars>
          <dgm:chMax val="0"/>
          <dgm:bulletEnabled val="1"/>
        </dgm:presLayoutVars>
      </dgm:prSet>
      <dgm:spPr/>
      <dgm:t>
        <a:bodyPr/>
        <a:lstStyle/>
        <a:p>
          <a:endParaRPr lang="en-US"/>
        </a:p>
      </dgm:t>
    </dgm:pt>
    <dgm:pt modelId="{F6D2C9F5-C4E3-BF4F-B196-78378BBFA290}" type="pres">
      <dgm:prSet presAssocID="{03FED46D-0109-E24E-83BF-B62748632E2C}" presName="childText" presStyleLbl="revTx" presStyleIdx="0" presStyleCnt="3">
        <dgm:presLayoutVars>
          <dgm:bulletEnabled val="1"/>
        </dgm:presLayoutVars>
      </dgm:prSet>
      <dgm:spPr/>
      <dgm:t>
        <a:bodyPr/>
        <a:lstStyle/>
        <a:p>
          <a:endParaRPr lang="en-US"/>
        </a:p>
      </dgm:t>
    </dgm:pt>
    <dgm:pt modelId="{B7AFBB62-BB9B-A540-BF45-60DA0467953A}" type="pres">
      <dgm:prSet presAssocID="{6330E59F-F19F-3142-82FC-C4B24D36689B}" presName="parentText" presStyleLbl="node1" presStyleIdx="1" presStyleCnt="3">
        <dgm:presLayoutVars>
          <dgm:chMax val="0"/>
          <dgm:bulletEnabled val="1"/>
        </dgm:presLayoutVars>
      </dgm:prSet>
      <dgm:spPr/>
      <dgm:t>
        <a:bodyPr/>
        <a:lstStyle/>
        <a:p>
          <a:endParaRPr lang="en-US"/>
        </a:p>
      </dgm:t>
    </dgm:pt>
    <dgm:pt modelId="{09FEFEF3-07C5-4946-A506-BAB69011AD1A}" type="pres">
      <dgm:prSet presAssocID="{6330E59F-F19F-3142-82FC-C4B24D36689B}" presName="childText" presStyleLbl="revTx" presStyleIdx="1" presStyleCnt="3">
        <dgm:presLayoutVars>
          <dgm:bulletEnabled val="1"/>
        </dgm:presLayoutVars>
      </dgm:prSet>
      <dgm:spPr/>
      <dgm:t>
        <a:bodyPr/>
        <a:lstStyle/>
        <a:p>
          <a:endParaRPr lang="en-US"/>
        </a:p>
      </dgm:t>
    </dgm:pt>
    <dgm:pt modelId="{43601C78-9B9C-E64C-BDCF-0DBFB6CF60C5}" type="pres">
      <dgm:prSet presAssocID="{5AC0D560-E067-6C49-80B6-6ACB73DD5AF6}" presName="parentText" presStyleLbl="node1" presStyleIdx="2" presStyleCnt="3">
        <dgm:presLayoutVars>
          <dgm:chMax val="0"/>
          <dgm:bulletEnabled val="1"/>
        </dgm:presLayoutVars>
      </dgm:prSet>
      <dgm:spPr/>
      <dgm:t>
        <a:bodyPr/>
        <a:lstStyle/>
        <a:p>
          <a:endParaRPr lang="en-US"/>
        </a:p>
      </dgm:t>
    </dgm:pt>
    <dgm:pt modelId="{84C0BA7D-B4E2-424B-B94B-9C45CE765BA1}" type="pres">
      <dgm:prSet presAssocID="{5AC0D560-E067-6C49-80B6-6ACB73DD5AF6}" presName="childText" presStyleLbl="revTx" presStyleIdx="2" presStyleCnt="3">
        <dgm:presLayoutVars>
          <dgm:bulletEnabled val="1"/>
        </dgm:presLayoutVars>
      </dgm:prSet>
      <dgm:spPr/>
      <dgm:t>
        <a:bodyPr/>
        <a:lstStyle/>
        <a:p>
          <a:endParaRPr lang="en-US"/>
        </a:p>
      </dgm:t>
    </dgm:pt>
  </dgm:ptLst>
  <dgm:cxnLst>
    <dgm:cxn modelId="{A3CD4655-85D5-FB47-A9B5-08A0D2038760}" srcId="{03FED46D-0109-E24E-83BF-B62748632E2C}" destId="{32CA7077-51FC-F841-8BF7-AA0AA92BA6D4}" srcOrd="0" destOrd="0" parTransId="{B04BFDB6-3CD0-FF4A-A00C-7A02578DA9BA}" sibTransId="{ABC09519-6AF8-0343-9E3A-1E5A9C8A4F4A}"/>
    <dgm:cxn modelId="{DF17A88E-B24B-6443-B8D4-BE00E0D2BE7F}" type="presOf" srcId="{03FED46D-0109-E24E-83BF-B62748632E2C}" destId="{7F6BFDB2-147F-1C43-9362-E60E3420BF55}" srcOrd="0" destOrd="0" presId="urn:microsoft.com/office/officeart/2005/8/layout/vList2"/>
    <dgm:cxn modelId="{07209EE2-DC06-2E41-BC86-9B4DCB922B7F}" type="presOf" srcId="{D5EB0B9D-CF07-B14B-AEAF-0815BDFE3C78}" destId="{84C0BA7D-B4E2-424B-B94B-9C45CE765BA1}" srcOrd="0" destOrd="1" presId="urn:microsoft.com/office/officeart/2005/8/layout/vList2"/>
    <dgm:cxn modelId="{9099F481-0ECF-054F-9AFB-D381E6FCC68E}" type="presOf" srcId="{851D73EC-2A9E-8747-87BD-91896162452E}" destId="{09FEFEF3-07C5-4946-A506-BAB69011AD1A}" srcOrd="0" destOrd="1" presId="urn:microsoft.com/office/officeart/2005/8/layout/vList2"/>
    <dgm:cxn modelId="{DB1C9922-34A1-D748-8E43-031419D5ED20}" srcId="{D68D05EF-D154-7D44-B462-677F8A055543}" destId="{6330E59F-F19F-3142-82FC-C4B24D36689B}" srcOrd="1" destOrd="0" parTransId="{B1295F9A-028D-D946-A64C-65E170C9F814}" sibTransId="{F8DEEB96-3B32-0544-B309-6A6131F88268}"/>
    <dgm:cxn modelId="{D8CA5D7A-1032-0B49-A9DE-53D61ECCE3B3}" type="presOf" srcId="{D68D05EF-D154-7D44-B462-677F8A055543}" destId="{91EE0956-5008-A547-87EB-534BA1438366}" srcOrd="0" destOrd="0" presId="urn:microsoft.com/office/officeart/2005/8/layout/vList2"/>
    <dgm:cxn modelId="{1B6603DF-114C-EB4C-857C-B630BBAFD1C7}" type="presOf" srcId="{32CA7077-51FC-F841-8BF7-AA0AA92BA6D4}" destId="{F6D2C9F5-C4E3-BF4F-B196-78378BBFA290}" srcOrd="0" destOrd="0" presId="urn:microsoft.com/office/officeart/2005/8/layout/vList2"/>
    <dgm:cxn modelId="{1BD39DCE-5988-9E47-9501-8C415DCC754A}" type="presOf" srcId="{DF961E41-98A0-7D49-B6BB-9A613A84E285}" destId="{84C0BA7D-B4E2-424B-B94B-9C45CE765BA1}" srcOrd="0" destOrd="0" presId="urn:microsoft.com/office/officeart/2005/8/layout/vList2"/>
    <dgm:cxn modelId="{C21ACBB8-F618-AC49-867E-5EDB913C8A1F}" srcId="{03FED46D-0109-E24E-83BF-B62748632E2C}" destId="{DA303B7D-06A1-3140-940E-452ACC31BA9B}" srcOrd="2" destOrd="0" parTransId="{07E2DC88-2A6D-E743-B2BA-648E4EB0DBC8}" sibTransId="{A3AF4922-4293-D347-99E2-8F16181362E7}"/>
    <dgm:cxn modelId="{A4804F9D-2C3E-9144-8619-D89118ED3C17}" type="presOf" srcId="{6292D2A5-B6C7-514A-9F02-E57B794960FA}" destId="{F6D2C9F5-C4E3-BF4F-B196-78378BBFA290}" srcOrd="0" destOrd="1" presId="urn:microsoft.com/office/officeart/2005/8/layout/vList2"/>
    <dgm:cxn modelId="{AE646FC9-7E03-2E4A-A450-9B348B7366CD}" srcId="{6330E59F-F19F-3142-82FC-C4B24D36689B}" destId="{C23F2069-3B28-8E4E-95C7-BEF1CCF02FEC}" srcOrd="0" destOrd="0" parTransId="{25E9A65E-3626-5D42-8117-BE887BC1558F}" sibTransId="{EE5C6A98-AD3F-9E41-A540-53A19B6FF61B}"/>
    <dgm:cxn modelId="{F84AF960-D6D4-8544-B3B2-F8D768A760CE}" type="presOf" srcId="{5AC0D560-E067-6C49-80B6-6ACB73DD5AF6}" destId="{43601C78-9B9C-E64C-BDCF-0DBFB6CF60C5}" srcOrd="0" destOrd="0" presId="urn:microsoft.com/office/officeart/2005/8/layout/vList2"/>
    <dgm:cxn modelId="{AFAB71EA-0BB1-1146-90A0-FB8142A25562}" srcId="{6330E59F-F19F-3142-82FC-C4B24D36689B}" destId="{851D73EC-2A9E-8747-87BD-91896162452E}" srcOrd="1" destOrd="0" parTransId="{7F7EF648-EA1F-FC43-B148-CC8DBC875C1A}" sibTransId="{F3AB83B8-EAC4-A648-A5A8-AAE6B522232F}"/>
    <dgm:cxn modelId="{FAC2B054-D585-2742-8641-A1BF5C6FE69D}" type="presOf" srcId="{DA303B7D-06A1-3140-940E-452ACC31BA9B}" destId="{F6D2C9F5-C4E3-BF4F-B196-78378BBFA290}" srcOrd="0" destOrd="2" presId="urn:microsoft.com/office/officeart/2005/8/layout/vList2"/>
    <dgm:cxn modelId="{9B69F5C4-3829-834F-9823-5416CD0A0E22}" srcId="{D68D05EF-D154-7D44-B462-677F8A055543}" destId="{03FED46D-0109-E24E-83BF-B62748632E2C}" srcOrd="0" destOrd="0" parTransId="{CE5D530E-2316-A648-B887-67A944EC298F}" sibTransId="{88E41362-F95B-B74C-8B37-CF89D7486038}"/>
    <dgm:cxn modelId="{F1FB755D-7450-FD4C-95ED-A92B5EF54A03}" srcId="{03FED46D-0109-E24E-83BF-B62748632E2C}" destId="{6292D2A5-B6C7-514A-9F02-E57B794960FA}" srcOrd="1" destOrd="0" parTransId="{E77D930C-E8DB-1F44-A10A-009F4D02BDEA}" sibTransId="{51ACFE55-88DC-DD41-A8DC-EE3E6666EB24}"/>
    <dgm:cxn modelId="{98C6157C-1D80-484B-AA53-598B42C80A37}" srcId="{5AC0D560-E067-6C49-80B6-6ACB73DD5AF6}" destId="{DF961E41-98A0-7D49-B6BB-9A613A84E285}" srcOrd="0" destOrd="0" parTransId="{1CB5FF30-EF82-F643-B6F8-304710FD6009}" sibTransId="{345FD300-DABC-544F-A81C-1EF750251C89}"/>
    <dgm:cxn modelId="{654F5698-6B28-F947-BEB2-D2FAFB2FB247}" type="presOf" srcId="{C23F2069-3B28-8E4E-95C7-BEF1CCF02FEC}" destId="{09FEFEF3-07C5-4946-A506-BAB69011AD1A}" srcOrd="0" destOrd="0" presId="urn:microsoft.com/office/officeart/2005/8/layout/vList2"/>
    <dgm:cxn modelId="{8B0F9044-1695-D343-9A68-AC2517061E45}" type="presOf" srcId="{6330E59F-F19F-3142-82FC-C4B24D36689B}" destId="{B7AFBB62-BB9B-A540-BF45-60DA0467953A}" srcOrd="0" destOrd="0" presId="urn:microsoft.com/office/officeart/2005/8/layout/vList2"/>
    <dgm:cxn modelId="{10709B6E-7472-7B45-B395-18E1244C6293}" srcId="{D68D05EF-D154-7D44-B462-677F8A055543}" destId="{5AC0D560-E067-6C49-80B6-6ACB73DD5AF6}" srcOrd="2" destOrd="0" parTransId="{E4B06542-C0C8-A449-8A49-0C661978BEAF}" sibTransId="{F1636B39-1A5A-4744-B521-DD12F5398D5E}"/>
    <dgm:cxn modelId="{A9324E46-C9B6-594B-BC95-AF574DBA4EAA}" srcId="{5AC0D560-E067-6C49-80B6-6ACB73DD5AF6}" destId="{D5EB0B9D-CF07-B14B-AEAF-0815BDFE3C78}" srcOrd="1" destOrd="0" parTransId="{264FF7B3-3B94-F843-A923-95E8A386A1C2}" sibTransId="{8C11063E-EC39-5C4B-8701-3F00EE43C5C9}"/>
    <dgm:cxn modelId="{9A982904-06BC-914E-8971-12B8E8CA799C}" type="presParOf" srcId="{91EE0956-5008-A547-87EB-534BA1438366}" destId="{7F6BFDB2-147F-1C43-9362-E60E3420BF55}" srcOrd="0" destOrd="0" presId="urn:microsoft.com/office/officeart/2005/8/layout/vList2"/>
    <dgm:cxn modelId="{3B4AB8A2-4A03-D946-B056-07AA0C1B0EDA}" type="presParOf" srcId="{91EE0956-5008-A547-87EB-534BA1438366}" destId="{F6D2C9F5-C4E3-BF4F-B196-78378BBFA290}" srcOrd="1" destOrd="0" presId="urn:microsoft.com/office/officeart/2005/8/layout/vList2"/>
    <dgm:cxn modelId="{DFEDF63F-DEE3-5B42-A136-5EB527F72DC0}" type="presParOf" srcId="{91EE0956-5008-A547-87EB-534BA1438366}" destId="{B7AFBB62-BB9B-A540-BF45-60DA0467953A}" srcOrd="2" destOrd="0" presId="urn:microsoft.com/office/officeart/2005/8/layout/vList2"/>
    <dgm:cxn modelId="{B295AC44-0B31-AE45-AE78-3D175B4CBD36}" type="presParOf" srcId="{91EE0956-5008-A547-87EB-534BA1438366}" destId="{09FEFEF3-07C5-4946-A506-BAB69011AD1A}" srcOrd="3" destOrd="0" presId="urn:microsoft.com/office/officeart/2005/8/layout/vList2"/>
    <dgm:cxn modelId="{0E1695CA-F880-0B43-B1F5-CA35E11FA989}" type="presParOf" srcId="{91EE0956-5008-A547-87EB-534BA1438366}" destId="{43601C78-9B9C-E64C-BDCF-0DBFB6CF60C5}" srcOrd="4" destOrd="0" presId="urn:microsoft.com/office/officeart/2005/8/layout/vList2"/>
    <dgm:cxn modelId="{2B3F8352-103A-4349-86F4-E5129FF8E3B5}" type="presParOf" srcId="{91EE0956-5008-A547-87EB-534BA1438366}" destId="{84C0BA7D-B4E2-424B-B94B-9C45CE765BA1}"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8D05EF-D154-7D44-B462-677F8A055543}" type="doc">
      <dgm:prSet loTypeId="urn:microsoft.com/office/officeart/2005/8/layout/vList2" loCatId="" qsTypeId="urn:microsoft.com/office/officeart/2005/8/quickstyle/3D3" qsCatId="3D" csTypeId="urn:microsoft.com/office/officeart/2005/8/colors/accent1_2" csCatId="accent1" phldr="1"/>
      <dgm:spPr/>
      <dgm:t>
        <a:bodyPr/>
        <a:lstStyle/>
        <a:p>
          <a:endParaRPr lang="en-US"/>
        </a:p>
      </dgm:t>
    </dgm:pt>
    <dgm:pt modelId="{03FED46D-0109-E24E-83BF-B62748632E2C}">
      <dgm:prSet phldrT="[Text]" custT="1"/>
      <dgm:spPr/>
      <dgm:t>
        <a:bodyPr/>
        <a:lstStyle/>
        <a:p>
          <a:r>
            <a:rPr lang="en-US" sz="4000" dirty="0" smtClean="0"/>
            <a:t>Ethnography</a:t>
          </a:r>
          <a:endParaRPr lang="en-US" sz="4000" dirty="0"/>
        </a:p>
      </dgm:t>
    </dgm:pt>
    <dgm:pt modelId="{CE5D530E-2316-A648-B887-67A944EC298F}" type="parTrans" cxnId="{9B69F5C4-3829-834F-9823-5416CD0A0E22}">
      <dgm:prSet/>
      <dgm:spPr/>
      <dgm:t>
        <a:bodyPr/>
        <a:lstStyle/>
        <a:p>
          <a:endParaRPr lang="en-US"/>
        </a:p>
      </dgm:t>
    </dgm:pt>
    <dgm:pt modelId="{88E41362-F95B-B74C-8B37-CF89D7486038}" type="sibTrans" cxnId="{9B69F5C4-3829-834F-9823-5416CD0A0E22}">
      <dgm:prSet/>
      <dgm:spPr/>
      <dgm:t>
        <a:bodyPr/>
        <a:lstStyle/>
        <a:p>
          <a:endParaRPr lang="en-US"/>
        </a:p>
      </dgm:t>
    </dgm:pt>
    <dgm:pt modelId="{32CA7077-51FC-F841-8BF7-AA0AA92BA6D4}">
      <dgm:prSet phldrT="[Text]" custT="1"/>
      <dgm:spPr/>
      <dgm:t>
        <a:bodyPr/>
        <a:lstStyle/>
        <a:p>
          <a:r>
            <a:rPr lang="en-US" sz="2600" dirty="0" smtClean="0"/>
            <a:t>Single site</a:t>
          </a:r>
          <a:endParaRPr lang="en-US" sz="2600" dirty="0"/>
        </a:p>
      </dgm:t>
    </dgm:pt>
    <dgm:pt modelId="{B04BFDB6-3CD0-FF4A-A00C-7A02578DA9BA}" type="parTrans" cxnId="{A3CD4655-85D5-FB47-A9B5-08A0D2038760}">
      <dgm:prSet/>
      <dgm:spPr/>
      <dgm:t>
        <a:bodyPr/>
        <a:lstStyle/>
        <a:p>
          <a:endParaRPr lang="en-US"/>
        </a:p>
      </dgm:t>
    </dgm:pt>
    <dgm:pt modelId="{ABC09519-6AF8-0343-9E3A-1E5A9C8A4F4A}" type="sibTrans" cxnId="{A3CD4655-85D5-FB47-A9B5-08A0D2038760}">
      <dgm:prSet/>
      <dgm:spPr/>
      <dgm:t>
        <a:bodyPr/>
        <a:lstStyle/>
        <a:p>
          <a:endParaRPr lang="en-US"/>
        </a:p>
      </dgm:t>
    </dgm:pt>
    <dgm:pt modelId="{6292D2A5-B6C7-514A-9F02-E57B794960FA}">
      <dgm:prSet phldrT="[Text]" custT="1"/>
      <dgm:spPr/>
      <dgm:t>
        <a:bodyPr/>
        <a:lstStyle/>
        <a:p>
          <a:r>
            <a:rPr lang="en-US" sz="2600" dirty="0" smtClean="0"/>
            <a:t>Intact culture-sharing group has developed shared values, beliefs, and assumptions</a:t>
          </a:r>
          <a:endParaRPr lang="en-US" sz="2600" dirty="0"/>
        </a:p>
      </dgm:t>
    </dgm:pt>
    <dgm:pt modelId="{E77D930C-E8DB-1F44-A10A-009F4D02BDEA}" type="parTrans" cxnId="{F1FB755D-7450-FD4C-95ED-A92B5EF54A03}">
      <dgm:prSet/>
      <dgm:spPr/>
      <dgm:t>
        <a:bodyPr/>
        <a:lstStyle/>
        <a:p>
          <a:endParaRPr lang="en-US"/>
        </a:p>
      </dgm:t>
    </dgm:pt>
    <dgm:pt modelId="{51ACFE55-88DC-DD41-A8DC-EE3E6666EB24}" type="sibTrans" cxnId="{F1FB755D-7450-FD4C-95ED-A92B5EF54A03}">
      <dgm:prSet/>
      <dgm:spPr/>
      <dgm:t>
        <a:bodyPr/>
        <a:lstStyle/>
        <a:p>
          <a:endParaRPr lang="en-US"/>
        </a:p>
      </dgm:t>
    </dgm:pt>
    <dgm:pt modelId="{6330E59F-F19F-3142-82FC-C4B24D36689B}">
      <dgm:prSet phldrT="[Text]" custT="1"/>
      <dgm:spPr/>
      <dgm:t>
        <a:bodyPr/>
        <a:lstStyle/>
        <a:p>
          <a:r>
            <a:rPr lang="en-US" sz="4000" dirty="0" smtClean="0"/>
            <a:t>Case study</a:t>
          </a:r>
          <a:endParaRPr lang="en-US" sz="4000" dirty="0"/>
        </a:p>
      </dgm:t>
    </dgm:pt>
    <dgm:pt modelId="{B1295F9A-028D-D946-A64C-65E170C9F814}" type="parTrans" cxnId="{DB1C9922-34A1-D748-8E43-031419D5ED20}">
      <dgm:prSet/>
      <dgm:spPr/>
      <dgm:t>
        <a:bodyPr/>
        <a:lstStyle/>
        <a:p>
          <a:endParaRPr lang="en-US"/>
        </a:p>
      </dgm:t>
    </dgm:pt>
    <dgm:pt modelId="{F8DEEB96-3B32-0544-B309-6A6131F88268}" type="sibTrans" cxnId="{DB1C9922-34A1-D748-8E43-031419D5ED20}">
      <dgm:prSet/>
      <dgm:spPr/>
      <dgm:t>
        <a:bodyPr/>
        <a:lstStyle/>
        <a:p>
          <a:endParaRPr lang="en-US"/>
        </a:p>
      </dgm:t>
    </dgm:pt>
    <dgm:pt modelId="{C23F2069-3B28-8E4E-95C7-BEF1CCF02FEC}">
      <dgm:prSet phldrT="[Text]" custT="1"/>
      <dgm:spPr/>
      <dgm:t>
        <a:bodyPr/>
        <a:lstStyle/>
        <a:p>
          <a:r>
            <a:rPr lang="en-US" sz="2600" dirty="0" smtClean="0"/>
            <a:t>Select a site or sites to study</a:t>
          </a:r>
          <a:endParaRPr lang="en-US" sz="2600" dirty="0"/>
        </a:p>
      </dgm:t>
    </dgm:pt>
    <dgm:pt modelId="{25E9A65E-3626-5D42-8117-BE887BC1558F}" type="parTrans" cxnId="{AE646FC9-7E03-2E4A-A450-9B348B7366CD}">
      <dgm:prSet/>
      <dgm:spPr/>
      <dgm:t>
        <a:bodyPr/>
        <a:lstStyle/>
        <a:p>
          <a:endParaRPr lang="en-US"/>
        </a:p>
      </dgm:t>
    </dgm:pt>
    <dgm:pt modelId="{EE5C6A98-AD3F-9E41-A540-53A19B6FF61B}" type="sibTrans" cxnId="{AE646FC9-7E03-2E4A-A450-9B348B7366CD}">
      <dgm:prSet/>
      <dgm:spPr/>
      <dgm:t>
        <a:bodyPr/>
        <a:lstStyle/>
        <a:p>
          <a:endParaRPr lang="en-US"/>
        </a:p>
      </dgm:t>
    </dgm:pt>
    <dgm:pt modelId="{851D73EC-2A9E-8747-87BD-91896162452E}">
      <dgm:prSet phldrT="[Text]" custT="1"/>
      <dgm:spPr/>
      <dgm:t>
        <a:bodyPr/>
        <a:lstStyle/>
        <a:p>
          <a:r>
            <a:rPr lang="en-US" sz="2600" dirty="0" smtClean="0"/>
            <a:t>May be programs, events, processes, activities, individuals, or several individuals</a:t>
          </a:r>
          <a:endParaRPr lang="en-US" sz="2600" dirty="0"/>
        </a:p>
      </dgm:t>
    </dgm:pt>
    <dgm:pt modelId="{7F7EF648-EA1F-FC43-B148-CC8DBC875C1A}" type="parTrans" cxnId="{AFAB71EA-0BB1-1146-90A0-FB8142A25562}">
      <dgm:prSet/>
      <dgm:spPr/>
      <dgm:t>
        <a:bodyPr/>
        <a:lstStyle/>
        <a:p>
          <a:endParaRPr lang="en-US"/>
        </a:p>
      </dgm:t>
    </dgm:pt>
    <dgm:pt modelId="{F3AB83B8-EAC4-A648-A5A8-AAE6B522232F}" type="sibTrans" cxnId="{AFAB71EA-0BB1-1146-90A0-FB8142A25562}">
      <dgm:prSet/>
      <dgm:spPr/>
      <dgm:t>
        <a:bodyPr/>
        <a:lstStyle/>
        <a:p>
          <a:endParaRPr lang="en-US"/>
        </a:p>
      </dgm:t>
    </dgm:pt>
    <dgm:pt modelId="{8F9FC0F5-3880-E74B-975C-FADB03B7A13D}">
      <dgm:prSet phldrT="[Text]" custT="1"/>
      <dgm:spPr/>
      <dgm:t>
        <a:bodyPr/>
        <a:lstStyle/>
        <a:p>
          <a:r>
            <a:rPr lang="en-US" sz="2600" dirty="0" smtClean="0"/>
            <a:t>Collective case study is acceptable</a:t>
          </a:r>
          <a:endParaRPr lang="en-US" sz="2600" dirty="0"/>
        </a:p>
      </dgm:t>
    </dgm:pt>
    <dgm:pt modelId="{D24A27EB-783F-0D46-90BE-8FB80A71ADFC}" type="parTrans" cxnId="{458254CD-DA66-1040-8DFD-F144668AB9A2}">
      <dgm:prSet/>
      <dgm:spPr/>
      <dgm:t>
        <a:bodyPr/>
        <a:lstStyle/>
        <a:p>
          <a:endParaRPr lang="en-US"/>
        </a:p>
      </dgm:t>
    </dgm:pt>
    <dgm:pt modelId="{08F13B1F-9268-0E44-9C16-82339ABA4D68}" type="sibTrans" cxnId="{458254CD-DA66-1040-8DFD-F144668AB9A2}">
      <dgm:prSet/>
      <dgm:spPr/>
      <dgm:t>
        <a:bodyPr/>
        <a:lstStyle/>
        <a:p>
          <a:endParaRPr lang="en-US"/>
        </a:p>
      </dgm:t>
    </dgm:pt>
    <dgm:pt modelId="{91EE0956-5008-A547-87EB-534BA1438366}" type="pres">
      <dgm:prSet presAssocID="{D68D05EF-D154-7D44-B462-677F8A055543}" presName="linear" presStyleCnt="0">
        <dgm:presLayoutVars>
          <dgm:animLvl val="lvl"/>
          <dgm:resizeHandles val="exact"/>
        </dgm:presLayoutVars>
      </dgm:prSet>
      <dgm:spPr/>
      <dgm:t>
        <a:bodyPr/>
        <a:lstStyle/>
        <a:p>
          <a:endParaRPr lang="en-US"/>
        </a:p>
      </dgm:t>
    </dgm:pt>
    <dgm:pt modelId="{7F6BFDB2-147F-1C43-9362-E60E3420BF55}" type="pres">
      <dgm:prSet presAssocID="{03FED46D-0109-E24E-83BF-B62748632E2C}" presName="parentText" presStyleLbl="node1" presStyleIdx="0" presStyleCnt="2">
        <dgm:presLayoutVars>
          <dgm:chMax val="0"/>
          <dgm:bulletEnabled val="1"/>
        </dgm:presLayoutVars>
      </dgm:prSet>
      <dgm:spPr/>
      <dgm:t>
        <a:bodyPr/>
        <a:lstStyle/>
        <a:p>
          <a:endParaRPr lang="en-US"/>
        </a:p>
      </dgm:t>
    </dgm:pt>
    <dgm:pt modelId="{F6D2C9F5-C4E3-BF4F-B196-78378BBFA290}" type="pres">
      <dgm:prSet presAssocID="{03FED46D-0109-E24E-83BF-B62748632E2C}" presName="childText" presStyleLbl="revTx" presStyleIdx="0" presStyleCnt="2">
        <dgm:presLayoutVars>
          <dgm:bulletEnabled val="1"/>
        </dgm:presLayoutVars>
      </dgm:prSet>
      <dgm:spPr/>
      <dgm:t>
        <a:bodyPr/>
        <a:lstStyle/>
        <a:p>
          <a:endParaRPr lang="en-US"/>
        </a:p>
      </dgm:t>
    </dgm:pt>
    <dgm:pt modelId="{B7AFBB62-BB9B-A540-BF45-60DA0467953A}" type="pres">
      <dgm:prSet presAssocID="{6330E59F-F19F-3142-82FC-C4B24D36689B}" presName="parentText" presStyleLbl="node1" presStyleIdx="1" presStyleCnt="2">
        <dgm:presLayoutVars>
          <dgm:chMax val="0"/>
          <dgm:bulletEnabled val="1"/>
        </dgm:presLayoutVars>
      </dgm:prSet>
      <dgm:spPr/>
      <dgm:t>
        <a:bodyPr/>
        <a:lstStyle/>
        <a:p>
          <a:endParaRPr lang="en-US"/>
        </a:p>
      </dgm:t>
    </dgm:pt>
    <dgm:pt modelId="{09FEFEF3-07C5-4946-A506-BAB69011AD1A}" type="pres">
      <dgm:prSet presAssocID="{6330E59F-F19F-3142-82FC-C4B24D36689B}" presName="childText" presStyleLbl="revTx" presStyleIdx="1" presStyleCnt="2">
        <dgm:presLayoutVars>
          <dgm:bulletEnabled val="1"/>
        </dgm:presLayoutVars>
      </dgm:prSet>
      <dgm:spPr/>
      <dgm:t>
        <a:bodyPr/>
        <a:lstStyle/>
        <a:p>
          <a:endParaRPr lang="en-US"/>
        </a:p>
      </dgm:t>
    </dgm:pt>
  </dgm:ptLst>
  <dgm:cxnLst>
    <dgm:cxn modelId="{A3CD4655-85D5-FB47-A9B5-08A0D2038760}" srcId="{03FED46D-0109-E24E-83BF-B62748632E2C}" destId="{32CA7077-51FC-F841-8BF7-AA0AA92BA6D4}" srcOrd="0" destOrd="0" parTransId="{B04BFDB6-3CD0-FF4A-A00C-7A02578DA9BA}" sibTransId="{ABC09519-6AF8-0343-9E3A-1E5A9C8A4F4A}"/>
    <dgm:cxn modelId="{AE646FC9-7E03-2E4A-A450-9B348B7366CD}" srcId="{6330E59F-F19F-3142-82FC-C4B24D36689B}" destId="{C23F2069-3B28-8E4E-95C7-BEF1CCF02FEC}" srcOrd="0" destOrd="0" parTransId="{25E9A65E-3626-5D42-8117-BE887BC1558F}" sibTransId="{EE5C6A98-AD3F-9E41-A540-53A19B6FF61B}"/>
    <dgm:cxn modelId="{DE8D198A-0C04-AA47-B6A4-F6A65472E31D}" type="presOf" srcId="{8F9FC0F5-3880-E74B-975C-FADB03B7A13D}" destId="{09FEFEF3-07C5-4946-A506-BAB69011AD1A}" srcOrd="0" destOrd="2" presId="urn:microsoft.com/office/officeart/2005/8/layout/vList2"/>
    <dgm:cxn modelId="{94A652CD-CD34-9841-8936-5D93E25F63DD}" type="presOf" srcId="{6292D2A5-B6C7-514A-9F02-E57B794960FA}" destId="{F6D2C9F5-C4E3-BF4F-B196-78378BBFA290}" srcOrd="0" destOrd="1" presId="urn:microsoft.com/office/officeart/2005/8/layout/vList2"/>
    <dgm:cxn modelId="{2CB004E2-B7C2-6542-A519-DC153EB5659D}" type="presOf" srcId="{6330E59F-F19F-3142-82FC-C4B24D36689B}" destId="{B7AFBB62-BB9B-A540-BF45-60DA0467953A}" srcOrd="0" destOrd="0" presId="urn:microsoft.com/office/officeart/2005/8/layout/vList2"/>
    <dgm:cxn modelId="{458254CD-DA66-1040-8DFD-F144668AB9A2}" srcId="{6330E59F-F19F-3142-82FC-C4B24D36689B}" destId="{8F9FC0F5-3880-E74B-975C-FADB03B7A13D}" srcOrd="2" destOrd="0" parTransId="{D24A27EB-783F-0D46-90BE-8FB80A71ADFC}" sibTransId="{08F13B1F-9268-0E44-9C16-82339ABA4D68}"/>
    <dgm:cxn modelId="{97CA7E51-137F-8645-AADA-2BE4B47DBB8B}" type="presOf" srcId="{03FED46D-0109-E24E-83BF-B62748632E2C}" destId="{7F6BFDB2-147F-1C43-9362-E60E3420BF55}" srcOrd="0" destOrd="0" presId="urn:microsoft.com/office/officeart/2005/8/layout/vList2"/>
    <dgm:cxn modelId="{BB4B56FE-9709-5843-80B3-1A999990CE15}" type="presOf" srcId="{C23F2069-3B28-8E4E-95C7-BEF1CCF02FEC}" destId="{09FEFEF3-07C5-4946-A506-BAB69011AD1A}" srcOrd="0" destOrd="0" presId="urn:microsoft.com/office/officeart/2005/8/layout/vList2"/>
    <dgm:cxn modelId="{F1FB755D-7450-FD4C-95ED-A92B5EF54A03}" srcId="{03FED46D-0109-E24E-83BF-B62748632E2C}" destId="{6292D2A5-B6C7-514A-9F02-E57B794960FA}" srcOrd="1" destOrd="0" parTransId="{E77D930C-E8DB-1F44-A10A-009F4D02BDEA}" sibTransId="{51ACFE55-88DC-DD41-A8DC-EE3E6666EB24}"/>
    <dgm:cxn modelId="{F9DAF7A3-C737-784A-896A-F531991E0083}" type="presOf" srcId="{32CA7077-51FC-F841-8BF7-AA0AA92BA6D4}" destId="{F6D2C9F5-C4E3-BF4F-B196-78378BBFA290}" srcOrd="0" destOrd="0" presId="urn:microsoft.com/office/officeart/2005/8/layout/vList2"/>
    <dgm:cxn modelId="{AFAB71EA-0BB1-1146-90A0-FB8142A25562}" srcId="{6330E59F-F19F-3142-82FC-C4B24D36689B}" destId="{851D73EC-2A9E-8747-87BD-91896162452E}" srcOrd="1" destOrd="0" parTransId="{7F7EF648-EA1F-FC43-B148-CC8DBC875C1A}" sibTransId="{F3AB83B8-EAC4-A648-A5A8-AAE6B522232F}"/>
    <dgm:cxn modelId="{11F89265-AD80-1140-A6DF-0DA970F32F5C}" type="presOf" srcId="{D68D05EF-D154-7D44-B462-677F8A055543}" destId="{91EE0956-5008-A547-87EB-534BA1438366}" srcOrd="0" destOrd="0" presId="urn:microsoft.com/office/officeart/2005/8/layout/vList2"/>
    <dgm:cxn modelId="{02354297-6384-114A-B95C-50C772FF0F26}" type="presOf" srcId="{851D73EC-2A9E-8747-87BD-91896162452E}" destId="{09FEFEF3-07C5-4946-A506-BAB69011AD1A}" srcOrd="0" destOrd="1" presId="urn:microsoft.com/office/officeart/2005/8/layout/vList2"/>
    <dgm:cxn modelId="{9B69F5C4-3829-834F-9823-5416CD0A0E22}" srcId="{D68D05EF-D154-7D44-B462-677F8A055543}" destId="{03FED46D-0109-E24E-83BF-B62748632E2C}" srcOrd="0" destOrd="0" parTransId="{CE5D530E-2316-A648-B887-67A944EC298F}" sibTransId="{88E41362-F95B-B74C-8B37-CF89D7486038}"/>
    <dgm:cxn modelId="{DB1C9922-34A1-D748-8E43-031419D5ED20}" srcId="{D68D05EF-D154-7D44-B462-677F8A055543}" destId="{6330E59F-F19F-3142-82FC-C4B24D36689B}" srcOrd="1" destOrd="0" parTransId="{B1295F9A-028D-D946-A64C-65E170C9F814}" sibTransId="{F8DEEB96-3B32-0544-B309-6A6131F88268}"/>
    <dgm:cxn modelId="{6C1D96CC-73C2-874A-B655-0BBED8429E71}" type="presParOf" srcId="{91EE0956-5008-A547-87EB-534BA1438366}" destId="{7F6BFDB2-147F-1C43-9362-E60E3420BF55}" srcOrd="0" destOrd="0" presId="urn:microsoft.com/office/officeart/2005/8/layout/vList2"/>
    <dgm:cxn modelId="{69553DC2-1BD0-1049-8F38-EFF57AA18397}" type="presParOf" srcId="{91EE0956-5008-A547-87EB-534BA1438366}" destId="{F6D2C9F5-C4E3-BF4F-B196-78378BBFA290}" srcOrd="1" destOrd="0" presId="urn:microsoft.com/office/officeart/2005/8/layout/vList2"/>
    <dgm:cxn modelId="{892E8F01-F2FA-184B-B1A8-42B6131BBF80}" type="presParOf" srcId="{91EE0956-5008-A547-87EB-534BA1438366}" destId="{B7AFBB62-BB9B-A540-BF45-60DA0467953A}" srcOrd="2" destOrd="0" presId="urn:microsoft.com/office/officeart/2005/8/layout/vList2"/>
    <dgm:cxn modelId="{836909C3-B622-8F4D-B9BD-54FF997E3A97}" type="presParOf" srcId="{91EE0956-5008-A547-87EB-534BA1438366}" destId="{09FEFEF3-07C5-4946-A506-BAB69011AD1A}"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8A8EE4-E5DA-2649-9EF1-1489A57DB91A}" type="doc">
      <dgm:prSet loTypeId="urn:microsoft.com/office/officeart/2005/8/layout/process4" loCatId="" qsTypeId="urn:microsoft.com/office/officeart/2005/8/quickstyle/simple3" qsCatId="simple" csTypeId="urn:microsoft.com/office/officeart/2005/8/colors/accent1_2" csCatId="accent1" phldr="1"/>
      <dgm:spPr/>
      <dgm:t>
        <a:bodyPr/>
        <a:lstStyle/>
        <a:p>
          <a:endParaRPr lang="en-US"/>
        </a:p>
      </dgm:t>
    </dgm:pt>
    <dgm:pt modelId="{2423748D-4C0C-B44E-856B-51CCEE8DB982}">
      <dgm:prSet custT="1"/>
      <dgm:spPr/>
      <dgm:t>
        <a:bodyPr/>
        <a:lstStyle/>
        <a:p>
          <a:pPr rtl="0"/>
          <a:r>
            <a:rPr lang="en-US" sz="2400" dirty="0" smtClean="0"/>
            <a:t>Determine open-ended </a:t>
          </a:r>
          <a:r>
            <a:rPr lang="en-US" sz="2400" b="1" dirty="0" smtClean="0"/>
            <a:t>research questions</a:t>
          </a:r>
          <a:endParaRPr lang="en-US" sz="2400" dirty="0"/>
        </a:p>
      </dgm:t>
    </dgm:pt>
    <dgm:pt modelId="{FAEA955F-C928-B640-A3CD-547F5E17DCD9}" type="parTrans" cxnId="{DA934C29-9D0E-424F-AE76-C89353BA2A32}">
      <dgm:prSet/>
      <dgm:spPr/>
      <dgm:t>
        <a:bodyPr/>
        <a:lstStyle/>
        <a:p>
          <a:endParaRPr lang="en-US" sz="3600">
            <a:solidFill>
              <a:schemeClr val="tx1"/>
            </a:solidFill>
          </a:endParaRPr>
        </a:p>
      </dgm:t>
    </dgm:pt>
    <dgm:pt modelId="{D65009C6-2607-304E-83BD-C8AAC73902BB}" type="sibTrans" cxnId="{DA934C29-9D0E-424F-AE76-C89353BA2A32}">
      <dgm:prSet/>
      <dgm:spPr/>
      <dgm:t>
        <a:bodyPr/>
        <a:lstStyle/>
        <a:p>
          <a:endParaRPr lang="en-US" sz="3600">
            <a:solidFill>
              <a:schemeClr val="tx1"/>
            </a:solidFill>
          </a:endParaRPr>
        </a:p>
      </dgm:t>
    </dgm:pt>
    <dgm:pt modelId="{0C212AD8-564C-6444-8E65-2EEDC51FCEB2}">
      <dgm:prSet custT="1"/>
      <dgm:spPr/>
      <dgm:t>
        <a:bodyPr/>
        <a:lstStyle/>
        <a:p>
          <a:pPr rtl="0"/>
          <a:r>
            <a:rPr lang="en-US" sz="2400" dirty="0" smtClean="0"/>
            <a:t>Identify </a:t>
          </a:r>
          <a:r>
            <a:rPr lang="en-US" sz="2400" b="1" dirty="0" smtClean="0"/>
            <a:t>interviewees</a:t>
          </a:r>
          <a:endParaRPr lang="en-US" sz="2400" dirty="0"/>
        </a:p>
      </dgm:t>
    </dgm:pt>
    <dgm:pt modelId="{45352BC7-A925-7B43-BFFF-93591316D4AC}" type="parTrans" cxnId="{22E0B32E-A567-3D45-8582-4D9B702E43AC}">
      <dgm:prSet/>
      <dgm:spPr/>
      <dgm:t>
        <a:bodyPr/>
        <a:lstStyle/>
        <a:p>
          <a:endParaRPr lang="en-US" sz="3600">
            <a:solidFill>
              <a:schemeClr val="tx1"/>
            </a:solidFill>
          </a:endParaRPr>
        </a:p>
      </dgm:t>
    </dgm:pt>
    <dgm:pt modelId="{E1E7F112-0201-8B4C-BCC5-AE8446802290}" type="sibTrans" cxnId="{22E0B32E-A567-3D45-8582-4D9B702E43AC}">
      <dgm:prSet/>
      <dgm:spPr/>
      <dgm:t>
        <a:bodyPr/>
        <a:lstStyle/>
        <a:p>
          <a:endParaRPr lang="en-US" sz="3600">
            <a:solidFill>
              <a:schemeClr val="tx1"/>
            </a:solidFill>
          </a:endParaRPr>
        </a:p>
      </dgm:t>
    </dgm:pt>
    <dgm:pt modelId="{0B1011C1-923C-0144-9936-9648946711AE}">
      <dgm:prSet custT="1"/>
      <dgm:spPr/>
      <dgm:t>
        <a:bodyPr/>
        <a:lstStyle/>
        <a:p>
          <a:pPr rtl="0"/>
          <a:r>
            <a:rPr lang="en-US" sz="2400" dirty="0" smtClean="0"/>
            <a:t>Distinguish </a:t>
          </a:r>
          <a:r>
            <a:rPr lang="en-US" sz="2400" b="1" dirty="0" smtClean="0"/>
            <a:t>type of interview</a:t>
          </a:r>
          <a:endParaRPr lang="en-US" sz="2400" dirty="0"/>
        </a:p>
      </dgm:t>
    </dgm:pt>
    <dgm:pt modelId="{D7365CE0-C5B6-AA4E-B891-C5938CF56CBB}" type="parTrans" cxnId="{8B1FB18E-34AA-8D4E-9971-0B36BCBAAA75}">
      <dgm:prSet/>
      <dgm:spPr/>
      <dgm:t>
        <a:bodyPr/>
        <a:lstStyle/>
        <a:p>
          <a:endParaRPr lang="en-US" sz="3600">
            <a:solidFill>
              <a:schemeClr val="tx1"/>
            </a:solidFill>
          </a:endParaRPr>
        </a:p>
      </dgm:t>
    </dgm:pt>
    <dgm:pt modelId="{9B0B0C44-52DC-D34B-A17C-9E9F6A75DB71}" type="sibTrans" cxnId="{8B1FB18E-34AA-8D4E-9971-0B36BCBAAA75}">
      <dgm:prSet/>
      <dgm:spPr/>
      <dgm:t>
        <a:bodyPr/>
        <a:lstStyle/>
        <a:p>
          <a:endParaRPr lang="en-US" sz="3600">
            <a:solidFill>
              <a:schemeClr val="tx1"/>
            </a:solidFill>
          </a:endParaRPr>
        </a:p>
      </dgm:t>
    </dgm:pt>
    <dgm:pt modelId="{12A5336D-583D-F942-9468-68A3FCB9E1D5}">
      <dgm:prSet custT="1"/>
      <dgm:spPr/>
      <dgm:t>
        <a:bodyPr/>
        <a:lstStyle/>
        <a:p>
          <a:pPr rtl="0"/>
          <a:r>
            <a:rPr lang="en-US" sz="2400" dirty="0" smtClean="0"/>
            <a:t>Use adequate </a:t>
          </a:r>
          <a:r>
            <a:rPr lang="en-US" sz="2400" b="1" dirty="0" smtClean="0"/>
            <a:t>recording procedures</a:t>
          </a:r>
          <a:endParaRPr lang="en-US" sz="2400" dirty="0"/>
        </a:p>
      </dgm:t>
    </dgm:pt>
    <dgm:pt modelId="{AC0110D4-19ED-3A42-85E2-6414F6254565}" type="parTrans" cxnId="{258CFE28-B446-0A49-A1B2-7AEA6AD6D80A}">
      <dgm:prSet/>
      <dgm:spPr/>
      <dgm:t>
        <a:bodyPr/>
        <a:lstStyle/>
        <a:p>
          <a:endParaRPr lang="en-US" sz="3600">
            <a:solidFill>
              <a:schemeClr val="tx1"/>
            </a:solidFill>
          </a:endParaRPr>
        </a:p>
      </dgm:t>
    </dgm:pt>
    <dgm:pt modelId="{7E5E7334-2E43-F645-8093-AC3F01A4494C}" type="sibTrans" cxnId="{258CFE28-B446-0A49-A1B2-7AEA6AD6D80A}">
      <dgm:prSet/>
      <dgm:spPr/>
      <dgm:t>
        <a:bodyPr/>
        <a:lstStyle/>
        <a:p>
          <a:endParaRPr lang="en-US" sz="3600">
            <a:solidFill>
              <a:schemeClr val="tx1"/>
            </a:solidFill>
          </a:endParaRPr>
        </a:p>
      </dgm:t>
    </dgm:pt>
    <dgm:pt modelId="{470F59EE-C8FE-5047-8620-E45C1C80A445}">
      <dgm:prSet custT="1"/>
      <dgm:spPr/>
      <dgm:t>
        <a:bodyPr/>
        <a:lstStyle/>
        <a:p>
          <a:pPr rtl="0"/>
          <a:r>
            <a:rPr lang="en-US" sz="2400" dirty="0" smtClean="0"/>
            <a:t>Design &amp; use an </a:t>
          </a:r>
          <a:r>
            <a:rPr lang="en-US" sz="2400" b="1" dirty="0" smtClean="0"/>
            <a:t>interview protocol</a:t>
          </a:r>
          <a:endParaRPr lang="en-US" sz="2400" dirty="0"/>
        </a:p>
      </dgm:t>
    </dgm:pt>
    <dgm:pt modelId="{84B6221D-B0A2-484B-9187-EE35B0F28076}" type="parTrans" cxnId="{FC385150-701E-AE4A-AA65-47DD47F49A86}">
      <dgm:prSet/>
      <dgm:spPr/>
      <dgm:t>
        <a:bodyPr/>
        <a:lstStyle/>
        <a:p>
          <a:endParaRPr lang="en-US" sz="3600">
            <a:solidFill>
              <a:schemeClr val="tx1"/>
            </a:solidFill>
          </a:endParaRPr>
        </a:p>
      </dgm:t>
    </dgm:pt>
    <dgm:pt modelId="{9822E020-A16B-DF4F-916D-30F0EEF45BDD}" type="sibTrans" cxnId="{FC385150-701E-AE4A-AA65-47DD47F49A86}">
      <dgm:prSet/>
      <dgm:spPr/>
      <dgm:t>
        <a:bodyPr/>
        <a:lstStyle/>
        <a:p>
          <a:endParaRPr lang="en-US" sz="3600">
            <a:solidFill>
              <a:schemeClr val="tx1"/>
            </a:solidFill>
          </a:endParaRPr>
        </a:p>
      </dgm:t>
    </dgm:pt>
    <dgm:pt modelId="{7EB557CD-4D3F-994E-9A90-8A3D73BD73D2}">
      <dgm:prSet custT="1"/>
      <dgm:spPr/>
      <dgm:t>
        <a:bodyPr/>
        <a:lstStyle/>
        <a:p>
          <a:pPr rtl="0"/>
          <a:r>
            <a:rPr lang="en-US" sz="2400" dirty="0" smtClean="0"/>
            <a:t>Refine through </a:t>
          </a:r>
          <a:r>
            <a:rPr lang="en-US" sz="2400" b="1" dirty="0" smtClean="0"/>
            <a:t>pilot testing</a:t>
          </a:r>
          <a:endParaRPr lang="en-US" sz="2400" dirty="0"/>
        </a:p>
      </dgm:t>
    </dgm:pt>
    <dgm:pt modelId="{81720804-DD21-D043-BF37-5715FF1E059E}" type="parTrans" cxnId="{CE7F7843-B13A-564B-B226-353AB4584B88}">
      <dgm:prSet/>
      <dgm:spPr/>
      <dgm:t>
        <a:bodyPr/>
        <a:lstStyle/>
        <a:p>
          <a:endParaRPr lang="en-US" sz="3600">
            <a:solidFill>
              <a:schemeClr val="tx1"/>
            </a:solidFill>
          </a:endParaRPr>
        </a:p>
      </dgm:t>
    </dgm:pt>
    <dgm:pt modelId="{F5C752EF-84F4-FA48-B0B9-FEA19563BA24}" type="sibTrans" cxnId="{CE7F7843-B13A-564B-B226-353AB4584B88}">
      <dgm:prSet/>
      <dgm:spPr/>
      <dgm:t>
        <a:bodyPr/>
        <a:lstStyle/>
        <a:p>
          <a:endParaRPr lang="en-US" sz="3600">
            <a:solidFill>
              <a:schemeClr val="tx1"/>
            </a:solidFill>
          </a:endParaRPr>
        </a:p>
      </dgm:t>
    </dgm:pt>
    <dgm:pt modelId="{7247819A-0E80-CF4A-8DC6-4249F5DCC850}">
      <dgm:prSet custT="1"/>
      <dgm:spPr/>
      <dgm:t>
        <a:bodyPr/>
        <a:lstStyle/>
        <a:p>
          <a:pPr rtl="0"/>
          <a:r>
            <a:rPr lang="en-US" sz="2400" dirty="0" smtClean="0"/>
            <a:t>Locate distraction-free </a:t>
          </a:r>
          <a:r>
            <a:rPr lang="en-US" sz="2400" b="1" dirty="0" smtClean="0"/>
            <a:t>place</a:t>
          </a:r>
          <a:endParaRPr lang="en-US" sz="2400" dirty="0"/>
        </a:p>
      </dgm:t>
    </dgm:pt>
    <dgm:pt modelId="{C958CB52-AF54-D246-B7FD-46CD3518543B}" type="parTrans" cxnId="{45441112-D154-8546-87CA-176CE3380703}">
      <dgm:prSet/>
      <dgm:spPr/>
      <dgm:t>
        <a:bodyPr/>
        <a:lstStyle/>
        <a:p>
          <a:endParaRPr lang="en-US" sz="3600">
            <a:solidFill>
              <a:schemeClr val="tx1"/>
            </a:solidFill>
          </a:endParaRPr>
        </a:p>
      </dgm:t>
    </dgm:pt>
    <dgm:pt modelId="{40E3DAE7-203C-BD45-96AF-0AAEB7334320}" type="sibTrans" cxnId="{45441112-D154-8546-87CA-176CE3380703}">
      <dgm:prSet/>
      <dgm:spPr/>
      <dgm:t>
        <a:bodyPr/>
        <a:lstStyle/>
        <a:p>
          <a:endParaRPr lang="en-US" sz="3600">
            <a:solidFill>
              <a:schemeClr val="tx1"/>
            </a:solidFill>
          </a:endParaRPr>
        </a:p>
      </dgm:t>
    </dgm:pt>
    <dgm:pt modelId="{835571FE-A94C-A948-A046-B632C0666D0A}">
      <dgm:prSet custT="1"/>
      <dgm:spPr/>
      <dgm:t>
        <a:bodyPr/>
        <a:lstStyle/>
        <a:p>
          <a:pPr rtl="0"/>
          <a:r>
            <a:rPr lang="en-US" sz="2400" dirty="0" smtClean="0"/>
            <a:t>Obtain </a:t>
          </a:r>
          <a:r>
            <a:rPr lang="en-US" sz="2400" b="1" dirty="0" smtClean="0"/>
            <a:t>consent</a:t>
          </a:r>
          <a:endParaRPr lang="en-US" sz="2400" dirty="0"/>
        </a:p>
      </dgm:t>
    </dgm:pt>
    <dgm:pt modelId="{F9BC529D-F885-764F-BE78-66033759B622}" type="parTrans" cxnId="{00328048-3159-6D4B-8B22-F3280675D9A7}">
      <dgm:prSet/>
      <dgm:spPr/>
      <dgm:t>
        <a:bodyPr/>
        <a:lstStyle/>
        <a:p>
          <a:endParaRPr lang="en-US" sz="3600">
            <a:solidFill>
              <a:schemeClr val="tx1"/>
            </a:solidFill>
          </a:endParaRPr>
        </a:p>
      </dgm:t>
    </dgm:pt>
    <dgm:pt modelId="{EDEB77AD-C07E-AE4B-AEDD-D083C288726F}" type="sibTrans" cxnId="{00328048-3159-6D4B-8B22-F3280675D9A7}">
      <dgm:prSet/>
      <dgm:spPr/>
      <dgm:t>
        <a:bodyPr/>
        <a:lstStyle/>
        <a:p>
          <a:endParaRPr lang="en-US" sz="3600">
            <a:solidFill>
              <a:schemeClr val="tx1"/>
            </a:solidFill>
          </a:endParaRPr>
        </a:p>
      </dgm:t>
    </dgm:pt>
    <dgm:pt modelId="{59CEC74B-590E-AA4D-A270-F67E399CB349}">
      <dgm:prSet custT="1"/>
      <dgm:spPr/>
      <dgm:t>
        <a:bodyPr/>
        <a:lstStyle/>
        <a:p>
          <a:pPr rtl="0"/>
          <a:r>
            <a:rPr lang="en-US" sz="2400" dirty="0" smtClean="0"/>
            <a:t>Use good </a:t>
          </a:r>
          <a:r>
            <a:rPr lang="en-US" sz="2400" b="1" dirty="0" smtClean="0"/>
            <a:t>interview procedures</a:t>
          </a:r>
          <a:endParaRPr lang="en-US" sz="2400" dirty="0"/>
        </a:p>
      </dgm:t>
    </dgm:pt>
    <dgm:pt modelId="{4E27A7DF-62E7-E842-9949-7A3FB88E4D8B}" type="parTrans" cxnId="{67A23746-A403-FE4F-A1C7-FCE38990D338}">
      <dgm:prSet/>
      <dgm:spPr/>
      <dgm:t>
        <a:bodyPr/>
        <a:lstStyle/>
        <a:p>
          <a:endParaRPr lang="en-US" sz="3600">
            <a:solidFill>
              <a:schemeClr val="tx1"/>
            </a:solidFill>
          </a:endParaRPr>
        </a:p>
      </dgm:t>
    </dgm:pt>
    <dgm:pt modelId="{7B61D411-089A-0F4D-816F-EA7CFB2359E5}" type="sibTrans" cxnId="{67A23746-A403-FE4F-A1C7-FCE38990D338}">
      <dgm:prSet/>
      <dgm:spPr/>
      <dgm:t>
        <a:bodyPr/>
        <a:lstStyle/>
        <a:p>
          <a:endParaRPr lang="en-US" sz="3600">
            <a:solidFill>
              <a:schemeClr val="tx1"/>
            </a:solidFill>
          </a:endParaRPr>
        </a:p>
      </dgm:t>
    </dgm:pt>
    <dgm:pt modelId="{7DE57224-B32A-7048-B722-9DBE9FA302E9}">
      <dgm:prSet custT="1"/>
      <dgm:spPr/>
      <dgm:t>
        <a:bodyPr/>
        <a:lstStyle/>
        <a:p>
          <a:r>
            <a:rPr lang="en-US" sz="2400" dirty="0" smtClean="0"/>
            <a:t>Decide </a:t>
          </a:r>
          <a:r>
            <a:rPr lang="en-US" sz="2400" b="1" dirty="0" smtClean="0"/>
            <a:t>transcription</a:t>
          </a:r>
          <a:r>
            <a:rPr lang="en-US" sz="2400" dirty="0" smtClean="0"/>
            <a:t> logistics</a:t>
          </a:r>
          <a:endParaRPr lang="en-US" sz="2400" dirty="0"/>
        </a:p>
      </dgm:t>
    </dgm:pt>
    <dgm:pt modelId="{1AE128F7-65C7-FD43-A913-C8A536CAEDAB}" type="parTrans" cxnId="{DFEE8E14-093D-C14D-8CF1-C9A93C7A3552}">
      <dgm:prSet/>
      <dgm:spPr/>
      <dgm:t>
        <a:bodyPr/>
        <a:lstStyle/>
        <a:p>
          <a:endParaRPr lang="en-US"/>
        </a:p>
      </dgm:t>
    </dgm:pt>
    <dgm:pt modelId="{07642CAB-FB6E-884C-80B9-8233D289BFA5}" type="sibTrans" cxnId="{DFEE8E14-093D-C14D-8CF1-C9A93C7A3552}">
      <dgm:prSet/>
      <dgm:spPr/>
      <dgm:t>
        <a:bodyPr/>
        <a:lstStyle/>
        <a:p>
          <a:endParaRPr lang="en-US"/>
        </a:p>
      </dgm:t>
    </dgm:pt>
    <dgm:pt modelId="{C6918EB5-4ADD-9146-9056-0A70DB2A299E}" type="pres">
      <dgm:prSet presAssocID="{9E8A8EE4-E5DA-2649-9EF1-1489A57DB91A}" presName="Name0" presStyleCnt="0">
        <dgm:presLayoutVars>
          <dgm:dir/>
          <dgm:animLvl val="lvl"/>
          <dgm:resizeHandles val="exact"/>
        </dgm:presLayoutVars>
      </dgm:prSet>
      <dgm:spPr/>
      <dgm:t>
        <a:bodyPr/>
        <a:lstStyle/>
        <a:p>
          <a:endParaRPr lang="en-US"/>
        </a:p>
      </dgm:t>
    </dgm:pt>
    <dgm:pt modelId="{466F6EA7-2588-B147-B0AF-79804E316C72}" type="pres">
      <dgm:prSet presAssocID="{7DE57224-B32A-7048-B722-9DBE9FA302E9}" presName="boxAndChildren" presStyleCnt="0"/>
      <dgm:spPr/>
    </dgm:pt>
    <dgm:pt modelId="{24964A3B-3763-3045-8BEA-1FDDB8DFD77A}" type="pres">
      <dgm:prSet presAssocID="{7DE57224-B32A-7048-B722-9DBE9FA302E9}" presName="parentTextBox" presStyleLbl="node1" presStyleIdx="0" presStyleCnt="10"/>
      <dgm:spPr/>
      <dgm:t>
        <a:bodyPr/>
        <a:lstStyle/>
        <a:p>
          <a:endParaRPr lang="en-US"/>
        </a:p>
      </dgm:t>
    </dgm:pt>
    <dgm:pt modelId="{798E91F6-9FCE-2B43-80FD-C60A5110DC3B}" type="pres">
      <dgm:prSet presAssocID="{7B61D411-089A-0F4D-816F-EA7CFB2359E5}" presName="sp" presStyleCnt="0"/>
      <dgm:spPr/>
    </dgm:pt>
    <dgm:pt modelId="{27B60B1B-0F03-1049-A19A-A06432065CBE}" type="pres">
      <dgm:prSet presAssocID="{59CEC74B-590E-AA4D-A270-F67E399CB349}" presName="arrowAndChildren" presStyleCnt="0"/>
      <dgm:spPr/>
    </dgm:pt>
    <dgm:pt modelId="{9A6ECB4C-4082-0149-922A-BC8148D56196}" type="pres">
      <dgm:prSet presAssocID="{59CEC74B-590E-AA4D-A270-F67E399CB349}" presName="parentTextArrow" presStyleLbl="node1" presStyleIdx="1" presStyleCnt="10"/>
      <dgm:spPr/>
      <dgm:t>
        <a:bodyPr/>
        <a:lstStyle/>
        <a:p>
          <a:endParaRPr lang="en-US"/>
        </a:p>
      </dgm:t>
    </dgm:pt>
    <dgm:pt modelId="{29B0BAB1-3A72-C74A-83B2-5C9E3E142C69}" type="pres">
      <dgm:prSet presAssocID="{EDEB77AD-C07E-AE4B-AEDD-D083C288726F}" presName="sp" presStyleCnt="0"/>
      <dgm:spPr/>
    </dgm:pt>
    <dgm:pt modelId="{D0186056-CB62-6F4A-9B52-49A530BD60D7}" type="pres">
      <dgm:prSet presAssocID="{835571FE-A94C-A948-A046-B632C0666D0A}" presName="arrowAndChildren" presStyleCnt="0"/>
      <dgm:spPr/>
    </dgm:pt>
    <dgm:pt modelId="{C6302B4E-EEE7-914B-9D1E-12C20E4CE149}" type="pres">
      <dgm:prSet presAssocID="{835571FE-A94C-A948-A046-B632C0666D0A}" presName="parentTextArrow" presStyleLbl="node1" presStyleIdx="2" presStyleCnt="10"/>
      <dgm:spPr/>
      <dgm:t>
        <a:bodyPr/>
        <a:lstStyle/>
        <a:p>
          <a:endParaRPr lang="en-US"/>
        </a:p>
      </dgm:t>
    </dgm:pt>
    <dgm:pt modelId="{4B653D89-FB98-0F4E-B867-41C7E77D9A96}" type="pres">
      <dgm:prSet presAssocID="{40E3DAE7-203C-BD45-96AF-0AAEB7334320}" presName="sp" presStyleCnt="0"/>
      <dgm:spPr/>
    </dgm:pt>
    <dgm:pt modelId="{D03BF265-E784-7141-BC3A-9E2BB8A4C3BE}" type="pres">
      <dgm:prSet presAssocID="{7247819A-0E80-CF4A-8DC6-4249F5DCC850}" presName="arrowAndChildren" presStyleCnt="0"/>
      <dgm:spPr/>
    </dgm:pt>
    <dgm:pt modelId="{1B2BD325-E132-1D47-BB20-AD90EC2FCCD8}" type="pres">
      <dgm:prSet presAssocID="{7247819A-0E80-CF4A-8DC6-4249F5DCC850}" presName="parentTextArrow" presStyleLbl="node1" presStyleIdx="3" presStyleCnt="10"/>
      <dgm:spPr/>
      <dgm:t>
        <a:bodyPr/>
        <a:lstStyle/>
        <a:p>
          <a:endParaRPr lang="en-US"/>
        </a:p>
      </dgm:t>
    </dgm:pt>
    <dgm:pt modelId="{AB4A5050-B4A7-7941-ADA1-4E986996A36F}" type="pres">
      <dgm:prSet presAssocID="{F5C752EF-84F4-FA48-B0B9-FEA19563BA24}" presName="sp" presStyleCnt="0"/>
      <dgm:spPr/>
    </dgm:pt>
    <dgm:pt modelId="{7DCA1671-7E1D-2644-BBF9-BF06265E0D74}" type="pres">
      <dgm:prSet presAssocID="{7EB557CD-4D3F-994E-9A90-8A3D73BD73D2}" presName="arrowAndChildren" presStyleCnt="0"/>
      <dgm:spPr/>
    </dgm:pt>
    <dgm:pt modelId="{79C71364-6FCC-8142-8722-C8ECAF236872}" type="pres">
      <dgm:prSet presAssocID="{7EB557CD-4D3F-994E-9A90-8A3D73BD73D2}" presName="parentTextArrow" presStyleLbl="node1" presStyleIdx="4" presStyleCnt="10"/>
      <dgm:spPr/>
      <dgm:t>
        <a:bodyPr/>
        <a:lstStyle/>
        <a:p>
          <a:endParaRPr lang="en-US"/>
        </a:p>
      </dgm:t>
    </dgm:pt>
    <dgm:pt modelId="{7B0A3F27-6C36-F444-9B3C-7237674D415D}" type="pres">
      <dgm:prSet presAssocID="{9822E020-A16B-DF4F-916D-30F0EEF45BDD}" presName="sp" presStyleCnt="0"/>
      <dgm:spPr/>
    </dgm:pt>
    <dgm:pt modelId="{8FD421D4-8BF8-F945-A40E-C00E6FFF2ABF}" type="pres">
      <dgm:prSet presAssocID="{470F59EE-C8FE-5047-8620-E45C1C80A445}" presName="arrowAndChildren" presStyleCnt="0"/>
      <dgm:spPr/>
    </dgm:pt>
    <dgm:pt modelId="{6988A688-7F06-004B-A493-E7AD7EB7BBE4}" type="pres">
      <dgm:prSet presAssocID="{470F59EE-C8FE-5047-8620-E45C1C80A445}" presName="parentTextArrow" presStyleLbl="node1" presStyleIdx="5" presStyleCnt="10"/>
      <dgm:spPr/>
      <dgm:t>
        <a:bodyPr/>
        <a:lstStyle/>
        <a:p>
          <a:endParaRPr lang="en-US"/>
        </a:p>
      </dgm:t>
    </dgm:pt>
    <dgm:pt modelId="{F4CB6D52-328D-3049-9013-A672E62A4293}" type="pres">
      <dgm:prSet presAssocID="{7E5E7334-2E43-F645-8093-AC3F01A4494C}" presName="sp" presStyleCnt="0"/>
      <dgm:spPr/>
    </dgm:pt>
    <dgm:pt modelId="{34D803EA-3221-1142-B408-3B069C48E182}" type="pres">
      <dgm:prSet presAssocID="{12A5336D-583D-F942-9468-68A3FCB9E1D5}" presName="arrowAndChildren" presStyleCnt="0"/>
      <dgm:spPr/>
    </dgm:pt>
    <dgm:pt modelId="{4A9E2172-3EDC-2448-A019-8BBFD8E1E2B6}" type="pres">
      <dgm:prSet presAssocID="{12A5336D-583D-F942-9468-68A3FCB9E1D5}" presName="parentTextArrow" presStyleLbl="node1" presStyleIdx="6" presStyleCnt="10"/>
      <dgm:spPr/>
      <dgm:t>
        <a:bodyPr/>
        <a:lstStyle/>
        <a:p>
          <a:endParaRPr lang="en-US"/>
        </a:p>
      </dgm:t>
    </dgm:pt>
    <dgm:pt modelId="{F7DE7F30-B32D-B543-AD5F-04B1CD669367}" type="pres">
      <dgm:prSet presAssocID="{9B0B0C44-52DC-D34B-A17C-9E9F6A75DB71}" presName="sp" presStyleCnt="0"/>
      <dgm:spPr/>
    </dgm:pt>
    <dgm:pt modelId="{54CB545A-BFDB-004C-9B1F-D8F17E3D987D}" type="pres">
      <dgm:prSet presAssocID="{0B1011C1-923C-0144-9936-9648946711AE}" presName="arrowAndChildren" presStyleCnt="0"/>
      <dgm:spPr/>
    </dgm:pt>
    <dgm:pt modelId="{2EA37F39-B48A-9F45-B102-8F74EA8D238C}" type="pres">
      <dgm:prSet presAssocID="{0B1011C1-923C-0144-9936-9648946711AE}" presName="parentTextArrow" presStyleLbl="node1" presStyleIdx="7" presStyleCnt="10"/>
      <dgm:spPr/>
      <dgm:t>
        <a:bodyPr/>
        <a:lstStyle/>
        <a:p>
          <a:endParaRPr lang="en-US"/>
        </a:p>
      </dgm:t>
    </dgm:pt>
    <dgm:pt modelId="{E9BF6583-70F9-1D4F-88A3-B78478DAF5B2}" type="pres">
      <dgm:prSet presAssocID="{E1E7F112-0201-8B4C-BCC5-AE8446802290}" presName="sp" presStyleCnt="0"/>
      <dgm:spPr/>
    </dgm:pt>
    <dgm:pt modelId="{F5D466FE-AE33-B34F-8E0B-B60CFB812509}" type="pres">
      <dgm:prSet presAssocID="{0C212AD8-564C-6444-8E65-2EEDC51FCEB2}" presName="arrowAndChildren" presStyleCnt="0"/>
      <dgm:spPr/>
    </dgm:pt>
    <dgm:pt modelId="{A567A99D-66E9-7248-BB73-9C374719D380}" type="pres">
      <dgm:prSet presAssocID="{0C212AD8-564C-6444-8E65-2EEDC51FCEB2}" presName="parentTextArrow" presStyleLbl="node1" presStyleIdx="8" presStyleCnt="10"/>
      <dgm:spPr/>
      <dgm:t>
        <a:bodyPr/>
        <a:lstStyle/>
        <a:p>
          <a:endParaRPr lang="en-US"/>
        </a:p>
      </dgm:t>
    </dgm:pt>
    <dgm:pt modelId="{3B00FD8A-E00B-2649-9251-2FDEEB77D329}" type="pres">
      <dgm:prSet presAssocID="{D65009C6-2607-304E-83BD-C8AAC73902BB}" presName="sp" presStyleCnt="0"/>
      <dgm:spPr/>
    </dgm:pt>
    <dgm:pt modelId="{615C43AC-8A75-7D4D-BAE1-FEF3D8ADDCB9}" type="pres">
      <dgm:prSet presAssocID="{2423748D-4C0C-B44E-856B-51CCEE8DB982}" presName="arrowAndChildren" presStyleCnt="0"/>
      <dgm:spPr/>
    </dgm:pt>
    <dgm:pt modelId="{4EB2E5EC-D555-8544-A84D-E818827F8DE5}" type="pres">
      <dgm:prSet presAssocID="{2423748D-4C0C-B44E-856B-51CCEE8DB982}" presName="parentTextArrow" presStyleLbl="node1" presStyleIdx="9" presStyleCnt="10"/>
      <dgm:spPr/>
      <dgm:t>
        <a:bodyPr/>
        <a:lstStyle/>
        <a:p>
          <a:endParaRPr lang="en-US"/>
        </a:p>
      </dgm:t>
    </dgm:pt>
  </dgm:ptLst>
  <dgm:cxnLst>
    <dgm:cxn modelId="{8B1FB18E-34AA-8D4E-9971-0B36BCBAAA75}" srcId="{9E8A8EE4-E5DA-2649-9EF1-1489A57DB91A}" destId="{0B1011C1-923C-0144-9936-9648946711AE}" srcOrd="2" destOrd="0" parTransId="{D7365CE0-C5B6-AA4E-B891-C5938CF56CBB}" sibTransId="{9B0B0C44-52DC-D34B-A17C-9E9F6A75DB71}"/>
    <dgm:cxn modelId="{A7AE475C-26D2-594F-922C-BEA458A59309}" type="presOf" srcId="{0C212AD8-564C-6444-8E65-2EEDC51FCEB2}" destId="{A567A99D-66E9-7248-BB73-9C374719D380}" srcOrd="0" destOrd="0" presId="urn:microsoft.com/office/officeart/2005/8/layout/process4"/>
    <dgm:cxn modelId="{AC542A71-E4B0-2D4B-B212-659684D1FB40}" type="presOf" srcId="{470F59EE-C8FE-5047-8620-E45C1C80A445}" destId="{6988A688-7F06-004B-A493-E7AD7EB7BBE4}" srcOrd="0" destOrd="0" presId="urn:microsoft.com/office/officeart/2005/8/layout/process4"/>
    <dgm:cxn modelId="{6BAA70C0-5189-B44C-9D3F-0C57CB22E61F}" type="presOf" srcId="{7247819A-0E80-CF4A-8DC6-4249F5DCC850}" destId="{1B2BD325-E132-1D47-BB20-AD90EC2FCCD8}" srcOrd="0" destOrd="0" presId="urn:microsoft.com/office/officeart/2005/8/layout/process4"/>
    <dgm:cxn modelId="{F7784FF5-B666-774E-99BC-A11261FCAA4B}" type="presOf" srcId="{7DE57224-B32A-7048-B722-9DBE9FA302E9}" destId="{24964A3B-3763-3045-8BEA-1FDDB8DFD77A}" srcOrd="0" destOrd="0" presId="urn:microsoft.com/office/officeart/2005/8/layout/process4"/>
    <dgm:cxn modelId="{661E006E-45D7-4948-9BE1-A8C5123CED78}" type="presOf" srcId="{59CEC74B-590E-AA4D-A270-F67E399CB349}" destId="{9A6ECB4C-4082-0149-922A-BC8148D56196}" srcOrd="0" destOrd="0" presId="urn:microsoft.com/office/officeart/2005/8/layout/process4"/>
    <dgm:cxn modelId="{284D300D-6747-584B-8460-154BB7D54441}" type="presOf" srcId="{12A5336D-583D-F942-9468-68A3FCB9E1D5}" destId="{4A9E2172-3EDC-2448-A019-8BBFD8E1E2B6}" srcOrd="0" destOrd="0" presId="urn:microsoft.com/office/officeart/2005/8/layout/process4"/>
    <dgm:cxn modelId="{CE7F7843-B13A-564B-B226-353AB4584B88}" srcId="{9E8A8EE4-E5DA-2649-9EF1-1489A57DB91A}" destId="{7EB557CD-4D3F-994E-9A90-8A3D73BD73D2}" srcOrd="5" destOrd="0" parTransId="{81720804-DD21-D043-BF37-5715FF1E059E}" sibTransId="{F5C752EF-84F4-FA48-B0B9-FEA19563BA24}"/>
    <dgm:cxn modelId="{67A23746-A403-FE4F-A1C7-FCE38990D338}" srcId="{9E8A8EE4-E5DA-2649-9EF1-1489A57DB91A}" destId="{59CEC74B-590E-AA4D-A270-F67E399CB349}" srcOrd="8" destOrd="0" parTransId="{4E27A7DF-62E7-E842-9949-7A3FB88E4D8B}" sibTransId="{7B61D411-089A-0F4D-816F-EA7CFB2359E5}"/>
    <dgm:cxn modelId="{22E0B32E-A567-3D45-8582-4D9B702E43AC}" srcId="{9E8A8EE4-E5DA-2649-9EF1-1489A57DB91A}" destId="{0C212AD8-564C-6444-8E65-2EEDC51FCEB2}" srcOrd="1" destOrd="0" parTransId="{45352BC7-A925-7B43-BFFF-93591316D4AC}" sibTransId="{E1E7F112-0201-8B4C-BCC5-AE8446802290}"/>
    <dgm:cxn modelId="{AD60346A-EF1A-184F-815E-026E8DC4B8ED}" type="presOf" srcId="{835571FE-A94C-A948-A046-B632C0666D0A}" destId="{C6302B4E-EEE7-914B-9D1E-12C20E4CE149}" srcOrd="0" destOrd="0" presId="urn:microsoft.com/office/officeart/2005/8/layout/process4"/>
    <dgm:cxn modelId="{2BE733BA-9636-6E44-B326-782425C60400}" type="presOf" srcId="{9E8A8EE4-E5DA-2649-9EF1-1489A57DB91A}" destId="{C6918EB5-4ADD-9146-9056-0A70DB2A299E}" srcOrd="0" destOrd="0" presId="urn:microsoft.com/office/officeart/2005/8/layout/process4"/>
    <dgm:cxn modelId="{FC385150-701E-AE4A-AA65-47DD47F49A86}" srcId="{9E8A8EE4-E5DA-2649-9EF1-1489A57DB91A}" destId="{470F59EE-C8FE-5047-8620-E45C1C80A445}" srcOrd="4" destOrd="0" parTransId="{84B6221D-B0A2-484B-9187-EE35B0F28076}" sibTransId="{9822E020-A16B-DF4F-916D-30F0EEF45BDD}"/>
    <dgm:cxn modelId="{DFEE8E14-093D-C14D-8CF1-C9A93C7A3552}" srcId="{9E8A8EE4-E5DA-2649-9EF1-1489A57DB91A}" destId="{7DE57224-B32A-7048-B722-9DBE9FA302E9}" srcOrd="9" destOrd="0" parTransId="{1AE128F7-65C7-FD43-A913-C8A536CAEDAB}" sibTransId="{07642CAB-FB6E-884C-80B9-8233D289BFA5}"/>
    <dgm:cxn modelId="{258CFE28-B446-0A49-A1B2-7AEA6AD6D80A}" srcId="{9E8A8EE4-E5DA-2649-9EF1-1489A57DB91A}" destId="{12A5336D-583D-F942-9468-68A3FCB9E1D5}" srcOrd="3" destOrd="0" parTransId="{AC0110D4-19ED-3A42-85E2-6414F6254565}" sibTransId="{7E5E7334-2E43-F645-8093-AC3F01A4494C}"/>
    <dgm:cxn modelId="{00328048-3159-6D4B-8B22-F3280675D9A7}" srcId="{9E8A8EE4-E5DA-2649-9EF1-1489A57DB91A}" destId="{835571FE-A94C-A948-A046-B632C0666D0A}" srcOrd="7" destOrd="0" parTransId="{F9BC529D-F885-764F-BE78-66033759B622}" sibTransId="{EDEB77AD-C07E-AE4B-AEDD-D083C288726F}"/>
    <dgm:cxn modelId="{E27A3771-CB73-6A41-83D7-B6845B8951DA}" type="presOf" srcId="{2423748D-4C0C-B44E-856B-51CCEE8DB982}" destId="{4EB2E5EC-D555-8544-A84D-E818827F8DE5}" srcOrd="0" destOrd="0" presId="urn:microsoft.com/office/officeart/2005/8/layout/process4"/>
    <dgm:cxn modelId="{8D1D0FE4-7DD5-3244-BB5F-290DABB716B5}" type="presOf" srcId="{0B1011C1-923C-0144-9936-9648946711AE}" destId="{2EA37F39-B48A-9F45-B102-8F74EA8D238C}" srcOrd="0" destOrd="0" presId="urn:microsoft.com/office/officeart/2005/8/layout/process4"/>
    <dgm:cxn modelId="{45441112-D154-8546-87CA-176CE3380703}" srcId="{9E8A8EE4-E5DA-2649-9EF1-1489A57DB91A}" destId="{7247819A-0E80-CF4A-8DC6-4249F5DCC850}" srcOrd="6" destOrd="0" parTransId="{C958CB52-AF54-D246-B7FD-46CD3518543B}" sibTransId="{40E3DAE7-203C-BD45-96AF-0AAEB7334320}"/>
    <dgm:cxn modelId="{DA934C29-9D0E-424F-AE76-C89353BA2A32}" srcId="{9E8A8EE4-E5DA-2649-9EF1-1489A57DB91A}" destId="{2423748D-4C0C-B44E-856B-51CCEE8DB982}" srcOrd="0" destOrd="0" parTransId="{FAEA955F-C928-B640-A3CD-547F5E17DCD9}" sibTransId="{D65009C6-2607-304E-83BD-C8AAC73902BB}"/>
    <dgm:cxn modelId="{B92B20FF-9104-BD4E-AA88-1BDE43447C6E}" type="presOf" srcId="{7EB557CD-4D3F-994E-9A90-8A3D73BD73D2}" destId="{79C71364-6FCC-8142-8722-C8ECAF236872}" srcOrd="0" destOrd="0" presId="urn:microsoft.com/office/officeart/2005/8/layout/process4"/>
    <dgm:cxn modelId="{AFC5348A-C433-9242-9DBE-42C1139F18DA}" type="presParOf" srcId="{C6918EB5-4ADD-9146-9056-0A70DB2A299E}" destId="{466F6EA7-2588-B147-B0AF-79804E316C72}" srcOrd="0" destOrd="0" presId="urn:microsoft.com/office/officeart/2005/8/layout/process4"/>
    <dgm:cxn modelId="{6D484F2D-D4D6-E742-B7D1-F6E65F019DB8}" type="presParOf" srcId="{466F6EA7-2588-B147-B0AF-79804E316C72}" destId="{24964A3B-3763-3045-8BEA-1FDDB8DFD77A}" srcOrd="0" destOrd="0" presId="urn:microsoft.com/office/officeart/2005/8/layout/process4"/>
    <dgm:cxn modelId="{B5BA2DCA-D568-A142-84FC-4320A3ED6A9B}" type="presParOf" srcId="{C6918EB5-4ADD-9146-9056-0A70DB2A299E}" destId="{798E91F6-9FCE-2B43-80FD-C60A5110DC3B}" srcOrd="1" destOrd="0" presId="urn:microsoft.com/office/officeart/2005/8/layout/process4"/>
    <dgm:cxn modelId="{41133853-8444-8742-B5D0-520EAFC4BFD2}" type="presParOf" srcId="{C6918EB5-4ADD-9146-9056-0A70DB2A299E}" destId="{27B60B1B-0F03-1049-A19A-A06432065CBE}" srcOrd="2" destOrd="0" presId="urn:microsoft.com/office/officeart/2005/8/layout/process4"/>
    <dgm:cxn modelId="{001A6560-A5CB-7045-B6F8-EE6A62DB4B71}" type="presParOf" srcId="{27B60B1B-0F03-1049-A19A-A06432065CBE}" destId="{9A6ECB4C-4082-0149-922A-BC8148D56196}" srcOrd="0" destOrd="0" presId="urn:microsoft.com/office/officeart/2005/8/layout/process4"/>
    <dgm:cxn modelId="{A1954F8A-2416-9C4D-8FAE-36FD061FF1D6}" type="presParOf" srcId="{C6918EB5-4ADD-9146-9056-0A70DB2A299E}" destId="{29B0BAB1-3A72-C74A-83B2-5C9E3E142C69}" srcOrd="3" destOrd="0" presId="urn:microsoft.com/office/officeart/2005/8/layout/process4"/>
    <dgm:cxn modelId="{8CD663A4-9603-ED46-BA57-8733DC436BC4}" type="presParOf" srcId="{C6918EB5-4ADD-9146-9056-0A70DB2A299E}" destId="{D0186056-CB62-6F4A-9B52-49A530BD60D7}" srcOrd="4" destOrd="0" presId="urn:microsoft.com/office/officeart/2005/8/layout/process4"/>
    <dgm:cxn modelId="{ED119840-5192-3047-ABEF-5A8026FE9523}" type="presParOf" srcId="{D0186056-CB62-6F4A-9B52-49A530BD60D7}" destId="{C6302B4E-EEE7-914B-9D1E-12C20E4CE149}" srcOrd="0" destOrd="0" presId="urn:microsoft.com/office/officeart/2005/8/layout/process4"/>
    <dgm:cxn modelId="{27FC318D-EAD0-D843-8F27-D5281D0654AB}" type="presParOf" srcId="{C6918EB5-4ADD-9146-9056-0A70DB2A299E}" destId="{4B653D89-FB98-0F4E-B867-41C7E77D9A96}" srcOrd="5" destOrd="0" presId="urn:microsoft.com/office/officeart/2005/8/layout/process4"/>
    <dgm:cxn modelId="{42615CA0-77F3-8A48-A21F-263B215275D3}" type="presParOf" srcId="{C6918EB5-4ADD-9146-9056-0A70DB2A299E}" destId="{D03BF265-E784-7141-BC3A-9E2BB8A4C3BE}" srcOrd="6" destOrd="0" presId="urn:microsoft.com/office/officeart/2005/8/layout/process4"/>
    <dgm:cxn modelId="{EB81D806-8359-B14A-9B51-3275A7512C72}" type="presParOf" srcId="{D03BF265-E784-7141-BC3A-9E2BB8A4C3BE}" destId="{1B2BD325-E132-1D47-BB20-AD90EC2FCCD8}" srcOrd="0" destOrd="0" presId="urn:microsoft.com/office/officeart/2005/8/layout/process4"/>
    <dgm:cxn modelId="{ADA9CF73-6D99-CA44-A965-E997B6904FD1}" type="presParOf" srcId="{C6918EB5-4ADD-9146-9056-0A70DB2A299E}" destId="{AB4A5050-B4A7-7941-ADA1-4E986996A36F}" srcOrd="7" destOrd="0" presId="urn:microsoft.com/office/officeart/2005/8/layout/process4"/>
    <dgm:cxn modelId="{9B108F72-76CE-364D-B541-5F58403C3438}" type="presParOf" srcId="{C6918EB5-4ADD-9146-9056-0A70DB2A299E}" destId="{7DCA1671-7E1D-2644-BBF9-BF06265E0D74}" srcOrd="8" destOrd="0" presId="urn:microsoft.com/office/officeart/2005/8/layout/process4"/>
    <dgm:cxn modelId="{E4B19D60-9561-5F45-A975-43B88E60D729}" type="presParOf" srcId="{7DCA1671-7E1D-2644-BBF9-BF06265E0D74}" destId="{79C71364-6FCC-8142-8722-C8ECAF236872}" srcOrd="0" destOrd="0" presId="urn:microsoft.com/office/officeart/2005/8/layout/process4"/>
    <dgm:cxn modelId="{9CB0F51B-B600-854F-92FD-02CA8DC3309B}" type="presParOf" srcId="{C6918EB5-4ADD-9146-9056-0A70DB2A299E}" destId="{7B0A3F27-6C36-F444-9B3C-7237674D415D}" srcOrd="9" destOrd="0" presId="urn:microsoft.com/office/officeart/2005/8/layout/process4"/>
    <dgm:cxn modelId="{418E5892-78FF-9144-A06B-C10C6069E817}" type="presParOf" srcId="{C6918EB5-4ADD-9146-9056-0A70DB2A299E}" destId="{8FD421D4-8BF8-F945-A40E-C00E6FFF2ABF}" srcOrd="10" destOrd="0" presId="urn:microsoft.com/office/officeart/2005/8/layout/process4"/>
    <dgm:cxn modelId="{4DAF6732-B57A-2348-BE18-996C35FDD480}" type="presParOf" srcId="{8FD421D4-8BF8-F945-A40E-C00E6FFF2ABF}" destId="{6988A688-7F06-004B-A493-E7AD7EB7BBE4}" srcOrd="0" destOrd="0" presId="urn:microsoft.com/office/officeart/2005/8/layout/process4"/>
    <dgm:cxn modelId="{F9398B17-CF6E-9048-88BC-7B1A14AB7F9C}" type="presParOf" srcId="{C6918EB5-4ADD-9146-9056-0A70DB2A299E}" destId="{F4CB6D52-328D-3049-9013-A672E62A4293}" srcOrd="11" destOrd="0" presId="urn:microsoft.com/office/officeart/2005/8/layout/process4"/>
    <dgm:cxn modelId="{6B0FC75A-18C9-4647-99D3-478EC9A97F23}" type="presParOf" srcId="{C6918EB5-4ADD-9146-9056-0A70DB2A299E}" destId="{34D803EA-3221-1142-B408-3B069C48E182}" srcOrd="12" destOrd="0" presId="urn:microsoft.com/office/officeart/2005/8/layout/process4"/>
    <dgm:cxn modelId="{8E60F438-3E47-454F-A1D2-E6B6D27A21B7}" type="presParOf" srcId="{34D803EA-3221-1142-B408-3B069C48E182}" destId="{4A9E2172-3EDC-2448-A019-8BBFD8E1E2B6}" srcOrd="0" destOrd="0" presId="urn:microsoft.com/office/officeart/2005/8/layout/process4"/>
    <dgm:cxn modelId="{95229E74-F819-0348-B8AA-B7A9411FF6E7}" type="presParOf" srcId="{C6918EB5-4ADD-9146-9056-0A70DB2A299E}" destId="{F7DE7F30-B32D-B543-AD5F-04B1CD669367}" srcOrd="13" destOrd="0" presId="urn:microsoft.com/office/officeart/2005/8/layout/process4"/>
    <dgm:cxn modelId="{F0CA9C88-4312-7344-9E8A-57C9D0A9E86D}" type="presParOf" srcId="{C6918EB5-4ADD-9146-9056-0A70DB2A299E}" destId="{54CB545A-BFDB-004C-9B1F-D8F17E3D987D}" srcOrd="14" destOrd="0" presId="urn:microsoft.com/office/officeart/2005/8/layout/process4"/>
    <dgm:cxn modelId="{C10D5B3D-356F-084A-93A5-9ACE52EAC473}" type="presParOf" srcId="{54CB545A-BFDB-004C-9B1F-D8F17E3D987D}" destId="{2EA37F39-B48A-9F45-B102-8F74EA8D238C}" srcOrd="0" destOrd="0" presId="urn:microsoft.com/office/officeart/2005/8/layout/process4"/>
    <dgm:cxn modelId="{FBB4AD07-039F-C049-BECF-C1443E07657B}" type="presParOf" srcId="{C6918EB5-4ADD-9146-9056-0A70DB2A299E}" destId="{E9BF6583-70F9-1D4F-88A3-B78478DAF5B2}" srcOrd="15" destOrd="0" presId="urn:microsoft.com/office/officeart/2005/8/layout/process4"/>
    <dgm:cxn modelId="{857CDEEC-E5C6-8942-91E8-4D3DE841E2A2}" type="presParOf" srcId="{C6918EB5-4ADD-9146-9056-0A70DB2A299E}" destId="{F5D466FE-AE33-B34F-8E0B-B60CFB812509}" srcOrd="16" destOrd="0" presId="urn:microsoft.com/office/officeart/2005/8/layout/process4"/>
    <dgm:cxn modelId="{03AF1E70-F495-1A4F-92ED-F64D65CD409D}" type="presParOf" srcId="{F5D466FE-AE33-B34F-8E0B-B60CFB812509}" destId="{A567A99D-66E9-7248-BB73-9C374719D380}" srcOrd="0" destOrd="0" presId="urn:microsoft.com/office/officeart/2005/8/layout/process4"/>
    <dgm:cxn modelId="{0EA2EE44-6936-0344-AC04-49E2B1C9C208}" type="presParOf" srcId="{C6918EB5-4ADD-9146-9056-0A70DB2A299E}" destId="{3B00FD8A-E00B-2649-9251-2FDEEB77D329}" srcOrd="17" destOrd="0" presId="urn:microsoft.com/office/officeart/2005/8/layout/process4"/>
    <dgm:cxn modelId="{9FEB9551-5929-F74C-A5EA-7C2B1317D488}" type="presParOf" srcId="{C6918EB5-4ADD-9146-9056-0A70DB2A299E}" destId="{615C43AC-8A75-7D4D-BAE1-FEF3D8ADDCB9}" srcOrd="18" destOrd="0" presId="urn:microsoft.com/office/officeart/2005/8/layout/process4"/>
    <dgm:cxn modelId="{F980BAB2-B9C0-B547-A76D-3485D88C29E0}" type="presParOf" srcId="{615C43AC-8A75-7D4D-BAE1-FEF3D8ADDCB9}" destId="{4EB2E5EC-D555-8544-A84D-E818827F8DE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8A8EE4-E5DA-2649-9EF1-1489A57DB91A}" type="doc">
      <dgm:prSet loTypeId="urn:microsoft.com/office/officeart/2005/8/layout/process4" loCatId="" qsTypeId="urn:microsoft.com/office/officeart/2005/8/quickstyle/simple3" qsCatId="simple" csTypeId="urn:microsoft.com/office/officeart/2005/8/colors/accent1_2" csCatId="accent1" phldr="1"/>
      <dgm:spPr/>
      <dgm:t>
        <a:bodyPr/>
        <a:lstStyle/>
        <a:p>
          <a:endParaRPr lang="en-US"/>
        </a:p>
      </dgm:t>
    </dgm:pt>
    <dgm:pt modelId="{2423748D-4C0C-B44E-856B-51CCEE8DB982}">
      <dgm:prSet custT="1"/>
      <dgm:spPr/>
      <dgm:t>
        <a:bodyPr/>
        <a:lstStyle/>
        <a:p>
          <a:pPr rtl="0"/>
          <a:r>
            <a:rPr lang="en-US" sz="2000" dirty="0" smtClean="0"/>
            <a:t>Select site</a:t>
          </a:r>
          <a:endParaRPr lang="en-US" sz="2000" dirty="0"/>
        </a:p>
      </dgm:t>
    </dgm:pt>
    <dgm:pt modelId="{FAEA955F-C928-B640-A3CD-547F5E17DCD9}" type="parTrans" cxnId="{DA934C29-9D0E-424F-AE76-C89353BA2A32}">
      <dgm:prSet/>
      <dgm:spPr/>
      <dgm:t>
        <a:bodyPr/>
        <a:lstStyle/>
        <a:p>
          <a:endParaRPr lang="en-US" sz="2000">
            <a:solidFill>
              <a:schemeClr val="tx1"/>
            </a:solidFill>
          </a:endParaRPr>
        </a:p>
      </dgm:t>
    </dgm:pt>
    <dgm:pt modelId="{D65009C6-2607-304E-83BD-C8AAC73902BB}" type="sibTrans" cxnId="{DA934C29-9D0E-424F-AE76-C89353BA2A32}">
      <dgm:prSet/>
      <dgm:spPr/>
      <dgm:t>
        <a:bodyPr/>
        <a:lstStyle/>
        <a:p>
          <a:endParaRPr lang="en-US" sz="2000">
            <a:solidFill>
              <a:schemeClr val="tx1"/>
            </a:solidFill>
          </a:endParaRPr>
        </a:p>
      </dgm:t>
    </dgm:pt>
    <dgm:pt modelId="{68879D13-7125-6942-A90F-9D69DE198DEE}">
      <dgm:prSet custT="1"/>
      <dgm:spPr/>
      <dgm:t>
        <a:bodyPr/>
        <a:lstStyle/>
        <a:p>
          <a:pPr rtl="0"/>
          <a:r>
            <a:rPr lang="en-US" sz="2000" dirty="0" smtClean="0"/>
            <a:t>Identify who or what to observe</a:t>
          </a:r>
          <a:endParaRPr lang="en-US" sz="2000" dirty="0"/>
        </a:p>
      </dgm:t>
    </dgm:pt>
    <dgm:pt modelId="{5A946AC1-ACF5-2348-8000-12EDAF98C747}" type="parTrans" cxnId="{227E5074-F58F-EE42-A3F0-7C8734988B41}">
      <dgm:prSet/>
      <dgm:spPr/>
      <dgm:t>
        <a:bodyPr/>
        <a:lstStyle/>
        <a:p>
          <a:endParaRPr lang="en-US" sz="2000"/>
        </a:p>
      </dgm:t>
    </dgm:pt>
    <dgm:pt modelId="{C82DDCFD-55EA-7D45-830D-239A40252A2C}" type="sibTrans" cxnId="{227E5074-F58F-EE42-A3F0-7C8734988B41}">
      <dgm:prSet/>
      <dgm:spPr/>
      <dgm:t>
        <a:bodyPr/>
        <a:lstStyle/>
        <a:p>
          <a:endParaRPr lang="en-US" sz="2000"/>
        </a:p>
      </dgm:t>
    </dgm:pt>
    <dgm:pt modelId="{55E77DF0-5FE9-A242-BD9D-7330C688F46D}">
      <dgm:prSet custT="1"/>
      <dgm:spPr/>
      <dgm:t>
        <a:bodyPr/>
        <a:lstStyle/>
        <a:p>
          <a:pPr rtl="0"/>
          <a:r>
            <a:rPr lang="en-US" sz="2000" dirty="0" smtClean="0"/>
            <a:t>Distinguish type of observation base on observer role</a:t>
          </a:r>
          <a:endParaRPr lang="en-US" sz="2000" dirty="0"/>
        </a:p>
      </dgm:t>
    </dgm:pt>
    <dgm:pt modelId="{FEC16BDA-072D-B64E-A21F-2F4120E85067}" type="parTrans" cxnId="{C9D00963-03E9-894E-AB68-56B2BF839C07}">
      <dgm:prSet/>
      <dgm:spPr/>
      <dgm:t>
        <a:bodyPr/>
        <a:lstStyle/>
        <a:p>
          <a:endParaRPr lang="en-US" sz="2000"/>
        </a:p>
      </dgm:t>
    </dgm:pt>
    <dgm:pt modelId="{4BD374A8-B7A1-5C45-9012-BB3C4DD70DC1}" type="sibTrans" cxnId="{C9D00963-03E9-894E-AB68-56B2BF839C07}">
      <dgm:prSet/>
      <dgm:spPr/>
      <dgm:t>
        <a:bodyPr/>
        <a:lstStyle/>
        <a:p>
          <a:endParaRPr lang="en-US" sz="2000"/>
        </a:p>
      </dgm:t>
    </dgm:pt>
    <dgm:pt modelId="{07E3FF7B-C377-2A41-A227-772682658414}">
      <dgm:prSet custT="1"/>
      <dgm:spPr/>
      <dgm:t>
        <a:bodyPr/>
        <a:lstStyle/>
        <a:p>
          <a:pPr rtl="0"/>
          <a:r>
            <a:rPr lang="en-US" sz="2000" dirty="0" smtClean="0"/>
            <a:t>Design and use an observational protocol</a:t>
          </a:r>
          <a:endParaRPr lang="en-US" sz="2000" dirty="0"/>
        </a:p>
      </dgm:t>
    </dgm:pt>
    <dgm:pt modelId="{808E6947-8653-5E47-B0C7-A61DC99E78A4}" type="parTrans" cxnId="{0054854C-D68A-1D41-BA8B-D1AC63F32601}">
      <dgm:prSet/>
      <dgm:spPr/>
      <dgm:t>
        <a:bodyPr/>
        <a:lstStyle/>
        <a:p>
          <a:endParaRPr lang="en-US" sz="2000"/>
        </a:p>
      </dgm:t>
    </dgm:pt>
    <dgm:pt modelId="{F31F1260-ED63-D840-99D4-CA6F178C2CC7}" type="sibTrans" cxnId="{0054854C-D68A-1D41-BA8B-D1AC63F32601}">
      <dgm:prSet/>
      <dgm:spPr/>
      <dgm:t>
        <a:bodyPr/>
        <a:lstStyle/>
        <a:p>
          <a:endParaRPr lang="en-US" sz="2000"/>
        </a:p>
      </dgm:t>
    </dgm:pt>
    <dgm:pt modelId="{80938413-F087-7E4A-916A-02A2C7EC5950}">
      <dgm:prSet custT="1"/>
      <dgm:spPr/>
      <dgm:t>
        <a:bodyPr/>
        <a:lstStyle/>
        <a:p>
          <a:pPr rtl="0"/>
          <a:r>
            <a:rPr lang="en-US" sz="2000" smtClean="0"/>
            <a:t>Record description and interpretation</a:t>
          </a:r>
          <a:endParaRPr lang="en-US" sz="2000"/>
        </a:p>
      </dgm:t>
    </dgm:pt>
    <dgm:pt modelId="{7B49E50C-E6E8-E647-849B-52AA13C386FA}" type="parTrans" cxnId="{531AD7C4-AD00-DE40-AD15-180CB8E2CA3E}">
      <dgm:prSet/>
      <dgm:spPr/>
      <dgm:t>
        <a:bodyPr/>
        <a:lstStyle/>
        <a:p>
          <a:endParaRPr lang="en-US" sz="2000"/>
        </a:p>
      </dgm:t>
    </dgm:pt>
    <dgm:pt modelId="{49D4D8A8-FEB2-894D-94B7-5C5EB47700E4}" type="sibTrans" cxnId="{531AD7C4-AD00-DE40-AD15-180CB8E2CA3E}">
      <dgm:prSet/>
      <dgm:spPr/>
      <dgm:t>
        <a:bodyPr/>
        <a:lstStyle/>
        <a:p>
          <a:endParaRPr lang="en-US" sz="2000"/>
        </a:p>
      </dgm:t>
    </dgm:pt>
    <dgm:pt modelId="{B76687A3-B1C1-7649-8BE6-2F8342B1EA33}">
      <dgm:prSet custT="1"/>
      <dgm:spPr/>
      <dgm:t>
        <a:bodyPr/>
        <a:lstStyle/>
        <a:p>
          <a:pPr rtl="0"/>
          <a:r>
            <a:rPr lang="en-US" sz="2000" smtClean="0"/>
            <a:t>Have someone introduce you to build rapport</a:t>
          </a:r>
          <a:endParaRPr lang="en-US" sz="2000"/>
        </a:p>
      </dgm:t>
    </dgm:pt>
    <dgm:pt modelId="{F65A37F2-22C4-CC42-B308-DB9C66190B53}" type="parTrans" cxnId="{87FF5024-DD69-7747-9753-B2B52511ED55}">
      <dgm:prSet/>
      <dgm:spPr/>
      <dgm:t>
        <a:bodyPr/>
        <a:lstStyle/>
        <a:p>
          <a:endParaRPr lang="en-US" sz="2000"/>
        </a:p>
      </dgm:t>
    </dgm:pt>
    <dgm:pt modelId="{2BAF2A74-D0EF-3849-9BE5-BFF67AE009BE}" type="sibTrans" cxnId="{87FF5024-DD69-7747-9753-B2B52511ED55}">
      <dgm:prSet/>
      <dgm:spPr/>
      <dgm:t>
        <a:bodyPr/>
        <a:lstStyle/>
        <a:p>
          <a:endParaRPr lang="en-US" sz="2000"/>
        </a:p>
      </dgm:t>
    </dgm:pt>
    <dgm:pt modelId="{E6D6937E-258C-3A4A-9B61-066205FA6210}">
      <dgm:prSet custT="1"/>
      <dgm:spPr/>
      <dgm:t>
        <a:bodyPr/>
        <a:lstStyle/>
        <a:p>
          <a:pPr rtl="0"/>
          <a:r>
            <a:rPr lang="en-US" sz="2000" smtClean="0"/>
            <a:t>Withdraw slowly</a:t>
          </a:r>
          <a:endParaRPr lang="en-US" sz="2000"/>
        </a:p>
      </dgm:t>
    </dgm:pt>
    <dgm:pt modelId="{6049DF3A-E360-124B-AB83-D4A82EA6159B}" type="parTrans" cxnId="{0EEDB1FC-E6F0-8C4D-8EB3-E3D8CE154E15}">
      <dgm:prSet/>
      <dgm:spPr/>
      <dgm:t>
        <a:bodyPr/>
        <a:lstStyle/>
        <a:p>
          <a:endParaRPr lang="en-US" sz="2000"/>
        </a:p>
      </dgm:t>
    </dgm:pt>
    <dgm:pt modelId="{CC2A90B1-7376-7E44-B6E4-2A2AC791DFCC}" type="sibTrans" cxnId="{0EEDB1FC-E6F0-8C4D-8EB3-E3D8CE154E15}">
      <dgm:prSet/>
      <dgm:spPr/>
      <dgm:t>
        <a:bodyPr/>
        <a:lstStyle/>
        <a:p>
          <a:endParaRPr lang="en-US" sz="2000"/>
        </a:p>
      </dgm:t>
    </dgm:pt>
    <dgm:pt modelId="{B78B1D51-7BB8-344B-B378-86773D3A9F3A}">
      <dgm:prSet custT="1"/>
      <dgm:spPr/>
      <dgm:t>
        <a:bodyPr/>
        <a:lstStyle/>
        <a:p>
          <a:pPr rtl="0"/>
          <a:r>
            <a:rPr lang="en-US" sz="2000" dirty="0" smtClean="0"/>
            <a:t>Prepare thick and rich notes immediately</a:t>
          </a:r>
          <a:endParaRPr lang="en-US" sz="2000" dirty="0"/>
        </a:p>
      </dgm:t>
    </dgm:pt>
    <dgm:pt modelId="{68D7634A-4F19-7042-8ED2-BE13E3EC2A7E}" type="parTrans" cxnId="{F409FC5C-3FC4-7C47-9C69-4FA0AED6E21D}">
      <dgm:prSet/>
      <dgm:spPr/>
      <dgm:t>
        <a:bodyPr/>
        <a:lstStyle/>
        <a:p>
          <a:endParaRPr lang="en-US" sz="2000"/>
        </a:p>
      </dgm:t>
    </dgm:pt>
    <dgm:pt modelId="{EBD2A9EB-6EB2-8847-BBF1-6A8177B03360}" type="sibTrans" cxnId="{F409FC5C-3FC4-7C47-9C69-4FA0AED6E21D}">
      <dgm:prSet/>
      <dgm:spPr/>
      <dgm:t>
        <a:bodyPr/>
        <a:lstStyle/>
        <a:p>
          <a:endParaRPr lang="en-US" sz="2000"/>
        </a:p>
      </dgm:t>
    </dgm:pt>
    <dgm:pt modelId="{C6918EB5-4ADD-9146-9056-0A70DB2A299E}" type="pres">
      <dgm:prSet presAssocID="{9E8A8EE4-E5DA-2649-9EF1-1489A57DB91A}" presName="Name0" presStyleCnt="0">
        <dgm:presLayoutVars>
          <dgm:dir/>
          <dgm:animLvl val="lvl"/>
          <dgm:resizeHandles val="exact"/>
        </dgm:presLayoutVars>
      </dgm:prSet>
      <dgm:spPr/>
      <dgm:t>
        <a:bodyPr/>
        <a:lstStyle/>
        <a:p>
          <a:endParaRPr lang="en-US"/>
        </a:p>
      </dgm:t>
    </dgm:pt>
    <dgm:pt modelId="{72236DE7-BF5D-2741-ACDB-96A155CFB95C}" type="pres">
      <dgm:prSet presAssocID="{B78B1D51-7BB8-344B-B378-86773D3A9F3A}" presName="boxAndChildren" presStyleCnt="0"/>
      <dgm:spPr/>
    </dgm:pt>
    <dgm:pt modelId="{F6A88874-537F-9146-B513-3A26B1EC039E}" type="pres">
      <dgm:prSet presAssocID="{B78B1D51-7BB8-344B-B378-86773D3A9F3A}" presName="parentTextBox" presStyleLbl="node1" presStyleIdx="0" presStyleCnt="8"/>
      <dgm:spPr/>
      <dgm:t>
        <a:bodyPr/>
        <a:lstStyle/>
        <a:p>
          <a:endParaRPr lang="en-US"/>
        </a:p>
      </dgm:t>
    </dgm:pt>
    <dgm:pt modelId="{113E8A6F-5D80-C94C-B39D-D6C7D01FFEAF}" type="pres">
      <dgm:prSet presAssocID="{CC2A90B1-7376-7E44-B6E4-2A2AC791DFCC}" presName="sp" presStyleCnt="0"/>
      <dgm:spPr/>
    </dgm:pt>
    <dgm:pt modelId="{7BF24EE2-D320-C449-B06C-B202461D5766}" type="pres">
      <dgm:prSet presAssocID="{E6D6937E-258C-3A4A-9B61-066205FA6210}" presName="arrowAndChildren" presStyleCnt="0"/>
      <dgm:spPr/>
    </dgm:pt>
    <dgm:pt modelId="{F6AADBF7-0A0D-F34D-8ECB-795FA2F7C1E0}" type="pres">
      <dgm:prSet presAssocID="{E6D6937E-258C-3A4A-9B61-066205FA6210}" presName="parentTextArrow" presStyleLbl="node1" presStyleIdx="1" presStyleCnt="8"/>
      <dgm:spPr/>
      <dgm:t>
        <a:bodyPr/>
        <a:lstStyle/>
        <a:p>
          <a:endParaRPr lang="en-US"/>
        </a:p>
      </dgm:t>
    </dgm:pt>
    <dgm:pt modelId="{B57ABEC8-0CA0-074F-A795-0D58FCDB70FB}" type="pres">
      <dgm:prSet presAssocID="{2BAF2A74-D0EF-3849-9BE5-BFF67AE009BE}" presName="sp" presStyleCnt="0"/>
      <dgm:spPr/>
    </dgm:pt>
    <dgm:pt modelId="{6B82FEC5-D562-314D-A3E9-DB53F0F50D4E}" type="pres">
      <dgm:prSet presAssocID="{B76687A3-B1C1-7649-8BE6-2F8342B1EA33}" presName="arrowAndChildren" presStyleCnt="0"/>
      <dgm:spPr/>
    </dgm:pt>
    <dgm:pt modelId="{D10CBEA4-1E87-EC43-AFF0-E57CCA35E461}" type="pres">
      <dgm:prSet presAssocID="{B76687A3-B1C1-7649-8BE6-2F8342B1EA33}" presName="parentTextArrow" presStyleLbl="node1" presStyleIdx="2" presStyleCnt="8"/>
      <dgm:spPr/>
      <dgm:t>
        <a:bodyPr/>
        <a:lstStyle/>
        <a:p>
          <a:endParaRPr lang="en-US"/>
        </a:p>
      </dgm:t>
    </dgm:pt>
    <dgm:pt modelId="{F4D74B8B-681F-E547-B421-2D748009DF97}" type="pres">
      <dgm:prSet presAssocID="{49D4D8A8-FEB2-894D-94B7-5C5EB47700E4}" presName="sp" presStyleCnt="0"/>
      <dgm:spPr/>
    </dgm:pt>
    <dgm:pt modelId="{69F4081A-2A60-8441-9678-28E90A207F79}" type="pres">
      <dgm:prSet presAssocID="{80938413-F087-7E4A-916A-02A2C7EC5950}" presName="arrowAndChildren" presStyleCnt="0"/>
      <dgm:spPr/>
    </dgm:pt>
    <dgm:pt modelId="{CFAF20F8-74B0-BA44-9842-F57031EF7211}" type="pres">
      <dgm:prSet presAssocID="{80938413-F087-7E4A-916A-02A2C7EC5950}" presName="parentTextArrow" presStyleLbl="node1" presStyleIdx="3" presStyleCnt="8"/>
      <dgm:spPr/>
      <dgm:t>
        <a:bodyPr/>
        <a:lstStyle/>
        <a:p>
          <a:endParaRPr lang="en-US"/>
        </a:p>
      </dgm:t>
    </dgm:pt>
    <dgm:pt modelId="{CC2DF4E5-CDA5-9847-8506-4D26152FA4BD}" type="pres">
      <dgm:prSet presAssocID="{F31F1260-ED63-D840-99D4-CA6F178C2CC7}" presName="sp" presStyleCnt="0"/>
      <dgm:spPr/>
    </dgm:pt>
    <dgm:pt modelId="{40549A44-FFFD-AB4A-838D-CA77305ACE98}" type="pres">
      <dgm:prSet presAssocID="{07E3FF7B-C377-2A41-A227-772682658414}" presName="arrowAndChildren" presStyleCnt="0"/>
      <dgm:spPr/>
    </dgm:pt>
    <dgm:pt modelId="{40DDF9E9-581B-AC42-9D44-FA12B3B9D72E}" type="pres">
      <dgm:prSet presAssocID="{07E3FF7B-C377-2A41-A227-772682658414}" presName="parentTextArrow" presStyleLbl="node1" presStyleIdx="4" presStyleCnt="8"/>
      <dgm:spPr/>
      <dgm:t>
        <a:bodyPr/>
        <a:lstStyle/>
        <a:p>
          <a:endParaRPr lang="en-US"/>
        </a:p>
      </dgm:t>
    </dgm:pt>
    <dgm:pt modelId="{705D988A-03FA-F54F-B294-A661B77C51E8}" type="pres">
      <dgm:prSet presAssocID="{4BD374A8-B7A1-5C45-9012-BB3C4DD70DC1}" presName="sp" presStyleCnt="0"/>
      <dgm:spPr/>
    </dgm:pt>
    <dgm:pt modelId="{2CBF861A-57BE-B34C-AC5F-C90E3F872BFA}" type="pres">
      <dgm:prSet presAssocID="{55E77DF0-5FE9-A242-BD9D-7330C688F46D}" presName="arrowAndChildren" presStyleCnt="0"/>
      <dgm:spPr/>
    </dgm:pt>
    <dgm:pt modelId="{50828B87-E4B6-AB42-AF30-D7452E95E9E9}" type="pres">
      <dgm:prSet presAssocID="{55E77DF0-5FE9-A242-BD9D-7330C688F46D}" presName="parentTextArrow" presStyleLbl="node1" presStyleIdx="5" presStyleCnt="8"/>
      <dgm:spPr/>
      <dgm:t>
        <a:bodyPr/>
        <a:lstStyle/>
        <a:p>
          <a:endParaRPr lang="en-US"/>
        </a:p>
      </dgm:t>
    </dgm:pt>
    <dgm:pt modelId="{350AF85B-CF12-2843-9156-8FB4C0184DCD}" type="pres">
      <dgm:prSet presAssocID="{C82DDCFD-55EA-7D45-830D-239A40252A2C}" presName="sp" presStyleCnt="0"/>
      <dgm:spPr/>
    </dgm:pt>
    <dgm:pt modelId="{00FFCF75-3032-2644-9238-3EC1DFBDB7DF}" type="pres">
      <dgm:prSet presAssocID="{68879D13-7125-6942-A90F-9D69DE198DEE}" presName="arrowAndChildren" presStyleCnt="0"/>
      <dgm:spPr/>
    </dgm:pt>
    <dgm:pt modelId="{12431F58-C3B9-6D49-BDCB-7F645326F440}" type="pres">
      <dgm:prSet presAssocID="{68879D13-7125-6942-A90F-9D69DE198DEE}" presName="parentTextArrow" presStyleLbl="node1" presStyleIdx="6" presStyleCnt="8"/>
      <dgm:spPr/>
      <dgm:t>
        <a:bodyPr/>
        <a:lstStyle/>
        <a:p>
          <a:endParaRPr lang="en-US"/>
        </a:p>
      </dgm:t>
    </dgm:pt>
    <dgm:pt modelId="{3B00FD8A-E00B-2649-9251-2FDEEB77D329}" type="pres">
      <dgm:prSet presAssocID="{D65009C6-2607-304E-83BD-C8AAC73902BB}" presName="sp" presStyleCnt="0"/>
      <dgm:spPr/>
    </dgm:pt>
    <dgm:pt modelId="{615C43AC-8A75-7D4D-BAE1-FEF3D8ADDCB9}" type="pres">
      <dgm:prSet presAssocID="{2423748D-4C0C-B44E-856B-51CCEE8DB982}" presName="arrowAndChildren" presStyleCnt="0"/>
      <dgm:spPr/>
    </dgm:pt>
    <dgm:pt modelId="{4EB2E5EC-D555-8544-A84D-E818827F8DE5}" type="pres">
      <dgm:prSet presAssocID="{2423748D-4C0C-B44E-856B-51CCEE8DB982}" presName="parentTextArrow" presStyleLbl="node1" presStyleIdx="7" presStyleCnt="8"/>
      <dgm:spPr/>
      <dgm:t>
        <a:bodyPr/>
        <a:lstStyle/>
        <a:p>
          <a:endParaRPr lang="en-US"/>
        </a:p>
      </dgm:t>
    </dgm:pt>
  </dgm:ptLst>
  <dgm:cxnLst>
    <dgm:cxn modelId="{87FF5024-DD69-7747-9753-B2B52511ED55}" srcId="{9E8A8EE4-E5DA-2649-9EF1-1489A57DB91A}" destId="{B76687A3-B1C1-7649-8BE6-2F8342B1EA33}" srcOrd="5" destOrd="0" parTransId="{F65A37F2-22C4-CC42-B308-DB9C66190B53}" sibTransId="{2BAF2A74-D0EF-3849-9BE5-BFF67AE009BE}"/>
    <dgm:cxn modelId="{0054854C-D68A-1D41-BA8B-D1AC63F32601}" srcId="{9E8A8EE4-E5DA-2649-9EF1-1489A57DB91A}" destId="{07E3FF7B-C377-2A41-A227-772682658414}" srcOrd="3" destOrd="0" parTransId="{808E6947-8653-5E47-B0C7-A61DC99E78A4}" sibTransId="{F31F1260-ED63-D840-99D4-CA6F178C2CC7}"/>
    <dgm:cxn modelId="{227E5074-F58F-EE42-A3F0-7C8734988B41}" srcId="{9E8A8EE4-E5DA-2649-9EF1-1489A57DB91A}" destId="{68879D13-7125-6942-A90F-9D69DE198DEE}" srcOrd="1" destOrd="0" parTransId="{5A946AC1-ACF5-2348-8000-12EDAF98C747}" sibTransId="{C82DDCFD-55EA-7D45-830D-239A40252A2C}"/>
    <dgm:cxn modelId="{0EEDB1FC-E6F0-8C4D-8EB3-E3D8CE154E15}" srcId="{9E8A8EE4-E5DA-2649-9EF1-1489A57DB91A}" destId="{E6D6937E-258C-3A4A-9B61-066205FA6210}" srcOrd="6" destOrd="0" parTransId="{6049DF3A-E360-124B-AB83-D4A82EA6159B}" sibTransId="{CC2A90B1-7376-7E44-B6E4-2A2AC791DFCC}"/>
    <dgm:cxn modelId="{3D324569-C734-6848-A078-9C22310EC978}" type="presOf" srcId="{2423748D-4C0C-B44E-856B-51CCEE8DB982}" destId="{4EB2E5EC-D555-8544-A84D-E818827F8DE5}" srcOrd="0" destOrd="0" presId="urn:microsoft.com/office/officeart/2005/8/layout/process4"/>
    <dgm:cxn modelId="{DA3A5F0A-7261-D441-BB5D-7BCB63A113B0}" type="presOf" srcId="{E6D6937E-258C-3A4A-9B61-066205FA6210}" destId="{F6AADBF7-0A0D-F34D-8ECB-795FA2F7C1E0}" srcOrd="0" destOrd="0" presId="urn:microsoft.com/office/officeart/2005/8/layout/process4"/>
    <dgm:cxn modelId="{8A33E4A8-D37A-9F49-80DD-5FB4F0FE8868}" type="presOf" srcId="{55E77DF0-5FE9-A242-BD9D-7330C688F46D}" destId="{50828B87-E4B6-AB42-AF30-D7452E95E9E9}" srcOrd="0" destOrd="0" presId="urn:microsoft.com/office/officeart/2005/8/layout/process4"/>
    <dgm:cxn modelId="{5C6675DD-53A5-8A49-B805-024352D37586}" type="presOf" srcId="{80938413-F087-7E4A-916A-02A2C7EC5950}" destId="{CFAF20F8-74B0-BA44-9842-F57031EF7211}" srcOrd="0" destOrd="0" presId="urn:microsoft.com/office/officeart/2005/8/layout/process4"/>
    <dgm:cxn modelId="{CEBAD86E-78AC-F04F-A1FC-C7844A746990}" type="presOf" srcId="{07E3FF7B-C377-2A41-A227-772682658414}" destId="{40DDF9E9-581B-AC42-9D44-FA12B3B9D72E}" srcOrd="0" destOrd="0" presId="urn:microsoft.com/office/officeart/2005/8/layout/process4"/>
    <dgm:cxn modelId="{466A6A75-49D6-E040-92DF-3A032EFECF91}" type="presOf" srcId="{B76687A3-B1C1-7649-8BE6-2F8342B1EA33}" destId="{D10CBEA4-1E87-EC43-AFF0-E57CCA35E461}" srcOrd="0" destOrd="0" presId="urn:microsoft.com/office/officeart/2005/8/layout/process4"/>
    <dgm:cxn modelId="{F409FC5C-3FC4-7C47-9C69-4FA0AED6E21D}" srcId="{9E8A8EE4-E5DA-2649-9EF1-1489A57DB91A}" destId="{B78B1D51-7BB8-344B-B378-86773D3A9F3A}" srcOrd="7" destOrd="0" parTransId="{68D7634A-4F19-7042-8ED2-BE13E3EC2A7E}" sibTransId="{EBD2A9EB-6EB2-8847-BBF1-6A8177B03360}"/>
    <dgm:cxn modelId="{5966DFBE-6277-C348-949C-A2C5CB3571B3}" type="presOf" srcId="{9E8A8EE4-E5DA-2649-9EF1-1489A57DB91A}" destId="{C6918EB5-4ADD-9146-9056-0A70DB2A299E}" srcOrd="0" destOrd="0" presId="urn:microsoft.com/office/officeart/2005/8/layout/process4"/>
    <dgm:cxn modelId="{263CDAE0-3161-714B-9066-8F6ADC39B434}" type="presOf" srcId="{B78B1D51-7BB8-344B-B378-86773D3A9F3A}" destId="{F6A88874-537F-9146-B513-3A26B1EC039E}" srcOrd="0" destOrd="0" presId="urn:microsoft.com/office/officeart/2005/8/layout/process4"/>
    <dgm:cxn modelId="{C9D00963-03E9-894E-AB68-56B2BF839C07}" srcId="{9E8A8EE4-E5DA-2649-9EF1-1489A57DB91A}" destId="{55E77DF0-5FE9-A242-BD9D-7330C688F46D}" srcOrd="2" destOrd="0" parTransId="{FEC16BDA-072D-B64E-A21F-2F4120E85067}" sibTransId="{4BD374A8-B7A1-5C45-9012-BB3C4DD70DC1}"/>
    <dgm:cxn modelId="{03BF0D20-1613-B04E-992B-92E4126E5C01}" type="presOf" srcId="{68879D13-7125-6942-A90F-9D69DE198DEE}" destId="{12431F58-C3B9-6D49-BDCB-7F645326F440}" srcOrd="0" destOrd="0" presId="urn:microsoft.com/office/officeart/2005/8/layout/process4"/>
    <dgm:cxn modelId="{531AD7C4-AD00-DE40-AD15-180CB8E2CA3E}" srcId="{9E8A8EE4-E5DA-2649-9EF1-1489A57DB91A}" destId="{80938413-F087-7E4A-916A-02A2C7EC5950}" srcOrd="4" destOrd="0" parTransId="{7B49E50C-E6E8-E647-849B-52AA13C386FA}" sibTransId="{49D4D8A8-FEB2-894D-94B7-5C5EB47700E4}"/>
    <dgm:cxn modelId="{DA934C29-9D0E-424F-AE76-C89353BA2A32}" srcId="{9E8A8EE4-E5DA-2649-9EF1-1489A57DB91A}" destId="{2423748D-4C0C-B44E-856B-51CCEE8DB982}" srcOrd="0" destOrd="0" parTransId="{FAEA955F-C928-B640-A3CD-547F5E17DCD9}" sibTransId="{D65009C6-2607-304E-83BD-C8AAC73902BB}"/>
    <dgm:cxn modelId="{DB8C21C8-D2EE-514C-A14D-DAD116269234}" type="presParOf" srcId="{C6918EB5-4ADD-9146-9056-0A70DB2A299E}" destId="{72236DE7-BF5D-2741-ACDB-96A155CFB95C}" srcOrd="0" destOrd="0" presId="urn:microsoft.com/office/officeart/2005/8/layout/process4"/>
    <dgm:cxn modelId="{D368B684-04CD-B249-879B-F32C1BAF03B6}" type="presParOf" srcId="{72236DE7-BF5D-2741-ACDB-96A155CFB95C}" destId="{F6A88874-537F-9146-B513-3A26B1EC039E}" srcOrd="0" destOrd="0" presId="urn:microsoft.com/office/officeart/2005/8/layout/process4"/>
    <dgm:cxn modelId="{E042290D-ABF0-0A46-804F-B1F7A96B1DA2}" type="presParOf" srcId="{C6918EB5-4ADD-9146-9056-0A70DB2A299E}" destId="{113E8A6F-5D80-C94C-B39D-D6C7D01FFEAF}" srcOrd="1" destOrd="0" presId="urn:microsoft.com/office/officeart/2005/8/layout/process4"/>
    <dgm:cxn modelId="{97C90758-3858-BA48-8C63-2D8B034D581A}" type="presParOf" srcId="{C6918EB5-4ADD-9146-9056-0A70DB2A299E}" destId="{7BF24EE2-D320-C449-B06C-B202461D5766}" srcOrd="2" destOrd="0" presId="urn:microsoft.com/office/officeart/2005/8/layout/process4"/>
    <dgm:cxn modelId="{4CFB62FB-E68A-694C-9E8F-5C0A163D3861}" type="presParOf" srcId="{7BF24EE2-D320-C449-B06C-B202461D5766}" destId="{F6AADBF7-0A0D-F34D-8ECB-795FA2F7C1E0}" srcOrd="0" destOrd="0" presId="urn:microsoft.com/office/officeart/2005/8/layout/process4"/>
    <dgm:cxn modelId="{16CD22F4-1739-5B43-BD3F-E488A568A7E0}" type="presParOf" srcId="{C6918EB5-4ADD-9146-9056-0A70DB2A299E}" destId="{B57ABEC8-0CA0-074F-A795-0D58FCDB70FB}" srcOrd="3" destOrd="0" presId="urn:microsoft.com/office/officeart/2005/8/layout/process4"/>
    <dgm:cxn modelId="{B5E1D2E3-CCDB-2345-ACAD-0EB8CFEBE18C}" type="presParOf" srcId="{C6918EB5-4ADD-9146-9056-0A70DB2A299E}" destId="{6B82FEC5-D562-314D-A3E9-DB53F0F50D4E}" srcOrd="4" destOrd="0" presId="urn:microsoft.com/office/officeart/2005/8/layout/process4"/>
    <dgm:cxn modelId="{1ECF1CA6-31FF-2C4E-9AA6-29D187EFF70B}" type="presParOf" srcId="{6B82FEC5-D562-314D-A3E9-DB53F0F50D4E}" destId="{D10CBEA4-1E87-EC43-AFF0-E57CCA35E461}" srcOrd="0" destOrd="0" presId="urn:microsoft.com/office/officeart/2005/8/layout/process4"/>
    <dgm:cxn modelId="{A11F1C35-8D4F-A64E-9C15-8F397FA653F8}" type="presParOf" srcId="{C6918EB5-4ADD-9146-9056-0A70DB2A299E}" destId="{F4D74B8B-681F-E547-B421-2D748009DF97}" srcOrd="5" destOrd="0" presId="urn:microsoft.com/office/officeart/2005/8/layout/process4"/>
    <dgm:cxn modelId="{E8E6A00B-8539-7E4E-BF69-1F8C5E693387}" type="presParOf" srcId="{C6918EB5-4ADD-9146-9056-0A70DB2A299E}" destId="{69F4081A-2A60-8441-9678-28E90A207F79}" srcOrd="6" destOrd="0" presId="urn:microsoft.com/office/officeart/2005/8/layout/process4"/>
    <dgm:cxn modelId="{FAF04BAA-F381-3240-883C-42CC86A980F4}" type="presParOf" srcId="{69F4081A-2A60-8441-9678-28E90A207F79}" destId="{CFAF20F8-74B0-BA44-9842-F57031EF7211}" srcOrd="0" destOrd="0" presId="urn:microsoft.com/office/officeart/2005/8/layout/process4"/>
    <dgm:cxn modelId="{CB8D011C-D7EA-7F42-978D-1B5319224993}" type="presParOf" srcId="{C6918EB5-4ADD-9146-9056-0A70DB2A299E}" destId="{CC2DF4E5-CDA5-9847-8506-4D26152FA4BD}" srcOrd="7" destOrd="0" presId="urn:microsoft.com/office/officeart/2005/8/layout/process4"/>
    <dgm:cxn modelId="{2BB7B857-F8C3-3941-95E5-73E8408528EC}" type="presParOf" srcId="{C6918EB5-4ADD-9146-9056-0A70DB2A299E}" destId="{40549A44-FFFD-AB4A-838D-CA77305ACE98}" srcOrd="8" destOrd="0" presId="urn:microsoft.com/office/officeart/2005/8/layout/process4"/>
    <dgm:cxn modelId="{4304B10F-2D82-F243-82CC-C1FA204C9E78}" type="presParOf" srcId="{40549A44-FFFD-AB4A-838D-CA77305ACE98}" destId="{40DDF9E9-581B-AC42-9D44-FA12B3B9D72E}" srcOrd="0" destOrd="0" presId="urn:microsoft.com/office/officeart/2005/8/layout/process4"/>
    <dgm:cxn modelId="{11695AD3-7C9E-AD46-99E3-C2451B9D60E4}" type="presParOf" srcId="{C6918EB5-4ADD-9146-9056-0A70DB2A299E}" destId="{705D988A-03FA-F54F-B294-A661B77C51E8}" srcOrd="9" destOrd="0" presId="urn:microsoft.com/office/officeart/2005/8/layout/process4"/>
    <dgm:cxn modelId="{E28AD288-CCE3-D340-830F-10C7AA9B002F}" type="presParOf" srcId="{C6918EB5-4ADD-9146-9056-0A70DB2A299E}" destId="{2CBF861A-57BE-B34C-AC5F-C90E3F872BFA}" srcOrd="10" destOrd="0" presId="urn:microsoft.com/office/officeart/2005/8/layout/process4"/>
    <dgm:cxn modelId="{427F0B8C-F096-3349-AB5B-47D9189BD021}" type="presParOf" srcId="{2CBF861A-57BE-B34C-AC5F-C90E3F872BFA}" destId="{50828B87-E4B6-AB42-AF30-D7452E95E9E9}" srcOrd="0" destOrd="0" presId="urn:microsoft.com/office/officeart/2005/8/layout/process4"/>
    <dgm:cxn modelId="{AF7FA48F-7BCF-2D42-946A-DACB0714F423}" type="presParOf" srcId="{C6918EB5-4ADD-9146-9056-0A70DB2A299E}" destId="{350AF85B-CF12-2843-9156-8FB4C0184DCD}" srcOrd="11" destOrd="0" presId="urn:microsoft.com/office/officeart/2005/8/layout/process4"/>
    <dgm:cxn modelId="{726EBB09-F604-1047-AAA1-CF84FFEB29E6}" type="presParOf" srcId="{C6918EB5-4ADD-9146-9056-0A70DB2A299E}" destId="{00FFCF75-3032-2644-9238-3EC1DFBDB7DF}" srcOrd="12" destOrd="0" presId="urn:microsoft.com/office/officeart/2005/8/layout/process4"/>
    <dgm:cxn modelId="{05E580EB-3133-8B4F-9344-9A55869FE8C8}" type="presParOf" srcId="{00FFCF75-3032-2644-9238-3EC1DFBDB7DF}" destId="{12431F58-C3B9-6D49-BDCB-7F645326F440}" srcOrd="0" destOrd="0" presId="urn:microsoft.com/office/officeart/2005/8/layout/process4"/>
    <dgm:cxn modelId="{EC37F5A4-EE3E-D744-9767-1823CCBB7A55}" type="presParOf" srcId="{C6918EB5-4ADD-9146-9056-0A70DB2A299E}" destId="{3B00FD8A-E00B-2649-9251-2FDEEB77D329}" srcOrd="13" destOrd="0" presId="urn:microsoft.com/office/officeart/2005/8/layout/process4"/>
    <dgm:cxn modelId="{4D25D834-724A-1F41-A010-87C9C74ABAB6}" type="presParOf" srcId="{C6918EB5-4ADD-9146-9056-0A70DB2A299E}" destId="{615C43AC-8A75-7D4D-BAE1-FEF3D8ADDCB9}" srcOrd="14" destOrd="0" presId="urn:microsoft.com/office/officeart/2005/8/layout/process4"/>
    <dgm:cxn modelId="{45EC709C-7D6C-714D-8231-FD6607D751B9}" type="presParOf" srcId="{615C43AC-8A75-7D4D-BAE1-FEF3D8ADDCB9}" destId="{4EB2E5EC-D555-8544-A84D-E818827F8DE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521C15C-77F8-9744-9851-7249C98EF4BD}" type="doc">
      <dgm:prSet loTypeId="urn:microsoft.com/office/officeart/2005/8/layout/list1" loCatId="" qsTypeId="urn:microsoft.com/office/officeart/2005/8/quickstyle/simple3" qsCatId="simple" csTypeId="urn:microsoft.com/office/officeart/2005/8/colors/accent1_2" csCatId="accent1" phldr="1"/>
      <dgm:spPr/>
      <dgm:t>
        <a:bodyPr/>
        <a:lstStyle/>
        <a:p>
          <a:endParaRPr lang="en-US"/>
        </a:p>
      </dgm:t>
    </dgm:pt>
    <dgm:pt modelId="{BF72C7BD-8D4F-2F42-B62D-C47FCB7F0345}">
      <dgm:prSet custT="1"/>
      <dgm:spPr/>
      <dgm:t>
        <a:bodyPr/>
        <a:lstStyle/>
        <a:p>
          <a:pPr rtl="0"/>
          <a:r>
            <a:rPr lang="en-US" sz="2400" dirty="0" smtClean="0"/>
            <a:t>Back up collected information</a:t>
          </a:r>
          <a:endParaRPr lang="en-US" sz="2400" dirty="0"/>
        </a:p>
      </dgm:t>
    </dgm:pt>
    <dgm:pt modelId="{6B69B282-6B82-7047-8B78-8AB79E113D8F}" type="parTrans" cxnId="{E6763C71-4981-9D4B-A29E-5D39C717B6BF}">
      <dgm:prSet/>
      <dgm:spPr/>
      <dgm:t>
        <a:bodyPr/>
        <a:lstStyle/>
        <a:p>
          <a:endParaRPr lang="en-US" sz="2800">
            <a:solidFill>
              <a:srgbClr val="000000"/>
            </a:solidFill>
          </a:endParaRPr>
        </a:p>
      </dgm:t>
    </dgm:pt>
    <dgm:pt modelId="{1A89FF76-DA74-4849-8C9D-AF421C493CE7}" type="sibTrans" cxnId="{E6763C71-4981-9D4B-A29E-5D39C717B6BF}">
      <dgm:prSet/>
      <dgm:spPr/>
      <dgm:t>
        <a:bodyPr/>
        <a:lstStyle/>
        <a:p>
          <a:endParaRPr lang="en-US" sz="2800">
            <a:solidFill>
              <a:srgbClr val="000000"/>
            </a:solidFill>
          </a:endParaRPr>
        </a:p>
      </dgm:t>
    </dgm:pt>
    <dgm:pt modelId="{991ADAF6-CB38-0F4C-85ED-AA9CC1AB2FCA}">
      <dgm:prSet custT="1"/>
      <dgm:spPr/>
      <dgm:t>
        <a:bodyPr/>
        <a:lstStyle/>
        <a:p>
          <a:pPr rtl="0"/>
          <a:r>
            <a:rPr lang="en-US" sz="2400" dirty="0" smtClean="0"/>
            <a:t>Use high quality recording equipment</a:t>
          </a:r>
          <a:endParaRPr lang="en-US" sz="2400" dirty="0"/>
        </a:p>
      </dgm:t>
    </dgm:pt>
    <dgm:pt modelId="{FE946DC4-8FA1-0E4B-9B71-1002A2277B29}" type="parTrans" cxnId="{95D4298F-C1C4-EC41-B073-F43EEE7293E3}">
      <dgm:prSet/>
      <dgm:spPr/>
      <dgm:t>
        <a:bodyPr/>
        <a:lstStyle/>
        <a:p>
          <a:endParaRPr lang="en-US" sz="2800">
            <a:solidFill>
              <a:srgbClr val="000000"/>
            </a:solidFill>
          </a:endParaRPr>
        </a:p>
      </dgm:t>
    </dgm:pt>
    <dgm:pt modelId="{F03B6418-C1B6-824A-956D-DDA893967C76}" type="sibTrans" cxnId="{95D4298F-C1C4-EC41-B073-F43EEE7293E3}">
      <dgm:prSet/>
      <dgm:spPr/>
      <dgm:t>
        <a:bodyPr/>
        <a:lstStyle/>
        <a:p>
          <a:endParaRPr lang="en-US" sz="2800">
            <a:solidFill>
              <a:srgbClr val="000000"/>
            </a:solidFill>
          </a:endParaRPr>
        </a:p>
      </dgm:t>
    </dgm:pt>
    <dgm:pt modelId="{896A251F-AAF5-9E4D-9217-AEC71539C691}">
      <dgm:prSet custT="1"/>
      <dgm:spPr/>
      <dgm:t>
        <a:bodyPr/>
        <a:lstStyle/>
        <a:p>
          <a:pPr rtl="0"/>
          <a:r>
            <a:rPr lang="en-US" sz="2400" dirty="0" smtClean="0"/>
            <a:t>Develop master list of information types</a:t>
          </a:r>
          <a:endParaRPr lang="en-US" sz="2400" dirty="0"/>
        </a:p>
      </dgm:t>
    </dgm:pt>
    <dgm:pt modelId="{1DB7E850-932B-964B-BABC-C1F896217054}" type="parTrans" cxnId="{69397F41-670D-FF40-9496-4CE4E718648B}">
      <dgm:prSet/>
      <dgm:spPr/>
      <dgm:t>
        <a:bodyPr/>
        <a:lstStyle/>
        <a:p>
          <a:endParaRPr lang="en-US" sz="2800">
            <a:solidFill>
              <a:srgbClr val="000000"/>
            </a:solidFill>
          </a:endParaRPr>
        </a:p>
      </dgm:t>
    </dgm:pt>
    <dgm:pt modelId="{58E32025-FD2F-C34B-AE7E-F215283FD7CA}" type="sibTrans" cxnId="{69397F41-670D-FF40-9496-4CE4E718648B}">
      <dgm:prSet/>
      <dgm:spPr/>
      <dgm:t>
        <a:bodyPr/>
        <a:lstStyle/>
        <a:p>
          <a:endParaRPr lang="en-US" sz="2800">
            <a:solidFill>
              <a:srgbClr val="000000"/>
            </a:solidFill>
          </a:endParaRPr>
        </a:p>
      </dgm:t>
    </dgm:pt>
    <dgm:pt modelId="{C7D25FB6-61B3-FF49-A25C-00C7FAA5C2F5}">
      <dgm:prSet custT="1"/>
      <dgm:spPr/>
      <dgm:t>
        <a:bodyPr/>
        <a:lstStyle/>
        <a:p>
          <a:pPr rtl="0"/>
          <a:r>
            <a:rPr lang="en-US" sz="2400" dirty="0" smtClean="0"/>
            <a:t>Protect anonymity by masking names</a:t>
          </a:r>
          <a:endParaRPr lang="en-US" sz="2400" dirty="0"/>
        </a:p>
      </dgm:t>
    </dgm:pt>
    <dgm:pt modelId="{F3EEFD4E-95F5-ED48-A5A5-573895EDC917}" type="parTrans" cxnId="{F0CCE9ED-D7B0-2F4B-B92F-C23E1E29B3D2}">
      <dgm:prSet/>
      <dgm:spPr/>
      <dgm:t>
        <a:bodyPr/>
        <a:lstStyle/>
        <a:p>
          <a:endParaRPr lang="en-US" sz="2800">
            <a:solidFill>
              <a:srgbClr val="000000"/>
            </a:solidFill>
          </a:endParaRPr>
        </a:p>
      </dgm:t>
    </dgm:pt>
    <dgm:pt modelId="{71258D5C-7F8E-CE43-8BAB-56698E26FFE8}" type="sibTrans" cxnId="{F0CCE9ED-D7B0-2F4B-B92F-C23E1E29B3D2}">
      <dgm:prSet/>
      <dgm:spPr/>
      <dgm:t>
        <a:bodyPr/>
        <a:lstStyle/>
        <a:p>
          <a:endParaRPr lang="en-US" sz="2800">
            <a:solidFill>
              <a:srgbClr val="000000"/>
            </a:solidFill>
          </a:endParaRPr>
        </a:p>
      </dgm:t>
    </dgm:pt>
    <dgm:pt modelId="{6121EEC2-D81B-DE48-8B25-5AD3316F6F71}">
      <dgm:prSet custT="1"/>
      <dgm:spPr/>
      <dgm:t>
        <a:bodyPr/>
        <a:lstStyle/>
        <a:p>
          <a:pPr rtl="0"/>
          <a:r>
            <a:rPr lang="en-US" sz="2400" dirty="0" smtClean="0"/>
            <a:t>Develop data collection matrix</a:t>
          </a:r>
          <a:endParaRPr lang="en-US" sz="2400" dirty="0"/>
        </a:p>
      </dgm:t>
    </dgm:pt>
    <dgm:pt modelId="{F746C14A-7991-9542-BF5D-1B221A9CE924}" type="parTrans" cxnId="{5194061A-3E41-9E4A-97B8-2B28D3E87654}">
      <dgm:prSet/>
      <dgm:spPr/>
      <dgm:t>
        <a:bodyPr/>
        <a:lstStyle/>
        <a:p>
          <a:endParaRPr lang="en-US" sz="2800">
            <a:solidFill>
              <a:srgbClr val="000000"/>
            </a:solidFill>
          </a:endParaRPr>
        </a:p>
      </dgm:t>
    </dgm:pt>
    <dgm:pt modelId="{DDB909A3-7F42-464C-9BE1-C292C591148B}" type="sibTrans" cxnId="{5194061A-3E41-9E4A-97B8-2B28D3E87654}">
      <dgm:prSet/>
      <dgm:spPr/>
      <dgm:t>
        <a:bodyPr/>
        <a:lstStyle/>
        <a:p>
          <a:endParaRPr lang="en-US" sz="2800">
            <a:solidFill>
              <a:srgbClr val="000000"/>
            </a:solidFill>
          </a:endParaRPr>
        </a:p>
      </dgm:t>
    </dgm:pt>
    <dgm:pt modelId="{F48D2D06-846C-4048-A9C2-A05350D444C5}" type="pres">
      <dgm:prSet presAssocID="{6521C15C-77F8-9744-9851-7249C98EF4BD}" presName="linear" presStyleCnt="0">
        <dgm:presLayoutVars>
          <dgm:dir/>
          <dgm:animLvl val="lvl"/>
          <dgm:resizeHandles val="exact"/>
        </dgm:presLayoutVars>
      </dgm:prSet>
      <dgm:spPr/>
      <dgm:t>
        <a:bodyPr/>
        <a:lstStyle/>
        <a:p>
          <a:endParaRPr lang="en-US"/>
        </a:p>
      </dgm:t>
    </dgm:pt>
    <dgm:pt modelId="{2CBC6221-218D-9844-AFD6-EABC43AAE7E5}" type="pres">
      <dgm:prSet presAssocID="{BF72C7BD-8D4F-2F42-B62D-C47FCB7F0345}" presName="parentLin" presStyleCnt="0"/>
      <dgm:spPr/>
    </dgm:pt>
    <dgm:pt modelId="{DF886177-2774-0D4F-BCB3-5074479FC947}" type="pres">
      <dgm:prSet presAssocID="{BF72C7BD-8D4F-2F42-B62D-C47FCB7F0345}" presName="parentLeftMargin" presStyleLbl="node1" presStyleIdx="0" presStyleCnt="5"/>
      <dgm:spPr/>
      <dgm:t>
        <a:bodyPr/>
        <a:lstStyle/>
        <a:p>
          <a:endParaRPr lang="en-US"/>
        </a:p>
      </dgm:t>
    </dgm:pt>
    <dgm:pt modelId="{DCCD2FC7-256A-6C43-9998-E43F722A7140}" type="pres">
      <dgm:prSet presAssocID="{BF72C7BD-8D4F-2F42-B62D-C47FCB7F0345}" presName="parentText" presStyleLbl="node1" presStyleIdx="0" presStyleCnt="5">
        <dgm:presLayoutVars>
          <dgm:chMax val="0"/>
          <dgm:bulletEnabled val="1"/>
        </dgm:presLayoutVars>
      </dgm:prSet>
      <dgm:spPr/>
      <dgm:t>
        <a:bodyPr/>
        <a:lstStyle/>
        <a:p>
          <a:endParaRPr lang="en-US"/>
        </a:p>
      </dgm:t>
    </dgm:pt>
    <dgm:pt modelId="{A5698E24-B66D-E84A-966F-41D7561DA9AE}" type="pres">
      <dgm:prSet presAssocID="{BF72C7BD-8D4F-2F42-B62D-C47FCB7F0345}" presName="negativeSpace" presStyleCnt="0"/>
      <dgm:spPr/>
    </dgm:pt>
    <dgm:pt modelId="{BA03CDDC-65C1-3746-9857-E493F849A8CC}" type="pres">
      <dgm:prSet presAssocID="{BF72C7BD-8D4F-2F42-B62D-C47FCB7F0345}" presName="childText" presStyleLbl="conFgAcc1" presStyleIdx="0" presStyleCnt="5">
        <dgm:presLayoutVars>
          <dgm:bulletEnabled val="1"/>
        </dgm:presLayoutVars>
      </dgm:prSet>
      <dgm:spPr/>
    </dgm:pt>
    <dgm:pt modelId="{FFD82890-A328-634C-B849-6833F6AC71D7}" type="pres">
      <dgm:prSet presAssocID="{1A89FF76-DA74-4849-8C9D-AF421C493CE7}" presName="spaceBetweenRectangles" presStyleCnt="0"/>
      <dgm:spPr/>
    </dgm:pt>
    <dgm:pt modelId="{CBBF506E-9EC7-9244-8CE9-C072D7BA2027}" type="pres">
      <dgm:prSet presAssocID="{991ADAF6-CB38-0F4C-85ED-AA9CC1AB2FCA}" presName="parentLin" presStyleCnt="0"/>
      <dgm:spPr/>
    </dgm:pt>
    <dgm:pt modelId="{CB322008-706F-534B-BA2F-365F38CB76C0}" type="pres">
      <dgm:prSet presAssocID="{991ADAF6-CB38-0F4C-85ED-AA9CC1AB2FCA}" presName="parentLeftMargin" presStyleLbl="node1" presStyleIdx="0" presStyleCnt="5"/>
      <dgm:spPr/>
      <dgm:t>
        <a:bodyPr/>
        <a:lstStyle/>
        <a:p>
          <a:endParaRPr lang="en-US"/>
        </a:p>
      </dgm:t>
    </dgm:pt>
    <dgm:pt modelId="{A3A685E1-9FD1-D349-A295-C3FB880B9927}" type="pres">
      <dgm:prSet presAssocID="{991ADAF6-CB38-0F4C-85ED-AA9CC1AB2FCA}" presName="parentText" presStyleLbl="node1" presStyleIdx="1" presStyleCnt="5">
        <dgm:presLayoutVars>
          <dgm:chMax val="0"/>
          <dgm:bulletEnabled val="1"/>
        </dgm:presLayoutVars>
      </dgm:prSet>
      <dgm:spPr/>
      <dgm:t>
        <a:bodyPr/>
        <a:lstStyle/>
        <a:p>
          <a:endParaRPr lang="en-US"/>
        </a:p>
      </dgm:t>
    </dgm:pt>
    <dgm:pt modelId="{7DA5CE3B-B347-0641-8995-1E53C033F886}" type="pres">
      <dgm:prSet presAssocID="{991ADAF6-CB38-0F4C-85ED-AA9CC1AB2FCA}" presName="negativeSpace" presStyleCnt="0"/>
      <dgm:spPr/>
    </dgm:pt>
    <dgm:pt modelId="{7598B0A7-FF4F-EE46-8BD6-94D6F41B31E9}" type="pres">
      <dgm:prSet presAssocID="{991ADAF6-CB38-0F4C-85ED-AA9CC1AB2FCA}" presName="childText" presStyleLbl="conFgAcc1" presStyleIdx="1" presStyleCnt="5">
        <dgm:presLayoutVars>
          <dgm:bulletEnabled val="1"/>
        </dgm:presLayoutVars>
      </dgm:prSet>
      <dgm:spPr/>
    </dgm:pt>
    <dgm:pt modelId="{E8190E3C-5CDC-8B4A-BBA1-871A8A3A5C7A}" type="pres">
      <dgm:prSet presAssocID="{F03B6418-C1B6-824A-956D-DDA893967C76}" presName="spaceBetweenRectangles" presStyleCnt="0"/>
      <dgm:spPr/>
    </dgm:pt>
    <dgm:pt modelId="{DDC2FC66-77EE-7C4D-83D8-51B79AB91A69}" type="pres">
      <dgm:prSet presAssocID="{896A251F-AAF5-9E4D-9217-AEC71539C691}" presName="parentLin" presStyleCnt="0"/>
      <dgm:spPr/>
    </dgm:pt>
    <dgm:pt modelId="{AA2E4C26-DF22-3545-9EF8-36E00679D27E}" type="pres">
      <dgm:prSet presAssocID="{896A251F-AAF5-9E4D-9217-AEC71539C691}" presName="parentLeftMargin" presStyleLbl="node1" presStyleIdx="1" presStyleCnt="5"/>
      <dgm:spPr/>
      <dgm:t>
        <a:bodyPr/>
        <a:lstStyle/>
        <a:p>
          <a:endParaRPr lang="en-US"/>
        </a:p>
      </dgm:t>
    </dgm:pt>
    <dgm:pt modelId="{90E7F2D7-EA9A-3847-B09F-023F439ECFD3}" type="pres">
      <dgm:prSet presAssocID="{896A251F-AAF5-9E4D-9217-AEC71539C691}" presName="parentText" presStyleLbl="node1" presStyleIdx="2" presStyleCnt="5" custScaleY="136200">
        <dgm:presLayoutVars>
          <dgm:chMax val="0"/>
          <dgm:bulletEnabled val="1"/>
        </dgm:presLayoutVars>
      </dgm:prSet>
      <dgm:spPr/>
      <dgm:t>
        <a:bodyPr/>
        <a:lstStyle/>
        <a:p>
          <a:endParaRPr lang="en-US"/>
        </a:p>
      </dgm:t>
    </dgm:pt>
    <dgm:pt modelId="{9303AB56-9AD9-A646-8C19-8C43999E5406}" type="pres">
      <dgm:prSet presAssocID="{896A251F-AAF5-9E4D-9217-AEC71539C691}" presName="negativeSpace" presStyleCnt="0"/>
      <dgm:spPr/>
    </dgm:pt>
    <dgm:pt modelId="{EAD04F9F-7F5D-3440-8870-AD3AA24BC90F}" type="pres">
      <dgm:prSet presAssocID="{896A251F-AAF5-9E4D-9217-AEC71539C691}" presName="childText" presStyleLbl="conFgAcc1" presStyleIdx="2" presStyleCnt="5">
        <dgm:presLayoutVars>
          <dgm:bulletEnabled val="1"/>
        </dgm:presLayoutVars>
      </dgm:prSet>
      <dgm:spPr/>
    </dgm:pt>
    <dgm:pt modelId="{31693471-345C-3541-B1F2-A72DC07F96A3}" type="pres">
      <dgm:prSet presAssocID="{58E32025-FD2F-C34B-AE7E-F215283FD7CA}" presName="spaceBetweenRectangles" presStyleCnt="0"/>
      <dgm:spPr/>
    </dgm:pt>
    <dgm:pt modelId="{B65345B5-03A5-FF49-B501-4FFDE27EA674}" type="pres">
      <dgm:prSet presAssocID="{C7D25FB6-61B3-FF49-A25C-00C7FAA5C2F5}" presName="parentLin" presStyleCnt="0"/>
      <dgm:spPr/>
    </dgm:pt>
    <dgm:pt modelId="{473BCCB4-AE9A-784F-AF9C-D022F0A8D6F9}" type="pres">
      <dgm:prSet presAssocID="{C7D25FB6-61B3-FF49-A25C-00C7FAA5C2F5}" presName="parentLeftMargin" presStyleLbl="node1" presStyleIdx="2" presStyleCnt="5"/>
      <dgm:spPr/>
      <dgm:t>
        <a:bodyPr/>
        <a:lstStyle/>
        <a:p>
          <a:endParaRPr lang="en-US"/>
        </a:p>
      </dgm:t>
    </dgm:pt>
    <dgm:pt modelId="{BF33B247-8AC4-9A4E-BB8D-9C8267D1160D}" type="pres">
      <dgm:prSet presAssocID="{C7D25FB6-61B3-FF49-A25C-00C7FAA5C2F5}" presName="parentText" presStyleLbl="node1" presStyleIdx="3" presStyleCnt="5">
        <dgm:presLayoutVars>
          <dgm:chMax val="0"/>
          <dgm:bulletEnabled val="1"/>
        </dgm:presLayoutVars>
      </dgm:prSet>
      <dgm:spPr/>
      <dgm:t>
        <a:bodyPr/>
        <a:lstStyle/>
        <a:p>
          <a:endParaRPr lang="en-US"/>
        </a:p>
      </dgm:t>
    </dgm:pt>
    <dgm:pt modelId="{9644B8D3-FF79-A64D-A490-901DEF85FAE3}" type="pres">
      <dgm:prSet presAssocID="{C7D25FB6-61B3-FF49-A25C-00C7FAA5C2F5}" presName="negativeSpace" presStyleCnt="0"/>
      <dgm:spPr/>
    </dgm:pt>
    <dgm:pt modelId="{A33E3858-915A-AF45-BB18-1CAEB97A1047}" type="pres">
      <dgm:prSet presAssocID="{C7D25FB6-61B3-FF49-A25C-00C7FAA5C2F5}" presName="childText" presStyleLbl="conFgAcc1" presStyleIdx="3" presStyleCnt="5">
        <dgm:presLayoutVars>
          <dgm:bulletEnabled val="1"/>
        </dgm:presLayoutVars>
      </dgm:prSet>
      <dgm:spPr/>
    </dgm:pt>
    <dgm:pt modelId="{43A3E07F-A4CF-9E46-86CC-9D4650CD5435}" type="pres">
      <dgm:prSet presAssocID="{71258D5C-7F8E-CE43-8BAB-56698E26FFE8}" presName="spaceBetweenRectangles" presStyleCnt="0"/>
      <dgm:spPr/>
    </dgm:pt>
    <dgm:pt modelId="{D7E7855E-0170-6449-B5E4-3AD37BD54080}" type="pres">
      <dgm:prSet presAssocID="{6121EEC2-D81B-DE48-8B25-5AD3316F6F71}" presName="parentLin" presStyleCnt="0"/>
      <dgm:spPr/>
    </dgm:pt>
    <dgm:pt modelId="{66820839-FBC0-984A-80E0-5DCE56299EA3}" type="pres">
      <dgm:prSet presAssocID="{6121EEC2-D81B-DE48-8B25-5AD3316F6F71}" presName="parentLeftMargin" presStyleLbl="node1" presStyleIdx="3" presStyleCnt="5"/>
      <dgm:spPr/>
      <dgm:t>
        <a:bodyPr/>
        <a:lstStyle/>
        <a:p>
          <a:endParaRPr lang="en-US"/>
        </a:p>
      </dgm:t>
    </dgm:pt>
    <dgm:pt modelId="{64D7CFE2-E3B7-FF44-9AD3-26FC45A1881F}" type="pres">
      <dgm:prSet presAssocID="{6121EEC2-D81B-DE48-8B25-5AD3316F6F71}" presName="parentText" presStyleLbl="node1" presStyleIdx="4" presStyleCnt="5">
        <dgm:presLayoutVars>
          <dgm:chMax val="0"/>
          <dgm:bulletEnabled val="1"/>
        </dgm:presLayoutVars>
      </dgm:prSet>
      <dgm:spPr/>
      <dgm:t>
        <a:bodyPr/>
        <a:lstStyle/>
        <a:p>
          <a:endParaRPr lang="en-US"/>
        </a:p>
      </dgm:t>
    </dgm:pt>
    <dgm:pt modelId="{7D69D282-E043-2F48-B8AE-685D11F6F215}" type="pres">
      <dgm:prSet presAssocID="{6121EEC2-D81B-DE48-8B25-5AD3316F6F71}" presName="negativeSpace" presStyleCnt="0"/>
      <dgm:spPr/>
    </dgm:pt>
    <dgm:pt modelId="{831EABE8-C66C-7B4C-A34E-10A1BE2A1B52}" type="pres">
      <dgm:prSet presAssocID="{6121EEC2-D81B-DE48-8B25-5AD3316F6F71}" presName="childText" presStyleLbl="conFgAcc1" presStyleIdx="4" presStyleCnt="5">
        <dgm:presLayoutVars>
          <dgm:bulletEnabled val="1"/>
        </dgm:presLayoutVars>
      </dgm:prSet>
      <dgm:spPr/>
    </dgm:pt>
  </dgm:ptLst>
  <dgm:cxnLst>
    <dgm:cxn modelId="{6D2A142E-BA2D-E342-96BB-99687058864B}" type="presOf" srcId="{896A251F-AAF5-9E4D-9217-AEC71539C691}" destId="{90E7F2D7-EA9A-3847-B09F-023F439ECFD3}" srcOrd="1" destOrd="0" presId="urn:microsoft.com/office/officeart/2005/8/layout/list1"/>
    <dgm:cxn modelId="{07FFDA7C-A55E-D441-9F5C-867021FFB6F4}" type="presOf" srcId="{C7D25FB6-61B3-FF49-A25C-00C7FAA5C2F5}" destId="{BF33B247-8AC4-9A4E-BB8D-9C8267D1160D}" srcOrd="1" destOrd="0" presId="urn:microsoft.com/office/officeart/2005/8/layout/list1"/>
    <dgm:cxn modelId="{95D4298F-C1C4-EC41-B073-F43EEE7293E3}" srcId="{6521C15C-77F8-9744-9851-7249C98EF4BD}" destId="{991ADAF6-CB38-0F4C-85ED-AA9CC1AB2FCA}" srcOrd="1" destOrd="0" parTransId="{FE946DC4-8FA1-0E4B-9B71-1002A2277B29}" sibTransId="{F03B6418-C1B6-824A-956D-DDA893967C76}"/>
    <dgm:cxn modelId="{104A620C-7A16-1042-91B0-5F7A8FE2AF12}" type="presOf" srcId="{BF72C7BD-8D4F-2F42-B62D-C47FCB7F0345}" destId="{DCCD2FC7-256A-6C43-9998-E43F722A7140}" srcOrd="1" destOrd="0" presId="urn:microsoft.com/office/officeart/2005/8/layout/list1"/>
    <dgm:cxn modelId="{69397F41-670D-FF40-9496-4CE4E718648B}" srcId="{6521C15C-77F8-9744-9851-7249C98EF4BD}" destId="{896A251F-AAF5-9E4D-9217-AEC71539C691}" srcOrd="2" destOrd="0" parTransId="{1DB7E850-932B-964B-BABC-C1F896217054}" sibTransId="{58E32025-FD2F-C34B-AE7E-F215283FD7CA}"/>
    <dgm:cxn modelId="{37056543-6D25-214A-B6F6-36F906F8D812}" type="presOf" srcId="{6121EEC2-D81B-DE48-8B25-5AD3316F6F71}" destId="{64D7CFE2-E3B7-FF44-9AD3-26FC45A1881F}" srcOrd="1" destOrd="0" presId="urn:microsoft.com/office/officeart/2005/8/layout/list1"/>
    <dgm:cxn modelId="{E6763C71-4981-9D4B-A29E-5D39C717B6BF}" srcId="{6521C15C-77F8-9744-9851-7249C98EF4BD}" destId="{BF72C7BD-8D4F-2F42-B62D-C47FCB7F0345}" srcOrd="0" destOrd="0" parTransId="{6B69B282-6B82-7047-8B78-8AB79E113D8F}" sibTransId="{1A89FF76-DA74-4849-8C9D-AF421C493CE7}"/>
    <dgm:cxn modelId="{3D513CCC-543A-D94F-AB32-48764CA55601}" type="presOf" srcId="{BF72C7BD-8D4F-2F42-B62D-C47FCB7F0345}" destId="{DF886177-2774-0D4F-BCB3-5074479FC947}" srcOrd="0" destOrd="0" presId="urn:microsoft.com/office/officeart/2005/8/layout/list1"/>
    <dgm:cxn modelId="{CC2E9D2C-E54E-DA4A-9E68-FBADE36EE2CA}" type="presOf" srcId="{C7D25FB6-61B3-FF49-A25C-00C7FAA5C2F5}" destId="{473BCCB4-AE9A-784F-AF9C-D022F0A8D6F9}" srcOrd="0" destOrd="0" presId="urn:microsoft.com/office/officeart/2005/8/layout/list1"/>
    <dgm:cxn modelId="{FBE7CD00-5E07-4048-98C6-6DAFBD5D62AE}" type="presOf" srcId="{991ADAF6-CB38-0F4C-85ED-AA9CC1AB2FCA}" destId="{CB322008-706F-534B-BA2F-365F38CB76C0}" srcOrd="0" destOrd="0" presId="urn:microsoft.com/office/officeart/2005/8/layout/list1"/>
    <dgm:cxn modelId="{3205523D-BD99-5F49-9D81-85E6D9F6A574}" type="presOf" srcId="{991ADAF6-CB38-0F4C-85ED-AA9CC1AB2FCA}" destId="{A3A685E1-9FD1-D349-A295-C3FB880B9927}" srcOrd="1" destOrd="0" presId="urn:microsoft.com/office/officeart/2005/8/layout/list1"/>
    <dgm:cxn modelId="{4AC31C90-7432-6B46-B734-52C7860E3B8F}" type="presOf" srcId="{6521C15C-77F8-9744-9851-7249C98EF4BD}" destId="{F48D2D06-846C-4048-A9C2-A05350D444C5}" srcOrd="0" destOrd="0" presId="urn:microsoft.com/office/officeart/2005/8/layout/list1"/>
    <dgm:cxn modelId="{62575C65-639B-5F4B-8DBA-9AE595B38749}" type="presOf" srcId="{6121EEC2-D81B-DE48-8B25-5AD3316F6F71}" destId="{66820839-FBC0-984A-80E0-5DCE56299EA3}" srcOrd="0" destOrd="0" presId="urn:microsoft.com/office/officeart/2005/8/layout/list1"/>
    <dgm:cxn modelId="{F0CCE9ED-D7B0-2F4B-B92F-C23E1E29B3D2}" srcId="{6521C15C-77F8-9744-9851-7249C98EF4BD}" destId="{C7D25FB6-61B3-FF49-A25C-00C7FAA5C2F5}" srcOrd="3" destOrd="0" parTransId="{F3EEFD4E-95F5-ED48-A5A5-573895EDC917}" sibTransId="{71258D5C-7F8E-CE43-8BAB-56698E26FFE8}"/>
    <dgm:cxn modelId="{5194061A-3E41-9E4A-97B8-2B28D3E87654}" srcId="{6521C15C-77F8-9744-9851-7249C98EF4BD}" destId="{6121EEC2-D81B-DE48-8B25-5AD3316F6F71}" srcOrd="4" destOrd="0" parTransId="{F746C14A-7991-9542-BF5D-1B221A9CE924}" sibTransId="{DDB909A3-7F42-464C-9BE1-C292C591148B}"/>
    <dgm:cxn modelId="{2BE33F59-1A59-804E-95CE-380298289FF0}" type="presOf" srcId="{896A251F-AAF5-9E4D-9217-AEC71539C691}" destId="{AA2E4C26-DF22-3545-9EF8-36E00679D27E}" srcOrd="0" destOrd="0" presId="urn:microsoft.com/office/officeart/2005/8/layout/list1"/>
    <dgm:cxn modelId="{B299CD22-0FB0-6045-94DC-A6E46A38BAD4}" type="presParOf" srcId="{F48D2D06-846C-4048-A9C2-A05350D444C5}" destId="{2CBC6221-218D-9844-AFD6-EABC43AAE7E5}" srcOrd="0" destOrd="0" presId="urn:microsoft.com/office/officeart/2005/8/layout/list1"/>
    <dgm:cxn modelId="{E443DD03-9BAC-B243-A96C-48AB3CA3606A}" type="presParOf" srcId="{2CBC6221-218D-9844-AFD6-EABC43AAE7E5}" destId="{DF886177-2774-0D4F-BCB3-5074479FC947}" srcOrd="0" destOrd="0" presId="urn:microsoft.com/office/officeart/2005/8/layout/list1"/>
    <dgm:cxn modelId="{A7BF64D4-4242-FE48-82C3-BE81CBEB5889}" type="presParOf" srcId="{2CBC6221-218D-9844-AFD6-EABC43AAE7E5}" destId="{DCCD2FC7-256A-6C43-9998-E43F722A7140}" srcOrd="1" destOrd="0" presId="urn:microsoft.com/office/officeart/2005/8/layout/list1"/>
    <dgm:cxn modelId="{6DCC1A9E-8CD9-BF4A-AF87-BC29787D2283}" type="presParOf" srcId="{F48D2D06-846C-4048-A9C2-A05350D444C5}" destId="{A5698E24-B66D-E84A-966F-41D7561DA9AE}" srcOrd="1" destOrd="0" presId="urn:microsoft.com/office/officeart/2005/8/layout/list1"/>
    <dgm:cxn modelId="{FB36256B-A7D1-BB44-B08E-532012CDC4C9}" type="presParOf" srcId="{F48D2D06-846C-4048-A9C2-A05350D444C5}" destId="{BA03CDDC-65C1-3746-9857-E493F849A8CC}" srcOrd="2" destOrd="0" presId="urn:microsoft.com/office/officeart/2005/8/layout/list1"/>
    <dgm:cxn modelId="{81E353E8-E46D-D948-9689-E90604EE9FF5}" type="presParOf" srcId="{F48D2D06-846C-4048-A9C2-A05350D444C5}" destId="{FFD82890-A328-634C-B849-6833F6AC71D7}" srcOrd="3" destOrd="0" presId="urn:microsoft.com/office/officeart/2005/8/layout/list1"/>
    <dgm:cxn modelId="{B3E26C9B-F083-E546-B38C-7B15991947A2}" type="presParOf" srcId="{F48D2D06-846C-4048-A9C2-A05350D444C5}" destId="{CBBF506E-9EC7-9244-8CE9-C072D7BA2027}" srcOrd="4" destOrd="0" presId="urn:microsoft.com/office/officeart/2005/8/layout/list1"/>
    <dgm:cxn modelId="{A37FF313-4A84-0348-A0BE-0B707C6C1233}" type="presParOf" srcId="{CBBF506E-9EC7-9244-8CE9-C072D7BA2027}" destId="{CB322008-706F-534B-BA2F-365F38CB76C0}" srcOrd="0" destOrd="0" presId="urn:microsoft.com/office/officeart/2005/8/layout/list1"/>
    <dgm:cxn modelId="{1411D2A2-6A1D-C44B-B0D4-811090D57AAC}" type="presParOf" srcId="{CBBF506E-9EC7-9244-8CE9-C072D7BA2027}" destId="{A3A685E1-9FD1-D349-A295-C3FB880B9927}" srcOrd="1" destOrd="0" presId="urn:microsoft.com/office/officeart/2005/8/layout/list1"/>
    <dgm:cxn modelId="{21E32F4E-33A4-554F-8C46-622662A53882}" type="presParOf" srcId="{F48D2D06-846C-4048-A9C2-A05350D444C5}" destId="{7DA5CE3B-B347-0641-8995-1E53C033F886}" srcOrd="5" destOrd="0" presId="urn:microsoft.com/office/officeart/2005/8/layout/list1"/>
    <dgm:cxn modelId="{D5ADFB32-F5DA-E940-B417-629A452A7A4F}" type="presParOf" srcId="{F48D2D06-846C-4048-A9C2-A05350D444C5}" destId="{7598B0A7-FF4F-EE46-8BD6-94D6F41B31E9}" srcOrd="6" destOrd="0" presId="urn:microsoft.com/office/officeart/2005/8/layout/list1"/>
    <dgm:cxn modelId="{893F548B-6684-9442-B2CC-D137CD2AF8B4}" type="presParOf" srcId="{F48D2D06-846C-4048-A9C2-A05350D444C5}" destId="{E8190E3C-5CDC-8B4A-BBA1-871A8A3A5C7A}" srcOrd="7" destOrd="0" presId="urn:microsoft.com/office/officeart/2005/8/layout/list1"/>
    <dgm:cxn modelId="{D577753D-DA8F-A047-9662-16264B8BE2EF}" type="presParOf" srcId="{F48D2D06-846C-4048-A9C2-A05350D444C5}" destId="{DDC2FC66-77EE-7C4D-83D8-51B79AB91A69}" srcOrd="8" destOrd="0" presId="urn:microsoft.com/office/officeart/2005/8/layout/list1"/>
    <dgm:cxn modelId="{3819EC2F-8BC5-2845-947C-34D76597B783}" type="presParOf" srcId="{DDC2FC66-77EE-7C4D-83D8-51B79AB91A69}" destId="{AA2E4C26-DF22-3545-9EF8-36E00679D27E}" srcOrd="0" destOrd="0" presId="urn:microsoft.com/office/officeart/2005/8/layout/list1"/>
    <dgm:cxn modelId="{554C39E9-8560-254A-B203-603113DBCED8}" type="presParOf" srcId="{DDC2FC66-77EE-7C4D-83D8-51B79AB91A69}" destId="{90E7F2D7-EA9A-3847-B09F-023F439ECFD3}" srcOrd="1" destOrd="0" presId="urn:microsoft.com/office/officeart/2005/8/layout/list1"/>
    <dgm:cxn modelId="{84A466E7-7E3C-3943-9909-0888E5A71BB9}" type="presParOf" srcId="{F48D2D06-846C-4048-A9C2-A05350D444C5}" destId="{9303AB56-9AD9-A646-8C19-8C43999E5406}" srcOrd="9" destOrd="0" presId="urn:microsoft.com/office/officeart/2005/8/layout/list1"/>
    <dgm:cxn modelId="{4A0B448D-0883-BB45-BBEE-63417602A40D}" type="presParOf" srcId="{F48D2D06-846C-4048-A9C2-A05350D444C5}" destId="{EAD04F9F-7F5D-3440-8870-AD3AA24BC90F}" srcOrd="10" destOrd="0" presId="urn:microsoft.com/office/officeart/2005/8/layout/list1"/>
    <dgm:cxn modelId="{9881CF30-2A68-1640-A434-F96F495998D3}" type="presParOf" srcId="{F48D2D06-846C-4048-A9C2-A05350D444C5}" destId="{31693471-345C-3541-B1F2-A72DC07F96A3}" srcOrd="11" destOrd="0" presId="urn:microsoft.com/office/officeart/2005/8/layout/list1"/>
    <dgm:cxn modelId="{374E871A-9315-8546-B818-69B209E06334}" type="presParOf" srcId="{F48D2D06-846C-4048-A9C2-A05350D444C5}" destId="{B65345B5-03A5-FF49-B501-4FFDE27EA674}" srcOrd="12" destOrd="0" presId="urn:microsoft.com/office/officeart/2005/8/layout/list1"/>
    <dgm:cxn modelId="{376F4755-84CB-8C40-94E7-28CD87245EA9}" type="presParOf" srcId="{B65345B5-03A5-FF49-B501-4FFDE27EA674}" destId="{473BCCB4-AE9A-784F-AF9C-D022F0A8D6F9}" srcOrd="0" destOrd="0" presId="urn:microsoft.com/office/officeart/2005/8/layout/list1"/>
    <dgm:cxn modelId="{7FBC3977-921F-EC45-8FC6-6BD84A0DD597}" type="presParOf" srcId="{B65345B5-03A5-FF49-B501-4FFDE27EA674}" destId="{BF33B247-8AC4-9A4E-BB8D-9C8267D1160D}" srcOrd="1" destOrd="0" presId="urn:microsoft.com/office/officeart/2005/8/layout/list1"/>
    <dgm:cxn modelId="{681FB881-67A7-5649-872B-739BB8BB297E}" type="presParOf" srcId="{F48D2D06-846C-4048-A9C2-A05350D444C5}" destId="{9644B8D3-FF79-A64D-A490-901DEF85FAE3}" srcOrd="13" destOrd="0" presId="urn:microsoft.com/office/officeart/2005/8/layout/list1"/>
    <dgm:cxn modelId="{D36B9376-62F7-6745-993F-78C8E5E9C17A}" type="presParOf" srcId="{F48D2D06-846C-4048-A9C2-A05350D444C5}" destId="{A33E3858-915A-AF45-BB18-1CAEB97A1047}" srcOrd="14" destOrd="0" presId="urn:microsoft.com/office/officeart/2005/8/layout/list1"/>
    <dgm:cxn modelId="{6EB33946-EF23-DF4D-8C04-95F59460D6A0}" type="presParOf" srcId="{F48D2D06-846C-4048-A9C2-A05350D444C5}" destId="{43A3E07F-A4CF-9E46-86CC-9D4650CD5435}" srcOrd="15" destOrd="0" presId="urn:microsoft.com/office/officeart/2005/8/layout/list1"/>
    <dgm:cxn modelId="{0AFFC1C9-269D-494D-B787-794677A9C1FE}" type="presParOf" srcId="{F48D2D06-846C-4048-A9C2-A05350D444C5}" destId="{D7E7855E-0170-6449-B5E4-3AD37BD54080}" srcOrd="16" destOrd="0" presId="urn:microsoft.com/office/officeart/2005/8/layout/list1"/>
    <dgm:cxn modelId="{FD7B7B3A-E889-1948-BC6B-FB40B7DE609D}" type="presParOf" srcId="{D7E7855E-0170-6449-B5E4-3AD37BD54080}" destId="{66820839-FBC0-984A-80E0-5DCE56299EA3}" srcOrd="0" destOrd="0" presId="urn:microsoft.com/office/officeart/2005/8/layout/list1"/>
    <dgm:cxn modelId="{3411B561-B4AA-B14F-812F-0426115B089A}" type="presParOf" srcId="{D7E7855E-0170-6449-B5E4-3AD37BD54080}" destId="{64D7CFE2-E3B7-FF44-9AD3-26FC45A1881F}" srcOrd="1" destOrd="0" presId="urn:microsoft.com/office/officeart/2005/8/layout/list1"/>
    <dgm:cxn modelId="{776F3E46-5AF7-1F45-BB1F-7FCD9E8806F8}" type="presParOf" srcId="{F48D2D06-846C-4048-A9C2-A05350D444C5}" destId="{7D69D282-E043-2F48-B8AE-685D11F6F215}" srcOrd="17" destOrd="0" presId="urn:microsoft.com/office/officeart/2005/8/layout/list1"/>
    <dgm:cxn modelId="{FE093D91-301F-E74B-AE3B-C18B160E9219}" type="presParOf" srcId="{F48D2D06-846C-4048-A9C2-A05350D444C5}" destId="{831EABE8-C66C-7B4C-A34E-10A1BE2A1B5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876BF3-3C7F-AB43-AAAF-4F984F5A5A04}">
      <dsp:nvSpPr>
        <dsp:cNvPr id="0" name=""/>
        <dsp:cNvSpPr/>
      </dsp:nvSpPr>
      <dsp:spPr>
        <a:xfrm>
          <a:off x="0" y="503086"/>
          <a:ext cx="8229600" cy="70200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Submit a proposal</a:t>
          </a:r>
          <a:endParaRPr lang="en-US" sz="3000" kern="1200" dirty="0"/>
        </a:p>
      </dsp:txBody>
      <dsp:txXfrm>
        <a:off x="34269" y="537355"/>
        <a:ext cx="8161062" cy="633462"/>
      </dsp:txXfrm>
    </dsp:sp>
    <dsp:sp modelId="{40B72521-3E0E-5941-A630-F6C1A2506C5D}">
      <dsp:nvSpPr>
        <dsp:cNvPr id="0" name=""/>
        <dsp:cNvSpPr/>
      </dsp:nvSpPr>
      <dsp:spPr>
        <a:xfrm>
          <a:off x="0" y="1291486"/>
          <a:ext cx="8229600" cy="70200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Most qual studies expedited</a:t>
          </a:r>
          <a:endParaRPr lang="en-US" sz="3000" kern="1200" dirty="0"/>
        </a:p>
      </dsp:txBody>
      <dsp:txXfrm>
        <a:off x="34269" y="1325755"/>
        <a:ext cx="8161062" cy="633462"/>
      </dsp:txXfrm>
    </dsp:sp>
    <dsp:sp modelId="{E64D2F67-4DB4-D74B-B6DA-017FDF854A83}">
      <dsp:nvSpPr>
        <dsp:cNvPr id="0" name=""/>
        <dsp:cNvSpPr/>
      </dsp:nvSpPr>
      <dsp:spPr>
        <a:xfrm>
          <a:off x="0" y="2079886"/>
          <a:ext cx="8229600" cy="70200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Minors or high risk: full review</a:t>
          </a:r>
          <a:endParaRPr lang="en-US" sz="3000" kern="1200" dirty="0"/>
        </a:p>
      </dsp:txBody>
      <dsp:txXfrm>
        <a:off x="34269" y="2114155"/>
        <a:ext cx="8161062" cy="633462"/>
      </dsp:txXfrm>
    </dsp:sp>
    <dsp:sp modelId="{4FAB720B-8189-884F-A0FC-1B0EF9FFDBD4}">
      <dsp:nvSpPr>
        <dsp:cNvPr id="0" name=""/>
        <dsp:cNvSpPr/>
      </dsp:nvSpPr>
      <dsp:spPr>
        <a:xfrm>
          <a:off x="0" y="2868286"/>
          <a:ext cx="8229600" cy="70200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Qual description may require quan language</a:t>
          </a:r>
          <a:endParaRPr lang="en-US" sz="3000" kern="1200" dirty="0"/>
        </a:p>
      </dsp:txBody>
      <dsp:txXfrm>
        <a:off x="34269" y="2902555"/>
        <a:ext cx="8161062" cy="633462"/>
      </dsp:txXfrm>
    </dsp:sp>
    <dsp:sp modelId="{3B6AC679-2A40-504A-BD2F-96EAAF0951CB}">
      <dsp:nvSpPr>
        <dsp:cNvPr id="0" name=""/>
        <dsp:cNvSpPr/>
      </dsp:nvSpPr>
      <dsp:spPr>
        <a:xfrm>
          <a:off x="0" y="3656686"/>
          <a:ext cx="8229600" cy="70200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smtClean="0"/>
            <a:t>Argue: qual interviews give participants control</a:t>
          </a:r>
          <a:endParaRPr lang="en-US" sz="3000" kern="1200" dirty="0"/>
        </a:p>
      </dsp:txBody>
      <dsp:txXfrm>
        <a:off x="34269" y="3690955"/>
        <a:ext cx="8161062" cy="633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6BFDB2-147F-1C43-9362-E60E3420BF55}">
      <dsp:nvSpPr>
        <dsp:cNvPr id="0" name=""/>
        <dsp:cNvSpPr/>
      </dsp:nvSpPr>
      <dsp:spPr>
        <a:xfrm>
          <a:off x="0" y="42556"/>
          <a:ext cx="8229600" cy="65520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US" sz="2800" kern="1200" dirty="0" smtClean="0"/>
            <a:t>Narrative</a:t>
          </a:r>
          <a:endParaRPr lang="en-US" sz="2800" kern="1200" dirty="0"/>
        </a:p>
      </dsp:txBody>
      <dsp:txXfrm>
        <a:off x="31984" y="74540"/>
        <a:ext cx="8165632" cy="591232"/>
      </dsp:txXfrm>
    </dsp:sp>
    <dsp:sp modelId="{F6D2C9F5-C4E3-BF4F-B196-78378BBFA290}">
      <dsp:nvSpPr>
        <dsp:cNvPr id="0" name=""/>
        <dsp:cNvSpPr/>
      </dsp:nvSpPr>
      <dsp:spPr>
        <a:xfrm>
          <a:off x="0" y="697756"/>
          <a:ext cx="8229600" cy="1072260"/>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261290"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smtClean="0"/>
            <a:t>Individuals who are accessible, willing to talk</a:t>
          </a:r>
          <a:endParaRPr lang="en-US" sz="2200" kern="1200" dirty="0"/>
        </a:p>
        <a:p>
          <a:pPr marL="228600" lvl="1" indent="-228600" algn="l" defTabSz="977900">
            <a:lnSpc>
              <a:spcPct val="90000"/>
            </a:lnSpc>
            <a:spcBef>
              <a:spcPct val="0"/>
            </a:spcBef>
            <a:spcAft>
              <a:spcPct val="20000"/>
            </a:spcAft>
            <a:buChar char="••"/>
          </a:pPr>
          <a:r>
            <a:rPr lang="en-US" sz="2200" kern="1200" dirty="0" smtClean="0"/>
            <a:t>Inform participants of researcher motivation</a:t>
          </a:r>
          <a:endParaRPr lang="en-US" sz="2200" kern="1200" dirty="0"/>
        </a:p>
        <a:p>
          <a:pPr marL="228600" lvl="1" indent="-228600" algn="l" defTabSz="977900">
            <a:lnSpc>
              <a:spcPct val="90000"/>
            </a:lnSpc>
            <a:spcBef>
              <a:spcPct val="0"/>
            </a:spcBef>
            <a:spcAft>
              <a:spcPct val="20000"/>
            </a:spcAft>
            <a:buChar char="••"/>
          </a:pPr>
          <a:r>
            <a:rPr lang="en-US" sz="2200" kern="1200" dirty="0" smtClean="0"/>
            <a:t>Individuals can shed light on the issue</a:t>
          </a:r>
          <a:endParaRPr lang="en-US" sz="2200" kern="1200" dirty="0"/>
        </a:p>
      </dsp:txBody>
      <dsp:txXfrm>
        <a:off x="0" y="697756"/>
        <a:ext cx="8229600" cy="1072260"/>
      </dsp:txXfrm>
    </dsp:sp>
    <dsp:sp modelId="{B7AFBB62-BB9B-A540-BF45-60DA0467953A}">
      <dsp:nvSpPr>
        <dsp:cNvPr id="0" name=""/>
        <dsp:cNvSpPr/>
      </dsp:nvSpPr>
      <dsp:spPr>
        <a:xfrm>
          <a:off x="0" y="1770016"/>
          <a:ext cx="8229600" cy="65520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US" sz="2800" kern="1200" dirty="0" smtClean="0"/>
            <a:t>Phenomenology</a:t>
          </a:r>
          <a:endParaRPr lang="en-US" sz="2800" kern="1200" dirty="0"/>
        </a:p>
      </dsp:txBody>
      <dsp:txXfrm>
        <a:off x="31984" y="1802000"/>
        <a:ext cx="8165632" cy="591232"/>
      </dsp:txXfrm>
    </dsp:sp>
    <dsp:sp modelId="{09FEFEF3-07C5-4946-A506-BAB69011AD1A}">
      <dsp:nvSpPr>
        <dsp:cNvPr id="0" name=""/>
        <dsp:cNvSpPr/>
      </dsp:nvSpPr>
      <dsp:spPr>
        <a:xfrm>
          <a:off x="0" y="2425216"/>
          <a:ext cx="8229600" cy="724500"/>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261290"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smtClean="0"/>
            <a:t>Individuals must have experienced phenomenon</a:t>
          </a:r>
          <a:endParaRPr lang="en-US" sz="2200" kern="1200" dirty="0"/>
        </a:p>
        <a:p>
          <a:pPr marL="228600" lvl="1" indent="-228600" algn="l" defTabSz="977900">
            <a:lnSpc>
              <a:spcPct val="90000"/>
            </a:lnSpc>
            <a:spcBef>
              <a:spcPct val="0"/>
            </a:spcBef>
            <a:spcAft>
              <a:spcPct val="20000"/>
            </a:spcAft>
            <a:buChar char="••"/>
          </a:pPr>
          <a:r>
            <a:rPr lang="en-US" sz="2200" kern="1200" dirty="0" smtClean="0"/>
            <a:t>Can articulate their lived experiences</a:t>
          </a:r>
          <a:endParaRPr lang="en-US" sz="2200" kern="1200" dirty="0"/>
        </a:p>
      </dsp:txBody>
      <dsp:txXfrm>
        <a:off x="0" y="2425216"/>
        <a:ext cx="8229600" cy="724500"/>
      </dsp:txXfrm>
    </dsp:sp>
    <dsp:sp modelId="{43601C78-9B9C-E64C-BDCF-0DBFB6CF60C5}">
      <dsp:nvSpPr>
        <dsp:cNvPr id="0" name=""/>
        <dsp:cNvSpPr/>
      </dsp:nvSpPr>
      <dsp:spPr>
        <a:xfrm>
          <a:off x="0" y="3149716"/>
          <a:ext cx="8229600" cy="65520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US" sz="2800" kern="1200" dirty="0" smtClean="0"/>
            <a:t>Grounded Theory</a:t>
          </a:r>
          <a:endParaRPr lang="en-US" sz="2800" kern="1200" dirty="0"/>
        </a:p>
      </dsp:txBody>
      <dsp:txXfrm>
        <a:off x="31984" y="3181700"/>
        <a:ext cx="8165632" cy="591232"/>
      </dsp:txXfrm>
    </dsp:sp>
    <dsp:sp modelId="{84C0BA7D-B4E2-424B-B94B-9C45CE765BA1}">
      <dsp:nvSpPr>
        <dsp:cNvPr id="0" name=""/>
        <dsp:cNvSpPr/>
      </dsp:nvSpPr>
      <dsp:spPr>
        <a:xfrm>
          <a:off x="0" y="3804916"/>
          <a:ext cx="8229600" cy="1014300"/>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261290"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smtClean="0"/>
            <a:t>Participants participated in the process or action the researcher is studying</a:t>
          </a:r>
          <a:endParaRPr lang="en-US" sz="2200" kern="1200" dirty="0"/>
        </a:p>
        <a:p>
          <a:pPr marL="228600" lvl="1" indent="-228600" algn="l" defTabSz="977900">
            <a:lnSpc>
              <a:spcPct val="90000"/>
            </a:lnSpc>
            <a:spcBef>
              <a:spcPct val="0"/>
            </a:spcBef>
            <a:spcAft>
              <a:spcPct val="20000"/>
            </a:spcAft>
            <a:buChar char="••"/>
          </a:pPr>
          <a:r>
            <a:rPr lang="en-US" sz="2200" kern="1200" dirty="0" smtClean="0"/>
            <a:t>May be dispersed to provide contextual information</a:t>
          </a:r>
          <a:endParaRPr lang="en-US" sz="2200" kern="1200" dirty="0"/>
        </a:p>
      </dsp:txBody>
      <dsp:txXfrm>
        <a:off x="0" y="3804916"/>
        <a:ext cx="8229600" cy="10143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6BFDB2-147F-1C43-9362-E60E3420BF55}">
      <dsp:nvSpPr>
        <dsp:cNvPr id="0" name=""/>
        <dsp:cNvSpPr/>
      </dsp:nvSpPr>
      <dsp:spPr>
        <a:xfrm>
          <a:off x="0" y="6623"/>
          <a:ext cx="8229600" cy="102960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lvl="0" algn="l" defTabSz="1778000">
            <a:lnSpc>
              <a:spcPct val="90000"/>
            </a:lnSpc>
            <a:spcBef>
              <a:spcPct val="0"/>
            </a:spcBef>
            <a:spcAft>
              <a:spcPct val="35000"/>
            </a:spcAft>
          </a:pPr>
          <a:r>
            <a:rPr lang="en-US" sz="4000" kern="1200" dirty="0" smtClean="0"/>
            <a:t>Ethnography</a:t>
          </a:r>
          <a:endParaRPr lang="en-US" sz="4000" kern="1200" dirty="0"/>
        </a:p>
      </dsp:txBody>
      <dsp:txXfrm>
        <a:off x="50261" y="56884"/>
        <a:ext cx="8129078" cy="929078"/>
      </dsp:txXfrm>
    </dsp:sp>
    <dsp:sp modelId="{F6D2C9F5-C4E3-BF4F-B196-78378BBFA290}">
      <dsp:nvSpPr>
        <dsp:cNvPr id="0" name=""/>
        <dsp:cNvSpPr/>
      </dsp:nvSpPr>
      <dsp:spPr>
        <a:xfrm>
          <a:off x="0" y="1036224"/>
          <a:ext cx="8229600" cy="1195425"/>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228600" lvl="1" indent="-228600" algn="l" defTabSz="1155700">
            <a:lnSpc>
              <a:spcPct val="90000"/>
            </a:lnSpc>
            <a:spcBef>
              <a:spcPct val="0"/>
            </a:spcBef>
            <a:spcAft>
              <a:spcPct val="20000"/>
            </a:spcAft>
            <a:buChar char="••"/>
          </a:pPr>
          <a:r>
            <a:rPr lang="en-US" sz="2600" kern="1200" dirty="0" smtClean="0"/>
            <a:t>Single site</a:t>
          </a:r>
          <a:endParaRPr lang="en-US" sz="2600" kern="1200" dirty="0"/>
        </a:p>
        <a:p>
          <a:pPr marL="228600" lvl="1" indent="-228600" algn="l" defTabSz="1155700">
            <a:lnSpc>
              <a:spcPct val="90000"/>
            </a:lnSpc>
            <a:spcBef>
              <a:spcPct val="0"/>
            </a:spcBef>
            <a:spcAft>
              <a:spcPct val="20000"/>
            </a:spcAft>
            <a:buChar char="••"/>
          </a:pPr>
          <a:r>
            <a:rPr lang="en-US" sz="2600" kern="1200" dirty="0" smtClean="0"/>
            <a:t>Intact culture-sharing group has developed shared values, beliefs, and assumptions</a:t>
          </a:r>
          <a:endParaRPr lang="en-US" sz="2600" kern="1200" dirty="0"/>
        </a:p>
      </dsp:txBody>
      <dsp:txXfrm>
        <a:off x="0" y="1036224"/>
        <a:ext cx="8229600" cy="1195425"/>
      </dsp:txXfrm>
    </dsp:sp>
    <dsp:sp modelId="{B7AFBB62-BB9B-A540-BF45-60DA0467953A}">
      <dsp:nvSpPr>
        <dsp:cNvPr id="0" name=""/>
        <dsp:cNvSpPr/>
      </dsp:nvSpPr>
      <dsp:spPr>
        <a:xfrm>
          <a:off x="0" y="2231649"/>
          <a:ext cx="8229600" cy="102960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lvl="0" algn="l" defTabSz="1778000">
            <a:lnSpc>
              <a:spcPct val="90000"/>
            </a:lnSpc>
            <a:spcBef>
              <a:spcPct val="0"/>
            </a:spcBef>
            <a:spcAft>
              <a:spcPct val="35000"/>
            </a:spcAft>
          </a:pPr>
          <a:r>
            <a:rPr lang="en-US" sz="4000" kern="1200" dirty="0" smtClean="0"/>
            <a:t>Case study</a:t>
          </a:r>
          <a:endParaRPr lang="en-US" sz="4000" kern="1200" dirty="0"/>
        </a:p>
      </dsp:txBody>
      <dsp:txXfrm>
        <a:off x="50261" y="2281910"/>
        <a:ext cx="8129078" cy="929078"/>
      </dsp:txXfrm>
    </dsp:sp>
    <dsp:sp modelId="{09FEFEF3-07C5-4946-A506-BAB69011AD1A}">
      <dsp:nvSpPr>
        <dsp:cNvPr id="0" name=""/>
        <dsp:cNvSpPr/>
      </dsp:nvSpPr>
      <dsp:spPr>
        <a:xfrm>
          <a:off x="0" y="3261249"/>
          <a:ext cx="8229600" cy="1593900"/>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228600" lvl="1" indent="-228600" algn="l" defTabSz="1155700">
            <a:lnSpc>
              <a:spcPct val="90000"/>
            </a:lnSpc>
            <a:spcBef>
              <a:spcPct val="0"/>
            </a:spcBef>
            <a:spcAft>
              <a:spcPct val="20000"/>
            </a:spcAft>
            <a:buChar char="••"/>
          </a:pPr>
          <a:r>
            <a:rPr lang="en-US" sz="2600" kern="1200" dirty="0" smtClean="0"/>
            <a:t>Select a site or sites to study</a:t>
          </a:r>
          <a:endParaRPr lang="en-US" sz="2600" kern="1200" dirty="0"/>
        </a:p>
        <a:p>
          <a:pPr marL="228600" lvl="1" indent="-228600" algn="l" defTabSz="1155700">
            <a:lnSpc>
              <a:spcPct val="90000"/>
            </a:lnSpc>
            <a:spcBef>
              <a:spcPct val="0"/>
            </a:spcBef>
            <a:spcAft>
              <a:spcPct val="20000"/>
            </a:spcAft>
            <a:buChar char="••"/>
          </a:pPr>
          <a:r>
            <a:rPr lang="en-US" sz="2600" kern="1200" dirty="0" smtClean="0"/>
            <a:t>May be programs, events, processes, activities, individuals, or several individuals</a:t>
          </a:r>
          <a:endParaRPr lang="en-US" sz="2600" kern="1200" dirty="0"/>
        </a:p>
        <a:p>
          <a:pPr marL="228600" lvl="1" indent="-228600" algn="l" defTabSz="1155700">
            <a:lnSpc>
              <a:spcPct val="90000"/>
            </a:lnSpc>
            <a:spcBef>
              <a:spcPct val="0"/>
            </a:spcBef>
            <a:spcAft>
              <a:spcPct val="20000"/>
            </a:spcAft>
            <a:buChar char="••"/>
          </a:pPr>
          <a:r>
            <a:rPr lang="en-US" sz="2600" kern="1200" dirty="0" smtClean="0"/>
            <a:t>Collective case study is acceptable</a:t>
          </a:r>
          <a:endParaRPr lang="en-US" sz="2600" kern="1200" dirty="0"/>
        </a:p>
      </dsp:txBody>
      <dsp:txXfrm>
        <a:off x="0" y="3261249"/>
        <a:ext cx="8229600" cy="15939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964A3B-3763-3045-8BEA-1FDDB8DFD77A}">
      <dsp:nvSpPr>
        <dsp:cNvPr id="0" name=""/>
        <dsp:cNvSpPr/>
      </dsp:nvSpPr>
      <dsp:spPr>
        <a:xfrm>
          <a:off x="0" y="4597385"/>
          <a:ext cx="6527153" cy="335399"/>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US" sz="2400" kern="1200" dirty="0" smtClean="0"/>
            <a:t>Decide </a:t>
          </a:r>
          <a:r>
            <a:rPr lang="en-US" sz="2400" b="1" kern="1200" dirty="0" smtClean="0"/>
            <a:t>transcription</a:t>
          </a:r>
          <a:r>
            <a:rPr lang="en-US" sz="2400" kern="1200" dirty="0" smtClean="0"/>
            <a:t> logistics</a:t>
          </a:r>
          <a:endParaRPr lang="en-US" sz="2400" kern="1200" dirty="0"/>
        </a:p>
      </dsp:txBody>
      <dsp:txXfrm>
        <a:off x="0" y="4597385"/>
        <a:ext cx="6527153" cy="335399"/>
      </dsp:txXfrm>
    </dsp:sp>
    <dsp:sp modelId="{9A6ECB4C-4082-0149-922A-BC8148D56196}">
      <dsp:nvSpPr>
        <dsp:cNvPr id="0" name=""/>
        <dsp:cNvSpPr/>
      </dsp:nvSpPr>
      <dsp:spPr>
        <a:xfrm rot="10800000">
          <a:off x="0" y="4086571"/>
          <a:ext cx="6527153" cy="515844"/>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kern="1200" dirty="0" smtClean="0"/>
            <a:t>Use good </a:t>
          </a:r>
          <a:r>
            <a:rPr lang="en-US" sz="2400" b="1" kern="1200" dirty="0" smtClean="0"/>
            <a:t>interview procedures</a:t>
          </a:r>
          <a:endParaRPr lang="en-US" sz="2400" kern="1200" dirty="0"/>
        </a:p>
      </dsp:txBody>
      <dsp:txXfrm rot="10800000">
        <a:off x="0" y="4086571"/>
        <a:ext cx="6527153" cy="335180"/>
      </dsp:txXfrm>
    </dsp:sp>
    <dsp:sp modelId="{C6302B4E-EEE7-914B-9D1E-12C20E4CE149}">
      <dsp:nvSpPr>
        <dsp:cNvPr id="0" name=""/>
        <dsp:cNvSpPr/>
      </dsp:nvSpPr>
      <dsp:spPr>
        <a:xfrm rot="10800000">
          <a:off x="0" y="3575757"/>
          <a:ext cx="6527153" cy="515844"/>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kern="1200" dirty="0" smtClean="0"/>
            <a:t>Obtain </a:t>
          </a:r>
          <a:r>
            <a:rPr lang="en-US" sz="2400" b="1" kern="1200" dirty="0" smtClean="0"/>
            <a:t>consent</a:t>
          </a:r>
          <a:endParaRPr lang="en-US" sz="2400" kern="1200" dirty="0"/>
        </a:p>
      </dsp:txBody>
      <dsp:txXfrm rot="10800000">
        <a:off x="0" y="3575757"/>
        <a:ext cx="6527153" cy="335180"/>
      </dsp:txXfrm>
    </dsp:sp>
    <dsp:sp modelId="{1B2BD325-E132-1D47-BB20-AD90EC2FCCD8}">
      <dsp:nvSpPr>
        <dsp:cNvPr id="0" name=""/>
        <dsp:cNvSpPr/>
      </dsp:nvSpPr>
      <dsp:spPr>
        <a:xfrm rot="10800000">
          <a:off x="0" y="3064943"/>
          <a:ext cx="6527153" cy="515844"/>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kern="1200" dirty="0" smtClean="0"/>
            <a:t>Locate distraction-free </a:t>
          </a:r>
          <a:r>
            <a:rPr lang="en-US" sz="2400" b="1" kern="1200" dirty="0" smtClean="0"/>
            <a:t>place</a:t>
          </a:r>
          <a:endParaRPr lang="en-US" sz="2400" kern="1200" dirty="0"/>
        </a:p>
      </dsp:txBody>
      <dsp:txXfrm rot="10800000">
        <a:off x="0" y="3064943"/>
        <a:ext cx="6527153" cy="335180"/>
      </dsp:txXfrm>
    </dsp:sp>
    <dsp:sp modelId="{79C71364-6FCC-8142-8722-C8ECAF236872}">
      <dsp:nvSpPr>
        <dsp:cNvPr id="0" name=""/>
        <dsp:cNvSpPr/>
      </dsp:nvSpPr>
      <dsp:spPr>
        <a:xfrm rot="10800000">
          <a:off x="0" y="2554130"/>
          <a:ext cx="6527153" cy="515844"/>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kern="1200" dirty="0" smtClean="0"/>
            <a:t>Refine through </a:t>
          </a:r>
          <a:r>
            <a:rPr lang="en-US" sz="2400" b="1" kern="1200" dirty="0" smtClean="0"/>
            <a:t>pilot testing</a:t>
          </a:r>
          <a:endParaRPr lang="en-US" sz="2400" kern="1200" dirty="0"/>
        </a:p>
      </dsp:txBody>
      <dsp:txXfrm rot="10800000">
        <a:off x="0" y="2554130"/>
        <a:ext cx="6527153" cy="335180"/>
      </dsp:txXfrm>
    </dsp:sp>
    <dsp:sp modelId="{6988A688-7F06-004B-A493-E7AD7EB7BBE4}">
      <dsp:nvSpPr>
        <dsp:cNvPr id="0" name=""/>
        <dsp:cNvSpPr/>
      </dsp:nvSpPr>
      <dsp:spPr>
        <a:xfrm rot="10800000">
          <a:off x="0" y="2043316"/>
          <a:ext cx="6527153" cy="515844"/>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kern="1200" dirty="0" smtClean="0"/>
            <a:t>Design &amp; use an </a:t>
          </a:r>
          <a:r>
            <a:rPr lang="en-US" sz="2400" b="1" kern="1200" dirty="0" smtClean="0"/>
            <a:t>interview protocol</a:t>
          </a:r>
          <a:endParaRPr lang="en-US" sz="2400" kern="1200" dirty="0"/>
        </a:p>
      </dsp:txBody>
      <dsp:txXfrm rot="10800000">
        <a:off x="0" y="2043316"/>
        <a:ext cx="6527153" cy="335180"/>
      </dsp:txXfrm>
    </dsp:sp>
    <dsp:sp modelId="{4A9E2172-3EDC-2448-A019-8BBFD8E1E2B6}">
      <dsp:nvSpPr>
        <dsp:cNvPr id="0" name=""/>
        <dsp:cNvSpPr/>
      </dsp:nvSpPr>
      <dsp:spPr>
        <a:xfrm rot="10800000">
          <a:off x="0" y="1532502"/>
          <a:ext cx="6527153" cy="515844"/>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kern="1200" dirty="0" smtClean="0"/>
            <a:t>Use adequate </a:t>
          </a:r>
          <a:r>
            <a:rPr lang="en-US" sz="2400" b="1" kern="1200" dirty="0" smtClean="0"/>
            <a:t>recording procedures</a:t>
          </a:r>
          <a:endParaRPr lang="en-US" sz="2400" kern="1200" dirty="0"/>
        </a:p>
      </dsp:txBody>
      <dsp:txXfrm rot="10800000">
        <a:off x="0" y="1532502"/>
        <a:ext cx="6527153" cy="335180"/>
      </dsp:txXfrm>
    </dsp:sp>
    <dsp:sp modelId="{2EA37F39-B48A-9F45-B102-8F74EA8D238C}">
      <dsp:nvSpPr>
        <dsp:cNvPr id="0" name=""/>
        <dsp:cNvSpPr/>
      </dsp:nvSpPr>
      <dsp:spPr>
        <a:xfrm rot="10800000">
          <a:off x="0" y="1021688"/>
          <a:ext cx="6527153" cy="515844"/>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kern="1200" dirty="0" smtClean="0"/>
            <a:t>Distinguish </a:t>
          </a:r>
          <a:r>
            <a:rPr lang="en-US" sz="2400" b="1" kern="1200" dirty="0" smtClean="0"/>
            <a:t>type of interview</a:t>
          </a:r>
          <a:endParaRPr lang="en-US" sz="2400" kern="1200" dirty="0"/>
        </a:p>
      </dsp:txBody>
      <dsp:txXfrm rot="10800000">
        <a:off x="0" y="1021688"/>
        <a:ext cx="6527153" cy="335180"/>
      </dsp:txXfrm>
    </dsp:sp>
    <dsp:sp modelId="{A567A99D-66E9-7248-BB73-9C374719D380}">
      <dsp:nvSpPr>
        <dsp:cNvPr id="0" name=""/>
        <dsp:cNvSpPr/>
      </dsp:nvSpPr>
      <dsp:spPr>
        <a:xfrm rot="10800000">
          <a:off x="0" y="510874"/>
          <a:ext cx="6527153" cy="515844"/>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kern="1200" dirty="0" smtClean="0"/>
            <a:t>Identify </a:t>
          </a:r>
          <a:r>
            <a:rPr lang="en-US" sz="2400" b="1" kern="1200" dirty="0" smtClean="0"/>
            <a:t>interviewees</a:t>
          </a:r>
          <a:endParaRPr lang="en-US" sz="2400" kern="1200" dirty="0"/>
        </a:p>
      </dsp:txBody>
      <dsp:txXfrm rot="10800000">
        <a:off x="0" y="510874"/>
        <a:ext cx="6527153" cy="335180"/>
      </dsp:txXfrm>
    </dsp:sp>
    <dsp:sp modelId="{4EB2E5EC-D555-8544-A84D-E818827F8DE5}">
      <dsp:nvSpPr>
        <dsp:cNvPr id="0" name=""/>
        <dsp:cNvSpPr/>
      </dsp:nvSpPr>
      <dsp:spPr>
        <a:xfrm rot="10800000">
          <a:off x="0" y="60"/>
          <a:ext cx="6527153" cy="515844"/>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US" sz="2400" kern="1200" dirty="0" smtClean="0"/>
            <a:t>Determine open-ended </a:t>
          </a:r>
          <a:r>
            <a:rPr lang="en-US" sz="2400" b="1" kern="1200" dirty="0" smtClean="0"/>
            <a:t>research questions</a:t>
          </a:r>
          <a:endParaRPr lang="en-US" sz="2400" kern="1200" dirty="0"/>
        </a:p>
      </dsp:txBody>
      <dsp:txXfrm rot="10800000">
        <a:off x="0" y="60"/>
        <a:ext cx="6527153" cy="3351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88874-537F-9146-B513-3A26B1EC039E}">
      <dsp:nvSpPr>
        <dsp:cNvPr id="0" name=""/>
        <dsp:cNvSpPr/>
      </dsp:nvSpPr>
      <dsp:spPr>
        <a:xfrm>
          <a:off x="0" y="4382815"/>
          <a:ext cx="6527153" cy="410943"/>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US" sz="2000" kern="1200" dirty="0" smtClean="0"/>
            <a:t>Prepare thick and rich notes immediately</a:t>
          </a:r>
          <a:endParaRPr lang="en-US" sz="2000" kern="1200" dirty="0"/>
        </a:p>
      </dsp:txBody>
      <dsp:txXfrm>
        <a:off x="0" y="4382815"/>
        <a:ext cx="6527153" cy="410943"/>
      </dsp:txXfrm>
    </dsp:sp>
    <dsp:sp modelId="{F6AADBF7-0A0D-F34D-8ECB-795FA2F7C1E0}">
      <dsp:nvSpPr>
        <dsp:cNvPr id="0" name=""/>
        <dsp:cNvSpPr/>
      </dsp:nvSpPr>
      <dsp:spPr>
        <a:xfrm rot="10800000">
          <a:off x="0" y="3756949"/>
          <a:ext cx="6527153" cy="632030"/>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US" sz="2000" kern="1200" smtClean="0"/>
            <a:t>Withdraw slowly</a:t>
          </a:r>
          <a:endParaRPr lang="en-US" sz="2000" kern="1200"/>
        </a:p>
      </dsp:txBody>
      <dsp:txXfrm rot="10800000">
        <a:off x="0" y="3756949"/>
        <a:ext cx="6527153" cy="410674"/>
      </dsp:txXfrm>
    </dsp:sp>
    <dsp:sp modelId="{D10CBEA4-1E87-EC43-AFF0-E57CCA35E461}">
      <dsp:nvSpPr>
        <dsp:cNvPr id="0" name=""/>
        <dsp:cNvSpPr/>
      </dsp:nvSpPr>
      <dsp:spPr>
        <a:xfrm rot="10800000">
          <a:off x="0" y="3131082"/>
          <a:ext cx="6527153" cy="632030"/>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US" sz="2000" kern="1200" smtClean="0"/>
            <a:t>Have someone introduce you to build rapport</a:t>
          </a:r>
          <a:endParaRPr lang="en-US" sz="2000" kern="1200"/>
        </a:p>
      </dsp:txBody>
      <dsp:txXfrm rot="10800000">
        <a:off x="0" y="3131082"/>
        <a:ext cx="6527153" cy="410674"/>
      </dsp:txXfrm>
    </dsp:sp>
    <dsp:sp modelId="{CFAF20F8-74B0-BA44-9842-F57031EF7211}">
      <dsp:nvSpPr>
        <dsp:cNvPr id="0" name=""/>
        <dsp:cNvSpPr/>
      </dsp:nvSpPr>
      <dsp:spPr>
        <a:xfrm rot="10800000">
          <a:off x="0" y="2505216"/>
          <a:ext cx="6527153" cy="632030"/>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US" sz="2000" kern="1200" smtClean="0"/>
            <a:t>Record description and interpretation</a:t>
          </a:r>
          <a:endParaRPr lang="en-US" sz="2000" kern="1200"/>
        </a:p>
      </dsp:txBody>
      <dsp:txXfrm rot="10800000">
        <a:off x="0" y="2505216"/>
        <a:ext cx="6527153" cy="410674"/>
      </dsp:txXfrm>
    </dsp:sp>
    <dsp:sp modelId="{40DDF9E9-581B-AC42-9D44-FA12B3B9D72E}">
      <dsp:nvSpPr>
        <dsp:cNvPr id="0" name=""/>
        <dsp:cNvSpPr/>
      </dsp:nvSpPr>
      <dsp:spPr>
        <a:xfrm rot="10800000">
          <a:off x="0" y="1879349"/>
          <a:ext cx="6527153" cy="632030"/>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US" sz="2000" kern="1200" dirty="0" smtClean="0"/>
            <a:t>Design and use an observational protocol</a:t>
          </a:r>
          <a:endParaRPr lang="en-US" sz="2000" kern="1200" dirty="0"/>
        </a:p>
      </dsp:txBody>
      <dsp:txXfrm rot="10800000">
        <a:off x="0" y="1879349"/>
        <a:ext cx="6527153" cy="410674"/>
      </dsp:txXfrm>
    </dsp:sp>
    <dsp:sp modelId="{50828B87-E4B6-AB42-AF30-D7452E95E9E9}">
      <dsp:nvSpPr>
        <dsp:cNvPr id="0" name=""/>
        <dsp:cNvSpPr/>
      </dsp:nvSpPr>
      <dsp:spPr>
        <a:xfrm rot="10800000">
          <a:off x="0" y="1253482"/>
          <a:ext cx="6527153" cy="632030"/>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US" sz="2000" kern="1200" dirty="0" smtClean="0"/>
            <a:t>Distinguish type of observation base on observer role</a:t>
          </a:r>
          <a:endParaRPr lang="en-US" sz="2000" kern="1200" dirty="0"/>
        </a:p>
      </dsp:txBody>
      <dsp:txXfrm rot="10800000">
        <a:off x="0" y="1253482"/>
        <a:ext cx="6527153" cy="410674"/>
      </dsp:txXfrm>
    </dsp:sp>
    <dsp:sp modelId="{12431F58-C3B9-6D49-BDCB-7F645326F440}">
      <dsp:nvSpPr>
        <dsp:cNvPr id="0" name=""/>
        <dsp:cNvSpPr/>
      </dsp:nvSpPr>
      <dsp:spPr>
        <a:xfrm rot="10800000">
          <a:off x="0" y="627616"/>
          <a:ext cx="6527153" cy="632030"/>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US" sz="2000" kern="1200" dirty="0" smtClean="0"/>
            <a:t>Identify who or what to observe</a:t>
          </a:r>
          <a:endParaRPr lang="en-US" sz="2000" kern="1200" dirty="0"/>
        </a:p>
      </dsp:txBody>
      <dsp:txXfrm rot="10800000">
        <a:off x="0" y="627616"/>
        <a:ext cx="6527153" cy="410674"/>
      </dsp:txXfrm>
    </dsp:sp>
    <dsp:sp modelId="{4EB2E5EC-D555-8544-A84D-E818827F8DE5}">
      <dsp:nvSpPr>
        <dsp:cNvPr id="0" name=""/>
        <dsp:cNvSpPr/>
      </dsp:nvSpPr>
      <dsp:spPr>
        <a:xfrm rot="10800000">
          <a:off x="0" y="1749"/>
          <a:ext cx="6527153" cy="632030"/>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US" sz="2000" kern="1200" dirty="0" smtClean="0"/>
            <a:t>Select site</a:t>
          </a:r>
          <a:endParaRPr lang="en-US" sz="2000" kern="1200" dirty="0"/>
        </a:p>
      </dsp:txBody>
      <dsp:txXfrm rot="10800000">
        <a:off x="0" y="1749"/>
        <a:ext cx="6527153" cy="4106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3CDDC-65C1-3746-9857-E493F849A8CC}">
      <dsp:nvSpPr>
        <dsp:cNvPr id="0" name=""/>
        <dsp:cNvSpPr/>
      </dsp:nvSpPr>
      <dsp:spPr>
        <a:xfrm>
          <a:off x="0" y="301225"/>
          <a:ext cx="8229600" cy="478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CCD2FC7-256A-6C43-9998-E43F722A7140}">
      <dsp:nvSpPr>
        <dsp:cNvPr id="0" name=""/>
        <dsp:cNvSpPr/>
      </dsp:nvSpPr>
      <dsp:spPr>
        <a:xfrm>
          <a:off x="411480" y="20785"/>
          <a:ext cx="5760720" cy="56088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7742" tIns="0" rIns="217742" bIns="0" numCol="1" spcCol="1270" anchor="ctr" anchorCtr="0">
          <a:noAutofit/>
        </a:bodyPr>
        <a:lstStyle/>
        <a:p>
          <a:pPr lvl="0" algn="l" defTabSz="1066800" rtl="0">
            <a:lnSpc>
              <a:spcPct val="90000"/>
            </a:lnSpc>
            <a:spcBef>
              <a:spcPct val="0"/>
            </a:spcBef>
            <a:spcAft>
              <a:spcPct val="35000"/>
            </a:spcAft>
          </a:pPr>
          <a:r>
            <a:rPr lang="en-US" sz="2400" kern="1200" dirty="0" smtClean="0"/>
            <a:t>Back up collected information</a:t>
          </a:r>
          <a:endParaRPr lang="en-US" sz="2400" kern="1200" dirty="0"/>
        </a:p>
      </dsp:txBody>
      <dsp:txXfrm>
        <a:off x="438860" y="48165"/>
        <a:ext cx="5705960" cy="506120"/>
      </dsp:txXfrm>
    </dsp:sp>
    <dsp:sp modelId="{7598B0A7-FF4F-EE46-8BD6-94D6F41B31E9}">
      <dsp:nvSpPr>
        <dsp:cNvPr id="0" name=""/>
        <dsp:cNvSpPr/>
      </dsp:nvSpPr>
      <dsp:spPr>
        <a:xfrm>
          <a:off x="0" y="1163065"/>
          <a:ext cx="8229600" cy="478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A3A685E1-9FD1-D349-A295-C3FB880B9927}">
      <dsp:nvSpPr>
        <dsp:cNvPr id="0" name=""/>
        <dsp:cNvSpPr/>
      </dsp:nvSpPr>
      <dsp:spPr>
        <a:xfrm>
          <a:off x="411480" y="882625"/>
          <a:ext cx="5760720" cy="56088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7742" tIns="0" rIns="217742" bIns="0" numCol="1" spcCol="1270" anchor="ctr" anchorCtr="0">
          <a:noAutofit/>
        </a:bodyPr>
        <a:lstStyle/>
        <a:p>
          <a:pPr lvl="0" algn="l" defTabSz="1066800" rtl="0">
            <a:lnSpc>
              <a:spcPct val="90000"/>
            </a:lnSpc>
            <a:spcBef>
              <a:spcPct val="0"/>
            </a:spcBef>
            <a:spcAft>
              <a:spcPct val="35000"/>
            </a:spcAft>
          </a:pPr>
          <a:r>
            <a:rPr lang="en-US" sz="2400" kern="1200" dirty="0" smtClean="0"/>
            <a:t>Use high quality recording equipment</a:t>
          </a:r>
          <a:endParaRPr lang="en-US" sz="2400" kern="1200" dirty="0"/>
        </a:p>
      </dsp:txBody>
      <dsp:txXfrm>
        <a:off x="438860" y="910005"/>
        <a:ext cx="5705960" cy="506120"/>
      </dsp:txXfrm>
    </dsp:sp>
    <dsp:sp modelId="{EAD04F9F-7F5D-3440-8870-AD3AA24BC90F}">
      <dsp:nvSpPr>
        <dsp:cNvPr id="0" name=""/>
        <dsp:cNvSpPr/>
      </dsp:nvSpPr>
      <dsp:spPr>
        <a:xfrm>
          <a:off x="0" y="2227943"/>
          <a:ext cx="8229600" cy="478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0E7F2D7-EA9A-3847-B09F-023F439ECFD3}">
      <dsp:nvSpPr>
        <dsp:cNvPr id="0" name=""/>
        <dsp:cNvSpPr/>
      </dsp:nvSpPr>
      <dsp:spPr>
        <a:xfrm>
          <a:off x="411480" y="1744465"/>
          <a:ext cx="5760720" cy="763918"/>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7742" tIns="0" rIns="217742" bIns="0" numCol="1" spcCol="1270" anchor="ctr" anchorCtr="0">
          <a:noAutofit/>
        </a:bodyPr>
        <a:lstStyle/>
        <a:p>
          <a:pPr lvl="0" algn="l" defTabSz="1066800" rtl="0">
            <a:lnSpc>
              <a:spcPct val="90000"/>
            </a:lnSpc>
            <a:spcBef>
              <a:spcPct val="0"/>
            </a:spcBef>
            <a:spcAft>
              <a:spcPct val="35000"/>
            </a:spcAft>
          </a:pPr>
          <a:r>
            <a:rPr lang="en-US" sz="2400" kern="1200" dirty="0" smtClean="0"/>
            <a:t>Develop master list of information types</a:t>
          </a:r>
          <a:endParaRPr lang="en-US" sz="2400" kern="1200" dirty="0"/>
        </a:p>
      </dsp:txBody>
      <dsp:txXfrm>
        <a:off x="448771" y="1781756"/>
        <a:ext cx="5686138" cy="689336"/>
      </dsp:txXfrm>
    </dsp:sp>
    <dsp:sp modelId="{A33E3858-915A-AF45-BB18-1CAEB97A1047}">
      <dsp:nvSpPr>
        <dsp:cNvPr id="0" name=""/>
        <dsp:cNvSpPr/>
      </dsp:nvSpPr>
      <dsp:spPr>
        <a:xfrm>
          <a:off x="0" y="3089783"/>
          <a:ext cx="8229600" cy="478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F33B247-8AC4-9A4E-BB8D-9C8267D1160D}">
      <dsp:nvSpPr>
        <dsp:cNvPr id="0" name=""/>
        <dsp:cNvSpPr/>
      </dsp:nvSpPr>
      <dsp:spPr>
        <a:xfrm>
          <a:off x="411480" y="2809343"/>
          <a:ext cx="5760720" cy="56088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7742" tIns="0" rIns="217742" bIns="0" numCol="1" spcCol="1270" anchor="ctr" anchorCtr="0">
          <a:noAutofit/>
        </a:bodyPr>
        <a:lstStyle/>
        <a:p>
          <a:pPr lvl="0" algn="l" defTabSz="1066800" rtl="0">
            <a:lnSpc>
              <a:spcPct val="90000"/>
            </a:lnSpc>
            <a:spcBef>
              <a:spcPct val="0"/>
            </a:spcBef>
            <a:spcAft>
              <a:spcPct val="35000"/>
            </a:spcAft>
          </a:pPr>
          <a:r>
            <a:rPr lang="en-US" sz="2400" kern="1200" dirty="0" smtClean="0"/>
            <a:t>Protect anonymity by masking names</a:t>
          </a:r>
          <a:endParaRPr lang="en-US" sz="2400" kern="1200" dirty="0"/>
        </a:p>
      </dsp:txBody>
      <dsp:txXfrm>
        <a:off x="438860" y="2836723"/>
        <a:ext cx="5705960" cy="506120"/>
      </dsp:txXfrm>
    </dsp:sp>
    <dsp:sp modelId="{831EABE8-C66C-7B4C-A34E-10A1BE2A1B52}">
      <dsp:nvSpPr>
        <dsp:cNvPr id="0" name=""/>
        <dsp:cNvSpPr/>
      </dsp:nvSpPr>
      <dsp:spPr>
        <a:xfrm>
          <a:off x="0" y="3951623"/>
          <a:ext cx="8229600" cy="478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4D7CFE2-E3B7-FF44-9AD3-26FC45A1881F}">
      <dsp:nvSpPr>
        <dsp:cNvPr id="0" name=""/>
        <dsp:cNvSpPr/>
      </dsp:nvSpPr>
      <dsp:spPr>
        <a:xfrm>
          <a:off x="411480" y="3671183"/>
          <a:ext cx="5760720" cy="56088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7742" tIns="0" rIns="217742" bIns="0" numCol="1" spcCol="1270" anchor="ctr" anchorCtr="0">
          <a:noAutofit/>
        </a:bodyPr>
        <a:lstStyle/>
        <a:p>
          <a:pPr lvl="0" algn="l" defTabSz="1066800" rtl="0">
            <a:lnSpc>
              <a:spcPct val="90000"/>
            </a:lnSpc>
            <a:spcBef>
              <a:spcPct val="0"/>
            </a:spcBef>
            <a:spcAft>
              <a:spcPct val="35000"/>
            </a:spcAft>
          </a:pPr>
          <a:r>
            <a:rPr lang="en-US" sz="2400" kern="1200" dirty="0" smtClean="0"/>
            <a:t>Develop data collection matrix</a:t>
          </a:r>
          <a:endParaRPr lang="en-US" sz="2400" kern="1200" dirty="0"/>
        </a:p>
      </dsp:txBody>
      <dsp:txXfrm>
        <a:off x="438860" y="3698563"/>
        <a:ext cx="5705960"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0A6778B-EBC9-9A42-B4BC-4498AD36A5BB}" type="datetimeFigureOut">
              <a:rPr lang="en-US" smtClean="0"/>
              <a:pPr/>
              <a:t>5/29/2019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AA4DBEE-87D6-D447-88DA-1BCF6544134C}" type="slidenum">
              <a:rPr lang="en-US" smtClean="0"/>
              <a:pPr/>
              <a:t>‹#›</a:t>
            </a:fld>
            <a:endParaRPr lang="en-US"/>
          </a:p>
        </p:txBody>
      </p:sp>
    </p:spTree>
    <p:extLst>
      <p:ext uri="{BB962C8B-B14F-4D97-AF65-F5344CB8AC3E}">
        <p14:creationId xmlns:p14="http://schemas.microsoft.com/office/powerpoint/2010/main" val="390804838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47BA52-BA29-E845-AE20-843CA46203C0}" type="datetimeFigureOut">
              <a:rPr lang="en-US" smtClean="0"/>
              <a:pPr/>
              <a:t>5/29/2019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B2A957-B8E9-284B-9BC3-FCFA6BD692DA}" type="slidenum">
              <a:rPr lang="en-US" smtClean="0"/>
              <a:pPr/>
              <a:t>‹#›</a:t>
            </a:fld>
            <a:endParaRPr lang="en-US"/>
          </a:p>
        </p:txBody>
      </p:sp>
    </p:spTree>
    <p:extLst>
      <p:ext uri="{BB962C8B-B14F-4D97-AF65-F5344CB8AC3E}">
        <p14:creationId xmlns:p14="http://schemas.microsoft.com/office/powerpoint/2010/main" val="1011310280"/>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B2A957-B8E9-284B-9BC3-FCFA6BD692DA}" type="slidenum">
              <a:rPr lang="en-US" smtClean="0"/>
              <a:pPr/>
              <a:t>8</a:t>
            </a:fld>
            <a:endParaRPr lang="en-US"/>
          </a:p>
        </p:txBody>
      </p:sp>
    </p:spTree>
    <p:extLst>
      <p:ext uri="{BB962C8B-B14F-4D97-AF65-F5344CB8AC3E}">
        <p14:creationId xmlns:p14="http://schemas.microsoft.com/office/powerpoint/2010/main" val="310359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891430" y="2513559"/>
            <a:ext cx="5348614" cy="764088"/>
          </a:xfrm>
        </p:spPr>
        <p:txBody>
          <a:bodyPr>
            <a:noAutofit/>
          </a:bodyPr>
          <a:lstStyle>
            <a:lvl1pPr>
              <a:defRPr sz="2800" b="1">
                <a:solidFill>
                  <a:schemeClr val="bg1"/>
                </a:solidFill>
                <a:effectLst>
                  <a:outerShdw blurRad="38100" dist="38100" dir="2700000" algn="tl">
                    <a:srgbClr val="000000">
                      <a:alpha val="43137"/>
                    </a:srgbClr>
                  </a:outerShdw>
                </a:effectLst>
              </a:defRPr>
            </a:lvl1pPr>
          </a:lstStyle>
          <a:p>
            <a:r>
              <a:rPr lang="en-US" dirty="0" smtClean="0"/>
              <a:t>Click To Edit Master Title Style</a:t>
            </a:r>
            <a:endParaRPr lang="en-US" dirty="0"/>
          </a:p>
        </p:txBody>
      </p:sp>
      <p:sp>
        <p:nvSpPr>
          <p:cNvPr id="3" name="Subtitle 2"/>
          <p:cNvSpPr>
            <a:spLocks noGrp="1"/>
          </p:cNvSpPr>
          <p:nvPr>
            <p:ph type="subTitle" idx="1" hasCustomPrompt="1"/>
          </p:nvPr>
        </p:nvSpPr>
        <p:spPr>
          <a:xfrm>
            <a:off x="1891431" y="3344447"/>
            <a:ext cx="5348614" cy="2542784"/>
          </a:xfrm>
        </p:spPr>
        <p:txBody>
          <a:bodyPr anchor="ctr">
            <a:normAutofit/>
          </a:bodyPr>
          <a:lstStyle>
            <a:lvl1pPr marL="0" indent="0" algn="ctr">
              <a:buNone/>
              <a:defRPr sz="4400" b="1">
                <a:solidFill>
                  <a:schemeClr val="bg1"/>
                </a:solidFill>
                <a:effectLst>
                  <a:outerShdw blurRad="38100" dist="38100" dir="2700000" algn="tl">
                    <a:srgbClr val="000000">
                      <a:alpha val="43137"/>
                    </a:srgb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Tree>
    <p:extLst>
      <p:ext uri="{BB962C8B-B14F-4D97-AF65-F5344CB8AC3E}">
        <p14:creationId xmlns:p14="http://schemas.microsoft.com/office/powerpoint/2010/main" val="1061758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813256"/>
            <a:ext cx="8229600" cy="940388"/>
          </a:xfrm>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a:xfrm>
            <a:off x="2630467" y="6356350"/>
            <a:ext cx="3908120" cy="365125"/>
          </a:xfrm>
          <a:prstGeom prst="rect">
            <a:avLst/>
          </a:prstGeom>
        </p:spPr>
        <p:txBody>
          <a:bodyPr/>
          <a:lstStyle>
            <a:lvl1pPr algn="ctr">
              <a:defRPr sz="1200"/>
            </a:lvl1pPr>
          </a:lstStyle>
          <a:p>
            <a:r>
              <a:rPr lang="en-GB" smtClean="0"/>
              <a:t>Creswell, Qualitative Inquiry &amp; Research Design 4e. SAGE Publishing, 2018.</a:t>
            </a:r>
            <a:endParaRPr lang="en-US"/>
          </a:p>
        </p:txBody>
      </p:sp>
      <p:sp>
        <p:nvSpPr>
          <p:cNvPr id="6" name="Slide Number Placeholder 5"/>
          <p:cNvSpPr>
            <a:spLocks noGrp="1"/>
          </p:cNvSpPr>
          <p:nvPr>
            <p:ph type="sldNum" sz="quarter" idx="12"/>
          </p:nvPr>
        </p:nvSpPr>
        <p:spPr>
          <a:xfrm>
            <a:off x="7553194" y="6356350"/>
            <a:ext cx="1133605" cy="365125"/>
          </a:xfrm>
        </p:spPr>
        <p:txBody>
          <a:bodyPr/>
          <a:lstStyle/>
          <a:p>
            <a:fld id="{422459A5-8857-0A41-8F31-3584217A9641}" type="slidenum">
              <a:rPr lang="en-US" smtClean="0"/>
              <a:pPr/>
              <a:t>‹#›</a:t>
            </a:fld>
            <a:endParaRPr lang="en-US"/>
          </a:p>
        </p:txBody>
      </p:sp>
    </p:spTree>
    <p:extLst>
      <p:ext uri="{BB962C8B-B14F-4D97-AF65-F5344CB8AC3E}">
        <p14:creationId xmlns:p14="http://schemas.microsoft.com/office/powerpoint/2010/main" val="945368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r>
              <a:rPr lang="en-GB" smtClean="0"/>
              <a:t>Creswell, Qualitative Inquiry &amp; Research Design 4e. SAGE Publishing, 2018.</a:t>
            </a:r>
            <a:endParaRPr lang="en-US"/>
          </a:p>
        </p:txBody>
      </p:sp>
      <p:sp>
        <p:nvSpPr>
          <p:cNvPr id="6" name="Slide Number Placeholder 5"/>
          <p:cNvSpPr>
            <a:spLocks noGrp="1"/>
          </p:cNvSpPr>
          <p:nvPr>
            <p:ph type="sldNum" sz="quarter" idx="12"/>
          </p:nvPr>
        </p:nvSpPr>
        <p:spPr/>
        <p:txBody>
          <a:bodyPr/>
          <a:lstStyle/>
          <a:p>
            <a:fld id="{422459A5-8857-0A41-8F31-3584217A9641}" type="slidenum">
              <a:rPr lang="en-US" smtClean="0"/>
              <a:pPr/>
              <a:t>‹#›</a:t>
            </a:fld>
            <a:endParaRPr lang="en-US"/>
          </a:p>
        </p:txBody>
      </p:sp>
    </p:spTree>
    <p:extLst>
      <p:ext uri="{BB962C8B-B14F-4D97-AF65-F5344CB8AC3E}">
        <p14:creationId xmlns:p14="http://schemas.microsoft.com/office/powerpoint/2010/main" val="2426058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r>
              <a:rPr lang="en-GB" smtClean="0"/>
              <a:t>Creswell, Qualitative Inquiry &amp; Research Design 4e. SAGE Publishing, 2018.</a:t>
            </a:r>
            <a:endParaRPr lang="en-US"/>
          </a:p>
        </p:txBody>
      </p:sp>
      <p:sp>
        <p:nvSpPr>
          <p:cNvPr id="7" name="Slide Number Placeholder 6"/>
          <p:cNvSpPr>
            <a:spLocks noGrp="1"/>
          </p:cNvSpPr>
          <p:nvPr>
            <p:ph type="sldNum" sz="quarter" idx="12"/>
          </p:nvPr>
        </p:nvSpPr>
        <p:spPr/>
        <p:txBody>
          <a:bodyPr/>
          <a:lstStyle/>
          <a:p>
            <a:fld id="{422459A5-8857-0A41-8F31-3584217A9641}" type="slidenum">
              <a:rPr lang="en-US" smtClean="0"/>
              <a:pPr/>
              <a:t>‹#›</a:t>
            </a:fld>
            <a:endParaRPr lang="en-US"/>
          </a:p>
        </p:txBody>
      </p:sp>
    </p:spTree>
    <p:extLst>
      <p:ext uri="{BB962C8B-B14F-4D97-AF65-F5344CB8AC3E}">
        <p14:creationId xmlns:p14="http://schemas.microsoft.com/office/powerpoint/2010/main" val="575552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r>
              <a:rPr lang="en-GB" smtClean="0"/>
              <a:t>Creswell, Qualitative Inquiry &amp; Research Design 4e. SAGE Publishing, 2018.</a:t>
            </a:r>
            <a:endParaRPr lang="en-US"/>
          </a:p>
        </p:txBody>
      </p:sp>
      <p:sp>
        <p:nvSpPr>
          <p:cNvPr id="9" name="Slide Number Placeholder 8"/>
          <p:cNvSpPr>
            <a:spLocks noGrp="1"/>
          </p:cNvSpPr>
          <p:nvPr>
            <p:ph type="sldNum" sz="quarter" idx="12"/>
          </p:nvPr>
        </p:nvSpPr>
        <p:spPr/>
        <p:txBody>
          <a:bodyPr/>
          <a:lstStyle/>
          <a:p>
            <a:fld id="{422459A5-8857-0A41-8F31-3584217A9641}" type="slidenum">
              <a:rPr lang="en-US" smtClean="0"/>
              <a:pPr/>
              <a:t>‹#›</a:t>
            </a:fld>
            <a:endParaRPr lang="en-US"/>
          </a:p>
        </p:txBody>
      </p:sp>
    </p:spTree>
    <p:extLst>
      <p:ext uri="{BB962C8B-B14F-4D97-AF65-F5344CB8AC3E}">
        <p14:creationId xmlns:p14="http://schemas.microsoft.com/office/powerpoint/2010/main" val="3437933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r>
              <a:rPr lang="en-GB" smtClean="0"/>
              <a:t>Creswell, Qualitative Inquiry &amp; Research Design 4e. SAGE Publishing, 2018.</a:t>
            </a:r>
            <a:endParaRPr lang="en-US"/>
          </a:p>
        </p:txBody>
      </p:sp>
      <p:sp>
        <p:nvSpPr>
          <p:cNvPr id="5" name="Slide Number Placeholder 4"/>
          <p:cNvSpPr>
            <a:spLocks noGrp="1"/>
          </p:cNvSpPr>
          <p:nvPr>
            <p:ph type="sldNum" sz="quarter" idx="12"/>
          </p:nvPr>
        </p:nvSpPr>
        <p:spPr/>
        <p:txBody>
          <a:bodyPr/>
          <a:lstStyle/>
          <a:p>
            <a:fld id="{422459A5-8857-0A41-8F31-3584217A9641}" type="slidenum">
              <a:rPr lang="en-US" smtClean="0"/>
              <a:pPr/>
              <a:t>‹#›</a:t>
            </a:fld>
            <a:endParaRPr lang="en-US"/>
          </a:p>
        </p:txBody>
      </p:sp>
    </p:spTree>
    <p:extLst>
      <p:ext uri="{BB962C8B-B14F-4D97-AF65-F5344CB8AC3E}">
        <p14:creationId xmlns:p14="http://schemas.microsoft.com/office/powerpoint/2010/main" val="2472776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r>
              <a:rPr lang="en-GB" smtClean="0"/>
              <a:t>Creswell, Qualitative Inquiry &amp; Research Design 4e. SAGE Publishing, 2018.</a:t>
            </a:r>
            <a:endParaRPr lang="en-US"/>
          </a:p>
        </p:txBody>
      </p:sp>
      <p:sp>
        <p:nvSpPr>
          <p:cNvPr id="4" name="Slide Number Placeholder 3"/>
          <p:cNvSpPr>
            <a:spLocks noGrp="1"/>
          </p:cNvSpPr>
          <p:nvPr>
            <p:ph type="sldNum" sz="quarter" idx="12"/>
          </p:nvPr>
        </p:nvSpPr>
        <p:spPr/>
        <p:txBody>
          <a:bodyPr/>
          <a:lstStyle/>
          <a:p>
            <a:fld id="{422459A5-8857-0A41-8F31-3584217A9641}" type="slidenum">
              <a:rPr lang="en-US" smtClean="0"/>
              <a:pPr/>
              <a:t>‹#›</a:t>
            </a:fld>
            <a:endParaRPr lang="en-US"/>
          </a:p>
        </p:txBody>
      </p:sp>
    </p:spTree>
    <p:extLst>
      <p:ext uri="{BB962C8B-B14F-4D97-AF65-F5344CB8AC3E}">
        <p14:creationId xmlns:p14="http://schemas.microsoft.com/office/powerpoint/2010/main" val="1268479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r>
              <a:rPr lang="en-GB" smtClean="0"/>
              <a:t>Creswell, Qualitative Inquiry &amp; Research Design 4e. SAGE Publishing, 2018.</a:t>
            </a:r>
            <a:endParaRPr lang="en-US"/>
          </a:p>
        </p:txBody>
      </p:sp>
      <p:sp>
        <p:nvSpPr>
          <p:cNvPr id="7" name="Slide Number Placeholder 6"/>
          <p:cNvSpPr>
            <a:spLocks noGrp="1"/>
          </p:cNvSpPr>
          <p:nvPr>
            <p:ph type="sldNum" sz="quarter" idx="12"/>
          </p:nvPr>
        </p:nvSpPr>
        <p:spPr/>
        <p:txBody>
          <a:bodyPr/>
          <a:lstStyle/>
          <a:p>
            <a:fld id="{422459A5-8857-0A41-8F31-3584217A9641}" type="slidenum">
              <a:rPr lang="en-US" smtClean="0"/>
              <a:pPr/>
              <a:t>‹#›</a:t>
            </a:fld>
            <a:endParaRPr lang="en-US"/>
          </a:p>
        </p:txBody>
      </p:sp>
    </p:spTree>
    <p:extLst>
      <p:ext uri="{BB962C8B-B14F-4D97-AF65-F5344CB8AC3E}">
        <p14:creationId xmlns:p14="http://schemas.microsoft.com/office/powerpoint/2010/main" val="2353616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r>
              <a:rPr lang="en-GB" smtClean="0"/>
              <a:t>Creswell, Qualitative Inquiry &amp; Research Design 4e. SAGE Publishing, 2018.</a:t>
            </a:r>
            <a:endParaRPr lang="en-US"/>
          </a:p>
        </p:txBody>
      </p:sp>
      <p:sp>
        <p:nvSpPr>
          <p:cNvPr id="7" name="Slide Number Placeholder 6"/>
          <p:cNvSpPr>
            <a:spLocks noGrp="1"/>
          </p:cNvSpPr>
          <p:nvPr>
            <p:ph type="sldNum" sz="quarter" idx="12"/>
          </p:nvPr>
        </p:nvSpPr>
        <p:spPr/>
        <p:txBody>
          <a:bodyPr/>
          <a:lstStyle/>
          <a:p>
            <a:fld id="{422459A5-8857-0A41-8F31-3584217A9641}" type="slidenum">
              <a:rPr lang="en-US" smtClean="0"/>
              <a:pPr/>
              <a:t>‹#›</a:t>
            </a:fld>
            <a:endParaRPr lang="en-US"/>
          </a:p>
        </p:txBody>
      </p:sp>
    </p:spTree>
    <p:extLst>
      <p:ext uri="{BB962C8B-B14F-4D97-AF65-F5344CB8AC3E}">
        <p14:creationId xmlns:p14="http://schemas.microsoft.com/office/powerpoint/2010/main" val="142870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r>
              <a:rPr lang="en-GB" smtClean="0"/>
              <a:t>Creswell, Qualitative Inquiry &amp; Research Design 4e. SAGE Publishing, 2018.</a:t>
            </a:r>
            <a:endParaRPr lang="en-US"/>
          </a:p>
        </p:txBody>
      </p:sp>
      <p:sp>
        <p:nvSpPr>
          <p:cNvPr id="6" name="Slide Number Placeholder 5"/>
          <p:cNvSpPr>
            <a:spLocks noGrp="1"/>
          </p:cNvSpPr>
          <p:nvPr>
            <p:ph type="sldNum" sz="quarter" idx="12"/>
          </p:nvPr>
        </p:nvSpPr>
        <p:spPr/>
        <p:txBody>
          <a:bodyPr/>
          <a:lstStyle/>
          <a:p>
            <a:fld id="{422459A5-8857-0A41-8F31-3584217A9641}" type="slidenum">
              <a:rPr lang="en-US" smtClean="0"/>
              <a:pPr/>
              <a:t>‹#›</a:t>
            </a:fld>
            <a:endParaRPr lang="en-US"/>
          </a:p>
        </p:txBody>
      </p:sp>
    </p:spTree>
    <p:extLst>
      <p:ext uri="{BB962C8B-B14F-4D97-AF65-F5344CB8AC3E}">
        <p14:creationId xmlns:p14="http://schemas.microsoft.com/office/powerpoint/2010/main" val="3306917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r>
              <a:rPr lang="en-GB" smtClean="0"/>
              <a:t>Creswell, Qualitative Inquiry &amp; Research Design 4e. SAGE Publishing, 2018.</a:t>
            </a:r>
            <a:endParaRPr lang="en-US"/>
          </a:p>
        </p:txBody>
      </p:sp>
      <p:sp>
        <p:nvSpPr>
          <p:cNvPr id="6" name="Slide Number Placeholder 5"/>
          <p:cNvSpPr>
            <a:spLocks noGrp="1"/>
          </p:cNvSpPr>
          <p:nvPr>
            <p:ph type="sldNum" sz="quarter" idx="12"/>
          </p:nvPr>
        </p:nvSpPr>
        <p:spPr/>
        <p:txBody>
          <a:bodyPr/>
          <a:lstStyle/>
          <a:p>
            <a:fld id="{422459A5-8857-0A41-8F31-3584217A9641}" type="slidenum">
              <a:rPr lang="en-US" smtClean="0"/>
              <a:pPr/>
              <a:t>‹#›</a:t>
            </a:fld>
            <a:endParaRPr lang="en-US"/>
          </a:p>
        </p:txBody>
      </p:sp>
    </p:spTree>
    <p:extLst>
      <p:ext uri="{BB962C8B-B14F-4D97-AF65-F5344CB8AC3E}">
        <p14:creationId xmlns:p14="http://schemas.microsoft.com/office/powerpoint/2010/main" val="3120056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800730"/>
            <a:ext cx="8229600" cy="752497"/>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753644"/>
            <a:ext cx="8229600" cy="453535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2459A5-8857-0A41-8F31-3584217A9641}" type="slidenum">
              <a:rPr lang="en-US" smtClean="0"/>
              <a:pPr/>
              <a:t>‹#›</a:t>
            </a:fld>
            <a:endParaRPr lang="en-US"/>
          </a:p>
        </p:txBody>
      </p:sp>
    </p:spTree>
    <p:extLst>
      <p:ext uri="{BB962C8B-B14F-4D97-AF65-F5344CB8AC3E}">
        <p14:creationId xmlns:p14="http://schemas.microsoft.com/office/powerpoint/2010/main" val="4576938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13256"/>
            <a:ext cx="8229600" cy="810271"/>
          </a:xfrm>
        </p:spPr>
        <p:txBody>
          <a:bodyPr/>
          <a:lstStyle/>
          <a:p>
            <a:r>
              <a:rPr lang="en-US" dirty="0" smtClean="0"/>
              <a:t>Questions for Discussion</a:t>
            </a:r>
            <a:endParaRPr lang="en-US" dirty="0"/>
          </a:p>
        </p:txBody>
      </p:sp>
      <p:sp>
        <p:nvSpPr>
          <p:cNvPr id="3" name="Content Placeholder 2"/>
          <p:cNvSpPr>
            <a:spLocks noGrp="1"/>
          </p:cNvSpPr>
          <p:nvPr>
            <p:ph idx="1"/>
          </p:nvPr>
        </p:nvSpPr>
        <p:spPr>
          <a:xfrm>
            <a:off x="457200" y="1753644"/>
            <a:ext cx="8229600" cy="4602706"/>
          </a:xfrm>
        </p:spPr>
        <p:txBody>
          <a:bodyPr>
            <a:normAutofit fontScale="70000" lnSpcReduction="20000"/>
          </a:bodyPr>
          <a:lstStyle/>
          <a:p>
            <a:pPr lvl="0"/>
            <a:r>
              <a:rPr lang="en-US" dirty="0"/>
              <a:t>What are the steps in the overall data collection process of qualitative research?</a:t>
            </a:r>
          </a:p>
          <a:p>
            <a:pPr lvl="0"/>
            <a:r>
              <a:rPr lang="en-US" dirty="0"/>
              <a:t>What are the key ethical considerations when collecting data?</a:t>
            </a:r>
          </a:p>
          <a:p>
            <a:pPr lvl="0"/>
            <a:r>
              <a:rPr lang="en-US" dirty="0"/>
              <a:t>How does a researcher find people or places to study?</a:t>
            </a:r>
          </a:p>
          <a:p>
            <a:pPr lvl="0"/>
            <a:r>
              <a:rPr lang="en-US" dirty="0"/>
              <a:t>What are typical access and rapport issues?</a:t>
            </a:r>
          </a:p>
          <a:p>
            <a:pPr lvl="0"/>
            <a:r>
              <a:rPr lang="en-US" dirty="0"/>
              <a:t>What decisions influence the selection of a purposeful sampling strategy?</a:t>
            </a:r>
          </a:p>
          <a:p>
            <a:pPr lvl="0"/>
            <a:r>
              <a:rPr lang="en-US" dirty="0"/>
              <a:t>What type of information typically is collected?</a:t>
            </a:r>
          </a:p>
          <a:p>
            <a:pPr lvl="0"/>
            <a:r>
              <a:rPr lang="en-US" dirty="0"/>
              <a:t>How is information recorded?</a:t>
            </a:r>
          </a:p>
          <a:p>
            <a:pPr lvl="0"/>
            <a:r>
              <a:rPr lang="en-US" dirty="0"/>
              <a:t>What are common issues in collecting data?</a:t>
            </a:r>
          </a:p>
          <a:p>
            <a:pPr lvl="0" fontAlgn="ctr"/>
            <a:r>
              <a:rPr lang="en-US" dirty="0"/>
              <a:t>How is information typically stored?</a:t>
            </a:r>
          </a:p>
          <a:p>
            <a:pPr lvl="0" fontAlgn="ctr"/>
            <a:r>
              <a:rPr lang="en-US" dirty="0"/>
              <a:t>How are the five approaches both similar and different during data collection?</a:t>
            </a:r>
          </a:p>
        </p:txBody>
      </p:sp>
      <p:sp>
        <p:nvSpPr>
          <p:cNvPr id="4" name="Slide Number Placeholder 3"/>
          <p:cNvSpPr>
            <a:spLocks noGrp="1"/>
          </p:cNvSpPr>
          <p:nvPr>
            <p:ph type="sldNum" sz="quarter" idx="12"/>
          </p:nvPr>
        </p:nvSpPr>
        <p:spPr/>
        <p:txBody>
          <a:bodyPr/>
          <a:lstStyle/>
          <a:p>
            <a:fld id="{422459A5-8857-0A41-8F31-3584217A9641}" type="slidenum">
              <a:rPr lang="en-US" smtClean="0"/>
              <a:pPr/>
              <a:t>1</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20540803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82555" y="718457"/>
            <a:ext cx="8229600" cy="419878"/>
          </a:xfrm>
        </p:spPr>
        <p:txBody>
          <a:bodyPr>
            <a:noAutofit/>
          </a:bodyPr>
          <a:lstStyle/>
          <a:p>
            <a:r>
              <a:rPr lang="en-US" sz="2400" dirty="0" smtClean="0"/>
              <a:t>Data Collection Activities</a:t>
            </a:r>
            <a:endParaRPr lang="en-US" sz="2400"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2</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7502" y="1138335"/>
            <a:ext cx="5719666" cy="5218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43700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690465"/>
            <a:ext cx="8229600" cy="597160"/>
          </a:xfrm>
        </p:spPr>
        <p:txBody>
          <a:bodyPr>
            <a:normAutofit/>
          </a:bodyPr>
          <a:lstStyle/>
          <a:p>
            <a:r>
              <a:rPr lang="en-US" sz="2800" dirty="0" smtClean="0"/>
              <a:t>Data Collection by Approach (1)</a:t>
            </a:r>
            <a:endParaRPr lang="en-US" sz="2800" dirty="0"/>
          </a:p>
        </p:txBody>
      </p:sp>
      <p:sp>
        <p:nvSpPr>
          <p:cNvPr id="4" name="Slide Number Placeholder 3"/>
          <p:cNvSpPr>
            <a:spLocks noGrp="1"/>
          </p:cNvSpPr>
          <p:nvPr>
            <p:ph type="sldNum" sz="quarter" idx="12"/>
          </p:nvPr>
        </p:nvSpPr>
        <p:spPr>
          <a:xfrm>
            <a:off x="8010395" y="6485747"/>
            <a:ext cx="1133605" cy="365125"/>
          </a:xfrm>
        </p:spPr>
        <p:txBody>
          <a:bodyPr/>
          <a:lstStyle/>
          <a:p>
            <a:fld id="{422459A5-8857-0A41-8F31-3584217A9641}" type="slidenum">
              <a:rPr lang="en-US" smtClean="0"/>
              <a:pPr/>
              <a:t>3</a:t>
            </a:fld>
            <a:endParaRPr lang="en-US" dirty="0"/>
          </a:p>
        </p:txBody>
      </p:sp>
      <p:sp>
        <p:nvSpPr>
          <p:cNvPr id="5" name="Footer Placeholder 4"/>
          <p:cNvSpPr>
            <a:spLocks noGrp="1"/>
          </p:cNvSpPr>
          <p:nvPr>
            <p:ph type="ftr" sz="quarter" idx="11"/>
          </p:nvPr>
        </p:nvSpPr>
        <p:spPr>
          <a:xfrm>
            <a:off x="2630467" y="6456784"/>
            <a:ext cx="3908120" cy="264691"/>
          </a:xfrm>
        </p:spPr>
        <p:txBody>
          <a:bodyPr/>
          <a:lstStyle/>
          <a:p>
            <a:r>
              <a:rPr lang="en-GB" dirty="0" smtClean="0"/>
              <a:t>Creswell, Qualitative Inquiry &amp; Research Design 4e. SAGE Publishing, 2018.</a:t>
            </a: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87625"/>
            <a:ext cx="9144000" cy="51691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3147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746449"/>
            <a:ext cx="8229600" cy="793102"/>
          </a:xfrm>
        </p:spPr>
        <p:txBody>
          <a:bodyPr>
            <a:normAutofit/>
          </a:bodyPr>
          <a:lstStyle/>
          <a:p>
            <a:r>
              <a:rPr lang="en-US" sz="3200" dirty="0" smtClean="0"/>
              <a:t>Data Collection by Approach (2)</a:t>
            </a:r>
            <a:endParaRPr lang="en-US" sz="3200"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4</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735494"/>
            <a:ext cx="9144000" cy="58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16519"/>
            <a:ext cx="9144001" cy="30952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3646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07893"/>
            <a:ext cx="8229600" cy="1028484"/>
          </a:xfrm>
        </p:spPr>
        <p:txBody>
          <a:bodyPr>
            <a:normAutofit fontScale="90000"/>
          </a:bodyPr>
          <a:lstStyle/>
          <a:p>
            <a:r>
              <a:rPr lang="en-US" dirty="0" smtClean="0"/>
              <a:t>Data Collection: Site or Individual</a:t>
            </a:r>
            <a:endParaRPr lang="en-US" dirty="0"/>
          </a:p>
        </p:txBody>
      </p:sp>
      <p:sp>
        <p:nvSpPr>
          <p:cNvPr id="3" name="Content Placeholder 2"/>
          <p:cNvSpPr>
            <a:spLocks noGrp="1"/>
          </p:cNvSpPr>
          <p:nvPr>
            <p:ph idx="1"/>
          </p:nvPr>
        </p:nvSpPr>
        <p:spPr>
          <a:xfrm>
            <a:off x="550505" y="1913327"/>
            <a:ext cx="8229600" cy="4256962"/>
          </a:xfrm>
        </p:spPr>
        <p:txBody>
          <a:bodyPr>
            <a:normAutofit fontScale="92500" lnSpcReduction="10000"/>
          </a:bodyPr>
          <a:lstStyle/>
          <a:p>
            <a:r>
              <a:rPr lang="en-US" b="1" dirty="0" smtClean="0"/>
              <a:t>Narrative</a:t>
            </a:r>
          </a:p>
          <a:p>
            <a:pPr lvl="1"/>
            <a:r>
              <a:rPr lang="en-US" dirty="0" smtClean="0"/>
              <a:t>Find 1+ individuals</a:t>
            </a:r>
          </a:p>
          <a:p>
            <a:pPr lvl="1"/>
            <a:r>
              <a:rPr lang="en-US" dirty="0" smtClean="0"/>
              <a:t>Facet of relationships</a:t>
            </a:r>
          </a:p>
          <a:p>
            <a:r>
              <a:rPr lang="en-US" b="1" dirty="0" smtClean="0"/>
              <a:t>Phenomenology &amp; grounded theory</a:t>
            </a:r>
          </a:p>
          <a:p>
            <a:pPr lvl="1"/>
            <a:r>
              <a:rPr lang="en-US" dirty="0" smtClean="0"/>
              <a:t>Need not be single site</a:t>
            </a:r>
          </a:p>
          <a:p>
            <a:r>
              <a:rPr lang="en-US" b="1" dirty="0" smtClean="0"/>
              <a:t>Ethnography</a:t>
            </a:r>
          </a:p>
          <a:p>
            <a:pPr lvl="1"/>
            <a:r>
              <a:rPr lang="en-US" dirty="0" smtClean="0"/>
              <a:t>Need single site</a:t>
            </a:r>
          </a:p>
          <a:p>
            <a:r>
              <a:rPr lang="en-US" b="1" dirty="0" smtClean="0"/>
              <a:t>Case study</a:t>
            </a:r>
          </a:p>
          <a:p>
            <a:pPr lvl="1"/>
            <a:r>
              <a:rPr lang="en-US" dirty="0" smtClean="0"/>
              <a:t>Single or multiple sites</a:t>
            </a:r>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5</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18419099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Ethical Considerations</a:t>
            </a:r>
            <a:endParaRPr lang="en-US" dirty="0"/>
          </a:p>
        </p:txBody>
      </p:sp>
      <p:sp>
        <p:nvSpPr>
          <p:cNvPr id="3" name="Content Placeholder 2"/>
          <p:cNvSpPr>
            <a:spLocks noGrp="1"/>
          </p:cNvSpPr>
          <p:nvPr>
            <p:ph idx="1"/>
          </p:nvPr>
        </p:nvSpPr>
        <p:spPr>
          <a:xfrm>
            <a:off x="457200" y="1753644"/>
            <a:ext cx="8229600" cy="4395229"/>
          </a:xfrm>
        </p:spPr>
        <p:txBody>
          <a:bodyPr>
            <a:normAutofit lnSpcReduction="10000"/>
          </a:bodyPr>
          <a:lstStyle/>
          <a:p>
            <a:r>
              <a:rPr lang="en-US" dirty="0" smtClean="0"/>
              <a:t>Protect anonymity by assigning numbers or aliases</a:t>
            </a:r>
          </a:p>
          <a:p>
            <a:r>
              <a:rPr lang="en-US" dirty="0" smtClean="0"/>
              <a:t>Explain to participants the purpose of the study</a:t>
            </a:r>
          </a:p>
          <a:p>
            <a:r>
              <a:rPr lang="en-US" dirty="0" smtClean="0"/>
              <a:t>Be aware of information shared off the record that may harm individuals if reported</a:t>
            </a:r>
          </a:p>
          <a:p>
            <a:r>
              <a:rPr lang="en-US" dirty="0" smtClean="0"/>
              <a:t>Become familiar with the context and respectful of marginalized populations</a:t>
            </a:r>
          </a:p>
          <a:p>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6</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15038211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04881"/>
            <a:ext cx="8229600" cy="726575"/>
          </a:xfrm>
        </p:spPr>
        <p:txBody>
          <a:bodyPr>
            <a:normAutofit fontScale="90000"/>
          </a:bodyPr>
          <a:lstStyle/>
          <a:p>
            <a:r>
              <a:rPr lang="en-US" dirty="0" smtClean="0"/>
              <a:t>Institutional Review Boards</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71434827"/>
              </p:ext>
            </p:extLst>
          </p:nvPr>
        </p:nvGraphicFramePr>
        <p:xfrm>
          <a:off x="590359" y="1697673"/>
          <a:ext cx="8229600" cy="4861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422459A5-8857-0A41-8F31-3584217A9641}" type="slidenum">
              <a:rPr lang="en-US" smtClean="0"/>
              <a:pPr/>
              <a:t>7</a:t>
            </a:fld>
            <a:endParaRPr lang="en-US"/>
          </a:p>
        </p:txBody>
      </p:sp>
      <p:sp>
        <p:nvSpPr>
          <p:cNvPr id="3" name="Footer Placeholder 2"/>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15517892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54081"/>
            <a:ext cx="8229600" cy="726575"/>
          </a:xfrm>
        </p:spPr>
        <p:txBody>
          <a:bodyPr>
            <a:normAutofit fontScale="90000"/>
          </a:bodyPr>
          <a:lstStyle/>
          <a:p>
            <a:r>
              <a:rPr lang="en-US" dirty="0" smtClean="0"/>
              <a:t>The Site or Individual</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93422824"/>
              </p:ext>
            </p:extLst>
          </p:nvPr>
        </p:nvGraphicFramePr>
        <p:xfrm>
          <a:off x="590359" y="1728153"/>
          <a:ext cx="8229600" cy="4861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a:lstStyle/>
          <a:p>
            <a:fld id="{422459A5-8857-0A41-8F31-3584217A9641}" type="slidenum">
              <a:rPr lang="en-US" smtClean="0"/>
              <a:pPr/>
              <a:t>8</a:t>
            </a:fld>
            <a:endParaRPr lang="en-US"/>
          </a:p>
        </p:txBody>
      </p:sp>
      <p:sp>
        <p:nvSpPr>
          <p:cNvPr id="3" name="Footer Placeholder 2"/>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18829787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676799"/>
            <a:ext cx="8229600" cy="806767"/>
          </a:xfrm>
        </p:spPr>
        <p:txBody>
          <a:bodyPr>
            <a:normAutofit fontScale="90000"/>
          </a:bodyPr>
          <a:lstStyle/>
          <a:p>
            <a:r>
              <a:rPr lang="en-US" dirty="0" smtClean="0"/>
              <a:t>The Site or Individual (continued)</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717574715"/>
              </p:ext>
            </p:extLst>
          </p:nvPr>
        </p:nvGraphicFramePr>
        <p:xfrm>
          <a:off x="590359" y="1588193"/>
          <a:ext cx="8229600" cy="4861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422459A5-8857-0A41-8F31-3584217A9641}" type="slidenum">
              <a:rPr lang="en-US" smtClean="0"/>
              <a:pPr/>
              <a:t>9</a:t>
            </a:fld>
            <a:endParaRPr lang="en-US"/>
          </a:p>
        </p:txBody>
      </p:sp>
      <p:sp>
        <p:nvSpPr>
          <p:cNvPr id="3" name="Footer Placeholder 2"/>
          <p:cNvSpPr>
            <a:spLocks noGrp="1"/>
          </p:cNvSpPr>
          <p:nvPr>
            <p:ph type="ftr" sz="quarter" idx="11"/>
          </p:nvPr>
        </p:nvSpPr>
        <p:spPr>
          <a:xfrm>
            <a:off x="2630467" y="6449966"/>
            <a:ext cx="3908120" cy="342720"/>
          </a:xfrm>
        </p:spPr>
        <p:txBody>
          <a:bodyPr/>
          <a:lstStyle/>
          <a:p>
            <a:r>
              <a:rPr lang="en-GB" dirty="0" smtClean="0"/>
              <a:t>Creswell, Qualitative Inquiry &amp; Research Design 4e. SAGE Publishing, 2018.</a:t>
            </a:r>
            <a:endParaRPr lang="en-US" dirty="0"/>
          </a:p>
        </p:txBody>
      </p:sp>
    </p:spTree>
    <p:extLst>
      <p:ext uri="{BB962C8B-B14F-4D97-AF65-F5344CB8AC3E}">
        <p14:creationId xmlns:p14="http://schemas.microsoft.com/office/powerpoint/2010/main" val="19076415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Site or Individual (continued)</a:t>
            </a:r>
            <a:endParaRPr lang="en-US" dirty="0"/>
          </a:p>
        </p:txBody>
      </p:sp>
      <p:sp>
        <p:nvSpPr>
          <p:cNvPr id="3" name="Content Placeholder 2"/>
          <p:cNvSpPr>
            <a:spLocks noGrp="1"/>
          </p:cNvSpPr>
          <p:nvPr>
            <p:ph idx="1"/>
          </p:nvPr>
        </p:nvSpPr>
        <p:spPr>
          <a:xfrm>
            <a:off x="457200" y="1838131"/>
            <a:ext cx="8229600" cy="4264090"/>
          </a:xfrm>
        </p:spPr>
        <p:txBody>
          <a:bodyPr>
            <a:normAutofit fontScale="92500" lnSpcReduction="10000"/>
          </a:bodyPr>
          <a:lstStyle/>
          <a:p>
            <a:r>
              <a:rPr lang="en-US" dirty="0" smtClean="0"/>
              <a:t>Study in </a:t>
            </a:r>
            <a:r>
              <a:rPr lang="en-US" b="1" dirty="0" smtClean="0"/>
              <a:t>your own organization </a:t>
            </a:r>
            <a:r>
              <a:rPr lang="en-US" dirty="0" smtClean="0"/>
              <a:t>or place of work raises issues of power and risk to researcher, participants, and site</a:t>
            </a:r>
          </a:p>
          <a:p>
            <a:r>
              <a:rPr lang="en-US" dirty="0" smtClean="0"/>
              <a:t>Data collection may introduce power imbalance between researcher and participants</a:t>
            </a:r>
          </a:p>
          <a:p>
            <a:r>
              <a:rPr lang="en-US" dirty="0" smtClean="0"/>
              <a:t>Can be political and jeopardize jobs</a:t>
            </a:r>
          </a:p>
          <a:p>
            <a:r>
              <a:rPr lang="en-US" dirty="0" smtClean="0"/>
              <a:t>When necessary, include multiple validation strategies</a:t>
            </a:r>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10</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14365543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Consent Form Elements</a:t>
            </a:r>
            <a:endParaRPr lang="en-US" dirty="0"/>
          </a:p>
        </p:txBody>
      </p:sp>
      <p:sp>
        <p:nvSpPr>
          <p:cNvPr id="3" name="Content Placeholder 2"/>
          <p:cNvSpPr>
            <a:spLocks noGrp="1"/>
          </p:cNvSpPr>
          <p:nvPr>
            <p:ph idx="1"/>
          </p:nvPr>
        </p:nvSpPr>
        <p:spPr>
          <a:xfrm>
            <a:off x="457200" y="1930926"/>
            <a:ext cx="8229600" cy="4031335"/>
          </a:xfrm>
        </p:spPr>
        <p:txBody>
          <a:bodyPr>
            <a:normAutofit fontScale="85000" lnSpcReduction="10000"/>
          </a:bodyPr>
          <a:lstStyle/>
          <a:p>
            <a:pPr lvl="0"/>
            <a:r>
              <a:rPr lang="en-US" dirty="0"/>
              <a:t>R</a:t>
            </a:r>
            <a:r>
              <a:rPr lang="en-US" dirty="0" smtClean="0"/>
              <a:t>ight </a:t>
            </a:r>
            <a:r>
              <a:rPr lang="en-US" dirty="0"/>
              <a:t>of participants to voluntarily withdraw from the study at any </a:t>
            </a:r>
            <a:r>
              <a:rPr lang="en-US" dirty="0" smtClean="0"/>
              <a:t>time</a:t>
            </a:r>
            <a:endParaRPr lang="en-US" dirty="0"/>
          </a:p>
          <a:p>
            <a:pPr lvl="0"/>
            <a:r>
              <a:rPr lang="en-US" dirty="0"/>
              <a:t>C</a:t>
            </a:r>
            <a:r>
              <a:rPr lang="en-US" dirty="0" smtClean="0"/>
              <a:t>entral </a:t>
            </a:r>
            <a:r>
              <a:rPr lang="en-US" dirty="0"/>
              <a:t>purpose of the study and the procedures to be used in data </a:t>
            </a:r>
            <a:r>
              <a:rPr lang="en-US" dirty="0" smtClean="0"/>
              <a:t>collection</a:t>
            </a:r>
            <a:endParaRPr lang="en-US" dirty="0"/>
          </a:p>
          <a:p>
            <a:pPr lvl="0"/>
            <a:r>
              <a:rPr lang="en-US" dirty="0"/>
              <a:t>P</a:t>
            </a:r>
            <a:r>
              <a:rPr lang="en-US" dirty="0" smtClean="0"/>
              <a:t>rotection </a:t>
            </a:r>
            <a:r>
              <a:rPr lang="en-US" dirty="0"/>
              <a:t>of the confidentiality of the </a:t>
            </a:r>
            <a:r>
              <a:rPr lang="en-US" dirty="0" smtClean="0"/>
              <a:t>respondents</a:t>
            </a:r>
            <a:endParaRPr lang="en-US" dirty="0"/>
          </a:p>
          <a:p>
            <a:pPr lvl="0"/>
            <a:r>
              <a:rPr lang="en-US" dirty="0"/>
              <a:t>K</a:t>
            </a:r>
            <a:r>
              <a:rPr lang="en-US" dirty="0" smtClean="0"/>
              <a:t>nown </a:t>
            </a:r>
            <a:r>
              <a:rPr lang="en-US" dirty="0"/>
              <a:t>risks associated with participation </a:t>
            </a:r>
            <a:endParaRPr lang="en-US" dirty="0" smtClean="0"/>
          </a:p>
          <a:p>
            <a:pPr lvl="0"/>
            <a:r>
              <a:rPr lang="en-US" dirty="0" smtClean="0"/>
              <a:t>Expected </a:t>
            </a:r>
            <a:r>
              <a:rPr lang="en-US" dirty="0"/>
              <a:t>benefits to accrue to the participants </a:t>
            </a:r>
            <a:endParaRPr lang="en-US" dirty="0" smtClean="0"/>
          </a:p>
          <a:p>
            <a:pPr lvl="0"/>
            <a:r>
              <a:rPr lang="en-US" dirty="0"/>
              <a:t>S</a:t>
            </a:r>
            <a:r>
              <a:rPr lang="en-US" dirty="0" smtClean="0"/>
              <a:t>ignature </a:t>
            </a:r>
            <a:r>
              <a:rPr lang="en-US" dirty="0"/>
              <a:t>of the participant as well as the </a:t>
            </a:r>
            <a:r>
              <a:rPr lang="en-US" dirty="0" smtClean="0"/>
              <a:t>researcher</a:t>
            </a:r>
            <a:endParaRPr lang="en-US" dirty="0"/>
          </a:p>
          <a:p>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11</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11118702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Purposeful Sampling Strategy	</a:t>
            </a:r>
            <a:endParaRPr lang="en-US" dirty="0"/>
          </a:p>
        </p:txBody>
      </p:sp>
      <p:sp>
        <p:nvSpPr>
          <p:cNvPr id="3" name="Content Placeholder 2"/>
          <p:cNvSpPr>
            <a:spLocks noGrp="1"/>
          </p:cNvSpPr>
          <p:nvPr>
            <p:ph idx="1"/>
          </p:nvPr>
        </p:nvSpPr>
        <p:spPr>
          <a:xfrm>
            <a:off x="457200" y="2052736"/>
            <a:ext cx="8229600" cy="3834882"/>
          </a:xfrm>
        </p:spPr>
        <p:txBody>
          <a:bodyPr/>
          <a:lstStyle/>
          <a:p>
            <a:r>
              <a:rPr lang="en-US" dirty="0" smtClean="0"/>
              <a:t>Qualitative researcher use a purposeful sampling approach.  </a:t>
            </a:r>
          </a:p>
          <a:p>
            <a:r>
              <a:rPr lang="en-US" dirty="0" smtClean="0"/>
              <a:t>Major decisions in purposeful sampling</a:t>
            </a:r>
          </a:p>
          <a:p>
            <a:pPr lvl="1"/>
            <a:r>
              <a:rPr lang="en-US" dirty="0" smtClean="0"/>
              <a:t>Whom to select as participation or sites</a:t>
            </a:r>
          </a:p>
          <a:p>
            <a:pPr lvl="1"/>
            <a:r>
              <a:rPr lang="en-US" dirty="0" smtClean="0"/>
              <a:t>The specific type of sampling strategy</a:t>
            </a:r>
          </a:p>
          <a:p>
            <a:pPr lvl="1"/>
            <a:r>
              <a:rPr lang="en-US" dirty="0" smtClean="0"/>
              <a:t>The size of the sample to study</a:t>
            </a:r>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12</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21276368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23917"/>
            <a:ext cx="8229600" cy="1028484"/>
          </a:xfrm>
        </p:spPr>
        <p:txBody>
          <a:bodyPr>
            <a:normAutofit/>
          </a:bodyPr>
          <a:lstStyle/>
          <a:p>
            <a:r>
              <a:rPr lang="en-US" sz="3600" dirty="0" smtClean="0"/>
              <a:t> Typology of Sampling Strategies (1)</a:t>
            </a:r>
            <a:endParaRPr lang="en-US" sz="3600"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13</a:t>
            </a:fld>
            <a:endParaRPr lang="en-US"/>
          </a:p>
        </p:txBody>
      </p:sp>
      <p:pic>
        <p:nvPicPr>
          <p:cNvPr id="7" name="Picture 6"/>
          <p:cNvPicPr>
            <a:picLocks noChangeAspect="1"/>
          </p:cNvPicPr>
          <p:nvPr/>
        </p:nvPicPr>
        <p:blipFill>
          <a:blip r:embed="rId2"/>
          <a:stretch>
            <a:fillRect/>
          </a:stretch>
        </p:blipFill>
        <p:spPr>
          <a:xfrm>
            <a:off x="1684023" y="1763997"/>
            <a:ext cx="5733813" cy="4443026"/>
          </a:xfrm>
          <a:prstGeom prst="rect">
            <a:avLst/>
          </a:prstGeom>
        </p:spPr>
      </p:pic>
      <p:sp>
        <p:nvSpPr>
          <p:cNvPr id="3" name="Footer Placeholder 2"/>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3954145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5256"/>
            <a:ext cx="8229600" cy="1028484"/>
          </a:xfrm>
        </p:spPr>
        <p:txBody>
          <a:bodyPr>
            <a:normAutofit/>
          </a:bodyPr>
          <a:lstStyle/>
          <a:p>
            <a:r>
              <a:rPr lang="en-US" sz="3600" dirty="0" smtClean="0"/>
              <a:t> Typology of Sampling Strategies (2)</a:t>
            </a:r>
            <a:endParaRPr lang="en-US" sz="3600"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14</a:t>
            </a:fld>
            <a:endParaRPr lang="en-US"/>
          </a:p>
        </p:txBody>
      </p:sp>
      <p:pic>
        <p:nvPicPr>
          <p:cNvPr id="7" name="Picture 6"/>
          <p:cNvPicPr>
            <a:picLocks noChangeAspect="1"/>
          </p:cNvPicPr>
          <p:nvPr/>
        </p:nvPicPr>
        <p:blipFill>
          <a:blip r:embed="rId2"/>
          <a:stretch>
            <a:fillRect/>
          </a:stretch>
        </p:blipFill>
        <p:spPr>
          <a:xfrm>
            <a:off x="1767512" y="1931438"/>
            <a:ext cx="5734800" cy="4467967"/>
          </a:xfrm>
          <a:prstGeom prst="rect">
            <a:avLst/>
          </a:prstGeom>
        </p:spPr>
      </p:pic>
      <p:sp>
        <p:nvSpPr>
          <p:cNvPr id="3" name="Footer Placeholder 2"/>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310095564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2961"/>
            <a:ext cx="8229600" cy="747397"/>
          </a:xfrm>
        </p:spPr>
        <p:txBody>
          <a:bodyPr>
            <a:normAutofit fontScale="90000"/>
          </a:bodyPr>
          <a:lstStyle/>
          <a:p>
            <a:r>
              <a:rPr lang="en-US" dirty="0" smtClean="0"/>
              <a:t>Forms of Data Collection</a:t>
            </a:r>
            <a:endParaRPr lang="en-US" dirty="0"/>
          </a:p>
        </p:txBody>
      </p:sp>
      <p:sp>
        <p:nvSpPr>
          <p:cNvPr id="3" name="Content Placeholder 2"/>
          <p:cNvSpPr>
            <a:spLocks noGrp="1"/>
          </p:cNvSpPr>
          <p:nvPr>
            <p:ph idx="1"/>
          </p:nvPr>
        </p:nvSpPr>
        <p:spPr>
          <a:xfrm>
            <a:off x="590359" y="1726163"/>
            <a:ext cx="8229600" cy="4506686"/>
          </a:xfrm>
        </p:spPr>
        <p:txBody>
          <a:bodyPr>
            <a:normAutofit fontScale="77500" lnSpcReduction="20000"/>
          </a:bodyPr>
          <a:lstStyle/>
          <a:p>
            <a:r>
              <a:rPr lang="en-US" b="1" dirty="0" smtClean="0"/>
              <a:t>Observations</a:t>
            </a:r>
          </a:p>
          <a:p>
            <a:pPr lvl="1"/>
            <a:r>
              <a:rPr lang="en-US" dirty="0" smtClean="0"/>
              <a:t>Field notes</a:t>
            </a:r>
          </a:p>
          <a:p>
            <a:pPr lvl="1"/>
            <a:r>
              <a:rPr lang="en-US" dirty="0"/>
              <a:t>P</a:t>
            </a:r>
            <a:r>
              <a:rPr lang="en-US" dirty="0" smtClean="0"/>
              <a:t>articipant to non-participant</a:t>
            </a:r>
          </a:p>
          <a:p>
            <a:r>
              <a:rPr lang="en-US" b="1" dirty="0" smtClean="0"/>
              <a:t>Interviews</a:t>
            </a:r>
          </a:p>
          <a:p>
            <a:pPr lvl="1"/>
            <a:r>
              <a:rPr lang="en-US" dirty="0" smtClean="0"/>
              <a:t>Closed to open-ended</a:t>
            </a:r>
          </a:p>
          <a:p>
            <a:pPr lvl="1"/>
            <a:r>
              <a:rPr lang="en-US" dirty="0" smtClean="0"/>
              <a:t>Focus groups</a:t>
            </a:r>
          </a:p>
          <a:p>
            <a:r>
              <a:rPr lang="en-US" b="1" dirty="0" smtClean="0"/>
              <a:t>Documents</a:t>
            </a:r>
          </a:p>
          <a:p>
            <a:pPr lvl="1"/>
            <a:r>
              <a:rPr lang="en-US" dirty="0" smtClean="0"/>
              <a:t>Private to public</a:t>
            </a:r>
          </a:p>
          <a:p>
            <a:pPr lvl="1"/>
            <a:r>
              <a:rPr lang="en-US" dirty="0" smtClean="0"/>
              <a:t>Journals, letters, (auto)biographies, and records</a:t>
            </a:r>
          </a:p>
          <a:p>
            <a:r>
              <a:rPr lang="en-US" b="1" dirty="0" smtClean="0"/>
              <a:t>Audiovisual materials</a:t>
            </a:r>
          </a:p>
          <a:p>
            <a:pPr lvl="1"/>
            <a:r>
              <a:rPr lang="en-US" dirty="0" smtClean="0"/>
              <a:t>Photos, videos, website, sounds, text messages, and objects</a:t>
            </a:r>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15</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36530317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5558"/>
            <a:ext cx="8229600" cy="751172"/>
          </a:xfrm>
        </p:spPr>
        <p:txBody>
          <a:bodyPr>
            <a:normAutofit fontScale="90000"/>
          </a:bodyPr>
          <a:lstStyle/>
          <a:p>
            <a:r>
              <a:rPr lang="en-US" dirty="0" smtClean="0"/>
              <a:t>Innovative Data Collection</a:t>
            </a:r>
            <a:endParaRPr lang="en-US" dirty="0"/>
          </a:p>
        </p:txBody>
      </p:sp>
      <p:sp>
        <p:nvSpPr>
          <p:cNvPr id="3" name="Content Placeholder 2"/>
          <p:cNvSpPr>
            <a:spLocks noGrp="1"/>
          </p:cNvSpPr>
          <p:nvPr>
            <p:ph idx="1"/>
          </p:nvPr>
        </p:nvSpPr>
        <p:spPr>
          <a:xfrm>
            <a:off x="525045" y="1996751"/>
            <a:ext cx="8229600" cy="4058816"/>
          </a:xfrm>
        </p:spPr>
        <p:txBody>
          <a:bodyPr>
            <a:normAutofit fontScale="92500" lnSpcReduction="20000"/>
          </a:bodyPr>
          <a:lstStyle/>
          <a:p>
            <a:r>
              <a:rPr lang="en-US" dirty="0" smtClean="0"/>
              <a:t>Online data collection</a:t>
            </a:r>
          </a:p>
          <a:p>
            <a:pPr lvl="1"/>
            <a:r>
              <a:rPr lang="en-US" dirty="0" smtClean="0"/>
              <a:t>Virtual focus groups, web-based interviews</a:t>
            </a:r>
          </a:p>
          <a:p>
            <a:pPr lvl="1"/>
            <a:r>
              <a:rPr lang="en-US" dirty="0" smtClean="0"/>
              <a:t>E-mail or text-based chat</a:t>
            </a:r>
          </a:p>
          <a:p>
            <a:pPr lvl="1"/>
            <a:r>
              <a:rPr lang="en-US" dirty="0" smtClean="0"/>
              <a:t>Internet message boards and social media</a:t>
            </a:r>
          </a:p>
          <a:p>
            <a:pPr lvl="1"/>
            <a:r>
              <a:rPr lang="en-US" dirty="0" smtClean="0"/>
              <a:t>Consider ethics: consent forms</a:t>
            </a:r>
          </a:p>
          <a:p>
            <a:r>
              <a:rPr lang="en-US" dirty="0" smtClean="0"/>
              <a:t>Arts-based research methods</a:t>
            </a:r>
          </a:p>
          <a:p>
            <a:r>
              <a:rPr lang="en-US" dirty="0" smtClean="0"/>
              <a:t>Visual ethnography</a:t>
            </a:r>
          </a:p>
          <a:p>
            <a:r>
              <a:rPr lang="en-US" dirty="0" smtClean="0"/>
              <a:t>Photo elicitation</a:t>
            </a:r>
          </a:p>
          <a:p>
            <a:pPr lvl="1"/>
            <a:r>
              <a:rPr lang="en-US" dirty="0" smtClean="0"/>
              <a:t>Photovoice: participants take pictures</a:t>
            </a:r>
          </a:p>
          <a:p>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16</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19409191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2551"/>
            <a:ext cx="8229600" cy="533736"/>
          </a:xfrm>
        </p:spPr>
        <p:txBody>
          <a:bodyPr>
            <a:normAutofit fontScale="90000"/>
          </a:bodyPr>
          <a:lstStyle/>
          <a:p>
            <a:r>
              <a:rPr lang="en-US" sz="3600" dirty="0" smtClean="0"/>
              <a:t>Procedures for Interviewing</a:t>
            </a:r>
            <a:endParaRPr lang="en-US" sz="36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980782694"/>
              </p:ext>
            </p:extLst>
          </p:nvPr>
        </p:nvGraphicFramePr>
        <p:xfrm>
          <a:off x="1311675" y="1423504"/>
          <a:ext cx="6527153" cy="4932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422459A5-8857-0A41-8F31-3584217A9641}" type="slidenum">
              <a:rPr lang="en-US" smtClean="0"/>
              <a:pPr/>
              <a:t>17</a:t>
            </a:fld>
            <a:endParaRPr lang="en-US"/>
          </a:p>
        </p:txBody>
      </p:sp>
      <p:sp>
        <p:nvSpPr>
          <p:cNvPr id="3" name="Footer Placeholder 2"/>
          <p:cNvSpPr>
            <a:spLocks noGrp="1"/>
          </p:cNvSpPr>
          <p:nvPr>
            <p:ph type="ftr" sz="quarter" idx="11"/>
          </p:nvPr>
        </p:nvSpPr>
        <p:spPr>
          <a:xfrm>
            <a:off x="2630467" y="6425745"/>
            <a:ext cx="3908120" cy="295730"/>
          </a:xfrm>
        </p:spPr>
        <p:txBody>
          <a:bodyPr/>
          <a:lstStyle/>
          <a:p>
            <a:r>
              <a:rPr lang="en-GB" dirty="0" smtClean="0"/>
              <a:t>Creswell, Qualitative Inquiry &amp; Research Design 4e. SAGE Publishing, 2018.</a:t>
            </a:r>
            <a:endParaRPr lang="en-US" dirty="0"/>
          </a:p>
        </p:txBody>
      </p:sp>
    </p:spTree>
    <p:extLst>
      <p:ext uri="{BB962C8B-B14F-4D97-AF65-F5344CB8AC3E}">
        <p14:creationId xmlns:p14="http://schemas.microsoft.com/office/powerpoint/2010/main" val="40172275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r>
              <a:rPr lang="en-GB" smtClean="0"/>
              <a:t>Creswell, Qualitative Inquiry &amp; Research Design 4e. SAGE Publishing, 2018.</a:t>
            </a:r>
            <a:endParaRPr lang="en-US"/>
          </a:p>
        </p:txBody>
      </p:sp>
      <p:sp>
        <p:nvSpPr>
          <p:cNvPr id="5" name="Slide Number Placeholder 4"/>
          <p:cNvSpPr>
            <a:spLocks noGrp="1"/>
          </p:cNvSpPr>
          <p:nvPr>
            <p:ph type="sldNum" sz="quarter" idx="12"/>
          </p:nvPr>
        </p:nvSpPr>
        <p:spPr/>
        <p:txBody>
          <a:bodyPr/>
          <a:lstStyle/>
          <a:p>
            <a:fld id="{422459A5-8857-0A41-8F31-3584217A9641}" type="slidenum">
              <a:rPr lang="en-US" smtClean="0"/>
              <a:pPr/>
              <a:t>18</a:t>
            </a:fld>
            <a:endParaRPr lang="en-US"/>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5261" y="813256"/>
            <a:ext cx="6696075" cy="540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94426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Interview Protocol</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r>
              <a:rPr lang="en-GB" smtClean="0"/>
              <a:t>Creswell, Qualitative Inquiry &amp; Research Design 4e. SAGE Publishing, 2018.</a:t>
            </a:r>
            <a:endParaRPr lang="en-US"/>
          </a:p>
        </p:txBody>
      </p:sp>
      <p:sp>
        <p:nvSpPr>
          <p:cNvPr id="5" name="Slide Number Placeholder 4"/>
          <p:cNvSpPr>
            <a:spLocks noGrp="1"/>
          </p:cNvSpPr>
          <p:nvPr>
            <p:ph type="sldNum" sz="quarter" idx="12"/>
          </p:nvPr>
        </p:nvSpPr>
        <p:spPr/>
        <p:txBody>
          <a:bodyPr/>
          <a:lstStyle/>
          <a:p>
            <a:fld id="{422459A5-8857-0A41-8F31-3584217A9641}" type="slidenum">
              <a:rPr lang="en-US" smtClean="0"/>
              <a:pPr/>
              <a:t>19</a:t>
            </a:fld>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641" y="1827893"/>
            <a:ext cx="7162800" cy="4724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356912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1: Interview Protocol</a:t>
            </a:r>
            <a:endParaRPr lang="en-GB" dirty="0"/>
          </a:p>
        </p:txBody>
      </p:sp>
      <p:sp>
        <p:nvSpPr>
          <p:cNvPr id="3" name="Content Placeholder 2"/>
          <p:cNvSpPr>
            <a:spLocks noGrp="1"/>
          </p:cNvSpPr>
          <p:nvPr>
            <p:ph idx="1"/>
          </p:nvPr>
        </p:nvSpPr>
        <p:spPr/>
        <p:txBody>
          <a:bodyPr/>
          <a:lstStyle/>
          <a:p>
            <a:r>
              <a:rPr lang="en-US" dirty="0"/>
              <a:t>This activity will give you experience in drafting an interview protocol. Please identify a topic to study. </a:t>
            </a:r>
            <a:r>
              <a:rPr lang="en-US" dirty="0" smtClean="0"/>
              <a:t>You have 15 minutes to write 3–5 </a:t>
            </a:r>
            <a:r>
              <a:rPr lang="en-US" dirty="0"/>
              <a:t>five interview questions. </a:t>
            </a:r>
            <a:endParaRPr lang="en-GB" dirty="0"/>
          </a:p>
        </p:txBody>
      </p:sp>
      <p:sp>
        <p:nvSpPr>
          <p:cNvPr id="4" name="Footer Placeholder 3"/>
          <p:cNvSpPr>
            <a:spLocks noGrp="1"/>
          </p:cNvSpPr>
          <p:nvPr>
            <p:ph type="ftr" sz="quarter" idx="11"/>
          </p:nvPr>
        </p:nvSpPr>
        <p:spPr/>
        <p:txBody>
          <a:bodyPr/>
          <a:lstStyle/>
          <a:p>
            <a:r>
              <a:rPr lang="en-GB" smtClean="0"/>
              <a:t>Creswell, Qualitative Inquiry &amp; Research Design 4e. SAGE Publishing, 2018.</a:t>
            </a:r>
            <a:endParaRPr lang="en-US"/>
          </a:p>
        </p:txBody>
      </p:sp>
      <p:sp>
        <p:nvSpPr>
          <p:cNvPr id="5" name="Slide Number Placeholder 4"/>
          <p:cNvSpPr>
            <a:spLocks noGrp="1"/>
          </p:cNvSpPr>
          <p:nvPr>
            <p:ph type="sldNum" sz="quarter" idx="12"/>
          </p:nvPr>
        </p:nvSpPr>
        <p:spPr/>
        <p:txBody>
          <a:bodyPr/>
          <a:lstStyle/>
          <a:p>
            <a:fld id="{422459A5-8857-0A41-8F31-3584217A9641}" type="slidenum">
              <a:rPr lang="en-US" smtClean="0"/>
              <a:pPr/>
              <a:t>20</a:t>
            </a:fld>
            <a:endParaRPr lang="en-US"/>
          </a:p>
        </p:txBody>
      </p:sp>
    </p:spTree>
    <p:extLst>
      <p:ext uri="{BB962C8B-B14F-4D97-AF65-F5344CB8AC3E}">
        <p14:creationId xmlns:p14="http://schemas.microsoft.com/office/powerpoint/2010/main" val="160061744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2:Conducting Interviews</a:t>
            </a:r>
            <a:endParaRPr lang="en-GB" dirty="0"/>
          </a:p>
        </p:txBody>
      </p:sp>
      <p:sp>
        <p:nvSpPr>
          <p:cNvPr id="3" name="Content Placeholder 2"/>
          <p:cNvSpPr>
            <a:spLocks noGrp="1"/>
          </p:cNvSpPr>
          <p:nvPr>
            <p:ph idx="1"/>
          </p:nvPr>
        </p:nvSpPr>
        <p:spPr/>
        <p:txBody>
          <a:bodyPr/>
          <a:lstStyle/>
          <a:p>
            <a:r>
              <a:rPr lang="en-GB" dirty="0" smtClean="0"/>
              <a:t>Using the interview protocol developed in activity 1, please practice your interviewing skills in pairs.</a:t>
            </a:r>
            <a:endParaRPr lang="en-GB" dirty="0"/>
          </a:p>
        </p:txBody>
      </p:sp>
      <p:sp>
        <p:nvSpPr>
          <p:cNvPr id="4" name="Footer Placeholder 3"/>
          <p:cNvSpPr>
            <a:spLocks noGrp="1"/>
          </p:cNvSpPr>
          <p:nvPr>
            <p:ph type="ftr" sz="quarter" idx="11"/>
          </p:nvPr>
        </p:nvSpPr>
        <p:spPr/>
        <p:txBody>
          <a:bodyPr/>
          <a:lstStyle/>
          <a:p>
            <a:r>
              <a:rPr lang="en-GB" smtClean="0"/>
              <a:t>Creswell, Qualitative Inquiry &amp; Research Design 4e. SAGE Publishing, 2018.</a:t>
            </a:r>
            <a:endParaRPr lang="en-US"/>
          </a:p>
        </p:txBody>
      </p:sp>
      <p:sp>
        <p:nvSpPr>
          <p:cNvPr id="5" name="Slide Number Placeholder 4"/>
          <p:cNvSpPr>
            <a:spLocks noGrp="1"/>
          </p:cNvSpPr>
          <p:nvPr>
            <p:ph type="sldNum" sz="quarter" idx="12"/>
          </p:nvPr>
        </p:nvSpPr>
        <p:spPr/>
        <p:txBody>
          <a:bodyPr/>
          <a:lstStyle/>
          <a:p>
            <a:fld id="{422459A5-8857-0A41-8F31-3584217A9641}" type="slidenum">
              <a:rPr lang="en-US" smtClean="0"/>
              <a:pPr/>
              <a:t>21</a:t>
            </a:fld>
            <a:endParaRPr lang="en-US"/>
          </a:p>
        </p:txBody>
      </p:sp>
    </p:spTree>
    <p:extLst>
      <p:ext uri="{BB962C8B-B14F-4D97-AF65-F5344CB8AC3E}">
        <p14:creationId xmlns:p14="http://schemas.microsoft.com/office/powerpoint/2010/main" val="1569723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21093"/>
            <a:ext cx="8229600" cy="956663"/>
          </a:xfrm>
        </p:spPr>
        <p:txBody>
          <a:bodyPr>
            <a:normAutofit/>
          </a:bodyPr>
          <a:lstStyle/>
          <a:p>
            <a:r>
              <a:rPr lang="en-US" dirty="0" smtClean="0"/>
              <a:t>Types of Observation</a:t>
            </a:r>
            <a:endParaRPr lang="en-US" dirty="0"/>
          </a:p>
        </p:txBody>
      </p:sp>
      <p:sp>
        <p:nvSpPr>
          <p:cNvPr id="3" name="Content Placeholder 2"/>
          <p:cNvSpPr>
            <a:spLocks noGrp="1"/>
          </p:cNvSpPr>
          <p:nvPr>
            <p:ph idx="1"/>
          </p:nvPr>
        </p:nvSpPr>
        <p:spPr>
          <a:xfrm>
            <a:off x="457199" y="1852402"/>
            <a:ext cx="8229600" cy="4240099"/>
          </a:xfrm>
        </p:spPr>
        <p:txBody>
          <a:bodyPr>
            <a:normAutofit fontScale="62500" lnSpcReduction="20000"/>
          </a:bodyPr>
          <a:lstStyle/>
          <a:p>
            <a:r>
              <a:rPr lang="en-US" b="1" dirty="0" smtClean="0"/>
              <a:t>Complete participant</a:t>
            </a:r>
          </a:p>
          <a:p>
            <a:pPr marL="457200" lvl="1" indent="0">
              <a:buNone/>
            </a:pPr>
            <a:r>
              <a:rPr lang="en-US" dirty="0"/>
              <a:t>The researcher is fully engaged with the people he or she is observing. This may help him or her establish greater rapport with the people being observed (</a:t>
            </a:r>
            <a:r>
              <a:rPr lang="en-US" dirty="0" err="1"/>
              <a:t>Angrosino</a:t>
            </a:r>
            <a:r>
              <a:rPr lang="en-US" dirty="0"/>
              <a:t>, 2007</a:t>
            </a:r>
            <a:r>
              <a:rPr lang="en-US" dirty="0" smtClean="0"/>
              <a:t>)</a:t>
            </a:r>
          </a:p>
          <a:p>
            <a:pPr lvl="1"/>
            <a:r>
              <a:rPr lang="en-US" b="1" dirty="0" smtClean="0"/>
              <a:t>Participant </a:t>
            </a:r>
            <a:r>
              <a:rPr lang="en-US" b="1" dirty="0" smtClean="0"/>
              <a:t>as observer</a:t>
            </a:r>
          </a:p>
          <a:p>
            <a:pPr marL="457200" lvl="1" indent="0">
              <a:buNone/>
            </a:pPr>
            <a:r>
              <a:rPr lang="en-US" dirty="0" smtClean="0"/>
              <a:t>The </a:t>
            </a:r>
            <a:r>
              <a:rPr lang="en-US" dirty="0"/>
              <a:t>researcher is participating in the activity at the site. The participant role is more salient than the researcher role. This may help the researcher gain insider views and subjective data. However, it may be distracting for the researcher to record data when he or she is integrated into the activity (</a:t>
            </a:r>
            <a:r>
              <a:rPr lang="en-US" dirty="0" err="1"/>
              <a:t>Bogdewic</a:t>
            </a:r>
            <a:r>
              <a:rPr lang="en-US" dirty="0"/>
              <a:t>, 1999</a:t>
            </a:r>
            <a:r>
              <a:rPr lang="en-US" dirty="0" smtClean="0"/>
              <a:t>).</a:t>
            </a:r>
          </a:p>
          <a:p>
            <a:pPr marL="457200" lvl="1" indent="0">
              <a:buNone/>
            </a:pPr>
            <a:r>
              <a:rPr lang="en-US" b="1" dirty="0" smtClean="0"/>
              <a:t>Nonparticipant or observer  as participant</a:t>
            </a:r>
          </a:p>
          <a:p>
            <a:pPr marL="457200" lvl="1" indent="0">
              <a:buNone/>
            </a:pPr>
            <a:r>
              <a:rPr lang="en-US" dirty="0"/>
              <a:t>The researcher is an outsider of the group under study, watching and taking field notes from a distance. He or she can record data without direct involvement with activity or people (Bernard, 2011).</a:t>
            </a:r>
            <a:endParaRPr lang="en-US" b="1" dirty="0" smtClean="0"/>
          </a:p>
          <a:p>
            <a:r>
              <a:rPr lang="en-US" b="1" dirty="0" smtClean="0"/>
              <a:t>Complete </a:t>
            </a:r>
            <a:r>
              <a:rPr lang="en-US" b="1" dirty="0" smtClean="0"/>
              <a:t>observer</a:t>
            </a:r>
          </a:p>
          <a:p>
            <a:pPr marL="457200" lvl="1" indent="0">
              <a:buNone/>
            </a:pPr>
            <a:r>
              <a:rPr lang="en-US" dirty="0"/>
              <a:t>The researcher is neither seen nor noticed by the people under study.</a:t>
            </a:r>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22</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17722190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r>
              <a:rPr lang="en-GB" smtClean="0"/>
              <a:t>Creswell, Qualitative Inquiry &amp; Research Design 4e. SAGE Publishing, 2018.</a:t>
            </a:r>
            <a:endParaRPr lang="en-US"/>
          </a:p>
        </p:txBody>
      </p:sp>
      <p:sp>
        <p:nvSpPr>
          <p:cNvPr id="5" name="Slide Number Placeholder 4"/>
          <p:cNvSpPr>
            <a:spLocks noGrp="1"/>
          </p:cNvSpPr>
          <p:nvPr>
            <p:ph type="sldNum" sz="quarter" idx="12"/>
          </p:nvPr>
        </p:nvSpPr>
        <p:spPr/>
        <p:txBody>
          <a:bodyPr/>
          <a:lstStyle/>
          <a:p>
            <a:fld id="{422459A5-8857-0A41-8F31-3584217A9641}" type="slidenum">
              <a:rPr lang="en-US" smtClean="0"/>
              <a:pPr/>
              <a:t>23</a:t>
            </a:fld>
            <a:endParaRPr lang="en-US"/>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11559" y="1754188"/>
            <a:ext cx="6041635" cy="4535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0209540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761329"/>
            <a:ext cx="8229600" cy="673695"/>
          </a:xfrm>
        </p:spPr>
        <p:txBody>
          <a:bodyPr>
            <a:noAutofit/>
          </a:bodyPr>
          <a:lstStyle/>
          <a:p>
            <a:r>
              <a:rPr lang="en-US" sz="3800" dirty="0" smtClean="0"/>
              <a:t>Steps for Observation</a:t>
            </a:r>
            <a:endParaRPr lang="en-US" sz="38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873842912"/>
              </p:ext>
            </p:extLst>
          </p:nvPr>
        </p:nvGraphicFramePr>
        <p:xfrm>
          <a:off x="1311675" y="1560841"/>
          <a:ext cx="6527153" cy="4795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422459A5-8857-0A41-8F31-3584217A9641}" type="slidenum">
              <a:rPr lang="en-US" smtClean="0"/>
              <a:pPr/>
              <a:t>24</a:t>
            </a:fld>
            <a:endParaRPr lang="en-US"/>
          </a:p>
        </p:txBody>
      </p:sp>
      <p:sp>
        <p:nvSpPr>
          <p:cNvPr id="3" name="Footer Placeholder 2"/>
          <p:cNvSpPr>
            <a:spLocks noGrp="1"/>
          </p:cNvSpPr>
          <p:nvPr>
            <p:ph type="ftr" sz="quarter" idx="11"/>
          </p:nvPr>
        </p:nvSpPr>
        <p:spPr>
          <a:xfrm>
            <a:off x="2630467" y="6447453"/>
            <a:ext cx="3908120" cy="274022"/>
          </a:xfrm>
        </p:spPr>
        <p:txBody>
          <a:bodyPr/>
          <a:lstStyle/>
          <a:p>
            <a:r>
              <a:rPr lang="en-GB" dirty="0" smtClean="0"/>
              <a:t>Creswell, Qualitative Inquiry &amp; Research Design 4e. SAGE Publishing, 2018.</a:t>
            </a:r>
            <a:endParaRPr lang="en-US" dirty="0"/>
          </a:p>
        </p:txBody>
      </p:sp>
    </p:spTree>
    <p:extLst>
      <p:ext uri="{BB962C8B-B14F-4D97-AF65-F5344CB8AC3E}">
        <p14:creationId xmlns:p14="http://schemas.microsoft.com/office/powerpoint/2010/main" val="1083744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r>
              <a:rPr lang="en-GB" smtClean="0"/>
              <a:t>Creswell, Qualitative Inquiry &amp; Research Design 4e. SAGE Publishing, 2018.</a:t>
            </a:r>
            <a:endParaRPr lang="en-US"/>
          </a:p>
        </p:txBody>
      </p:sp>
      <p:sp>
        <p:nvSpPr>
          <p:cNvPr id="5" name="Slide Number Placeholder 4"/>
          <p:cNvSpPr>
            <a:spLocks noGrp="1"/>
          </p:cNvSpPr>
          <p:nvPr>
            <p:ph type="sldNum" sz="quarter" idx="12"/>
          </p:nvPr>
        </p:nvSpPr>
        <p:spPr/>
        <p:txBody>
          <a:bodyPr/>
          <a:lstStyle/>
          <a:p>
            <a:fld id="{422459A5-8857-0A41-8F31-3584217A9641}" type="slidenum">
              <a:rPr lang="en-US" smtClean="0"/>
              <a:pPr/>
              <a:t>25</a:t>
            </a:fld>
            <a:endParaRPr lang="en-US"/>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0971" y="373225"/>
            <a:ext cx="6969967" cy="66993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646297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3</a:t>
            </a:r>
            <a:endParaRPr lang="en-GB" dirty="0"/>
          </a:p>
        </p:txBody>
      </p:sp>
      <p:sp>
        <p:nvSpPr>
          <p:cNvPr id="3" name="Content Placeholder 2"/>
          <p:cNvSpPr>
            <a:spLocks noGrp="1"/>
          </p:cNvSpPr>
          <p:nvPr>
            <p:ph idx="1"/>
          </p:nvPr>
        </p:nvSpPr>
        <p:spPr/>
        <p:txBody>
          <a:bodyPr/>
          <a:lstStyle/>
          <a:p>
            <a:r>
              <a:rPr lang="en-GB" dirty="0" smtClean="0"/>
              <a:t>Observing and Field note Exercise.</a:t>
            </a:r>
          </a:p>
          <a:p>
            <a:r>
              <a:rPr lang="en-GB" dirty="0" smtClean="0"/>
              <a:t>Choose a place of your choice with in the campus domain and spend 20 minutes observing and taking field notes about what you observe.</a:t>
            </a:r>
            <a:endParaRPr lang="en-GB" dirty="0"/>
          </a:p>
        </p:txBody>
      </p:sp>
      <p:sp>
        <p:nvSpPr>
          <p:cNvPr id="4" name="Footer Placeholder 3"/>
          <p:cNvSpPr>
            <a:spLocks noGrp="1"/>
          </p:cNvSpPr>
          <p:nvPr>
            <p:ph type="ftr" sz="quarter" idx="11"/>
          </p:nvPr>
        </p:nvSpPr>
        <p:spPr/>
        <p:txBody>
          <a:bodyPr/>
          <a:lstStyle/>
          <a:p>
            <a:r>
              <a:rPr lang="en-GB" smtClean="0"/>
              <a:t>Creswell, Qualitative Inquiry &amp; Research Design 4e. SAGE Publishing, 2018.</a:t>
            </a:r>
            <a:endParaRPr lang="en-US"/>
          </a:p>
        </p:txBody>
      </p:sp>
      <p:sp>
        <p:nvSpPr>
          <p:cNvPr id="5" name="Slide Number Placeholder 4"/>
          <p:cNvSpPr>
            <a:spLocks noGrp="1"/>
          </p:cNvSpPr>
          <p:nvPr>
            <p:ph type="sldNum" sz="quarter" idx="12"/>
          </p:nvPr>
        </p:nvSpPr>
        <p:spPr/>
        <p:txBody>
          <a:bodyPr/>
          <a:lstStyle/>
          <a:p>
            <a:fld id="{422459A5-8857-0A41-8F31-3584217A9641}" type="slidenum">
              <a:rPr lang="en-US" smtClean="0"/>
              <a:pPr/>
              <a:t>26</a:t>
            </a:fld>
            <a:endParaRPr lang="en-US"/>
          </a:p>
        </p:txBody>
      </p:sp>
    </p:spTree>
    <p:extLst>
      <p:ext uri="{BB962C8B-B14F-4D97-AF65-F5344CB8AC3E}">
        <p14:creationId xmlns:p14="http://schemas.microsoft.com/office/powerpoint/2010/main" val="383067503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07893"/>
            <a:ext cx="8229600" cy="864923"/>
          </a:xfrm>
        </p:spPr>
        <p:txBody>
          <a:bodyPr>
            <a:normAutofit/>
          </a:bodyPr>
          <a:lstStyle/>
          <a:p>
            <a:r>
              <a:rPr lang="en-US" dirty="0" smtClean="0"/>
              <a:t>Recording Procedures</a:t>
            </a:r>
            <a:endParaRPr lang="en-US" dirty="0"/>
          </a:p>
        </p:txBody>
      </p:sp>
      <p:sp>
        <p:nvSpPr>
          <p:cNvPr id="3" name="Content Placeholder 2"/>
          <p:cNvSpPr>
            <a:spLocks noGrp="1"/>
          </p:cNvSpPr>
          <p:nvPr>
            <p:ph idx="1"/>
          </p:nvPr>
        </p:nvSpPr>
        <p:spPr>
          <a:xfrm>
            <a:off x="590359" y="1890113"/>
            <a:ext cx="8229600" cy="4240099"/>
          </a:xfrm>
        </p:spPr>
        <p:txBody>
          <a:bodyPr>
            <a:normAutofit fontScale="92500" lnSpcReduction="10000"/>
          </a:bodyPr>
          <a:lstStyle/>
          <a:p>
            <a:r>
              <a:rPr lang="en-US" dirty="0" smtClean="0"/>
              <a:t>Interview protocol </a:t>
            </a:r>
          </a:p>
          <a:p>
            <a:pPr lvl="1"/>
            <a:r>
              <a:rPr lang="en-US" dirty="0" smtClean="0"/>
              <a:t>Use a header</a:t>
            </a:r>
          </a:p>
          <a:p>
            <a:pPr lvl="1"/>
            <a:r>
              <a:rPr lang="en-US" dirty="0" smtClean="0"/>
              <a:t>Place space between questions</a:t>
            </a:r>
          </a:p>
          <a:p>
            <a:pPr lvl="1"/>
            <a:r>
              <a:rPr lang="en-US" dirty="0" smtClean="0"/>
              <a:t>Memorize questions &amp; order</a:t>
            </a:r>
          </a:p>
          <a:p>
            <a:pPr lvl="1"/>
            <a:r>
              <a:rPr lang="en-US" dirty="0" smtClean="0"/>
              <a:t>Write closing comments</a:t>
            </a:r>
          </a:p>
          <a:p>
            <a:r>
              <a:rPr lang="en-US" dirty="0" smtClean="0"/>
              <a:t>Observational protocol</a:t>
            </a:r>
          </a:p>
          <a:p>
            <a:pPr lvl="1"/>
            <a:r>
              <a:rPr lang="en-US" dirty="0" smtClean="0"/>
              <a:t>Header</a:t>
            </a:r>
          </a:p>
          <a:p>
            <a:pPr lvl="1"/>
            <a:r>
              <a:rPr lang="en-US" dirty="0" smtClean="0"/>
              <a:t>Descriptive notes</a:t>
            </a:r>
          </a:p>
          <a:p>
            <a:pPr lvl="1"/>
            <a:r>
              <a:rPr lang="en-US" dirty="0" smtClean="0"/>
              <a:t>Reflective notes</a:t>
            </a:r>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27</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155884743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139"/>
            <a:ext cx="8229600" cy="861919"/>
          </a:xfrm>
        </p:spPr>
        <p:txBody>
          <a:bodyPr>
            <a:normAutofit/>
          </a:bodyPr>
          <a:lstStyle/>
          <a:p>
            <a:r>
              <a:rPr lang="en-US" dirty="0" smtClean="0"/>
              <a:t>Field Issues (1)</a:t>
            </a:r>
            <a:endParaRPr lang="en-US" dirty="0"/>
          </a:p>
        </p:txBody>
      </p:sp>
      <p:sp>
        <p:nvSpPr>
          <p:cNvPr id="3" name="Content Placeholder 2"/>
          <p:cNvSpPr>
            <a:spLocks noGrp="1"/>
          </p:cNvSpPr>
          <p:nvPr>
            <p:ph idx="1"/>
          </p:nvPr>
        </p:nvSpPr>
        <p:spPr>
          <a:xfrm>
            <a:off x="590359" y="1717754"/>
            <a:ext cx="8229600" cy="4393797"/>
          </a:xfrm>
        </p:spPr>
        <p:txBody>
          <a:bodyPr>
            <a:normAutofit/>
          </a:bodyPr>
          <a:lstStyle/>
          <a:p>
            <a:r>
              <a:rPr lang="en-US" b="1" dirty="0" smtClean="0"/>
              <a:t>Entry and organizational access</a:t>
            </a:r>
          </a:p>
          <a:p>
            <a:pPr lvl="1"/>
            <a:r>
              <a:rPr lang="en-US" dirty="0" smtClean="0"/>
              <a:t>Convincing individuals to participate</a:t>
            </a:r>
          </a:p>
          <a:p>
            <a:pPr lvl="1"/>
            <a:r>
              <a:rPr lang="en-US" dirty="0" smtClean="0"/>
              <a:t>Building trust &amp; credibility</a:t>
            </a:r>
          </a:p>
          <a:p>
            <a:pPr lvl="1"/>
            <a:r>
              <a:rPr lang="en-US" dirty="0" smtClean="0"/>
              <a:t>Researcher’s ‘stance’</a:t>
            </a:r>
          </a:p>
          <a:p>
            <a:r>
              <a:rPr lang="en-US" b="1" dirty="0" smtClean="0"/>
              <a:t>Procedures for observations</a:t>
            </a:r>
          </a:p>
          <a:p>
            <a:pPr lvl="1"/>
            <a:r>
              <a:rPr lang="en-US" dirty="0" smtClean="0"/>
              <a:t>Role of inquirer &amp; when to switch</a:t>
            </a:r>
          </a:p>
          <a:p>
            <a:pPr lvl="1"/>
            <a:r>
              <a:rPr lang="en-US" dirty="0" smtClean="0"/>
              <a:t>Taking field notes, recording quotes</a:t>
            </a:r>
          </a:p>
          <a:p>
            <a:pPr lvl="1"/>
            <a:r>
              <a:rPr lang="en-US" dirty="0" smtClean="0"/>
              <a:t>Funneling broad to narrow picture</a:t>
            </a:r>
          </a:p>
        </p:txBody>
      </p:sp>
      <p:sp>
        <p:nvSpPr>
          <p:cNvPr id="4" name="Slide Number Placeholder 3"/>
          <p:cNvSpPr>
            <a:spLocks noGrp="1"/>
          </p:cNvSpPr>
          <p:nvPr>
            <p:ph type="sldNum" sz="quarter" idx="12"/>
          </p:nvPr>
        </p:nvSpPr>
        <p:spPr/>
        <p:txBody>
          <a:bodyPr/>
          <a:lstStyle/>
          <a:p>
            <a:fld id="{422459A5-8857-0A41-8F31-3584217A9641}" type="slidenum">
              <a:rPr lang="en-US" smtClean="0"/>
              <a:pPr/>
              <a:t>28</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15873192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139"/>
            <a:ext cx="8229600" cy="861919"/>
          </a:xfrm>
        </p:spPr>
        <p:txBody>
          <a:bodyPr>
            <a:normAutofit/>
          </a:bodyPr>
          <a:lstStyle/>
          <a:p>
            <a:r>
              <a:rPr lang="en-US" dirty="0" smtClean="0"/>
              <a:t>Field Issues (2)</a:t>
            </a:r>
            <a:endParaRPr lang="en-US" dirty="0"/>
          </a:p>
        </p:txBody>
      </p:sp>
      <p:sp>
        <p:nvSpPr>
          <p:cNvPr id="3" name="Content Placeholder 2"/>
          <p:cNvSpPr>
            <a:spLocks noGrp="1"/>
          </p:cNvSpPr>
          <p:nvPr>
            <p:ph idx="1"/>
          </p:nvPr>
        </p:nvSpPr>
        <p:spPr>
          <a:xfrm>
            <a:off x="457200" y="1717754"/>
            <a:ext cx="8229600" cy="4552418"/>
          </a:xfrm>
        </p:spPr>
        <p:txBody>
          <a:bodyPr>
            <a:normAutofit fontScale="85000" lnSpcReduction="20000"/>
          </a:bodyPr>
          <a:lstStyle/>
          <a:p>
            <a:r>
              <a:rPr lang="en-US" b="1" dirty="0" smtClean="0"/>
              <a:t>Dynamics between interviewer and interviewee</a:t>
            </a:r>
          </a:p>
          <a:p>
            <a:pPr lvl="1"/>
            <a:r>
              <a:rPr lang="en-US" dirty="0" smtClean="0"/>
              <a:t>Phrasing of questions</a:t>
            </a:r>
          </a:p>
          <a:p>
            <a:pPr lvl="1"/>
            <a:r>
              <a:rPr lang="en-US" dirty="0" smtClean="0"/>
              <a:t>Equipment; transcribing</a:t>
            </a:r>
          </a:p>
          <a:p>
            <a:pPr lvl="1"/>
            <a:r>
              <a:rPr lang="en-US" dirty="0" smtClean="0"/>
              <a:t>Interviewer-interviewee relationship</a:t>
            </a:r>
          </a:p>
          <a:p>
            <a:pPr lvl="2"/>
            <a:r>
              <a:rPr lang="en-US" dirty="0" smtClean="0"/>
              <a:t>Power dynamics</a:t>
            </a:r>
          </a:p>
          <a:p>
            <a:pPr lvl="2"/>
            <a:r>
              <a:rPr lang="en-US" dirty="0" smtClean="0"/>
              <a:t>Interviewees’ ability to articulate</a:t>
            </a:r>
          </a:p>
          <a:p>
            <a:r>
              <a:rPr lang="en-US" b="1" dirty="0" smtClean="0"/>
              <a:t>Documents and audiovisual materials</a:t>
            </a:r>
          </a:p>
          <a:p>
            <a:pPr lvl="1"/>
            <a:r>
              <a:rPr lang="en-US" dirty="0" smtClean="0"/>
              <a:t>Locating materials &amp; obtaining permission</a:t>
            </a:r>
          </a:p>
          <a:p>
            <a:pPr lvl="1"/>
            <a:r>
              <a:rPr lang="en-US" dirty="0" smtClean="0"/>
              <a:t>Journaling</a:t>
            </a:r>
          </a:p>
          <a:p>
            <a:pPr lvl="2"/>
            <a:r>
              <a:rPr lang="en-US" dirty="0" smtClean="0"/>
              <a:t>What instructions</a:t>
            </a:r>
          </a:p>
          <a:p>
            <a:pPr lvl="2"/>
            <a:r>
              <a:rPr lang="en-US" dirty="0" smtClean="0"/>
              <a:t>Appropriateness re writing skills</a:t>
            </a:r>
          </a:p>
          <a:p>
            <a:pPr lvl="2"/>
            <a:r>
              <a:rPr lang="en-US" dirty="0" smtClean="0"/>
              <a:t>Reading handwriting</a:t>
            </a:r>
          </a:p>
          <a:p>
            <a:pPr lvl="1"/>
            <a:r>
              <a:rPr lang="en-US" dirty="0" smtClean="0"/>
              <a:t>Recording: room sounds, camera location</a:t>
            </a:r>
          </a:p>
        </p:txBody>
      </p:sp>
      <p:sp>
        <p:nvSpPr>
          <p:cNvPr id="4" name="Slide Number Placeholder 3"/>
          <p:cNvSpPr>
            <a:spLocks noGrp="1"/>
          </p:cNvSpPr>
          <p:nvPr>
            <p:ph type="sldNum" sz="quarter" idx="12"/>
          </p:nvPr>
        </p:nvSpPr>
        <p:spPr/>
        <p:txBody>
          <a:bodyPr/>
          <a:lstStyle/>
          <a:p>
            <a:fld id="{422459A5-8857-0A41-8F31-3584217A9641}" type="slidenum">
              <a:rPr lang="en-US" smtClean="0"/>
              <a:pPr/>
              <a:t>29</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312013704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6595"/>
            <a:ext cx="8229600" cy="799609"/>
          </a:xfrm>
        </p:spPr>
        <p:txBody>
          <a:bodyPr>
            <a:normAutofit/>
          </a:bodyPr>
          <a:lstStyle/>
          <a:p>
            <a:r>
              <a:rPr lang="en-US" sz="4000" dirty="0" smtClean="0"/>
              <a:t>Data Storage and Handling</a:t>
            </a:r>
            <a:endParaRPr lang="en-US" sz="40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85473222"/>
              </p:ext>
            </p:extLst>
          </p:nvPr>
        </p:nvGraphicFramePr>
        <p:xfrm>
          <a:off x="590359" y="1778145"/>
          <a:ext cx="8229600" cy="4451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422459A5-8857-0A41-8F31-3584217A9641}" type="slidenum">
              <a:rPr lang="en-US" smtClean="0"/>
              <a:pPr/>
              <a:t>30</a:t>
            </a:fld>
            <a:endParaRPr lang="en-US"/>
          </a:p>
        </p:txBody>
      </p:sp>
      <p:sp>
        <p:nvSpPr>
          <p:cNvPr id="3" name="Footer Placeholder 2"/>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246067522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82961"/>
            <a:ext cx="8229600" cy="765921"/>
          </a:xfrm>
        </p:spPr>
        <p:txBody>
          <a:bodyPr>
            <a:normAutofit/>
          </a:bodyPr>
          <a:lstStyle/>
          <a:p>
            <a:r>
              <a:rPr lang="en-US" sz="4000" dirty="0" smtClean="0"/>
              <a:t>Five Approaches Compared</a:t>
            </a:r>
            <a:endParaRPr lang="en-US" sz="4000" dirty="0"/>
          </a:p>
        </p:txBody>
      </p:sp>
      <p:sp>
        <p:nvSpPr>
          <p:cNvPr id="3" name="Content Placeholder 2"/>
          <p:cNvSpPr>
            <a:spLocks noGrp="1"/>
          </p:cNvSpPr>
          <p:nvPr>
            <p:ph idx="1"/>
          </p:nvPr>
        </p:nvSpPr>
        <p:spPr>
          <a:xfrm>
            <a:off x="457200" y="1729634"/>
            <a:ext cx="8229600" cy="4531206"/>
          </a:xfrm>
        </p:spPr>
        <p:txBody>
          <a:bodyPr>
            <a:normAutofit fontScale="70000" lnSpcReduction="20000"/>
          </a:bodyPr>
          <a:lstStyle/>
          <a:p>
            <a:r>
              <a:rPr lang="en-US" b="1" dirty="0" smtClean="0"/>
              <a:t>Types of data collection</a:t>
            </a:r>
          </a:p>
          <a:p>
            <a:pPr lvl="1"/>
            <a:r>
              <a:rPr lang="en-US" dirty="0" smtClean="0"/>
              <a:t>Case and narrative studies: multiple forms </a:t>
            </a:r>
          </a:p>
          <a:p>
            <a:pPr lvl="1"/>
            <a:r>
              <a:rPr lang="en-US" dirty="0" smtClean="0"/>
              <a:t>Grounded theory and </a:t>
            </a:r>
            <a:r>
              <a:rPr lang="en-US" dirty="0"/>
              <a:t>phenomenology: </a:t>
            </a:r>
            <a:r>
              <a:rPr lang="en-US" dirty="0" smtClean="0"/>
              <a:t>primarily interviews</a:t>
            </a:r>
          </a:p>
          <a:p>
            <a:pPr lvl="1"/>
            <a:r>
              <a:rPr lang="en-US" dirty="0" smtClean="0"/>
              <a:t>Ethnography: participant observation and interviews</a:t>
            </a:r>
          </a:p>
          <a:p>
            <a:r>
              <a:rPr lang="en-US" b="1" dirty="0" smtClean="0"/>
              <a:t>Unit of analysis</a:t>
            </a:r>
          </a:p>
          <a:p>
            <a:pPr lvl="1"/>
            <a:r>
              <a:rPr lang="en-US" dirty="0" smtClean="0"/>
              <a:t>Narrative, phenomenology, grounded theory: individuals</a:t>
            </a:r>
          </a:p>
          <a:p>
            <a:pPr lvl="1"/>
            <a:r>
              <a:rPr lang="en-US" dirty="0" smtClean="0"/>
              <a:t>Case study: group of individuals</a:t>
            </a:r>
          </a:p>
          <a:p>
            <a:pPr lvl="1"/>
            <a:r>
              <a:rPr lang="en-US" dirty="0" smtClean="0"/>
              <a:t>Ethnography: cultural systems</a:t>
            </a:r>
          </a:p>
          <a:p>
            <a:r>
              <a:rPr lang="en-US" b="1" dirty="0" smtClean="0"/>
              <a:t>Field issues</a:t>
            </a:r>
            <a:endParaRPr lang="en-US" dirty="0" smtClean="0"/>
          </a:p>
          <a:p>
            <a:pPr lvl="1"/>
            <a:r>
              <a:rPr lang="en-US" dirty="0" smtClean="0"/>
              <a:t>Ethnographers have written extensively, varies widely across all approaches	</a:t>
            </a:r>
          </a:p>
          <a:p>
            <a:r>
              <a:rPr lang="en-US" b="1" dirty="0" smtClean="0"/>
              <a:t>Intrusiveness</a:t>
            </a:r>
          </a:p>
          <a:p>
            <a:pPr lvl="1"/>
            <a:r>
              <a:rPr lang="en-US" dirty="0" smtClean="0"/>
              <a:t>Phenomenology and grounded theory: less intrusive</a:t>
            </a:r>
          </a:p>
          <a:p>
            <a:pPr lvl="1"/>
            <a:r>
              <a:rPr lang="en-US" dirty="0" smtClean="0"/>
              <a:t>Narrative, ethnography, and &amp; case study: more intrusive</a:t>
            </a:r>
            <a:endParaRPr lang="en-US" dirty="0"/>
          </a:p>
        </p:txBody>
      </p:sp>
      <p:sp>
        <p:nvSpPr>
          <p:cNvPr id="4" name="Slide Number Placeholder 3"/>
          <p:cNvSpPr>
            <a:spLocks noGrp="1"/>
          </p:cNvSpPr>
          <p:nvPr>
            <p:ph type="sldNum" sz="quarter" idx="12"/>
          </p:nvPr>
        </p:nvSpPr>
        <p:spPr/>
        <p:txBody>
          <a:bodyPr/>
          <a:lstStyle/>
          <a:p>
            <a:fld id="{422459A5-8857-0A41-8F31-3584217A9641}" type="slidenum">
              <a:rPr lang="en-US" smtClean="0"/>
              <a:pPr/>
              <a:t>31</a:t>
            </a:fld>
            <a:endParaRPr lang="en-US"/>
          </a:p>
        </p:txBody>
      </p:sp>
      <p:sp>
        <p:nvSpPr>
          <p:cNvPr id="5" name="Footer Placeholder 4"/>
          <p:cNvSpPr>
            <a:spLocks noGrp="1"/>
          </p:cNvSpPr>
          <p:nvPr>
            <p:ph type="ftr" sz="quarter" idx="11"/>
          </p:nvPr>
        </p:nvSpPr>
        <p:spPr/>
        <p:txBody>
          <a:bodyPr/>
          <a:lstStyle/>
          <a:p>
            <a:r>
              <a:rPr lang="en-GB" smtClean="0"/>
              <a:t>Creswell, Qualitative Inquiry &amp; Research Design 4e. SAGE Publishing, 2018.</a:t>
            </a:r>
            <a:endParaRPr lang="en-US"/>
          </a:p>
        </p:txBody>
      </p:sp>
    </p:spTree>
    <p:extLst>
      <p:ext uri="{BB962C8B-B14F-4D97-AF65-F5344CB8AC3E}">
        <p14:creationId xmlns:p14="http://schemas.microsoft.com/office/powerpoint/2010/main" val="967067735"/>
      </p:ext>
    </p:extLst>
  </p:cSld>
  <p:clrMapOvr>
    <a:masterClrMapping/>
  </p:clrMapOvr>
  <p:timing>
    <p:tnLst>
      <p:par>
        <p:cTn id="1" dur="indefinite" restart="never" nodeType="tmRoot"/>
      </p:par>
    </p:tnLst>
  </p:timing>
</p:sld>
</file>

<file path=ppt/theme/theme1.xml><?xml version="1.0" encoding="utf-8"?>
<a:theme xmlns:a="http://schemas.openxmlformats.org/drawingml/2006/main" name="CreswellQI4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CreswellQI4e</Template>
  <TotalTime>4942</TotalTime>
  <Words>1574</Words>
  <Application>Microsoft Office PowerPoint</Application>
  <PresentationFormat>On-screen Show (4:3)</PresentationFormat>
  <Paragraphs>249</Paragraphs>
  <Slides>31</Slides>
  <Notes>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CreswellQI4e</vt:lpstr>
      <vt:lpstr>Questions for Discussion</vt:lpstr>
      <vt:lpstr>Data Collection Activities</vt:lpstr>
      <vt:lpstr>Data Collection by Approach (1)</vt:lpstr>
      <vt:lpstr>Data Collection by Approach (2)</vt:lpstr>
      <vt:lpstr>Data Collection: Site or Individual</vt:lpstr>
      <vt:lpstr>Ethical Considerations</vt:lpstr>
      <vt:lpstr>Institutional Review Boards</vt:lpstr>
      <vt:lpstr>The Site or Individual</vt:lpstr>
      <vt:lpstr>The Site or Individual (continued)</vt:lpstr>
      <vt:lpstr>The Site or Individual (continued)</vt:lpstr>
      <vt:lpstr>The Consent Form Elements</vt:lpstr>
      <vt:lpstr>Purposeful Sampling Strategy </vt:lpstr>
      <vt:lpstr> Typology of Sampling Strategies (1)</vt:lpstr>
      <vt:lpstr> Typology of Sampling Strategies (2)</vt:lpstr>
      <vt:lpstr>Forms of Data Collection</vt:lpstr>
      <vt:lpstr>Innovative Data Collection</vt:lpstr>
      <vt:lpstr>Procedures for Interviewing</vt:lpstr>
      <vt:lpstr>PowerPoint Presentation</vt:lpstr>
      <vt:lpstr>Sample Interview Protocol</vt:lpstr>
      <vt:lpstr>Activity 1: Interview Protocol</vt:lpstr>
      <vt:lpstr>Activity 2:Conducting Interviews</vt:lpstr>
      <vt:lpstr>Types of Observation</vt:lpstr>
      <vt:lpstr>PowerPoint Presentation</vt:lpstr>
      <vt:lpstr>Steps for Observation</vt:lpstr>
      <vt:lpstr>PowerPoint Presentation</vt:lpstr>
      <vt:lpstr>Activity 3</vt:lpstr>
      <vt:lpstr>Recording Procedures</vt:lpstr>
      <vt:lpstr>Field Issues (1)</vt:lpstr>
      <vt:lpstr>Field Issues (2)</vt:lpstr>
      <vt:lpstr>Data Storage and Handling</vt:lpstr>
      <vt:lpstr>Five Approaches Compared</vt:lpstr>
    </vt:vector>
  </TitlesOfParts>
  <Company>Auburn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Henry</dc:creator>
  <cp:lastModifiedBy>T</cp:lastModifiedBy>
  <cp:revision>340</cp:revision>
  <dcterms:created xsi:type="dcterms:W3CDTF">2012-02-26T17:42:37Z</dcterms:created>
  <dcterms:modified xsi:type="dcterms:W3CDTF">2019-05-30T06:59:55Z</dcterms:modified>
</cp:coreProperties>
</file>