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5" d="100"/>
          <a:sy n="85" d="100"/>
        </p:scale>
        <p:origin x="56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jpg"/><Relationship Id="rId4" Type="http://schemas.openxmlformats.org/officeDocument/2006/relationships/hyperlink" Target="https://www.flickr.com/photos/90353510@N00/32383175832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4000"/>
                    </a14:imgEffect>
                  </a14:imgLayer>
                </a14:imgProps>
              </a:ext>
              <a:ext uri="{837473B0-CC2E-450A-ABE3-18F120FF3D39}">
                <a1611:picAttrSrcUrl xmlns="" xmlns:a1611="http://schemas.microsoft.com/office/drawing/2016/11/main" r:id="rId4"/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493108" y="0"/>
            <a:ext cx="3488787" cy="583397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563270" y="120052"/>
            <a:ext cx="348878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 smtClean="0"/>
              <a:t>i</a:t>
            </a:r>
            <a:r>
              <a:rPr lang="en-GB" sz="1400" b="1" u="sng" dirty="0"/>
              <a:t>/</a:t>
            </a:r>
            <a:r>
              <a:rPr lang="en-GB" sz="1400" b="1" u="sng" dirty="0" smtClean="0"/>
              <a:t>About </a:t>
            </a:r>
            <a:r>
              <a:rPr lang="en-GB" sz="1400" b="1" u="sng" dirty="0"/>
              <a:t>Me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57046" y="184288"/>
            <a:ext cx="2568225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Profiad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 smtClean="0"/>
              <a:t>blaenorol</a:t>
            </a:r>
            <a:r>
              <a:rPr lang="en-GB" sz="1400" b="1" u="sng" dirty="0" smtClean="0"/>
              <a:t>/</a:t>
            </a:r>
            <a:endParaRPr lang="en-GB" sz="1400" b="1" u="sng" dirty="0"/>
          </a:p>
          <a:p>
            <a:r>
              <a:rPr lang="en-GB" sz="1400" b="1" u="sng" dirty="0" smtClean="0"/>
              <a:t>Previous </a:t>
            </a:r>
            <a:r>
              <a:rPr lang="en-GB" sz="1400" b="1" u="sng" dirty="0"/>
              <a:t>teaching experiences </a:t>
            </a:r>
          </a:p>
          <a:p>
            <a:endParaRPr lang="en-GB" sz="1400" dirty="0"/>
          </a:p>
          <a:p>
            <a:endParaRPr lang="en-GB" sz="1400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3228036" y="4801433"/>
            <a:ext cx="599378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 smtClean="0"/>
              <a:t>proffesiwn</a:t>
            </a:r>
            <a:r>
              <a:rPr lang="en-GB" sz="1400" b="1" u="sng" dirty="0" smtClean="0"/>
              <a:t>/Reasons </a:t>
            </a:r>
            <a:r>
              <a:rPr lang="en-GB" sz="1400" b="1" u="sng" dirty="0"/>
              <a:t>for entering the teaching profession </a:t>
            </a:r>
          </a:p>
          <a:p>
            <a:endParaRPr lang="en-GB" sz="1400" dirty="0"/>
          </a:p>
          <a:p>
            <a:pPr marL="228600" indent="-228600">
              <a:buAutoNum type="arabicParenR"/>
            </a:pPr>
            <a:endParaRPr lang="en-GB" sz="1400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9467259" y="3360754"/>
            <a:ext cx="265184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/>
              <a:t>Y math o </a:t>
            </a:r>
            <a:r>
              <a:rPr lang="en-GB" sz="1400" b="1" u="sng" dirty="0" err="1"/>
              <a:t>athro</a:t>
            </a:r>
            <a:r>
              <a:rPr lang="en-GB" sz="1400" b="1" u="sng" dirty="0"/>
              <a:t> </a:t>
            </a:r>
            <a:r>
              <a:rPr lang="en-GB" sz="1400" b="1" u="sng" dirty="0" err="1"/>
              <a:t>hoffaf</a:t>
            </a:r>
            <a:r>
              <a:rPr lang="en-GB" sz="1400" b="1" u="sng"/>
              <a:t> </a:t>
            </a:r>
            <a:r>
              <a:rPr lang="en-GB" sz="1400" b="1" u="sng" smtClean="0"/>
              <a:t>bod/</a:t>
            </a:r>
            <a:endParaRPr lang="en-GB" sz="1400" b="1" u="sng" dirty="0"/>
          </a:p>
          <a:p>
            <a:r>
              <a:rPr lang="en-GB" sz="1400" b="1" u="sng" dirty="0"/>
              <a:t>The kind of teacher I aspire to be</a:t>
            </a:r>
          </a:p>
          <a:p>
            <a:endParaRPr lang="en-GB" sz="1400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467259" y="139928"/>
            <a:ext cx="27976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 smtClean="0"/>
              <a:t>Meysydd</a:t>
            </a:r>
            <a:r>
              <a:rPr lang="en-GB" sz="1400" b="1" u="sng" dirty="0" smtClean="0"/>
              <a:t>/</a:t>
            </a:r>
            <a:r>
              <a:rPr lang="en-GB" sz="1400" b="1" u="sng" dirty="0" err="1" smtClean="0"/>
              <a:t>pynciau</a:t>
            </a:r>
            <a:r>
              <a:rPr lang="en-GB" sz="1400" b="1" u="sng" dirty="0" smtClean="0"/>
              <a:t> </a:t>
            </a:r>
            <a:r>
              <a:rPr lang="en-GB" sz="1400" b="1" u="sng" dirty="0" err="1"/>
              <a:t>medraf</a:t>
            </a:r>
            <a:r>
              <a:rPr lang="en-GB" sz="1400" b="1" u="sng" dirty="0"/>
              <a:t> </a:t>
            </a:r>
            <a:r>
              <a:rPr lang="en-GB" sz="1400" b="1" u="sng" dirty="0" err="1"/>
              <a:t>eu</a:t>
            </a:r>
            <a:r>
              <a:rPr lang="en-GB" sz="1400" b="1" u="sng" dirty="0"/>
              <a:t> </a:t>
            </a:r>
            <a:r>
              <a:rPr lang="en-GB" sz="1400" b="1" u="sng" dirty="0" err="1"/>
              <a:t>haddysgu</a:t>
            </a:r>
            <a:endParaRPr lang="en-GB" sz="1400" b="1" u="sng" dirty="0"/>
          </a:p>
          <a:p>
            <a:r>
              <a:rPr lang="en-GB" sz="1400" b="1" u="sng" dirty="0" smtClean="0"/>
              <a:t>Areas/subjects </a:t>
            </a:r>
            <a:r>
              <a:rPr lang="en-GB" sz="1400" b="1" u="sng" dirty="0"/>
              <a:t>I could teach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57046" y="3195604"/>
            <a:ext cx="3488787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400" b="1" u="sng" dirty="0"/>
          </a:p>
          <a:p>
            <a:r>
              <a:rPr lang="en-GB" sz="1400" b="1" u="sng" dirty="0" err="1"/>
              <a:t>Cefndir</a:t>
            </a:r>
            <a:r>
              <a:rPr lang="en-GB" sz="1400" b="1" u="sng" dirty="0"/>
              <a:t> </a:t>
            </a:r>
            <a:r>
              <a:rPr lang="en-GB" sz="1400" b="1" u="sng" dirty="0" err="1" smtClean="0"/>
              <a:t>academaidd</a:t>
            </a:r>
            <a:r>
              <a:rPr lang="en-GB" sz="1400" b="1" u="sng" dirty="0" smtClean="0"/>
              <a:t>/</a:t>
            </a:r>
            <a:endParaRPr lang="en-GB" sz="1400" b="1" u="sng" dirty="0"/>
          </a:p>
          <a:p>
            <a:r>
              <a:rPr lang="en-GB" sz="1400" b="1" u="sng" dirty="0"/>
              <a:t>Academic history</a:t>
            </a:r>
          </a:p>
          <a:p>
            <a:endParaRPr lang="en-GB" sz="1400" dirty="0"/>
          </a:p>
          <a:p>
            <a:endParaRPr lang="en-GB" sz="14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1EAC33C-7BEB-40CF-87FD-280808B538A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8768" y="592979"/>
            <a:ext cx="3097790" cy="2636963"/>
          </a:xfrm>
          <a:prstGeom prst="rect">
            <a:avLst/>
          </a:prstGeom>
          <a:effectLst>
            <a:softEdge rad="16510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DC1AC3D-4E90-4FDF-AFFC-40DDD819608A}"/>
              </a:ext>
            </a:extLst>
          </p:cNvPr>
          <p:cNvSpPr txBox="1"/>
          <p:nvPr/>
        </p:nvSpPr>
        <p:spPr>
          <a:xfrm>
            <a:off x="3228036" y="3360754"/>
            <a:ext cx="599378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My name is Davina </a:t>
            </a:r>
            <a:r>
              <a:rPr lang="en-GB" sz="1200" b="1" dirty="0" err="1"/>
              <a:t>Dumelow</a:t>
            </a:r>
            <a:r>
              <a:rPr lang="en-GB" sz="1200" b="1" dirty="0"/>
              <a:t> and I live in </a:t>
            </a:r>
            <a:r>
              <a:rPr lang="en-GB" sz="1200" b="1" dirty="0" err="1"/>
              <a:t>Pembrey</a:t>
            </a:r>
            <a:r>
              <a:rPr lang="en-GB" sz="1200" b="1" dirty="0"/>
              <a:t> with my husband and two dogs. I qualified as a solicitor in 2005 and then worked for the Citizens Advice Bureau as a Legal Adviser. I am a qualified Rainbow Guide Leader, this is something that I thoroughly enjoy. It is this experience that has led me to make the decision to retrain as a teacher. During my free time I enjoy being outdoors and walking my dogs. Other interests include cooking, reading and cycling</a:t>
            </a:r>
            <a:r>
              <a:rPr lang="en-GB" sz="1200" b="1" dirty="0" smtClean="0">
                <a:solidFill>
                  <a:schemeClr val="bg2">
                    <a:lumMod val="50000"/>
                  </a:schemeClr>
                </a:solidFill>
              </a:rPr>
              <a:t>.</a:t>
            </a:r>
            <a:endParaRPr lang="en-GB" sz="12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57046" y="934276"/>
            <a:ext cx="2568225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I completed work experience placements in preparation for my PGCE application in </a:t>
            </a:r>
            <a:r>
              <a:rPr lang="en-GB" sz="1200" b="1" dirty="0" err="1"/>
              <a:t>Pwll</a:t>
            </a:r>
            <a:r>
              <a:rPr lang="en-GB" sz="1200" b="1" dirty="0"/>
              <a:t> CP School and </a:t>
            </a:r>
            <a:r>
              <a:rPr lang="en-GB" sz="1200" b="1" dirty="0" err="1"/>
              <a:t>Ysgol</a:t>
            </a:r>
            <a:r>
              <a:rPr lang="en-GB" sz="1200" b="1" dirty="0"/>
              <a:t> </a:t>
            </a:r>
            <a:r>
              <a:rPr lang="en-GB" sz="1200" b="1" dirty="0" err="1"/>
              <a:t>Ffwrnes</a:t>
            </a:r>
            <a:r>
              <a:rPr lang="en-GB" sz="1200" b="1" dirty="0"/>
              <a:t>. Volunteering as a Rainbow Guide Leader has helped me to develop many valuable skills which I believe will help me to teach, inspire and enthuse children.</a:t>
            </a:r>
          </a:p>
          <a:p>
            <a:endParaRPr lang="en-GB" b="1" dirty="0"/>
          </a:p>
        </p:txBody>
      </p:sp>
      <p:sp>
        <p:nvSpPr>
          <p:cNvPr id="6" name="TextBox 5"/>
          <p:cNvSpPr txBox="1"/>
          <p:nvPr/>
        </p:nvSpPr>
        <p:spPr>
          <a:xfrm>
            <a:off x="9467259" y="4089544"/>
            <a:ext cx="2768176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I aspire to become a teacher who is committed to ensuring that children can achieve their full potential and can establish fair, supportive, trusting and constructive relationships with them. I believe that children need good role models and leaders in order to create well rounded individuals with healthy attitudes and opinions. I want my students to feel they can come to me with any problems or concerns they have from any aspect of their lives. </a:t>
            </a:r>
          </a:p>
          <a:p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73532" y="3962520"/>
            <a:ext cx="2535251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I have three A levels; Law, French and Economics and have achieved a 2:2 LLB honours degree in law. Following my degree, I completed the Postgraduate Legal Practice Course prior to entering the legal profession. I also achieved 11 GCSE grades A to B. I am currently studying an Advanced Level Welsh Language course in order to improve my written and oral welsh language skills.</a:t>
            </a:r>
          </a:p>
          <a:p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3228036" y="5338701"/>
            <a:ext cx="60729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I would like to teach because I would like to have a direct impact on the lives of children. I have always been grateful to the education system for teaching me the values I live by today. I would like to contribute what I have learnt and experienced over the years. I am a goal oriented person with lots of patience and I am able to confidently interact with children. Volunteering as a Rainbow Guide Leader has helped me to develop many valuable skills which I believe will help me to teach, inspire and enthuse children.</a:t>
            </a:r>
          </a:p>
          <a:p>
            <a:endParaRPr lang="en-GB" sz="1200" b="1" dirty="0"/>
          </a:p>
        </p:txBody>
      </p:sp>
      <p:sp>
        <p:nvSpPr>
          <p:cNvPr id="9" name="TextBox 8"/>
          <p:cNvSpPr txBox="1"/>
          <p:nvPr/>
        </p:nvSpPr>
        <p:spPr>
          <a:xfrm>
            <a:off x="9467259" y="879013"/>
            <a:ext cx="235770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I would like to teach Primary Education and could teach a full range of subject areas based on the qualifications and life experiences that I have gained.</a:t>
            </a:r>
          </a:p>
          <a:p>
            <a:endParaRPr lang="en-GB" sz="1200" b="1" dirty="0"/>
          </a:p>
        </p:txBody>
      </p:sp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246</TotalTime>
  <Words>471</Words>
  <Application>Microsoft Office PowerPoint</Application>
  <PresentationFormat>Widescreen</PresentationFormat>
  <Paragraphs>17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Windows User</cp:lastModifiedBy>
  <cp:revision>22</cp:revision>
  <dcterms:created xsi:type="dcterms:W3CDTF">2019-09-05T20:58:34Z</dcterms:created>
  <dcterms:modified xsi:type="dcterms:W3CDTF">2019-09-23T19:04:04Z</dcterms:modified>
</cp:coreProperties>
</file>