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heme/theme5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57.xml" ContentType="application/vnd.openxmlformats-officedocument.presentationml.slideLayout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Masters/slideMaster15.xml" ContentType="application/vnd.openxmlformats-officedocument.presentationml.slideMaster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Masters/slideMaster8.xml" ContentType="application/vnd.openxmlformats-officedocument.presentationml.slideMaster+xml"/>
  <Override PartName="/ppt/slideMasters/slideMaster11.xml" ContentType="application/vnd.openxmlformats-officedocument.presentationml.slideMaster+xml"/>
  <Override PartName="/ppt/theme/theme14.xml" ContentType="application/vnd.openxmlformats-officedocument.theme+xml"/>
  <Override PartName="/ppt/notesSlides/notesSlide12.xml" ContentType="application/vnd.openxmlformats-officedocument.presentationml.notesSlide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theme/theme12.xml" ContentType="application/vnd.openxmlformats-officedocument.them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Default Extension="png" ContentType="image/png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Masters/slideMaster14.xml" ContentType="application/vnd.openxmlformats-officedocument.presentationml.slideMaster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Layouts/slideLayout10.xml" ContentType="application/vnd.openxmlformats-officedocument.presentationml.slideLayout+xml"/>
  <Override PartName="/ppt/theme/theme15.xml" ContentType="application/vnd.openxmlformats-officedocument.theme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9.xml" ContentType="application/vnd.openxmlformats-officedocument.theme+xml"/>
  <Override PartName="/ppt/theme/theme13.xml" ContentType="application/vnd.openxmlformats-officedocument.them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theme/theme7.xml" ContentType="application/vnd.openxmlformats-officedocument.theme+xml"/>
  <Override PartName="/ppt/theme/theme11.xml" ContentType="application/vnd.openxmlformats-officedocument.theme+xml"/>
  <Override PartName="/ppt/slideLayouts/slideLayout5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6.xml" ContentType="application/vnd.openxmlformats-officedocument.theme+xml"/>
  <Override PartName="/ppt/slideMasters/slideMaster13.xml" ContentType="application/vnd.openxmlformats-officedocument.presentationml.slideMaster+xml"/>
  <Override PartName="/ppt/notesSlides/notesSlide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50" r:id="rId2"/>
    <p:sldMasterId id="2147483652" r:id="rId3"/>
    <p:sldMasterId id="2147483654" r:id="rId4"/>
    <p:sldMasterId id="2147483656" r:id="rId5"/>
    <p:sldMasterId id="2147483659" r:id="rId6"/>
    <p:sldMasterId id="2147483661" r:id="rId7"/>
    <p:sldMasterId id="2147483663" r:id="rId8"/>
    <p:sldMasterId id="2147483665" r:id="rId9"/>
    <p:sldMasterId id="2147483677" r:id="rId10"/>
    <p:sldMasterId id="2147483682" r:id="rId11"/>
    <p:sldMasterId id="2147483686" r:id="rId12"/>
    <p:sldMasterId id="2147483690" r:id="rId13"/>
    <p:sldMasterId id="2147483702" r:id="rId14"/>
    <p:sldMasterId id="2147483714" r:id="rId15"/>
  </p:sldMasterIdLst>
  <p:notesMasterIdLst>
    <p:notesMasterId r:id="rId28"/>
  </p:notesMasterIdLst>
  <p:sldIdLst>
    <p:sldId id="336" r:id="rId16"/>
    <p:sldId id="373" r:id="rId17"/>
    <p:sldId id="383" r:id="rId18"/>
    <p:sldId id="355" r:id="rId19"/>
    <p:sldId id="382" r:id="rId20"/>
    <p:sldId id="381" r:id="rId21"/>
    <p:sldId id="384" r:id="rId22"/>
    <p:sldId id="386" r:id="rId23"/>
    <p:sldId id="374" r:id="rId24"/>
    <p:sldId id="375" r:id="rId25"/>
    <p:sldId id="366" r:id="rId26"/>
    <p:sldId id="385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0" pos="3016">
          <p15:clr>
            <a:srgbClr val="A4A3A4"/>
          </p15:clr>
        </p15:guide>
        <p15:guide id="1" orient="horz" pos="215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218" autoAdjust="0"/>
    <p:restoredTop sz="90196" autoAdjust="0"/>
  </p:normalViewPr>
  <p:slideViewPr>
    <p:cSldViewPr snapToObjects="1">
      <p:cViewPr varScale="1">
        <p:scale>
          <a:sx n="73" d="100"/>
          <a:sy n="73" d="100"/>
        </p:scale>
        <p:origin x="-1168" y="-64"/>
      </p:cViewPr>
      <p:guideLst>
        <p:guide orient="horz" pos="2156"/>
        <p:guide pos="301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6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8.xml"/><Relationship Id="rId28" Type="http://schemas.openxmlformats.org/officeDocument/2006/relationships/notesMaster" Target="notesMasters/notesMaster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690B7322-43B7-4BD1-80EA-C464EE2ECFD6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CFA62556-43F1-4EDB-A86E-DA094C4E9B60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31BB55DA-2927-40FB-B9EE-4B692D995D07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1165957B-F8FB-4945-87C8-F1E556914E0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D5F1C410-F3C8-48CD-9F18-64B0A2C41B06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633F00DA-09C0-4FAD-84C7-7CA23A397B4E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1E196A42-ACE1-4EB2-9DF0-1C4284645D3A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AD9E9D76-FDB6-44D4-9848-F0448DB19661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Notes Placeholder 2"/>
          <p:cNvSpPr>
            <a:spLocks noGrp="1" noEditPoint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43C7FA1A-A89F-490E-9221-344BDC208D2F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GB"/>
              <a:t>Click to edit Master subtitle style</a:t>
            </a:r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/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GB"/>
              <a:t>Click to edit Master subtitle style</a:t>
            </a:r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 noEditPoints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 noEditPoints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 noEditPoints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 noEditPoints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/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/>
          <p:cNvSpPr>
            <a:spLocks noGrp="1" noEditPoints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/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/>
          <p:cNvSpPr>
            <a:spLocks noGrp="1" noEditPoints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/>
          <p:cNvSpPr>
            <a:spLocks noGrp="1" noEditPoints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/>
          <p:cNvSpPr>
            <a:spLocks noGrp="1" noEditPoints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/>
          <p:cNvSpPr>
            <a:spLocks noGrp="1" noEditPoints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/>
          <p:cNvSpPr>
            <a:spLocks noGrp="1" noEditPoints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/>
          <p:cNvSpPr>
            <a:spLocks noGrp="1" noEditPoints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/>
          <p:cNvSpPr>
            <a:spLocks noGrp="1" noEditPoints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pPr/>
              <a:t>11/23/2022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 noEditPoints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/>
          </a:p>
        </p:txBody>
      </p:sp>
      <p:pic>
        <p:nvPicPr>
          <p:cNvPr id="11" name="Picture 10" descr="Text&#10;&#10;Description automatically generated with medium confidence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 noEditPoints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/>
          </a:p>
        </p:txBody>
      </p:sp>
      <p:pic>
        <p:nvPicPr>
          <p:cNvPr id="3" name="Picture 2" descr="A picture containing text&#10;&#10;Description automatically generated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 noEditPoints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/>
          </a:p>
        </p:txBody>
      </p:sp>
      <p:pic>
        <p:nvPicPr>
          <p:cNvPr id="3" name="Picture 2" descr="A picture containing text&#10;&#10;Description automatically generated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 noEditPoints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/>
          </a:p>
        </p:txBody>
      </p:sp>
      <p:pic>
        <p:nvPicPr>
          <p:cNvPr id="4" name="Picture 3" descr="A picture containing text&#10;&#10;Description automatically generated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 noEditPoints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/>
          </a:p>
        </p:txBody>
      </p:sp>
      <p:pic>
        <p:nvPicPr>
          <p:cNvPr id="4" name="Picture 3" descr="Text&#10;&#10;Description automatically generated with medium confidence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 noEditPoints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/>
          </a:p>
        </p:txBody>
      </p:sp>
      <p:pic>
        <p:nvPicPr>
          <p:cNvPr id="3" name="Picture 2" descr="A picture containing graphical user interface&#10;&#10;Description automatically generated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 noEditPoints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/>
          </a:p>
        </p:txBody>
      </p:sp>
      <p:pic>
        <p:nvPicPr>
          <p:cNvPr id="3" name="Picture 2" descr="A picture containing text&#10;&#10;Description automatically generated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 noEditPoints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pPr lvl="0"/>
            <a:endParaRPr lang="en-US"/>
          </a:p>
        </p:txBody>
      </p:sp>
      <p:pic>
        <p:nvPicPr>
          <p:cNvPr id="4" name="Picture 3" descr="A picture containing chart&#10;&#10;Description automatically generated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/>
          <p:cNvPicPr>
            <a:picLocks noChangeAspect="1"/>
          </p:cNvPicPr>
          <p:nvPr userDrawn="1"/>
        </p:nvPicPr>
        <p:blipFill>
          <a:blip r:embed="rId4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/>
          <p:cNvPicPr>
            <a:picLocks noChangeAspect="1"/>
          </p:cNvPicPr>
          <p:nvPr userDrawn="1"/>
        </p:nvPicPr>
        <p:blipFill>
          <a:blip r:embed="rId6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/>
          <p:cNvPicPr>
            <a:picLocks noChangeAspect="1"/>
          </p:cNvPicPr>
          <p:nvPr userDrawn="1"/>
        </p:nvPicPr>
        <p:blipFill>
          <a:blip r:embed="rId5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 noEditPoints="1"/>
          </p:cNvSpPr>
          <p:nvPr>
            <p:ph type="title"/>
          </p:nvPr>
        </p:nvSpPr>
        <p:spPr>
          <a:xfrm>
            <a:off x="542925" y="1402023"/>
            <a:ext cx="8058149" cy="1321459"/>
          </a:xfrm>
        </p:spPr>
        <p:txBody>
          <a:bodyPr/>
          <a:lstStyle/>
          <a:p>
            <a:pPr algn="ctr"/>
            <a:r>
              <a:rPr lang="en-US" sz="4800" b="1" dirty="0"/>
              <a:t>Presentation on Global Business Environment</a:t>
            </a:r>
            <a:r>
              <a:rPr lang="en-US" sz="4000" b="1" dirty="0"/>
              <a:t/>
            </a:r>
            <a:br>
              <a:rPr lang="en-US" sz="4000" b="1" dirty="0"/>
            </a:br>
            <a:r>
              <a:rPr lang="en-US" sz="4000" b="1" dirty="0"/>
              <a:t/>
            </a:r>
            <a:br>
              <a:rPr lang="en-US" sz="4000" b="1" dirty="0"/>
            </a:br>
            <a:r>
              <a:rPr lang="en-US" sz="4000" b="1" dirty="0"/>
              <a:t/>
            </a:r>
            <a:br>
              <a:rPr lang="en-US" sz="4000" b="1" dirty="0"/>
            </a:br>
            <a:r>
              <a:rPr lang="en-US" sz="4000" b="1" dirty="0"/>
              <a:t>Lecturer: Dr. </a:t>
            </a:r>
            <a:r>
              <a:rPr lang="en-US" sz="4000" b="1" dirty="0" err="1"/>
              <a:t>Rexon</a:t>
            </a:r>
            <a:r>
              <a:rPr lang="en-US" sz="4000" b="1" dirty="0"/>
              <a:t> </a:t>
            </a:r>
            <a:r>
              <a:rPr lang="en-US" sz="4000" b="1" dirty="0" err="1"/>
              <a:t>Nting</a:t>
            </a:r>
            <a:r>
              <a:rPr lang="en-US" sz="4000" b="1" dirty="0"/>
              <a:t/>
            </a:r>
            <a:br>
              <a:rPr lang="en-US" sz="4000" b="1" dirty="0"/>
            </a:br>
            <a:r>
              <a:rPr lang="en-US" sz="4000" b="1" dirty="0"/>
              <a:t>Student name :</a:t>
            </a:r>
            <a:r>
              <a:rPr lang="en-GB" sz="4000" b="1" dirty="0"/>
              <a:t>Rosiyana Domozetska</a:t>
            </a:r>
            <a:r>
              <a:rPr lang="en-US" sz="4000" b="1" dirty="0"/>
              <a:t/>
            </a:r>
            <a:br>
              <a:rPr lang="en-US" sz="4000" b="1" dirty="0"/>
            </a:br>
            <a:r>
              <a:rPr lang="en-US" sz="4000" b="1" dirty="0"/>
              <a:t>Student ID: 2</a:t>
            </a:r>
            <a:r>
              <a:rPr lang="en-GB" sz="4000" b="1" dirty="0"/>
              <a:t>217516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153750" y="191955"/>
            <a:ext cx="6545359" cy="729426"/>
          </a:xfrm>
        </p:spPr>
        <p:txBody>
          <a:bodyPr/>
          <a:lstStyle/>
          <a:p>
            <a:pPr algn="ctr"/>
            <a:r>
              <a:rPr lang="en-GB" sz="4400" b="1" dirty="0">
                <a:latin typeface="+mn-lt"/>
              </a:rPr>
              <a:t>INTRODUCTION</a:t>
            </a:r>
            <a:endParaRPr lang="en-GB" b="1" dirty="0">
              <a:latin typeface="+mn-lt"/>
            </a:endParaRP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4502199" y="1025476"/>
            <a:ext cx="4250914" cy="4807047"/>
          </a:xfrm>
        </p:spPr>
        <p:txBody>
          <a:bodyPr/>
          <a:lstStyle/>
          <a:p>
            <a:pPr marL="0" marR="0" indent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600" b="0" i="0" u="none" strike="noStrike" dirty="0" smtClean="0">
                <a:latin typeface="+mn-lt"/>
                <a:cs typeface="+mn-cs"/>
              </a:rPr>
              <a:t> </a:t>
            </a:r>
            <a:r>
              <a:rPr lang="en-GB" sz="2600" dirty="0"/>
              <a:t>T</a:t>
            </a:r>
            <a:r>
              <a:rPr lang="en-GB" sz="2600" b="0" i="0" u="none" strike="noStrike" dirty="0" smtClean="0">
                <a:latin typeface="+mn-lt"/>
                <a:cs typeface="+mn-cs"/>
              </a:rPr>
              <a:t>his presentation’s </a:t>
            </a:r>
            <a:r>
              <a:rPr lang="en-GB" sz="2600" dirty="0" smtClean="0"/>
              <a:t>main goal is to</a:t>
            </a:r>
            <a:r>
              <a:rPr lang="en-GB" sz="2600" b="0" i="0" u="none" strike="noStrike" dirty="0" smtClean="0">
                <a:latin typeface="+mn-lt"/>
                <a:cs typeface="+mn-cs"/>
              </a:rPr>
              <a:t> </a:t>
            </a:r>
            <a:r>
              <a:rPr lang="en-GB" sz="2600" b="0" i="0" u="none" strike="noStrike" dirty="0">
                <a:latin typeface="+mn-lt"/>
                <a:cs typeface="+mn-cs"/>
              </a:rPr>
              <a:t>inform the audience of the report's </a:t>
            </a:r>
            <a:r>
              <a:rPr lang="en-GB" sz="2600" dirty="0" smtClean="0"/>
              <a:t>significant</a:t>
            </a:r>
            <a:r>
              <a:rPr lang="en-GB" sz="2600" b="0" i="0" u="none" strike="noStrike" dirty="0" smtClean="0">
                <a:latin typeface="+mn-lt"/>
                <a:cs typeface="+mn-cs"/>
              </a:rPr>
              <a:t> </a:t>
            </a:r>
            <a:r>
              <a:rPr lang="en-GB" sz="2600" b="0" i="0" u="none" strike="noStrike" dirty="0">
                <a:latin typeface="+mn-lt"/>
                <a:cs typeface="+mn-cs"/>
              </a:rPr>
              <a:t>findings.</a:t>
            </a:r>
          </a:p>
          <a:p>
            <a:pPr marL="0" marR="0" indent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600" b="0" i="0" u="none" strike="noStrike" dirty="0">
                <a:latin typeface="+mn-lt"/>
                <a:cs typeface="+mn-cs"/>
              </a:rPr>
              <a:t>The primary advantages and difficulties of Reebok's corporate debut into </a:t>
            </a:r>
            <a:r>
              <a:rPr lang="en-GB" sz="2600" b="0" i="0" u="none" strike="noStrike" dirty="0" err="1">
                <a:latin typeface="+mn-lt"/>
                <a:cs typeface="+mn-cs"/>
              </a:rPr>
              <a:t>Nepal,a</a:t>
            </a:r>
            <a:r>
              <a:rPr lang="en-GB" sz="2600" b="0" i="0" u="none" strike="noStrike" dirty="0">
                <a:latin typeface="+mn-lt"/>
                <a:cs typeface="+mn-cs"/>
              </a:rPr>
              <a:t> country in South Asia, will be covered in this presentation. </a:t>
            </a:r>
            <a:endParaRPr lang="en-GB" sz="2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775810" y="1170568"/>
            <a:ext cx="3326687" cy="255193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1092808"/>
            <a:ext cx="4355976" cy="31282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Issues faced by Foreign Businesses in Nepal</a:t>
            </a:r>
            <a:endParaRPr sz="36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30 million people</a:t>
            </a:r>
          </a:p>
          <a:p>
            <a:r>
              <a:rPr lang="en-GB"/>
              <a:t>0,78 population growth rate</a:t>
            </a:r>
          </a:p>
          <a:p>
            <a:r>
              <a:rPr lang="en-GB"/>
              <a:t>ranked 32 out 42 in Asia Pacific Region</a:t>
            </a:r>
          </a:p>
          <a:p>
            <a:endParaRPr lang="en-GB"/>
          </a:p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Federal Democratic Republic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was never colonized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corruption is high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head of state is president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itle 4"/>
          <p:cNvSpPr>
            <a:spLocks noGrp="1" noEditPoints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/>
          <a:lstStyle/>
          <a:p>
            <a:pPr algn="ctr"/>
            <a:r>
              <a:rPr lang="en-GB" sz="3600" b="1" dirty="0" smtClean="0">
                <a:latin typeface="+mn-lt"/>
              </a:rPr>
              <a:t> More Key </a:t>
            </a:r>
            <a:r>
              <a:rPr lang="en-GB" sz="3600" b="1" dirty="0">
                <a:latin typeface="+mn-lt"/>
              </a:rPr>
              <a:t>Issues </a:t>
            </a:r>
          </a:p>
          <a:p>
            <a:pPr algn="ctr"/>
            <a:r>
              <a:rPr lang="en-GB" sz="6600" b="1" dirty="0">
                <a:latin typeface="+mn-lt"/>
              </a:rPr>
              <a:t/>
            </a:r>
            <a:br>
              <a:rPr lang="en-GB" sz="6600" b="1" dirty="0">
                <a:latin typeface="+mn-lt"/>
              </a:rPr>
            </a:br>
            <a:endParaRPr lang="en-GB" sz="6600" b="1" dirty="0">
              <a:latin typeface="+mn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07777" y="5443252"/>
            <a:ext cx="3024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(Britannica, 2022)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371600" y="2268858"/>
            <a:ext cx="6400800" cy="19829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indent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b="0" i="0" u="none" strike="noStrike">
              <a:latin typeface="+mn-lt"/>
              <a:cs typeface="+mn-cs"/>
            </a:endParaRPr>
          </a:p>
          <a:p>
            <a:pPr marL="0" marR="0" indent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b="0" i="0" u="none" strike="noStrike">
              <a:latin typeface="+mn-lt"/>
              <a:cs typeface="+mn-cs"/>
            </a:endParaRPr>
          </a:p>
          <a:p>
            <a:pPr marL="0" marR="0" indent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b="0" i="0" u="none" strike="noStrike">
              <a:latin typeface="+mn-lt"/>
              <a:cs typeface="+mn-cs"/>
            </a:endParaRPr>
          </a:p>
          <a:p>
            <a:pPr marL="0" marR="0" indent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b="0" i="0" u="none" strike="noStrike">
              <a:latin typeface="+mn-lt"/>
              <a:cs typeface="+mn-cs"/>
            </a:endParaRPr>
          </a:p>
          <a:p>
            <a:pPr marL="0" marR="0" indent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b="0" i="0" u="none" strike="noStrike">
              <a:latin typeface="+mn-lt"/>
              <a:cs typeface="+mn-cs"/>
            </a:endParaRPr>
          </a:p>
          <a:p>
            <a:pPr marL="0" marR="0" indent="0" algn="l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b="0" i="0" u="none" strike="noStrike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Issues faced by Foreign Businesses in Nepal</a:t>
            </a:r>
            <a:endParaRPr sz="36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economic development</a:t>
            </a:r>
          </a:p>
          <a:p>
            <a:r>
              <a:rPr lang="en-GB"/>
              <a:t>increasing population</a:t>
            </a:r>
          </a:p>
          <a:p>
            <a:r>
              <a:rPr lang="en-GB"/>
              <a:t>low income level</a:t>
            </a:r>
          </a:p>
          <a:p>
            <a:r>
              <a:rPr lang="en-GB"/>
              <a:t>different ethnic and caste groups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More Key </a:t>
            </a:r>
            <a:r>
              <a:rPr lang="en-GB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Issues </a:t>
            </a:r>
            <a:endParaRPr sz="36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very high unemployment rate</a:t>
            </a:r>
            <a:endParaRPr lang="en-GB" b="1"/>
          </a:p>
          <a:p>
            <a:r>
              <a:rPr lang="en-GB" b="0"/>
              <a:t>low exchange rate</a:t>
            </a:r>
          </a:p>
          <a:p>
            <a:r>
              <a:rPr lang="en-GB" b="0"/>
              <a:t>agriculture plays a very huge role</a:t>
            </a:r>
          </a:p>
          <a:p>
            <a:r>
              <a:rPr lang="en-GB" b="0"/>
              <a:t>export to India,USA,and China</a:t>
            </a:r>
          </a:p>
          <a:p>
            <a:endParaRPr lang="en-GB" b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Strategies to Exploit the Opportunities and Challenges</a:t>
            </a:r>
            <a:endParaRPr sz="36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corporate strategy</a:t>
            </a:r>
          </a:p>
          <a:p>
            <a:r>
              <a:rPr lang="en-GB"/>
              <a:t>marketing strategy</a:t>
            </a:r>
          </a:p>
          <a:p>
            <a:r>
              <a:rPr lang="en-GB"/>
              <a:t>targeting</a:t>
            </a:r>
          </a:p>
          <a:p>
            <a:r>
              <a:rPr lang="en-GB"/>
              <a:t>segmentation</a:t>
            </a:r>
          </a:p>
          <a:p>
            <a:r>
              <a:rPr lang="en-GB"/>
              <a:t>position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latin typeface="+mn-lt"/>
                <a:cs typeface="Arial" panose="020B0604020202020204" pitchFamily="34" charset="0"/>
              </a:rPr>
              <a:t>Strategies To Exploit the Opportunities and Face the</a:t>
            </a:r>
            <a:r>
              <a:rPr lang="en-US" sz="4000" b="1" dirty="0">
                <a:latin typeface="+mn-lt"/>
                <a:cs typeface="Arial" panose="020B0604020202020204" pitchFamily="34" charset="0"/>
              </a:rPr>
              <a:t> Challenges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create position on the market</a:t>
            </a:r>
          </a:p>
          <a:p>
            <a:r>
              <a:rPr lang="en-GB"/>
              <a:t>product .price</a:t>
            </a:r>
          </a:p>
          <a:p>
            <a:r>
              <a:rPr lang="en-GB"/>
              <a:t>place. promotion</a:t>
            </a:r>
          </a:p>
          <a:p>
            <a:r>
              <a:rPr lang="en-GB"/>
              <a:t>good service and distribution</a:t>
            </a:r>
          </a:p>
          <a:p>
            <a:endParaRPr lang="en-GB"/>
          </a:p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961516" y="487169"/>
            <a:ext cx="6858000" cy="559854"/>
          </a:xfrm>
        </p:spPr>
        <p:txBody>
          <a:bodyPr/>
          <a:lstStyle/>
          <a:p>
            <a:r>
              <a:rPr lang="en-GB" sz="3600" b="1" dirty="0">
                <a:latin typeface="+mn-lt"/>
              </a:rPr>
              <a:t>CONCLUSION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143000" y="1228507"/>
            <a:ext cx="6858000" cy="4029293"/>
          </a:xfrm>
        </p:spPr>
        <p:txBody>
          <a:bodyPr/>
          <a:lstStyle/>
          <a:p>
            <a:pPr algn="just"/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Due to globalisation,Nepal is an extraordinarily fertile location for the international market.</a:t>
            </a:r>
          </a:p>
          <a:p>
            <a:pPr algn="just"/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Nepal welcomes foreign businesses entering its market. A successful entry can be influenced by elements,such as political stability,the economy, local community needs, and critical success factors.</a:t>
            </a:r>
          </a:p>
          <a:p>
            <a:pPr algn="just"/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Before it is implemented, entry must be carefully planned out and taken into account.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19098" y="1991501"/>
            <a:ext cx="7886700" cy="1325563"/>
          </a:xfrm>
        </p:spPr>
        <p:txBody>
          <a:bodyPr/>
          <a:lstStyle/>
          <a:p>
            <a:pPr algn="ctr"/>
            <a:r>
              <a:rPr lang="en-GB" dirty="0"/>
              <a:t>	</a:t>
            </a:r>
            <a:r>
              <a:rPr lang="en-GB" sz="6000" b="1" dirty="0">
                <a:latin typeface="+mn-lt"/>
              </a:rPr>
              <a:t>QUESTIONS?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28650" y="365126"/>
            <a:ext cx="7886700" cy="775518"/>
          </a:xfrm>
        </p:spPr>
        <p:txBody>
          <a:bodyPr/>
          <a:lstStyle/>
          <a:p>
            <a:pPr algn="ctr"/>
            <a:r>
              <a:rPr lang="en-GB" sz="4800" b="1" dirty="0">
                <a:latin typeface="+mn-lt"/>
              </a:rPr>
              <a:t>References</a:t>
            </a:r>
            <a:endParaRPr lang="en-GB" sz="48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320511" y="1140644"/>
            <a:ext cx="8663233" cy="5036319"/>
          </a:xfrm>
        </p:spPr>
        <p:txBody>
          <a:bodyPr/>
          <a:lstStyle/>
          <a:p>
            <a:pPr marL="0" indent="0"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60256" y="1053584"/>
            <a:ext cx="8737938" cy="5036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None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1.Britannica.com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Nepal?History,Population,Flag.Language,Map&amp;Facts/Britannic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(access 15/11/2022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None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2.Frederick,G.(2009).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Global environment of Business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[ electronic resource].paperback ed.Oxford University Press 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None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3.Kathmandu.(2011)"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Nepal has better environment for doing business"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,IFC,WB 20 Oct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None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4. Whittington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R.,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2020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Exploring Strategy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Text and Cases, 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12 Edn.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None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5. Worthington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I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US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20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06)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The business Environment.</a:t>
            </a:r>
            <a:r>
              <a:rPr lang="en-US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 ed.Harlow England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None/>
            </a:pPr>
            <a:r>
              <a:rPr lang="en-GB" sz="1600" dirty="0" smtClean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6.Wikipedia.</a:t>
            </a:r>
            <a:r>
              <a:rPr lang="en-GB" sz="1600" i="1" dirty="0" smtClean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Demographics of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Nepa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l.{online} Available at:Wikipedia.https://en.wikipedia.org/wiki/Demographics_of_Nepal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Font typeface="+mj-lt"/>
              <a:buNone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7. World bank.org.https//www.world bank.org.country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sz="3600" b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3296</TotalTime>
  <Words>340</Words>
  <Application>Microsoft Office PowerPoint</Application>
  <PresentationFormat>On-screen Show (4:3)</PresentationFormat>
  <Paragraphs>72</Paragraphs>
  <Slides>12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15</vt:i4>
      </vt:variant>
      <vt:variant>
        <vt:lpstr>Slide Titles</vt:lpstr>
      </vt:variant>
      <vt:variant>
        <vt:i4>12</vt:i4>
      </vt:variant>
    </vt:vector>
  </HeadingPairs>
  <TitlesOfParts>
    <vt:vector size="27" baseType="lpstr"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Presentation on Global Business Environment   Lecturer: Dr. Rexon Nting Student name :Rosiyana Domozetska Student ID: 2217516</vt:lpstr>
      <vt:lpstr>INTRODUCTION</vt:lpstr>
      <vt:lpstr>Key Issues faced by Foreign Businesses in Nepal</vt:lpstr>
      <vt:lpstr> More Key Issues   </vt:lpstr>
      <vt:lpstr>Key Issues faced by Foreign Businesses in Nepal</vt:lpstr>
      <vt:lpstr> More Key Issues </vt:lpstr>
      <vt:lpstr>Strategies to Exploit the Opportunities and Challenges</vt:lpstr>
      <vt:lpstr>Strategies To Exploit the Opportunities and Face the Challenges</vt:lpstr>
      <vt:lpstr>CONCLUSION</vt:lpstr>
      <vt:lpstr> QUESTIONS? </vt:lpstr>
      <vt:lpstr>References</vt:lpstr>
      <vt:lpstr>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rosiyana</cp:lastModifiedBy>
  <cp:revision>91</cp:revision>
  <dcterms:created xsi:type="dcterms:W3CDTF">2021-03-10T12:10:47Z</dcterms:created>
  <dcterms:modified xsi:type="dcterms:W3CDTF">2022-11-23T10:09:05Z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