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89" r:id="rId5"/>
    <p:sldId id="256" r:id="rId6"/>
    <p:sldId id="292" r:id="rId7"/>
    <p:sldId id="294" r:id="rId8"/>
    <p:sldId id="297" r:id="rId9"/>
    <p:sldId id="298" r:id="rId10"/>
    <p:sldId id="296" r:id="rId11"/>
    <p:sldId id="299" r:id="rId12"/>
    <p:sldId id="291"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0CC87B-FEA7-4DA5-8138-D7C3740B7C2D}" v="74" dt="2025-10-23T10:59:38.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3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ce Easton (2404257)" userId="dc909dc0-d56f-469f-92d0-fdc7507433f6" providerId="ADAL" clId="{2B151583-430B-4234-AC4C-6C1C7867F1A6}"/>
    <pc:docChg chg="undo redo custSel addSld delSld modSld sldOrd">
      <pc:chgData name="Grace Easton (2404257)" userId="dc909dc0-d56f-469f-92d0-fdc7507433f6" providerId="ADAL" clId="{2B151583-430B-4234-AC4C-6C1C7867F1A6}" dt="2025-10-23T11:29:22.128" v="10257" actId="1076"/>
      <pc:docMkLst>
        <pc:docMk/>
      </pc:docMkLst>
      <pc:sldChg chg="addSp delSp modSp mod">
        <pc:chgData name="Grace Easton (2404257)" userId="dc909dc0-d56f-469f-92d0-fdc7507433f6" providerId="ADAL" clId="{2B151583-430B-4234-AC4C-6C1C7867F1A6}" dt="2025-10-23T11:23:50.871" v="10250" actId="13926"/>
        <pc:sldMkLst>
          <pc:docMk/>
          <pc:sldMk cId="0" sldId="256"/>
        </pc:sldMkLst>
        <pc:spChg chg="mod">
          <ac:chgData name="Grace Easton (2404257)" userId="dc909dc0-d56f-469f-92d0-fdc7507433f6" providerId="ADAL" clId="{2B151583-430B-4234-AC4C-6C1C7867F1A6}" dt="2025-10-23T09:11:21.089" v="4994" actId="790"/>
          <ac:spMkLst>
            <pc:docMk/>
            <pc:sldMk cId="0" sldId="256"/>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56"/>
            <ac:spMk id="3" creationId="{00000000-0000-0000-0000-000000000000}"/>
          </ac:spMkLst>
        </pc:spChg>
        <pc:spChg chg="add del mod">
          <ac:chgData name="Grace Easton (2404257)" userId="dc909dc0-d56f-469f-92d0-fdc7507433f6" providerId="ADAL" clId="{2B151583-430B-4234-AC4C-6C1C7867F1A6}" dt="2025-10-22T12:50:43.348" v="209" actId="21"/>
          <ac:spMkLst>
            <pc:docMk/>
            <pc:sldMk cId="0" sldId="256"/>
            <ac:spMk id="7" creationId="{06A39D81-7EBF-0756-4F99-52BFCCF112C1}"/>
          </ac:spMkLst>
        </pc:spChg>
        <pc:spChg chg="add del mod">
          <ac:chgData name="Grace Easton (2404257)" userId="dc909dc0-d56f-469f-92d0-fdc7507433f6" providerId="ADAL" clId="{2B151583-430B-4234-AC4C-6C1C7867F1A6}" dt="2025-10-23T11:23:50.871" v="10250" actId="13926"/>
          <ac:spMkLst>
            <pc:docMk/>
            <pc:sldMk cId="0" sldId="256"/>
            <ac:spMk id="8" creationId="{C4FA37A1-8557-801A-094C-C037ABDB0781}"/>
          </ac:spMkLst>
        </pc:spChg>
        <pc:spChg chg="add mod">
          <ac:chgData name="Grace Easton (2404257)" userId="dc909dc0-d56f-469f-92d0-fdc7507433f6" providerId="ADAL" clId="{2B151583-430B-4234-AC4C-6C1C7867F1A6}" dt="2025-10-23T09:11:21.089" v="4994" actId="790"/>
          <ac:spMkLst>
            <pc:docMk/>
            <pc:sldMk cId="0" sldId="256"/>
            <ac:spMk id="9" creationId="{4413BA07-675E-378C-C3FA-F7FD4B99FB06}"/>
          </ac:spMkLst>
        </pc:spChg>
        <pc:graphicFrameChg chg="add del">
          <ac:chgData name="Grace Easton (2404257)" userId="dc909dc0-d56f-469f-92d0-fdc7507433f6" providerId="ADAL" clId="{2B151583-430B-4234-AC4C-6C1C7867F1A6}" dt="2025-10-22T14:01:44.609" v="3332" actId="26606"/>
          <ac:graphicFrameMkLst>
            <pc:docMk/>
            <pc:sldMk cId="0" sldId="256"/>
            <ac:graphicFrameMk id="11" creationId="{B036DE25-016E-EAED-3263-204253759E86}"/>
          </ac:graphicFrameMkLst>
        </pc:graphicFrameChg>
        <pc:picChg chg="del">
          <ac:chgData name="Grace Easton (2404257)" userId="dc909dc0-d56f-469f-92d0-fdc7507433f6" providerId="ADAL" clId="{2B151583-430B-4234-AC4C-6C1C7867F1A6}" dt="2025-10-22T12:41:31.986" v="0" actId="21"/>
          <ac:picMkLst>
            <pc:docMk/>
            <pc:sldMk cId="0" sldId="256"/>
            <ac:picMk id="5" creationId="{15E9A85E-9B18-8C17-4FFA-D6616CCA3C88}"/>
          </ac:picMkLst>
        </pc:picChg>
        <pc:picChg chg="add mod ord">
          <ac:chgData name="Grace Easton (2404257)" userId="dc909dc0-d56f-469f-92d0-fdc7507433f6" providerId="ADAL" clId="{2B151583-430B-4234-AC4C-6C1C7867F1A6}" dt="2025-10-22T14:01:44.609" v="3332" actId="26606"/>
          <ac:picMkLst>
            <pc:docMk/>
            <pc:sldMk cId="0" sldId="256"/>
            <ac:picMk id="6" creationId="{067BF124-AD91-4602-5D74-D1479BF88588}"/>
          </ac:picMkLst>
        </pc:picChg>
      </pc:sldChg>
      <pc:sldChg chg="modSp del mod">
        <pc:chgData name="Grace Easton (2404257)" userId="dc909dc0-d56f-469f-92d0-fdc7507433f6" providerId="ADAL" clId="{2B151583-430B-4234-AC4C-6C1C7867F1A6}" dt="2025-10-23T11:00:25.210" v="9695" actId="2696"/>
        <pc:sldMkLst>
          <pc:docMk/>
          <pc:sldMk cId="0" sldId="257"/>
        </pc:sldMkLst>
        <pc:spChg chg="mod">
          <ac:chgData name="Grace Easton (2404257)" userId="dc909dc0-d56f-469f-92d0-fdc7507433f6" providerId="ADAL" clId="{2B151583-430B-4234-AC4C-6C1C7867F1A6}" dt="2025-10-23T09:11:21.089" v="4994" actId="790"/>
          <ac:spMkLst>
            <pc:docMk/>
            <pc:sldMk cId="0" sldId="257"/>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57"/>
            <ac:spMk id="3" creationId="{00000000-0000-0000-0000-000000000000}"/>
          </ac:spMkLst>
        </pc:spChg>
      </pc:sldChg>
      <pc:sldChg chg="modSp del mod">
        <pc:chgData name="Grace Easton (2404257)" userId="dc909dc0-d56f-469f-92d0-fdc7507433f6" providerId="ADAL" clId="{2B151583-430B-4234-AC4C-6C1C7867F1A6}" dt="2025-10-23T11:00:30.454" v="9696" actId="2696"/>
        <pc:sldMkLst>
          <pc:docMk/>
          <pc:sldMk cId="0" sldId="258"/>
        </pc:sldMkLst>
        <pc:spChg chg="mod">
          <ac:chgData name="Grace Easton (2404257)" userId="dc909dc0-d56f-469f-92d0-fdc7507433f6" providerId="ADAL" clId="{2B151583-430B-4234-AC4C-6C1C7867F1A6}" dt="2025-10-23T09:11:21.089" v="4994" actId="790"/>
          <ac:spMkLst>
            <pc:docMk/>
            <pc:sldMk cId="0" sldId="258"/>
            <ac:spMk id="2" creationId="{00000000-0000-0000-0000-000000000000}"/>
          </ac:spMkLst>
        </pc:spChg>
      </pc:sldChg>
      <pc:sldChg chg="modSp del mod">
        <pc:chgData name="Grace Easton (2404257)" userId="dc909dc0-d56f-469f-92d0-fdc7507433f6" providerId="ADAL" clId="{2B151583-430B-4234-AC4C-6C1C7867F1A6}" dt="2025-10-23T11:00:32.680" v="9697" actId="2696"/>
        <pc:sldMkLst>
          <pc:docMk/>
          <pc:sldMk cId="0" sldId="259"/>
        </pc:sldMkLst>
        <pc:spChg chg="mod">
          <ac:chgData name="Grace Easton (2404257)" userId="dc909dc0-d56f-469f-92d0-fdc7507433f6" providerId="ADAL" clId="{2B151583-430B-4234-AC4C-6C1C7867F1A6}" dt="2025-10-23T09:11:21.089" v="4994" actId="790"/>
          <ac:spMkLst>
            <pc:docMk/>
            <pc:sldMk cId="0" sldId="259"/>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59"/>
            <ac:spMk id="3" creationId="{00000000-0000-0000-0000-000000000000}"/>
          </ac:spMkLst>
        </pc:spChg>
        <pc:spChg chg="mod">
          <ac:chgData name="Grace Easton (2404257)" userId="dc909dc0-d56f-469f-92d0-fdc7507433f6" providerId="ADAL" clId="{2B151583-430B-4234-AC4C-6C1C7867F1A6}" dt="2025-10-23T09:11:21.089" v="4994" actId="790"/>
          <ac:spMkLst>
            <pc:docMk/>
            <pc:sldMk cId="0" sldId="259"/>
            <ac:spMk id="113" creationId="{00000000-0000-0000-0000-000000000000}"/>
          </ac:spMkLst>
        </pc:spChg>
      </pc:sldChg>
      <pc:sldChg chg="del">
        <pc:chgData name="Grace Easton (2404257)" userId="dc909dc0-d56f-469f-92d0-fdc7507433f6" providerId="ADAL" clId="{2B151583-430B-4234-AC4C-6C1C7867F1A6}" dt="2025-10-22T14:48:31.101" v="4278" actId="2696"/>
        <pc:sldMkLst>
          <pc:docMk/>
          <pc:sldMk cId="0" sldId="260"/>
        </pc:sldMkLst>
      </pc:sldChg>
      <pc:sldChg chg="del">
        <pc:chgData name="Grace Easton (2404257)" userId="dc909dc0-d56f-469f-92d0-fdc7507433f6" providerId="ADAL" clId="{2B151583-430B-4234-AC4C-6C1C7867F1A6}" dt="2025-10-22T14:48:36.265" v="4279" actId="2696"/>
        <pc:sldMkLst>
          <pc:docMk/>
          <pc:sldMk cId="0" sldId="261"/>
        </pc:sldMkLst>
      </pc:sldChg>
      <pc:sldChg chg="del">
        <pc:chgData name="Grace Easton (2404257)" userId="dc909dc0-d56f-469f-92d0-fdc7507433f6" providerId="ADAL" clId="{2B151583-430B-4234-AC4C-6C1C7867F1A6}" dt="2025-10-22T14:48:39.105" v="4280" actId="2696"/>
        <pc:sldMkLst>
          <pc:docMk/>
          <pc:sldMk cId="0" sldId="262"/>
        </pc:sldMkLst>
      </pc:sldChg>
      <pc:sldChg chg="modSp del mod">
        <pc:chgData name="Grace Easton (2404257)" userId="dc909dc0-d56f-469f-92d0-fdc7507433f6" providerId="ADAL" clId="{2B151583-430B-4234-AC4C-6C1C7867F1A6}" dt="2025-10-23T11:00:35.065" v="9698" actId="2696"/>
        <pc:sldMkLst>
          <pc:docMk/>
          <pc:sldMk cId="0" sldId="263"/>
        </pc:sldMkLst>
        <pc:spChg chg="mod">
          <ac:chgData name="Grace Easton (2404257)" userId="dc909dc0-d56f-469f-92d0-fdc7507433f6" providerId="ADAL" clId="{2B151583-430B-4234-AC4C-6C1C7867F1A6}" dt="2025-10-23T09:11:21.089" v="4994" actId="790"/>
          <ac:spMkLst>
            <pc:docMk/>
            <pc:sldMk cId="0" sldId="263"/>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63"/>
            <ac:spMk id="3" creationId="{00000000-0000-0000-0000-000000000000}"/>
          </ac:spMkLst>
        </pc:spChg>
      </pc:sldChg>
      <pc:sldChg chg="modSp del mod">
        <pc:chgData name="Grace Easton (2404257)" userId="dc909dc0-d56f-469f-92d0-fdc7507433f6" providerId="ADAL" clId="{2B151583-430B-4234-AC4C-6C1C7867F1A6}" dt="2025-10-23T11:00:37.437" v="9699" actId="2696"/>
        <pc:sldMkLst>
          <pc:docMk/>
          <pc:sldMk cId="0" sldId="264"/>
        </pc:sldMkLst>
        <pc:spChg chg="mod">
          <ac:chgData name="Grace Easton (2404257)" userId="dc909dc0-d56f-469f-92d0-fdc7507433f6" providerId="ADAL" clId="{2B151583-430B-4234-AC4C-6C1C7867F1A6}" dt="2025-10-23T09:11:21.089" v="4994" actId="790"/>
          <ac:spMkLst>
            <pc:docMk/>
            <pc:sldMk cId="0" sldId="264"/>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64"/>
            <ac:spMk id="3" creationId="{00000000-0000-0000-0000-000000000000}"/>
          </ac:spMkLst>
        </pc:spChg>
      </pc:sldChg>
      <pc:sldChg chg="del">
        <pc:chgData name="Grace Easton (2404257)" userId="dc909dc0-d56f-469f-92d0-fdc7507433f6" providerId="ADAL" clId="{2B151583-430B-4234-AC4C-6C1C7867F1A6}" dt="2025-10-22T14:48:46.129" v="4281" actId="2696"/>
        <pc:sldMkLst>
          <pc:docMk/>
          <pc:sldMk cId="0" sldId="265"/>
        </pc:sldMkLst>
      </pc:sldChg>
      <pc:sldChg chg="modSp del mod">
        <pc:chgData name="Grace Easton (2404257)" userId="dc909dc0-d56f-469f-92d0-fdc7507433f6" providerId="ADAL" clId="{2B151583-430B-4234-AC4C-6C1C7867F1A6}" dt="2025-10-23T11:00:39.587" v="9700" actId="2696"/>
        <pc:sldMkLst>
          <pc:docMk/>
          <pc:sldMk cId="0" sldId="266"/>
        </pc:sldMkLst>
        <pc:spChg chg="mod">
          <ac:chgData name="Grace Easton (2404257)" userId="dc909dc0-d56f-469f-92d0-fdc7507433f6" providerId="ADAL" clId="{2B151583-430B-4234-AC4C-6C1C7867F1A6}" dt="2025-10-23T09:11:21.089" v="4994" actId="790"/>
          <ac:spMkLst>
            <pc:docMk/>
            <pc:sldMk cId="0" sldId="266"/>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66"/>
            <ac:spMk id="114" creationId="{00000000-0000-0000-0000-000000000000}"/>
          </ac:spMkLst>
        </pc:spChg>
      </pc:sldChg>
      <pc:sldChg chg="modSp del mod">
        <pc:chgData name="Grace Easton (2404257)" userId="dc909dc0-d56f-469f-92d0-fdc7507433f6" providerId="ADAL" clId="{2B151583-430B-4234-AC4C-6C1C7867F1A6}" dt="2025-10-23T11:00:41.476" v="9701" actId="2696"/>
        <pc:sldMkLst>
          <pc:docMk/>
          <pc:sldMk cId="0" sldId="267"/>
        </pc:sldMkLst>
        <pc:spChg chg="mod">
          <ac:chgData name="Grace Easton (2404257)" userId="dc909dc0-d56f-469f-92d0-fdc7507433f6" providerId="ADAL" clId="{2B151583-430B-4234-AC4C-6C1C7867F1A6}" dt="2025-10-23T09:11:21.089" v="4994" actId="790"/>
          <ac:spMkLst>
            <pc:docMk/>
            <pc:sldMk cId="0" sldId="267"/>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67"/>
            <ac:spMk id="3" creationId="{00000000-0000-0000-0000-000000000000}"/>
          </ac:spMkLst>
        </pc:spChg>
        <pc:spChg chg="mod">
          <ac:chgData name="Grace Easton (2404257)" userId="dc909dc0-d56f-469f-92d0-fdc7507433f6" providerId="ADAL" clId="{2B151583-430B-4234-AC4C-6C1C7867F1A6}" dt="2025-10-23T09:11:21.089" v="4994" actId="790"/>
          <ac:spMkLst>
            <pc:docMk/>
            <pc:sldMk cId="0" sldId="267"/>
            <ac:spMk id="115" creationId="{00000000-0000-0000-0000-000000000000}"/>
          </ac:spMkLst>
        </pc:spChg>
      </pc:sldChg>
      <pc:sldChg chg="modSp del mod">
        <pc:chgData name="Grace Easton (2404257)" userId="dc909dc0-d56f-469f-92d0-fdc7507433f6" providerId="ADAL" clId="{2B151583-430B-4234-AC4C-6C1C7867F1A6}" dt="2025-10-23T11:00:43.688" v="9702" actId="2696"/>
        <pc:sldMkLst>
          <pc:docMk/>
          <pc:sldMk cId="0" sldId="268"/>
        </pc:sldMkLst>
        <pc:spChg chg="mod">
          <ac:chgData name="Grace Easton (2404257)" userId="dc909dc0-d56f-469f-92d0-fdc7507433f6" providerId="ADAL" clId="{2B151583-430B-4234-AC4C-6C1C7867F1A6}" dt="2025-10-23T09:11:21.089" v="4994" actId="790"/>
          <ac:spMkLst>
            <pc:docMk/>
            <pc:sldMk cId="0" sldId="268"/>
            <ac:spMk id="2" creationId="{00000000-0000-0000-0000-000000000000}"/>
          </ac:spMkLst>
        </pc:spChg>
      </pc:sldChg>
      <pc:sldChg chg="modSp del mod">
        <pc:chgData name="Grace Easton (2404257)" userId="dc909dc0-d56f-469f-92d0-fdc7507433f6" providerId="ADAL" clId="{2B151583-430B-4234-AC4C-6C1C7867F1A6}" dt="2025-10-23T11:00:46.446" v="9703" actId="2696"/>
        <pc:sldMkLst>
          <pc:docMk/>
          <pc:sldMk cId="0" sldId="269"/>
        </pc:sldMkLst>
        <pc:spChg chg="mod">
          <ac:chgData name="Grace Easton (2404257)" userId="dc909dc0-d56f-469f-92d0-fdc7507433f6" providerId="ADAL" clId="{2B151583-430B-4234-AC4C-6C1C7867F1A6}" dt="2025-10-23T09:11:21.089" v="4994" actId="790"/>
          <ac:spMkLst>
            <pc:docMk/>
            <pc:sldMk cId="0" sldId="269"/>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69"/>
            <ac:spMk id="3" creationId="{00000000-0000-0000-0000-000000000000}"/>
          </ac:spMkLst>
        </pc:spChg>
      </pc:sldChg>
      <pc:sldChg chg="modSp del mod">
        <pc:chgData name="Grace Easton (2404257)" userId="dc909dc0-d56f-469f-92d0-fdc7507433f6" providerId="ADAL" clId="{2B151583-430B-4234-AC4C-6C1C7867F1A6}" dt="2025-10-23T11:00:49.359" v="9704" actId="2696"/>
        <pc:sldMkLst>
          <pc:docMk/>
          <pc:sldMk cId="0" sldId="270"/>
        </pc:sldMkLst>
        <pc:spChg chg="mod">
          <ac:chgData name="Grace Easton (2404257)" userId="dc909dc0-d56f-469f-92d0-fdc7507433f6" providerId="ADAL" clId="{2B151583-430B-4234-AC4C-6C1C7867F1A6}" dt="2025-10-23T09:11:21.089" v="4994" actId="790"/>
          <ac:spMkLst>
            <pc:docMk/>
            <pc:sldMk cId="0" sldId="270"/>
            <ac:spMk id="2" creationId="{00000000-0000-0000-0000-000000000000}"/>
          </ac:spMkLst>
        </pc:spChg>
      </pc:sldChg>
      <pc:sldChg chg="modSp del mod">
        <pc:chgData name="Grace Easton (2404257)" userId="dc909dc0-d56f-469f-92d0-fdc7507433f6" providerId="ADAL" clId="{2B151583-430B-4234-AC4C-6C1C7867F1A6}" dt="2025-10-23T11:00:51.303" v="9705" actId="2696"/>
        <pc:sldMkLst>
          <pc:docMk/>
          <pc:sldMk cId="0" sldId="271"/>
        </pc:sldMkLst>
        <pc:spChg chg="mod">
          <ac:chgData name="Grace Easton (2404257)" userId="dc909dc0-d56f-469f-92d0-fdc7507433f6" providerId="ADAL" clId="{2B151583-430B-4234-AC4C-6C1C7867F1A6}" dt="2025-10-23T09:11:21.089" v="4994" actId="790"/>
          <ac:spMkLst>
            <pc:docMk/>
            <pc:sldMk cId="0" sldId="271"/>
            <ac:spMk id="2" creationId="{00000000-0000-0000-0000-000000000000}"/>
          </ac:spMkLst>
        </pc:spChg>
      </pc:sldChg>
      <pc:sldChg chg="modSp del mod">
        <pc:chgData name="Grace Easton (2404257)" userId="dc909dc0-d56f-469f-92d0-fdc7507433f6" providerId="ADAL" clId="{2B151583-430B-4234-AC4C-6C1C7867F1A6}" dt="2025-10-23T11:00:53.564" v="9706" actId="2696"/>
        <pc:sldMkLst>
          <pc:docMk/>
          <pc:sldMk cId="0" sldId="272"/>
        </pc:sldMkLst>
        <pc:spChg chg="mod">
          <ac:chgData name="Grace Easton (2404257)" userId="dc909dc0-d56f-469f-92d0-fdc7507433f6" providerId="ADAL" clId="{2B151583-430B-4234-AC4C-6C1C7867F1A6}" dt="2025-10-23T09:11:21.089" v="4994" actId="790"/>
          <ac:spMkLst>
            <pc:docMk/>
            <pc:sldMk cId="0" sldId="272"/>
            <ac:spMk id="2" creationId="{00000000-0000-0000-0000-000000000000}"/>
          </ac:spMkLst>
        </pc:spChg>
      </pc:sldChg>
      <pc:sldChg chg="modSp del mod">
        <pc:chgData name="Grace Easton (2404257)" userId="dc909dc0-d56f-469f-92d0-fdc7507433f6" providerId="ADAL" clId="{2B151583-430B-4234-AC4C-6C1C7867F1A6}" dt="2025-10-23T11:00:55.956" v="9707" actId="2696"/>
        <pc:sldMkLst>
          <pc:docMk/>
          <pc:sldMk cId="0" sldId="273"/>
        </pc:sldMkLst>
        <pc:spChg chg="mod">
          <ac:chgData name="Grace Easton (2404257)" userId="dc909dc0-d56f-469f-92d0-fdc7507433f6" providerId="ADAL" clId="{2B151583-430B-4234-AC4C-6C1C7867F1A6}" dt="2025-10-23T09:11:21.089" v="4994" actId="790"/>
          <ac:spMkLst>
            <pc:docMk/>
            <pc:sldMk cId="0" sldId="273"/>
            <ac:spMk id="2" creationId="{00000000-0000-0000-0000-000000000000}"/>
          </ac:spMkLst>
        </pc:spChg>
      </pc:sldChg>
      <pc:sldChg chg="del">
        <pc:chgData name="Grace Easton (2404257)" userId="dc909dc0-d56f-469f-92d0-fdc7507433f6" providerId="ADAL" clId="{2B151583-430B-4234-AC4C-6C1C7867F1A6}" dt="2025-10-22T14:53:20.240" v="4660" actId="2696"/>
        <pc:sldMkLst>
          <pc:docMk/>
          <pc:sldMk cId="0" sldId="274"/>
        </pc:sldMkLst>
      </pc:sldChg>
      <pc:sldChg chg="del">
        <pc:chgData name="Grace Easton (2404257)" userId="dc909dc0-d56f-469f-92d0-fdc7507433f6" providerId="ADAL" clId="{2B151583-430B-4234-AC4C-6C1C7867F1A6}" dt="2025-10-22T14:53:22.653" v="4661" actId="2696"/>
        <pc:sldMkLst>
          <pc:docMk/>
          <pc:sldMk cId="0" sldId="275"/>
        </pc:sldMkLst>
      </pc:sldChg>
      <pc:sldChg chg="del">
        <pc:chgData name="Grace Easton (2404257)" userId="dc909dc0-d56f-469f-92d0-fdc7507433f6" providerId="ADAL" clId="{2B151583-430B-4234-AC4C-6C1C7867F1A6}" dt="2025-10-22T14:53:25.846" v="4662" actId="2696"/>
        <pc:sldMkLst>
          <pc:docMk/>
          <pc:sldMk cId="0" sldId="276"/>
        </pc:sldMkLst>
      </pc:sldChg>
      <pc:sldChg chg="modSp del mod">
        <pc:chgData name="Grace Easton (2404257)" userId="dc909dc0-d56f-469f-92d0-fdc7507433f6" providerId="ADAL" clId="{2B151583-430B-4234-AC4C-6C1C7867F1A6}" dt="2025-10-23T11:00:58.510" v="9708" actId="2696"/>
        <pc:sldMkLst>
          <pc:docMk/>
          <pc:sldMk cId="0" sldId="277"/>
        </pc:sldMkLst>
        <pc:spChg chg="mod">
          <ac:chgData name="Grace Easton (2404257)" userId="dc909dc0-d56f-469f-92d0-fdc7507433f6" providerId="ADAL" clId="{2B151583-430B-4234-AC4C-6C1C7867F1A6}" dt="2025-10-23T09:11:21.089" v="4994" actId="790"/>
          <ac:spMkLst>
            <pc:docMk/>
            <pc:sldMk cId="0" sldId="277"/>
            <ac:spMk id="2" creationId="{00000000-0000-0000-0000-000000000000}"/>
          </ac:spMkLst>
        </pc:spChg>
      </pc:sldChg>
      <pc:sldChg chg="modSp del mod">
        <pc:chgData name="Grace Easton (2404257)" userId="dc909dc0-d56f-469f-92d0-fdc7507433f6" providerId="ADAL" clId="{2B151583-430B-4234-AC4C-6C1C7867F1A6}" dt="2025-10-23T11:01:00.624" v="9709" actId="2696"/>
        <pc:sldMkLst>
          <pc:docMk/>
          <pc:sldMk cId="0" sldId="278"/>
        </pc:sldMkLst>
        <pc:spChg chg="mod">
          <ac:chgData name="Grace Easton (2404257)" userId="dc909dc0-d56f-469f-92d0-fdc7507433f6" providerId="ADAL" clId="{2B151583-430B-4234-AC4C-6C1C7867F1A6}" dt="2025-10-23T09:11:21.089" v="4994" actId="790"/>
          <ac:spMkLst>
            <pc:docMk/>
            <pc:sldMk cId="0" sldId="278"/>
            <ac:spMk id="2" creationId="{00000000-0000-0000-0000-000000000000}"/>
          </ac:spMkLst>
        </pc:spChg>
      </pc:sldChg>
      <pc:sldChg chg="del">
        <pc:chgData name="Grace Easton (2404257)" userId="dc909dc0-d56f-469f-92d0-fdc7507433f6" providerId="ADAL" clId="{2B151583-430B-4234-AC4C-6C1C7867F1A6}" dt="2025-10-22T14:53:32.657" v="4663" actId="2696"/>
        <pc:sldMkLst>
          <pc:docMk/>
          <pc:sldMk cId="0" sldId="279"/>
        </pc:sldMkLst>
      </pc:sldChg>
      <pc:sldChg chg="del">
        <pc:chgData name="Grace Easton (2404257)" userId="dc909dc0-d56f-469f-92d0-fdc7507433f6" providerId="ADAL" clId="{2B151583-430B-4234-AC4C-6C1C7867F1A6}" dt="2025-10-22T14:53:35.376" v="4664" actId="2696"/>
        <pc:sldMkLst>
          <pc:docMk/>
          <pc:sldMk cId="0" sldId="280"/>
        </pc:sldMkLst>
      </pc:sldChg>
      <pc:sldChg chg="del">
        <pc:chgData name="Grace Easton (2404257)" userId="dc909dc0-d56f-469f-92d0-fdc7507433f6" providerId="ADAL" clId="{2B151583-430B-4234-AC4C-6C1C7867F1A6}" dt="2025-10-22T14:53:39.305" v="4665" actId="2696"/>
        <pc:sldMkLst>
          <pc:docMk/>
          <pc:sldMk cId="0" sldId="281"/>
        </pc:sldMkLst>
      </pc:sldChg>
      <pc:sldChg chg="del">
        <pc:chgData name="Grace Easton (2404257)" userId="dc909dc0-d56f-469f-92d0-fdc7507433f6" providerId="ADAL" clId="{2B151583-430B-4234-AC4C-6C1C7867F1A6}" dt="2025-10-22T14:53:41.807" v="4666" actId="2696"/>
        <pc:sldMkLst>
          <pc:docMk/>
          <pc:sldMk cId="0" sldId="282"/>
        </pc:sldMkLst>
      </pc:sldChg>
      <pc:sldChg chg="del">
        <pc:chgData name="Grace Easton (2404257)" userId="dc909dc0-d56f-469f-92d0-fdc7507433f6" providerId="ADAL" clId="{2B151583-430B-4234-AC4C-6C1C7867F1A6}" dt="2025-10-22T14:53:47.785" v="4667" actId="2696"/>
        <pc:sldMkLst>
          <pc:docMk/>
          <pc:sldMk cId="0" sldId="283"/>
        </pc:sldMkLst>
      </pc:sldChg>
      <pc:sldChg chg="modSp del mod">
        <pc:chgData name="Grace Easton (2404257)" userId="dc909dc0-d56f-469f-92d0-fdc7507433f6" providerId="ADAL" clId="{2B151583-430B-4234-AC4C-6C1C7867F1A6}" dt="2025-10-23T11:01:02.729" v="9710" actId="2696"/>
        <pc:sldMkLst>
          <pc:docMk/>
          <pc:sldMk cId="0" sldId="284"/>
        </pc:sldMkLst>
        <pc:spChg chg="mod">
          <ac:chgData name="Grace Easton (2404257)" userId="dc909dc0-d56f-469f-92d0-fdc7507433f6" providerId="ADAL" clId="{2B151583-430B-4234-AC4C-6C1C7867F1A6}" dt="2025-10-23T09:11:21.089" v="4994" actId="790"/>
          <ac:spMkLst>
            <pc:docMk/>
            <pc:sldMk cId="0" sldId="284"/>
            <ac:spMk id="2" creationId="{00000000-0000-0000-0000-000000000000}"/>
          </ac:spMkLst>
        </pc:spChg>
      </pc:sldChg>
      <pc:sldChg chg="modSp del mod">
        <pc:chgData name="Grace Easton (2404257)" userId="dc909dc0-d56f-469f-92d0-fdc7507433f6" providerId="ADAL" clId="{2B151583-430B-4234-AC4C-6C1C7867F1A6}" dt="2025-10-23T11:01:04.434" v="9711" actId="2696"/>
        <pc:sldMkLst>
          <pc:docMk/>
          <pc:sldMk cId="0" sldId="285"/>
        </pc:sldMkLst>
        <pc:spChg chg="mod">
          <ac:chgData name="Grace Easton (2404257)" userId="dc909dc0-d56f-469f-92d0-fdc7507433f6" providerId="ADAL" clId="{2B151583-430B-4234-AC4C-6C1C7867F1A6}" dt="2025-10-23T09:11:21.089" v="4994" actId="790"/>
          <ac:spMkLst>
            <pc:docMk/>
            <pc:sldMk cId="0" sldId="285"/>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85"/>
            <ac:spMk id="117" creationId="{00000000-0000-0000-0000-000000000000}"/>
          </ac:spMkLst>
        </pc:spChg>
      </pc:sldChg>
      <pc:sldChg chg="modSp del mod">
        <pc:chgData name="Grace Easton (2404257)" userId="dc909dc0-d56f-469f-92d0-fdc7507433f6" providerId="ADAL" clId="{2B151583-430B-4234-AC4C-6C1C7867F1A6}" dt="2025-10-23T11:01:30.972" v="9716" actId="2696"/>
        <pc:sldMkLst>
          <pc:docMk/>
          <pc:sldMk cId="0" sldId="286"/>
        </pc:sldMkLst>
        <pc:spChg chg="mod">
          <ac:chgData name="Grace Easton (2404257)" userId="dc909dc0-d56f-469f-92d0-fdc7507433f6" providerId="ADAL" clId="{2B151583-430B-4234-AC4C-6C1C7867F1A6}" dt="2025-10-23T09:11:21.089" v="4994" actId="790"/>
          <ac:spMkLst>
            <pc:docMk/>
            <pc:sldMk cId="0" sldId="286"/>
            <ac:spMk id="2" creationId="{00000000-0000-0000-0000-000000000000}"/>
          </ac:spMkLst>
        </pc:spChg>
        <pc:spChg chg="mod">
          <ac:chgData name="Grace Easton (2404257)" userId="dc909dc0-d56f-469f-92d0-fdc7507433f6" providerId="ADAL" clId="{2B151583-430B-4234-AC4C-6C1C7867F1A6}" dt="2025-10-23T11:01:28.130" v="9715" actId="27636"/>
          <ac:spMkLst>
            <pc:docMk/>
            <pc:sldMk cId="0" sldId="286"/>
            <ac:spMk id="3" creationId="{00000000-0000-0000-0000-000000000000}"/>
          </ac:spMkLst>
        </pc:spChg>
      </pc:sldChg>
      <pc:sldChg chg="modSp del mod">
        <pc:chgData name="Grace Easton (2404257)" userId="dc909dc0-d56f-469f-92d0-fdc7507433f6" providerId="ADAL" clId="{2B151583-430B-4234-AC4C-6C1C7867F1A6}" dt="2025-10-23T11:01:10.281" v="9712" actId="2696"/>
        <pc:sldMkLst>
          <pc:docMk/>
          <pc:sldMk cId="0" sldId="287"/>
        </pc:sldMkLst>
        <pc:spChg chg="mod">
          <ac:chgData name="Grace Easton (2404257)" userId="dc909dc0-d56f-469f-92d0-fdc7507433f6" providerId="ADAL" clId="{2B151583-430B-4234-AC4C-6C1C7867F1A6}" dt="2025-10-23T09:11:21.089" v="4994" actId="790"/>
          <ac:spMkLst>
            <pc:docMk/>
            <pc:sldMk cId="0" sldId="287"/>
            <ac:spMk id="2" creationId="{00000000-0000-0000-0000-000000000000}"/>
          </ac:spMkLst>
        </pc:spChg>
        <pc:spChg chg="mod">
          <ac:chgData name="Grace Easton (2404257)" userId="dc909dc0-d56f-469f-92d0-fdc7507433f6" providerId="ADAL" clId="{2B151583-430B-4234-AC4C-6C1C7867F1A6}" dt="2025-10-23T09:11:21.089" v="4994" actId="790"/>
          <ac:spMkLst>
            <pc:docMk/>
            <pc:sldMk cId="0" sldId="287"/>
            <ac:spMk id="118" creationId="{00000000-0000-0000-0000-000000000000}"/>
          </ac:spMkLst>
        </pc:spChg>
      </pc:sldChg>
      <pc:sldChg chg="modSp del mod">
        <pc:chgData name="Grace Easton (2404257)" userId="dc909dc0-d56f-469f-92d0-fdc7507433f6" providerId="ADAL" clId="{2B151583-430B-4234-AC4C-6C1C7867F1A6}" dt="2025-10-23T11:01:20.768" v="9713" actId="2696"/>
        <pc:sldMkLst>
          <pc:docMk/>
          <pc:sldMk cId="0" sldId="288"/>
        </pc:sldMkLst>
        <pc:spChg chg="mod">
          <ac:chgData name="Grace Easton (2404257)" userId="dc909dc0-d56f-469f-92d0-fdc7507433f6" providerId="ADAL" clId="{2B151583-430B-4234-AC4C-6C1C7867F1A6}" dt="2025-10-23T09:11:21.089" v="4994" actId="790"/>
          <ac:spMkLst>
            <pc:docMk/>
            <pc:sldMk cId="0" sldId="288"/>
            <ac:spMk id="2" creationId="{00000000-0000-0000-0000-000000000000}"/>
          </ac:spMkLst>
        </pc:spChg>
      </pc:sldChg>
      <pc:sldChg chg="addSp delSp modSp new mod ord">
        <pc:chgData name="Grace Easton (2404257)" userId="dc909dc0-d56f-469f-92d0-fdc7507433f6" providerId="ADAL" clId="{2B151583-430B-4234-AC4C-6C1C7867F1A6}" dt="2025-10-23T11:02:21.037" v="9750" actId="20577"/>
        <pc:sldMkLst>
          <pc:docMk/>
          <pc:sldMk cId="237650834" sldId="289"/>
        </pc:sldMkLst>
        <pc:spChg chg="del">
          <ac:chgData name="Grace Easton (2404257)" userId="dc909dc0-d56f-469f-92d0-fdc7507433f6" providerId="ADAL" clId="{2B151583-430B-4234-AC4C-6C1C7867F1A6}" dt="2025-10-22T12:43:03.566" v="28" actId="21"/>
          <ac:spMkLst>
            <pc:docMk/>
            <pc:sldMk cId="237650834" sldId="289"/>
            <ac:spMk id="2" creationId="{A8BDEFEE-6EFD-F126-1A26-36DE7EA0E3DF}"/>
          </ac:spMkLst>
        </pc:spChg>
        <pc:spChg chg="del">
          <ac:chgData name="Grace Easton (2404257)" userId="dc909dc0-d56f-469f-92d0-fdc7507433f6" providerId="ADAL" clId="{2B151583-430B-4234-AC4C-6C1C7867F1A6}" dt="2025-10-22T12:42:38.564" v="23"/>
          <ac:spMkLst>
            <pc:docMk/>
            <pc:sldMk cId="237650834" sldId="289"/>
            <ac:spMk id="3" creationId="{5FA5E28F-4AD2-6C26-1BAE-DD40F0D568AF}"/>
          </ac:spMkLst>
        </pc:spChg>
        <pc:spChg chg="mod">
          <ac:chgData name="Grace Easton (2404257)" userId="dc909dc0-d56f-469f-92d0-fdc7507433f6" providerId="ADAL" clId="{2B151583-430B-4234-AC4C-6C1C7867F1A6}" dt="2025-10-23T11:02:21.037" v="9750" actId="20577"/>
          <ac:spMkLst>
            <pc:docMk/>
            <pc:sldMk cId="237650834" sldId="289"/>
            <ac:spMk id="4" creationId="{9358C938-5F3E-65BC-5650-A0C58650F86C}"/>
          </ac:spMkLst>
        </pc:spChg>
        <pc:picChg chg="add mod ord">
          <ac:chgData name="Grace Easton (2404257)" userId="dc909dc0-d56f-469f-92d0-fdc7507433f6" providerId="ADAL" clId="{2B151583-430B-4234-AC4C-6C1C7867F1A6}" dt="2025-10-22T12:42:57.345" v="27" actId="167"/>
          <ac:picMkLst>
            <pc:docMk/>
            <pc:sldMk cId="237650834" sldId="289"/>
            <ac:picMk id="5" creationId="{996E3F2F-C85D-39C8-6793-EEDC68E8ECE9}"/>
          </ac:picMkLst>
        </pc:picChg>
      </pc:sldChg>
      <pc:sldChg chg="addSp modSp new del mod ord">
        <pc:chgData name="Grace Easton (2404257)" userId="dc909dc0-d56f-469f-92d0-fdc7507433f6" providerId="ADAL" clId="{2B151583-430B-4234-AC4C-6C1C7867F1A6}" dt="2025-10-22T12:42:28.934" v="21" actId="680"/>
        <pc:sldMkLst>
          <pc:docMk/>
          <pc:sldMk cId="2239328263" sldId="289"/>
        </pc:sldMkLst>
        <pc:spChg chg="mod">
          <ac:chgData name="Grace Easton (2404257)" userId="dc909dc0-d56f-469f-92d0-fdc7507433f6" providerId="ADAL" clId="{2B151583-430B-4234-AC4C-6C1C7867F1A6}" dt="2025-10-22T12:42:25.177" v="18" actId="14100"/>
          <ac:spMkLst>
            <pc:docMk/>
            <pc:sldMk cId="2239328263" sldId="289"/>
            <ac:spMk id="2" creationId="{CC6DFD94-5D0E-DCED-F8B5-70824BD816BF}"/>
          </ac:spMkLst>
        </pc:spChg>
        <pc:picChg chg="add ord">
          <ac:chgData name="Grace Easton (2404257)" userId="dc909dc0-d56f-469f-92d0-fdc7507433f6" providerId="ADAL" clId="{2B151583-430B-4234-AC4C-6C1C7867F1A6}" dt="2025-10-22T12:42:25.652" v="19" actId="167"/>
          <ac:picMkLst>
            <pc:docMk/>
            <pc:sldMk cId="2239328263" sldId="289"/>
            <ac:picMk id="4" creationId="{1BCD6C98-9D14-B6D3-15CB-4E89D87034FF}"/>
          </ac:picMkLst>
        </pc:picChg>
      </pc:sldChg>
      <pc:sldChg chg="new del ord">
        <pc:chgData name="Grace Easton (2404257)" userId="dc909dc0-d56f-469f-92d0-fdc7507433f6" providerId="ADAL" clId="{2B151583-430B-4234-AC4C-6C1C7867F1A6}" dt="2025-10-22T12:41:41.361" v="5" actId="680"/>
        <pc:sldMkLst>
          <pc:docMk/>
          <pc:sldMk cId="3526110478" sldId="289"/>
        </pc:sldMkLst>
      </pc:sldChg>
      <pc:sldChg chg="new del ord">
        <pc:chgData name="Grace Easton (2404257)" userId="dc909dc0-d56f-469f-92d0-fdc7507433f6" providerId="ADAL" clId="{2B151583-430B-4234-AC4C-6C1C7867F1A6}" dt="2025-10-22T13:08:36.148" v="1508" actId="680"/>
        <pc:sldMkLst>
          <pc:docMk/>
          <pc:sldMk cId="456607533" sldId="290"/>
        </pc:sldMkLst>
      </pc:sldChg>
      <pc:sldChg chg="modSp new del mod ord">
        <pc:chgData name="Grace Easton (2404257)" userId="dc909dc0-d56f-469f-92d0-fdc7507433f6" providerId="ADAL" clId="{2B151583-430B-4234-AC4C-6C1C7867F1A6}" dt="2025-10-22T13:20:01.820" v="2031" actId="2696"/>
        <pc:sldMkLst>
          <pc:docMk/>
          <pc:sldMk cId="3687172876" sldId="290"/>
        </pc:sldMkLst>
        <pc:spChg chg="mod">
          <ac:chgData name="Grace Easton (2404257)" userId="dc909dc0-d56f-469f-92d0-fdc7507433f6" providerId="ADAL" clId="{2B151583-430B-4234-AC4C-6C1C7867F1A6}" dt="2025-10-22T13:08:46.736" v="1520" actId="20577"/>
          <ac:spMkLst>
            <pc:docMk/>
            <pc:sldMk cId="3687172876" sldId="290"/>
            <ac:spMk id="2" creationId="{D12B4FED-8A67-3B03-7768-A1D233D936BD}"/>
          </ac:spMkLst>
        </pc:spChg>
      </pc:sldChg>
      <pc:sldChg chg="modSp new mod ord">
        <pc:chgData name="Grace Easton (2404257)" userId="dc909dc0-d56f-469f-92d0-fdc7507433f6" providerId="ADAL" clId="{2B151583-430B-4234-AC4C-6C1C7867F1A6}" dt="2025-10-23T10:14:06.490" v="6720"/>
        <pc:sldMkLst>
          <pc:docMk/>
          <pc:sldMk cId="2466870830" sldId="291"/>
        </pc:sldMkLst>
        <pc:spChg chg="mod">
          <ac:chgData name="Grace Easton (2404257)" userId="dc909dc0-d56f-469f-92d0-fdc7507433f6" providerId="ADAL" clId="{2B151583-430B-4234-AC4C-6C1C7867F1A6}" dt="2025-10-23T09:11:21.089" v="4994" actId="790"/>
          <ac:spMkLst>
            <pc:docMk/>
            <pc:sldMk cId="2466870830" sldId="291"/>
            <ac:spMk id="2" creationId="{4477B65E-8D26-F96E-ABF5-5B6DA310349B}"/>
          </ac:spMkLst>
        </pc:spChg>
        <pc:spChg chg="mod">
          <ac:chgData name="Grace Easton (2404257)" userId="dc909dc0-d56f-469f-92d0-fdc7507433f6" providerId="ADAL" clId="{2B151583-430B-4234-AC4C-6C1C7867F1A6}" dt="2025-10-23T10:14:06.490" v="6720"/>
          <ac:spMkLst>
            <pc:docMk/>
            <pc:sldMk cId="2466870830" sldId="291"/>
            <ac:spMk id="3" creationId="{93D1905C-AAB0-9C7F-8274-3A35C63471CD}"/>
          </ac:spMkLst>
        </pc:spChg>
      </pc:sldChg>
      <pc:sldChg chg="addSp delSp modSp new mod ord setBg">
        <pc:chgData name="Grace Easton (2404257)" userId="dc909dc0-d56f-469f-92d0-fdc7507433f6" providerId="ADAL" clId="{2B151583-430B-4234-AC4C-6C1C7867F1A6}" dt="2025-10-23T11:02:12.209" v="9744" actId="20577"/>
        <pc:sldMkLst>
          <pc:docMk/>
          <pc:sldMk cId="646758647" sldId="292"/>
        </pc:sldMkLst>
        <pc:spChg chg="mod">
          <ac:chgData name="Grace Easton (2404257)" userId="dc909dc0-d56f-469f-92d0-fdc7507433f6" providerId="ADAL" clId="{2B151583-430B-4234-AC4C-6C1C7867F1A6}" dt="2025-10-23T09:11:21.089" v="4994" actId="790"/>
          <ac:spMkLst>
            <pc:docMk/>
            <pc:sldMk cId="646758647" sldId="292"/>
            <ac:spMk id="2" creationId="{A7ECFC19-0AC3-7DB6-1AD9-460BC31A6D07}"/>
          </ac:spMkLst>
        </pc:spChg>
        <pc:spChg chg="mod">
          <ac:chgData name="Grace Easton (2404257)" userId="dc909dc0-d56f-469f-92d0-fdc7507433f6" providerId="ADAL" clId="{2B151583-430B-4234-AC4C-6C1C7867F1A6}" dt="2025-10-23T09:11:21.089" v="4994" actId="790"/>
          <ac:spMkLst>
            <pc:docMk/>
            <pc:sldMk cId="646758647" sldId="292"/>
            <ac:spMk id="3" creationId="{C65DC8A5-997B-E457-8115-42C315DD98F7}"/>
          </ac:spMkLst>
        </pc:spChg>
        <pc:spChg chg="add">
          <ac:chgData name="Grace Easton (2404257)" userId="dc909dc0-d56f-469f-92d0-fdc7507433f6" providerId="ADAL" clId="{2B151583-430B-4234-AC4C-6C1C7867F1A6}" dt="2025-10-22T13:41:25.314" v="2431"/>
          <ac:spMkLst>
            <pc:docMk/>
            <pc:sldMk cId="646758647" sldId="292"/>
            <ac:spMk id="4" creationId="{A0AD81E9-4460-9A06-E11C-644243881D78}"/>
          </ac:spMkLst>
        </pc:spChg>
        <pc:spChg chg="add del mod">
          <ac:chgData name="Grace Easton (2404257)" userId="dc909dc0-d56f-469f-92d0-fdc7507433f6" providerId="ADAL" clId="{2B151583-430B-4234-AC4C-6C1C7867F1A6}" dt="2025-10-22T13:51:58.777" v="3117"/>
          <ac:spMkLst>
            <pc:docMk/>
            <pc:sldMk cId="646758647" sldId="292"/>
            <ac:spMk id="6" creationId="{3B8E0FA7-219A-9551-74ED-4ECACBBA6EBD}"/>
          </ac:spMkLst>
        </pc:spChg>
        <pc:spChg chg="add mod">
          <ac:chgData name="Grace Easton (2404257)" userId="dc909dc0-d56f-469f-92d0-fdc7507433f6" providerId="ADAL" clId="{2B151583-430B-4234-AC4C-6C1C7867F1A6}" dt="2025-10-23T11:02:12.209" v="9744" actId="20577"/>
          <ac:spMkLst>
            <pc:docMk/>
            <pc:sldMk cId="646758647" sldId="292"/>
            <ac:spMk id="7" creationId="{67737E86-602A-6919-34F4-E0962C762E25}"/>
          </ac:spMkLst>
        </pc:spChg>
        <pc:spChg chg="add mod">
          <ac:chgData name="Grace Easton (2404257)" userId="dc909dc0-d56f-469f-92d0-fdc7507433f6" providerId="ADAL" clId="{2B151583-430B-4234-AC4C-6C1C7867F1A6}" dt="2025-10-23T09:11:21.089" v="4994" actId="790"/>
          <ac:spMkLst>
            <pc:docMk/>
            <pc:sldMk cId="646758647" sldId="292"/>
            <ac:spMk id="13" creationId="{2E17E911-875F-4DE5-8699-99D9F1805A5D}"/>
          </ac:spMkLst>
        </pc:spChg>
        <pc:spChg chg="add mod">
          <ac:chgData name="Grace Easton (2404257)" userId="dc909dc0-d56f-469f-92d0-fdc7507433f6" providerId="ADAL" clId="{2B151583-430B-4234-AC4C-6C1C7867F1A6}" dt="2025-10-23T09:11:21.089" v="4994" actId="790"/>
          <ac:spMkLst>
            <pc:docMk/>
            <pc:sldMk cId="646758647" sldId="292"/>
            <ac:spMk id="15" creationId="{CD9FE4EF-C4D8-49A0-B2FF-81D8DB7D8A24}"/>
          </ac:spMkLst>
        </pc:spChg>
        <pc:spChg chg="add mod">
          <ac:chgData name="Grace Easton (2404257)" userId="dc909dc0-d56f-469f-92d0-fdc7507433f6" providerId="ADAL" clId="{2B151583-430B-4234-AC4C-6C1C7867F1A6}" dt="2025-10-23T09:11:21.089" v="4994" actId="790"/>
          <ac:spMkLst>
            <pc:docMk/>
            <pc:sldMk cId="646758647" sldId="292"/>
            <ac:spMk id="17" creationId="{4300840D-0A0B-4512-BACA-B439D5B9C57C}"/>
          </ac:spMkLst>
        </pc:spChg>
        <pc:spChg chg="add mod">
          <ac:chgData name="Grace Easton (2404257)" userId="dc909dc0-d56f-469f-92d0-fdc7507433f6" providerId="ADAL" clId="{2B151583-430B-4234-AC4C-6C1C7867F1A6}" dt="2025-10-23T09:11:21.089" v="4994" actId="790"/>
          <ac:spMkLst>
            <pc:docMk/>
            <pc:sldMk cId="646758647" sldId="292"/>
            <ac:spMk id="19" creationId="{D2B78728-A580-49A7-84F9-6EF6F583ADE0}"/>
          </ac:spMkLst>
        </pc:spChg>
        <pc:spChg chg="add mod">
          <ac:chgData name="Grace Easton (2404257)" userId="dc909dc0-d56f-469f-92d0-fdc7507433f6" providerId="ADAL" clId="{2B151583-430B-4234-AC4C-6C1C7867F1A6}" dt="2025-10-23T09:11:21.089" v="4994" actId="790"/>
          <ac:spMkLst>
            <pc:docMk/>
            <pc:sldMk cId="646758647" sldId="292"/>
            <ac:spMk id="21" creationId="{38FAA1A1-D861-433F-88FA-1E9D6FD31D11}"/>
          </ac:spMkLst>
        </pc:spChg>
        <pc:spChg chg="add mod">
          <ac:chgData name="Grace Easton (2404257)" userId="dc909dc0-d56f-469f-92d0-fdc7507433f6" providerId="ADAL" clId="{2B151583-430B-4234-AC4C-6C1C7867F1A6}" dt="2025-10-23T09:11:21.089" v="4994" actId="790"/>
          <ac:spMkLst>
            <pc:docMk/>
            <pc:sldMk cId="646758647" sldId="292"/>
            <ac:spMk id="23" creationId="{8D71EDA1-87BF-4D5D-AB79-F346FD19278A}"/>
          </ac:spMkLst>
        </pc:spChg>
        <pc:picChg chg="add del mod ord">
          <ac:chgData name="Grace Easton (2404257)" userId="dc909dc0-d56f-469f-92d0-fdc7507433f6" providerId="ADAL" clId="{2B151583-430B-4234-AC4C-6C1C7867F1A6}" dt="2025-10-22T13:59:55.626" v="3317" actId="21"/>
          <ac:picMkLst>
            <pc:docMk/>
            <pc:sldMk cId="646758647" sldId="292"/>
            <ac:picMk id="5" creationId="{A18DCFC1-39D7-93D7-0296-E813C008A374}"/>
          </ac:picMkLst>
        </pc:picChg>
        <pc:picChg chg="add mod ord">
          <ac:chgData name="Grace Easton (2404257)" userId="dc909dc0-d56f-469f-92d0-fdc7507433f6" providerId="ADAL" clId="{2B151583-430B-4234-AC4C-6C1C7867F1A6}" dt="2025-10-22T14:00:55.539" v="3325" actId="26606"/>
          <ac:picMkLst>
            <pc:docMk/>
            <pc:sldMk cId="646758647" sldId="292"/>
            <ac:picMk id="8" creationId="{7FD0A128-F5E8-59B7-8C48-BD64FBC37076}"/>
          </ac:picMkLst>
        </pc:picChg>
      </pc:sldChg>
      <pc:sldChg chg="addSp delSp modSp new del mod ord setBg">
        <pc:chgData name="Grace Easton (2404257)" userId="dc909dc0-d56f-469f-92d0-fdc7507433f6" providerId="ADAL" clId="{2B151583-430B-4234-AC4C-6C1C7867F1A6}" dt="2025-10-23T11:13:46.552" v="10249" actId="2696"/>
        <pc:sldMkLst>
          <pc:docMk/>
          <pc:sldMk cId="957509719" sldId="293"/>
        </pc:sldMkLst>
        <pc:spChg chg="mod">
          <ac:chgData name="Grace Easton (2404257)" userId="dc909dc0-d56f-469f-92d0-fdc7507433f6" providerId="ADAL" clId="{2B151583-430B-4234-AC4C-6C1C7867F1A6}" dt="2025-10-23T09:11:21.089" v="4994" actId="790"/>
          <ac:spMkLst>
            <pc:docMk/>
            <pc:sldMk cId="957509719" sldId="293"/>
            <ac:spMk id="2" creationId="{9743A17F-8315-069D-B17D-A611B077EEE9}"/>
          </ac:spMkLst>
        </pc:spChg>
        <pc:spChg chg="del">
          <ac:chgData name="Grace Easton (2404257)" userId="dc909dc0-d56f-469f-92d0-fdc7507433f6" providerId="ADAL" clId="{2B151583-430B-4234-AC4C-6C1C7867F1A6}" dt="2025-10-22T14:32:37.481" v="3943"/>
          <ac:spMkLst>
            <pc:docMk/>
            <pc:sldMk cId="957509719" sldId="293"/>
            <ac:spMk id="3" creationId="{28D489E7-17BA-6450-4FFA-568BA7AD89AD}"/>
          </ac:spMkLst>
        </pc:spChg>
        <pc:spChg chg="add mod">
          <ac:chgData name="Grace Easton (2404257)" userId="dc909dc0-d56f-469f-92d0-fdc7507433f6" providerId="ADAL" clId="{2B151583-430B-4234-AC4C-6C1C7867F1A6}" dt="2025-10-23T09:11:21.089" v="4994" actId="790"/>
          <ac:spMkLst>
            <pc:docMk/>
            <pc:sldMk cId="957509719" sldId="293"/>
            <ac:spMk id="5" creationId="{9816372B-2BEA-4563-403E-0D16FB36E5F0}"/>
          </ac:spMkLst>
        </pc:spChg>
        <pc:spChg chg="add mod">
          <ac:chgData name="Grace Easton (2404257)" userId="dc909dc0-d56f-469f-92d0-fdc7507433f6" providerId="ADAL" clId="{2B151583-430B-4234-AC4C-6C1C7867F1A6}" dt="2025-10-23T11:02:06.148" v="9736" actId="20577"/>
          <ac:spMkLst>
            <pc:docMk/>
            <pc:sldMk cId="957509719" sldId="293"/>
            <ac:spMk id="6" creationId="{198D2BF1-F987-E259-0E43-4919162A158E}"/>
          </ac:spMkLst>
        </pc:spChg>
        <pc:spChg chg="add del">
          <ac:chgData name="Grace Easton (2404257)" userId="dc909dc0-d56f-469f-92d0-fdc7507433f6" providerId="ADAL" clId="{2B151583-430B-4234-AC4C-6C1C7867F1A6}" dt="2025-10-22T14:35:34.891" v="3956" actId="26606"/>
          <ac:spMkLst>
            <pc:docMk/>
            <pc:sldMk cId="957509719" sldId="293"/>
            <ac:spMk id="8" creationId="{AD9284D4-1009-DC43-9400-16D2EBF21C1A}"/>
          </ac:spMkLst>
        </pc:spChg>
        <pc:spChg chg="add del">
          <ac:chgData name="Grace Easton (2404257)" userId="dc909dc0-d56f-469f-92d0-fdc7507433f6" providerId="ADAL" clId="{2B151583-430B-4234-AC4C-6C1C7867F1A6}" dt="2025-10-22T14:35:34.891" v="3956" actId="26606"/>
          <ac:spMkLst>
            <pc:docMk/>
            <pc:sldMk cId="957509719" sldId="293"/>
            <ac:spMk id="11" creationId="{F13C74B1-5B17-4795-BED0-7140497B445A}"/>
          </ac:spMkLst>
        </pc:spChg>
        <pc:spChg chg="add del">
          <ac:chgData name="Grace Easton (2404257)" userId="dc909dc0-d56f-469f-92d0-fdc7507433f6" providerId="ADAL" clId="{2B151583-430B-4234-AC4C-6C1C7867F1A6}" dt="2025-10-22T14:35:34.891" v="3956" actId="26606"/>
          <ac:spMkLst>
            <pc:docMk/>
            <pc:sldMk cId="957509719" sldId="293"/>
            <ac:spMk id="13" creationId="{D4974D33-8DC5-464E-8C6D-BE58F0669C17}"/>
          </ac:spMkLst>
        </pc:spChg>
        <pc:picChg chg="add mod ord">
          <ac:chgData name="Grace Easton (2404257)" userId="dc909dc0-d56f-469f-92d0-fdc7507433f6" providerId="ADAL" clId="{2B151583-430B-4234-AC4C-6C1C7867F1A6}" dt="2025-10-22T14:35:34.891" v="3956" actId="26606"/>
          <ac:picMkLst>
            <pc:docMk/>
            <pc:sldMk cId="957509719" sldId="293"/>
            <ac:picMk id="4" creationId="{7D9EB471-6CDE-9D72-2FAB-60E01889A3F2}"/>
          </ac:picMkLst>
        </pc:picChg>
      </pc:sldChg>
      <pc:sldChg chg="addSp delSp modSp new mod setBg">
        <pc:chgData name="Grace Easton (2404257)" userId="dc909dc0-d56f-469f-92d0-fdc7507433f6" providerId="ADAL" clId="{2B151583-430B-4234-AC4C-6C1C7867F1A6}" dt="2025-10-23T11:29:22.128" v="10257" actId="1076"/>
        <pc:sldMkLst>
          <pc:docMk/>
          <pc:sldMk cId="4262756868" sldId="294"/>
        </pc:sldMkLst>
        <pc:spChg chg="mod">
          <ac:chgData name="Grace Easton (2404257)" userId="dc909dc0-d56f-469f-92d0-fdc7507433f6" providerId="ADAL" clId="{2B151583-430B-4234-AC4C-6C1C7867F1A6}" dt="2025-10-23T09:11:21.089" v="4994" actId="790"/>
          <ac:spMkLst>
            <pc:docMk/>
            <pc:sldMk cId="4262756868" sldId="294"/>
            <ac:spMk id="2" creationId="{8BDFF071-D936-11BF-C0B1-1E38E2D9E3A8}"/>
          </ac:spMkLst>
        </pc:spChg>
        <pc:spChg chg="add del">
          <ac:chgData name="Grace Easton (2404257)" userId="dc909dc0-d56f-469f-92d0-fdc7507433f6" providerId="ADAL" clId="{2B151583-430B-4234-AC4C-6C1C7867F1A6}" dt="2025-10-22T14:47:30.753" v="4271"/>
          <ac:spMkLst>
            <pc:docMk/>
            <pc:sldMk cId="4262756868" sldId="294"/>
            <ac:spMk id="3" creationId="{66A29100-4B04-AE42-8E75-6B3E30DD7062}"/>
          </ac:spMkLst>
        </pc:spChg>
        <pc:spChg chg="add del mod">
          <ac:chgData name="Grace Easton (2404257)" userId="dc909dc0-d56f-469f-92d0-fdc7507433f6" providerId="ADAL" clId="{2B151583-430B-4234-AC4C-6C1C7867F1A6}" dt="2025-10-22T14:49:30.659" v="4289"/>
          <ac:spMkLst>
            <pc:docMk/>
            <pc:sldMk cId="4262756868" sldId="294"/>
            <ac:spMk id="7" creationId="{6E2C50B4-9C42-D20B-460A-7F5370924F3B}"/>
          </ac:spMkLst>
        </pc:spChg>
        <pc:spChg chg="add del mod">
          <ac:chgData name="Grace Easton (2404257)" userId="dc909dc0-d56f-469f-92d0-fdc7507433f6" providerId="ADAL" clId="{2B151583-430B-4234-AC4C-6C1C7867F1A6}" dt="2025-10-22T14:49:30.659" v="4291"/>
          <ac:spMkLst>
            <pc:docMk/>
            <pc:sldMk cId="4262756868" sldId="294"/>
            <ac:spMk id="8" creationId="{58E5A613-4716-AAC7-AAD3-BE701A4DE58C}"/>
          </ac:spMkLst>
        </pc:spChg>
        <pc:spChg chg="add mod">
          <ac:chgData name="Grace Easton (2404257)" userId="dc909dc0-d56f-469f-92d0-fdc7507433f6" providerId="ADAL" clId="{2B151583-430B-4234-AC4C-6C1C7867F1A6}" dt="2025-10-23T10:40:10.678" v="8512" actId="1076"/>
          <ac:spMkLst>
            <pc:docMk/>
            <pc:sldMk cId="4262756868" sldId="294"/>
            <ac:spMk id="9" creationId="{5194841F-6DD0-EE5E-7A91-84BA0EBBC706}"/>
          </ac:spMkLst>
        </pc:spChg>
        <pc:spChg chg="add mod">
          <ac:chgData name="Grace Easton (2404257)" userId="dc909dc0-d56f-469f-92d0-fdc7507433f6" providerId="ADAL" clId="{2B151583-430B-4234-AC4C-6C1C7867F1A6}" dt="2025-10-23T11:29:22.128" v="10257" actId="1076"/>
          <ac:spMkLst>
            <pc:docMk/>
            <pc:sldMk cId="4262756868" sldId="294"/>
            <ac:spMk id="10" creationId="{0C4A9BF8-BA33-4F89-59C2-6699B157457C}"/>
          </ac:spMkLst>
        </pc:spChg>
        <pc:spChg chg="add mod">
          <ac:chgData name="Grace Easton (2404257)" userId="dc909dc0-d56f-469f-92d0-fdc7507433f6" providerId="ADAL" clId="{2B151583-430B-4234-AC4C-6C1C7867F1A6}" dt="2025-10-23T09:11:21.089" v="4994" actId="790"/>
          <ac:spMkLst>
            <pc:docMk/>
            <pc:sldMk cId="4262756868" sldId="294"/>
            <ac:spMk id="14" creationId="{F13C74B1-5B17-4795-BED0-7140497B445A}"/>
          </ac:spMkLst>
        </pc:spChg>
        <pc:spChg chg="add mod">
          <ac:chgData name="Grace Easton (2404257)" userId="dc909dc0-d56f-469f-92d0-fdc7507433f6" providerId="ADAL" clId="{2B151583-430B-4234-AC4C-6C1C7867F1A6}" dt="2025-10-23T09:11:21.089" v="4994" actId="790"/>
          <ac:spMkLst>
            <pc:docMk/>
            <pc:sldMk cId="4262756868" sldId="294"/>
            <ac:spMk id="16" creationId="{D4974D33-8DC5-464E-8C6D-BE58F0669C17}"/>
          </ac:spMkLst>
        </pc:spChg>
        <pc:picChg chg="add del mod ord">
          <ac:chgData name="Grace Easton (2404257)" userId="dc909dc0-d56f-469f-92d0-fdc7507433f6" providerId="ADAL" clId="{2B151583-430B-4234-AC4C-6C1C7867F1A6}" dt="2025-10-22T14:46:48.351" v="4270" actId="22"/>
          <ac:picMkLst>
            <pc:docMk/>
            <pc:sldMk cId="4262756868" sldId="294"/>
            <ac:picMk id="5" creationId="{4C80B18C-D9EE-85A7-1D28-54C5DCDB380D}"/>
          </ac:picMkLst>
        </pc:picChg>
        <pc:picChg chg="add mod ord">
          <ac:chgData name="Grace Easton (2404257)" userId="dc909dc0-d56f-469f-92d0-fdc7507433f6" providerId="ADAL" clId="{2B151583-430B-4234-AC4C-6C1C7867F1A6}" dt="2025-10-22T14:55:19.652" v="4700" actId="27614"/>
          <ac:picMkLst>
            <pc:docMk/>
            <pc:sldMk cId="4262756868" sldId="294"/>
            <ac:picMk id="6" creationId="{6A5D05E2-EC7A-BC41-61F7-09425A51D4E5}"/>
          </ac:picMkLst>
        </pc:picChg>
      </pc:sldChg>
      <pc:sldChg chg="modSp new add del mod">
        <pc:chgData name="Grace Easton (2404257)" userId="dc909dc0-d56f-469f-92d0-fdc7507433f6" providerId="ADAL" clId="{2B151583-430B-4234-AC4C-6C1C7867F1A6}" dt="2025-10-22T14:44:56.944" v="4216" actId="2696"/>
        <pc:sldMkLst>
          <pc:docMk/>
          <pc:sldMk cId="14864125" sldId="295"/>
        </pc:sldMkLst>
        <pc:spChg chg="mod">
          <ac:chgData name="Grace Easton (2404257)" userId="dc909dc0-d56f-469f-92d0-fdc7507433f6" providerId="ADAL" clId="{2B151583-430B-4234-AC4C-6C1C7867F1A6}" dt="2025-10-22T14:44:04.243" v="4202" actId="20577"/>
          <ac:spMkLst>
            <pc:docMk/>
            <pc:sldMk cId="14864125" sldId="295"/>
            <ac:spMk id="2" creationId="{D4462FEA-4BC3-8BB2-EE43-FDFDEDA09ACB}"/>
          </ac:spMkLst>
        </pc:spChg>
        <pc:spChg chg="mod">
          <ac:chgData name="Grace Easton (2404257)" userId="dc909dc0-d56f-469f-92d0-fdc7507433f6" providerId="ADAL" clId="{2B151583-430B-4234-AC4C-6C1C7867F1A6}" dt="2025-10-22T14:44:13.319" v="4203" actId="1076"/>
          <ac:spMkLst>
            <pc:docMk/>
            <pc:sldMk cId="14864125" sldId="295"/>
            <ac:spMk id="3" creationId="{1042B6F4-F3D5-3A6C-5BAB-A3E2A6790793}"/>
          </ac:spMkLst>
        </pc:spChg>
      </pc:sldChg>
      <pc:sldChg chg="new del ord">
        <pc:chgData name="Grace Easton (2404257)" userId="dc909dc0-d56f-469f-92d0-fdc7507433f6" providerId="ADAL" clId="{2B151583-430B-4234-AC4C-6C1C7867F1A6}" dt="2025-10-22T14:48:18.347" v="4277" actId="2696"/>
        <pc:sldMkLst>
          <pc:docMk/>
          <pc:sldMk cId="838044436" sldId="295"/>
        </pc:sldMkLst>
      </pc:sldChg>
      <pc:sldChg chg="new del">
        <pc:chgData name="Grace Easton (2404257)" userId="dc909dc0-d56f-469f-92d0-fdc7507433f6" providerId="ADAL" clId="{2B151583-430B-4234-AC4C-6C1C7867F1A6}" dt="2025-10-22T14:44:48.465" v="4214" actId="680"/>
        <pc:sldMkLst>
          <pc:docMk/>
          <pc:sldMk cId="4156836501" sldId="295"/>
        </pc:sldMkLst>
      </pc:sldChg>
      <pc:sldChg chg="add del">
        <pc:chgData name="Grace Easton (2404257)" userId="dc909dc0-d56f-469f-92d0-fdc7507433f6" providerId="ADAL" clId="{2B151583-430B-4234-AC4C-6C1C7867F1A6}" dt="2025-10-22T14:44:48.155" v="4213"/>
        <pc:sldMkLst>
          <pc:docMk/>
          <pc:sldMk cId="85636705" sldId="296"/>
        </pc:sldMkLst>
      </pc:sldChg>
      <pc:sldChg chg="add del">
        <pc:chgData name="Grace Easton (2404257)" userId="dc909dc0-d56f-469f-92d0-fdc7507433f6" providerId="ADAL" clId="{2B151583-430B-4234-AC4C-6C1C7867F1A6}" dt="2025-10-22T14:45:13.718" v="4219" actId="2696"/>
        <pc:sldMkLst>
          <pc:docMk/>
          <pc:sldMk cId="504145657" sldId="296"/>
        </pc:sldMkLst>
      </pc:sldChg>
      <pc:sldChg chg="modSp add del mod">
        <pc:chgData name="Grace Easton (2404257)" userId="dc909dc0-d56f-469f-92d0-fdc7507433f6" providerId="ADAL" clId="{2B151583-430B-4234-AC4C-6C1C7867F1A6}" dt="2025-10-22T14:44:40.856" v="4211"/>
        <pc:sldMkLst>
          <pc:docMk/>
          <pc:sldMk cId="3201679435" sldId="296"/>
        </pc:sldMkLst>
        <pc:spChg chg="mod">
          <ac:chgData name="Grace Easton (2404257)" userId="dc909dc0-d56f-469f-92d0-fdc7507433f6" providerId="ADAL" clId="{2B151583-430B-4234-AC4C-6C1C7867F1A6}" dt="2025-10-22T14:44:40.137" v="4210" actId="313"/>
          <ac:spMkLst>
            <pc:docMk/>
            <pc:sldMk cId="3201679435" sldId="296"/>
            <ac:spMk id="2" creationId="{D4462FEA-4BC3-8BB2-EE43-FDFDEDA09ACB}"/>
          </ac:spMkLst>
        </pc:spChg>
        <pc:spChg chg="mod">
          <ac:chgData name="Grace Easton (2404257)" userId="dc909dc0-d56f-469f-92d0-fdc7507433f6" providerId="ADAL" clId="{2B151583-430B-4234-AC4C-6C1C7867F1A6}" dt="2025-10-22T14:44:39.643" v="4209" actId="14100"/>
          <ac:spMkLst>
            <pc:docMk/>
            <pc:sldMk cId="3201679435" sldId="296"/>
            <ac:spMk id="3" creationId="{1042B6F4-F3D5-3A6C-5BAB-A3E2A6790793}"/>
          </ac:spMkLst>
        </pc:spChg>
      </pc:sldChg>
      <pc:sldChg chg="addSp delSp modSp new mod ord setBg">
        <pc:chgData name="Grace Easton (2404257)" userId="dc909dc0-d56f-469f-92d0-fdc7507433f6" providerId="ADAL" clId="{2B151583-430B-4234-AC4C-6C1C7867F1A6}" dt="2025-10-23T11:01:44.666" v="9722" actId="20577"/>
        <pc:sldMkLst>
          <pc:docMk/>
          <pc:sldMk cId="3355755062" sldId="296"/>
        </pc:sldMkLst>
        <pc:spChg chg="mod">
          <ac:chgData name="Grace Easton (2404257)" userId="dc909dc0-d56f-469f-92d0-fdc7507433f6" providerId="ADAL" clId="{2B151583-430B-4234-AC4C-6C1C7867F1A6}" dt="2025-10-23T10:25:45.323" v="7109" actId="1076"/>
          <ac:spMkLst>
            <pc:docMk/>
            <pc:sldMk cId="3355755062" sldId="296"/>
            <ac:spMk id="2" creationId="{8BA43A89-81C0-1082-F091-9E4E597B4329}"/>
          </ac:spMkLst>
        </pc:spChg>
        <pc:spChg chg="mod">
          <ac:chgData name="Grace Easton (2404257)" userId="dc909dc0-d56f-469f-92d0-fdc7507433f6" providerId="ADAL" clId="{2B151583-430B-4234-AC4C-6C1C7867F1A6}" dt="2025-10-23T10:59:38.605" v="9694"/>
          <ac:spMkLst>
            <pc:docMk/>
            <pc:sldMk cId="3355755062" sldId="296"/>
            <ac:spMk id="3" creationId="{F8495033-9960-BC2A-FB58-DCB018320A32}"/>
          </ac:spMkLst>
        </pc:spChg>
        <pc:spChg chg="add del mod">
          <ac:chgData name="Grace Easton (2404257)" userId="dc909dc0-d56f-469f-92d0-fdc7507433f6" providerId="ADAL" clId="{2B151583-430B-4234-AC4C-6C1C7867F1A6}" dt="2025-10-23T10:14:25.637" v="6722" actId="21"/>
          <ac:spMkLst>
            <pc:docMk/>
            <pc:sldMk cId="3355755062" sldId="296"/>
            <ac:spMk id="4" creationId="{E01AB0D2-98F3-02CC-6744-87920173A4BB}"/>
          </ac:spMkLst>
        </pc:spChg>
        <pc:spChg chg="add mod">
          <ac:chgData name="Grace Easton (2404257)" userId="dc909dc0-d56f-469f-92d0-fdc7507433f6" providerId="ADAL" clId="{2B151583-430B-4234-AC4C-6C1C7867F1A6}" dt="2025-10-23T11:01:44.666" v="9722" actId="20577"/>
          <ac:spMkLst>
            <pc:docMk/>
            <pc:sldMk cId="3355755062" sldId="296"/>
            <ac:spMk id="6" creationId="{23CBCF6D-52E2-4DC1-0647-85EF620044C6}"/>
          </ac:spMkLst>
        </pc:spChg>
        <pc:spChg chg="add del">
          <ac:chgData name="Grace Easton (2404257)" userId="dc909dc0-d56f-469f-92d0-fdc7507433f6" providerId="ADAL" clId="{2B151583-430B-4234-AC4C-6C1C7867F1A6}" dt="2025-10-23T10:25:24.905" v="7103" actId="26606"/>
          <ac:spMkLst>
            <pc:docMk/>
            <pc:sldMk cId="3355755062" sldId="296"/>
            <ac:spMk id="10" creationId="{9B6A81E7-2A43-4366-8431-1FA7A780A2E6}"/>
          </ac:spMkLst>
        </pc:spChg>
        <pc:spChg chg="add del">
          <ac:chgData name="Grace Easton (2404257)" userId="dc909dc0-d56f-469f-92d0-fdc7507433f6" providerId="ADAL" clId="{2B151583-430B-4234-AC4C-6C1C7867F1A6}" dt="2025-10-23T10:25:24.905" v="7103" actId="26606"/>
          <ac:spMkLst>
            <pc:docMk/>
            <pc:sldMk cId="3355755062" sldId="296"/>
            <ac:spMk id="12" creationId="{D09B7001-6C15-47E8-8C3B-A6EB53C98D3A}"/>
          </ac:spMkLst>
        </pc:spChg>
        <pc:spChg chg="add del">
          <ac:chgData name="Grace Easton (2404257)" userId="dc909dc0-d56f-469f-92d0-fdc7507433f6" providerId="ADAL" clId="{2B151583-430B-4234-AC4C-6C1C7867F1A6}" dt="2025-10-23T10:25:24.905" v="7103" actId="26606"/>
          <ac:spMkLst>
            <pc:docMk/>
            <pc:sldMk cId="3355755062" sldId="296"/>
            <ac:spMk id="14" creationId="{7D3D7337-C310-4B2B-BE2D-98E9D6EC0DC8}"/>
          </ac:spMkLst>
        </pc:spChg>
        <pc:spChg chg="add del">
          <ac:chgData name="Grace Easton (2404257)" userId="dc909dc0-d56f-469f-92d0-fdc7507433f6" providerId="ADAL" clId="{2B151583-430B-4234-AC4C-6C1C7867F1A6}" dt="2025-10-23T10:25:36.529" v="7105" actId="26606"/>
          <ac:spMkLst>
            <pc:docMk/>
            <pc:sldMk cId="3355755062" sldId="296"/>
            <ac:spMk id="16" creationId="{2813A4FA-24A5-41ED-A534-3807D1B2F344}"/>
          </ac:spMkLst>
        </pc:spChg>
        <pc:spChg chg="add del">
          <ac:chgData name="Grace Easton (2404257)" userId="dc909dc0-d56f-469f-92d0-fdc7507433f6" providerId="ADAL" clId="{2B151583-430B-4234-AC4C-6C1C7867F1A6}" dt="2025-10-23T10:25:36.529" v="7105" actId="26606"/>
          <ac:spMkLst>
            <pc:docMk/>
            <pc:sldMk cId="3355755062" sldId="296"/>
            <ac:spMk id="17" creationId="{12609869-9E80-471B-A487-A53288E0E791}"/>
          </ac:spMkLst>
        </pc:spChg>
        <pc:spChg chg="add del">
          <ac:chgData name="Grace Easton (2404257)" userId="dc909dc0-d56f-469f-92d0-fdc7507433f6" providerId="ADAL" clId="{2B151583-430B-4234-AC4C-6C1C7867F1A6}" dt="2025-10-23T10:25:36.529" v="7105" actId="26606"/>
          <ac:spMkLst>
            <pc:docMk/>
            <pc:sldMk cId="3355755062" sldId="296"/>
            <ac:spMk id="18" creationId="{C3944F27-CA70-4E84-A51A-E6BF89558979}"/>
          </ac:spMkLst>
        </pc:spChg>
        <pc:spChg chg="add del">
          <ac:chgData name="Grace Easton (2404257)" userId="dc909dc0-d56f-469f-92d0-fdc7507433f6" providerId="ADAL" clId="{2B151583-430B-4234-AC4C-6C1C7867F1A6}" dt="2025-10-23T10:25:36.529" v="7105" actId="26606"/>
          <ac:spMkLst>
            <pc:docMk/>
            <pc:sldMk cId="3355755062" sldId="296"/>
            <ac:spMk id="19" creationId="{7004738A-9D34-43E8-97D2-CA0EED4F8BE0}"/>
          </ac:spMkLst>
        </pc:spChg>
        <pc:spChg chg="add del">
          <ac:chgData name="Grace Easton (2404257)" userId="dc909dc0-d56f-469f-92d0-fdc7507433f6" providerId="ADAL" clId="{2B151583-430B-4234-AC4C-6C1C7867F1A6}" dt="2025-10-23T10:25:36.529" v="7105" actId="26606"/>
          <ac:spMkLst>
            <pc:docMk/>
            <pc:sldMk cId="3355755062" sldId="296"/>
            <ac:spMk id="20" creationId="{B8B8D07F-F13E-443E-BA68-2D26672D76B9}"/>
          </ac:spMkLst>
        </pc:spChg>
        <pc:spChg chg="add del">
          <ac:chgData name="Grace Easton (2404257)" userId="dc909dc0-d56f-469f-92d0-fdc7507433f6" providerId="ADAL" clId="{2B151583-430B-4234-AC4C-6C1C7867F1A6}" dt="2025-10-23T10:25:39.009" v="7107" actId="26606"/>
          <ac:spMkLst>
            <pc:docMk/>
            <pc:sldMk cId="3355755062" sldId="296"/>
            <ac:spMk id="22" creationId="{D1D34770-47A8-402C-AF23-2B653F2D88C1}"/>
          </ac:spMkLst>
        </pc:spChg>
        <pc:picChg chg="add mod ord">
          <ac:chgData name="Grace Easton (2404257)" userId="dc909dc0-d56f-469f-92d0-fdc7507433f6" providerId="ADAL" clId="{2B151583-430B-4234-AC4C-6C1C7867F1A6}" dt="2025-10-23T10:25:39.019" v="7108" actId="26606"/>
          <ac:picMkLst>
            <pc:docMk/>
            <pc:sldMk cId="3355755062" sldId="296"/>
            <ac:picMk id="5" creationId="{7BA66697-6CF3-5F04-E7EF-493BC9D53D2A}"/>
          </ac:picMkLst>
        </pc:picChg>
        <pc:cxnChg chg="add">
          <ac:chgData name="Grace Easton (2404257)" userId="dc909dc0-d56f-469f-92d0-fdc7507433f6" providerId="ADAL" clId="{2B151583-430B-4234-AC4C-6C1C7867F1A6}" dt="2025-10-23T10:25:39.019" v="7108" actId="26606"/>
          <ac:cxnSpMkLst>
            <pc:docMk/>
            <pc:sldMk cId="3355755062" sldId="296"/>
            <ac:cxnSpMk id="24" creationId="{1503BFE4-729B-D9D0-C17B-501E6AF1127A}"/>
          </ac:cxnSpMkLst>
        </pc:cxnChg>
      </pc:sldChg>
      <pc:sldChg chg="addSp modSp new mod setBg">
        <pc:chgData name="Grace Easton (2404257)" userId="dc909dc0-d56f-469f-92d0-fdc7507433f6" providerId="ADAL" clId="{2B151583-430B-4234-AC4C-6C1C7867F1A6}" dt="2025-10-23T11:01:54.536" v="9730" actId="20577"/>
        <pc:sldMkLst>
          <pc:docMk/>
          <pc:sldMk cId="3673645023" sldId="297"/>
        </pc:sldMkLst>
        <pc:spChg chg="mod">
          <ac:chgData name="Grace Easton (2404257)" userId="dc909dc0-d56f-469f-92d0-fdc7507433f6" providerId="ADAL" clId="{2B151583-430B-4234-AC4C-6C1C7867F1A6}" dt="2025-10-23T09:27:15.008" v="5924" actId="14100"/>
          <ac:spMkLst>
            <pc:docMk/>
            <pc:sldMk cId="3673645023" sldId="297"/>
            <ac:spMk id="2" creationId="{807070A5-ABF0-CCC1-F820-419DE36B6828}"/>
          </ac:spMkLst>
        </pc:spChg>
        <pc:spChg chg="mod">
          <ac:chgData name="Grace Easton (2404257)" userId="dc909dc0-d56f-469f-92d0-fdc7507433f6" providerId="ADAL" clId="{2B151583-430B-4234-AC4C-6C1C7867F1A6}" dt="2025-10-23T09:49:08.200" v="6297" actId="14100"/>
          <ac:spMkLst>
            <pc:docMk/>
            <pc:sldMk cId="3673645023" sldId="297"/>
            <ac:spMk id="3" creationId="{F4398ED4-B4A1-E9C2-68BC-19299DE5777C}"/>
          </ac:spMkLst>
        </pc:spChg>
        <pc:spChg chg="add mod">
          <ac:chgData name="Grace Easton (2404257)" userId="dc909dc0-d56f-469f-92d0-fdc7507433f6" providerId="ADAL" clId="{2B151583-430B-4234-AC4C-6C1C7867F1A6}" dt="2025-10-23T09:20:52.054" v="5729" actId="767"/>
          <ac:spMkLst>
            <pc:docMk/>
            <pc:sldMk cId="3673645023" sldId="297"/>
            <ac:spMk id="5" creationId="{532AB537-55E1-CFD9-0BD5-B3A8F0FDD732}"/>
          </ac:spMkLst>
        </pc:spChg>
        <pc:spChg chg="add mod">
          <ac:chgData name="Grace Easton (2404257)" userId="dc909dc0-d56f-469f-92d0-fdc7507433f6" providerId="ADAL" clId="{2B151583-430B-4234-AC4C-6C1C7867F1A6}" dt="2025-10-23T11:01:54.536" v="9730" actId="20577"/>
          <ac:spMkLst>
            <pc:docMk/>
            <pc:sldMk cId="3673645023" sldId="297"/>
            <ac:spMk id="6" creationId="{F01A0E2E-07E4-451C-D451-4885254EACBF}"/>
          </ac:spMkLst>
        </pc:spChg>
        <pc:grpChg chg="add">
          <ac:chgData name="Grace Easton (2404257)" userId="dc909dc0-d56f-469f-92d0-fdc7507433f6" providerId="ADAL" clId="{2B151583-430B-4234-AC4C-6C1C7867F1A6}" dt="2025-10-23T09:27:01.664" v="5922" actId="26606"/>
          <ac:grpSpMkLst>
            <pc:docMk/>
            <pc:sldMk cId="3673645023" sldId="297"/>
            <ac:grpSpMk id="9" creationId="{8CE57D37-C2D0-066B-1AE3-6F4244344F27}"/>
          </ac:grpSpMkLst>
        </pc:grpChg>
        <pc:picChg chg="add mod ord">
          <ac:chgData name="Grace Easton (2404257)" userId="dc909dc0-d56f-469f-92d0-fdc7507433f6" providerId="ADAL" clId="{2B151583-430B-4234-AC4C-6C1C7867F1A6}" dt="2025-10-23T09:31:42.530" v="5960" actId="14100"/>
          <ac:picMkLst>
            <pc:docMk/>
            <pc:sldMk cId="3673645023" sldId="297"/>
            <ac:picMk id="4" creationId="{089AFC04-8E00-B311-D2D3-8D61F5E4B4D7}"/>
          </ac:picMkLst>
        </pc:picChg>
      </pc:sldChg>
      <pc:sldChg chg="addSp delSp modSp new mod setBg">
        <pc:chgData name="Grace Easton (2404257)" userId="dc909dc0-d56f-469f-92d0-fdc7507433f6" providerId="ADAL" clId="{2B151583-430B-4234-AC4C-6C1C7867F1A6}" dt="2025-10-23T10:51:20.693" v="9155"/>
        <pc:sldMkLst>
          <pc:docMk/>
          <pc:sldMk cId="2076399458" sldId="298"/>
        </pc:sldMkLst>
        <pc:spChg chg="mod">
          <ac:chgData name="Grace Easton (2404257)" userId="dc909dc0-d56f-469f-92d0-fdc7507433f6" providerId="ADAL" clId="{2B151583-430B-4234-AC4C-6C1C7867F1A6}" dt="2025-10-23T10:50:39.991" v="9142" actId="26606"/>
          <ac:spMkLst>
            <pc:docMk/>
            <pc:sldMk cId="2076399458" sldId="298"/>
            <ac:spMk id="2" creationId="{2AC9B075-1F1F-E667-86CF-BB47565D5959}"/>
          </ac:spMkLst>
        </pc:spChg>
        <pc:spChg chg="add del mod">
          <ac:chgData name="Grace Easton (2404257)" userId="dc909dc0-d56f-469f-92d0-fdc7507433f6" providerId="ADAL" clId="{2B151583-430B-4234-AC4C-6C1C7867F1A6}" dt="2025-10-23T10:50:39.991" v="9142" actId="26606"/>
          <ac:spMkLst>
            <pc:docMk/>
            <pc:sldMk cId="2076399458" sldId="298"/>
            <ac:spMk id="3" creationId="{3BC5C359-0460-4478-0508-560CF5A557B3}"/>
          </ac:spMkLst>
        </pc:spChg>
        <pc:spChg chg="add del">
          <ac:chgData name="Grace Easton (2404257)" userId="dc909dc0-d56f-469f-92d0-fdc7507433f6" providerId="ADAL" clId="{2B151583-430B-4234-AC4C-6C1C7867F1A6}" dt="2025-10-23T10:50:32.447" v="9135" actId="26606"/>
          <ac:spMkLst>
            <pc:docMk/>
            <pc:sldMk cId="2076399458" sldId="298"/>
            <ac:spMk id="8" creationId="{1B15ED52-F352-441B-82BF-E0EA34836D08}"/>
          </ac:spMkLst>
        </pc:spChg>
        <pc:spChg chg="add del">
          <ac:chgData name="Grace Easton (2404257)" userId="dc909dc0-d56f-469f-92d0-fdc7507433f6" providerId="ADAL" clId="{2B151583-430B-4234-AC4C-6C1C7867F1A6}" dt="2025-10-23T10:50:29.023" v="9133" actId="26606"/>
          <ac:spMkLst>
            <pc:docMk/>
            <pc:sldMk cId="2076399458" sldId="298"/>
            <ac:spMk id="9" creationId="{BACC6370-2D7E-4714-9D71-7542949D7D5D}"/>
          </ac:spMkLst>
        </pc:spChg>
        <pc:spChg chg="add del">
          <ac:chgData name="Grace Easton (2404257)" userId="dc909dc0-d56f-469f-92d0-fdc7507433f6" providerId="ADAL" clId="{2B151583-430B-4234-AC4C-6C1C7867F1A6}" dt="2025-10-23T10:50:29.023" v="9133" actId="26606"/>
          <ac:spMkLst>
            <pc:docMk/>
            <pc:sldMk cId="2076399458" sldId="298"/>
            <ac:spMk id="11" creationId="{F68B3F68-107C-434F-AA38-110D5EA91B85}"/>
          </ac:spMkLst>
        </pc:spChg>
        <pc:spChg chg="add del">
          <ac:chgData name="Grace Easton (2404257)" userId="dc909dc0-d56f-469f-92d0-fdc7507433f6" providerId="ADAL" clId="{2B151583-430B-4234-AC4C-6C1C7867F1A6}" dt="2025-10-23T10:50:32.447" v="9135" actId="26606"/>
          <ac:spMkLst>
            <pc:docMk/>
            <pc:sldMk cId="2076399458" sldId="298"/>
            <ac:spMk id="12" creationId="{BC4C4868-CB8F-4AF9-9CDB-8108F2C19B67}"/>
          </ac:spMkLst>
        </pc:spChg>
        <pc:spChg chg="add del">
          <ac:chgData name="Grace Easton (2404257)" userId="dc909dc0-d56f-469f-92d0-fdc7507433f6" providerId="ADAL" clId="{2B151583-430B-4234-AC4C-6C1C7867F1A6}" dt="2025-10-23T10:50:29.023" v="9133" actId="26606"/>
          <ac:spMkLst>
            <pc:docMk/>
            <pc:sldMk cId="2076399458" sldId="298"/>
            <ac:spMk id="13" creationId="{AAD0DBB9-1A4B-4391-81D4-CB19F9AB918A}"/>
          </ac:spMkLst>
        </pc:spChg>
        <pc:spChg chg="add del">
          <ac:chgData name="Grace Easton (2404257)" userId="dc909dc0-d56f-469f-92d0-fdc7507433f6" providerId="ADAL" clId="{2B151583-430B-4234-AC4C-6C1C7867F1A6}" dt="2025-10-23T10:50:32.447" v="9135" actId="26606"/>
          <ac:spMkLst>
            <pc:docMk/>
            <pc:sldMk cId="2076399458" sldId="298"/>
            <ac:spMk id="14" creationId="{375E0459-6403-40CD-989D-56A4407CA12E}"/>
          </ac:spMkLst>
        </pc:spChg>
        <pc:spChg chg="add del">
          <ac:chgData name="Grace Easton (2404257)" userId="dc909dc0-d56f-469f-92d0-fdc7507433f6" providerId="ADAL" clId="{2B151583-430B-4234-AC4C-6C1C7867F1A6}" dt="2025-10-23T10:50:29.023" v="9133" actId="26606"/>
          <ac:spMkLst>
            <pc:docMk/>
            <pc:sldMk cId="2076399458" sldId="298"/>
            <ac:spMk id="15" creationId="{063BBA22-50EA-4C4D-BE05-F1CE4E63AA56}"/>
          </ac:spMkLst>
        </pc:spChg>
        <pc:spChg chg="add del">
          <ac:chgData name="Grace Easton (2404257)" userId="dc909dc0-d56f-469f-92d0-fdc7507433f6" providerId="ADAL" clId="{2B151583-430B-4234-AC4C-6C1C7867F1A6}" dt="2025-10-23T10:50:32.447" v="9135" actId="26606"/>
          <ac:spMkLst>
            <pc:docMk/>
            <pc:sldMk cId="2076399458" sldId="298"/>
            <ac:spMk id="16" creationId="{53E5B1A8-3AC9-4BD1-9BBC-78CA94F2D1BA}"/>
          </ac:spMkLst>
        </pc:spChg>
        <pc:spChg chg="add del">
          <ac:chgData name="Grace Easton (2404257)" userId="dc909dc0-d56f-469f-92d0-fdc7507433f6" providerId="ADAL" clId="{2B151583-430B-4234-AC4C-6C1C7867F1A6}" dt="2025-10-23T10:50:32.447" v="9135" actId="26606"/>
          <ac:spMkLst>
            <pc:docMk/>
            <pc:sldMk cId="2076399458" sldId="298"/>
            <ac:spMk id="17" creationId="{3B2E3793-BFE6-45A2-9B7B-E18844431C99}"/>
          </ac:spMkLst>
        </pc:spChg>
        <pc:spChg chg="add del">
          <ac:chgData name="Grace Easton (2404257)" userId="dc909dc0-d56f-469f-92d0-fdc7507433f6" providerId="ADAL" clId="{2B151583-430B-4234-AC4C-6C1C7867F1A6}" dt="2025-10-23T10:50:32.447" v="9135" actId="26606"/>
          <ac:spMkLst>
            <pc:docMk/>
            <pc:sldMk cId="2076399458" sldId="298"/>
            <ac:spMk id="18" creationId="{3BC5C359-0460-4478-0508-560CF5A557B3}"/>
          </ac:spMkLst>
        </pc:spChg>
        <pc:spChg chg="add del">
          <ac:chgData name="Grace Easton (2404257)" userId="dc909dc0-d56f-469f-92d0-fdc7507433f6" providerId="ADAL" clId="{2B151583-430B-4234-AC4C-6C1C7867F1A6}" dt="2025-10-23T10:50:35.499" v="9137" actId="26606"/>
          <ac:spMkLst>
            <pc:docMk/>
            <pc:sldMk cId="2076399458" sldId="298"/>
            <ac:spMk id="20" creationId="{D93394DA-E684-47C2-9020-13225823F40A}"/>
          </ac:spMkLst>
        </pc:spChg>
        <pc:spChg chg="add del">
          <ac:chgData name="Grace Easton (2404257)" userId="dc909dc0-d56f-469f-92d0-fdc7507433f6" providerId="ADAL" clId="{2B151583-430B-4234-AC4C-6C1C7867F1A6}" dt="2025-10-23T10:50:38.520" v="9139" actId="26606"/>
          <ac:spMkLst>
            <pc:docMk/>
            <pc:sldMk cId="2076399458" sldId="298"/>
            <ac:spMk id="23" creationId="{09588DA8-065E-4F6F-8EFD-43104AB2E0CF}"/>
          </ac:spMkLst>
        </pc:spChg>
        <pc:spChg chg="add del">
          <ac:chgData name="Grace Easton (2404257)" userId="dc909dc0-d56f-469f-92d0-fdc7507433f6" providerId="ADAL" clId="{2B151583-430B-4234-AC4C-6C1C7867F1A6}" dt="2025-10-23T10:50:38.520" v="9139" actId="26606"/>
          <ac:spMkLst>
            <pc:docMk/>
            <pc:sldMk cId="2076399458" sldId="298"/>
            <ac:spMk id="24" creationId="{C4285719-470E-454C-AF62-8323075F1F5B}"/>
          </ac:spMkLst>
        </pc:spChg>
        <pc:spChg chg="add del">
          <ac:chgData name="Grace Easton (2404257)" userId="dc909dc0-d56f-469f-92d0-fdc7507433f6" providerId="ADAL" clId="{2B151583-430B-4234-AC4C-6C1C7867F1A6}" dt="2025-10-23T10:50:38.520" v="9139" actId="26606"/>
          <ac:spMkLst>
            <pc:docMk/>
            <pc:sldMk cId="2076399458" sldId="298"/>
            <ac:spMk id="25" creationId="{CD9FE4EF-C4D8-49A0-B2FF-81D8DB7D8A24}"/>
          </ac:spMkLst>
        </pc:spChg>
        <pc:spChg chg="add del">
          <ac:chgData name="Grace Easton (2404257)" userId="dc909dc0-d56f-469f-92d0-fdc7507433f6" providerId="ADAL" clId="{2B151583-430B-4234-AC4C-6C1C7867F1A6}" dt="2025-10-23T10:50:38.520" v="9139" actId="26606"/>
          <ac:spMkLst>
            <pc:docMk/>
            <pc:sldMk cId="2076399458" sldId="298"/>
            <ac:spMk id="26" creationId="{4300840D-0A0B-4512-BACA-B439D5B9C57C}"/>
          </ac:spMkLst>
        </pc:spChg>
        <pc:spChg chg="add del">
          <ac:chgData name="Grace Easton (2404257)" userId="dc909dc0-d56f-469f-92d0-fdc7507433f6" providerId="ADAL" clId="{2B151583-430B-4234-AC4C-6C1C7867F1A6}" dt="2025-10-23T10:50:38.520" v="9139" actId="26606"/>
          <ac:spMkLst>
            <pc:docMk/>
            <pc:sldMk cId="2076399458" sldId="298"/>
            <ac:spMk id="27" creationId="{D2B78728-A580-49A7-84F9-6EF6F583ADE0}"/>
          </ac:spMkLst>
        </pc:spChg>
        <pc:spChg chg="add del">
          <ac:chgData name="Grace Easton (2404257)" userId="dc909dc0-d56f-469f-92d0-fdc7507433f6" providerId="ADAL" clId="{2B151583-430B-4234-AC4C-6C1C7867F1A6}" dt="2025-10-23T10:50:38.520" v="9139" actId="26606"/>
          <ac:spMkLst>
            <pc:docMk/>
            <pc:sldMk cId="2076399458" sldId="298"/>
            <ac:spMk id="28" creationId="{38FAA1A1-D861-433F-88FA-1E9D6FD31D11}"/>
          </ac:spMkLst>
        </pc:spChg>
        <pc:spChg chg="add del">
          <ac:chgData name="Grace Easton (2404257)" userId="dc909dc0-d56f-469f-92d0-fdc7507433f6" providerId="ADAL" clId="{2B151583-430B-4234-AC4C-6C1C7867F1A6}" dt="2025-10-23T10:50:38.520" v="9139" actId="26606"/>
          <ac:spMkLst>
            <pc:docMk/>
            <pc:sldMk cId="2076399458" sldId="298"/>
            <ac:spMk id="29" creationId="{8D71EDA1-87BF-4D5D-AB79-F346FD19278A}"/>
          </ac:spMkLst>
        </pc:spChg>
        <pc:spChg chg="add del">
          <ac:chgData name="Grace Easton (2404257)" userId="dc909dc0-d56f-469f-92d0-fdc7507433f6" providerId="ADAL" clId="{2B151583-430B-4234-AC4C-6C1C7867F1A6}" dt="2025-10-23T10:50:38.520" v="9139" actId="26606"/>
          <ac:spMkLst>
            <pc:docMk/>
            <pc:sldMk cId="2076399458" sldId="298"/>
            <ac:spMk id="30" creationId="{3BC5C359-0460-4478-0508-560CF5A557B3}"/>
          </ac:spMkLst>
        </pc:spChg>
        <pc:spChg chg="add del">
          <ac:chgData name="Grace Easton (2404257)" userId="dc909dc0-d56f-469f-92d0-fdc7507433f6" providerId="ADAL" clId="{2B151583-430B-4234-AC4C-6C1C7867F1A6}" dt="2025-10-23T10:50:39.966" v="9141" actId="26606"/>
          <ac:spMkLst>
            <pc:docMk/>
            <pc:sldMk cId="2076399458" sldId="298"/>
            <ac:spMk id="33" creationId="{B50AB553-2A96-4A92-96F2-93548E096954}"/>
          </ac:spMkLst>
        </pc:spChg>
        <pc:spChg chg="add">
          <ac:chgData name="Grace Easton (2404257)" userId="dc909dc0-d56f-469f-92d0-fdc7507433f6" providerId="ADAL" clId="{2B151583-430B-4234-AC4C-6C1C7867F1A6}" dt="2025-10-23T10:50:39.991" v="9142" actId="26606"/>
          <ac:spMkLst>
            <pc:docMk/>
            <pc:sldMk cId="2076399458" sldId="298"/>
            <ac:spMk id="36" creationId="{09588DA8-065E-4F6F-8EFD-43104AB2E0CF}"/>
          </ac:spMkLst>
        </pc:spChg>
        <pc:spChg chg="add">
          <ac:chgData name="Grace Easton (2404257)" userId="dc909dc0-d56f-469f-92d0-fdc7507433f6" providerId="ADAL" clId="{2B151583-430B-4234-AC4C-6C1C7867F1A6}" dt="2025-10-23T10:50:39.991" v="9142" actId="26606"/>
          <ac:spMkLst>
            <pc:docMk/>
            <pc:sldMk cId="2076399458" sldId="298"/>
            <ac:spMk id="37" creationId="{C4285719-470E-454C-AF62-8323075F1F5B}"/>
          </ac:spMkLst>
        </pc:spChg>
        <pc:spChg chg="add">
          <ac:chgData name="Grace Easton (2404257)" userId="dc909dc0-d56f-469f-92d0-fdc7507433f6" providerId="ADAL" clId="{2B151583-430B-4234-AC4C-6C1C7867F1A6}" dt="2025-10-23T10:50:39.991" v="9142" actId="26606"/>
          <ac:spMkLst>
            <pc:docMk/>
            <pc:sldMk cId="2076399458" sldId="298"/>
            <ac:spMk id="38" creationId="{CD9FE4EF-C4D8-49A0-B2FF-81D8DB7D8A24}"/>
          </ac:spMkLst>
        </pc:spChg>
        <pc:spChg chg="add">
          <ac:chgData name="Grace Easton (2404257)" userId="dc909dc0-d56f-469f-92d0-fdc7507433f6" providerId="ADAL" clId="{2B151583-430B-4234-AC4C-6C1C7867F1A6}" dt="2025-10-23T10:50:39.991" v="9142" actId="26606"/>
          <ac:spMkLst>
            <pc:docMk/>
            <pc:sldMk cId="2076399458" sldId="298"/>
            <ac:spMk id="39" creationId="{4300840D-0A0B-4512-BACA-B439D5B9C57C}"/>
          </ac:spMkLst>
        </pc:spChg>
        <pc:spChg chg="add">
          <ac:chgData name="Grace Easton (2404257)" userId="dc909dc0-d56f-469f-92d0-fdc7507433f6" providerId="ADAL" clId="{2B151583-430B-4234-AC4C-6C1C7867F1A6}" dt="2025-10-23T10:50:39.991" v="9142" actId="26606"/>
          <ac:spMkLst>
            <pc:docMk/>
            <pc:sldMk cId="2076399458" sldId="298"/>
            <ac:spMk id="40" creationId="{D2B78728-A580-49A7-84F9-6EF6F583ADE0}"/>
          </ac:spMkLst>
        </pc:spChg>
        <pc:spChg chg="add">
          <ac:chgData name="Grace Easton (2404257)" userId="dc909dc0-d56f-469f-92d0-fdc7507433f6" providerId="ADAL" clId="{2B151583-430B-4234-AC4C-6C1C7867F1A6}" dt="2025-10-23T10:50:39.991" v="9142" actId="26606"/>
          <ac:spMkLst>
            <pc:docMk/>
            <pc:sldMk cId="2076399458" sldId="298"/>
            <ac:spMk id="41" creationId="{38FAA1A1-D861-433F-88FA-1E9D6FD31D11}"/>
          </ac:spMkLst>
        </pc:spChg>
        <pc:spChg chg="add">
          <ac:chgData name="Grace Easton (2404257)" userId="dc909dc0-d56f-469f-92d0-fdc7507433f6" providerId="ADAL" clId="{2B151583-430B-4234-AC4C-6C1C7867F1A6}" dt="2025-10-23T10:50:39.991" v="9142" actId="26606"/>
          <ac:spMkLst>
            <pc:docMk/>
            <pc:sldMk cId="2076399458" sldId="298"/>
            <ac:spMk id="42" creationId="{8D71EDA1-87BF-4D5D-AB79-F346FD19278A}"/>
          </ac:spMkLst>
        </pc:spChg>
        <pc:spChg chg="add mod">
          <ac:chgData name="Grace Easton (2404257)" userId="dc909dc0-d56f-469f-92d0-fdc7507433f6" providerId="ADAL" clId="{2B151583-430B-4234-AC4C-6C1C7867F1A6}" dt="2025-10-23T10:51:20.693" v="9155"/>
          <ac:spMkLst>
            <pc:docMk/>
            <pc:sldMk cId="2076399458" sldId="298"/>
            <ac:spMk id="43" creationId="{3BC5C359-0460-4478-0508-560CF5A557B3}"/>
          </ac:spMkLst>
        </pc:spChg>
        <pc:graphicFrameChg chg="add del">
          <ac:chgData name="Grace Easton (2404257)" userId="dc909dc0-d56f-469f-92d0-fdc7507433f6" providerId="ADAL" clId="{2B151583-430B-4234-AC4C-6C1C7867F1A6}" dt="2025-10-23T10:50:24.161" v="9129" actId="26606"/>
          <ac:graphicFrameMkLst>
            <pc:docMk/>
            <pc:sldMk cId="2076399458" sldId="298"/>
            <ac:graphicFrameMk id="5" creationId="{CF470593-6CD5-762E-72CD-A0F05EB0B8C0}"/>
          </ac:graphicFrameMkLst>
        </pc:graphicFrameChg>
        <pc:graphicFrameChg chg="add del">
          <ac:chgData name="Grace Easton (2404257)" userId="dc909dc0-d56f-469f-92d0-fdc7507433f6" providerId="ADAL" clId="{2B151583-430B-4234-AC4C-6C1C7867F1A6}" dt="2025-10-23T10:50:28.003" v="9131" actId="26606"/>
          <ac:graphicFrameMkLst>
            <pc:docMk/>
            <pc:sldMk cId="2076399458" sldId="298"/>
            <ac:graphicFrameMk id="7" creationId="{D02A2CD3-9F53-C53D-DE7E-19353A73ACDE}"/>
          </ac:graphicFrameMkLst>
        </pc:graphicFrameChg>
        <pc:graphicFrameChg chg="add del">
          <ac:chgData name="Grace Easton (2404257)" userId="dc909dc0-d56f-469f-92d0-fdc7507433f6" providerId="ADAL" clId="{2B151583-430B-4234-AC4C-6C1C7867F1A6}" dt="2025-10-23T10:50:29.023" v="9133" actId="26606"/>
          <ac:graphicFrameMkLst>
            <pc:docMk/>
            <pc:sldMk cId="2076399458" sldId="298"/>
            <ac:graphicFrameMk id="10" creationId="{7CBE7C34-477D-D2B7-1157-DAFBEC259384}"/>
          </ac:graphicFrameMkLst>
        </pc:graphicFrameChg>
        <pc:graphicFrameChg chg="add del">
          <ac:chgData name="Grace Easton (2404257)" userId="dc909dc0-d56f-469f-92d0-fdc7507433f6" providerId="ADAL" clId="{2B151583-430B-4234-AC4C-6C1C7867F1A6}" dt="2025-10-23T10:50:35.499" v="9137" actId="26606"/>
          <ac:graphicFrameMkLst>
            <pc:docMk/>
            <pc:sldMk cId="2076399458" sldId="298"/>
            <ac:graphicFrameMk id="21" creationId="{5AA5625D-9E1C-4ED7-647C-CAEE912B61BF}"/>
          </ac:graphicFrameMkLst>
        </pc:graphicFrameChg>
        <pc:graphicFrameChg chg="add del">
          <ac:chgData name="Grace Easton (2404257)" userId="dc909dc0-d56f-469f-92d0-fdc7507433f6" providerId="ADAL" clId="{2B151583-430B-4234-AC4C-6C1C7867F1A6}" dt="2025-10-23T10:50:39.966" v="9141" actId="26606"/>
          <ac:graphicFrameMkLst>
            <pc:docMk/>
            <pc:sldMk cId="2076399458" sldId="298"/>
            <ac:graphicFrameMk id="34" creationId="{92E1D4F7-9FCE-BAE4-7159-0BB1D86887BB}"/>
          </ac:graphicFrameMkLst>
        </pc:graphicFrameChg>
        <pc:picChg chg="add del">
          <ac:chgData name="Grace Easton (2404257)" userId="dc909dc0-d56f-469f-92d0-fdc7507433f6" providerId="ADAL" clId="{2B151583-430B-4234-AC4C-6C1C7867F1A6}" dt="2025-10-23T10:50:35.499" v="9137" actId="26606"/>
          <ac:picMkLst>
            <pc:docMk/>
            <pc:sldMk cId="2076399458" sldId="298"/>
            <ac:picMk id="6" creationId="{5226A6EA-13BF-1E3C-F305-F30177B3CFA8}"/>
          </ac:picMkLst>
        </pc:picChg>
        <pc:picChg chg="add del">
          <ac:chgData name="Grace Easton (2404257)" userId="dc909dc0-d56f-469f-92d0-fdc7507433f6" providerId="ADAL" clId="{2B151583-430B-4234-AC4C-6C1C7867F1A6}" dt="2025-10-23T10:50:39.966" v="9141" actId="26606"/>
          <ac:picMkLst>
            <pc:docMk/>
            <pc:sldMk cId="2076399458" sldId="298"/>
            <ac:picMk id="32" creationId="{0B60C5E1-1141-E942-7A9E-A4C66BCC25B4}"/>
          </ac:picMkLst>
        </pc:picChg>
      </pc:sldChg>
      <pc:sldChg chg="addSp delSp modSp new mod setBg">
        <pc:chgData name="Grace Easton (2404257)" userId="dc909dc0-d56f-469f-92d0-fdc7507433f6" providerId="ADAL" clId="{2B151583-430B-4234-AC4C-6C1C7867F1A6}" dt="2025-10-23T11:13:04.484" v="10248" actId="26606"/>
        <pc:sldMkLst>
          <pc:docMk/>
          <pc:sldMk cId="4074092639" sldId="299"/>
        </pc:sldMkLst>
        <pc:spChg chg="mod">
          <ac:chgData name="Grace Easton (2404257)" userId="dc909dc0-d56f-469f-92d0-fdc7507433f6" providerId="ADAL" clId="{2B151583-430B-4234-AC4C-6C1C7867F1A6}" dt="2025-10-23T11:13:04.484" v="10248" actId="26606"/>
          <ac:spMkLst>
            <pc:docMk/>
            <pc:sldMk cId="4074092639" sldId="299"/>
            <ac:spMk id="2" creationId="{D19C588B-0AAA-214A-9903-5D8F32887B0E}"/>
          </ac:spMkLst>
        </pc:spChg>
        <pc:spChg chg="add del mod">
          <ac:chgData name="Grace Easton (2404257)" userId="dc909dc0-d56f-469f-92d0-fdc7507433f6" providerId="ADAL" clId="{2B151583-430B-4234-AC4C-6C1C7867F1A6}" dt="2025-10-23T11:13:04.484" v="10248" actId="26606"/>
          <ac:spMkLst>
            <pc:docMk/>
            <pc:sldMk cId="4074092639" sldId="299"/>
            <ac:spMk id="3" creationId="{BA81C15B-50DE-0688-399B-A50F71B2C5C8}"/>
          </ac:spMkLst>
        </pc:spChg>
        <pc:spChg chg="add">
          <ac:chgData name="Grace Easton (2404257)" userId="dc909dc0-d56f-469f-92d0-fdc7507433f6" providerId="ADAL" clId="{2B151583-430B-4234-AC4C-6C1C7867F1A6}" dt="2025-10-23T11:13:04.484" v="10248" actId="26606"/>
          <ac:spMkLst>
            <pc:docMk/>
            <pc:sldMk cId="4074092639" sldId="299"/>
            <ac:spMk id="8" creationId="{907EF6B7-1338-4443-8C46-6A318D952DFD}"/>
          </ac:spMkLst>
        </pc:spChg>
        <pc:spChg chg="add del">
          <ac:chgData name="Grace Easton (2404257)" userId="dc909dc0-d56f-469f-92d0-fdc7507433f6" providerId="ADAL" clId="{2B151583-430B-4234-AC4C-6C1C7867F1A6}" dt="2025-10-23T11:12:57.414" v="10245" actId="26606"/>
          <ac:spMkLst>
            <pc:docMk/>
            <pc:sldMk cId="4074092639" sldId="299"/>
            <ac:spMk id="9" creationId="{53B021B3-DE93-4AB7-8A18-CF5F1CED88B8}"/>
          </ac:spMkLst>
        </pc:spChg>
        <pc:spChg chg="add">
          <ac:chgData name="Grace Easton (2404257)" userId="dc909dc0-d56f-469f-92d0-fdc7507433f6" providerId="ADAL" clId="{2B151583-430B-4234-AC4C-6C1C7867F1A6}" dt="2025-10-23T11:13:04.484" v="10248" actId="26606"/>
          <ac:spMkLst>
            <pc:docMk/>
            <pc:sldMk cId="4074092639" sldId="299"/>
            <ac:spMk id="10" creationId="{DAAE4CDD-124C-4DCF-9584-B6033B545DD5}"/>
          </ac:spMkLst>
        </pc:spChg>
        <pc:spChg chg="add del">
          <ac:chgData name="Grace Easton (2404257)" userId="dc909dc0-d56f-469f-92d0-fdc7507433f6" providerId="ADAL" clId="{2B151583-430B-4234-AC4C-6C1C7867F1A6}" dt="2025-10-23T11:12:57.414" v="10245" actId="26606"/>
          <ac:spMkLst>
            <pc:docMk/>
            <pc:sldMk cId="4074092639" sldId="299"/>
            <ac:spMk id="11" creationId="{52D502E5-F6B4-4D58-B4AE-FC466FF15EE8}"/>
          </ac:spMkLst>
        </pc:spChg>
        <pc:spChg chg="add">
          <ac:chgData name="Grace Easton (2404257)" userId="dc909dc0-d56f-469f-92d0-fdc7507433f6" providerId="ADAL" clId="{2B151583-430B-4234-AC4C-6C1C7867F1A6}" dt="2025-10-23T11:13:04.484" v="10248" actId="26606"/>
          <ac:spMkLst>
            <pc:docMk/>
            <pc:sldMk cId="4074092639" sldId="299"/>
            <ac:spMk id="12" creationId="{081E4A58-353D-44AE-B2FC-2A74E2E400F7}"/>
          </ac:spMkLst>
        </pc:spChg>
        <pc:spChg chg="add del">
          <ac:chgData name="Grace Easton (2404257)" userId="dc909dc0-d56f-469f-92d0-fdc7507433f6" providerId="ADAL" clId="{2B151583-430B-4234-AC4C-6C1C7867F1A6}" dt="2025-10-23T11:12:57.414" v="10245" actId="26606"/>
          <ac:spMkLst>
            <pc:docMk/>
            <pc:sldMk cId="4074092639" sldId="299"/>
            <ac:spMk id="13" creationId="{9DECDBF4-02B6-4BB4-B65B-B8107AD6A9E8}"/>
          </ac:spMkLst>
        </pc:spChg>
        <pc:spChg chg="add del">
          <ac:chgData name="Grace Easton (2404257)" userId="dc909dc0-d56f-469f-92d0-fdc7507433f6" providerId="ADAL" clId="{2B151583-430B-4234-AC4C-6C1C7867F1A6}" dt="2025-10-23T11:13:04.466" v="10247" actId="26606"/>
          <ac:spMkLst>
            <pc:docMk/>
            <pc:sldMk cId="4074092639" sldId="299"/>
            <ac:spMk id="15" creationId="{2E442304-DDBD-4F7B-8017-36BCC863FB40}"/>
          </ac:spMkLst>
        </pc:spChg>
        <pc:spChg chg="add del">
          <ac:chgData name="Grace Easton (2404257)" userId="dc909dc0-d56f-469f-92d0-fdc7507433f6" providerId="ADAL" clId="{2B151583-430B-4234-AC4C-6C1C7867F1A6}" dt="2025-10-23T11:13:04.466" v="10247" actId="26606"/>
          <ac:spMkLst>
            <pc:docMk/>
            <pc:sldMk cId="4074092639" sldId="299"/>
            <ac:spMk id="16" creationId="{5E107275-3853-46FD-A241-DE4355A42675}"/>
          </ac:spMkLst>
        </pc:spChg>
        <pc:spChg chg="add">
          <ac:chgData name="Grace Easton (2404257)" userId="dc909dc0-d56f-469f-92d0-fdc7507433f6" providerId="ADAL" clId="{2B151583-430B-4234-AC4C-6C1C7867F1A6}" dt="2025-10-23T11:13:04.484" v="10248" actId="26606"/>
          <ac:spMkLst>
            <pc:docMk/>
            <pc:sldMk cId="4074092639" sldId="299"/>
            <ac:spMk id="19" creationId="{BA81C15B-50DE-0688-399B-A50F71B2C5C8}"/>
          </ac:spMkLst>
        </pc:spChg>
        <pc:graphicFrameChg chg="add del">
          <ac:chgData name="Grace Easton (2404257)" userId="dc909dc0-d56f-469f-92d0-fdc7507433f6" providerId="ADAL" clId="{2B151583-430B-4234-AC4C-6C1C7867F1A6}" dt="2025-10-23T11:12:57.414" v="10245" actId="26606"/>
          <ac:graphicFrameMkLst>
            <pc:docMk/>
            <pc:sldMk cId="4074092639" sldId="299"/>
            <ac:graphicFrameMk id="5" creationId="{ED918C45-1EB4-8708-D40E-04F73F9C2E1E}"/>
          </ac:graphicFrameMkLst>
        </pc:graphicFrameChg>
        <pc:graphicFrameChg chg="add del">
          <ac:chgData name="Grace Easton (2404257)" userId="dc909dc0-d56f-469f-92d0-fdc7507433f6" providerId="ADAL" clId="{2B151583-430B-4234-AC4C-6C1C7867F1A6}" dt="2025-10-23T11:13:04.466" v="10247" actId="26606"/>
          <ac:graphicFrameMkLst>
            <pc:docMk/>
            <pc:sldMk cId="4074092639" sldId="299"/>
            <ac:graphicFrameMk id="17" creationId="{8BAEBDC8-6D9E-8F4C-1EA8-2269786E15B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2057C1-56DA-498A-A6EF-2A5019710084}" type="datetimeFigureOut">
              <a:rPr lang="en-US" smtClean="0"/>
              <a:t>10/22/2025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
								Click to edit Master text styles 
								</a:t>
            </a:r>
          </a:p>
          <a:p>
            <a:pPr lvl="1"/>
            <a:r>
              <a:rPr lang="en-US"/>
              <a:t>
								Second level 
								</a:t>
            </a:r>
          </a:p>
          <a:p>
            <a:pPr lvl="2"/>
            <a:r>
              <a:rPr lang="en-US"/>
              <a:t>
								Third level 
								</a:t>
            </a:r>
          </a:p>
          <a:p>
            <a:pPr lvl="3"/>
            <a:r>
              <a:rPr lang="en-US"/>
              <a:t>
								Fourth level 
								</a:t>
            </a:r>
          </a:p>
          <a:p>
            <a:pPr lvl="4"/>
            <a:r>
              <a:rPr lang="en-US"/>
              <a:t>
								Fifth level 
								</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D5E0C3-80C2-4ECD-858C-FC537B20FBA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D5E0C3-80C2-4ECD-858C-FC537B20FBAD}" type="slidenum">
              <a:rPr lang="en-US" smtClean="0"/>
              <a:t>1</a:t>
            </a:fld>
            <a:endParaRPr lang="en-US"/>
          </a:p>
        </p:txBody>
      </p:sp>
    </p:spTree>
    <p:extLst>
      <p:ext uri="{BB962C8B-B14F-4D97-AF65-F5344CB8AC3E}">
        <p14:creationId xmlns:p14="http://schemas.microsoft.com/office/powerpoint/2010/main" val="2599610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a:p>
        </p:txBody>
      </p:sp>
      <p:sp>
        <p:nvSpPr>
          <p:cNvPr id="4" name="Slide Number Placeholder 3"/>
          <p:cNvSpPr>
            <a:spLocks noGrp="1"/>
          </p:cNvSpPr>
          <p:nvPr>
            <p:ph type="sldNum" sz="quarter" idx="10"/>
          </p:nvPr>
        </p:nvSpPr>
        <p:spPr/>
        <p:txBody>
          <a:bodyPr/>
          <a:lstStyle/>
          <a:p>
            <a:fld id="{DCD5E0C3-80C2-4ECD-858C-FC537B20FBAD}"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a-DK"/>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a-DK"/>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2CFEE135-E275-974B-AA40-639A48E864C7}" type="slidenum">
              <a:rPr lang="en-US"/>
              <a:pPr/>
              <a:t>‹#›</a:t>
            </a:fld>
            <a:endParaRPr lang="en-US"/>
          </a:p>
        </p:txBody>
      </p:sp>
    </p:spTree>
    <p:extLst>
      <p:ext uri="{BB962C8B-B14F-4D97-AF65-F5344CB8AC3E}">
        <p14:creationId xmlns:p14="http://schemas.microsoft.com/office/powerpoint/2010/main" val="33738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a-DK"/>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2886AE1-7440-2E45-979F-41B502D20AA7}" type="slidenum">
              <a:rPr lang="en-US"/>
              <a:pPr/>
              <a:t>‹#›</a:t>
            </a:fld>
            <a:endParaRPr lang="en-US"/>
          </a:p>
        </p:txBody>
      </p:sp>
    </p:spTree>
    <p:extLst>
      <p:ext uri="{BB962C8B-B14F-4D97-AF65-F5344CB8AC3E}">
        <p14:creationId xmlns:p14="http://schemas.microsoft.com/office/powerpoint/2010/main" val="3254765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a-DK"/>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C222385-ED95-B04E-BB26-4257BCFD798A}" type="slidenum">
              <a:rPr lang="en-US"/>
              <a:pPr/>
              <a:t>‹#›</a:t>
            </a:fld>
            <a:endParaRPr lang="en-US"/>
          </a:p>
        </p:txBody>
      </p:sp>
    </p:spTree>
    <p:extLst>
      <p:ext uri="{BB962C8B-B14F-4D97-AF65-F5344CB8AC3E}">
        <p14:creationId xmlns:p14="http://schemas.microsoft.com/office/powerpoint/2010/main" val="3920455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a-DK"/>
          </a:p>
        </p:txBody>
      </p:sp>
      <p:sp>
        <p:nvSpPr>
          <p:cNvPr id="3" name="Content Placeholder 2"/>
          <p:cNvSpPr>
            <a:spLocks noGrp="1"/>
          </p:cNvSpPr>
          <p:nvPr>
            <p:ph sz="half" idx="1"/>
          </p:nvPr>
        </p:nvSpPr>
        <p:spPr>
          <a:xfrm>
            <a:off x="457200" y="14128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4" name="Content Placeholder 3"/>
          <p:cNvSpPr>
            <a:spLocks noGrp="1"/>
          </p:cNvSpPr>
          <p:nvPr>
            <p:ph sz="half" idx="2"/>
          </p:nvPr>
        </p:nvSpPr>
        <p:spPr>
          <a:xfrm>
            <a:off x="4648200" y="14128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BADE7161-EAAD-A54D-A34F-08E395F9CFCD}" type="slidenum">
              <a:rPr lang="en-US"/>
              <a:pPr/>
              <a:t>‹#›</a:t>
            </a:fld>
            <a:endParaRPr lang="en-US"/>
          </a:p>
        </p:txBody>
      </p:sp>
    </p:spTree>
    <p:extLst>
      <p:ext uri="{BB962C8B-B14F-4D97-AF65-F5344CB8AC3E}">
        <p14:creationId xmlns:p14="http://schemas.microsoft.com/office/powerpoint/2010/main" val="616499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a-DK"/>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182ACD36-8EBD-4244-A55D-0C7424B04FCD}" type="slidenum">
              <a:rPr lang="en-US"/>
              <a:pPr/>
              <a:t>‹#›</a:t>
            </a:fld>
            <a:endParaRPr lang="en-US"/>
          </a:p>
        </p:txBody>
      </p:sp>
    </p:spTree>
    <p:extLst>
      <p:ext uri="{BB962C8B-B14F-4D97-AF65-F5344CB8AC3E}">
        <p14:creationId xmlns:p14="http://schemas.microsoft.com/office/powerpoint/2010/main" val="3202855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a-DK"/>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2B9C6B94-EF27-494C-B0B9-804B0E192EF2}" type="slidenum">
              <a:rPr lang="en-US"/>
              <a:pPr/>
              <a:t>‹#›</a:t>
            </a:fld>
            <a:endParaRPr lang="en-US"/>
          </a:p>
        </p:txBody>
      </p:sp>
    </p:spTree>
    <p:extLst>
      <p:ext uri="{BB962C8B-B14F-4D97-AF65-F5344CB8AC3E}">
        <p14:creationId xmlns:p14="http://schemas.microsoft.com/office/powerpoint/2010/main" val="4156638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E150C8B5-F8DE-9043-820A-1478DD08A987}" type="slidenum">
              <a:rPr lang="en-US"/>
              <a:pPr/>
              <a:t>‹#›</a:t>
            </a:fld>
            <a:endParaRPr lang="en-US"/>
          </a:p>
        </p:txBody>
      </p:sp>
    </p:spTree>
    <p:extLst>
      <p:ext uri="{BB962C8B-B14F-4D97-AF65-F5344CB8AC3E}">
        <p14:creationId xmlns:p14="http://schemas.microsoft.com/office/powerpoint/2010/main" val="2582107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a-DK"/>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743E082-009C-1543-82D6-F489FA5F4E53}" type="slidenum">
              <a:rPr lang="en-US"/>
              <a:pPr/>
              <a:t>‹#›</a:t>
            </a:fld>
            <a:endParaRPr lang="en-US"/>
          </a:p>
        </p:txBody>
      </p:sp>
    </p:spTree>
    <p:extLst>
      <p:ext uri="{BB962C8B-B14F-4D97-AF65-F5344CB8AC3E}">
        <p14:creationId xmlns:p14="http://schemas.microsoft.com/office/powerpoint/2010/main" val="2288902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a-DK"/>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a-DK"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745CB0A-44F8-7843-90CB-632F752B38EF}" type="slidenum">
              <a:rPr lang="en-US"/>
              <a:pPr/>
              <a:t>‹#›</a:t>
            </a:fld>
            <a:endParaRPr lang="en-US"/>
          </a:p>
        </p:txBody>
      </p:sp>
    </p:spTree>
    <p:extLst>
      <p:ext uri="{BB962C8B-B14F-4D97-AF65-F5344CB8AC3E}">
        <p14:creationId xmlns:p14="http://schemas.microsoft.com/office/powerpoint/2010/main" val="410732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a-DK"/>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2F99922C-2DD5-6240-9176-11309B5CF66C}" type="slidenum">
              <a:rPr lang="en-US"/>
              <a:pPr/>
              <a:t>‹#›</a:t>
            </a:fld>
            <a:endParaRPr lang="en-US"/>
          </a:p>
        </p:txBody>
      </p:sp>
    </p:spTree>
    <p:extLst>
      <p:ext uri="{BB962C8B-B14F-4D97-AF65-F5344CB8AC3E}">
        <p14:creationId xmlns:p14="http://schemas.microsoft.com/office/powerpoint/2010/main" val="3478242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4450"/>
            <a:ext cx="2057400" cy="5894388"/>
          </a:xfrm>
        </p:spPr>
        <p:txBody>
          <a:bodyPr vert="eaVert"/>
          <a:lstStyle/>
          <a:p>
            <a:r>
              <a:rPr lang="en-US"/>
              <a:t>Click to edit Master title style</a:t>
            </a:r>
            <a:endParaRPr lang="da-DK"/>
          </a:p>
        </p:txBody>
      </p:sp>
      <p:sp>
        <p:nvSpPr>
          <p:cNvPr id="3" name="Vertical Text Placeholder 2"/>
          <p:cNvSpPr>
            <a:spLocks noGrp="1"/>
          </p:cNvSpPr>
          <p:nvPr>
            <p:ph type="body" orient="vert" idx="1"/>
          </p:nvPr>
        </p:nvSpPr>
        <p:spPr>
          <a:xfrm>
            <a:off x="457200" y="44450"/>
            <a:ext cx="6019800" cy="5894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a-DK"/>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31AC046-C336-3B4F-9C4D-886EBBAF9619}" type="slidenum">
              <a:rPr lang="en-US"/>
              <a:pPr/>
              <a:t>‹#›</a:t>
            </a:fld>
            <a:endParaRPr lang="en-US"/>
          </a:p>
        </p:txBody>
      </p:sp>
    </p:spTree>
    <p:extLst>
      <p:ext uri="{BB962C8B-B14F-4D97-AF65-F5344CB8AC3E}">
        <p14:creationId xmlns:p14="http://schemas.microsoft.com/office/powerpoint/2010/main" val="3106774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indView Branch with Picture">
    <p:spTree>
      <p:nvGrpSpPr>
        <p:cNvPr id="1" name=""/>
        <p:cNvGrpSpPr/>
        <p:nvPr/>
      </p:nvGrpSpPr>
      <p:grpSpPr>
        <a:xfrm>
          <a:off x="0" y="0"/>
          <a:ext cx="0" cy="0"/>
          <a:chOff x="0" y="0"/>
          <a:chExt cx="0" cy="0"/>
        </a:xfrm>
      </p:grpSpPr>
      <p:sp>
        <p:nvSpPr>
          <p:cNvPr id="2" name="Title"/>
          <p:cNvSpPr>
            <a:spLocks noGrp="1"/>
          </p:cNvSpPr>
          <p:nvPr>
            <p:ph type="title"/>
          </p:nvPr>
        </p:nvSpPr>
        <p:spPr>
          <a:xfrm>
            <a:off x="457200" y="44450"/>
            <a:ext cx="8229600" cy="1143000"/>
          </a:xfrm>
        </p:spPr>
        <p:txBody>
          <a:bodyPr/>
          <a:lstStyle/>
          <a:p>
            <a:endParaRPr lang="en-US" dirty="0"/>
          </a:p>
        </p:txBody>
      </p:sp>
      <p:sp>
        <p:nvSpPr>
          <p:cNvPr id="3" name="Left body"/>
          <p:cNvSpPr>
            <a:spLocks noGrp="1"/>
          </p:cNvSpPr>
          <p:nvPr>
            <p:ph type="body" idx="1"/>
          </p:nvPr>
        </p:nvSpPr>
        <p:spPr>
          <a:xfrm>
            <a:off x="457200" y="1414801"/>
            <a:ext cx="3985200" cy="3442960"/>
          </a:xfrm>
        </p:spPr>
        <p:txBody>
          <a:bodyPr/>
          <a:lstStyle/>
          <a:p>
            <a:pPr lvl="0"/>
            <a:endParaRPr lang="en-US" dirty="0"/>
          </a:p>
        </p:txBody>
      </p:sp>
      <p:sp>
        <p:nvSpPr>
          <p:cNvPr id="5" name="Footer"/>
          <p:cNvSpPr>
            <a:spLocks noGrp="1"/>
          </p:cNvSpPr>
          <p:nvPr>
            <p:ph type="body" sz="quarter" idx="3"/>
          </p:nvPr>
        </p:nvSpPr>
        <p:spPr>
          <a:xfrm>
            <a:off x="500034" y="5119200"/>
            <a:ext cx="8229600" cy="1595948"/>
          </a:xfrm>
        </p:spPr>
        <p:txBody>
          <a:bodyPr/>
          <a:lstStyle>
            <a:lvl1pPr>
              <a:buFontTx/>
              <a:buNone/>
              <a:defRPr/>
            </a:lvl1pPr>
          </a:lstStyle>
          <a:p>
            <a:pPr lvl="0"/>
            <a:endParaRPr lang="en-US" dirty="0"/>
          </a:p>
        </p:txBody>
      </p:sp>
      <p:sp>
        <p:nvSpPr>
          <p:cNvPr id="4" name="Right body"/>
          <p:cNvSpPr>
            <a:spLocks noGrp="1"/>
          </p:cNvSpPr>
          <p:nvPr>
            <p:ph type="pic" sz="quarter" idx="1"/>
          </p:nvPr>
        </p:nvSpPr>
        <p:spPr>
          <a:xfrm>
            <a:off x="4705200" y="1414800"/>
            <a:ext cx="3985200" cy="3441600"/>
          </a:xfrm>
        </p:spPr>
        <p:txBody>
          <a:bodyPr/>
          <a:lstStyle>
            <a:lvl1pPr>
              <a:buFontTx/>
              <a:buNone/>
              <a:defRPr/>
            </a:lvl1pPr>
          </a:lstStyle>
          <a:p>
            <a:endParaRPr lang="en-US" dirty="0"/>
          </a:p>
        </p:txBody>
      </p:sp>
      <p:sp>
        <p:nvSpPr>
          <p:cNvPr id="6" name="Right body"/>
          <p:cNvSpPr>
            <a:spLocks noGrp="1"/>
          </p:cNvSpPr>
          <p:nvPr>
            <p:ph type="body" idx="2"/>
          </p:nvPr>
        </p:nvSpPr>
        <p:spPr>
          <a:xfrm>
            <a:off x="4705200" y="1414801"/>
            <a:ext cx="3985200" cy="3442960"/>
          </a:xfrm>
        </p:spPr>
        <p:txBody>
          <a:bodyPr/>
          <a:lstStyle/>
          <a:p>
            <a:pPr lvl="0"/>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indView Branch">
    <p:spTree>
      <p:nvGrpSpPr>
        <p:cNvPr id="1" name=""/>
        <p:cNvGrpSpPr/>
        <p:nvPr/>
      </p:nvGrpSpPr>
      <p:grpSpPr>
        <a:xfrm>
          <a:off x="0" y="0"/>
          <a:ext cx="0" cy="0"/>
          <a:chOff x="0" y="0"/>
          <a:chExt cx="0" cy="0"/>
        </a:xfrm>
      </p:grpSpPr>
      <p:sp>
        <p:nvSpPr>
          <p:cNvPr id="2" name="Title"/>
          <p:cNvSpPr>
            <a:spLocks noGrp="1"/>
          </p:cNvSpPr>
          <p:nvPr>
            <p:ph type="title"/>
          </p:nvPr>
        </p:nvSpPr>
        <p:spPr>
          <a:xfrm>
            <a:off x="457200" y="44450"/>
            <a:ext cx="8229600" cy="1143000"/>
          </a:xfrm>
        </p:spPr>
        <p:txBody>
          <a:bodyPr/>
          <a:lstStyle/>
          <a:p>
            <a:endParaRPr lang="en-US" dirty="0"/>
          </a:p>
        </p:txBody>
      </p:sp>
      <p:sp>
        <p:nvSpPr>
          <p:cNvPr id="3" name="Left bod"/>
          <p:cNvSpPr>
            <a:spLocks noGrp="1"/>
          </p:cNvSpPr>
          <p:nvPr>
            <p:ph type="body" idx="1"/>
          </p:nvPr>
        </p:nvSpPr>
        <p:spPr>
          <a:xfrm>
            <a:off x="457200" y="1414801"/>
            <a:ext cx="3985200" cy="3442960"/>
          </a:xfrm>
        </p:spPr>
        <p:txBody>
          <a:bodyPr/>
          <a:lstStyle/>
          <a:p>
            <a:pPr lvl="0"/>
            <a:endParaRPr lang="en-US" dirty="0"/>
          </a:p>
        </p:txBody>
      </p:sp>
      <p:sp>
        <p:nvSpPr>
          <p:cNvPr id="5" name="Footer"/>
          <p:cNvSpPr>
            <a:spLocks noGrp="1"/>
          </p:cNvSpPr>
          <p:nvPr>
            <p:ph type="body" sz="quarter" idx="3"/>
          </p:nvPr>
        </p:nvSpPr>
        <p:spPr>
          <a:xfrm>
            <a:off x="500034" y="5119200"/>
            <a:ext cx="8229600" cy="1595948"/>
          </a:xfrm>
        </p:spPr>
        <p:txBody>
          <a:bodyPr/>
          <a:lstStyle>
            <a:lvl1pPr>
              <a:buFontTx/>
              <a:buNone/>
              <a:defRPr/>
            </a:lvl1pPr>
          </a:lstStyle>
          <a:p>
            <a:pPr lvl="0"/>
            <a:endParaRPr lang="en-US" dirty="0"/>
          </a:p>
        </p:txBody>
      </p:sp>
      <p:sp>
        <p:nvSpPr>
          <p:cNvPr id="4" name="Right body"/>
          <p:cNvSpPr>
            <a:spLocks noGrp="1"/>
          </p:cNvSpPr>
          <p:nvPr>
            <p:ph type="body" idx="2"/>
          </p:nvPr>
        </p:nvSpPr>
        <p:spPr>
          <a:xfrm>
            <a:off x="4705200" y="1414800"/>
            <a:ext cx="3985200" cy="3442960"/>
          </a:xfrm>
        </p:spPr>
        <p:txBody>
          <a:bodyPr/>
          <a:lstStyle>
            <a:lvl1pPr>
              <a:buFontTx/>
              <a:buNone/>
              <a:defRPr/>
            </a:lvl1pPr>
          </a:lstStyle>
          <a:p>
            <a:pPr lvl="0"/>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MindView Picture">
    <p:spTree>
      <p:nvGrpSpPr>
        <p:cNvPr id="1" name=""/>
        <p:cNvGrpSpPr/>
        <p:nvPr/>
      </p:nvGrpSpPr>
      <p:grpSpPr>
        <a:xfrm>
          <a:off x="0" y="0"/>
          <a:ext cx="0" cy="0"/>
          <a:chOff x="0" y="0"/>
          <a:chExt cx="0" cy="0"/>
        </a:xfrm>
      </p:grpSpPr>
      <p:sp>
        <p:nvSpPr>
          <p:cNvPr id="2" name="Title"/>
          <p:cNvSpPr>
            <a:spLocks noGrp="1"/>
          </p:cNvSpPr>
          <p:nvPr>
            <p:ph type="title" idx="1"/>
          </p:nvPr>
        </p:nvSpPr>
        <p:spPr>
          <a:xfrm>
            <a:off x="457200" y="44450"/>
            <a:ext cx="8229600" cy="1143000"/>
          </a:xfrm>
        </p:spPr>
        <p:txBody>
          <a:bodyPr/>
          <a:lstStyle/>
          <a:p>
            <a:endParaRPr lang="en-US" dirty="0"/>
          </a:p>
        </p:txBody>
      </p:sp>
      <p:sp>
        <p:nvSpPr>
          <p:cNvPr id="6" name="OM map preview"/>
          <p:cNvSpPr>
            <a:spLocks noGrp="1"/>
          </p:cNvSpPr>
          <p:nvPr>
            <p:ph type="pic" sz="quarter" idx="1"/>
          </p:nvPr>
        </p:nvSpPr>
        <p:spPr>
          <a:xfrm>
            <a:off x="457200" y="1414800"/>
            <a:ext cx="8229600" cy="5228910"/>
          </a:xfrm>
        </p:spPr>
        <p:txBody>
          <a:bodyPr/>
          <a:lstStyle/>
          <a:p>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44450"/>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412875"/>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ea typeface="+mn-ea"/>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ea typeface="+mn-ea"/>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5E45036-E562-804B-BC55-A1D875BD41F8}"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rtl="0" fontAlgn="base">
        <a:spcBef>
          <a:spcPct val="0"/>
        </a:spcBef>
        <a:spcAft>
          <a:spcPct val="0"/>
        </a:spcAft>
        <a:defRPr sz="4000">
          <a:solidFill>
            <a:schemeClr val="tx2"/>
          </a:solidFill>
          <a:latin typeface="+mj-lt"/>
          <a:ea typeface="ＭＳ Ｐゴシック" charset="0"/>
          <a:cs typeface="+mj-cs"/>
        </a:defRPr>
      </a:lvl1pPr>
      <a:lvl2pPr algn="ctr" rtl="0" fontAlgn="base">
        <a:spcBef>
          <a:spcPct val="0"/>
        </a:spcBef>
        <a:spcAft>
          <a:spcPct val="0"/>
        </a:spcAft>
        <a:defRPr sz="4000">
          <a:solidFill>
            <a:schemeClr val="tx2"/>
          </a:solidFill>
          <a:latin typeface="Arial Black" pitchFamily="34" charset="0"/>
          <a:ea typeface="ＭＳ Ｐゴシック" charset="0"/>
        </a:defRPr>
      </a:lvl2pPr>
      <a:lvl3pPr algn="ctr" rtl="0" fontAlgn="base">
        <a:spcBef>
          <a:spcPct val="0"/>
        </a:spcBef>
        <a:spcAft>
          <a:spcPct val="0"/>
        </a:spcAft>
        <a:defRPr sz="4000">
          <a:solidFill>
            <a:schemeClr val="tx2"/>
          </a:solidFill>
          <a:latin typeface="Arial Black" pitchFamily="34" charset="0"/>
          <a:ea typeface="ＭＳ Ｐゴシック" charset="0"/>
        </a:defRPr>
      </a:lvl3pPr>
      <a:lvl4pPr algn="ctr" rtl="0" fontAlgn="base">
        <a:spcBef>
          <a:spcPct val="0"/>
        </a:spcBef>
        <a:spcAft>
          <a:spcPct val="0"/>
        </a:spcAft>
        <a:defRPr sz="4000">
          <a:solidFill>
            <a:schemeClr val="tx2"/>
          </a:solidFill>
          <a:latin typeface="Arial Black" pitchFamily="34" charset="0"/>
          <a:ea typeface="ＭＳ Ｐゴシック" charset="0"/>
        </a:defRPr>
      </a:lvl4pPr>
      <a:lvl5pPr algn="ctr" rtl="0" fontAlgn="base">
        <a:spcBef>
          <a:spcPct val="0"/>
        </a:spcBef>
        <a:spcAft>
          <a:spcPct val="0"/>
        </a:spcAft>
        <a:defRPr sz="4000">
          <a:solidFill>
            <a:schemeClr val="tx2"/>
          </a:solidFill>
          <a:latin typeface="Arial Black" pitchFamily="34" charset="0"/>
          <a:ea typeface="ＭＳ Ｐゴシック" charset="0"/>
        </a:defRPr>
      </a:lvl5pPr>
      <a:lvl6pPr marL="457200" algn="ctr" rtl="0" eaLnBrk="1" fontAlgn="base" hangingPunct="1">
        <a:spcBef>
          <a:spcPct val="0"/>
        </a:spcBef>
        <a:spcAft>
          <a:spcPct val="0"/>
        </a:spcAft>
        <a:defRPr sz="4000">
          <a:solidFill>
            <a:schemeClr val="tx2"/>
          </a:solidFill>
          <a:latin typeface="Arial Black" pitchFamily="34" charset="0"/>
        </a:defRPr>
      </a:lvl6pPr>
      <a:lvl7pPr marL="914400" algn="ctr" rtl="0" eaLnBrk="1" fontAlgn="base" hangingPunct="1">
        <a:spcBef>
          <a:spcPct val="0"/>
        </a:spcBef>
        <a:spcAft>
          <a:spcPct val="0"/>
        </a:spcAft>
        <a:defRPr sz="4000">
          <a:solidFill>
            <a:schemeClr val="tx2"/>
          </a:solidFill>
          <a:latin typeface="Arial Black" pitchFamily="34" charset="0"/>
        </a:defRPr>
      </a:lvl7pPr>
      <a:lvl8pPr marL="1371600" algn="ctr" rtl="0" eaLnBrk="1" fontAlgn="base" hangingPunct="1">
        <a:spcBef>
          <a:spcPct val="0"/>
        </a:spcBef>
        <a:spcAft>
          <a:spcPct val="0"/>
        </a:spcAft>
        <a:defRPr sz="4000">
          <a:solidFill>
            <a:schemeClr val="tx2"/>
          </a:solidFill>
          <a:latin typeface="Arial Black" pitchFamily="34" charset="0"/>
        </a:defRPr>
      </a:lvl8pPr>
      <a:lvl9pPr marL="1828800" algn="ctr" rtl="0" eaLnBrk="1" fontAlgn="base" hangingPunct="1">
        <a:spcBef>
          <a:spcPct val="0"/>
        </a:spcBef>
        <a:spcAft>
          <a:spcPct val="0"/>
        </a:spcAft>
        <a:defRPr sz="4000">
          <a:solidFill>
            <a:schemeClr val="tx2"/>
          </a:solidFill>
          <a:latin typeface="Arial Black"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ＭＳ Ｐゴシック" charset="0"/>
          <a:cs typeface="+mn-cs"/>
        </a:defRPr>
      </a:lvl1pPr>
      <a:lvl2pPr marL="742950" indent="-285750" algn="l" rtl="0" fontAlgn="base">
        <a:spcBef>
          <a:spcPct val="20000"/>
        </a:spcBef>
        <a:spcAft>
          <a:spcPct val="0"/>
        </a:spcAft>
        <a:buChar char="–"/>
        <a:defRPr sz="2800">
          <a:solidFill>
            <a:schemeClr val="tx1"/>
          </a:solidFill>
          <a:latin typeface="+mn-lt"/>
          <a:ea typeface="ＭＳ Ｐゴシック" charset="0"/>
        </a:defRPr>
      </a:lvl2pPr>
      <a:lvl3pPr marL="1143000" indent="-228600" algn="l" rtl="0" fontAlgn="base">
        <a:spcBef>
          <a:spcPct val="20000"/>
        </a:spcBef>
        <a:spcAft>
          <a:spcPct val="0"/>
        </a:spcAft>
        <a:buChar char="•"/>
        <a:defRPr sz="2400">
          <a:solidFill>
            <a:schemeClr val="tx1"/>
          </a:solidFill>
          <a:latin typeface="+mn-lt"/>
          <a:ea typeface="ＭＳ Ｐゴシック" charset="0"/>
        </a:defRPr>
      </a:lvl3pPr>
      <a:lvl4pPr marL="1600200" indent="-228600" algn="l" rtl="0" fontAlgn="base">
        <a:spcBef>
          <a:spcPct val="20000"/>
        </a:spcBef>
        <a:spcAft>
          <a:spcPct val="0"/>
        </a:spcAft>
        <a:buChar char="–"/>
        <a:defRPr sz="2000">
          <a:solidFill>
            <a:schemeClr val="tx1"/>
          </a:solidFill>
          <a:latin typeface="+mn-lt"/>
          <a:ea typeface="ＭＳ Ｐゴシック" charset="0"/>
        </a:defRPr>
      </a:lvl4pPr>
      <a:lvl5pPr marL="2057400" indent="-228600" algn="l" rtl="0" fontAlgn="base">
        <a:spcBef>
          <a:spcPct val="20000"/>
        </a:spcBef>
        <a:spcAft>
          <a:spcPct val="0"/>
        </a:spcAft>
        <a:buChar char="»"/>
        <a:defRPr sz="2000">
          <a:solidFill>
            <a:schemeClr val="tx1"/>
          </a:solidFill>
          <a:latin typeface="+mn-lt"/>
          <a:ea typeface="ＭＳ Ｐゴシック" charset="0"/>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da-D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96E3F2F-C85D-39C8-6793-EEDC68E8ECE9}"/>
              </a:ext>
            </a:extLst>
          </p:cNvPr>
          <p:cNvPicPr>
            <a:picLocks noGrp="1" noChangeAspect="1"/>
          </p:cNvPicPr>
          <p:nvPr>
            <p:ph type="pic" idx="1"/>
          </p:nvPr>
        </p:nvPicPr>
        <p:blipFill>
          <a:blip r:embed="rId3"/>
          <a:srcRect/>
          <a:stretch>
            <a:fillRect/>
          </a:stretch>
        </p:blipFill>
        <p:spPr>
          <a:xfrm>
            <a:off x="-1" y="-3504"/>
            <a:ext cx="9148671" cy="6861503"/>
          </a:xfrm>
          <a:prstGeom prst="rect">
            <a:avLst/>
          </a:prstGeom>
        </p:spPr>
      </p:pic>
      <p:sp>
        <p:nvSpPr>
          <p:cNvPr id="4" name="Text Placeholder 3">
            <a:extLst>
              <a:ext uri="{FF2B5EF4-FFF2-40B4-BE49-F238E27FC236}">
                <a16:creationId xmlns:a16="http://schemas.microsoft.com/office/drawing/2014/main" id="{9358C938-5F3E-65BC-5650-A0C58650F86C}"/>
              </a:ext>
            </a:extLst>
          </p:cNvPr>
          <p:cNvSpPr>
            <a:spLocks noGrp="1"/>
          </p:cNvSpPr>
          <p:nvPr>
            <p:ph type="body" sz="half" idx="2"/>
          </p:nvPr>
        </p:nvSpPr>
        <p:spPr>
          <a:xfrm>
            <a:off x="1792288" y="5367338"/>
            <a:ext cx="5486400" cy="1085998"/>
          </a:xfrm>
        </p:spPr>
        <p:txBody>
          <a:bodyPr/>
          <a:lstStyle/>
          <a:p>
            <a:pPr algn="ctr"/>
            <a:r>
              <a:rPr lang="en-GB" sz="1800" b="1" noProof="0" dirty="0">
                <a:solidFill>
                  <a:schemeClr val="accent6">
                    <a:lumMod val="50000"/>
                  </a:schemeClr>
                </a:solidFill>
                <a:effectLst>
                  <a:outerShdw blurRad="38100" dist="38100" dir="2700000" algn="tl">
                    <a:srgbClr val="000000">
                      <a:alpha val="43137"/>
                    </a:srgbClr>
                  </a:outerShdw>
                </a:effectLst>
              </a:rPr>
              <a:t>A journey through St Fagans</a:t>
            </a:r>
          </a:p>
          <a:p>
            <a:pPr algn="ctr"/>
            <a:endParaRPr lang="en-GB" sz="1800" b="1" noProof="0" dirty="0">
              <a:solidFill>
                <a:schemeClr val="accent6">
                  <a:lumMod val="50000"/>
                </a:schemeClr>
              </a:solidFill>
              <a:effectLst>
                <a:outerShdw blurRad="38100" dist="38100" dir="2700000" algn="tl">
                  <a:srgbClr val="000000">
                    <a:alpha val="43137"/>
                  </a:srgbClr>
                </a:outerShdw>
              </a:effectLst>
            </a:endParaRPr>
          </a:p>
          <a:p>
            <a:r>
              <a:rPr lang="en-GB" sz="1800" b="1" noProof="0" dirty="0">
                <a:solidFill>
                  <a:schemeClr val="accent6">
                    <a:lumMod val="50000"/>
                  </a:schemeClr>
                </a:solidFill>
                <a:effectLst>
                  <a:outerShdw blurRad="38100" dist="38100" dir="2700000" algn="tl">
                    <a:srgbClr val="000000">
                      <a:alpha val="43137"/>
                    </a:srgbClr>
                  </a:outerShdw>
                </a:effectLst>
              </a:rPr>
              <a:t>Picture credits: Nicholas Drake, Flo Downing, 2025</a:t>
            </a:r>
          </a:p>
          <a:p>
            <a:endParaRPr lang="en-GB" sz="1800" b="1" noProof="0" dirty="0">
              <a:solidFill>
                <a:schemeClr val="accent6">
                  <a:lumMod val="50000"/>
                </a:schemeClr>
              </a:solidFill>
              <a:effectLst>
                <a:outerShdw blurRad="38100" dist="38100" dir="2700000" algn="tl">
                  <a:srgbClr val="000000">
                    <a:alpha val="43137"/>
                  </a:srgbClr>
                </a:outerShdw>
              </a:effectLst>
            </a:endParaRPr>
          </a:p>
          <a:p>
            <a:pPr algn="ctr"/>
            <a:endParaRPr lang="en-GB" sz="1800" noProof="0" dirty="0">
              <a:solidFill>
                <a:schemeClr val="accent6">
                  <a:lumMod val="50000"/>
                </a:schemeClr>
              </a:solidFill>
            </a:endParaRPr>
          </a:p>
          <a:p>
            <a:pPr algn="ctr"/>
            <a:endParaRPr lang="en-GB" sz="1800" noProof="0" dirty="0">
              <a:solidFill>
                <a:schemeClr val="accent6">
                  <a:lumMod val="50000"/>
                </a:schemeClr>
              </a:solidFill>
            </a:endParaRPr>
          </a:p>
        </p:txBody>
      </p:sp>
    </p:spTree>
    <p:extLst>
      <p:ext uri="{BB962C8B-B14F-4D97-AF65-F5344CB8AC3E}">
        <p14:creationId xmlns:p14="http://schemas.microsoft.com/office/powerpoint/2010/main" val="23765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67BF124-AD91-4602-5D74-D1479BF8858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44" y="0"/>
            <a:ext cx="9173344" cy="6858000"/>
          </a:xfrm>
          <a:prstGeom prst="rect">
            <a:avLst/>
          </a:prstGeom>
          <a:noFill/>
        </p:spPr>
      </p:pic>
      <p:sp>
        <p:nvSpPr>
          <p:cNvPr id="2" name="Title 1"/>
          <p:cNvSpPr>
            <a:spLocks noGrp="1"/>
          </p:cNvSpPr>
          <p:nvPr>
            <p:ph type="title"/>
          </p:nvPr>
        </p:nvSpPr>
        <p:spPr/>
        <p:txBody>
          <a:bodyPr/>
          <a:lstStyle/>
          <a:p>
            <a:r>
              <a:rPr lang="en-GB" noProof="0" dirty="0"/>
              <a:t>Introduction to St Fagans</a:t>
            </a:r>
          </a:p>
        </p:txBody>
      </p:sp>
      <p:sp>
        <p:nvSpPr>
          <p:cNvPr id="3" name="_OM_BulletList_"/>
          <p:cNvSpPr>
            <a:spLocks noGrp="1"/>
          </p:cNvSpPr>
          <p:nvPr>
            <p:ph type="body" idx="1"/>
          </p:nvPr>
        </p:nvSpPr>
        <p:spPr>
          <a:xfrm>
            <a:off x="457200" y="1414800"/>
            <a:ext cx="8229600" cy="4822511"/>
          </a:xfrm>
        </p:spPr>
        <p:txBody>
          <a:bodyPr>
            <a:normAutofit/>
          </a:bodyPr>
          <a:lstStyle/>
          <a:p>
            <a:pPr marL="0" indent="0">
              <a:buNone/>
            </a:pPr>
            <a:endParaRPr lang="en-GB" sz="1600" noProof="0" dirty="0"/>
          </a:p>
          <a:p>
            <a:endParaRPr lang="en-GB" noProof="0" dirty="0"/>
          </a:p>
          <a:p>
            <a:endParaRPr lang="en-GB" noProof="0" dirty="0"/>
          </a:p>
        </p:txBody>
      </p:sp>
      <p:sp>
        <p:nvSpPr>
          <p:cNvPr id="8" name="TextBox 7">
            <a:extLst>
              <a:ext uri="{FF2B5EF4-FFF2-40B4-BE49-F238E27FC236}">
                <a16:creationId xmlns:a16="http://schemas.microsoft.com/office/drawing/2014/main" id="{C4FA37A1-8557-801A-094C-C037ABDB0781}"/>
              </a:ext>
            </a:extLst>
          </p:cNvPr>
          <p:cNvSpPr txBox="1"/>
          <p:nvPr/>
        </p:nvSpPr>
        <p:spPr>
          <a:xfrm rot="10800000" flipV="1">
            <a:off x="1043608" y="1012956"/>
            <a:ext cx="6768752" cy="4832092"/>
          </a:xfrm>
          <a:prstGeom prst="rect">
            <a:avLst/>
          </a:prstGeom>
          <a:noFill/>
        </p:spPr>
        <p:txBody>
          <a:bodyPr wrap="square" rtlCol="0">
            <a:spAutoFit/>
          </a:bodyPr>
          <a:lstStyle/>
          <a:p>
            <a:r>
              <a:rPr lang="en-GB" sz="1600" b="1" noProof="0" dirty="0">
                <a:solidFill>
                  <a:schemeClr val="bg1"/>
                </a:solidFill>
                <a:effectLst>
                  <a:outerShdw blurRad="38100" dist="38100" dir="2700000" algn="tl">
                    <a:srgbClr val="000000">
                      <a:alpha val="43137"/>
                    </a:srgbClr>
                  </a:outerShdw>
                </a:effectLst>
                <a:highlight>
                  <a:srgbClr val="808080"/>
                </a:highlight>
              </a:rPr>
              <a:t>Although the architecture was a form of brutalist modernity, that I believe to have conflicted with the immersion that St Fagans tries so hard to engage in, I will admit it lent itself nicely to accessibility. Despite this however, as we were initially in a group I found myself and my friends quickly left behind as we navigated the area. We were unable to just cut across as everyone else would, as I was in a wheelchair and there are only so many drop down curbs that were around. As a result of this as the initial conversation began in the lobby I was still far away outside, not to mention the fact that when I eventually got in, I was at the back and could not hear word of what was being said.</a:t>
            </a:r>
          </a:p>
          <a:p>
            <a:endParaRPr lang="en-GB" sz="1600" b="1" noProof="0" dirty="0">
              <a:solidFill>
                <a:schemeClr val="bg1"/>
              </a:solidFill>
              <a:effectLst>
                <a:outerShdw blurRad="38100" dist="38100" dir="2700000" algn="tl">
                  <a:srgbClr val="000000">
                    <a:alpha val="43137"/>
                  </a:srgbClr>
                </a:outerShdw>
              </a:effectLst>
              <a:highlight>
                <a:srgbClr val="808080"/>
              </a:highlight>
            </a:endParaRPr>
          </a:p>
          <a:p>
            <a:r>
              <a:rPr lang="en-GB" sz="1600" b="1" noProof="0" dirty="0">
                <a:solidFill>
                  <a:schemeClr val="bg1"/>
                </a:solidFill>
                <a:effectLst>
                  <a:outerShdw blurRad="38100" dist="38100" dir="2700000" algn="tl">
                    <a:srgbClr val="000000">
                      <a:alpha val="43137"/>
                    </a:srgbClr>
                  </a:outerShdw>
                </a:effectLst>
                <a:highlight>
                  <a:srgbClr val="808080"/>
                </a:highlight>
              </a:rPr>
              <a:t>As a result, I was left with ample time to look around the lobby. It was bland with no sense of Welsh culture. Clearly used for function over form. I was admittedly disappointed having expected a similarity to museums I had visited in the past which were all about that initial thrill and engagement. </a:t>
            </a:r>
          </a:p>
          <a:p>
            <a:r>
              <a:rPr lang="en-GB" noProof="0" dirty="0"/>
              <a:t> </a:t>
            </a:r>
          </a:p>
          <a:p>
            <a:endParaRPr lang="en-GB" b="1" noProof="0" dirty="0">
              <a:solidFill>
                <a:schemeClr val="bg1"/>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4413BA07-675E-378C-C3FA-F7FD4B99FB06}"/>
              </a:ext>
            </a:extLst>
          </p:cNvPr>
          <p:cNvSpPr txBox="1"/>
          <p:nvPr/>
        </p:nvSpPr>
        <p:spPr>
          <a:xfrm>
            <a:off x="1187624" y="6336823"/>
            <a:ext cx="7344816" cy="369332"/>
          </a:xfrm>
          <a:prstGeom prst="rect">
            <a:avLst/>
          </a:prstGeom>
          <a:noFill/>
        </p:spPr>
        <p:txBody>
          <a:bodyPr wrap="square" rtlCol="0">
            <a:spAutoFit/>
          </a:bodyPr>
          <a:lstStyle/>
          <a:p>
            <a:r>
              <a:rPr lang="en-GB" b="1" noProof="0" dirty="0">
                <a:solidFill>
                  <a:schemeClr val="bg1"/>
                </a:solidFill>
                <a:effectLst>
                  <a:outerShdw blurRad="38100" dist="38100" dir="2700000" algn="tl">
                    <a:srgbClr val="000000">
                      <a:alpha val="43137"/>
                    </a:srgbClr>
                  </a:outerShdw>
                </a:effectLst>
              </a:rPr>
              <a:t>Picture: (Mainlymuseums.com,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7ECFC19-0AC3-7DB6-1AD9-460BC31A6D07}"/>
              </a:ext>
            </a:extLst>
          </p:cNvPr>
          <p:cNvSpPr>
            <a:spLocks noGrp="1"/>
          </p:cNvSpPr>
          <p:nvPr>
            <p:ph type="title"/>
          </p:nvPr>
        </p:nvSpPr>
        <p:spPr>
          <a:xfrm>
            <a:off x="350041" y="586855"/>
            <a:ext cx="2401025" cy="3387497"/>
          </a:xfrm>
        </p:spPr>
        <p:txBody>
          <a:bodyPr anchor="b">
            <a:normAutofit/>
          </a:bodyPr>
          <a:lstStyle/>
          <a:p>
            <a:pPr algn="r"/>
            <a:r>
              <a:rPr lang="en-GB" sz="3500" noProof="0" dirty="0">
                <a:solidFill>
                  <a:srgbClr val="FFFFFF"/>
                </a:solidFill>
              </a:rPr>
              <a:t>Inside</a:t>
            </a:r>
          </a:p>
        </p:txBody>
      </p:sp>
      <p:sp>
        <p:nvSpPr>
          <p:cNvPr id="3" name="Content Placeholder 2">
            <a:extLst>
              <a:ext uri="{FF2B5EF4-FFF2-40B4-BE49-F238E27FC236}">
                <a16:creationId xmlns:a16="http://schemas.microsoft.com/office/drawing/2014/main" id="{C65DC8A5-997B-E457-8115-42C315DD98F7}"/>
              </a:ext>
            </a:extLst>
          </p:cNvPr>
          <p:cNvSpPr>
            <a:spLocks noGrp="1"/>
          </p:cNvSpPr>
          <p:nvPr>
            <p:ph idx="1"/>
          </p:nvPr>
        </p:nvSpPr>
        <p:spPr>
          <a:xfrm>
            <a:off x="3101107" y="-10137"/>
            <a:ext cx="2939003" cy="6205665"/>
          </a:xfrm>
        </p:spPr>
        <p:txBody>
          <a:bodyPr anchor="ctr">
            <a:normAutofit fontScale="92500" lnSpcReduction="10000"/>
          </a:bodyPr>
          <a:lstStyle/>
          <a:p>
            <a:pPr marL="0" indent="0">
              <a:lnSpc>
                <a:spcPct val="90000"/>
              </a:lnSpc>
              <a:buNone/>
            </a:pPr>
            <a:endParaRPr lang="en-GB" sz="1300" b="1" noProof="0" dirty="0">
              <a:effectLst>
                <a:outerShdw blurRad="38100" dist="38100" dir="2700000" algn="tl">
                  <a:srgbClr val="000000">
                    <a:alpha val="43137"/>
                  </a:srgbClr>
                </a:outerShdw>
              </a:effectLst>
            </a:endParaRPr>
          </a:p>
          <a:p>
            <a:pPr marL="0" indent="0">
              <a:lnSpc>
                <a:spcPct val="90000"/>
              </a:lnSpc>
              <a:buNone/>
            </a:pPr>
            <a:endParaRPr lang="en-GB" sz="1300" b="1" noProof="0" dirty="0">
              <a:effectLst>
                <a:outerShdw blurRad="38100" dist="38100" dir="2700000" algn="tl">
                  <a:srgbClr val="000000">
                    <a:alpha val="43137"/>
                  </a:srgbClr>
                </a:outerShdw>
              </a:effectLst>
            </a:endParaRPr>
          </a:p>
          <a:p>
            <a:pPr marL="0" indent="0">
              <a:lnSpc>
                <a:spcPct val="90000"/>
              </a:lnSpc>
              <a:buNone/>
            </a:pPr>
            <a:endParaRPr lang="en-GB" sz="1300" b="1" noProof="0" dirty="0">
              <a:effectLst>
                <a:outerShdw blurRad="38100" dist="38100" dir="2700000" algn="tl">
                  <a:srgbClr val="000000">
                    <a:alpha val="43137"/>
                  </a:srgbClr>
                </a:outerShdw>
              </a:effectLst>
            </a:endParaRPr>
          </a:p>
          <a:p>
            <a:pPr marL="0" indent="0">
              <a:lnSpc>
                <a:spcPct val="90000"/>
              </a:lnSpc>
              <a:buNone/>
            </a:pPr>
            <a:r>
              <a:rPr lang="en-GB" sz="1400" b="1" noProof="0" dirty="0">
                <a:effectLst>
                  <a:outerShdw blurRad="38100" dist="38100" dir="2700000" algn="tl">
                    <a:srgbClr val="000000">
                      <a:alpha val="43137"/>
                    </a:srgbClr>
                  </a:outerShdw>
                </a:effectLst>
              </a:rPr>
              <a:t>My inside experience was split into two separate parts. My initial cursory look around where we went  to the café and decided to save the galleries for later and then after when we returned from exploring outside and entered the galleries after sitting down for food.  </a:t>
            </a:r>
          </a:p>
          <a:p>
            <a:pPr>
              <a:lnSpc>
                <a:spcPct val="90000"/>
              </a:lnSpc>
            </a:pPr>
            <a:endParaRPr lang="en-GB" sz="1400" b="1" noProof="0" dirty="0">
              <a:effectLst>
                <a:outerShdw blurRad="38100" dist="38100" dir="2700000" algn="tl">
                  <a:srgbClr val="000000">
                    <a:alpha val="43137"/>
                  </a:srgbClr>
                </a:outerShdw>
              </a:effectLst>
            </a:endParaRPr>
          </a:p>
          <a:p>
            <a:pPr marL="0" indent="0">
              <a:lnSpc>
                <a:spcPct val="90000"/>
              </a:lnSpc>
              <a:buNone/>
            </a:pPr>
            <a:r>
              <a:rPr lang="en-GB" sz="1400" b="1" noProof="0" dirty="0">
                <a:effectLst>
                  <a:outerShdw blurRad="38100" dist="38100" dir="2700000" algn="tl">
                    <a:srgbClr val="000000">
                      <a:alpha val="43137"/>
                    </a:srgbClr>
                  </a:outerShdw>
                </a:effectLst>
              </a:rPr>
              <a:t>We decided it best to refuel after the trip as although it wasn’t a particularity long journey, for the more nocturnally inclined of our group, we determined that fuelling with caffeine would be ideal. </a:t>
            </a:r>
          </a:p>
          <a:p>
            <a:pPr marL="0" indent="0">
              <a:lnSpc>
                <a:spcPct val="90000"/>
              </a:lnSpc>
              <a:buNone/>
            </a:pPr>
            <a:endParaRPr lang="en-GB" sz="1400" b="1" noProof="0" dirty="0">
              <a:effectLst>
                <a:outerShdw blurRad="38100" dist="38100" dir="2700000" algn="tl">
                  <a:srgbClr val="000000">
                    <a:alpha val="43137"/>
                  </a:srgbClr>
                </a:outerShdw>
              </a:effectLst>
            </a:endParaRPr>
          </a:p>
          <a:p>
            <a:pPr marL="0" indent="0">
              <a:lnSpc>
                <a:spcPct val="90000"/>
              </a:lnSpc>
              <a:buNone/>
            </a:pPr>
            <a:r>
              <a:rPr lang="en-GB" sz="1400" b="1" noProof="0" dirty="0">
                <a:effectLst>
                  <a:outerShdw blurRad="38100" dist="38100" dir="2700000" algn="tl">
                    <a:srgbClr val="000000">
                      <a:alpha val="43137"/>
                    </a:srgbClr>
                  </a:outerShdw>
                </a:effectLst>
              </a:rPr>
              <a:t>Much of the building was bland, in comparison the galleries were, in my opinion, cluttered and had little sense of order. It felt like an area for children to run around and explore in rather than a place for factual exploration. Supporting my assessment of this was the interactive activities that were scattered around the area. Some of these activities included, as seen to the right, trying on period hats, or a suggestion wall where sticky notes could be left.</a:t>
            </a:r>
          </a:p>
          <a:p>
            <a:pPr marL="0" indent="0">
              <a:lnSpc>
                <a:spcPct val="90000"/>
              </a:lnSpc>
              <a:buNone/>
            </a:pPr>
            <a:endParaRPr lang="en-GB" sz="1400" b="1" noProof="0" dirty="0">
              <a:effectLst>
                <a:outerShdw blurRad="38100" dist="38100" dir="2700000" algn="tl">
                  <a:srgbClr val="000000">
                    <a:alpha val="43137"/>
                  </a:srgbClr>
                </a:outerShdw>
              </a:effectLst>
            </a:endParaRPr>
          </a:p>
          <a:p>
            <a:pPr marL="0" indent="0">
              <a:lnSpc>
                <a:spcPct val="90000"/>
              </a:lnSpc>
              <a:buNone/>
            </a:pPr>
            <a:endParaRPr lang="en-GB" sz="1400" b="1" noProof="0" dirty="0">
              <a:effectLst>
                <a:outerShdw blurRad="38100" dist="38100" dir="2700000" algn="tl">
                  <a:srgbClr val="000000">
                    <a:alpha val="43137"/>
                  </a:srgbClr>
                </a:outerShdw>
              </a:effectLst>
            </a:endParaRPr>
          </a:p>
          <a:p>
            <a:pPr>
              <a:lnSpc>
                <a:spcPct val="90000"/>
              </a:lnSpc>
            </a:pPr>
            <a:endParaRPr lang="en-GB" sz="1300" b="1" noProof="0" dirty="0">
              <a:effectLst>
                <a:outerShdw blurRad="38100" dist="38100" dir="2700000" algn="tl">
                  <a:srgbClr val="000000">
                    <a:alpha val="43137"/>
                  </a:srgbClr>
                </a:outerShdw>
              </a:effectLst>
            </a:endParaRPr>
          </a:p>
          <a:p>
            <a:pPr>
              <a:lnSpc>
                <a:spcPct val="90000"/>
              </a:lnSpc>
            </a:pPr>
            <a:endParaRPr lang="en-GB" sz="1300" b="1" noProof="0" dirty="0">
              <a:effectLst>
                <a:outerShdw blurRad="38100" dist="38100" dir="2700000" algn="tl">
                  <a:srgbClr val="000000">
                    <a:alpha val="43137"/>
                  </a:srgbClr>
                </a:outerShdw>
              </a:effectLst>
            </a:endParaRPr>
          </a:p>
          <a:p>
            <a:pPr>
              <a:lnSpc>
                <a:spcPct val="90000"/>
              </a:lnSpc>
            </a:pPr>
            <a:endParaRPr lang="en-GB" sz="1300" b="1" noProof="0" dirty="0">
              <a:effectLst>
                <a:outerShdw blurRad="38100" dist="38100" dir="2700000" algn="tl">
                  <a:srgbClr val="000000">
                    <a:alpha val="43137"/>
                  </a:srgbClr>
                </a:outerShdw>
              </a:effectLst>
            </a:endParaRPr>
          </a:p>
          <a:p>
            <a:pPr>
              <a:lnSpc>
                <a:spcPct val="90000"/>
              </a:lnSpc>
            </a:pPr>
            <a:endParaRPr lang="en-GB" sz="1300" b="1" noProof="0" dirty="0">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7FD0A128-F5E8-59B7-8C48-BD64FBC37076}"/>
              </a:ext>
            </a:extLst>
          </p:cNvPr>
          <p:cNvPicPr>
            <a:picLocks noChangeAspect="1"/>
          </p:cNvPicPr>
          <p:nvPr/>
        </p:nvPicPr>
        <p:blipFill>
          <a:blip r:embed="rId2"/>
          <a:srcRect l="1569" r="38902"/>
          <a:stretch>
            <a:fillRect/>
          </a:stretch>
        </p:blipFill>
        <p:spPr>
          <a:xfrm>
            <a:off x="6082126" y="10"/>
            <a:ext cx="3061874" cy="6857990"/>
          </a:xfrm>
          <a:prstGeom prst="rect">
            <a:avLst/>
          </a:prstGeom>
        </p:spPr>
      </p:pic>
      <p:sp>
        <p:nvSpPr>
          <p:cNvPr id="7" name="TextBox 6">
            <a:extLst>
              <a:ext uri="{FF2B5EF4-FFF2-40B4-BE49-F238E27FC236}">
                <a16:creationId xmlns:a16="http://schemas.microsoft.com/office/drawing/2014/main" id="{67737E86-602A-6919-34F4-E0962C762E25}"/>
              </a:ext>
            </a:extLst>
          </p:cNvPr>
          <p:cNvSpPr txBox="1"/>
          <p:nvPr/>
        </p:nvSpPr>
        <p:spPr>
          <a:xfrm>
            <a:off x="899592" y="6165304"/>
            <a:ext cx="7704856" cy="369332"/>
          </a:xfrm>
          <a:prstGeom prst="rect">
            <a:avLst/>
          </a:prstGeom>
          <a:noFill/>
        </p:spPr>
        <p:txBody>
          <a:bodyPr wrap="square" rtlCol="0">
            <a:spAutoFit/>
          </a:bodyPr>
          <a:lstStyle/>
          <a:p>
            <a:pPr>
              <a:spcAft>
                <a:spcPts val="600"/>
              </a:spcAft>
            </a:pPr>
            <a:r>
              <a:rPr lang="en-GB" b="1" noProof="0" dirty="0">
                <a:solidFill>
                  <a:schemeClr val="bg1"/>
                </a:solidFill>
                <a:effectLst>
                  <a:outerShdw blurRad="38100" dist="38100" dir="2700000" algn="tl">
                    <a:srgbClr val="000000">
                      <a:alpha val="43137"/>
                    </a:srgbClr>
                  </a:outerShdw>
                </a:effectLst>
              </a:rPr>
              <a:t>Picture credits: Nicholas Drake, Flo Downing, 2025</a:t>
            </a:r>
          </a:p>
        </p:txBody>
      </p:sp>
    </p:spTree>
    <p:extLst>
      <p:ext uri="{BB962C8B-B14F-4D97-AF65-F5344CB8AC3E}">
        <p14:creationId xmlns:p14="http://schemas.microsoft.com/office/powerpoint/2010/main" val="646758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BDFF071-D936-11BF-C0B1-1E38E2D9E3A8}"/>
              </a:ext>
            </a:extLst>
          </p:cNvPr>
          <p:cNvSpPr>
            <a:spLocks noGrp="1"/>
          </p:cNvSpPr>
          <p:nvPr>
            <p:ph type="title"/>
          </p:nvPr>
        </p:nvSpPr>
        <p:spPr>
          <a:xfrm>
            <a:off x="480060" y="325369"/>
            <a:ext cx="3276451" cy="1956841"/>
          </a:xfrm>
        </p:spPr>
        <p:txBody>
          <a:bodyPr vert="horz" lIns="91440" tIns="45720" rIns="91440" bIns="45720" rtlCol="0" anchor="b">
            <a:normAutofit/>
          </a:bodyPr>
          <a:lstStyle/>
          <a:p>
            <a:pPr algn="l">
              <a:lnSpc>
                <a:spcPct val="90000"/>
              </a:lnSpc>
            </a:pPr>
            <a:r>
              <a:rPr lang="en-GB" sz="3300" kern="1200" noProof="0" dirty="0">
                <a:solidFill>
                  <a:schemeClr val="tx1"/>
                </a:solidFill>
                <a:ea typeface="+mj-ea"/>
              </a:rPr>
              <a:t>Accessibility</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 name="TextBox 8">
            <a:extLst>
              <a:ext uri="{FF2B5EF4-FFF2-40B4-BE49-F238E27FC236}">
                <a16:creationId xmlns:a16="http://schemas.microsoft.com/office/drawing/2014/main" id="{5194841F-6DD0-EE5E-7A91-84BA0EBBC706}"/>
              </a:ext>
            </a:extLst>
          </p:cNvPr>
          <p:cNvSpPr txBox="1"/>
          <p:nvPr/>
        </p:nvSpPr>
        <p:spPr>
          <a:xfrm>
            <a:off x="526939" y="3050653"/>
            <a:ext cx="3182691" cy="33206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GB" sz="1500" b="1" noProof="0" dirty="0">
                <a:effectLst>
                  <a:outerShdw blurRad="38100" dist="38100" dir="2700000" algn="tl">
                    <a:srgbClr val="000000">
                      <a:alpha val="43137"/>
                    </a:srgbClr>
                  </a:outerShdw>
                </a:effectLst>
                <a:latin typeface="+mn-lt"/>
                <a:ea typeface="+mn-ea"/>
              </a:rPr>
              <a:t>Longer Routes (An 11 minute journey becoming 18 minutes)</a:t>
            </a:r>
          </a:p>
          <a:p>
            <a:pPr marL="285750" indent="-228600">
              <a:lnSpc>
                <a:spcPct val="90000"/>
              </a:lnSpc>
              <a:spcAft>
                <a:spcPts val="600"/>
              </a:spcAft>
              <a:buFont typeface="Arial" panose="020B0604020202020204" pitchFamily="34" charset="0"/>
              <a:buChar char="•"/>
            </a:pPr>
            <a:r>
              <a:rPr lang="en-GB" sz="1500" b="1" noProof="0" dirty="0">
                <a:effectLst>
                  <a:outerShdw blurRad="38100" dist="38100" dir="2700000" algn="tl">
                    <a:srgbClr val="000000">
                      <a:alpha val="43137"/>
                    </a:srgbClr>
                  </a:outerShdw>
                </a:effectLst>
                <a:latin typeface="+mn-lt"/>
                <a:ea typeface="+mn-ea"/>
              </a:rPr>
              <a:t>Heavy doors with no access buttons</a:t>
            </a:r>
          </a:p>
          <a:p>
            <a:pPr marL="285750" indent="-228600">
              <a:lnSpc>
                <a:spcPct val="90000"/>
              </a:lnSpc>
              <a:spcAft>
                <a:spcPts val="600"/>
              </a:spcAft>
              <a:buFont typeface="Arial" panose="020B0604020202020204" pitchFamily="34" charset="0"/>
              <a:buChar char="•"/>
            </a:pPr>
            <a:r>
              <a:rPr lang="en-GB" sz="1500" b="1" noProof="0" dirty="0">
                <a:effectLst>
                  <a:outerShdw blurRad="38100" dist="38100" dir="2700000" algn="tl">
                    <a:srgbClr val="000000">
                      <a:alpha val="43137"/>
                    </a:srgbClr>
                  </a:outerShdw>
                </a:effectLst>
                <a:latin typeface="+mn-lt"/>
                <a:ea typeface="+mn-ea"/>
              </a:rPr>
              <a:t>Steep slopes(Showmanship accessibility vs independent accessibility)</a:t>
            </a:r>
          </a:p>
          <a:p>
            <a:pPr marL="285750" indent="-228600">
              <a:lnSpc>
                <a:spcPct val="90000"/>
              </a:lnSpc>
              <a:spcAft>
                <a:spcPts val="600"/>
              </a:spcAft>
              <a:buFont typeface="Arial" panose="020B0604020202020204" pitchFamily="34" charset="0"/>
              <a:buChar char="•"/>
            </a:pPr>
            <a:r>
              <a:rPr lang="en-GB" sz="1500" b="1" noProof="0" dirty="0">
                <a:effectLst>
                  <a:outerShdw blurRad="38100" dist="38100" dir="2700000" algn="tl">
                    <a:srgbClr val="000000">
                      <a:alpha val="43137"/>
                    </a:srgbClr>
                  </a:outerShdw>
                </a:effectLst>
                <a:latin typeface="+mn-lt"/>
                <a:ea typeface="+mn-ea"/>
              </a:rPr>
              <a:t>Accessible routes overgrown (as seen in picture)</a:t>
            </a:r>
          </a:p>
          <a:p>
            <a:pPr marL="285750" indent="-228600">
              <a:lnSpc>
                <a:spcPct val="90000"/>
              </a:lnSpc>
              <a:spcAft>
                <a:spcPts val="600"/>
              </a:spcAft>
              <a:buFont typeface="Arial" panose="020B0604020202020204" pitchFamily="34" charset="0"/>
              <a:buChar char="•"/>
            </a:pPr>
            <a:r>
              <a:rPr lang="en-GB" sz="1500" b="1" noProof="0" dirty="0">
                <a:effectLst>
                  <a:outerShdw blurRad="38100" dist="38100" dir="2700000" algn="tl">
                    <a:srgbClr val="000000">
                      <a:alpha val="43137"/>
                    </a:srgbClr>
                  </a:outerShdw>
                </a:effectLst>
                <a:latin typeface="+mn-lt"/>
                <a:ea typeface="+mn-ea"/>
              </a:rPr>
              <a:t>Distance between buildings</a:t>
            </a:r>
          </a:p>
          <a:p>
            <a:pPr marL="285750" indent="-228600">
              <a:lnSpc>
                <a:spcPct val="90000"/>
              </a:lnSpc>
              <a:spcAft>
                <a:spcPts val="600"/>
              </a:spcAft>
              <a:buFont typeface="Arial" panose="020B0604020202020204" pitchFamily="34" charset="0"/>
              <a:buChar char="•"/>
            </a:pPr>
            <a:endParaRPr lang="en-GB" sz="1500" b="1" dirty="0">
              <a:effectLst>
                <a:outerShdw blurRad="38100" dist="38100" dir="2700000" algn="tl">
                  <a:srgbClr val="000000">
                    <a:alpha val="43137"/>
                  </a:srgbClr>
                </a:outerShdw>
              </a:effectLst>
              <a:latin typeface="+mn-lt"/>
              <a:ea typeface="+mn-ea"/>
            </a:endParaRPr>
          </a:p>
          <a:p>
            <a:pPr marL="285750" indent="-228600">
              <a:lnSpc>
                <a:spcPct val="90000"/>
              </a:lnSpc>
              <a:spcAft>
                <a:spcPts val="600"/>
              </a:spcAft>
              <a:buFont typeface="Arial" panose="020B0604020202020204" pitchFamily="34" charset="0"/>
              <a:buChar char="•"/>
            </a:pPr>
            <a:endParaRPr lang="en-GB" sz="1500" b="1" noProof="0" dirty="0">
              <a:effectLst>
                <a:outerShdw blurRad="38100" dist="38100" dir="2700000" algn="tl">
                  <a:srgbClr val="000000">
                    <a:alpha val="43137"/>
                  </a:srgbClr>
                </a:outerShdw>
              </a:effectLst>
              <a:latin typeface="+mn-lt"/>
              <a:ea typeface="+mn-ea"/>
            </a:endParaRPr>
          </a:p>
        </p:txBody>
      </p:sp>
      <p:pic>
        <p:nvPicPr>
          <p:cNvPr id="6" name="Content Placeholder 5" descr="A person holding a pink bottle&#10;&#10;AI-generated content may be incorrect.">
            <a:extLst>
              <a:ext uri="{FF2B5EF4-FFF2-40B4-BE49-F238E27FC236}">
                <a16:creationId xmlns:a16="http://schemas.microsoft.com/office/drawing/2014/main" id="{6A5D05E2-EC7A-BC41-61F7-09425A51D4E5}"/>
              </a:ext>
            </a:extLst>
          </p:cNvPr>
          <p:cNvPicPr>
            <a:picLocks noGrp="1" noChangeAspect="1"/>
          </p:cNvPicPr>
          <p:nvPr>
            <p:ph idx="1"/>
          </p:nvPr>
        </p:nvPicPr>
        <p:blipFill>
          <a:blip r:embed="rId2"/>
          <a:srcRect b="303"/>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0C4A9BF8-BA33-4F89-59C2-6699B157457C}"/>
              </a:ext>
            </a:extLst>
          </p:cNvPr>
          <p:cNvSpPr txBox="1"/>
          <p:nvPr/>
        </p:nvSpPr>
        <p:spPr>
          <a:xfrm>
            <a:off x="4788024" y="6287279"/>
            <a:ext cx="4353690" cy="584775"/>
          </a:xfrm>
          <a:prstGeom prst="rect">
            <a:avLst/>
          </a:prstGeom>
          <a:noFill/>
        </p:spPr>
        <p:txBody>
          <a:bodyPr wrap="square" rtlCol="0">
            <a:spAutoFit/>
          </a:bodyPr>
          <a:lstStyle/>
          <a:p>
            <a:pPr>
              <a:spcAft>
                <a:spcPts val="600"/>
              </a:spcAft>
            </a:pPr>
            <a:r>
              <a:rPr lang="en-GB" sz="1600" b="1" dirty="0">
                <a:solidFill>
                  <a:schemeClr val="bg1"/>
                </a:solidFill>
                <a:effectLst>
                  <a:outerShdw blurRad="38100" dist="38100" dir="2700000" algn="tl">
                    <a:srgbClr val="000000">
                      <a:alpha val="43137"/>
                    </a:srgbClr>
                  </a:outerShdw>
                </a:effectLst>
              </a:rPr>
              <a:t>Picture credits: Nicholas Drake, Flo Downing, 2025</a:t>
            </a:r>
          </a:p>
        </p:txBody>
      </p:sp>
    </p:spTree>
    <p:extLst>
      <p:ext uri="{BB962C8B-B14F-4D97-AF65-F5344CB8AC3E}">
        <p14:creationId xmlns:p14="http://schemas.microsoft.com/office/powerpoint/2010/main" val="4262756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070A5-ABF0-CCC1-F820-419DE36B6828}"/>
              </a:ext>
            </a:extLst>
          </p:cNvPr>
          <p:cNvSpPr>
            <a:spLocks noGrp="1"/>
          </p:cNvSpPr>
          <p:nvPr>
            <p:ph type="title"/>
          </p:nvPr>
        </p:nvSpPr>
        <p:spPr>
          <a:xfrm>
            <a:off x="657519" y="188641"/>
            <a:ext cx="4109789" cy="1080119"/>
          </a:xfrm>
        </p:spPr>
        <p:txBody>
          <a:bodyPr anchor="b">
            <a:normAutofit/>
          </a:bodyPr>
          <a:lstStyle/>
          <a:p>
            <a:r>
              <a:rPr lang="en-GB" sz="2800" noProof="0" dirty="0"/>
              <a:t>Showmanship Accessibility</a:t>
            </a:r>
          </a:p>
        </p:txBody>
      </p:sp>
      <p:sp>
        <p:nvSpPr>
          <p:cNvPr id="3" name="Content Placeholder 2">
            <a:extLst>
              <a:ext uri="{FF2B5EF4-FFF2-40B4-BE49-F238E27FC236}">
                <a16:creationId xmlns:a16="http://schemas.microsoft.com/office/drawing/2014/main" id="{F4398ED4-B4A1-E9C2-68BC-19299DE5777C}"/>
              </a:ext>
            </a:extLst>
          </p:cNvPr>
          <p:cNvSpPr>
            <a:spLocks noGrp="1"/>
          </p:cNvSpPr>
          <p:nvPr>
            <p:ph idx="1"/>
          </p:nvPr>
        </p:nvSpPr>
        <p:spPr>
          <a:xfrm>
            <a:off x="657519" y="1484784"/>
            <a:ext cx="4109789" cy="4496524"/>
          </a:xfrm>
        </p:spPr>
        <p:txBody>
          <a:bodyPr anchor="t">
            <a:normAutofit/>
          </a:bodyPr>
          <a:lstStyle/>
          <a:p>
            <a:pPr marL="0" indent="0">
              <a:lnSpc>
                <a:spcPct val="90000"/>
              </a:lnSpc>
              <a:buNone/>
            </a:pPr>
            <a:r>
              <a:rPr lang="en-GB" sz="1400" b="1" noProof="0" dirty="0">
                <a:effectLst>
                  <a:outerShdw blurRad="38100" dist="38100" dir="2700000" algn="tl">
                    <a:srgbClr val="000000">
                      <a:alpha val="43137"/>
                    </a:srgbClr>
                  </a:outerShdw>
                </a:effectLst>
              </a:rPr>
              <a:t>What I mean by showmanship Accessibility is that to anyone’s else's eyes the area is accessible. There are ramps, benches, drop down curbs. For all extents and purposes the area seems to be accessible. However, I was regularly left outside as everyone else in my group explored inside or in more difficult areas to reach. </a:t>
            </a:r>
            <a:r>
              <a:rPr lang="en-GB" sz="1400" b="1" dirty="0">
                <a:effectLst>
                  <a:outerShdw blurRad="38100" dist="38100" dir="2700000" algn="tl">
                    <a:srgbClr val="000000">
                      <a:alpha val="43137"/>
                    </a:srgbClr>
                  </a:outerShdw>
                </a:effectLst>
              </a:rPr>
              <a:t>The picture on the right shows me waiting outside a building that wasn’t accessible. This happened regularly, I ended up just waiting outside for a brief description of the inside from my friends or straining myself to look through the windows for a cursory glance. There wasn’t even an information board on the outside of the buildings to give people who couldn’t enter an equivalent.  Not to mention that the ramps were often too steep to be used without help and the drop down curbs were either not actually level with the ground or were tilted in a way that meant it wasn’t entirely safe to use them as the wheelchair tipped to the side.</a:t>
            </a:r>
            <a:endParaRPr lang="en-GB" sz="1400" b="1" noProof="0" dirty="0">
              <a:effectLst>
                <a:outerShdw blurRad="38100" dist="38100" dir="2700000" algn="tl">
                  <a:srgbClr val="000000">
                    <a:alpha val="43137"/>
                  </a:srgbClr>
                </a:outerShdw>
              </a:effectLst>
            </a:endParaRPr>
          </a:p>
          <a:p>
            <a:pPr marL="0" indent="0">
              <a:lnSpc>
                <a:spcPct val="90000"/>
              </a:lnSpc>
              <a:buNone/>
            </a:pPr>
            <a:endParaRPr lang="en-GB" sz="1400" b="1" noProof="0" dirty="0">
              <a:effectLst>
                <a:outerShdw blurRad="38100" dist="38100" dir="2700000" algn="tl">
                  <a:srgbClr val="000000">
                    <a:alpha val="43137"/>
                  </a:srgbClr>
                </a:outerShdw>
              </a:effectLst>
            </a:endParaRPr>
          </a:p>
          <a:p>
            <a:pPr>
              <a:lnSpc>
                <a:spcPct val="90000"/>
              </a:lnSpc>
            </a:pPr>
            <a:endParaRPr lang="en-GB" sz="1400" noProof="0" dirty="0"/>
          </a:p>
        </p:txBody>
      </p:sp>
      <p:pic>
        <p:nvPicPr>
          <p:cNvPr id="4" name="Picture 3">
            <a:extLst>
              <a:ext uri="{FF2B5EF4-FFF2-40B4-BE49-F238E27FC236}">
                <a16:creationId xmlns:a16="http://schemas.microsoft.com/office/drawing/2014/main" id="{089AFC04-8E00-B311-D2D3-8D61F5E4B4D7}"/>
              </a:ext>
            </a:extLst>
          </p:cNvPr>
          <p:cNvPicPr>
            <a:picLocks noChangeAspect="1"/>
          </p:cNvPicPr>
          <p:nvPr/>
        </p:nvPicPr>
        <p:blipFill>
          <a:blip r:embed="rId2"/>
          <a:srcRect l="7498" r="20744"/>
          <a:stretch>
            <a:fillRect/>
          </a:stretch>
        </p:blipFill>
        <p:spPr>
          <a:xfrm>
            <a:off x="5148064" y="10"/>
            <a:ext cx="3903414"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51478" y="0"/>
            <a:ext cx="9252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F01A0E2E-07E4-451C-D451-4885254EACBF}"/>
              </a:ext>
            </a:extLst>
          </p:cNvPr>
          <p:cNvSpPr txBox="1"/>
          <p:nvPr/>
        </p:nvSpPr>
        <p:spPr>
          <a:xfrm>
            <a:off x="5220072" y="5981308"/>
            <a:ext cx="3744416" cy="923330"/>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Picture credits: Nicholas Drake, Flo Downing, 2025</a:t>
            </a:r>
          </a:p>
          <a:p>
            <a:endParaRPr lang="en-GB" dirty="0"/>
          </a:p>
        </p:txBody>
      </p:sp>
    </p:spTree>
    <p:extLst>
      <p:ext uri="{BB962C8B-B14F-4D97-AF65-F5344CB8AC3E}">
        <p14:creationId xmlns:p14="http://schemas.microsoft.com/office/powerpoint/2010/main" val="3673645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9B075-1F1F-E667-86CF-BB47565D5959}"/>
              </a:ext>
            </a:extLst>
          </p:cNvPr>
          <p:cNvSpPr>
            <a:spLocks noGrp="1"/>
          </p:cNvSpPr>
          <p:nvPr>
            <p:ph type="title"/>
          </p:nvPr>
        </p:nvSpPr>
        <p:spPr>
          <a:xfrm>
            <a:off x="350041" y="586855"/>
            <a:ext cx="2401025" cy="3387497"/>
          </a:xfrm>
        </p:spPr>
        <p:txBody>
          <a:bodyPr anchor="b">
            <a:normAutofit/>
          </a:bodyPr>
          <a:lstStyle/>
          <a:p>
            <a:pPr algn="r">
              <a:lnSpc>
                <a:spcPct val="90000"/>
              </a:lnSpc>
            </a:pPr>
            <a:r>
              <a:rPr lang="en-GB" sz="2200">
                <a:solidFill>
                  <a:srgbClr val="FFFFFF"/>
                </a:solidFill>
              </a:rPr>
              <a:t>How does the site support independent accessibility?</a:t>
            </a:r>
          </a:p>
        </p:txBody>
      </p:sp>
      <p:sp>
        <p:nvSpPr>
          <p:cNvPr id="43" name="Content Placeholder 2">
            <a:extLst>
              <a:ext uri="{FF2B5EF4-FFF2-40B4-BE49-F238E27FC236}">
                <a16:creationId xmlns:a16="http://schemas.microsoft.com/office/drawing/2014/main" id="{3BC5C359-0460-4478-0508-560CF5A557B3}"/>
              </a:ext>
            </a:extLst>
          </p:cNvPr>
          <p:cNvSpPr>
            <a:spLocks noGrp="1"/>
          </p:cNvSpPr>
          <p:nvPr>
            <p:ph idx="1"/>
          </p:nvPr>
        </p:nvSpPr>
        <p:spPr>
          <a:xfrm>
            <a:off x="3576878" y="404664"/>
            <a:ext cx="4916510" cy="5546047"/>
          </a:xfrm>
        </p:spPr>
        <p:txBody>
          <a:bodyPr anchor="ctr">
            <a:normAutofit lnSpcReduction="10000"/>
          </a:bodyPr>
          <a:lstStyle/>
          <a:p>
            <a:pPr marL="0" indent="0">
              <a:lnSpc>
                <a:spcPct val="90000"/>
              </a:lnSpc>
              <a:buNone/>
            </a:pPr>
            <a:r>
              <a:rPr lang="en-GB" sz="1600" b="1" dirty="0">
                <a:effectLst>
                  <a:outerShdw blurRad="38100" dist="38100" dir="2700000" algn="tl">
                    <a:srgbClr val="000000">
                      <a:alpha val="43137"/>
                    </a:srgbClr>
                  </a:outerShdw>
                </a:effectLst>
              </a:rPr>
              <a:t>In short it doesn’t. However, as I'm being graded on this, I suppose I will have to endure the irritation of thinking about the subject a bit longer. It became very evident very quickly that their idea of accessibility involved a person having an incredibly passive role as they were pushed around the site like some of accessory. This was evidenced by the fact that the wheelchairs they gave out were not self propelled. It's clear that most of the people who they expect to use the wheelchair to be elderly people being pushed around by carers as was seen on the day. More evidence of this were the ‘accessible’ toilets which had doors too heavy to open alone and ramps too steep to access without being pushed.</a:t>
            </a:r>
          </a:p>
          <a:p>
            <a:pPr marL="0" indent="0">
              <a:lnSpc>
                <a:spcPct val="90000"/>
              </a:lnSpc>
              <a:buNone/>
            </a:pPr>
            <a:endParaRPr lang="en-GB" sz="1600" b="1" dirty="0">
              <a:effectLst>
                <a:outerShdw blurRad="38100" dist="38100" dir="2700000" algn="tl">
                  <a:srgbClr val="000000">
                    <a:alpha val="43137"/>
                  </a:srgbClr>
                </a:outerShdw>
              </a:effectLst>
            </a:endParaRPr>
          </a:p>
          <a:p>
            <a:pPr marL="0" indent="0">
              <a:lnSpc>
                <a:spcPct val="90000"/>
              </a:lnSpc>
              <a:buNone/>
            </a:pPr>
            <a:r>
              <a:rPr lang="en-GB" sz="1600" b="1" dirty="0">
                <a:effectLst>
                  <a:outerShdw blurRad="38100" dist="38100" dir="2700000" algn="tl">
                    <a:srgbClr val="000000">
                      <a:alpha val="43137"/>
                    </a:srgbClr>
                  </a:outerShdw>
                </a:effectLst>
              </a:rPr>
              <a:t> Furthermore, there accessible routes included paths which doubled the length to get anywhere often with steep walkways that prevented solo descent. In addition to this instead of allowing people who needed accessible routes a way to go from A to B they instead detoured through area H, K, and W. This meant increased fatigue and pain as I, and my friends were forced to detour as we watched others be able to go straight through areas with ease.</a:t>
            </a:r>
          </a:p>
          <a:p>
            <a:pPr marL="0" indent="0">
              <a:lnSpc>
                <a:spcPct val="90000"/>
              </a:lnSpc>
              <a:buNone/>
            </a:pPr>
            <a:endParaRPr lang="en-GB" sz="1400" dirty="0"/>
          </a:p>
        </p:txBody>
      </p:sp>
    </p:spTree>
    <p:extLst>
      <p:ext uri="{BB962C8B-B14F-4D97-AF65-F5344CB8AC3E}">
        <p14:creationId xmlns:p14="http://schemas.microsoft.com/office/powerpoint/2010/main" val="2076399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43A89-81C0-1082-F091-9E4E597B4329}"/>
              </a:ext>
            </a:extLst>
          </p:cNvPr>
          <p:cNvSpPr>
            <a:spLocks noGrp="1"/>
          </p:cNvSpPr>
          <p:nvPr>
            <p:ph type="title"/>
          </p:nvPr>
        </p:nvSpPr>
        <p:spPr>
          <a:xfrm>
            <a:off x="4283968" y="169911"/>
            <a:ext cx="4083287" cy="1402470"/>
          </a:xfrm>
        </p:spPr>
        <p:txBody>
          <a:bodyPr anchor="t">
            <a:normAutofit/>
          </a:bodyPr>
          <a:lstStyle/>
          <a:p>
            <a:r>
              <a:rPr lang="en-GB" sz="2800" noProof="0" dirty="0"/>
              <a:t>Authenticity vs Accessibility</a:t>
            </a:r>
          </a:p>
        </p:txBody>
      </p:sp>
      <p:pic>
        <p:nvPicPr>
          <p:cNvPr id="5" name="Picture 4">
            <a:extLst>
              <a:ext uri="{FF2B5EF4-FFF2-40B4-BE49-F238E27FC236}">
                <a16:creationId xmlns:a16="http://schemas.microsoft.com/office/drawing/2014/main" id="{7BA66697-6CF3-5F04-E7EF-493BC9D53D2A}"/>
              </a:ext>
            </a:extLst>
          </p:cNvPr>
          <p:cNvPicPr>
            <a:picLocks noChangeAspect="1"/>
          </p:cNvPicPr>
          <p:nvPr/>
        </p:nvPicPr>
        <p:blipFill>
          <a:blip r:embed="rId2"/>
          <a:srcRect l="842" r="24047"/>
          <a:stretch>
            <a:fillRect/>
          </a:stretch>
        </p:blipFill>
        <p:spPr>
          <a:xfrm>
            <a:off x="20" y="10"/>
            <a:ext cx="3863363" cy="6857990"/>
          </a:xfrm>
          <a:prstGeom prst="rect">
            <a:avLst/>
          </a:prstGeom>
        </p:spPr>
      </p:pic>
      <p:cxnSp>
        <p:nvCxnSpPr>
          <p:cNvPr id="24" name="Straight Connector 2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495033-9960-BC2A-FB58-DCB018320A32}"/>
              </a:ext>
            </a:extLst>
          </p:cNvPr>
          <p:cNvSpPr>
            <a:spLocks noGrp="1"/>
          </p:cNvSpPr>
          <p:nvPr>
            <p:ph idx="1"/>
          </p:nvPr>
        </p:nvSpPr>
        <p:spPr>
          <a:xfrm>
            <a:off x="4300601" y="1196752"/>
            <a:ext cx="4083287" cy="4968549"/>
          </a:xfrm>
        </p:spPr>
        <p:txBody>
          <a:bodyPr>
            <a:normAutofit fontScale="92500"/>
          </a:bodyPr>
          <a:lstStyle/>
          <a:p>
            <a:pPr marL="0" indent="0">
              <a:lnSpc>
                <a:spcPct val="90000"/>
              </a:lnSpc>
              <a:buNone/>
            </a:pPr>
            <a:r>
              <a:rPr lang="en-GB" sz="1400" b="1" noProof="0" dirty="0">
                <a:effectLst>
                  <a:outerShdw blurRad="38100" dist="38100" dir="2700000" algn="tl">
                    <a:srgbClr val="000000">
                      <a:alpha val="43137"/>
                    </a:srgbClr>
                  </a:outerShdw>
                </a:effectLst>
              </a:rPr>
              <a:t>A common problem</a:t>
            </a:r>
            <a:r>
              <a:rPr lang="en-GB" sz="1400" b="1" dirty="0">
                <a:effectLst>
                  <a:outerShdw blurRad="38100" dist="38100" dir="2700000" algn="tl">
                    <a:srgbClr val="000000">
                      <a:alpha val="43137"/>
                    </a:srgbClr>
                  </a:outerShdw>
                </a:effectLst>
              </a:rPr>
              <a:t> that occurs in heritage sites is the idea of the authenticity and that adding accessible entrances and other accessibility is somehow sullying the spirit of the site. This belief stems from a Roman belief called Genius loci, ‘</a:t>
            </a:r>
            <a:r>
              <a:rPr lang="en-US" sz="1400" b="1" dirty="0">
                <a:effectLst>
                  <a:outerShdw blurRad="38100" dist="38100" dir="2700000" algn="tl">
                    <a:srgbClr val="000000">
                      <a:alpha val="43137"/>
                    </a:srgbClr>
                  </a:outerShdw>
                </a:effectLst>
              </a:rPr>
              <a:t>Genius loci are the concept of spirit of the place, which originated in the Roman belief that buildings, towns and landscapes have a kind of guardian spirit, which shaped their character’, (Shabnam et al, 2020). Although differed through time and culture I believe that many arguments against accessibility stem from this belief that adapting parts of heritage buildings is detrimental to the ‘spirit’ of the building. Its this belief which creates that delicate balancing act of ensuring that the sites are as true to the original as possible and that that they can support as large a volume of people as possible. </a:t>
            </a:r>
          </a:p>
          <a:p>
            <a:pPr marL="0" indent="0">
              <a:lnSpc>
                <a:spcPct val="90000"/>
              </a:lnSpc>
              <a:buNone/>
            </a:pPr>
            <a:endParaRPr lang="en-US" sz="1400" b="1" dirty="0">
              <a:effectLst>
                <a:outerShdw blurRad="38100" dist="38100" dir="2700000" algn="tl">
                  <a:srgbClr val="000000">
                    <a:alpha val="43137"/>
                  </a:srgbClr>
                </a:outerShdw>
              </a:effectLst>
            </a:endParaRPr>
          </a:p>
          <a:p>
            <a:pPr marL="0" indent="0">
              <a:lnSpc>
                <a:spcPct val="90000"/>
              </a:lnSpc>
              <a:buNone/>
            </a:pPr>
            <a:r>
              <a:rPr lang="en-US" sz="1400" b="1" dirty="0">
                <a:effectLst>
                  <a:outerShdw blurRad="38100" dist="38100" dir="2700000" algn="tl">
                    <a:srgbClr val="000000">
                      <a:alpha val="43137"/>
                    </a:srgbClr>
                  </a:outerShdw>
                </a:effectLst>
              </a:rPr>
              <a:t>This will inevitably always be a discussion among heritage sites and I don’t believe there's an easy answer. However, I believe that when considering how to adapt heritage buildings you can't just consider how it presents the past but also the effect such adaptations will have on future generations understanding of our present. </a:t>
            </a:r>
          </a:p>
        </p:txBody>
      </p:sp>
      <p:sp>
        <p:nvSpPr>
          <p:cNvPr id="6" name="TextBox 5">
            <a:extLst>
              <a:ext uri="{FF2B5EF4-FFF2-40B4-BE49-F238E27FC236}">
                <a16:creationId xmlns:a16="http://schemas.microsoft.com/office/drawing/2014/main" id="{23CBCF6D-52E2-4DC1-0647-85EF620044C6}"/>
              </a:ext>
            </a:extLst>
          </p:cNvPr>
          <p:cNvSpPr txBox="1"/>
          <p:nvPr/>
        </p:nvSpPr>
        <p:spPr>
          <a:xfrm>
            <a:off x="0" y="6165304"/>
            <a:ext cx="3635896" cy="646331"/>
          </a:xfrm>
          <a:prstGeom prst="rect">
            <a:avLst/>
          </a:prstGeom>
          <a:noFill/>
        </p:spPr>
        <p:txBody>
          <a:bodyPr wrap="square" rtlCol="0">
            <a:spAutoFit/>
          </a:bodyPr>
          <a:lstStyle/>
          <a:p>
            <a:pPr>
              <a:spcAft>
                <a:spcPts val="600"/>
              </a:spcAft>
            </a:pPr>
            <a:r>
              <a:rPr lang="en-GB" b="1" dirty="0">
                <a:solidFill>
                  <a:schemeClr val="bg1"/>
                </a:solidFill>
                <a:effectLst>
                  <a:outerShdw blurRad="38100" dist="38100" dir="2700000" algn="tl">
                    <a:srgbClr val="000000">
                      <a:alpha val="43137"/>
                    </a:srgbClr>
                  </a:outerShdw>
                </a:effectLst>
              </a:rPr>
              <a:t>Picture credits: Nicholas Drake, Flo Downing, 2025</a:t>
            </a:r>
          </a:p>
        </p:txBody>
      </p:sp>
    </p:spTree>
    <p:extLst>
      <p:ext uri="{BB962C8B-B14F-4D97-AF65-F5344CB8AC3E}">
        <p14:creationId xmlns:p14="http://schemas.microsoft.com/office/powerpoint/2010/main" val="3355755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C588B-0AAA-214A-9903-5D8F32887B0E}"/>
              </a:ext>
            </a:extLst>
          </p:cNvPr>
          <p:cNvSpPr>
            <a:spLocks noGrp="1"/>
          </p:cNvSpPr>
          <p:nvPr>
            <p:ph type="title"/>
          </p:nvPr>
        </p:nvSpPr>
        <p:spPr>
          <a:xfrm>
            <a:off x="515125" y="1153572"/>
            <a:ext cx="2400300" cy="4461163"/>
          </a:xfrm>
        </p:spPr>
        <p:txBody>
          <a:bodyPr>
            <a:normAutofit/>
          </a:bodyPr>
          <a:lstStyle/>
          <a:p>
            <a:r>
              <a:rPr lang="en-GB" sz="2800">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BA81C15B-50DE-0688-399B-A50F71B2C5C8}"/>
              </a:ext>
            </a:extLst>
          </p:cNvPr>
          <p:cNvSpPr>
            <a:spLocks noGrp="1"/>
          </p:cNvSpPr>
          <p:nvPr>
            <p:ph idx="1"/>
          </p:nvPr>
        </p:nvSpPr>
        <p:spPr>
          <a:xfrm>
            <a:off x="3335481" y="591344"/>
            <a:ext cx="5179868" cy="5585619"/>
          </a:xfrm>
        </p:spPr>
        <p:txBody>
          <a:bodyPr anchor="ctr">
            <a:normAutofit/>
          </a:bodyPr>
          <a:lstStyle/>
          <a:p>
            <a:pPr marL="0" indent="0">
              <a:lnSpc>
                <a:spcPct val="90000"/>
              </a:lnSpc>
              <a:buNone/>
            </a:pPr>
            <a:r>
              <a:rPr lang="en-GB" sz="2700"/>
              <a:t>St Fagan’s was an immersive experience that explored Welsh life, despite it being largely surface level and shallow. It was an enjoyable day out if not one I would repeat.</a:t>
            </a:r>
          </a:p>
          <a:p>
            <a:pPr marL="0" indent="0">
              <a:lnSpc>
                <a:spcPct val="90000"/>
              </a:lnSpc>
              <a:buNone/>
            </a:pPr>
            <a:endParaRPr lang="en-GB" sz="2700"/>
          </a:p>
          <a:p>
            <a:pPr marL="0" indent="0">
              <a:lnSpc>
                <a:spcPct val="90000"/>
              </a:lnSpc>
              <a:buNone/>
            </a:pPr>
            <a:r>
              <a:rPr lang="en-GB" sz="2700"/>
              <a:t>Overall, despite all the negative comments I've had on St Fagan’s I do believe it was the best accessibility wise. Take of that what you will. </a:t>
            </a:r>
          </a:p>
          <a:p>
            <a:pPr marL="0" indent="0">
              <a:lnSpc>
                <a:spcPct val="90000"/>
              </a:lnSpc>
              <a:buNone/>
            </a:pPr>
            <a:endParaRPr lang="en-GB" sz="2700"/>
          </a:p>
          <a:p>
            <a:pPr marL="0" indent="0">
              <a:lnSpc>
                <a:spcPct val="90000"/>
              </a:lnSpc>
              <a:buNone/>
            </a:pPr>
            <a:endParaRPr lang="en-GB" sz="2700"/>
          </a:p>
          <a:p>
            <a:pPr marL="0" indent="0">
              <a:lnSpc>
                <a:spcPct val="90000"/>
              </a:lnSpc>
              <a:buNone/>
            </a:pPr>
            <a:endParaRPr lang="en-GB" sz="2700"/>
          </a:p>
          <a:p>
            <a:pPr marL="0" indent="0">
              <a:lnSpc>
                <a:spcPct val="90000"/>
              </a:lnSpc>
              <a:buNone/>
            </a:pPr>
            <a:endParaRPr lang="en-GB" sz="2700"/>
          </a:p>
        </p:txBody>
      </p:sp>
    </p:spTree>
    <p:extLst>
      <p:ext uri="{BB962C8B-B14F-4D97-AF65-F5344CB8AC3E}">
        <p14:creationId xmlns:p14="http://schemas.microsoft.com/office/powerpoint/2010/main" val="407409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B65E-8D26-F96E-ABF5-5B6DA310349B}"/>
              </a:ext>
            </a:extLst>
          </p:cNvPr>
          <p:cNvSpPr>
            <a:spLocks noGrp="1"/>
          </p:cNvSpPr>
          <p:nvPr>
            <p:ph type="title"/>
          </p:nvPr>
        </p:nvSpPr>
        <p:spPr/>
        <p:txBody>
          <a:bodyPr/>
          <a:lstStyle/>
          <a:p>
            <a:r>
              <a:rPr lang="en-GB" noProof="0" dirty="0"/>
              <a:t>References</a:t>
            </a:r>
          </a:p>
        </p:txBody>
      </p:sp>
      <p:sp>
        <p:nvSpPr>
          <p:cNvPr id="3" name="Content Placeholder 2">
            <a:extLst>
              <a:ext uri="{FF2B5EF4-FFF2-40B4-BE49-F238E27FC236}">
                <a16:creationId xmlns:a16="http://schemas.microsoft.com/office/drawing/2014/main" id="{93D1905C-AAB0-9C7F-8274-3A35C63471CD}"/>
              </a:ext>
            </a:extLst>
          </p:cNvPr>
          <p:cNvSpPr>
            <a:spLocks noGrp="1"/>
          </p:cNvSpPr>
          <p:nvPr>
            <p:ph idx="1"/>
          </p:nvPr>
        </p:nvSpPr>
        <p:spPr/>
        <p:txBody>
          <a:bodyPr/>
          <a:lstStyle/>
          <a:p>
            <a:r>
              <a:rPr lang="en-GB" sz="1200" noProof="0" dirty="0"/>
              <a:t>Mainlymuseums.com. (2025). </a:t>
            </a:r>
            <a:r>
              <a:rPr lang="en-GB" sz="1200" i="1" noProof="0" dirty="0" err="1"/>
              <a:t>Amgueddfa</a:t>
            </a:r>
            <a:r>
              <a:rPr lang="en-GB" sz="1200" i="1" noProof="0" dirty="0"/>
              <a:t> Cymru – Sain </a:t>
            </a:r>
            <a:r>
              <a:rPr lang="en-GB" sz="1200" i="1" noProof="0" dirty="0" err="1"/>
              <a:t>Ffagan</a:t>
            </a:r>
            <a:r>
              <a:rPr lang="en-GB" sz="1200" i="1" noProof="0" dirty="0"/>
              <a:t> / St Fagans National Museum</a:t>
            </a:r>
            <a:r>
              <a:rPr lang="en-GB" sz="1200" noProof="0" dirty="0"/>
              <a:t>. [online] Available at: https://mainlymuseums.com/post/1076/amgueddfa-cymru-sain-ffagan-st-fagans-national-museum/ [Accessed 22 Oct. 2025].</a:t>
            </a:r>
          </a:p>
          <a:p>
            <a:r>
              <a:rPr lang="en-US" sz="1200" dirty="0"/>
              <a:t>SHABNAM, Y.M. and WILKINSON, S., 2020. The importance of place and authenticity in adaptive reuse of heritage buildings. </a:t>
            </a:r>
            <a:r>
              <a:rPr lang="en-US" sz="1200" i="1" dirty="0"/>
              <a:t>International Journal of Building Pathology and Adaptation, </a:t>
            </a:r>
            <a:r>
              <a:rPr lang="en-US" sz="1200" b="1" dirty="0"/>
              <a:t>38</a:t>
            </a:r>
            <a:r>
              <a:rPr lang="en-US" sz="1200" dirty="0"/>
              <a:t>(5), pp. 689-701.</a:t>
            </a:r>
            <a:endParaRPr lang="en-GB" sz="1200" dirty="0"/>
          </a:p>
          <a:p>
            <a:endParaRPr lang="en-GB" sz="1200" noProof="0" dirty="0"/>
          </a:p>
        </p:txBody>
      </p:sp>
    </p:spTree>
    <p:extLst>
      <p:ext uri="{BB962C8B-B14F-4D97-AF65-F5344CB8AC3E}">
        <p14:creationId xmlns:p14="http://schemas.microsoft.com/office/powerpoint/2010/main" val="2466870830"/>
      </p:ext>
    </p:extLst>
  </p:cSld>
  <p:clrMapOvr>
    <a:masterClrMapping/>
  </p:clrMapOvr>
</p:sld>
</file>

<file path=ppt/theme/theme1.xml><?xml version="1.0" encoding="utf-8"?>
<a:theme xmlns:a="http://schemas.openxmlformats.org/drawingml/2006/main" name="Blank">
  <a:themeElements>
    <a:clrScheme name="">
      <a:dk1>
        <a:srgbClr val="000000"/>
      </a:dk1>
      <a:lt1>
        <a:srgbClr val="FFFFFF"/>
      </a:lt1>
      <a:dk2>
        <a:srgbClr val="006599"/>
      </a:dk2>
      <a:lt2>
        <a:srgbClr val="808080"/>
      </a:lt2>
      <a:accent1>
        <a:srgbClr val="5DC9FF"/>
      </a:accent1>
      <a:accent2>
        <a:srgbClr val="333399"/>
      </a:accent2>
      <a:accent3>
        <a:srgbClr val="FFFFFF"/>
      </a:accent3>
      <a:accent4>
        <a:srgbClr val="000000"/>
      </a:accent4>
      <a:accent5>
        <a:srgbClr val="B6E1FF"/>
      </a:accent5>
      <a:accent6>
        <a:srgbClr val="2D2D8A"/>
      </a:accent6>
      <a:hlink>
        <a:srgbClr val="009999"/>
      </a:hlink>
      <a:folHlink>
        <a:srgbClr val="99CC00"/>
      </a:folHlink>
    </a:clrScheme>
    <a:fontScheme name="Office Theme">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ffice Theme 13">
        <a:dk1>
          <a:srgbClr val="000000"/>
        </a:dk1>
        <a:lt1>
          <a:srgbClr val="FFFFFF"/>
        </a:lt1>
        <a:dk2>
          <a:srgbClr val="FFFFFF"/>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14">
        <a:dk1>
          <a:srgbClr val="000000"/>
        </a:dk1>
        <a:lt1>
          <a:srgbClr val="FFFFFF"/>
        </a:lt1>
        <a:dk2>
          <a:srgbClr val="990000"/>
        </a:dk2>
        <a:lt2>
          <a:srgbClr val="969696"/>
        </a:lt2>
        <a:accent1>
          <a:srgbClr val="FDEC99"/>
        </a:accent1>
        <a:accent2>
          <a:srgbClr val="FFCC00"/>
        </a:accent2>
        <a:accent3>
          <a:srgbClr val="FFFFFF"/>
        </a:accent3>
        <a:accent4>
          <a:srgbClr val="000000"/>
        </a:accent4>
        <a:accent5>
          <a:srgbClr val="FEF4CA"/>
        </a:accent5>
        <a:accent6>
          <a:srgbClr val="E7B900"/>
        </a:accent6>
        <a:hlink>
          <a:srgbClr val="990000"/>
        </a:hlink>
        <a:folHlink>
          <a:srgbClr val="FF6600"/>
        </a:folHlink>
      </a:clrScheme>
      <a:clrMap bg1="lt1" tx1="dk1" bg2="lt2" tx2="dk2" accent1="accent1" accent2="accent2" accent3="accent3" accent4="accent4" accent5="accent5" accent6="accent6" hlink="hlink" folHlink="folHlink"/>
    </a:extraClrScheme>
    <a:extraClrScheme>
      <a:clrScheme name="Office Theme 15">
        <a:dk1>
          <a:srgbClr val="000000"/>
        </a:dk1>
        <a:lt1>
          <a:srgbClr val="FFFFFF"/>
        </a:lt1>
        <a:dk2>
          <a:srgbClr val="FFFFFF"/>
        </a:dk2>
        <a:lt2>
          <a:srgbClr val="969696"/>
        </a:lt2>
        <a:accent1>
          <a:srgbClr val="FDEC99"/>
        </a:accent1>
        <a:accent2>
          <a:srgbClr val="FFCC00"/>
        </a:accent2>
        <a:accent3>
          <a:srgbClr val="FFFFFF"/>
        </a:accent3>
        <a:accent4>
          <a:srgbClr val="000000"/>
        </a:accent4>
        <a:accent5>
          <a:srgbClr val="FEF4CA"/>
        </a:accent5>
        <a:accent6>
          <a:srgbClr val="E7B900"/>
        </a:accent6>
        <a:hlink>
          <a:srgbClr val="990000"/>
        </a:hlink>
        <a:folHlink>
          <a:srgbClr val="FF6600"/>
        </a:folHlink>
      </a:clrScheme>
      <a:clrMap bg1="lt1" tx1="dk1" bg2="lt2" tx2="dk2" accent1="accent1" accent2="accent2" accent3="accent3" accent4="accent4" accent5="accent5" accent6="accent6" hlink="hlink" folHlink="folHlink"/>
    </a:extraClrScheme>
    <a:extraClrScheme>
      <a:clrScheme name="Office Theme 16">
        <a:dk1>
          <a:srgbClr val="000000"/>
        </a:dk1>
        <a:lt1>
          <a:srgbClr val="FFFFFF"/>
        </a:lt1>
        <a:dk2>
          <a:srgbClr val="FFFFFF"/>
        </a:dk2>
        <a:lt2>
          <a:srgbClr val="777777"/>
        </a:lt2>
        <a:accent1>
          <a:srgbClr val="909082"/>
        </a:accent1>
        <a:accent2>
          <a:srgbClr val="809EA8"/>
        </a:accent2>
        <a:accent3>
          <a:srgbClr val="FFFFFF"/>
        </a:accent3>
        <a:accent4>
          <a:srgbClr val="000000"/>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Blank">
  <a:themeElements>
    <a:clrScheme name="">
      <a:dk1>
        <a:srgbClr val="000000"/>
      </a:dk1>
      <a:lt1>
        <a:srgbClr val="FFFFFF"/>
      </a:lt1>
      <a:dk2>
        <a:srgbClr val="006599"/>
      </a:dk2>
      <a:lt2>
        <a:srgbClr val="808080"/>
      </a:lt2>
      <a:accent1>
        <a:srgbClr val="5DC9FF"/>
      </a:accent1>
      <a:accent2>
        <a:srgbClr val="333399"/>
      </a:accent2>
      <a:accent3>
        <a:srgbClr val="FFFFFF"/>
      </a:accent3>
      <a:accent4>
        <a:srgbClr val="000000"/>
      </a:accent4>
      <a:accent5>
        <a:srgbClr val="B6E1FF"/>
      </a:accent5>
      <a:accent6>
        <a:srgbClr val="2D2D8A"/>
      </a:accent6>
      <a:hlink>
        <a:srgbClr val="009999"/>
      </a:hlink>
      <a:folHlink>
        <a:srgbClr val="99CC00"/>
      </a:folHlink>
    </a:clrScheme>
    <a:fontScheme name="Office Theme">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ffice Theme 13">
        <a:dk1>
          <a:srgbClr val="000000"/>
        </a:dk1>
        <a:lt1>
          <a:srgbClr val="FFFFFF"/>
        </a:lt1>
        <a:dk2>
          <a:srgbClr val="FFFFFF"/>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14">
        <a:dk1>
          <a:srgbClr val="000000"/>
        </a:dk1>
        <a:lt1>
          <a:srgbClr val="FFFFFF"/>
        </a:lt1>
        <a:dk2>
          <a:srgbClr val="990000"/>
        </a:dk2>
        <a:lt2>
          <a:srgbClr val="969696"/>
        </a:lt2>
        <a:accent1>
          <a:srgbClr val="FDEC99"/>
        </a:accent1>
        <a:accent2>
          <a:srgbClr val="FFCC00"/>
        </a:accent2>
        <a:accent3>
          <a:srgbClr val="FFFFFF"/>
        </a:accent3>
        <a:accent4>
          <a:srgbClr val="000000"/>
        </a:accent4>
        <a:accent5>
          <a:srgbClr val="FEF4CA"/>
        </a:accent5>
        <a:accent6>
          <a:srgbClr val="E7B900"/>
        </a:accent6>
        <a:hlink>
          <a:srgbClr val="990000"/>
        </a:hlink>
        <a:folHlink>
          <a:srgbClr val="FF6600"/>
        </a:folHlink>
      </a:clrScheme>
      <a:clrMap bg1="lt1" tx1="dk1" bg2="lt2" tx2="dk2" accent1="accent1" accent2="accent2" accent3="accent3" accent4="accent4" accent5="accent5" accent6="accent6" hlink="hlink" folHlink="folHlink"/>
    </a:extraClrScheme>
    <a:extraClrScheme>
      <a:clrScheme name="Office Theme 15">
        <a:dk1>
          <a:srgbClr val="000000"/>
        </a:dk1>
        <a:lt1>
          <a:srgbClr val="FFFFFF"/>
        </a:lt1>
        <a:dk2>
          <a:srgbClr val="FFFFFF"/>
        </a:dk2>
        <a:lt2>
          <a:srgbClr val="969696"/>
        </a:lt2>
        <a:accent1>
          <a:srgbClr val="FDEC99"/>
        </a:accent1>
        <a:accent2>
          <a:srgbClr val="FFCC00"/>
        </a:accent2>
        <a:accent3>
          <a:srgbClr val="FFFFFF"/>
        </a:accent3>
        <a:accent4>
          <a:srgbClr val="000000"/>
        </a:accent4>
        <a:accent5>
          <a:srgbClr val="FEF4CA"/>
        </a:accent5>
        <a:accent6>
          <a:srgbClr val="E7B900"/>
        </a:accent6>
        <a:hlink>
          <a:srgbClr val="990000"/>
        </a:hlink>
        <a:folHlink>
          <a:srgbClr val="FF6600"/>
        </a:folHlink>
      </a:clrScheme>
      <a:clrMap bg1="lt1" tx1="dk1" bg2="lt2" tx2="dk2" accent1="accent1" accent2="accent2" accent3="accent3" accent4="accent4" accent5="accent5" accent6="accent6" hlink="hlink" folHlink="folHlink"/>
    </a:extraClrScheme>
    <a:extraClrScheme>
      <a:clrScheme name="Office Theme 16">
        <a:dk1>
          <a:srgbClr val="000000"/>
        </a:dk1>
        <a:lt1>
          <a:srgbClr val="FFFFFF"/>
        </a:lt1>
        <a:dk2>
          <a:srgbClr val="FFFFFF"/>
        </a:dk2>
        <a:lt2>
          <a:srgbClr val="777777"/>
        </a:lt2>
        <a:accent1>
          <a:srgbClr val="909082"/>
        </a:accent1>
        <a:accent2>
          <a:srgbClr val="809EA8"/>
        </a:accent2>
        <a:accent3>
          <a:srgbClr val="FFFFFF"/>
        </a:accent3>
        <a:accent4>
          <a:srgbClr val="000000"/>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81c0cbd9e5fea4039aadb178c029916e">
  <xsd:schema xmlns:xsd="http://www.w3.org/2001/XMLSchema" xmlns:xs="http://www.w3.org/2001/XMLSchema" xmlns:p="http://schemas.microsoft.com/office/2006/metadata/properties" xmlns:ns3="3ef5847a-e696-4fee-a2c0-6c3f87568321" targetNamespace="http://schemas.microsoft.com/office/2006/metadata/properties" ma:root="true" ma:fieldsID="e63a0d3737945fd51db5069854d2be7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C0AB3505-BB92-4912-B7D8-7EEFE1680A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E7A025-512E-4E66-8D84-5D9E79ADE433}">
  <ds:schemaRefs>
    <ds:schemaRef ds:uri="http://schemas.microsoft.com/sharepoint/v3/contenttype/forms"/>
  </ds:schemaRefs>
</ds:datastoreItem>
</file>

<file path=customXml/itemProps3.xml><?xml version="1.0" encoding="utf-8"?>
<ds:datastoreItem xmlns:ds="http://schemas.openxmlformats.org/officeDocument/2006/customXml" ds:itemID="{66E93273-3D7D-461E-8E3A-C10971400444}">
  <ds:schemaRefs>
    <ds:schemaRef ds:uri="http://schemas.microsoft.com/office/2006/metadata/properties"/>
    <ds:schemaRef ds:uri="http://purl.org/dc/elements/1.1/"/>
    <ds:schemaRef ds:uri="3ef5847a-e696-4fee-a2c0-6c3f87568321"/>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1370</TotalTime>
  <Words>1267</Words>
  <Application>Microsoft Office PowerPoint</Application>
  <PresentationFormat>On-screen Show (4:3)</PresentationFormat>
  <Paragraphs>55</Paragraphs>
  <Slides>9</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Arial Black</vt:lpstr>
      <vt:lpstr>Blank</vt:lpstr>
      <vt:lpstr>PowerPoint Presentation</vt:lpstr>
      <vt:lpstr>Introduction to St Fagans</vt:lpstr>
      <vt:lpstr>Inside</vt:lpstr>
      <vt:lpstr>Accessibility</vt:lpstr>
      <vt:lpstr>Showmanship Accessibility</vt:lpstr>
      <vt:lpstr>How does the site support independent accessibility?</vt:lpstr>
      <vt:lpstr>Authenticity vs Accessibility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 Fagan's</dc:title>
  <dc:creator>Grace </dc:creator>
  <cp:lastModifiedBy>Grace Easton (2404257)</cp:lastModifiedBy>
  <cp:revision>2</cp:revision>
  <dcterms:created xsi:type="dcterms:W3CDTF">2010-11-10T15:08:28Z</dcterms:created>
  <dcterms:modified xsi:type="dcterms:W3CDTF">2025-10-23T11:29:23Z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