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57" r:id="rId6"/>
    <p:sldId id="262" r:id="rId7"/>
    <p:sldId id="264" r:id="rId8"/>
    <p:sldId id="265" r:id="rId9"/>
    <p:sldId id="266" r:id="rId10"/>
    <p:sldId id="267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162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887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62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449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895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749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101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350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40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59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47AB4-C174-4BBC-8CA0-DDBCAF82923C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603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47AB4-C174-4BBC-8CA0-DDBCAF82923C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485275-7079-4D46-976E-5DCB92476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93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rdnancesurvey.co.uk/shop/os-maps-online.html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4672" y="1974129"/>
            <a:ext cx="9144000" cy="1655762"/>
          </a:xfrm>
        </p:spPr>
        <p:txBody>
          <a:bodyPr>
            <a:noAutofit/>
          </a:bodyPr>
          <a:lstStyle/>
          <a:p>
            <a:r>
              <a:rPr lang="en-GB" sz="9600" dirty="0" smtClean="0"/>
              <a:t>Expedition Skills </a:t>
            </a:r>
          </a:p>
          <a:p>
            <a:r>
              <a:rPr lang="en-GB" sz="9600" dirty="0" smtClean="0"/>
              <a:t> SHSS5084</a:t>
            </a:r>
          </a:p>
        </p:txBody>
      </p:sp>
    </p:spTree>
    <p:extLst>
      <p:ext uri="{BB962C8B-B14F-4D97-AF65-F5344CB8AC3E}">
        <p14:creationId xmlns:p14="http://schemas.microsoft.com/office/powerpoint/2010/main" val="72035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2164" y="2422525"/>
            <a:ext cx="10515600" cy="1325563"/>
          </a:xfrm>
        </p:spPr>
        <p:txBody>
          <a:bodyPr>
            <a:noAutofit/>
          </a:bodyPr>
          <a:lstStyle/>
          <a:p>
            <a:r>
              <a:rPr lang="en-GB" sz="8000" dirty="0" smtClean="0"/>
              <a:t>How confident are you with a map?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659356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678834"/>
            <a:ext cx="10515600" cy="1325563"/>
          </a:xfrm>
        </p:spPr>
        <p:txBody>
          <a:bodyPr>
            <a:noAutofit/>
          </a:bodyPr>
          <a:lstStyle/>
          <a:p>
            <a:r>
              <a:rPr lang="en-GB" sz="8000" dirty="0"/>
              <a:t>How confident are you with a </a:t>
            </a:r>
            <a:r>
              <a:rPr lang="en-GB" sz="8000" dirty="0" smtClean="0"/>
              <a:t>compass?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160250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55" y="351270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 smtClean="0"/>
              <a:t>Anatomy of a compass…</a:t>
            </a:r>
            <a:endParaRPr lang="en-GB" sz="5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1148" y="351270"/>
            <a:ext cx="3907398" cy="2926484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64" y="1708294"/>
            <a:ext cx="4762500" cy="33623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2164" y="3501158"/>
            <a:ext cx="3304308" cy="3304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47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59" y="129935"/>
            <a:ext cx="10824267" cy="6444047"/>
          </a:xfrm>
        </p:spPr>
      </p:pic>
      <p:sp>
        <p:nvSpPr>
          <p:cNvPr id="6" name="TextBox 5"/>
          <p:cNvSpPr txBox="1"/>
          <p:nvPr/>
        </p:nvSpPr>
        <p:spPr>
          <a:xfrm>
            <a:off x="8271163" y="548348"/>
            <a:ext cx="2763982" cy="82434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7218216" y="1760621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201888" y="2969977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149933" y="3876719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855525" y="4820651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05287" y="3935784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453332" y="2969977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35372" y="2074352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35371" y="770933"/>
            <a:ext cx="3241965" cy="8093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17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860" y="253133"/>
            <a:ext cx="10824267" cy="6444047"/>
          </a:xfrm>
        </p:spPr>
      </p:pic>
    </p:spTree>
    <p:extLst>
      <p:ext uri="{BB962C8B-B14F-4D97-AF65-F5344CB8AC3E}">
        <p14:creationId xmlns:p14="http://schemas.microsoft.com/office/powerpoint/2010/main" val="5839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360 degrees……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0216" y="1420091"/>
            <a:ext cx="4763799" cy="4763799"/>
          </a:xfrm>
        </p:spPr>
      </p:pic>
    </p:spTree>
    <p:extLst>
      <p:ext uri="{BB962C8B-B14F-4D97-AF65-F5344CB8AC3E}">
        <p14:creationId xmlns:p14="http://schemas.microsoft.com/office/powerpoint/2010/main" val="181967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360 degrees……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9981" y="1378528"/>
            <a:ext cx="5060780" cy="4964690"/>
          </a:xfrm>
        </p:spPr>
      </p:pic>
    </p:spTree>
    <p:extLst>
      <p:ext uri="{BB962C8B-B14F-4D97-AF65-F5344CB8AC3E}">
        <p14:creationId xmlns:p14="http://schemas.microsoft.com/office/powerpoint/2010/main" val="155792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2330" y="230006"/>
            <a:ext cx="3544723" cy="637244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606" y="230006"/>
            <a:ext cx="4117161" cy="15957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239" y="2888673"/>
            <a:ext cx="5194343" cy="2025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11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4177" y="2122271"/>
            <a:ext cx="2857500" cy="28575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365124"/>
            <a:ext cx="3900055" cy="151164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61999" y="5313218"/>
            <a:ext cx="605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https://www.ordnancesurvey.co.uk/shop/os-maps-online.html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2301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5091" y="523803"/>
            <a:ext cx="5577753" cy="5577753"/>
          </a:xfrm>
        </p:spPr>
      </p:pic>
    </p:spTree>
    <p:extLst>
      <p:ext uri="{BB962C8B-B14F-4D97-AF65-F5344CB8AC3E}">
        <p14:creationId xmlns:p14="http://schemas.microsoft.com/office/powerpoint/2010/main" val="319454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34</Words>
  <Application>Microsoft Office PowerPoint</Application>
  <PresentationFormat>Widescreen</PresentationFormat>
  <Paragraphs>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How confident are you with a map?</vt:lpstr>
      <vt:lpstr>How confident are you with a compass?</vt:lpstr>
      <vt:lpstr>Anatomy of a compass…</vt:lpstr>
      <vt:lpstr>PowerPoint Presentation</vt:lpstr>
      <vt:lpstr>PowerPoint Presentation</vt:lpstr>
      <vt:lpstr>360 degrees……</vt:lpstr>
      <vt:lpstr>360 degrees……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Haylock</dc:creator>
  <cp:lastModifiedBy>Jonathan Haylock</cp:lastModifiedBy>
  <cp:revision>6</cp:revision>
  <dcterms:created xsi:type="dcterms:W3CDTF">2019-10-03T08:35:32Z</dcterms:created>
  <dcterms:modified xsi:type="dcterms:W3CDTF">2019-10-03T09:41:27Z</dcterms:modified>
</cp:coreProperties>
</file>