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6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BB14D2-46DB-4801-B896-6D120858185F}" v="15" dt="2026-08-17T21:39:39.9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mitope Olujimi Awofeso (2541665)" userId="3ba7397e-0560-452b-8b26-677fc1dcdea6" providerId="ADAL" clId="{04FAB2AF-B351-4488-B167-2202E8795026}"/>
    <pc:docChg chg="undo custSel addSld delSld modSld">
      <pc:chgData name="Temitope Olujimi Awofeso (2541665)" userId="3ba7397e-0560-452b-8b26-677fc1dcdea6" providerId="ADAL" clId="{04FAB2AF-B351-4488-B167-2202E8795026}" dt="2026-08-17T21:40:59.688" v="1297" actId="313"/>
      <pc:docMkLst>
        <pc:docMk/>
      </pc:docMkLst>
      <pc:sldChg chg="modSp new mod setBg">
        <pc:chgData name="Temitope Olujimi Awofeso (2541665)" userId="3ba7397e-0560-452b-8b26-677fc1dcdea6" providerId="ADAL" clId="{04FAB2AF-B351-4488-B167-2202E8795026}" dt="2026-08-17T21:38:34.518" v="1285"/>
        <pc:sldMkLst>
          <pc:docMk/>
          <pc:sldMk cId="3656475471" sldId="256"/>
        </pc:sldMkLst>
        <pc:spChg chg="mod">
          <ac:chgData name="Temitope Olujimi Awofeso (2541665)" userId="3ba7397e-0560-452b-8b26-677fc1dcdea6" providerId="ADAL" clId="{04FAB2AF-B351-4488-B167-2202E8795026}" dt="2026-08-17T13:38:41.885" v="380" actId="20577"/>
          <ac:spMkLst>
            <pc:docMk/>
            <pc:sldMk cId="3656475471" sldId="256"/>
            <ac:spMk id="2" creationId="{23A3E7EA-B948-3DEF-0F78-E7FD70992528}"/>
          </ac:spMkLst>
        </pc:spChg>
        <pc:spChg chg="mod">
          <ac:chgData name="Temitope Olujimi Awofeso (2541665)" userId="3ba7397e-0560-452b-8b26-677fc1dcdea6" providerId="ADAL" clId="{04FAB2AF-B351-4488-B167-2202E8795026}" dt="2026-08-17T13:56:12.033" v="431" actId="20577"/>
          <ac:spMkLst>
            <pc:docMk/>
            <pc:sldMk cId="3656475471" sldId="256"/>
            <ac:spMk id="3" creationId="{5E8F484B-B679-2B05-A2E0-8ADF09FC5809}"/>
          </ac:spMkLst>
        </pc:spChg>
      </pc:sldChg>
      <pc:sldChg chg="addSp delSp modSp new mod setBg modClrScheme delDesignElem chgLayout">
        <pc:chgData name="Temitope Olujimi Awofeso (2541665)" userId="3ba7397e-0560-452b-8b26-677fc1dcdea6" providerId="ADAL" clId="{04FAB2AF-B351-4488-B167-2202E8795026}" dt="2026-08-17T21:38:47.288" v="1286"/>
        <pc:sldMkLst>
          <pc:docMk/>
          <pc:sldMk cId="1917286793" sldId="257"/>
        </pc:sldMkLst>
        <pc:spChg chg="mod ord">
          <ac:chgData name="Temitope Olujimi Awofeso (2541665)" userId="3ba7397e-0560-452b-8b26-677fc1dcdea6" providerId="ADAL" clId="{04FAB2AF-B351-4488-B167-2202E8795026}" dt="2026-08-17T19:35:42.120" v="1209" actId="14100"/>
          <ac:spMkLst>
            <pc:docMk/>
            <pc:sldMk cId="1917286793" sldId="257"/>
            <ac:spMk id="2" creationId="{912E648B-371C-B3F5-242B-8786A98A98CF}"/>
          </ac:spMkLst>
        </pc:spChg>
        <pc:spChg chg="mod ord">
          <ac:chgData name="Temitope Olujimi Awofeso (2541665)" userId="3ba7397e-0560-452b-8b26-677fc1dcdea6" providerId="ADAL" clId="{04FAB2AF-B351-4488-B167-2202E8795026}" dt="2026-08-17T18:26:45.273" v="907" actId="700"/>
          <ac:spMkLst>
            <pc:docMk/>
            <pc:sldMk cId="1917286793" sldId="257"/>
            <ac:spMk id="3" creationId="{E1809449-A310-3856-F8CF-14A28E2D50ED}"/>
          </ac:spMkLst>
        </pc:spChg>
        <pc:spChg chg="add del mod ord">
          <ac:chgData name="Temitope Olujimi Awofeso (2541665)" userId="3ba7397e-0560-452b-8b26-677fc1dcdea6" providerId="ADAL" clId="{04FAB2AF-B351-4488-B167-2202E8795026}" dt="2026-08-17T13:57:08.739" v="452" actId="700"/>
          <ac:spMkLst>
            <pc:docMk/>
            <pc:sldMk cId="1917286793" sldId="257"/>
            <ac:spMk id="4" creationId="{24C2592A-99E0-D0B7-9BCB-3E22699562E9}"/>
          </ac:spMkLst>
        </pc:spChg>
        <pc:spChg chg="add del mod">
          <ac:chgData name="Temitope Olujimi Awofeso (2541665)" userId="3ba7397e-0560-452b-8b26-677fc1dcdea6" providerId="ADAL" clId="{04FAB2AF-B351-4488-B167-2202E8795026}" dt="2026-08-17T18:26:45.273" v="907" actId="700"/>
          <ac:spMkLst>
            <pc:docMk/>
            <pc:sldMk cId="1917286793" sldId="257"/>
            <ac:spMk id="5" creationId="{49EAA059-6675-6F1B-238B-1DB3714F2A4C}"/>
          </ac:spMkLst>
        </pc:spChg>
        <pc:spChg chg="add del mod ord">
          <ac:chgData name="Temitope Olujimi Awofeso (2541665)" userId="3ba7397e-0560-452b-8b26-677fc1dcdea6" providerId="ADAL" clId="{04FAB2AF-B351-4488-B167-2202E8795026}" dt="2026-08-17T13:57:08.739" v="452" actId="700"/>
          <ac:spMkLst>
            <pc:docMk/>
            <pc:sldMk cId="1917286793" sldId="257"/>
            <ac:spMk id="5" creationId="{63C98631-142D-EDAF-F417-CAEAA1C42665}"/>
          </ac:spMkLst>
        </pc:spChg>
        <pc:spChg chg="add del mod ord">
          <ac:chgData name="Temitope Olujimi Awofeso (2541665)" userId="3ba7397e-0560-452b-8b26-677fc1dcdea6" providerId="ADAL" clId="{04FAB2AF-B351-4488-B167-2202E8795026}" dt="2026-08-17T18:26:58.166" v="909" actId="21"/>
          <ac:spMkLst>
            <pc:docMk/>
            <pc:sldMk cId="1917286793" sldId="257"/>
            <ac:spMk id="6" creationId="{4FEABAC6-FD48-A825-5F0C-80511980E20F}"/>
          </ac:spMkLst>
        </pc:spChg>
        <pc:spChg chg="add del mod ord">
          <ac:chgData name="Temitope Olujimi Awofeso (2541665)" userId="3ba7397e-0560-452b-8b26-677fc1dcdea6" providerId="ADAL" clId="{04FAB2AF-B351-4488-B167-2202E8795026}" dt="2026-08-17T13:59:32.730" v="453" actId="22"/>
          <ac:spMkLst>
            <pc:docMk/>
            <pc:sldMk cId="1917286793" sldId="257"/>
            <ac:spMk id="6" creationId="{5FE76F0E-5F3E-86F0-3DEE-DB4ECA15DE41}"/>
          </ac:spMkLst>
        </pc:spChg>
        <pc:spChg chg="add del mod">
          <ac:chgData name="Temitope Olujimi Awofeso (2541665)" userId="3ba7397e-0560-452b-8b26-677fc1dcdea6" providerId="ADAL" clId="{04FAB2AF-B351-4488-B167-2202E8795026}" dt="2026-08-17T18:26:33.718" v="906" actId="21"/>
          <ac:spMkLst>
            <pc:docMk/>
            <pc:sldMk cId="1917286793" sldId="257"/>
            <ac:spMk id="13" creationId="{824D39E4-D96E-B988-0DCC-127E89FD7552}"/>
          </ac:spMkLst>
        </pc:spChg>
        <pc:spChg chg="add del">
          <ac:chgData name="Temitope Olujimi Awofeso (2541665)" userId="3ba7397e-0560-452b-8b26-677fc1dcdea6" providerId="ADAL" clId="{04FAB2AF-B351-4488-B167-2202E8795026}" dt="2026-08-17T18:26:45.273" v="907" actId="700"/>
          <ac:spMkLst>
            <pc:docMk/>
            <pc:sldMk cId="1917286793" sldId="257"/>
            <ac:spMk id="16" creationId="{F13C74B1-5B17-4795-BED0-7140497B445A}"/>
          </ac:spMkLst>
        </pc:spChg>
        <pc:spChg chg="add del">
          <ac:chgData name="Temitope Olujimi Awofeso (2541665)" userId="3ba7397e-0560-452b-8b26-677fc1dcdea6" providerId="ADAL" clId="{04FAB2AF-B351-4488-B167-2202E8795026}" dt="2026-08-17T18:26:45.273" v="907" actId="700"/>
          <ac:spMkLst>
            <pc:docMk/>
            <pc:sldMk cId="1917286793" sldId="257"/>
            <ac:spMk id="18" creationId="{D4974D33-8DC5-464E-8C6D-BE58F0669C17}"/>
          </ac:spMkLst>
        </pc:spChg>
        <pc:picChg chg="add del mod ord">
          <ac:chgData name="Temitope Olujimi Awofeso (2541665)" userId="3ba7397e-0560-452b-8b26-677fc1dcdea6" providerId="ADAL" clId="{04FAB2AF-B351-4488-B167-2202E8795026}" dt="2026-08-17T13:56:57.339" v="451" actId="478"/>
          <ac:picMkLst>
            <pc:docMk/>
            <pc:sldMk cId="1917286793" sldId="257"/>
            <ac:picMk id="7" creationId="{CB9BB75D-6045-914A-A981-438F119884FF}"/>
          </ac:picMkLst>
        </pc:picChg>
        <pc:picChg chg="add mod ord">
          <ac:chgData name="Temitope Olujimi Awofeso (2541665)" userId="3ba7397e-0560-452b-8b26-677fc1dcdea6" providerId="ADAL" clId="{04FAB2AF-B351-4488-B167-2202E8795026}" dt="2026-08-17T18:27:20.935" v="914" actId="14100"/>
          <ac:picMkLst>
            <pc:docMk/>
            <pc:sldMk cId="1917286793" sldId="257"/>
            <ac:picMk id="9" creationId="{DB9EA53A-07DD-2D4D-7279-F332345537BF}"/>
          </ac:picMkLst>
        </pc:picChg>
      </pc:sldChg>
      <pc:sldChg chg="addSp modSp new mod setBg">
        <pc:chgData name="Temitope Olujimi Awofeso (2541665)" userId="3ba7397e-0560-452b-8b26-677fc1dcdea6" providerId="ADAL" clId="{04FAB2AF-B351-4488-B167-2202E8795026}" dt="2026-08-17T21:38:55.677" v="1287"/>
        <pc:sldMkLst>
          <pc:docMk/>
          <pc:sldMk cId="2203791109" sldId="258"/>
        </pc:sldMkLst>
        <pc:spChg chg="mod">
          <ac:chgData name="Temitope Olujimi Awofeso (2541665)" userId="3ba7397e-0560-452b-8b26-677fc1dcdea6" providerId="ADAL" clId="{04FAB2AF-B351-4488-B167-2202E8795026}" dt="2026-08-17T19:35:53.428" v="1211" actId="20577"/>
          <ac:spMkLst>
            <pc:docMk/>
            <pc:sldMk cId="2203791109" sldId="258"/>
            <ac:spMk id="2" creationId="{E32DE0CB-FE8F-CF7B-6982-780309B2EEAA}"/>
          </ac:spMkLst>
        </pc:spChg>
        <pc:spChg chg="mod">
          <ac:chgData name="Temitope Olujimi Awofeso (2541665)" userId="3ba7397e-0560-452b-8b26-677fc1dcdea6" providerId="ADAL" clId="{04FAB2AF-B351-4488-B167-2202E8795026}" dt="2026-08-17T14:13:02.820" v="603" actId="20577"/>
          <ac:spMkLst>
            <pc:docMk/>
            <pc:sldMk cId="2203791109" sldId="258"/>
            <ac:spMk id="3" creationId="{ACB74F60-CD35-6727-2E67-C193293A1753}"/>
          </ac:spMkLst>
        </pc:spChg>
        <pc:spChg chg="add">
          <ac:chgData name="Temitope Olujimi Awofeso (2541665)" userId="3ba7397e-0560-452b-8b26-677fc1dcdea6" providerId="ADAL" clId="{04FAB2AF-B351-4488-B167-2202E8795026}" dt="2026-08-17T14:11:09.223" v="586" actId="26606"/>
          <ac:spMkLst>
            <pc:docMk/>
            <pc:sldMk cId="2203791109" sldId="258"/>
            <ac:spMk id="10" creationId="{F13C74B1-5B17-4795-BED0-7140497B445A}"/>
          </ac:spMkLst>
        </pc:spChg>
        <pc:spChg chg="add">
          <ac:chgData name="Temitope Olujimi Awofeso (2541665)" userId="3ba7397e-0560-452b-8b26-677fc1dcdea6" providerId="ADAL" clId="{04FAB2AF-B351-4488-B167-2202E8795026}" dt="2026-08-17T14:11:09.223" v="586" actId="26606"/>
          <ac:spMkLst>
            <pc:docMk/>
            <pc:sldMk cId="2203791109" sldId="258"/>
            <ac:spMk id="12" creationId="{D4974D33-8DC5-464E-8C6D-BE58F0669C17}"/>
          </ac:spMkLst>
        </pc:spChg>
        <pc:picChg chg="add mod">
          <ac:chgData name="Temitope Olujimi Awofeso (2541665)" userId="3ba7397e-0560-452b-8b26-677fc1dcdea6" providerId="ADAL" clId="{04FAB2AF-B351-4488-B167-2202E8795026}" dt="2026-08-17T14:13:33.022" v="608" actId="14100"/>
          <ac:picMkLst>
            <pc:docMk/>
            <pc:sldMk cId="2203791109" sldId="258"/>
            <ac:picMk id="5" creationId="{B518CA71-0B7F-0AF9-99C9-53B5E7831CB6}"/>
          </ac:picMkLst>
        </pc:picChg>
      </pc:sldChg>
      <pc:sldChg chg="addSp delSp modSp new mod setBg">
        <pc:chgData name="Temitope Olujimi Awofeso (2541665)" userId="3ba7397e-0560-452b-8b26-677fc1dcdea6" providerId="ADAL" clId="{04FAB2AF-B351-4488-B167-2202E8795026}" dt="2026-08-17T21:39:01.770" v="1288"/>
        <pc:sldMkLst>
          <pc:docMk/>
          <pc:sldMk cId="164690592" sldId="259"/>
        </pc:sldMkLst>
        <pc:spChg chg="mod">
          <ac:chgData name="Temitope Olujimi Awofeso (2541665)" userId="3ba7397e-0560-452b-8b26-677fc1dcdea6" providerId="ADAL" clId="{04FAB2AF-B351-4488-B167-2202E8795026}" dt="2026-08-17T14:15:52.550" v="658" actId="14100"/>
          <ac:spMkLst>
            <pc:docMk/>
            <pc:sldMk cId="164690592" sldId="259"/>
            <ac:spMk id="2" creationId="{F18920A7-6390-C487-213A-3AC042D2EC31}"/>
          </ac:spMkLst>
        </pc:spChg>
        <pc:spChg chg="del">
          <ac:chgData name="Temitope Olujimi Awofeso (2541665)" userId="3ba7397e-0560-452b-8b26-677fc1dcdea6" providerId="ADAL" clId="{04FAB2AF-B351-4488-B167-2202E8795026}" dt="2026-08-17T14:14:17.645" v="610" actId="22"/>
          <ac:spMkLst>
            <pc:docMk/>
            <pc:sldMk cId="164690592" sldId="259"/>
            <ac:spMk id="3" creationId="{84A5C01C-3201-557C-3F03-E4EAFDB0D385}"/>
          </ac:spMkLst>
        </pc:spChg>
        <pc:spChg chg="add">
          <ac:chgData name="Temitope Olujimi Awofeso (2541665)" userId="3ba7397e-0560-452b-8b26-677fc1dcdea6" providerId="ADAL" clId="{04FAB2AF-B351-4488-B167-2202E8795026}" dt="2026-08-17T14:14:37.129" v="615" actId="26606"/>
          <ac:spMkLst>
            <pc:docMk/>
            <pc:sldMk cId="164690592" sldId="259"/>
            <ac:spMk id="10" creationId="{665DBBEF-238B-476B-96AB-8AAC3224ECEA}"/>
          </ac:spMkLst>
        </pc:spChg>
        <pc:spChg chg="add">
          <ac:chgData name="Temitope Olujimi Awofeso (2541665)" userId="3ba7397e-0560-452b-8b26-677fc1dcdea6" providerId="ADAL" clId="{04FAB2AF-B351-4488-B167-2202E8795026}" dt="2026-08-17T14:14:37.129" v="615" actId="26606"/>
          <ac:spMkLst>
            <pc:docMk/>
            <pc:sldMk cId="164690592" sldId="259"/>
            <ac:spMk id="12" creationId="{3FCFB1DE-0B7E-48CC-BA90-B2AB0889F9D6}"/>
          </ac:spMkLst>
        </pc:spChg>
        <pc:picChg chg="add mod ord">
          <ac:chgData name="Temitope Olujimi Awofeso (2541665)" userId="3ba7397e-0560-452b-8b26-677fc1dcdea6" providerId="ADAL" clId="{04FAB2AF-B351-4488-B167-2202E8795026}" dt="2026-08-17T19:34:41.379" v="1196" actId="14100"/>
          <ac:picMkLst>
            <pc:docMk/>
            <pc:sldMk cId="164690592" sldId="259"/>
            <ac:picMk id="5" creationId="{69BF24DC-C384-CD56-5FE1-EA0C4C04DF90}"/>
          </ac:picMkLst>
        </pc:picChg>
      </pc:sldChg>
      <pc:sldChg chg="addSp delSp modSp new mod setBg modClrScheme chgLayout">
        <pc:chgData name="Temitope Olujimi Awofeso (2541665)" userId="3ba7397e-0560-452b-8b26-677fc1dcdea6" providerId="ADAL" clId="{04FAB2AF-B351-4488-B167-2202E8795026}" dt="2026-08-17T21:39:07.794" v="1289"/>
        <pc:sldMkLst>
          <pc:docMk/>
          <pc:sldMk cId="980927270" sldId="260"/>
        </pc:sldMkLst>
        <pc:spChg chg="mod ord">
          <ac:chgData name="Temitope Olujimi Awofeso (2541665)" userId="3ba7397e-0560-452b-8b26-677fc1dcdea6" providerId="ADAL" clId="{04FAB2AF-B351-4488-B167-2202E8795026}" dt="2026-08-17T18:28:17.118" v="922" actId="20577"/>
          <ac:spMkLst>
            <pc:docMk/>
            <pc:sldMk cId="980927270" sldId="260"/>
            <ac:spMk id="2" creationId="{9F7407C2-7CA3-DD85-DA36-B24D29B9BB10}"/>
          </ac:spMkLst>
        </pc:spChg>
        <pc:spChg chg="del mod ord">
          <ac:chgData name="Temitope Olujimi Awofeso (2541665)" userId="3ba7397e-0560-452b-8b26-677fc1dcdea6" providerId="ADAL" clId="{04FAB2AF-B351-4488-B167-2202E8795026}" dt="2026-08-17T14:17:57.002" v="707" actId="700"/>
          <ac:spMkLst>
            <pc:docMk/>
            <pc:sldMk cId="980927270" sldId="260"/>
            <ac:spMk id="3" creationId="{17D65D3D-9109-B788-70B9-CED5C8027ADB}"/>
          </ac:spMkLst>
        </pc:spChg>
        <pc:spChg chg="add del mod ord">
          <ac:chgData name="Temitope Olujimi Awofeso (2541665)" userId="3ba7397e-0560-452b-8b26-677fc1dcdea6" providerId="ADAL" clId="{04FAB2AF-B351-4488-B167-2202E8795026}" dt="2026-08-17T14:18:04.714" v="708" actId="22"/>
          <ac:spMkLst>
            <pc:docMk/>
            <pc:sldMk cId="980927270" sldId="260"/>
            <ac:spMk id="4" creationId="{CA42BF54-7FE7-FA2F-0D99-6C55A5F68870}"/>
          </ac:spMkLst>
        </pc:spChg>
        <pc:spChg chg="add del mod ord">
          <ac:chgData name="Temitope Olujimi Awofeso (2541665)" userId="3ba7397e-0560-452b-8b26-677fc1dcdea6" providerId="ADAL" clId="{04FAB2AF-B351-4488-B167-2202E8795026}" dt="2026-08-17T14:18:50.431" v="713" actId="22"/>
          <ac:spMkLst>
            <pc:docMk/>
            <pc:sldMk cId="980927270" sldId="260"/>
            <ac:spMk id="5" creationId="{5C47BC39-2BB5-7462-2FB9-624A843A4120}"/>
          </ac:spMkLst>
        </pc:spChg>
        <pc:spChg chg="add del mod">
          <ac:chgData name="Temitope Olujimi Awofeso (2541665)" userId="3ba7397e-0560-452b-8b26-677fc1dcdea6" providerId="ADAL" clId="{04FAB2AF-B351-4488-B167-2202E8795026}" dt="2026-08-17T14:21:00.473" v="732" actId="21"/>
          <ac:spMkLst>
            <pc:docMk/>
            <pc:sldMk cId="980927270" sldId="260"/>
            <ac:spMk id="11" creationId="{B5FE617B-F14E-07D5-A0DD-AAA4F1150256}"/>
          </ac:spMkLst>
        </pc:spChg>
        <pc:spChg chg="add del">
          <ac:chgData name="Temitope Olujimi Awofeso (2541665)" userId="3ba7397e-0560-452b-8b26-677fc1dcdea6" providerId="ADAL" clId="{04FAB2AF-B351-4488-B167-2202E8795026}" dt="2026-08-17T14:19:46.454" v="723" actId="26606"/>
          <ac:spMkLst>
            <pc:docMk/>
            <pc:sldMk cId="980927270" sldId="260"/>
            <ac:spMk id="13" creationId="{A5528E0B-9123-78ED-3BEC-F8E635ADA2FB}"/>
          </ac:spMkLst>
        </pc:spChg>
        <pc:spChg chg="add">
          <ac:chgData name="Temitope Olujimi Awofeso (2541665)" userId="3ba7397e-0560-452b-8b26-677fc1dcdea6" providerId="ADAL" clId="{04FAB2AF-B351-4488-B167-2202E8795026}" dt="2026-08-17T14:20:02.032" v="726" actId="26606"/>
          <ac:spMkLst>
            <pc:docMk/>
            <pc:sldMk cId="980927270" sldId="260"/>
            <ac:spMk id="14" creationId="{C4879EFC-8E62-4E00-973C-C45EE9EC676D}"/>
          </ac:spMkLst>
        </pc:spChg>
        <pc:spChg chg="add del">
          <ac:chgData name="Temitope Olujimi Awofeso (2541665)" userId="3ba7397e-0560-452b-8b26-677fc1dcdea6" providerId="ADAL" clId="{04FAB2AF-B351-4488-B167-2202E8795026}" dt="2026-08-17T14:19:46.454" v="723" actId="26606"/>
          <ac:spMkLst>
            <pc:docMk/>
            <pc:sldMk cId="980927270" sldId="260"/>
            <ac:spMk id="16" creationId="{0D7B6173-1D58-48E2-83CF-37350F315F75}"/>
          </ac:spMkLst>
        </pc:spChg>
        <pc:spChg chg="add del">
          <ac:chgData name="Temitope Olujimi Awofeso (2541665)" userId="3ba7397e-0560-452b-8b26-677fc1dcdea6" providerId="ADAL" clId="{04FAB2AF-B351-4488-B167-2202E8795026}" dt="2026-08-17T14:19:46.454" v="723" actId="26606"/>
          <ac:spMkLst>
            <pc:docMk/>
            <pc:sldMk cId="980927270" sldId="260"/>
            <ac:spMk id="18" creationId="{35D813D1-BA6B-40B4-A101-04BB89445561}"/>
          </ac:spMkLst>
        </pc:spChg>
        <pc:spChg chg="add del">
          <ac:chgData name="Temitope Olujimi Awofeso (2541665)" userId="3ba7397e-0560-452b-8b26-677fc1dcdea6" providerId="ADAL" clId="{04FAB2AF-B351-4488-B167-2202E8795026}" dt="2026-08-17T14:19:46.454" v="723" actId="26606"/>
          <ac:spMkLst>
            <pc:docMk/>
            <pc:sldMk cId="980927270" sldId="260"/>
            <ac:spMk id="22" creationId="{21BDEC81-16A7-4451-B893-C15000083B77}"/>
          </ac:spMkLst>
        </pc:spChg>
        <pc:spChg chg="add del">
          <ac:chgData name="Temitope Olujimi Awofeso (2541665)" userId="3ba7397e-0560-452b-8b26-677fc1dcdea6" providerId="ADAL" clId="{04FAB2AF-B351-4488-B167-2202E8795026}" dt="2026-08-17T14:19:46.454" v="723" actId="26606"/>
          <ac:spMkLst>
            <pc:docMk/>
            <pc:sldMk cId="980927270" sldId="260"/>
            <ac:spMk id="24" creationId="{AEA3DFA5-2D7B-4989-8ED7-8321EC114CF1}"/>
          </ac:spMkLst>
        </pc:spChg>
        <pc:spChg chg="add del">
          <ac:chgData name="Temitope Olujimi Awofeso (2541665)" userId="3ba7397e-0560-452b-8b26-677fc1dcdea6" providerId="ADAL" clId="{04FAB2AF-B351-4488-B167-2202E8795026}" dt="2026-08-17T14:20:02.030" v="725" actId="26606"/>
          <ac:spMkLst>
            <pc:docMk/>
            <pc:sldMk cId="980927270" sldId="260"/>
            <ac:spMk id="26" creationId="{9D25F302-27C5-414F-97F8-6EA0A6C028BA}"/>
          </ac:spMkLst>
        </pc:spChg>
        <pc:spChg chg="add del">
          <ac:chgData name="Temitope Olujimi Awofeso (2541665)" userId="3ba7397e-0560-452b-8b26-677fc1dcdea6" providerId="ADAL" clId="{04FAB2AF-B351-4488-B167-2202E8795026}" dt="2026-08-17T14:20:02.030" v="725" actId="26606"/>
          <ac:spMkLst>
            <pc:docMk/>
            <pc:sldMk cId="980927270" sldId="260"/>
            <ac:spMk id="27" creationId="{830A36F8-48C2-4842-A87B-8CE8DF4E7FD2}"/>
          </ac:spMkLst>
        </pc:spChg>
        <pc:spChg chg="add del">
          <ac:chgData name="Temitope Olujimi Awofeso (2541665)" userId="3ba7397e-0560-452b-8b26-677fc1dcdea6" providerId="ADAL" clId="{04FAB2AF-B351-4488-B167-2202E8795026}" dt="2026-08-17T14:20:02.030" v="725" actId="26606"/>
          <ac:spMkLst>
            <pc:docMk/>
            <pc:sldMk cId="980927270" sldId="260"/>
            <ac:spMk id="28" creationId="{086A5A31-B10A-4793-84D4-D785959AE5B8}"/>
          </ac:spMkLst>
        </pc:spChg>
        <pc:spChg chg="add del">
          <ac:chgData name="Temitope Olujimi Awofeso (2541665)" userId="3ba7397e-0560-452b-8b26-677fc1dcdea6" providerId="ADAL" clId="{04FAB2AF-B351-4488-B167-2202E8795026}" dt="2026-08-17T14:20:02.030" v="725" actId="26606"/>
          <ac:spMkLst>
            <pc:docMk/>
            <pc:sldMk cId="980927270" sldId="260"/>
            <ac:spMk id="29" creationId="{3A90488F-CDC7-5D49-67BE-51B12C5934B2}"/>
          </ac:spMkLst>
        </pc:spChg>
        <pc:spChg chg="add">
          <ac:chgData name="Temitope Olujimi Awofeso (2541665)" userId="3ba7397e-0560-452b-8b26-677fc1dcdea6" providerId="ADAL" clId="{04FAB2AF-B351-4488-B167-2202E8795026}" dt="2026-08-17T14:20:02.032" v="726" actId="26606"/>
          <ac:spMkLst>
            <pc:docMk/>
            <pc:sldMk cId="980927270" sldId="260"/>
            <ac:spMk id="31" creationId="{D6A9C53F-5F90-40A5-8C85-5412D39C8C68}"/>
          </ac:spMkLst>
        </pc:spChg>
        <pc:picChg chg="add mod ord">
          <ac:chgData name="Temitope Olujimi Awofeso (2541665)" userId="3ba7397e-0560-452b-8b26-677fc1dcdea6" providerId="ADAL" clId="{04FAB2AF-B351-4488-B167-2202E8795026}" dt="2026-08-17T18:28:25.483" v="924" actId="14100"/>
          <ac:picMkLst>
            <pc:docMk/>
            <pc:sldMk cId="980927270" sldId="260"/>
            <ac:picMk id="7" creationId="{68B025C5-6B22-0172-FD66-A9FA8D22D706}"/>
          </ac:picMkLst>
        </pc:picChg>
        <pc:picChg chg="add del mod ord">
          <ac:chgData name="Temitope Olujimi Awofeso (2541665)" userId="3ba7397e-0560-452b-8b26-677fc1dcdea6" providerId="ADAL" clId="{04FAB2AF-B351-4488-B167-2202E8795026}" dt="2026-08-17T14:20:51.972" v="731" actId="478"/>
          <ac:picMkLst>
            <pc:docMk/>
            <pc:sldMk cId="980927270" sldId="260"/>
            <ac:picMk id="9" creationId="{7B13DB47-E401-EDC3-9D63-1F4E1AB440A1}"/>
          </ac:picMkLst>
        </pc:picChg>
        <pc:picChg chg="add del">
          <ac:chgData name="Temitope Olujimi Awofeso (2541665)" userId="3ba7397e-0560-452b-8b26-677fc1dcdea6" providerId="ADAL" clId="{04FAB2AF-B351-4488-B167-2202E8795026}" dt="2026-08-17T14:19:46.454" v="723" actId="26606"/>
          <ac:picMkLst>
            <pc:docMk/>
            <pc:sldMk cId="980927270" sldId="260"/>
            <ac:picMk id="20" creationId="{B0DAC8FB-A162-44E3-A606-C855A03A5B09}"/>
          </ac:picMkLst>
        </pc:picChg>
      </pc:sldChg>
      <pc:sldChg chg="addSp delSp modSp new mod setBg modClrScheme chgLayout">
        <pc:chgData name="Temitope Olujimi Awofeso (2541665)" userId="3ba7397e-0560-452b-8b26-677fc1dcdea6" providerId="ADAL" clId="{04FAB2AF-B351-4488-B167-2202E8795026}" dt="2026-08-17T21:39:11.419" v="1290"/>
        <pc:sldMkLst>
          <pc:docMk/>
          <pc:sldMk cId="3832001190" sldId="261"/>
        </pc:sldMkLst>
        <pc:spChg chg="del mod ord">
          <ac:chgData name="Temitope Olujimi Awofeso (2541665)" userId="3ba7397e-0560-452b-8b26-677fc1dcdea6" providerId="ADAL" clId="{04FAB2AF-B351-4488-B167-2202E8795026}" dt="2026-08-17T14:21:25.794" v="736" actId="700"/>
          <ac:spMkLst>
            <pc:docMk/>
            <pc:sldMk cId="3832001190" sldId="261"/>
            <ac:spMk id="2" creationId="{E857809E-215E-B659-C2B4-7E83F0346377}"/>
          </ac:spMkLst>
        </pc:spChg>
        <pc:spChg chg="del mod ord">
          <ac:chgData name="Temitope Olujimi Awofeso (2541665)" userId="3ba7397e-0560-452b-8b26-677fc1dcdea6" providerId="ADAL" clId="{04FAB2AF-B351-4488-B167-2202E8795026}" dt="2026-08-17T14:21:25.794" v="736" actId="700"/>
          <ac:spMkLst>
            <pc:docMk/>
            <pc:sldMk cId="3832001190" sldId="261"/>
            <ac:spMk id="3" creationId="{4ACC2DDF-2818-50D3-0557-56ED8C0D1A31}"/>
          </ac:spMkLst>
        </pc:spChg>
        <pc:spChg chg="del">
          <ac:chgData name="Temitope Olujimi Awofeso (2541665)" userId="3ba7397e-0560-452b-8b26-677fc1dcdea6" providerId="ADAL" clId="{04FAB2AF-B351-4488-B167-2202E8795026}" dt="2026-08-17T14:21:25.794" v="736" actId="700"/>
          <ac:spMkLst>
            <pc:docMk/>
            <pc:sldMk cId="3832001190" sldId="261"/>
            <ac:spMk id="4" creationId="{145A570B-4022-B28A-4B82-22F486906473}"/>
          </ac:spMkLst>
        </pc:spChg>
        <pc:spChg chg="add del mod ord">
          <ac:chgData name="Temitope Olujimi Awofeso (2541665)" userId="3ba7397e-0560-452b-8b26-677fc1dcdea6" providerId="ADAL" clId="{04FAB2AF-B351-4488-B167-2202E8795026}" dt="2026-08-17T14:21:32.559" v="737" actId="21"/>
          <ac:spMkLst>
            <pc:docMk/>
            <pc:sldMk cId="3832001190" sldId="261"/>
            <ac:spMk id="5" creationId="{8B97BFAD-96D1-AC9B-960D-2DE10C1A2457}"/>
          </ac:spMkLst>
        </pc:spChg>
        <pc:spChg chg="add del mod ord">
          <ac:chgData name="Temitope Olujimi Awofeso (2541665)" userId="3ba7397e-0560-452b-8b26-677fc1dcdea6" providerId="ADAL" clId="{04FAB2AF-B351-4488-B167-2202E8795026}" dt="2026-08-17T14:22:59.517" v="739" actId="22"/>
          <ac:spMkLst>
            <pc:docMk/>
            <pc:sldMk cId="3832001190" sldId="261"/>
            <ac:spMk id="6" creationId="{7BDB27F1-4A9C-B785-EE4D-98A56E8C5474}"/>
          </ac:spMkLst>
        </pc:spChg>
        <pc:picChg chg="add mod ord">
          <ac:chgData name="Temitope Olujimi Awofeso (2541665)" userId="3ba7397e-0560-452b-8b26-677fc1dcdea6" providerId="ADAL" clId="{04FAB2AF-B351-4488-B167-2202E8795026}" dt="2026-08-17T18:28:30.731" v="925" actId="14100"/>
          <ac:picMkLst>
            <pc:docMk/>
            <pc:sldMk cId="3832001190" sldId="261"/>
            <ac:picMk id="8" creationId="{F2E3CAC2-A693-5600-1C1B-DD78E0F2C0DF}"/>
          </ac:picMkLst>
        </pc:picChg>
      </pc:sldChg>
      <pc:sldChg chg="addSp delSp modSp new mod setBg">
        <pc:chgData name="Temitope Olujimi Awofeso (2541665)" userId="3ba7397e-0560-452b-8b26-677fc1dcdea6" providerId="ADAL" clId="{04FAB2AF-B351-4488-B167-2202E8795026}" dt="2026-08-17T21:39:15.137" v="1291"/>
        <pc:sldMkLst>
          <pc:docMk/>
          <pc:sldMk cId="2974975116" sldId="262"/>
        </pc:sldMkLst>
        <pc:spChg chg="mod">
          <ac:chgData name="Temitope Olujimi Awofeso (2541665)" userId="3ba7397e-0560-452b-8b26-677fc1dcdea6" providerId="ADAL" clId="{04FAB2AF-B351-4488-B167-2202E8795026}" dt="2026-08-17T19:36:25.166" v="1223" actId="20577"/>
          <ac:spMkLst>
            <pc:docMk/>
            <pc:sldMk cId="2974975116" sldId="262"/>
            <ac:spMk id="2" creationId="{156BC00F-F4FB-A57E-A39A-6D61837B6345}"/>
          </ac:spMkLst>
        </pc:spChg>
        <pc:spChg chg="del">
          <ac:chgData name="Temitope Olujimi Awofeso (2541665)" userId="3ba7397e-0560-452b-8b26-677fc1dcdea6" providerId="ADAL" clId="{04FAB2AF-B351-4488-B167-2202E8795026}" dt="2026-08-17T14:49:21.057" v="741" actId="22"/>
          <ac:spMkLst>
            <pc:docMk/>
            <pc:sldMk cId="2974975116" sldId="262"/>
            <ac:spMk id="3" creationId="{329E8D07-5B85-366F-D565-A2215454CFA9}"/>
          </ac:spMkLst>
        </pc:spChg>
        <pc:spChg chg="add del">
          <ac:chgData name="Temitope Olujimi Awofeso (2541665)" userId="3ba7397e-0560-452b-8b26-677fc1dcdea6" providerId="ADAL" clId="{04FAB2AF-B351-4488-B167-2202E8795026}" dt="2026-08-17T14:51:11.134" v="775" actId="26606"/>
          <ac:spMkLst>
            <pc:docMk/>
            <pc:sldMk cId="2974975116" sldId="262"/>
            <ac:spMk id="9" creationId="{13CE9169-2734-996A-D1C2-EFCA525F8CDE}"/>
          </ac:spMkLst>
        </pc:spChg>
        <pc:spChg chg="add del">
          <ac:chgData name="Temitope Olujimi Awofeso (2541665)" userId="3ba7397e-0560-452b-8b26-677fc1dcdea6" providerId="ADAL" clId="{04FAB2AF-B351-4488-B167-2202E8795026}" dt="2026-08-17T14:51:11.134" v="775" actId="26606"/>
          <ac:spMkLst>
            <pc:docMk/>
            <pc:sldMk cId="2974975116" sldId="262"/>
            <ac:spMk id="12" creationId="{2B97F24A-32CE-4C1C-A50D-3016B394DCFB}"/>
          </ac:spMkLst>
        </pc:spChg>
        <pc:spChg chg="add del">
          <ac:chgData name="Temitope Olujimi Awofeso (2541665)" userId="3ba7397e-0560-452b-8b26-677fc1dcdea6" providerId="ADAL" clId="{04FAB2AF-B351-4488-B167-2202E8795026}" dt="2026-08-17T14:51:11.134" v="775" actId="26606"/>
          <ac:spMkLst>
            <pc:docMk/>
            <pc:sldMk cId="2974975116" sldId="262"/>
            <ac:spMk id="14" creationId="{CD8B4F24-440B-49E9-B85D-733523DC064B}"/>
          </ac:spMkLst>
        </pc:spChg>
        <pc:picChg chg="add mod ord">
          <ac:chgData name="Temitope Olujimi Awofeso (2541665)" userId="3ba7397e-0560-452b-8b26-677fc1dcdea6" providerId="ADAL" clId="{04FAB2AF-B351-4488-B167-2202E8795026}" dt="2026-08-17T14:51:11.134" v="775" actId="26606"/>
          <ac:picMkLst>
            <pc:docMk/>
            <pc:sldMk cId="2974975116" sldId="262"/>
            <ac:picMk id="5" creationId="{FAD59CFC-6474-D47B-7A66-2040F526040E}"/>
          </ac:picMkLst>
        </pc:picChg>
      </pc:sldChg>
      <pc:sldChg chg="addSp delSp modSp new mod setBg">
        <pc:chgData name="Temitope Olujimi Awofeso (2541665)" userId="3ba7397e-0560-452b-8b26-677fc1dcdea6" providerId="ADAL" clId="{04FAB2AF-B351-4488-B167-2202E8795026}" dt="2026-08-17T21:39:30.889" v="1294"/>
        <pc:sldMkLst>
          <pc:docMk/>
          <pc:sldMk cId="1563463539" sldId="263"/>
        </pc:sldMkLst>
        <pc:spChg chg="mod">
          <ac:chgData name="Temitope Olujimi Awofeso (2541665)" userId="3ba7397e-0560-452b-8b26-677fc1dcdea6" providerId="ADAL" clId="{04FAB2AF-B351-4488-B167-2202E8795026}" dt="2026-08-17T19:38:18.147" v="1263" actId="113"/>
          <ac:spMkLst>
            <pc:docMk/>
            <pc:sldMk cId="1563463539" sldId="263"/>
            <ac:spMk id="2" creationId="{D4FABE7B-9EB7-9441-5F47-CFCCD104637E}"/>
          </ac:spMkLst>
        </pc:spChg>
        <pc:spChg chg="del">
          <ac:chgData name="Temitope Olujimi Awofeso (2541665)" userId="3ba7397e-0560-452b-8b26-677fc1dcdea6" providerId="ADAL" clId="{04FAB2AF-B351-4488-B167-2202E8795026}" dt="2026-08-17T15:05:45.083" v="779" actId="22"/>
          <ac:spMkLst>
            <pc:docMk/>
            <pc:sldMk cId="1563463539" sldId="263"/>
            <ac:spMk id="3" creationId="{F3F780D2-DC39-0D6E-6A50-83190F81B380}"/>
          </ac:spMkLst>
        </pc:spChg>
        <pc:picChg chg="add mod ord">
          <ac:chgData name="Temitope Olujimi Awofeso (2541665)" userId="3ba7397e-0560-452b-8b26-677fc1dcdea6" providerId="ADAL" clId="{04FAB2AF-B351-4488-B167-2202E8795026}" dt="2026-08-17T15:05:55.650" v="782" actId="14100"/>
          <ac:picMkLst>
            <pc:docMk/>
            <pc:sldMk cId="1563463539" sldId="263"/>
            <ac:picMk id="5" creationId="{122CB307-230F-78AC-ED75-18C90128A971}"/>
          </ac:picMkLst>
        </pc:picChg>
      </pc:sldChg>
      <pc:sldChg chg="addSp delSp modSp new mod setBg">
        <pc:chgData name="Temitope Olujimi Awofeso (2541665)" userId="3ba7397e-0560-452b-8b26-677fc1dcdea6" providerId="ADAL" clId="{04FAB2AF-B351-4488-B167-2202E8795026}" dt="2026-08-17T21:39:35.407" v="1295"/>
        <pc:sldMkLst>
          <pc:docMk/>
          <pc:sldMk cId="2710753987" sldId="264"/>
        </pc:sldMkLst>
        <pc:spChg chg="mod">
          <ac:chgData name="Temitope Olujimi Awofeso (2541665)" userId="3ba7397e-0560-452b-8b26-677fc1dcdea6" providerId="ADAL" clId="{04FAB2AF-B351-4488-B167-2202E8795026}" dt="2026-08-17T19:38:52.369" v="1281" actId="113"/>
          <ac:spMkLst>
            <pc:docMk/>
            <pc:sldMk cId="2710753987" sldId="264"/>
            <ac:spMk id="2" creationId="{E887FDC8-CF12-B655-4D5D-B450D5BFF113}"/>
          </ac:spMkLst>
        </pc:spChg>
        <pc:spChg chg="del">
          <ac:chgData name="Temitope Olujimi Awofeso (2541665)" userId="3ba7397e-0560-452b-8b26-677fc1dcdea6" providerId="ADAL" clId="{04FAB2AF-B351-4488-B167-2202E8795026}" dt="2026-08-17T18:13:46.546" v="880" actId="22"/>
          <ac:spMkLst>
            <pc:docMk/>
            <pc:sldMk cId="2710753987" sldId="264"/>
            <ac:spMk id="3" creationId="{1116D7C2-21B5-ABB5-41D3-588190DB90E7}"/>
          </ac:spMkLst>
        </pc:spChg>
        <pc:picChg chg="add mod ord">
          <ac:chgData name="Temitope Olujimi Awofeso (2541665)" userId="3ba7397e-0560-452b-8b26-677fc1dcdea6" providerId="ADAL" clId="{04FAB2AF-B351-4488-B167-2202E8795026}" dt="2026-08-17T18:13:46.546" v="880" actId="22"/>
          <ac:picMkLst>
            <pc:docMk/>
            <pc:sldMk cId="2710753987" sldId="264"/>
            <ac:picMk id="5" creationId="{D5F5EC6E-7241-898A-CC66-DDDA418F64C0}"/>
          </ac:picMkLst>
        </pc:picChg>
      </pc:sldChg>
      <pc:sldChg chg="addSp delSp modSp new mod setBg">
        <pc:chgData name="Temitope Olujimi Awofeso (2541665)" userId="3ba7397e-0560-452b-8b26-677fc1dcdea6" providerId="ADAL" clId="{04FAB2AF-B351-4488-B167-2202E8795026}" dt="2026-08-17T21:40:59.688" v="1297" actId="313"/>
        <pc:sldMkLst>
          <pc:docMk/>
          <pc:sldMk cId="2990703570" sldId="265"/>
        </pc:sldMkLst>
        <pc:spChg chg="mod">
          <ac:chgData name="Temitope Olujimi Awofeso (2541665)" userId="3ba7397e-0560-452b-8b26-677fc1dcdea6" providerId="ADAL" clId="{04FAB2AF-B351-4488-B167-2202E8795026}" dt="2026-08-17T21:40:59.688" v="1297" actId="313"/>
          <ac:spMkLst>
            <pc:docMk/>
            <pc:sldMk cId="2990703570" sldId="265"/>
            <ac:spMk id="2" creationId="{A812931F-2D7B-5CD8-FC60-790D962DDE3A}"/>
          </ac:spMkLst>
        </pc:spChg>
        <pc:spChg chg="del">
          <ac:chgData name="Temitope Olujimi Awofeso (2541665)" userId="3ba7397e-0560-452b-8b26-677fc1dcdea6" providerId="ADAL" clId="{04FAB2AF-B351-4488-B167-2202E8795026}" dt="2026-08-17T18:15:39.735" v="882" actId="22"/>
          <ac:spMkLst>
            <pc:docMk/>
            <pc:sldMk cId="2990703570" sldId="265"/>
            <ac:spMk id="3" creationId="{2C1479E7-9C3E-2C9C-AC2A-5933A6DE867A}"/>
          </ac:spMkLst>
        </pc:spChg>
        <pc:picChg chg="add mod ord">
          <ac:chgData name="Temitope Olujimi Awofeso (2541665)" userId="3ba7397e-0560-452b-8b26-677fc1dcdea6" providerId="ADAL" clId="{04FAB2AF-B351-4488-B167-2202E8795026}" dt="2026-08-17T18:15:39.735" v="882" actId="22"/>
          <ac:picMkLst>
            <pc:docMk/>
            <pc:sldMk cId="2990703570" sldId="265"/>
            <ac:picMk id="5" creationId="{71925BC6-FFCD-284F-68EF-93E49995DD61}"/>
          </ac:picMkLst>
        </pc:picChg>
      </pc:sldChg>
      <pc:sldChg chg="addSp delSp modSp new mod setBg">
        <pc:chgData name="Temitope Olujimi Awofeso (2541665)" userId="3ba7397e-0560-452b-8b26-677fc1dcdea6" providerId="ADAL" clId="{04FAB2AF-B351-4488-B167-2202E8795026}" dt="2026-08-17T21:39:27.007" v="1293"/>
        <pc:sldMkLst>
          <pc:docMk/>
          <pc:sldMk cId="2541875747" sldId="266"/>
        </pc:sldMkLst>
        <pc:spChg chg="del mod">
          <ac:chgData name="Temitope Olujimi Awofeso (2541665)" userId="3ba7397e-0560-452b-8b26-677fc1dcdea6" providerId="ADAL" clId="{04FAB2AF-B351-4488-B167-2202E8795026}" dt="2026-08-17T19:37:09.594" v="1239" actId="21"/>
          <ac:spMkLst>
            <pc:docMk/>
            <pc:sldMk cId="2541875747" sldId="266"/>
            <ac:spMk id="2" creationId="{E490B320-A0DA-7B46-3544-CC4C40A36EF1}"/>
          </ac:spMkLst>
        </pc:spChg>
        <pc:spChg chg="del">
          <ac:chgData name="Temitope Olujimi Awofeso (2541665)" userId="3ba7397e-0560-452b-8b26-677fc1dcdea6" providerId="ADAL" clId="{04FAB2AF-B351-4488-B167-2202E8795026}" dt="2026-08-17T18:36:11.140" v="928" actId="22"/>
          <ac:spMkLst>
            <pc:docMk/>
            <pc:sldMk cId="2541875747" sldId="266"/>
            <ac:spMk id="3" creationId="{D413189F-AD82-F5E7-F2F8-63685C416492}"/>
          </ac:spMkLst>
        </pc:spChg>
        <pc:picChg chg="add mod ord">
          <ac:chgData name="Temitope Olujimi Awofeso (2541665)" userId="3ba7397e-0560-452b-8b26-677fc1dcdea6" providerId="ADAL" clId="{04FAB2AF-B351-4488-B167-2202E8795026}" dt="2026-08-17T19:37:17.944" v="1243" actId="14100"/>
          <ac:picMkLst>
            <pc:docMk/>
            <pc:sldMk cId="2541875747" sldId="266"/>
            <ac:picMk id="6" creationId="{2D75EEAD-8C31-6DB4-237A-F2D206DC300A}"/>
          </ac:picMkLst>
        </pc:picChg>
      </pc:sldChg>
      <pc:sldChg chg="addSp delSp modSp new mod setBg">
        <pc:chgData name="Temitope Olujimi Awofeso (2541665)" userId="3ba7397e-0560-452b-8b26-677fc1dcdea6" providerId="ADAL" clId="{04FAB2AF-B351-4488-B167-2202E8795026}" dt="2026-08-17T21:39:20.587" v="1292"/>
        <pc:sldMkLst>
          <pc:docMk/>
          <pc:sldMk cId="2441859093" sldId="267"/>
        </pc:sldMkLst>
        <pc:spChg chg="mod">
          <ac:chgData name="Temitope Olujimi Awofeso (2541665)" userId="3ba7397e-0560-452b-8b26-677fc1dcdea6" providerId="ADAL" clId="{04FAB2AF-B351-4488-B167-2202E8795026}" dt="2026-08-17T19:36:56.342" v="1237" actId="255"/>
          <ac:spMkLst>
            <pc:docMk/>
            <pc:sldMk cId="2441859093" sldId="267"/>
            <ac:spMk id="2" creationId="{C4594176-C7E4-B3F7-4EF4-E4747ED23F8D}"/>
          </ac:spMkLst>
        </pc:spChg>
        <pc:spChg chg="del">
          <ac:chgData name="Temitope Olujimi Awofeso (2541665)" userId="3ba7397e-0560-452b-8b26-677fc1dcdea6" providerId="ADAL" clId="{04FAB2AF-B351-4488-B167-2202E8795026}" dt="2026-08-17T18:37:55.996" v="998" actId="22"/>
          <ac:spMkLst>
            <pc:docMk/>
            <pc:sldMk cId="2441859093" sldId="267"/>
            <ac:spMk id="3" creationId="{DB58B6E8-C937-1B6F-1211-36BF696EB30E}"/>
          </ac:spMkLst>
        </pc:spChg>
        <pc:picChg chg="add mod ord">
          <ac:chgData name="Temitope Olujimi Awofeso (2541665)" userId="3ba7397e-0560-452b-8b26-677fc1dcdea6" providerId="ADAL" clId="{04FAB2AF-B351-4488-B167-2202E8795026}" dt="2026-08-17T19:37:42.756" v="1247" actId="14100"/>
          <ac:picMkLst>
            <pc:docMk/>
            <pc:sldMk cId="2441859093" sldId="267"/>
            <ac:picMk id="6" creationId="{DDE0C1F1-E112-45F8-2D6B-A152A5B9E6E8}"/>
          </ac:picMkLst>
        </pc:picChg>
      </pc:sldChg>
      <pc:sldChg chg="modSp new del mod">
        <pc:chgData name="Temitope Olujimi Awofeso (2541665)" userId="3ba7397e-0560-452b-8b26-677fc1dcdea6" providerId="ADAL" clId="{04FAB2AF-B351-4488-B167-2202E8795026}" dt="2026-08-17T21:37:43.057" v="1282" actId="2696"/>
        <pc:sldMkLst>
          <pc:docMk/>
          <pc:sldMk cId="424415046" sldId="268"/>
        </pc:sldMkLst>
        <pc:spChg chg="mod">
          <ac:chgData name="Temitope Olujimi Awofeso (2541665)" userId="3ba7397e-0560-452b-8b26-677fc1dcdea6" providerId="ADAL" clId="{04FAB2AF-B351-4488-B167-2202E8795026}" dt="2026-08-17T18:57:17.320" v="1073" actId="20577"/>
          <ac:spMkLst>
            <pc:docMk/>
            <pc:sldMk cId="424415046" sldId="268"/>
            <ac:spMk id="2" creationId="{AA8CE44E-7AA5-0340-37CD-3125AF89089E}"/>
          </ac:spMkLst>
        </pc:spChg>
        <pc:spChg chg="mod">
          <ac:chgData name="Temitope Olujimi Awofeso (2541665)" userId="3ba7397e-0560-452b-8b26-677fc1dcdea6" providerId="ADAL" clId="{04FAB2AF-B351-4488-B167-2202E8795026}" dt="2026-08-17T18:57:48.205" v="1081" actId="20577"/>
          <ac:spMkLst>
            <pc:docMk/>
            <pc:sldMk cId="424415046" sldId="268"/>
            <ac:spMk id="3" creationId="{85D41244-CF07-E770-6E52-F01E1913A53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7F3BEA-7CB1-4A64-A79E-AAF5B11E378A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2361AF-C443-4125-AACF-5C7B45FE00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4073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2361AF-C443-4125-AACF-5C7B45FE00D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168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3B32E-749B-A896-813C-AEC45A61EA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AA9424-02BD-F2CB-33D5-AC60FA6BDE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DC1716-D7AC-CE81-FD17-DB956A426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27999-8D96-4F13-B750-DAA535E2BD57}" type="datetime1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0C6697-E14B-539D-3B4A-3B3CF62230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A70B4-98FE-ADBC-B9A5-54572E68A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100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8A8B6-C7C0-5154-96D2-82133AE74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D616D-0CC8-5BD3-37BA-07FA7139B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F248AA-CD47-7495-CCAB-446BF7ED1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F9F00-D8C9-4505-BBFF-D56ED767E1D2}" type="datetime1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3E1EEC-39C0-7EAE-8D0A-A2E162720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A678F0-FE76-9A87-8054-3E69E93EC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750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136D3-C64B-F8B6-EBD6-38C8E410D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435F3F-A024-B175-DF93-2AFF149737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CC379-ACE7-EFDB-B9DE-7D115B019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FA72-0A2E-4F6D-86FF-025EC2A67BE3}" type="datetime1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2A3587-9164-2F5A-B8D5-182FBB09A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1D283-9A8A-311A-9122-5EFC30A79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6931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33816-BCA2-7149-544A-27DAD99E2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7DE15-42EC-1048-0068-C9C95AEE14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2C5474-14DB-30AC-008D-48304A984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694D11-106D-85EE-B8E3-9DE2B63DC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916B3-C321-4D30-9BFF-F99218C3CCAF}" type="datetime1">
              <a:rPr lang="en-GB" smtClean="0"/>
              <a:t>17/08/2026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BB5F1C-9781-DA14-00AD-561E9C2F4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1BA0A3-1507-D224-92C0-2ED838A7C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225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8E701-A40A-E0E8-589B-79BC0FA17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E52D28-8AC4-15CE-96E3-6BB1E4B2AD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FF2E32-A88B-5E63-ECA8-785FAF0213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7E7245-751D-A6C0-D9AF-A06FC343F0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F026AE-E9CF-EF02-696B-0DD578B94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12820E-7B5A-75F3-736E-C5E54ACA5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577B9-17E1-43BF-A254-226C54DF6CFD}" type="datetime1">
              <a:rPr lang="en-GB" smtClean="0"/>
              <a:t>17/08/2026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03ACD4-6CAC-7D36-4B59-36BD61429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95ED81-8F45-BA19-B3B0-E683321D7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898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3E186-616E-27B1-A3C7-373267447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41C13A-F5D3-8E75-319C-F38130C29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7CBEE-C8B8-45A9-A5C7-50E042E9ECA3}" type="datetime1">
              <a:rPr lang="en-GB" smtClean="0"/>
              <a:t>17/08/2026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3C1DA2-CD06-8159-AD21-A3FD74D9E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AC554D-235F-9A06-715A-8B6D3853A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703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D8D857-ABB5-8CEC-67ED-518ABA5D2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139B0-C66C-437B-987F-889DD630ADAE}" type="datetime1">
              <a:rPr lang="en-GB" smtClean="0"/>
              <a:t>17/08/2026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E2F318-760F-D48B-677B-0918680B0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EB0F5D-9977-62C5-1E73-8871A9607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07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B828A-9AB3-4D61-E102-52213B736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1DD6B-9172-2974-5EF1-D1F07E0108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71DA6A-27C9-F207-F8CE-FB517226A8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B79536-F6D2-A180-6303-3F0820B78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46F28-1B3F-4F2C-9C18-1C4500B64A36}" type="datetime1">
              <a:rPr lang="en-GB" smtClean="0"/>
              <a:t>17/08/2026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61A4AB-E3D0-C4B8-BDE4-7FFFDBC08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5A83EF-C547-E8BA-437D-B5AA66994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196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77FD2-2EFF-DECC-278F-9395FC0ED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CA518E-96A6-C3B0-7043-67B2F2D885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DB9B5B-35AC-EF38-CCAF-C432379E49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9903DC-F6B6-2640-5985-A5A9AAE13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E7942-2F45-46A5-8D69-2DD13B6EE646}" type="datetime1">
              <a:rPr lang="en-GB" smtClean="0"/>
              <a:t>17/08/2026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653798-4E9B-2FC1-2B7C-7B97C82A0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D0D726-FFE4-3594-517C-1BF54794E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131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E881E-D9A2-FB6B-F0A5-91137608B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000E7D-F6A9-29A9-2511-A32A75A7EB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362E49-FA30-44D1-C174-EA488E680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EA095-A4CE-4105-BCB3-6EED33545801}" type="datetime1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61E4B9-F82A-D8A7-0B17-FB18780BB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E2C9CE-3B05-DFC6-351A-D53492066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661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3B185B-2EAF-1900-D32B-CFC9D28A71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0BEFF2-FFCE-9357-7197-121AD8C65A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F704E-B2A9-A7A3-44E9-CA70FAFE1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D9A8-D7CE-494E-9EC9-727B417D9C19}" type="datetime1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7F86EE-2ACF-0230-3668-99DB7F10B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2D37A-740E-2FBA-7476-C973E5BD3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272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534435-28F5-60AC-DC01-8F579758E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61D0C7-7C25-32CA-2D6D-0A1EEF7F5D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D3B0AD-F77E-9D45-CA9C-957C1AC87B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85F48C-05F8-4EF4-9F22-F9F1042A7BF9}" type="datetime1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7B08F8-82F1-9374-3437-420BA9D31F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83F6F-B643-F830-0744-03A0349AB3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C56B4A-B566-4B55-9DE3-40614073D4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25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E7EA-B948-3DEF-0F78-E7FD709925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DS3- My Digital Portfolio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8F484B-B679-2B05-A2E0-8ADF09FC580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Author: Temitope Awofeso</a:t>
            </a:r>
          </a:p>
          <a:p>
            <a:r>
              <a:rPr lang="en-GB" dirty="0"/>
              <a:t>Student ID: 2541665</a:t>
            </a:r>
          </a:p>
          <a:p>
            <a:r>
              <a:rPr lang="en-GB" dirty="0"/>
              <a:t>Course Title: LCLM4002 Digital Skills</a:t>
            </a:r>
          </a:p>
          <a:p>
            <a:r>
              <a:rPr lang="en-GB" dirty="0"/>
              <a:t>Date: 17</a:t>
            </a:r>
            <a:r>
              <a:rPr lang="en-GB" baseline="30000" dirty="0"/>
              <a:t>th</a:t>
            </a:r>
            <a:r>
              <a:rPr lang="en-GB" dirty="0"/>
              <a:t> August 2026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9ACED4-4182-7635-5240-119A0D763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475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E648B-371C-B3F5-242B-8786A98A9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612136" cy="2176907"/>
          </a:xfrm>
        </p:spPr>
        <p:txBody>
          <a:bodyPr anchor="b">
            <a:normAutofit/>
          </a:bodyPr>
          <a:lstStyle/>
          <a:p>
            <a:br>
              <a:rPr lang="en-GB" sz="4000" b="1" dirty="0"/>
            </a:br>
            <a:r>
              <a:rPr lang="en-GB" sz="4000" b="1" dirty="0"/>
              <a:t>My Digital Baseline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1809449-A310-3856-F8CF-14A28E2D5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2</a:t>
            </a:fld>
            <a:endParaRPr lang="en-GB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B9EA53A-07DD-2D4D-7279-F332345537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07" r="12547" b="1"/>
          <a:stretch>
            <a:fillRect/>
          </a:stretch>
        </p:blipFill>
        <p:spPr>
          <a:xfrm>
            <a:off x="4059936" y="457200"/>
            <a:ext cx="6684264" cy="6264275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17286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DE0CB-FE8F-CF7B-6982-780309B2E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592" y="795528"/>
            <a:ext cx="3108960" cy="888893"/>
          </a:xfrm>
        </p:spPr>
        <p:txBody>
          <a:bodyPr anchor="b">
            <a:normAutofit fontScale="90000"/>
          </a:bodyPr>
          <a:lstStyle/>
          <a:p>
            <a:r>
              <a:rPr lang="en-GB" sz="2400" b="1" dirty="0"/>
              <a:t>Artefact 1-Document and Folder Organisation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74F60-CD35-6727-2E67-C193293A1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1" y="2872899"/>
            <a:ext cx="1920240" cy="6220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b="1" dirty="0"/>
              <a:t>Messy Folder -Before</a:t>
            </a:r>
          </a:p>
          <a:p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18CA71-0B7F-0AF9-99C9-53B5E7831C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6808" b="-1"/>
          <a:stretch>
            <a:fillRect/>
          </a:stretch>
        </p:blipFill>
        <p:spPr>
          <a:xfrm>
            <a:off x="2560322" y="10"/>
            <a:ext cx="9336504" cy="657597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55EA15-D303-673D-91E7-5437ED0D3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791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920A7-6390-C487-213A-3AC042D2E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1769123"/>
            <a:ext cx="1988815" cy="5130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400" b="1" dirty="0"/>
              <a:t>Messy Folder-After</a:t>
            </a:r>
            <a:endParaRPr lang="en-US" sz="14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9BF24DC-C384-CD56-5FE1-EA0C4C04DF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4289" y="877825"/>
            <a:ext cx="9564624" cy="5714999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4EF9CD3-ABB0-7541-200A-6E0FEE7F4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90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7407C2-7CA3-DD85-DA36-B24D29B9B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600" dirty="0"/>
              <a:t>My Folder </a:t>
            </a:r>
            <a:r>
              <a:rPr lang="en-US" sz="4600" dirty="0" err="1"/>
              <a:t>Organisation</a:t>
            </a:r>
            <a:r>
              <a:rPr lang="en-US" sz="4600" dirty="0"/>
              <a:t> in Microsoft OneDrive</a:t>
            </a:r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8B025C5-6B22-0172-FD66-A9FA8D22D70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61665" y="1868971"/>
            <a:ext cx="10486856" cy="4193501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30790A1-C630-5E06-E392-6B69F6AB4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927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2E3CAC2-A693-5600-1C1B-DD78E0F2C0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161288"/>
            <a:ext cx="10515600" cy="432902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5545FF5-898E-DD16-0092-A88C8455D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0011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BC00F-F4FB-A57E-A39A-6D61837B6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5900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Artefact 2- CRAAP Test Practice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AD59CFC-6474-D47B-7A66-2040F52604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35781" y="1469454"/>
            <a:ext cx="9251577" cy="476526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46FBAC6-97AB-F877-CA81-D87101A0A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9751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94176-C7E4-B3F7-4EF4-E4747ED23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Artefact 3- Professional Editing Tools: MS Word Editor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DE0C1F1-E112-45F8-2D6B-A152A5B9E6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06425" y="1536192"/>
            <a:ext cx="9976104" cy="464077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2D69B2-3977-F4CD-253A-0F6C52152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8590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D75EEAD-8C31-6DB4-237A-F2D206DC30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9264" y="768096"/>
            <a:ext cx="8714232" cy="538143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B991CD-CAFE-F642-6C56-E843C0617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875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ABE7B-9EB7-9441-5F47-CFCCD1046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Artefact 4- Responsible AI Use-Real world application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2CB307-230F-78AC-ED75-18C90128A9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5642" y="1825625"/>
            <a:ext cx="10515600" cy="4738804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8B1F2D-D2E1-7289-472B-D594E8E0C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4635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7FDC8-CF12-B655-4D5D-B450D5BFF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Artefact 5- Data Literacy Growth: DS2 River Fitness Gym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5F5EC6E-7241-898A-CC66-DDDA418F64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75142" y="1825625"/>
            <a:ext cx="7841716" cy="4351338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14FC6D-EA06-2D90-BB1E-0F8C3A3CB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753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2931F-2D7B-5CD8-FC60-790D962DD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Excerpt from my DS2 Log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925BC6-FFCD-284F-68EF-93E49995DD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4606" y="1825625"/>
            <a:ext cx="7762787" cy="4351338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B1BFF-AB65-94EB-E896-70620E90C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56B4A-B566-4B55-9DE3-40614073D4D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7035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93</Words>
  <Application>Microsoft Office PowerPoint</Application>
  <PresentationFormat>Widescreen</PresentationFormat>
  <Paragraphs>28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DS3- My Digital Portfolio</vt:lpstr>
      <vt:lpstr> My Digital Baseline</vt:lpstr>
      <vt:lpstr>Artefact 1-Document and Folder Organisation</vt:lpstr>
      <vt:lpstr>Messy Folder-After</vt:lpstr>
      <vt:lpstr>My Folder Organisation in Microsoft OneDrive</vt:lpstr>
      <vt:lpstr>PowerPoint Presentation</vt:lpstr>
      <vt:lpstr>Artefact 2- CRAAP Test Practice</vt:lpstr>
      <vt:lpstr>Artefact 3- Professional Editing Tools: MS Word Editor</vt:lpstr>
      <vt:lpstr>PowerPoint Presentation</vt:lpstr>
      <vt:lpstr>Artefact 4- Responsible AI Use-Real world application</vt:lpstr>
      <vt:lpstr>Artefact 5- Data Literacy Growth: DS2 River Fitness Gym</vt:lpstr>
      <vt:lpstr>Excerpt from my DS2 Log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Temitope Olujimi Awofeso (2541665)</dc:creator>
  <cp:lastModifiedBy>Temitope Olujimi Awofeso (2541665)</cp:lastModifiedBy>
  <cp:revision>1</cp:revision>
  <dcterms:created xsi:type="dcterms:W3CDTF">2026-08-12T12:48:13Z</dcterms:created>
  <dcterms:modified xsi:type="dcterms:W3CDTF">2026-08-17T21:41:08Z</dcterms:modified>
</cp:coreProperties>
</file>