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7" r:id="rId2"/>
    <p:sldId id="256"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3E8712-2593-4019-A5D9-ACC0B15CDF99}" v="5" dt="2023-02-25T22:13:08.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ulu" userId="e3beb9ff998b02ac" providerId="LiveId" clId="{8B3E8712-2593-4019-A5D9-ACC0B15CDF99}"/>
    <pc:docChg chg="custSel modSld">
      <pc:chgData name="Ruth Tulu" userId="e3beb9ff998b02ac" providerId="LiveId" clId="{8B3E8712-2593-4019-A5D9-ACC0B15CDF99}" dt="2023-02-25T22:14:26.556" v="2126" actId="1076"/>
      <pc:docMkLst>
        <pc:docMk/>
      </pc:docMkLst>
      <pc:sldChg chg="modSp mod">
        <pc:chgData name="Ruth Tulu" userId="e3beb9ff998b02ac" providerId="LiveId" clId="{8B3E8712-2593-4019-A5D9-ACC0B15CDF99}" dt="2023-02-25T21:53:17.066" v="1775" actId="1076"/>
        <pc:sldMkLst>
          <pc:docMk/>
          <pc:sldMk cId="2370104916" sldId="257"/>
        </pc:sldMkLst>
        <pc:spChg chg="mod">
          <ac:chgData name="Ruth Tulu" userId="e3beb9ff998b02ac" providerId="LiveId" clId="{8B3E8712-2593-4019-A5D9-ACC0B15CDF99}" dt="2023-02-25T21:53:17.066" v="1775" actId="1076"/>
          <ac:spMkLst>
            <pc:docMk/>
            <pc:sldMk cId="2370104916" sldId="257"/>
            <ac:spMk id="2" creationId="{2D85145F-415A-7ECF-0D9A-3103A655F4B4}"/>
          </ac:spMkLst>
        </pc:spChg>
      </pc:sldChg>
      <pc:sldChg chg="modSp mod">
        <pc:chgData name="Ruth Tulu" userId="e3beb9ff998b02ac" providerId="LiveId" clId="{8B3E8712-2593-4019-A5D9-ACC0B15CDF99}" dt="2023-02-24T16:37:56.497" v="1030" actId="27636"/>
        <pc:sldMkLst>
          <pc:docMk/>
          <pc:sldMk cId="3064426037" sldId="260"/>
        </pc:sldMkLst>
        <pc:spChg chg="mod">
          <ac:chgData name="Ruth Tulu" userId="e3beb9ff998b02ac" providerId="LiveId" clId="{8B3E8712-2593-4019-A5D9-ACC0B15CDF99}" dt="2023-02-24T16:37:56.497" v="1030" actId="27636"/>
          <ac:spMkLst>
            <pc:docMk/>
            <pc:sldMk cId="3064426037" sldId="260"/>
            <ac:spMk id="3" creationId="{7170AE68-6BB4-83A3-A080-4F6AD2B544C6}"/>
          </ac:spMkLst>
        </pc:spChg>
      </pc:sldChg>
      <pc:sldChg chg="delSp modSp mod">
        <pc:chgData name="Ruth Tulu" userId="e3beb9ff998b02ac" providerId="LiveId" clId="{8B3E8712-2593-4019-A5D9-ACC0B15CDF99}" dt="2023-02-25T21:20:12.098" v="1516" actId="20577"/>
        <pc:sldMkLst>
          <pc:docMk/>
          <pc:sldMk cId="3893883601" sldId="261"/>
        </pc:sldMkLst>
        <pc:spChg chg="del">
          <ac:chgData name="Ruth Tulu" userId="e3beb9ff998b02ac" providerId="LiveId" clId="{8B3E8712-2593-4019-A5D9-ACC0B15CDF99}" dt="2023-02-24T15:26:28.373" v="329" actId="21"/>
          <ac:spMkLst>
            <pc:docMk/>
            <pc:sldMk cId="3893883601" sldId="261"/>
            <ac:spMk id="2" creationId="{EBD9FE34-AC0F-435E-6F66-DA1701A4B59F}"/>
          </ac:spMkLst>
        </pc:spChg>
        <pc:spChg chg="mod">
          <ac:chgData name="Ruth Tulu" userId="e3beb9ff998b02ac" providerId="LiveId" clId="{8B3E8712-2593-4019-A5D9-ACC0B15CDF99}" dt="2023-02-25T21:20:12.098" v="1516" actId="20577"/>
          <ac:spMkLst>
            <pc:docMk/>
            <pc:sldMk cId="3893883601" sldId="261"/>
            <ac:spMk id="3" creationId="{87372EF6-5E4F-D057-3AB4-E0FA1B073D7A}"/>
          </ac:spMkLst>
        </pc:spChg>
      </pc:sldChg>
      <pc:sldChg chg="delSp modSp mod">
        <pc:chgData name="Ruth Tulu" userId="e3beb9ff998b02ac" providerId="LiveId" clId="{8B3E8712-2593-4019-A5D9-ACC0B15CDF99}" dt="2023-02-25T21:51:38.703" v="1765" actId="313"/>
        <pc:sldMkLst>
          <pc:docMk/>
          <pc:sldMk cId="1007346077" sldId="262"/>
        </pc:sldMkLst>
        <pc:spChg chg="del">
          <ac:chgData name="Ruth Tulu" userId="e3beb9ff998b02ac" providerId="LiveId" clId="{8B3E8712-2593-4019-A5D9-ACC0B15CDF99}" dt="2023-02-25T21:01:13.495" v="1214" actId="21"/>
          <ac:spMkLst>
            <pc:docMk/>
            <pc:sldMk cId="1007346077" sldId="262"/>
            <ac:spMk id="2" creationId="{D4A2642A-B97A-E1BD-30E2-1E834BDC48E7}"/>
          </ac:spMkLst>
        </pc:spChg>
        <pc:spChg chg="mod">
          <ac:chgData name="Ruth Tulu" userId="e3beb9ff998b02ac" providerId="LiveId" clId="{8B3E8712-2593-4019-A5D9-ACC0B15CDF99}" dt="2023-02-25T21:51:38.703" v="1765" actId="313"/>
          <ac:spMkLst>
            <pc:docMk/>
            <pc:sldMk cId="1007346077" sldId="262"/>
            <ac:spMk id="3" creationId="{74BB7292-557F-31F3-AF5B-EABCF1EA0EE6}"/>
          </ac:spMkLst>
        </pc:spChg>
      </pc:sldChg>
      <pc:sldChg chg="modSp mod">
        <pc:chgData name="Ruth Tulu" userId="e3beb9ff998b02ac" providerId="LiveId" clId="{8B3E8712-2593-4019-A5D9-ACC0B15CDF99}" dt="2023-02-25T22:14:26.556" v="2126" actId="1076"/>
        <pc:sldMkLst>
          <pc:docMk/>
          <pc:sldMk cId="910230882" sldId="263"/>
        </pc:sldMkLst>
        <pc:spChg chg="mod">
          <ac:chgData name="Ruth Tulu" userId="e3beb9ff998b02ac" providerId="LiveId" clId="{8B3E8712-2593-4019-A5D9-ACC0B15CDF99}" dt="2023-02-25T22:14:26.556" v="2126" actId="1076"/>
          <ac:spMkLst>
            <pc:docMk/>
            <pc:sldMk cId="910230882" sldId="263"/>
            <ac:spMk id="2" creationId="{1361F514-7FB8-D8FA-ACAC-7D92540BB04A}"/>
          </ac:spMkLst>
        </pc:spChg>
        <pc:spChg chg="mod">
          <ac:chgData name="Ruth Tulu" userId="e3beb9ff998b02ac" providerId="LiveId" clId="{8B3E8712-2593-4019-A5D9-ACC0B15CDF99}" dt="2023-02-25T22:14:13.516" v="2125" actId="113"/>
          <ac:spMkLst>
            <pc:docMk/>
            <pc:sldMk cId="910230882" sldId="263"/>
            <ac:spMk id="3" creationId="{1E654BF0-5717-AF7D-1D5C-0D15F34C27D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4181589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169362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582245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1EAA29-51F3-4A92-9D22-185A22F06FEC}"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489688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1EAA29-51F3-4A92-9D22-185A22F06FEC}" type="datetimeFigureOut">
              <a:rPr lang="en-GB" smtClean="0"/>
              <a:t>22/02/2023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133420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1EAA29-51F3-4A92-9D22-185A22F06FEC}" type="datetimeFigureOut">
              <a:rPr lang="en-GB" smtClean="0"/>
              <a:t>22/02/2023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874205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1EAA29-51F3-4A92-9D22-185A22F06FEC}" type="datetimeFigureOut">
              <a:rPr lang="en-GB" smtClean="0"/>
              <a:t>22/02/2023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179961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1EAA29-51F3-4A92-9D22-185A22F06FEC}"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1655428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D91EAA29-51F3-4A92-9D22-185A22F06FEC}" type="datetimeFigureOut">
              <a:rPr lang="en-GB" smtClean="0"/>
              <a:t>22/02/2023</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831603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1EAA29-51F3-4A92-9D22-185A22F06FEC}"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4126674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003141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2709677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18786020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101327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276005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045413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1EAA29-51F3-4A92-9D22-185A22F06FEC}"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0254-7925-4094-863D-FD939C6BECE5}" type="slidenum">
              <a:rPr lang="en-GB" smtClean="0"/>
              <a:t>‹#›</a:t>
            </a:fld>
            <a:endParaRPr lang="en-GB"/>
          </a:p>
        </p:txBody>
      </p:sp>
    </p:spTree>
    <p:extLst>
      <p:ext uri="{BB962C8B-B14F-4D97-AF65-F5344CB8AC3E}">
        <p14:creationId xmlns:p14="http://schemas.microsoft.com/office/powerpoint/2010/main" val="3385262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91EAA29-51F3-4A92-9D22-185A22F06FEC}" type="datetimeFigureOut">
              <a:rPr lang="en-GB" smtClean="0"/>
              <a:t>22/02/2023</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FC7D0254-7925-4094-863D-FD939C6BECE5}" type="slidenum">
              <a:rPr lang="en-GB" smtClean="0"/>
              <a:t>‹#›</a:t>
            </a:fld>
            <a:endParaRPr lang="en-GB"/>
          </a:p>
        </p:txBody>
      </p:sp>
    </p:spTree>
    <p:extLst>
      <p:ext uri="{BB962C8B-B14F-4D97-AF65-F5344CB8AC3E}">
        <p14:creationId xmlns:p14="http://schemas.microsoft.com/office/powerpoint/2010/main" val="3339554502"/>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infed.org/mobi/bruce-w-tuckman-forming-storming-norming-and-performing-in-groups/" TargetMode="External"/><Relationship Id="rId2" Type="http://schemas.openxmlformats.org/officeDocument/2006/relationships/hyperlink" Target="https://hbr.org/2016/06/the-secrets-of-great-teamwork" TargetMode="External"/><Relationship Id="rId1" Type="http://schemas.openxmlformats.org/officeDocument/2006/relationships/slideLayout" Target="../slideLayouts/slideLayout2.xml"/><Relationship Id="rId5" Type="http://schemas.openxmlformats.org/officeDocument/2006/relationships/hyperlink" Target="https://www.ifm.eng.cam.ac.uk/research/dmg/tools-and-techniques/belbins-team-roles/" TargetMode="External"/><Relationship Id="rId4" Type="http://schemas.openxmlformats.org/officeDocument/2006/relationships/hyperlink" Target="https://www.wcupa.edu/coral/tuckmanStagesGroupDelvelopment.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5145F-415A-7ECF-0D9A-3103A655F4B4}"/>
              </a:ext>
            </a:extLst>
          </p:cNvPr>
          <p:cNvSpPr>
            <a:spLocks noGrp="1"/>
          </p:cNvSpPr>
          <p:nvPr>
            <p:ph type="title"/>
          </p:nvPr>
        </p:nvSpPr>
        <p:spPr>
          <a:xfrm>
            <a:off x="7455160" y="3568958"/>
            <a:ext cx="4131906" cy="2957805"/>
          </a:xfrm>
        </p:spPr>
        <p:txBody>
          <a:bodyPr/>
          <a:lstStyle/>
          <a:p>
            <a:r>
              <a:rPr lang="en-GB" dirty="0"/>
              <a:t>Name: Ruth Tulu</a:t>
            </a:r>
            <a:br>
              <a:rPr lang="en-GB" dirty="0"/>
            </a:br>
            <a:r>
              <a:rPr lang="en-GB" dirty="0"/>
              <a:t>student number: </a:t>
            </a:r>
            <a:br>
              <a:rPr lang="en-GB" dirty="0"/>
            </a:br>
            <a:r>
              <a:rPr lang="en-GB" dirty="0"/>
              <a:t>2126246 </a:t>
            </a:r>
          </a:p>
        </p:txBody>
      </p:sp>
      <p:sp>
        <p:nvSpPr>
          <p:cNvPr id="3" name="Content Placeholder 2">
            <a:extLst>
              <a:ext uri="{FF2B5EF4-FFF2-40B4-BE49-F238E27FC236}">
                <a16:creationId xmlns:a16="http://schemas.microsoft.com/office/drawing/2014/main" id="{11B9449A-15DB-27B9-8F58-7C0C3DFC812B}"/>
              </a:ext>
            </a:extLst>
          </p:cNvPr>
          <p:cNvSpPr>
            <a:spLocks noGrp="1"/>
          </p:cNvSpPr>
          <p:nvPr>
            <p:ph idx="1"/>
          </p:nvPr>
        </p:nvSpPr>
        <p:spPr>
          <a:xfrm>
            <a:off x="838200" y="1825625"/>
            <a:ext cx="5385318" cy="3222236"/>
          </a:xfrm>
        </p:spPr>
        <p:txBody>
          <a:bodyPr/>
          <a:lstStyle/>
          <a:p>
            <a:pPr marL="0" indent="0">
              <a:buNone/>
            </a:pPr>
            <a:r>
              <a:rPr lang="en-GB" sz="3600" dirty="0"/>
              <a:t>C1: Group</a:t>
            </a:r>
            <a:r>
              <a:rPr lang="en-GB" dirty="0"/>
              <a:t> </a:t>
            </a:r>
            <a:r>
              <a:rPr lang="en-GB" sz="3600" dirty="0"/>
              <a:t>presentation</a:t>
            </a:r>
            <a:r>
              <a:rPr lang="en-GB" dirty="0"/>
              <a:t> </a:t>
            </a:r>
          </a:p>
        </p:txBody>
      </p:sp>
    </p:spTree>
    <p:extLst>
      <p:ext uri="{BB962C8B-B14F-4D97-AF65-F5344CB8AC3E}">
        <p14:creationId xmlns:p14="http://schemas.microsoft.com/office/powerpoint/2010/main" val="2370104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57391-B1DE-DA49-BB2A-61E78440BCAD}"/>
              </a:ext>
            </a:extLst>
          </p:cNvPr>
          <p:cNvSpPr>
            <a:spLocks noGrp="1"/>
          </p:cNvSpPr>
          <p:nvPr>
            <p:ph type="ctrTitle"/>
          </p:nvPr>
        </p:nvSpPr>
        <p:spPr/>
        <p:txBody>
          <a:bodyPr>
            <a:normAutofit/>
          </a:bodyPr>
          <a:lstStyle/>
          <a:p>
            <a:r>
              <a:rPr lang="en-GB" dirty="0"/>
              <a:t>Question 3 - What makes a successful team. How did you apply this to your team?</a:t>
            </a:r>
          </a:p>
        </p:txBody>
      </p:sp>
    </p:spTree>
    <p:extLst>
      <p:ext uri="{BB962C8B-B14F-4D97-AF65-F5344CB8AC3E}">
        <p14:creationId xmlns:p14="http://schemas.microsoft.com/office/powerpoint/2010/main" val="3366245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A741C6-C6B3-E0AD-8D62-A587210FB4B2}"/>
              </a:ext>
            </a:extLst>
          </p:cNvPr>
          <p:cNvSpPr>
            <a:spLocks noGrp="1"/>
          </p:cNvSpPr>
          <p:nvPr>
            <p:ph idx="1"/>
          </p:nvPr>
        </p:nvSpPr>
        <p:spPr>
          <a:xfrm>
            <a:off x="0" y="0"/>
            <a:ext cx="10515600" cy="3284781"/>
          </a:xfrm>
        </p:spPr>
        <p:txBody>
          <a:bodyPr/>
          <a:lstStyle/>
          <a:p>
            <a:pPr marL="0" indent="0">
              <a:buNone/>
            </a:pPr>
            <a:endParaRPr lang="en-GB" dirty="0"/>
          </a:p>
          <a:p>
            <a:pPr marL="0" indent="0">
              <a:buNone/>
            </a:pPr>
            <a:r>
              <a:rPr lang="en-GB" sz="3200" dirty="0"/>
              <a:t>Our work place is a restaurant, and I am the manager of our restaurant. Marin is the executive chef of the restaurant and the kitchen manager.   </a:t>
            </a:r>
          </a:p>
        </p:txBody>
      </p:sp>
      <p:pic>
        <p:nvPicPr>
          <p:cNvPr id="5" name="Picture 4">
            <a:extLst>
              <a:ext uri="{FF2B5EF4-FFF2-40B4-BE49-F238E27FC236}">
                <a16:creationId xmlns:a16="http://schemas.microsoft.com/office/drawing/2014/main" id="{98F26F5B-008E-0770-FE17-C4C58025E2AA}"/>
              </a:ext>
            </a:extLst>
          </p:cNvPr>
          <p:cNvPicPr>
            <a:picLocks noChangeAspect="1"/>
          </p:cNvPicPr>
          <p:nvPr/>
        </p:nvPicPr>
        <p:blipFill>
          <a:blip r:embed="rId2"/>
          <a:stretch>
            <a:fillRect/>
          </a:stretch>
        </p:blipFill>
        <p:spPr>
          <a:xfrm>
            <a:off x="6460960" y="2846232"/>
            <a:ext cx="5639289" cy="3825572"/>
          </a:xfrm>
          <a:prstGeom prst="rect">
            <a:avLst/>
          </a:prstGeom>
        </p:spPr>
      </p:pic>
    </p:spTree>
    <p:extLst>
      <p:ext uri="{BB962C8B-B14F-4D97-AF65-F5344CB8AC3E}">
        <p14:creationId xmlns:p14="http://schemas.microsoft.com/office/powerpoint/2010/main" val="2564493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DA8B96-FA8C-C484-D0E5-973FC4A6A92A}"/>
              </a:ext>
            </a:extLst>
          </p:cNvPr>
          <p:cNvSpPr>
            <a:spLocks noGrp="1"/>
          </p:cNvSpPr>
          <p:nvPr>
            <p:ph type="ctrTitle"/>
          </p:nvPr>
        </p:nvSpPr>
        <p:spPr>
          <a:xfrm>
            <a:off x="111967" y="844419"/>
            <a:ext cx="10268614" cy="838201"/>
          </a:xfrm>
        </p:spPr>
        <p:txBody>
          <a:bodyPr>
            <a:normAutofit fontScale="90000"/>
          </a:bodyPr>
          <a:lstStyle/>
          <a:p>
            <a:r>
              <a:rPr lang="en-GB" dirty="0"/>
              <a:t>What makes a successful team ?</a:t>
            </a:r>
          </a:p>
        </p:txBody>
      </p:sp>
      <p:sp>
        <p:nvSpPr>
          <p:cNvPr id="5" name="Subtitle 4">
            <a:extLst>
              <a:ext uri="{FF2B5EF4-FFF2-40B4-BE49-F238E27FC236}">
                <a16:creationId xmlns:a16="http://schemas.microsoft.com/office/drawing/2014/main" id="{142650A2-C868-1459-F56D-0AE4353215EA}"/>
              </a:ext>
            </a:extLst>
          </p:cNvPr>
          <p:cNvSpPr>
            <a:spLocks noGrp="1"/>
          </p:cNvSpPr>
          <p:nvPr>
            <p:ph type="subTitle" idx="1"/>
          </p:nvPr>
        </p:nvSpPr>
        <p:spPr>
          <a:xfrm>
            <a:off x="111967" y="2447731"/>
            <a:ext cx="10268614" cy="4410269"/>
          </a:xfrm>
        </p:spPr>
        <p:txBody>
          <a:bodyPr/>
          <a:lstStyle/>
          <a:p>
            <a:pPr algn="l"/>
            <a:r>
              <a:rPr lang="en-GB" dirty="0"/>
              <a:t> The most important lesson for leaders is that, despite the increasingly complex problems teams confront, a very small number of variables have a disproportionately large impact on their performance. If managers are aware of these aspects and concentrate on getting them right, they can generate significant returns.(</a:t>
            </a:r>
            <a:r>
              <a:rPr lang="en-GB" dirty="0" err="1"/>
              <a:t>hass</a:t>
            </a:r>
            <a:r>
              <a:rPr lang="en-GB" dirty="0"/>
              <a:t> and Mortensen, 2016). </a:t>
            </a:r>
          </a:p>
          <a:p>
            <a:pPr algn="l"/>
            <a:endParaRPr lang="en-GB" dirty="0"/>
          </a:p>
          <a:p>
            <a:pPr algn="l"/>
            <a:r>
              <a:rPr lang="en-GB" dirty="0"/>
              <a:t>                                                                </a:t>
            </a:r>
          </a:p>
        </p:txBody>
      </p:sp>
    </p:spTree>
    <p:extLst>
      <p:ext uri="{BB962C8B-B14F-4D97-AF65-F5344CB8AC3E}">
        <p14:creationId xmlns:p14="http://schemas.microsoft.com/office/powerpoint/2010/main" val="110971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70AE68-6BB4-83A3-A080-4F6AD2B544C6}"/>
              </a:ext>
            </a:extLst>
          </p:cNvPr>
          <p:cNvSpPr>
            <a:spLocks noGrp="1"/>
          </p:cNvSpPr>
          <p:nvPr>
            <p:ph idx="1"/>
          </p:nvPr>
        </p:nvSpPr>
        <p:spPr>
          <a:xfrm>
            <a:off x="-83976" y="0"/>
            <a:ext cx="12275976" cy="7072604"/>
          </a:xfrm>
        </p:spPr>
        <p:txBody>
          <a:bodyPr anchor="t">
            <a:normAutofit fontScale="92500" lnSpcReduction="10000"/>
          </a:bodyPr>
          <a:lstStyle/>
          <a:p>
            <a:pPr>
              <a:lnSpc>
                <a:spcPct val="150000"/>
              </a:lnSpc>
            </a:pPr>
            <a:r>
              <a:rPr lang="en-GB" dirty="0"/>
              <a:t>To make our team a successful team we used Tuckman's model which outlines the stages that teams typically go through from the beginning of the project to its successful conclusion and identifies the potential failure points for both the team and the project.(</a:t>
            </a:r>
            <a:r>
              <a:rPr lang="en-GB" dirty="0" err="1"/>
              <a:t>k.smith</a:t>
            </a:r>
            <a:r>
              <a:rPr lang="en-GB" dirty="0"/>
              <a:t>, 2019). The first stage we use is forming.</a:t>
            </a:r>
          </a:p>
          <a:p>
            <a:pPr>
              <a:lnSpc>
                <a:spcPct val="150000"/>
              </a:lnSpc>
            </a:pPr>
            <a:r>
              <a:rPr lang="en-GB" dirty="0"/>
              <a:t>Forming is the stage where the leader must appear to be forthcoming with information and prepared to respond to all inquiries. Following the forming stage as a manager I give orders politely that has to be done. Also first we figure out how to work together as a group by maximising each team member power or strength, by thinking how to overcome the weaknesses that hinder the team’s progress and can the members cooperate with each other?</a:t>
            </a:r>
          </a:p>
          <a:p>
            <a:pPr>
              <a:lnSpc>
                <a:spcPct val="150000"/>
              </a:lnSpc>
            </a:pPr>
            <a:r>
              <a:rPr lang="en-GB" dirty="0"/>
              <a:t>Storming this is the second stage of team development, when trust between members of the group begins to develop. When people express their thoughts, this stage frequently begins, if individuals of the team are given positions of power and authority, conflict may develop. So we all agreed to give our feedback each other respectfully and positive way. That way we all can have a good relationships. </a:t>
            </a:r>
          </a:p>
          <a:p>
            <a:pPr>
              <a:lnSpc>
                <a:spcPct val="150000"/>
              </a:lnSpc>
            </a:pPr>
            <a:r>
              <a:rPr lang="en-GB" dirty="0"/>
              <a:t>Norming, in this stage every team member accepts responsibility and is motivated to contribute to the achievement of the group's objectives.  So in our group all our team is aware of competition to be a successful team so we all share a same goal then focus in our goal to be achieved. We also planed how to work together and deliver the result as a team </a:t>
            </a:r>
          </a:p>
          <a:p>
            <a:pPr>
              <a:lnSpc>
                <a:spcPct val="150000"/>
              </a:lnSpc>
            </a:pPr>
            <a:endParaRPr lang="en-GB" dirty="0"/>
          </a:p>
          <a:p>
            <a:pPr marL="0" indent="0">
              <a:lnSpc>
                <a:spcPct val="150000"/>
              </a:lnSpc>
              <a:buNone/>
            </a:pPr>
            <a:endParaRPr lang="en-GB" dirty="0"/>
          </a:p>
        </p:txBody>
      </p:sp>
    </p:spTree>
    <p:extLst>
      <p:ext uri="{BB962C8B-B14F-4D97-AF65-F5344CB8AC3E}">
        <p14:creationId xmlns:p14="http://schemas.microsoft.com/office/powerpoint/2010/main" val="3064426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372EF6-5E4F-D057-3AB4-E0FA1B073D7A}"/>
              </a:ext>
            </a:extLst>
          </p:cNvPr>
          <p:cNvSpPr>
            <a:spLocks noGrp="1"/>
          </p:cNvSpPr>
          <p:nvPr>
            <p:ph idx="1"/>
          </p:nvPr>
        </p:nvSpPr>
        <p:spPr>
          <a:xfrm>
            <a:off x="74644" y="261257"/>
            <a:ext cx="11971175" cy="5529943"/>
          </a:xfrm>
        </p:spPr>
        <p:txBody>
          <a:bodyPr anchor="t"/>
          <a:lstStyle/>
          <a:p>
            <a:r>
              <a:rPr lang="en-GB" dirty="0"/>
              <a:t>Performing is the fourth stage of team development, during this stage, employees focus on cooperation, group thinking, and teamwork. What we did was collaborate all together and think together by helping each other. Then that way we can achieve our goal with the right effort. </a:t>
            </a:r>
          </a:p>
          <a:p>
            <a:r>
              <a:rPr lang="en-GB" dirty="0"/>
              <a:t>Adjourning, in this stage team members go through transitions and changes. (west Chester university, 2022). We all review our achievements, as a team member we all support each other, celebrate dinner and cope with change. </a:t>
            </a:r>
          </a:p>
        </p:txBody>
      </p:sp>
    </p:spTree>
    <p:extLst>
      <p:ext uri="{BB962C8B-B14F-4D97-AF65-F5344CB8AC3E}">
        <p14:creationId xmlns:p14="http://schemas.microsoft.com/office/powerpoint/2010/main" val="3893883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BB7292-557F-31F3-AF5B-EABCF1EA0EE6}"/>
              </a:ext>
            </a:extLst>
          </p:cNvPr>
          <p:cNvSpPr>
            <a:spLocks noGrp="1"/>
          </p:cNvSpPr>
          <p:nvPr>
            <p:ph idx="1"/>
          </p:nvPr>
        </p:nvSpPr>
        <p:spPr>
          <a:xfrm>
            <a:off x="-6252" y="54428"/>
            <a:ext cx="12198252" cy="6803572"/>
          </a:xfrm>
        </p:spPr>
        <p:txBody>
          <a:bodyPr anchor="t"/>
          <a:lstStyle/>
          <a:p>
            <a:r>
              <a:rPr lang="en-GB" dirty="0"/>
              <a:t>Belbin’s team role </a:t>
            </a:r>
          </a:p>
          <a:p>
            <a:pPr marL="0" indent="0">
              <a:buNone/>
            </a:pPr>
            <a:r>
              <a:rPr lang="en-GB" dirty="0"/>
              <a:t>a good technique to evaluate a team's relative strengths and weaknesses. aids the team in understanding how to increase performance.(</a:t>
            </a:r>
          </a:p>
          <a:p>
            <a:pPr marL="0" indent="0">
              <a:buNone/>
            </a:pPr>
            <a:r>
              <a:rPr lang="en-GB" dirty="0"/>
              <a:t>By using Belbin's questionnaire it helped us to find what sort of team member we are, who come up with new ideas and our characteristic approach to team work et cetera. </a:t>
            </a:r>
          </a:p>
          <a:p>
            <a:pPr marL="0" indent="0">
              <a:buNone/>
            </a:pPr>
            <a:endParaRPr lang="en-GB" dirty="0"/>
          </a:p>
        </p:txBody>
      </p:sp>
    </p:spTree>
    <p:extLst>
      <p:ext uri="{BB962C8B-B14F-4D97-AF65-F5344CB8AC3E}">
        <p14:creationId xmlns:p14="http://schemas.microsoft.com/office/powerpoint/2010/main" val="1007346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1F514-7FB8-D8FA-ACAC-7D92540BB04A}"/>
              </a:ext>
            </a:extLst>
          </p:cNvPr>
          <p:cNvSpPr>
            <a:spLocks noGrp="1"/>
          </p:cNvSpPr>
          <p:nvPr>
            <p:ph type="title"/>
          </p:nvPr>
        </p:nvSpPr>
        <p:spPr>
          <a:xfrm>
            <a:off x="733992" y="114300"/>
            <a:ext cx="9905998" cy="1905000"/>
          </a:xfrm>
        </p:spPr>
        <p:txBody>
          <a:bodyPr/>
          <a:lstStyle/>
          <a:p>
            <a:r>
              <a:rPr lang="en-GB" dirty="0"/>
              <a:t>Reference list </a:t>
            </a:r>
          </a:p>
        </p:txBody>
      </p:sp>
      <p:sp>
        <p:nvSpPr>
          <p:cNvPr id="3" name="Content Placeholder 2">
            <a:extLst>
              <a:ext uri="{FF2B5EF4-FFF2-40B4-BE49-F238E27FC236}">
                <a16:creationId xmlns:a16="http://schemas.microsoft.com/office/drawing/2014/main" id="{1E654BF0-5717-AF7D-1D5C-0D15F34C27D7}"/>
              </a:ext>
            </a:extLst>
          </p:cNvPr>
          <p:cNvSpPr>
            <a:spLocks noGrp="1"/>
          </p:cNvSpPr>
          <p:nvPr>
            <p:ph idx="1"/>
          </p:nvPr>
        </p:nvSpPr>
        <p:spPr>
          <a:xfrm>
            <a:off x="326571" y="1875453"/>
            <a:ext cx="10720840" cy="3915747"/>
          </a:xfrm>
        </p:spPr>
        <p:txBody>
          <a:bodyPr anchor="t">
            <a:normAutofit lnSpcReduction="10000"/>
          </a:bodyPr>
          <a:lstStyle/>
          <a:p>
            <a:pPr marL="0" indent="0">
              <a:buNone/>
            </a:pPr>
            <a:r>
              <a:rPr lang="en-GB" dirty="0"/>
              <a:t>Haas, M and Mortensen, M.(2016) The Secrets of Great Teamwork, Available at: </a:t>
            </a:r>
            <a:r>
              <a:rPr lang="en-GB" dirty="0">
                <a:hlinkClick r:id="rId2"/>
              </a:rPr>
              <a:t>https://hbr.org/2016/06/the-secrets-of-great-teamwork</a:t>
            </a:r>
            <a:r>
              <a:rPr lang="en-GB" dirty="0"/>
              <a:t> (Accessed 25 February 2023) </a:t>
            </a:r>
          </a:p>
          <a:p>
            <a:pPr marL="0" indent="0">
              <a:buNone/>
            </a:pPr>
            <a:r>
              <a:rPr lang="en-GB" dirty="0" err="1"/>
              <a:t>k.Smith</a:t>
            </a:r>
            <a:r>
              <a:rPr lang="en-GB" dirty="0"/>
              <a:t>, M. (2019) Bruce W. Tuckman – forming, storming norming and performing in groups, Available at: </a:t>
            </a:r>
            <a:r>
              <a:rPr lang="en-GB" dirty="0">
                <a:hlinkClick r:id="rId3"/>
              </a:rPr>
              <a:t>https://infed.org/mobi/bruce-w-tuckman-forming-storming-norming-and-performing-in-groups/</a:t>
            </a:r>
            <a:r>
              <a:rPr lang="en-GB" dirty="0"/>
              <a:t> (Accessed 25 February 2023)</a:t>
            </a:r>
          </a:p>
          <a:p>
            <a:pPr marL="0" indent="0">
              <a:buNone/>
            </a:pPr>
            <a:r>
              <a:rPr lang="en-GB" dirty="0"/>
              <a:t>West Chester university (2022) TUCKMAN'S STAGES OF GROUP DEVELOPMENT, Available at: </a:t>
            </a:r>
            <a:r>
              <a:rPr lang="en-GB" dirty="0">
                <a:hlinkClick r:id="rId4"/>
              </a:rPr>
              <a:t>https://www.wcupa.edu/coral/tuckmanStagesGroupDelvelopment.aspx</a:t>
            </a:r>
            <a:r>
              <a:rPr lang="en-GB" dirty="0"/>
              <a:t> (Accessed 25 February 2023)</a:t>
            </a:r>
          </a:p>
          <a:p>
            <a:pPr marL="0" indent="0">
              <a:buNone/>
            </a:pPr>
            <a:r>
              <a:rPr lang="en-GB" dirty="0"/>
              <a:t>University of Cambridge (2016) Belbin's team roles, available at:  </a:t>
            </a:r>
            <a:r>
              <a:rPr lang="en-GB" dirty="0">
                <a:hlinkClick r:id="rId5"/>
              </a:rPr>
              <a:t>https://www.ifm.eng.cam.ac.uk/research/dmg/tools-and-techniques/belbins-team-roles/</a:t>
            </a:r>
            <a:r>
              <a:rPr lang="en-GB" dirty="0"/>
              <a:t> (accessed 25 February 2023)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102308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A9E023"/>
      </a:accent1>
      <a:accent2>
        <a:srgbClr val="1FCDB6"/>
      </a:accent2>
      <a:accent3>
        <a:srgbClr val="5F99C9"/>
      </a:accent3>
      <a:accent4>
        <a:srgbClr val="AE65D1"/>
      </a:accent4>
      <a:accent5>
        <a:srgbClr val="D06423"/>
      </a:accent5>
      <a:accent6>
        <a:srgbClr val="DCAB11"/>
      </a:accent6>
      <a:hlink>
        <a:srgbClr val="ADE133"/>
      </a:hlink>
      <a:folHlink>
        <a:srgbClr val="C2EA6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1FEE2289-88FB-467C-9C9A-54F3C85768F0}"/>
    </a:ext>
  </a:extLst>
</a:theme>
</file>

<file path=docProps/app.xml><?xml version="1.0" encoding="utf-8"?>
<Properties xmlns="http://schemas.openxmlformats.org/officeDocument/2006/extended-properties" xmlns:vt="http://schemas.openxmlformats.org/officeDocument/2006/docPropsVTypes">
  <Template>TM03457485[[fn=Mesh]]</Template>
  <TotalTime>3385</TotalTime>
  <Words>715</Words>
  <Application>Microsoft Office PowerPoint</Application>
  <PresentationFormat>Widescreen</PresentationFormat>
  <Paragraphs>23</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Century Gothic</vt:lpstr>
      <vt:lpstr>Mesh</vt:lpstr>
      <vt:lpstr>Name: Ruth Tulu student number:  2126246 </vt:lpstr>
      <vt:lpstr>Question 3 - What makes a successful team. How did you apply this to your team?</vt:lpstr>
      <vt:lpstr>PowerPoint Presentation</vt:lpstr>
      <vt:lpstr>What makes a successful team ?</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Ruth Tulu student number:  </dc:title>
  <dc:creator>Ruth Tulu</dc:creator>
  <cp:lastModifiedBy>Ruth Tulu</cp:lastModifiedBy>
  <cp:revision>1</cp:revision>
  <dcterms:created xsi:type="dcterms:W3CDTF">2023-02-23T13:49:01Z</dcterms:created>
  <dcterms:modified xsi:type="dcterms:W3CDTF">2023-02-25T22:14:35Z</dcterms:modified>
</cp:coreProperties>
</file>