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3" r:id="rId14"/>
    <p:sldId id="269" r:id="rId15"/>
    <p:sldId id="270" r:id="rId16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直角三角形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grpSp>
        <p:nvGrpSpPr>
          <p:cNvPr id="2" name="组合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任意多边形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任意多边形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任意多边形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燕尾形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燕尾形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较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任意多边形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任意多边形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直角三角形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燕尾形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燕尾形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任意多边形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直角三角形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2012/3/7</a:t>
            </a:fld>
            <a:endParaRPr lang="zh-CN" altLang="en-US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bǎi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jiē</a:t>
            </a:r>
            <a:r>
              <a:rPr lang="zh-CN" altLang="en-US" dirty="0" smtClean="0"/>
              <a:t> 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我  住   在   </a:t>
            </a:r>
            <a:r>
              <a:rPr lang="zh-CN" altLang="en-US" dirty="0" smtClean="0"/>
              <a:t>柏  树  街 </a:t>
            </a:r>
            <a:endParaRPr lang="zh-CN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20078315320916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337" y="2143140"/>
            <a:ext cx="4271663" cy="4714860"/>
          </a:xfrm>
          <a:prstGeom prst="rect">
            <a:avLst/>
          </a:prstGeom>
        </p:spPr>
      </p:pic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14282" y="1714488"/>
            <a:ext cx="8572560" cy="37147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z="4800" dirty="0" smtClean="0"/>
              <a:t>喂，你找谁？</a:t>
            </a:r>
            <a:r>
              <a:rPr lang="en-US" altLang="zh-CN" sz="3600" dirty="0" err="1" smtClean="0"/>
              <a:t>wèi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， </a:t>
            </a:r>
            <a:r>
              <a:rPr lang="en-US" altLang="zh-CN" sz="3600" dirty="0" err="1" smtClean="0"/>
              <a:t>nǐ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zhǎo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shuí</a:t>
            </a:r>
            <a:r>
              <a:rPr lang="zh-CN" altLang="en-US" sz="3600" dirty="0" smtClean="0"/>
              <a:t> ？ </a:t>
            </a:r>
            <a:endParaRPr lang="zh-CN" altLang="en-US" sz="48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00034" y="0"/>
            <a:ext cx="8358246" cy="1143000"/>
          </a:xfrm>
        </p:spPr>
        <p:txBody>
          <a:bodyPr>
            <a:noAutofit/>
          </a:bodyPr>
          <a:lstStyle/>
          <a:p>
            <a:r>
              <a:rPr lang="zh-CN" altLang="en-US" sz="4800" dirty="0" smtClean="0"/>
              <a:t/>
            </a:r>
            <a:br>
              <a:rPr lang="zh-CN" altLang="en-US" sz="4800" dirty="0" smtClean="0"/>
            </a:br>
            <a:r>
              <a:rPr lang="zh-CN" altLang="en-US" sz="4800" dirty="0" smtClean="0"/>
              <a:t>喂 </a:t>
            </a:r>
            <a:r>
              <a:rPr lang="zh-CN" altLang="en-US" sz="4800" dirty="0" smtClean="0"/>
              <a:t>  </a:t>
            </a:r>
            <a:r>
              <a:rPr lang="en-US" altLang="zh-CN" sz="4800" dirty="0" err="1" smtClean="0"/>
              <a:t>wèi</a:t>
            </a:r>
            <a:r>
              <a:rPr lang="en-US" altLang="zh-CN" sz="4800" dirty="0" smtClean="0"/>
              <a:t>   </a:t>
            </a:r>
            <a:r>
              <a:rPr lang="zh-CN" altLang="en-US" sz="4800" dirty="0" smtClean="0"/>
              <a:t>（</a:t>
            </a:r>
            <a:r>
              <a:rPr lang="en-US" altLang="zh-CN" sz="4800" dirty="0" err="1" smtClean="0"/>
              <a:t>exd</a:t>
            </a:r>
            <a:r>
              <a:rPr lang="en-US" altLang="zh-CN" sz="4800" dirty="0" smtClean="0"/>
              <a:t>.</a:t>
            </a:r>
            <a:r>
              <a:rPr lang="zh-CN" altLang="en-US" sz="4800" dirty="0" smtClean="0"/>
              <a:t>） </a:t>
            </a:r>
            <a:r>
              <a:rPr lang="en-US" altLang="zh-CN" sz="4800" dirty="0" smtClean="0"/>
              <a:t>hello</a:t>
            </a:r>
            <a:endParaRPr lang="zh-CN" altLang="en-US" sz="4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比 萨 饼 </a:t>
            </a:r>
            <a:r>
              <a:rPr lang="en-US" altLang="zh-CN" dirty="0" err="1" smtClean="0"/>
              <a:t>bǐ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bǐnɡ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n.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pizza</a:t>
            </a:r>
            <a:endParaRPr lang="zh-CN" altLang="en-US" dirty="0"/>
          </a:p>
        </p:txBody>
      </p:sp>
      <p:pic>
        <p:nvPicPr>
          <p:cNvPr id="1026" name="Picture 2" descr="D:\图库\比萨饼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785926"/>
            <a:ext cx="6630308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3970232_081348002978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00" y="1821621"/>
            <a:ext cx="6715172" cy="4679213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71472" y="0"/>
            <a:ext cx="8229600" cy="164305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（商）店    </a:t>
            </a:r>
            <a:r>
              <a:rPr lang="en-US" altLang="zh-CN" dirty="0" err="1" smtClean="0"/>
              <a:t>shānɡ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n.</a:t>
            </a:r>
            <a:r>
              <a:rPr lang="zh-CN" altLang="en-US" dirty="0" smtClean="0"/>
              <a:t>）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      business store</a:t>
            </a:r>
            <a:r>
              <a:rPr lang="zh-CN" altLang="en-US" dirty="0" smtClean="0"/>
              <a:t>；</a:t>
            </a:r>
            <a:r>
              <a:rPr lang="en-US" altLang="zh-CN" dirty="0" smtClean="0"/>
              <a:t>shop</a:t>
            </a:r>
            <a:endParaRPr lang="zh-CN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28596" y="1714488"/>
            <a:ext cx="8329642" cy="4948068"/>
          </a:xfrm>
        </p:spPr>
        <p:txBody>
          <a:bodyPr>
            <a:normAutofit/>
          </a:bodyPr>
          <a:lstStyle/>
          <a:p>
            <a:r>
              <a:rPr lang="en-US" altLang="zh-CN" sz="3200" dirty="0" err="1" smtClean="0"/>
              <a:t>qǐnɡ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wèn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nǐ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men </a:t>
            </a:r>
            <a:r>
              <a:rPr lang="en-US" altLang="zh-CN" sz="3200" dirty="0" err="1" smtClean="0"/>
              <a:t>zhè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lǐ</a:t>
            </a:r>
            <a:r>
              <a:rPr lang="en-US" altLang="zh-CN" sz="3200" dirty="0" smtClean="0"/>
              <a:t> de </a:t>
            </a:r>
            <a:r>
              <a:rPr lang="en-US" altLang="zh-CN" sz="3200" dirty="0" err="1" smtClean="0"/>
              <a:t>diàn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huà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duō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shǎo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r>
              <a:rPr lang="zh-CN" altLang="en-US" sz="3200" dirty="0" smtClean="0"/>
              <a:t>请   问  ， 你 们  这  里 的 电   话  是  多  少   ？ </a:t>
            </a:r>
          </a:p>
          <a:p>
            <a:r>
              <a:rPr lang="en-US" altLang="zh-CN" sz="3200" dirty="0" err="1" smtClean="0"/>
              <a:t>qǐnɡ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wèn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huǒ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chē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zhàn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zěn</a:t>
            </a:r>
            <a:r>
              <a:rPr lang="en-US" altLang="zh-CN" sz="3200" dirty="0" smtClean="0"/>
              <a:t> me </a:t>
            </a:r>
            <a:r>
              <a:rPr lang="en-US" altLang="zh-CN" sz="3200" dirty="0" err="1" smtClean="0"/>
              <a:t>zǒu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r>
              <a:rPr lang="zh-CN" altLang="en-US" sz="3200" dirty="0" smtClean="0"/>
              <a:t>请   问  ， 火  车  站   怎  么 走  ？ </a:t>
            </a:r>
          </a:p>
          <a:p>
            <a:r>
              <a:rPr lang="en-US" altLang="zh-CN" sz="3200" dirty="0" err="1" smtClean="0"/>
              <a:t>qǐnɡ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wèn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nín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zhǎo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shuí</a:t>
            </a:r>
            <a:r>
              <a:rPr lang="zh-CN" altLang="en-US" sz="3200" dirty="0" smtClean="0"/>
              <a:t> ？ </a:t>
            </a:r>
          </a:p>
          <a:p>
            <a:r>
              <a:rPr lang="zh-CN" altLang="en-US" sz="3200" dirty="0" smtClean="0"/>
              <a:t>请   问  ， 您  找   谁   ？ </a:t>
            </a:r>
            <a:endParaRPr lang="en-US" altLang="zh-CN" sz="3200" dirty="0" smtClean="0"/>
          </a:p>
          <a:p>
            <a:endParaRPr lang="zh-CN" altLang="en-US" sz="40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请   问 </a:t>
            </a:r>
            <a:r>
              <a:rPr lang="en-US" altLang="zh-CN" dirty="0" err="1" smtClean="0"/>
              <a:t>qǐnɡ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wèn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May I ask</a:t>
            </a:r>
            <a:r>
              <a:rPr lang="zh-CN" altLang="en-US" dirty="0" smtClean="0"/>
              <a:t>？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3600" dirty="0" err="1" smtClean="0"/>
              <a:t>nín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yào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shén</a:t>
            </a:r>
            <a:r>
              <a:rPr lang="en-US" altLang="zh-CN" sz="3600" dirty="0" smtClean="0"/>
              <a:t> me </a:t>
            </a:r>
            <a:r>
              <a:rPr lang="zh-CN" altLang="en-US" sz="3600" dirty="0" smtClean="0"/>
              <a:t>？ </a:t>
            </a:r>
          </a:p>
          <a:p>
            <a:r>
              <a:rPr lang="zh-CN" altLang="en-US" sz="3600" dirty="0" smtClean="0"/>
              <a:t>您  要  什   么 ？ </a:t>
            </a:r>
          </a:p>
          <a:p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yào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yì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bēi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kā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fēi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我 要  一 杯  咖 啡  </a:t>
            </a:r>
            <a:r>
              <a:rPr lang="zh-CN" altLang="en-US" sz="3600" dirty="0" smtClean="0"/>
              <a:t>。</a:t>
            </a:r>
            <a:endParaRPr lang="en-US" altLang="zh-CN" sz="3600" dirty="0" smtClean="0"/>
          </a:p>
          <a:p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yào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yì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bēi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niú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nǎi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我 要  一 杯  牛  奶  。 </a:t>
            </a:r>
          </a:p>
          <a:p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要 </a:t>
            </a:r>
            <a:r>
              <a:rPr lang="en-US" altLang="zh-CN" dirty="0" err="1" smtClean="0"/>
              <a:t>yào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want</a:t>
            </a:r>
            <a:r>
              <a:rPr lang="zh-CN" altLang="en-US" dirty="0" smtClean="0"/>
              <a:t>；</a:t>
            </a:r>
            <a:r>
              <a:rPr lang="en-US" altLang="zh-CN" dirty="0" smtClean="0"/>
              <a:t>would like to</a:t>
            </a:r>
            <a:endParaRPr lang="zh-CN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078489"/>
          </a:xfrm>
        </p:spPr>
        <p:txBody>
          <a:bodyPr>
            <a:normAutofit/>
          </a:bodyPr>
          <a:lstStyle/>
          <a:p>
            <a:r>
              <a:rPr lang="en-US" altLang="zh-CN" sz="4800" dirty="0" err="1" smtClean="0"/>
              <a:t>yí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fèn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bào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zhǐ</a:t>
            </a:r>
            <a:r>
              <a:rPr lang="zh-CN" altLang="en-US" sz="4800" dirty="0" smtClean="0"/>
              <a:t> 。 </a:t>
            </a:r>
          </a:p>
          <a:p>
            <a:r>
              <a:rPr lang="zh-CN" altLang="en-US" sz="4800" dirty="0" smtClean="0"/>
              <a:t>一 份  报  纸  。 </a:t>
            </a:r>
          </a:p>
          <a:p>
            <a:r>
              <a:rPr lang="en-US" altLang="zh-CN" sz="4800" dirty="0" err="1" smtClean="0"/>
              <a:t>yí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fèn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ér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fàn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。 </a:t>
            </a:r>
          </a:p>
          <a:p>
            <a:r>
              <a:rPr lang="zh-CN" altLang="en-US" sz="4800" dirty="0" smtClean="0"/>
              <a:t>一 份  儿 饭  。</a:t>
            </a:r>
            <a:endParaRPr lang="en-US" altLang="zh-CN" sz="4800" dirty="0" smtClean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615262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份  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fèn</a:t>
            </a:r>
            <a:r>
              <a:rPr lang="en-US" altLang="zh-CN" dirty="0" smtClean="0"/>
              <a:t> 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m.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a set of</a:t>
            </a:r>
            <a:endParaRPr lang="zh-CN" altLang="en-US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85720" y="1500174"/>
            <a:ext cx="8472518" cy="4948068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/>
              <a:t>nǐ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zài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nǎ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？ </a:t>
            </a:r>
          </a:p>
          <a:p>
            <a:r>
              <a:rPr lang="zh-CN" altLang="en-US" sz="3600" dirty="0" smtClean="0"/>
              <a:t>你 在  哪 ？ </a:t>
            </a:r>
          </a:p>
          <a:p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zài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xué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xiào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我 在  学  校   。 </a:t>
            </a:r>
          </a:p>
          <a:p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smtClean="0"/>
              <a:t>de </a:t>
            </a:r>
            <a:r>
              <a:rPr lang="en-US" altLang="zh-CN" sz="3600" dirty="0" err="1" smtClean="0"/>
              <a:t>shū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zài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nǎ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？ </a:t>
            </a:r>
          </a:p>
          <a:p>
            <a:r>
              <a:rPr lang="zh-CN" altLang="en-US" sz="3600" dirty="0" smtClean="0"/>
              <a:t>我 的 书  在  哪 ？ </a:t>
            </a:r>
          </a:p>
          <a:p>
            <a:r>
              <a:rPr lang="en-US" altLang="zh-CN" sz="3600" dirty="0" err="1" smtClean="0"/>
              <a:t>nǐ</a:t>
            </a:r>
            <a:r>
              <a:rPr lang="zh-CN" altLang="en-US" sz="3600" dirty="0" smtClean="0"/>
              <a:t> </a:t>
            </a:r>
            <a:r>
              <a:rPr lang="en-US" altLang="zh-CN" sz="3600" dirty="0" smtClean="0"/>
              <a:t>de </a:t>
            </a:r>
            <a:r>
              <a:rPr lang="en-US" altLang="zh-CN" sz="3600" dirty="0" err="1" smtClean="0"/>
              <a:t>shū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zài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zhuō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zi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shànɡ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你 的 书  在  桌   子 上    。 </a:t>
            </a:r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                  在  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prep.</a:t>
            </a:r>
            <a:r>
              <a:rPr lang="zh-CN" altLang="en-US" dirty="0" smtClean="0"/>
              <a:t>）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(indicating where a person or thing is)</a:t>
            </a:r>
            <a:endParaRPr lang="zh-CN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0" y="2000240"/>
            <a:ext cx="8686800" cy="4525963"/>
          </a:xfrm>
        </p:spPr>
        <p:txBody>
          <a:bodyPr>
            <a:normAutofit/>
          </a:bodyPr>
          <a:lstStyle/>
          <a:p>
            <a:r>
              <a:rPr lang="en-US" altLang="zh-CN" sz="3200" dirty="0" err="1" smtClean="0"/>
              <a:t>lǎo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shī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de </a:t>
            </a:r>
            <a:r>
              <a:rPr lang="en-US" altLang="zh-CN" sz="3200" dirty="0" err="1" smtClean="0"/>
              <a:t>bàn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ɡōnɡ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zài</a:t>
            </a:r>
            <a:r>
              <a:rPr lang="en-US" altLang="zh-CN" sz="3200" dirty="0" smtClean="0"/>
              <a:t> </a:t>
            </a:r>
            <a:r>
              <a:rPr lang="en-US" altLang="zh-CN" sz="3200" dirty="0" smtClean="0"/>
              <a:t>       109 </a:t>
            </a:r>
            <a:r>
              <a:rPr lang="en-US" altLang="zh-CN" sz="3200" dirty="0" err="1" smtClean="0"/>
              <a:t>hào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老  师  的 办  公   室  在  </a:t>
            </a:r>
            <a:r>
              <a:rPr lang="en-US" altLang="zh-CN" sz="3200" dirty="0" smtClean="0"/>
              <a:t>sin oh </a:t>
            </a:r>
            <a:r>
              <a:rPr lang="en-US" altLang="zh-CN" sz="3200" dirty="0" err="1" smtClean="0"/>
              <a:t>dan</a:t>
            </a:r>
            <a:r>
              <a:rPr lang="en-US" altLang="zh-CN" sz="3200" dirty="0" smtClean="0"/>
              <a:t> </a:t>
            </a:r>
            <a:r>
              <a:rPr lang="en-US" altLang="zh-CN" sz="3200" dirty="0" smtClean="0"/>
              <a:t>109 </a:t>
            </a:r>
            <a:r>
              <a:rPr lang="zh-CN" altLang="en-US" sz="3200" dirty="0" smtClean="0"/>
              <a:t>号  。 </a:t>
            </a:r>
          </a:p>
          <a:p>
            <a:r>
              <a:rPr lang="en-US" altLang="zh-CN" sz="3200" dirty="0" err="1" smtClean="0"/>
              <a:t>lǎo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zhù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zài</a:t>
            </a:r>
            <a:r>
              <a:rPr lang="en-US" altLang="zh-CN" sz="3200" dirty="0" smtClean="0"/>
              <a:t> </a:t>
            </a:r>
            <a:r>
              <a:rPr lang="en-US" altLang="zh-CN" sz="3200" dirty="0" smtClean="0"/>
              <a:t>               110 </a:t>
            </a:r>
            <a:r>
              <a:rPr lang="en-US" altLang="zh-CN" sz="3200" dirty="0" err="1" smtClean="0"/>
              <a:t>hào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老  师  住  在  </a:t>
            </a:r>
            <a:r>
              <a:rPr lang="en-US" altLang="zh-CN" sz="3200" dirty="0" smtClean="0"/>
              <a:t>sin oh </a:t>
            </a:r>
            <a:r>
              <a:rPr lang="en-US" altLang="zh-CN" sz="3200" dirty="0" err="1" smtClean="0"/>
              <a:t>dan</a:t>
            </a:r>
            <a:r>
              <a:rPr lang="en-US" altLang="zh-CN" sz="3200" dirty="0" smtClean="0"/>
              <a:t> </a:t>
            </a:r>
            <a:r>
              <a:rPr lang="en-US" altLang="zh-CN" sz="3200" dirty="0" smtClean="0"/>
              <a:t>110 </a:t>
            </a:r>
            <a:r>
              <a:rPr lang="zh-CN" altLang="en-US" sz="3200" dirty="0" smtClean="0"/>
              <a:t>号  。</a:t>
            </a:r>
            <a:endParaRPr lang="en-US" sz="3200" dirty="0" smtClean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号 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hào</a:t>
            </a:r>
            <a:r>
              <a:rPr lang="en-US" altLang="zh-CN" dirty="0" smtClean="0"/>
              <a:t> (n.)  number in series</a:t>
            </a:r>
            <a:endParaRPr lang="zh-CN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28596" y="2143117"/>
            <a:ext cx="8229600" cy="3786214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/>
              <a:t>hǎo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， </a:t>
            </a:r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smtClean="0"/>
              <a:t>men </a:t>
            </a:r>
            <a:r>
              <a:rPr lang="en-US" altLang="zh-CN" sz="3600" dirty="0" err="1" smtClean="0"/>
              <a:t>xià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kè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bɑ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好  ， 我 们  下  课 吧 。 </a:t>
            </a:r>
            <a:endParaRPr lang="en-US" altLang="zh-CN" sz="3600" dirty="0" smtClean="0"/>
          </a:p>
          <a:p>
            <a:endParaRPr lang="zh-CN" altLang="en-US" sz="3600" dirty="0" smtClean="0"/>
          </a:p>
          <a:p>
            <a:r>
              <a:rPr lang="en-US" altLang="zh-CN" sz="3600" dirty="0" err="1" smtClean="0"/>
              <a:t>hǎo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， </a:t>
            </a:r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smtClean="0"/>
              <a:t>men </a:t>
            </a:r>
            <a:r>
              <a:rPr lang="en-US" altLang="zh-CN" sz="3600" dirty="0" err="1" smtClean="0"/>
              <a:t>qù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bīnɡ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jiè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bɑ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好  ， 我 们  去 冰   世  界  吧 。 </a:t>
            </a:r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好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(adj.) ok; all right</a:t>
            </a:r>
            <a:endParaRPr lang="zh-CN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3935613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/>
              <a:t>tā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mǎ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shànɡ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jiù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lái</a:t>
            </a:r>
            <a:r>
              <a:rPr lang="en-US" altLang="zh-CN" sz="3600" dirty="0" smtClean="0"/>
              <a:t> le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他 马 上    就  来  了 。 </a:t>
            </a:r>
            <a:endParaRPr lang="en-US" altLang="zh-CN" sz="3600" dirty="0" smtClean="0"/>
          </a:p>
          <a:p>
            <a:endParaRPr lang="zh-CN" altLang="en-US" sz="3600" dirty="0" smtClean="0"/>
          </a:p>
          <a:p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mǎ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shànɡ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qù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nǐ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jiā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zhǎo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nǐ</a:t>
            </a:r>
            <a:r>
              <a:rPr lang="zh-CN" altLang="en-US" sz="3600" dirty="0" smtClean="0"/>
              <a:t> 。 </a:t>
            </a:r>
          </a:p>
          <a:p>
            <a:r>
              <a:rPr lang="zh-CN" altLang="en-US" sz="3600" dirty="0" smtClean="0"/>
              <a:t>我 马 上    去 你 家  找   你 。</a:t>
            </a:r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马 上 </a:t>
            </a:r>
            <a:r>
              <a:rPr lang="en-US" altLang="zh-CN" dirty="0" err="1" smtClean="0"/>
              <a:t>mǎ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shànɡ</a:t>
            </a:r>
            <a:r>
              <a:rPr lang="en-US" altLang="zh-CN" dirty="0" smtClean="0"/>
              <a:t> </a:t>
            </a:r>
            <a:r>
              <a:rPr lang="en-US" altLang="zh-CN" dirty="0" smtClean="0"/>
              <a:t>(adv.)right away</a:t>
            </a:r>
            <a:endParaRPr lang="zh-CN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525963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mǎ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shànɡ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dào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我 马 上    到  。 </a:t>
            </a:r>
          </a:p>
          <a:p>
            <a:r>
              <a:rPr lang="en-US" altLang="zh-CN" sz="3600" dirty="0" err="1" smtClean="0"/>
              <a:t>tā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dào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jiā</a:t>
            </a:r>
            <a:r>
              <a:rPr lang="zh-CN" altLang="en-US" sz="3600" dirty="0" smtClean="0"/>
              <a:t> </a:t>
            </a:r>
            <a:r>
              <a:rPr lang="en-US" altLang="zh-CN" sz="3600" dirty="0" smtClean="0"/>
              <a:t>le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他 到  家  了 。 </a:t>
            </a:r>
          </a:p>
          <a:p>
            <a:r>
              <a:rPr lang="en-US" altLang="zh-CN" sz="3600" dirty="0" err="1" smtClean="0"/>
              <a:t>zuó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tiān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tā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dào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běi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jīnɡ</a:t>
            </a:r>
            <a:r>
              <a:rPr lang="en-US" altLang="zh-CN" sz="3600" dirty="0" smtClean="0"/>
              <a:t> le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昨  天   他 到  北  京   了 。</a:t>
            </a:r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到  </a:t>
            </a:r>
            <a:r>
              <a:rPr lang="en-US" altLang="zh-CN" dirty="0" err="1" smtClean="0"/>
              <a:t>dào</a:t>
            </a:r>
            <a:r>
              <a:rPr lang="en-US" altLang="zh-CN" dirty="0" smtClean="0"/>
              <a:t> (v.) arrive </a:t>
            </a:r>
            <a:endParaRPr lang="zh-CN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>
            <a:normAutofit/>
          </a:bodyPr>
          <a:lstStyle/>
          <a:p>
            <a:r>
              <a:rPr lang="en-US" altLang="zh-CN" sz="4400" dirty="0" err="1" smtClean="0"/>
              <a:t>nǐ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jiā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zhù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zài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nǎ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？ </a:t>
            </a:r>
          </a:p>
          <a:p>
            <a:r>
              <a:rPr lang="zh-CN" altLang="en-US" sz="4400" dirty="0" smtClean="0"/>
              <a:t>你 家  住  在  哪 ？ </a:t>
            </a:r>
          </a:p>
          <a:p>
            <a:r>
              <a:rPr lang="en-US" altLang="zh-CN" sz="4400" dirty="0" err="1" smtClean="0"/>
              <a:t>wǒ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zhù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zài</a:t>
            </a:r>
            <a:r>
              <a:rPr lang="en-US" altLang="zh-CN" sz="4400" dirty="0" smtClean="0"/>
              <a:t> </a:t>
            </a:r>
            <a:endParaRPr lang="zh-CN" altLang="en-US" sz="4400" dirty="0" smtClean="0"/>
          </a:p>
          <a:p>
            <a:r>
              <a:rPr lang="zh-CN" altLang="en-US" sz="4400" dirty="0" smtClean="0"/>
              <a:t>我 </a:t>
            </a:r>
            <a:r>
              <a:rPr lang="zh-CN" altLang="en-US" sz="4400" dirty="0" smtClean="0"/>
              <a:t>  住  </a:t>
            </a:r>
            <a:r>
              <a:rPr lang="zh-CN" altLang="en-US" sz="4400" dirty="0" smtClean="0"/>
              <a:t>在 </a:t>
            </a:r>
            <a:r>
              <a:rPr lang="zh-CN" altLang="en-US" sz="4400" dirty="0" smtClean="0"/>
              <a:t>    </a:t>
            </a:r>
            <a:r>
              <a:rPr lang="en-US" sz="4400" u="sng" dirty="0" smtClean="0"/>
              <a:t>sin</a:t>
            </a:r>
            <a:r>
              <a:rPr lang="en-US" sz="4400" u="sng" dirty="0" smtClean="0"/>
              <a:t> oh </a:t>
            </a:r>
            <a:r>
              <a:rPr lang="en-US" sz="4400" u="sng" dirty="0" err="1" smtClean="0"/>
              <a:t>dan</a:t>
            </a:r>
            <a:r>
              <a:rPr lang="en-US" sz="4400" u="sng" dirty="0" smtClean="0"/>
              <a:t> </a:t>
            </a:r>
          </a:p>
          <a:p>
            <a:endParaRPr lang="en-US" altLang="zh-CN" sz="4400" dirty="0" smtClean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住  </a:t>
            </a:r>
            <a:r>
              <a:rPr lang="en-US" altLang="zh-CN" dirty="0" err="1" smtClean="0"/>
              <a:t>zhù</a:t>
            </a:r>
            <a:r>
              <a:rPr lang="en-US" altLang="zh-CN" dirty="0" smtClean="0"/>
              <a:t>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live</a:t>
            </a:r>
            <a:r>
              <a:rPr lang="zh-CN" altLang="en-US" dirty="0" smtClean="0"/>
              <a:t>；</a:t>
            </a:r>
            <a:r>
              <a:rPr lang="en-US" altLang="zh-CN" dirty="0" smtClean="0"/>
              <a:t>reside</a:t>
            </a:r>
            <a:endParaRPr lang="zh-CN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0" y="428604"/>
            <a:ext cx="9144000" cy="6429396"/>
          </a:xfrm>
        </p:spPr>
        <p:txBody>
          <a:bodyPr>
            <a:normAutofit lnSpcReduction="10000"/>
          </a:bodyPr>
          <a:lstStyle/>
          <a:p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yuán</a:t>
            </a:r>
            <a:r>
              <a:rPr lang="en-US" altLang="zh-CN" dirty="0" smtClean="0"/>
              <a:t> </a:t>
            </a:r>
            <a:r>
              <a:rPr lang="zh-CN" altLang="en-US" sz="2000" dirty="0" smtClean="0"/>
              <a:t>： </a:t>
            </a:r>
            <a:r>
              <a:rPr lang="en-US" altLang="zh-CN" sz="2000" dirty="0" err="1" smtClean="0"/>
              <a:t>wèi</a:t>
            </a:r>
            <a:r>
              <a:rPr lang="en-US" altLang="zh-CN" sz="2000" dirty="0" smtClean="0"/>
              <a:t> </a:t>
            </a:r>
            <a:r>
              <a:rPr lang="zh-CN" altLang="en-US" sz="2000" dirty="0" smtClean="0"/>
              <a:t>， </a:t>
            </a:r>
            <a:r>
              <a:rPr lang="en-US" altLang="zh-CN" sz="2000" dirty="0" err="1" smtClean="0"/>
              <a:t>bǐ</a:t>
            </a:r>
            <a:r>
              <a:rPr lang="zh-CN" altLang="en-US" sz="2000" dirty="0" smtClean="0"/>
              <a:t> </a:t>
            </a:r>
            <a:r>
              <a:rPr lang="en-US" altLang="zh-CN" sz="2000" dirty="0" err="1" smtClean="0"/>
              <a:t>sà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bǐnɡ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diàn</a:t>
            </a:r>
            <a:r>
              <a:rPr lang="en-US" altLang="zh-CN" sz="2000" dirty="0" smtClean="0"/>
              <a:t> </a:t>
            </a:r>
            <a:r>
              <a:rPr lang="zh-CN" altLang="en-US" sz="2000" dirty="0" smtClean="0"/>
              <a:t>。 </a:t>
            </a:r>
            <a:r>
              <a:rPr lang="en-US" altLang="zh-CN" sz="2000" dirty="0" err="1" smtClean="0"/>
              <a:t>qǐnɡ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wèn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nín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yào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shén</a:t>
            </a:r>
            <a:r>
              <a:rPr lang="en-US" altLang="zh-CN" sz="2000" dirty="0" smtClean="0"/>
              <a:t> me </a:t>
            </a:r>
            <a:r>
              <a:rPr lang="zh-CN" altLang="en-US" sz="2000" dirty="0" smtClean="0"/>
              <a:t>？ </a:t>
            </a:r>
            <a:endParaRPr lang="zh-CN" altLang="en-US" dirty="0" smtClean="0"/>
          </a:p>
          <a:p>
            <a:r>
              <a:rPr lang="zh-CN" altLang="en-US" dirty="0" smtClean="0"/>
              <a:t>店   员   ： 喂  ， </a:t>
            </a:r>
            <a:r>
              <a:rPr lang="zh-CN" altLang="en-US" dirty="0" smtClean="0"/>
              <a:t>比萨饼店   </a:t>
            </a:r>
            <a:r>
              <a:rPr lang="zh-CN" altLang="en-US" dirty="0" smtClean="0"/>
              <a:t>。 请 </a:t>
            </a:r>
            <a:r>
              <a:rPr lang="zh-CN" altLang="en-US" dirty="0" smtClean="0"/>
              <a:t>问  </a:t>
            </a:r>
            <a:r>
              <a:rPr lang="zh-CN" altLang="en-US" dirty="0" smtClean="0"/>
              <a:t>您  要  什   么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 </a:t>
            </a:r>
            <a:endParaRPr lang="zh-CN" altLang="en-US" dirty="0" smtClean="0"/>
          </a:p>
          <a:p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yào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fèn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bǐnɡ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家  明   ： </a:t>
            </a:r>
            <a:r>
              <a:rPr lang="zh-CN" altLang="en-US" dirty="0" smtClean="0"/>
              <a:t>     我 </a:t>
            </a:r>
            <a:r>
              <a:rPr lang="zh-CN" altLang="en-US" dirty="0" smtClean="0"/>
              <a:t>要  一 份  比 萨 饼   。 </a:t>
            </a:r>
            <a:endParaRPr lang="en-US" altLang="zh-CN" dirty="0" smtClean="0"/>
          </a:p>
          <a:p>
            <a:endParaRPr lang="zh-CN" altLang="en-US" dirty="0" smtClean="0"/>
          </a:p>
          <a:p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yuán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nín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lǐ</a:t>
            </a:r>
            <a:r>
              <a:rPr lang="zh-CN" altLang="en-US" dirty="0" smtClean="0"/>
              <a:t> ？ </a:t>
            </a:r>
          </a:p>
          <a:p>
            <a:r>
              <a:rPr lang="zh-CN" altLang="en-US" dirty="0" smtClean="0"/>
              <a:t>店   员   ： </a:t>
            </a:r>
            <a:r>
              <a:rPr lang="zh-CN" altLang="en-US" dirty="0" smtClean="0"/>
              <a:t>    您  </a:t>
            </a:r>
            <a:r>
              <a:rPr lang="zh-CN" altLang="en-US" dirty="0" smtClean="0"/>
              <a:t>住  在  哪 里 ？ </a:t>
            </a:r>
            <a:endParaRPr lang="en-US" altLang="zh-CN" dirty="0" smtClean="0"/>
          </a:p>
          <a:p>
            <a:endParaRPr lang="zh-CN" altLang="en-US" dirty="0" smtClean="0"/>
          </a:p>
          <a:p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bǎi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jiē</a:t>
            </a:r>
            <a:r>
              <a:rPr lang="zh-CN" altLang="en-US" dirty="0" smtClean="0"/>
              <a:t> </a:t>
            </a:r>
            <a:r>
              <a:rPr lang="en-US" altLang="zh-CN" dirty="0" smtClean="0"/>
              <a:t>54 </a:t>
            </a:r>
            <a:r>
              <a:rPr lang="en-US" altLang="zh-CN" dirty="0" err="1" smtClean="0"/>
              <a:t>hào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家  明   ： </a:t>
            </a:r>
            <a:r>
              <a:rPr lang="zh-CN" altLang="en-US" dirty="0" smtClean="0"/>
              <a:t>   我    </a:t>
            </a:r>
            <a:r>
              <a:rPr lang="zh-CN" altLang="en-US" dirty="0" smtClean="0"/>
              <a:t>住  在  柏  树  街 </a:t>
            </a:r>
            <a:r>
              <a:rPr lang="zh-CN" altLang="en-US" dirty="0" smtClean="0"/>
              <a:t>  </a:t>
            </a:r>
            <a:r>
              <a:rPr lang="en-US" altLang="zh-CN" dirty="0" smtClean="0"/>
              <a:t>54 </a:t>
            </a:r>
            <a:r>
              <a:rPr lang="zh-CN" altLang="en-US" dirty="0" smtClean="0"/>
              <a:t>号  。 </a:t>
            </a:r>
            <a:endParaRPr lang="en-US" altLang="zh-CN" dirty="0" smtClean="0"/>
          </a:p>
          <a:p>
            <a:endParaRPr lang="zh-CN" altLang="en-US" dirty="0" smtClean="0"/>
          </a:p>
          <a:p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yuán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mǎ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店   员   ： </a:t>
            </a:r>
            <a:r>
              <a:rPr lang="zh-CN" altLang="en-US" dirty="0" smtClean="0"/>
              <a:t>     好  </a:t>
            </a:r>
            <a:r>
              <a:rPr lang="zh-CN" altLang="en-US" dirty="0" smtClean="0"/>
              <a:t>， 马 </a:t>
            </a:r>
            <a:r>
              <a:rPr lang="zh-CN" altLang="en-US" dirty="0" smtClean="0"/>
              <a:t>    上    </a:t>
            </a:r>
            <a:r>
              <a:rPr lang="zh-CN" altLang="en-US" dirty="0" smtClean="0"/>
              <a:t>到  。 </a:t>
            </a:r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507249"/>
          </a:xfrm>
        </p:spPr>
        <p:txBody>
          <a:bodyPr>
            <a:normAutofit lnSpcReduction="10000"/>
          </a:bodyPr>
          <a:lstStyle/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niǎo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</a:p>
          <a:p>
            <a:r>
              <a:rPr lang="zh-CN" altLang="en-US" dirty="0" smtClean="0"/>
              <a:t>我 是  </a:t>
            </a:r>
            <a:r>
              <a:rPr lang="zh-CN" altLang="en-US" dirty="0" smtClean="0"/>
              <a:t>  只  </a:t>
            </a:r>
            <a:r>
              <a:rPr lang="zh-CN" altLang="en-US" dirty="0" smtClean="0"/>
              <a:t>小   小   鸟   ， </a:t>
            </a:r>
          </a:p>
          <a:p>
            <a:r>
              <a:rPr lang="en-US" altLang="zh-CN" dirty="0" err="1" smtClean="0"/>
              <a:t>fēi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fēi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jiào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</a:p>
          <a:p>
            <a:r>
              <a:rPr lang="zh-CN" altLang="en-US" dirty="0" smtClean="0"/>
              <a:t>飞  就  飞  ， 叫   就  叫   ， </a:t>
            </a:r>
          </a:p>
          <a:p>
            <a:r>
              <a:rPr lang="en-US" altLang="zh-CN" dirty="0" err="1" smtClean="0"/>
              <a:t>zì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zɑi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yáo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自 在  逍   遥  。 </a:t>
            </a:r>
          </a:p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bù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dào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chóu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</a:p>
          <a:p>
            <a:r>
              <a:rPr lang="zh-CN" altLang="en-US" dirty="0" smtClean="0"/>
              <a:t>我 不 知  道  忧  愁   ， </a:t>
            </a:r>
          </a:p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bù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dào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</a:p>
          <a:p>
            <a:r>
              <a:rPr lang="zh-CN" altLang="en-US" dirty="0" smtClean="0"/>
              <a:t>我 不 知  道  烦  恼  ， </a:t>
            </a:r>
          </a:p>
          <a:p>
            <a:r>
              <a:rPr lang="en-US" altLang="zh-CN" dirty="0" err="1" smtClean="0"/>
              <a:t>zhǐ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huān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只  是  爱 欢   笑   。 </a:t>
            </a:r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聚合">
  <a:themeElements>
    <a:clrScheme name="聚合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聚合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聚合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1127</TotalTime>
  <Words>549</Words>
  <PresentationFormat>全屏显示(4:3)</PresentationFormat>
  <Paragraphs>90</Paragraphs>
  <Slides>15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16" baseType="lpstr">
      <vt:lpstr>聚合</vt:lpstr>
      <vt:lpstr>wǒ zhù zài bǎi shù jiē  我  住   在   柏  树  街 </vt:lpstr>
      <vt:lpstr> 喂   wèi   （exd.） hello</vt:lpstr>
      <vt:lpstr> 比 萨 饼 bǐ sà bǐnɡ （n.）pizza</vt:lpstr>
      <vt:lpstr> （商）店    shānɡ diàn （n.）       business store；shop</vt:lpstr>
      <vt:lpstr> 请   问 qǐnɡ wèn （V.）May I ask？ </vt:lpstr>
      <vt:lpstr> 要 yào（v.）want；would like to</vt:lpstr>
      <vt:lpstr> 份   fèn   （m.）a set of</vt:lpstr>
      <vt:lpstr>                  在   zài  （prep.） (indicating where a person or thing is)</vt:lpstr>
      <vt:lpstr> 号  hào (n.)  number in series</vt:lpstr>
      <vt:lpstr> 好 hǎo (adj.) ok; all right</vt:lpstr>
      <vt:lpstr> 马 上 mǎ shànɡ (adv.)right away</vt:lpstr>
      <vt:lpstr> 到  dào (v.) arrive </vt:lpstr>
      <vt:lpstr> 住  zhù  （v.）live；reside</vt:lpstr>
      <vt:lpstr>幻灯片 14</vt:lpstr>
      <vt:lpstr>幻灯片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MATT</dc:creator>
  <cp:lastModifiedBy>ICE</cp:lastModifiedBy>
  <cp:revision>40</cp:revision>
  <dcterms:created xsi:type="dcterms:W3CDTF">2012-03-06T08:54:29Z</dcterms:created>
  <dcterms:modified xsi:type="dcterms:W3CDTF">2012-03-08T04:00:16Z</dcterms:modified>
</cp:coreProperties>
</file>