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4"/>
  </p:notesMasterIdLst>
  <p:sldIdLst>
    <p:sldId id="268" r:id="rId2"/>
    <p:sldId id="266" r:id="rId3"/>
    <p:sldId id="258" r:id="rId4"/>
    <p:sldId id="259" r:id="rId5"/>
    <p:sldId id="260" r:id="rId6"/>
    <p:sldId id="261" r:id="rId7"/>
    <p:sldId id="262" r:id="rId8"/>
    <p:sldId id="263" r:id="rId9"/>
    <p:sldId id="264" r:id="rId10"/>
    <p:sldId id="265" r:id="rId11"/>
    <p:sldId id="26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DC5562-813E-43ED-AB97-DD9512D9F0B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68E8C998-BC7E-43B1-8F2E-67FC11C08439}">
      <dgm:prSet/>
      <dgm:spPr/>
      <dgm:t>
        <a:bodyPr/>
        <a:lstStyle/>
        <a:p>
          <a:pPr rtl="0"/>
          <a:r>
            <a:rPr lang="en-US"/>
            <a:t>Definability</a:t>
          </a:r>
        </a:p>
      </dgm:t>
    </dgm:pt>
    <dgm:pt modelId="{DE7283C5-A7E8-4469-8A8B-70A7544093D6}" type="parTrans" cxnId="{7362FF54-1B18-4300-9E0C-A368D2B5D355}">
      <dgm:prSet/>
      <dgm:spPr/>
      <dgm:t>
        <a:bodyPr/>
        <a:lstStyle/>
        <a:p>
          <a:endParaRPr lang="en-US"/>
        </a:p>
      </dgm:t>
    </dgm:pt>
    <dgm:pt modelId="{774B10C1-AB86-4896-A73B-222406112FB2}" type="sibTrans" cxnId="{7362FF54-1B18-4300-9E0C-A368D2B5D355}">
      <dgm:prSet/>
      <dgm:spPr/>
      <dgm:t>
        <a:bodyPr/>
        <a:lstStyle/>
        <a:p>
          <a:endParaRPr lang="en-US"/>
        </a:p>
      </dgm:t>
    </dgm:pt>
    <dgm:pt modelId="{CC153C91-265E-40CA-A3AA-7598F2B2CF28}">
      <dgm:prSet/>
      <dgm:spPr/>
      <dgm:t>
        <a:bodyPr/>
        <a:lstStyle/>
        <a:p>
          <a:pPr rtl="0"/>
          <a:r>
            <a:rPr lang="en-US"/>
            <a:t>Reducibility</a:t>
          </a:r>
        </a:p>
      </dgm:t>
    </dgm:pt>
    <dgm:pt modelId="{08E1490C-1DF7-4FD0-81F1-4B62D323DE77}" type="parTrans" cxnId="{94E50CB6-50E3-4337-AE7C-E580F267776C}">
      <dgm:prSet/>
      <dgm:spPr/>
      <dgm:t>
        <a:bodyPr/>
        <a:lstStyle/>
        <a:p>
          <a:endParaRPr lang="en-US"/>
        </a:p>
      </dgm:t>
    </dgm:pt>
    <dgm:pt modelId="{3D8B28AB-77D0-4263-BA15-9A99A6D0F28B}" type="sibTrans" cxnId="{94E50CB6-50E3-4337-AE7C-E580F267776C}">
      <dgm:prSet/>
      <dgm:spPr/>
      <dgm:t>
        <a:bodyPr/>
        <a:lstStyle/>
        <a:p>
          <a:endParaRPr lang="en-US"/>
        </a:p>
      </dgm:t>
    </dgm:pt>
    <dgm:pt modelId="{5B481B7A-7EBF-469A-B3C4-0B3F9C7C01DC}" type="pres">
      <dgm:prSet presAssocID="{AFDC5562-813E-43ED-AB97-DD9512D9F0BE}" presName="linear" presStyleCnt="0">
        <dgm:presLayoutVars>
          <dgm:animLvl val="lvl"/>
          <dgm:resizeHandles val="exact"/>
        </dgm:presLayoutVars>
      </dgm:prSet>
      <dgm:spPr/>
    </dgm:pt>
    <dgm:pt modelId="{35E8223D-DC8D-4654-89E7-587127E1555B}" type="pres">
      <dgm:prSet presAssocID="{68E8C998-BC7E-43B1-8F2E-67FC11C08439}" presName="parentText" presStyleLbl="node1" presStyleIdx="0" presStyleCnt="2">
        <dgm:presLayoutVars>
          <dgm:chMax val="0"/>
          <dgm:bulletEnabled val="1"/>
        </dgm:presLayoutVars>
      </dgm:prSet>
      <dgm:spPr/>
    </dgm:pt>
    <dgm:pt modelId="{B58A738A-9302-47AF-8FBC-E08479C90AC9}" type="pres">
      <dgm:prSet presAssocID="{774B10C1-AB86-4896-A73B-222406112FB2}" presName="spacer" presStyleCnt="0"/>
      <dgm:spPr/>
    </dgm:pt>
    <dgm:pt modelId="{E974E59D-665A-4F98-A736-6543F05FC2EA}" type="pres">
      <dgm:prSet presAssocID="{CC153C91-265E-40CA-A3AA-7598F2B2CF28}" presName="parentText" presStyleLbl="node1" presStyleIdx="1" presStyleCnt="2" custLinFactNeighborX="-352" custLinFactNeighborY="30573">
        <dgm:presLayoutVars>
          <dgm:chMax val="0"/>
          <dgm:bulletEnabled val="1"/>
        </dgm:presLayoutVars>
      </dgm:prSet>
      <dgm:spPr/>
    </dgm:pt>
  </dgm:ptLst>
  <dgm:cxnLst>
    <dgm:cxn modelId="{75AF1B06-E2D5-4C41-B1B2-DF39D1DD1EA4}" type="presOf" srcId="{AFDC5562-813E-43ED-AB97-DD9512D9F0BE}" destId="{5B481B7A-7EBF-469A-B3C4-0B3F9C7C01DC}" srcOrd="0" destOrd="0" presId="urn:microsoft.com/office/officeart/2005/8/layout/vList2"/>
    <dgm:cxn modelId="{7362FF54-1B18-4300-9E0C-A368D2B5D355}" srcId="{AFDC5562-813E-43ED-AB97-DD9512D9F0BE}" destId="{68E8C998-BC7E-43B1-8F2E-67FC11C08439}" srcOrd="0" destOrd="0" parTransId="{DE7283C5-A7E8-4469-8A8B-70A7544093D6}" sibTransId="{774B10C1-AB86-4896-A73B-222406112FB2}"/>
    <dgm:cxn modelId="{94E50CB6-50E3-4337-AE7C-E580F267776C}" srcId="{AFDC5562-813E-43ED-AB97-DD9512D9F0BE}" destId="{CC153C91-265E-40CA-A3AA-7598F2B2CF28}" srcOrd="1" destOrd="0" parTransId="{08E1490C-1DF7-4FD0-81F1-4B62D323DE77}" sibTransId="{3D8B28AB-77D0-4263-BA15-9A99A6D0F28B}"/>
    <dgm:cxn modelId="{2ECC0FD8-8C38-4A05-82DE-908B2A559396}" type="presOf" srcId="{CC153C91-265E-40CA-A3AA-7598F2B2CF28}" destId="{E974E59D-665A-4F98-A736-6543F05FC2EA}" srcOrd="0" destOrd="0" presId="urn:microsoft.com/office/officeart/2005/8/layout/vList2"/>
    <dgm:cxn modelId="{976593FF-E65F-4976-9DA7-811C9BAF39AA}" type="presOf" srcId="{68E8C998-BC7E-43B1-8F2E-67FC11C08439}" destId="{35E8223D-DC8D-4654-89E7-587127E1555B}" srcOrd="0" destOrd="0" presId="urn:microsoft.com/office/officeart/2005/8/layout/vList2"/>
    <dgm:cxn modelId="{A021E3A3-3E4D-4B9F-A6C5-10AC0BF26032}" type="presParOf" srcId="{5B481B7A-7EBF-469A-B3C4-0B3F9C7C01DC}" destId="{35E8223D-DC8D-4654-89E7-587127E1555B}" srcOrd="0" destOrd="0" presId="urn:microsoft.com/office/officeart/2005/8/layout/vList2"/>
    <dgm:cxn modelId="{EC7F44F4-79F5-4A6B-89F9-3C0FD0088EC9}" type="presParOf" srcId="{5B481B7A-7EBF-469A-B3C4-0B3F9C7C01DC}" destId="{B58A738A-9302-47AF-8FBC-E08479C90AC9}" srcOrd="1" destOrd="0" presId="urn:microsoft.com/office/officeart/2005/8/layout/vList2"/>
    <dgm:cxn modelId="{7B360BC0-9ED0-49AC-BC41-0E9AA6598356}" type="presParOf" srcId="{5B481B7A-7EBF-469A-B3C4-0B3F9C7C01DC}" destId="{E974E59D-665A-4F98-A736-6543F05FC2E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7E0FF8-969E-4115-9835-000A3AE504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A46BCD4-EE30-4C20-97B6-EFA629829782}">
      <dgm:prSet/>
      <dgm:spPr/>
      <dgm:t>
        <a:bodyPr/>
        <a:lstStyle/>
        <a:p>
          <a:pPr rtl="0"/>
          <a:r>
            <a:rPr lang="en-US"/>
            <a:t>Predictability </a:t>
          </a:r>
        </a:p>
      </dgm:t>
    </dgm:pt>
    <dgm:pt modelId="{E3722685-8F50-4707-963C-D20279ADF018}" type="parTrans" cxnId="{3009F2ED-BC8C-46C7-9866-23A15E5B0051}">
      <dgm:prSet/>
      <dgm:spPr/>
      <dgm:t>
        <a:bodyPr/>
        <a:lstStyle/>
        <a:p>
          <a:endParaRPr lang="en-US"/>
        </a:p>
      </dgm:t>
    </dgm:pt>
    <dgm:pt modelId="{4FC3CD20-9138-40F5-B245-38C84E86F159}" type="sibTrans" cxnId="{3009F2ED-BC8C-46C7-9866-23A15E5B0051}">
      <dgm:prSet/>
      <dgm:spPr/>
      <dgm:t>
        <a:bodyPr/>
        <a:lstStyle/>
        <a:p>
          <a:endParaRPr lang="en-US"/>
        </a:p>
      </dgm:t>
    </dgm:pt>
    <dgm:pt modelId="{2F15C10B-4273-4395-8032-94BB4E6352D8}">
      <dgm:prSet/>
      <dgm:spPr/>
      <dgm:t>
        <a:bodyPr/>
        <a:lstStyle/>
        <a:p>
          <a:pPr rtl="0"/>
          <a:r>
            <a:rPr lang="en-US"/>
            <a:t>Solvability</a:t>
          </a:r>
        </a:p>
      </dgm:t>
    </dgm:pt>
    <dgm:pt modelId="{725C7D58-09A7-4364-8E82-1A000D8DD0F0}" type="parTrans" cxnId="{13D38B18-C687-4B92-A1B8-24F5D843A7C8}">
      <dgm:prSet/>
      <dgm:spPr/>
      <dgm:t>
        <a:bodyPr/>
        <a:lstStyle/>
        <a:p>
          <a:endParaRPr lang="en-US"/>
        </a:p>
      </dgm:t>
    </dgm:pt>
    <dgm:pt modelId="{C837D778-5FBE-4B20-9CE7-89157395112C}" type="sibTrans" cxnId="{13D38B18-C687-4B92-A1B8-24F5D843A7C8}">
      <dgm:prSet/>
      <dgm:spPr/>
      <dgm:t>
        <a:bodyPr/>
        <a:lstStyle/>
        <a:p>
          <a:endParaRPr lang="en-US"/>
        </a:p>
      </dgm:t>
    </dgm:pt>
    <dgm:pt modelId="{AECCA4F2-3074-46B0-AFF2-632F96E31B5A}" type="pres">
      <dgm:prSet presAssocID="{DE7E0FF8-969E-4115-9835-000A3AE50489}" presName="linear" presStyleCnt="0">
        <dgm:presLayoutVars>
          <dgm:animLvl val="lvl"/>
          <dgm:resizeHandles val="exact"/>
        </dgm:presLayoutVars>
      </dgm:prSet>
      <dgm:spPr/>
    </dgm:pt>
    <dgm:pt modelId="{EB557C2B-7D4E-4D51-BAFC-FEAC6BB72688}" type="pres">
      <dgm:prSet presAssocID="{3A46BCD4-EE30-4C20-97B6-EFA629829782}" presName="parentText" presStyleLbl="node1" presStyleIdx="0" presStyleCnt="2">
        <dgm:presLayoutVars>
          <dgm:chMax val="0"/>
          <dgm:bulletEnabled val="1"/>
        </dgm:presLayoutVars>
      </dgm:prSet>
      <dgm:spPr/>
    </dgm:pt>
    <dgm:pt modelId="{265D360F-00FA-4A46-A780-696CC45F8D22}" type="pres">
      <dgm:prSet presAssocID="{4FC3CD20-9138-40F5-B245-38C84E86F159}" presName="spacer" presStyleCnt="0"/>
      <dgm:spPr/>
    </dgm:pt>
    <dgm:pt modelId="{54D84409-9F72-48DA-87B3-7CF95DAE24EF}" type="pres">
      <dgm:prSet presAssocID="{2F15C10B-4273-4395-8032-94BB4E6352D8}" presName="parentText" presStyleLbl="node1" presStyleIdx="1" presStyleCnt="2" custLinFactNeighborX="326" custLinFactNeighborY="7291">
        <dgm:presLayoutVars>
          <dgm:chMax val="0"/>
          <dgm:bulletEnabled val="1"/>
        </dgm:presLayoutVars>
      </dgm:prSet>
      <dgm:spPr/>
    </dgm:pt>
  </dgm:ptLst>
  <dgm:cxnLst>
    <dgm:cxn modelId="{79034611-E18D-43E1-8794-062711AA911A}" type="presOf" srcId="{DE7E0FF8-969E-4115-9835-000A3AE50489}" destId="{AECCA4F2-3074-46B0-AFF2-632F96E31B5A}" srcOrd="0" destOrd="0" presId="urn:microsoft.com/office/officeart/2005/8/layout/vList2"/>
    <dgm:cxn modelId="{13D38B18-C687-4B92-A1B8-24F5D843A7C8}" srcId="{DE7E0FF8-969E-4115-9835-000A3AE50489}" destId="{2F15C10B-4273-4395-8032-94BB4E6352D8}" srcOrd="1" destOrd="0" parTransId="{725C7D58-09A7-4364-8E82-1A000D8DD0F0}" sibTransId="{C837D778-5FBE-4B20-9CE7-89157395112C}"/>
    <dgm:cxn modelId="{5DAB3028-B4FD-4FF7-B6FC-3CFBD18201A3}" type="presOf" srcId="{2F15C10B-4273-4395-8032-94BB4E6352D8}" destId="{54D84409-9F72-48DA-87B3-7CF95DAE24EF}" srcOrd="0" destOrd="0" presId="urn:microsoft.com/office/officeart/2005/8/layout/vList2"/>
    <dgm:cxn modelId="{0858F04C-F163-4188-B773-218B684F6CF0}" type="presOf" srcId="{3A46BCD4-EE30-4C20-97B6-EFA629829782}" destId="{EB557C2B-7D4E-4D51-BAFC-FEAC6BB72688}" srcOrd="0" destOrd="0" presId="urn:microsoft.com/office/officeart/2005/8/layout/vList2"/>
    <dgm:cxn modelId="{3009F2ED-BC8C-46C7-9866-23A15E5B0051}" srcId="{DE7E0FF8-969E-4115-9835-000A3AE50489}" destId="{3A46BCD4-EE30-4C20-97B6-EFA629829782}" srcOrd="0" destOrd="0" parTransId="{E3722685-8F50-4707-963C-D20279ADF018}" sibTransId="{4FC3CD20-9138-40F5-B245-38C84E86F159}"/>
    <dgm:cxn modelId="{BF5063F6-2BBC-4464-81B0-B564D14FFCEA}" type="presParOf" srcId="{AECCA4F2-3074-46B0-AFF2-632F96E31B5A}" destId="{EB557C2B-7D4E-4D51-BAFC-FEAC6BB72688}" srcOrd="0" destOrd="0" presId="urn:microsoft.com/office/officeart/2005/8/layout/vList2"/>
    <dgm:cxn modelId="{A1160AFA-A600-4D57-818E-A1C19C3082E8}" type="presParOf" srcId="{AECCA4F2-3074-46B0-AFF2-632F96E31B5A}" destId="{265D360F-00FA-4A46-A780-696CC45F8D22}" srcOrd="1" destOrd="0" presId="urn:microsoft.com/office/officeart/2005/8/layout/vList2"/>
    <dgm:cxn modelId="{E0A8D3F5-6CA8-4241-963D-CDCAA9CC4D13}" type="presParOf" srcId="{AECCA4F2-3074-46B0-AFF2-632F96E31B5A}" destId="{54D84409-9F72-48DA-87B3-7CF95DAE24E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7ADCA-7C63-4CCB-8614-0CF97E462719}"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30602DD-4E9C-4FDD-86FF-0FDB5D1BE316}">
      <dgm:prSet/>
      <dgm:spPr/>
      <dgm:t>
        <a:bodyPr/>
        <a:lstStyle/>
        <a:p>
          <a:pPr rtl="0"/>
          <a:r>
            <a:rPr lang="en-US"/>
            <a:t>Political Factors</a:t>
          </a:r>
        </a:p>
      </dgm:t>
    </dgm:pt>
    <dgm:pt modelId="{FFFB4D66-FC6C-45B5-9100-A24B7C1BF9D6}" type="parTrans" cxnId="{81BAECE6-6568-465A-B21D-CEAE7AB8BC17}">
      <dgm:prSet/>
      <dgm:spPr/>
      <dgm:t>
        <a:bodyPr/>
        <a:lstStyle/>
        <a:p>
          <a:endParaRPr lang="en-US"/>
        </a:p>
      </dgm:t>
    </dgm:pt>
    <dgm:pt modelId="{F85E88DA-73D2-4815-96EB-293BF3C74773}" type="sibTrans" cxnId="{81BAECE6-6568-465A-B21D-CEAE7AB8BC17}">
      <dgm:prSet/>
      <dgm:spPr/>
      <dgm:t>
        <a:bodyPr/>
        <a:lstStyle/>
        <a:p>
          <a:endParaRPr lang="en-US"/>
        </a:p>
      </dgm:t>
    </dgm:pt>
    <dgm:pt modelId="{383E3E3B-EEE0-438E-9865-A0857D4C847B}">
      <dgm:prSet/>
      <dgm:spPr/>
      <dgm:t>
        <a:bodyPr/>
        <a:lstStyle/>
        <a:p>
          <a:pPr rtl="0"/>
          <a:r>
            <a:rPr lang="en-US"/>
            <a:t>Economic Factors</a:t>
          </a:r>
        </a:p>
      </dgm:t>
    </dgm:pt>
    <dgm:pt modelId="{161E77EB-1AC7-4DC1-A3F1-B78D4A2660E6}" type="parTrans" cxnId="{7E3B977E-8952-486B-8CA9-FEF1CAA64B72}">
      <dgm:prSet/>
      <dgm:spPr/>
      <dgm:t>
        <a:bodyPr/>
        <a:lstStyle/>
        <a:p>
          <a:endParaRPr lang="en-US"/>
        </a:p>
      </dgm:t>
    </dgm:pt>
    <dgm:pt modelId="{FEBB322F-2398-45A7-B6A1-91BE5D8FA0B4}" type="sibTrans" cxnId="{7E3B977E-8952-486B-8CA9-FEF1CAA64B72}">
      <dgm:prSet/>
      <dgm:spPr/>
      <dgm:t>
        <a:bodyPr/>
        <a:lstStyle/>
        <a:p>
          <a:endParaRPr lang="en-US"/>
        </a:p>
      </dgm:t>
    </dgm:pt>
    <dgm:pt modelId="{C6B33EE2-636A-4FD8-ACDE-D4F76F3B4FC8}">
      <dgm:prSet/>
      <dgm:spPr/>
      <dgm:t>
        <a:bodyPr/>
        <a:lstStyle/>
        <a:p>
          <a:pPr rtl="0"/>
          <a:r>
            <a:rPr lang="en-US"/>
            <a:t>Social Factors</a:t>
          </a:r>
        </a:p>
      </dgm:t>
    </dgm:pt>
    <dgm:pt modelId="{9621F8D0-DF89-4EAE-A3F3-203D45ECD480}" type="parTrans" cxnId="{D6FFD9F4-F221-4ABC-9DB0-7687525E9D40}">
      <dgm:prSet/>
      <dgm:spPr/>
      <dgm:t>
        <a:bodyPr/>
        <a:lstStyle/>
        <a:p>
          <a:endParaRPr lang="en-US"/>
        </a:p>
      </dgm:t>
    </dgm:pt>
    <dgm:pt modelId="{93AB97B1-5A17-421A-BEB9-4E845B231CE8}" type="sibTrans" cxnId="{D6FFD9F4-F221-4ABC-9DB0-7687525E9D40}">
      <dgm:prSet/>
      <dgm:spPr/>
      <dgm:t>
        <a:bodyPr/>
        <a:lstStyle/>
        <a:p>
          <a:endParaRPr lang="en-US"/>
        </a:p>
      </dgm:t>
    </dgm:pt>
    <dgm:pt modelId="{BC8164D2-4F42-4F6B-9ABC-AD81834F69C6}" type="pres">
      <dgm:prSet presAssocID="{1A77ADCA-7C63-4CCB-8614-0CF97E462719}" presName="Name0" presStyleCnt="0">
        <dgm:presLayoutVars>
          <dgm:dir/>
          <dgm:resizeHandles val="exact"/>
        </dgm:presLayoutVars>
      </dgm:prSet>
      <dgm:spPr/>
    </dgm:pt>
    <dgm:pt modelId="{2484A1E2-A79F-418F-A5C0-10DE7290D7D8}" type="pres">
      <dgm:prSet presAssocID="{430602DD-4E9C-4FDD-86FF-0FDB5D1BE316}" presName="node" presStyleLbl="node1" presStyleIdx="0" presStyleCnt="3">
        <dgm:presLayoutVars>
          <dgm:bulletEnabled val="1"/>
        </dgm:presLayoutVars>
      </dgm:prSet>
      <dgm:spPr/>
    </dgm:pt>
    <dgm:pt modelId="{75E99346-1897-4379-8D65-E43AC28E00BF}" type="pres">
      <dgm:prSet presAssocID="{F85E88DA-73D2-4815-96EB-293BF3C74773}" presName="sibTrans" presStyleLbl="sibTrans2D1" presStyleIdx="0" presStyleCnt="2"/>
      <dgm:spPr/>
    </dgm:pt>
    <dgm:pt modelId="{830571A7-F43C-4BF6-9497-42A1B5CC146E}" type="pres">
      <dgm:prSet presAssocID="{F85E88DA-73D2-4815-96EB-293BF3C74773}" presName="connectorText" presStyleLbl="sibTrans2D1" presStyleIdx="0" presStyleCnt="2"/>
      <dgm:spPr/>
    </dgm:pt>
    <dgm:pt modelId="{66B7CECE-628D-4ACF-81B1-91F672AC8B8A}" type="pres">
      <dgm:prSet presAssocID="{383E3E3B-EEE0-438E-9865-A0857D4C847B}" presName="node" presStyleLbl="node1" presStyleIdx="1" presStyleCnt="3">
        <dgm:presLayoutVars>
          <dgm:bulletEnabled val="1"/>
        </dgm:presLayoutVars>
      </dgm:prSet>
      <dgm:spPr/>
    </dgm:pt>
    <dgm:pt modelId="{2B74186C-6AB6-4705-AE14-7C0DDF602D71}" type="pres">
      <dgm:prSet presAssocID="{FEBB322F-2398-45A7-B6A1-91BE5D8FA0B4}" presName="sibTrans" presStyleLbl="sibTrans2D1" presStyleIdx="1" presStyleCnt="2"/>
      <dgm:spPr/>
    </dgm:pt>
    <dgm:pt modelId="{55195D13-DBEE-43AB-B0A6-2A9F8490C39C}" type="pres">
      <dgm:prSet presAssocID="{FEBB322F-2398-45A7-B6A1-91BE5D8FA0B4}" presName="connectorText" presStyleLbl="sibTrans2D1" presStyleIdx="1" presStyleCnt="2"/>
      <dgm:spPr/>
    </dgm:pt>
    <dgm:pt modelId="{60DF4926-E6D8-4742-8C3A-9775F2A2ECFD}" type="pres">
      <dgm:prSet presAssocID="{C6B33EE2-636A-4FD8-ACDE-D4F76F3B4FC8}" presName="node" presStyleLbl="node1" presStyleIdx="2" presStyleCnt="3">
        <dgm:presLayoutVars>
          <dgm:bulletEnabled val="1"/>
        </dgm:presLayoutVars>
      </dgm:prSet>
      <dgm:spPr/>
    </dgm:pt>
  </dgm:ptLst>
  <dgm:cxnLst>
    <dgm:cxn modelId="{AD6AAB47-AC27-4C98-8013-5538D20E298C}" type="presOf" srcId="{C6B33EE2-636A-4FD8-ACDE-D4F76F3B4FC8}" destId="{60DF4926-E6D8-4742-8C3A-9775F2A2ECFD}" srcOrd="0" destOrd="0" presId="urn:microsoft.com/office/officeart/2005/8/layout/process1"/>
    <dgm:cxn modelId="{678B9577-B55F-4B9D-BF6E-060B30289448}" type="presOf" srcId="{430602DD-4E9C-4FDD-86FF-0FDB5D1BE316}" destId="{2484A1E2-A79F-418F-A5C0-10DE7290D7D8}" srcOrd="0" destOrd="0" presId="urn:microsoft.com/office/officeart/2005/8/layout/process1"/>
    <dgm:cxn modelId="{1112D877-E016-410F-A434-BF29EC2BD4C9}" type="presOf" srcId="{FEBB322F-2398-45A7-B6A1-91BE5D8FA0B4}" destId="{55195D13-DBEE-43AB-B0A6-2A9F8490C39C}" srcOrd="1" destOrd="0" presId="urn:microsoft.com/office/officeart/2005/8/layout/process1"/>
    <dgm:cxn modelId="{7E3B977E-8952-486B-8CA9-FEF1CAA64B72}" srcId="{1A77ADCA-7C63-4CCB-8614-0CF97E462719}" destId="{383E3E3B-EEE0-438E-9865-A0857D4C847B}" srcOrd="1" destOrd="0" parTransId="{161E77EB-1AC7-4DC1-A3F1-B78D4A2660E6}" sibTransId="{FEBB322F-2398-45A7-B6A1-91BE5D8FA0B4}"/>
    <dgm:cxn modelId="{B70D8681-DA16-44CB-9F1B-B30619B7EB1A}" type="presOf" srcId="{1A77ADCA-7C63-4CCB-8614-0CF97E462719}" destId="{BC8164D2-4F42-4F6B-9ABC-AD81834F69C6}" srcOrd="0" destOrd="0" presId="urn:microsoft.com/office/officeart/2005/8/layout/process1"/>
    <dgm:cxn modelId="{DC1DFBA8-DEC0-488B-AC51-5FCFB780C30E}" type="presOf" srcId="{F85E88DA-73D2-4815-96EB-293BF3C74773}" destId="{830571A7-F43C-4BF6-9497-42A1B5CC146E}" srcOrd="1" destOrd="0" presId="urn:microsoft.com/office/officeart/2005/8/layout/process1"/>
    <dgm:cxn modelId="{498E7DAF-64B9-4DAD-B758-FABC71CBD998}" type="presOf" srcId="{F85E88DA-73D2-4815-96EB-293BF3C74773}" destId="{75E99346-1897-4379-8D65-E43AC28E00BF}" srcOrd="0" destOrd="0" presId="urn:microsoft.com/office/officeart/2005/8/layout/process1"/>
    <dgm:cxn modelId="{9C315FD6-E333-4EDC-9EF4-679F03F8E5D4}" type="presOf" srcId="{FEBB322F-2398-45A7-B6A1-91BE5D8FA0B4}" destId="{2B74186C-6AB6-4705-AE14-7C0DDF602D71}" srcOrd="0" destOrd="0" presId="urn:microsoft.com/office/officeart/2005/8/layout/process1"/>
    <dgm:cxn modelId="{81BAECE6-6568-465A-B21D-CEAE7AB8BC17}" srcId="{1A77ADCA-7C63-4CCB-8614-0CF97E462719}" destId="{430602DD-4E9C-4FDD-86FF-0FDB5D1BE316}" srcOrd="0" destOrd="0" parTransId="{FFFB4D66-FC6C-45B5-9100-A24B7C1BF9D6}" sibTransId="{F85E88DA-73D2-4815-96EB-293BF3C74773}"/>
    <dgm:cxn modelId="{D6FFD9F4-F221-4ABC-9DB0-7687525E9D40}" srcId="{1A77ADCA-7C63-4CCB-8614-0CF97E462719}" destId="{C6B33EE2-636A-4FD8-ACDE-D4F76F3B4FC8}" srcOrd="2" destOrd="0" parTransId="{9621F8D0-DF89-4EAE-A3F3-203D45ECD480}" sibTransId="{93AB97B1-5A17-421A-BEB9-4E845B231CE8}"/>
    <dgm:cxn modelId="{A25176FE-E014-40A6-9817-B39D3B472485}" type="presOf" srcId="{383E3E3B-EEE0-438E-9865-A0857D4C847B}" destId="{66B7CECE-628D-4ACF-81B1-91F672AC8B8A}" srcOrd="0" destOrd="0" presId="urn:microsoft.com/office/officeart/2005/8/layout/process1"/>
    <dgm:cxn modelId="{C4F3DF91-A6CD-4F45-96BA-06CFF65334F2}" type="presParOf" srcId="{BC8164D2-4F42-4F6B-9ABC-AD81834F69C6}" destId="{2484A1E2-A79F-418F-A5C0-10DE7290D7D8}" srcOrd="0" destOrd="0" presId="urn:microsoft.com/office/officeart/2005/8/layout/process1"/>
    <dgm:cxn modelId="{0DCCA4DD-2C05-4BE7-8409-3F422AAE8189}" type="presParOf" srcId="{BC8164D2-4F42-4F6B-9ABC-AD81834F69C6}" destId="{75E99346-1897-4379-8D65-E43AC28E00BF}" srcOrd="1" destOrd="0" presId="urn:microsoft.com/office/officeart/2005/8/layout/process1"/>
    <dgm:cxn modelId="{413E30B6-F06C-4579-A658-D71392C189DC}" type="presParOf" srcId="{75E99346-1897-4379-8D65-E43AC28E00BF}" destId="{830571A7-F43C-4BF6-9497-42A1B5CC146E}" srcOrd="0" destOrd="0" presId="urn:microsoft.com/office/officeart/2005/8/layout/process1"/>
    <dgm:cxn modelId="{9D8A43F7-7A5A-4B4C-814C-11DB0594F520}" type="presParOf" srcId="{BC8164D2-4F42-4F6B-9ABC-AD81834F69C6}" destId="{66B7CECE-628D-4ACF-81B1-91F672AC8B8A}" srcOrd="2" destOrd="0" presId="urn:microsoft.com/office/officeart/2005/8/layout/process1"/>
    <dgm:cxn modelId="{62215419-D26C-4775-B388-243E0BD1EB6B}" type="presParOf" srcId="{BC8164D2-4F42-4F6B-9ABC-AD81834F69C6}" destId="{2B74186C-6AB6-4705-AE14-7C0DDF602D71}" srcOrd="3" destOrd="0" presId="urn:microsoft.com/office/officeart/2005/8/layout/process1"/>
    <dgm:cxn modelId="{BF738DDC-953D-4D14-BDF6-67BAFA4CB8E9}" type="presParOf" srcId="{2B74186C-6AB6-4705-AE14-7C0DDF602D71}" destId="{55195D13-DBEE-43AB-B0A6-2A9F8490C39C}" srcOrd="0" destOrd="0" presId="urn:microsoft.com/office/officeart/2005/8/layout/process1"/>
    <dgm:cxn modelId="{514CF63C-92B5-482A-87F3-7A1132C2DC72}" type="presParOf" srcId="{BC8164D2-4F42-4F6B-9ABC-AD81834F69C6}" destId="{60DF4926-E6D8-4742-8C3A-9775F2A2ECF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0E2AFC-8485-447E-A71E-848EC2642231}"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981CDB09-F9A9-40C3-812F-44E442DF6A7A}">
      <dgm:prSet/>
      <dgm:spPr/>
      <dgm:t>
        <a:bodyPr/>
        <a:lstStyle/>
        <a:p>
          <a:pPr rtl="0"/>
          <a:r>
            <a:rPr lang="en-US"/>
            <a:t>Technological Factors </a:t>
          </a:r>
        </a:p>
      </dgm:t>
    </dgm:pt>
    <dgm:pt modelId="{6055B462-ABD8-4E8C-8C5B-58D03567ABAA}" type="parTrans" cxnId="{12C36193-59EA-4FED-8D93-2A592EB5956B}">
      <dgm:prSet/>
      <dgm:spPr/>
      <dgm:t>
        <a:bodyPr/>
        <a:lstStyle/>
        <a:p>
          <a:endParaRPr lang="en-US"/>
        </a:p>
      </dgm:t>
    </dgm:pt>
    <dgm:pt modelId="{4552EFB1-D54F-43A0-984F-FC71A851569D}" type="sibTrans" cxnId="{12C36193-59EA-4FED-8D93-2A592EB5956B}">
      <dgm:prSet/>
      <dgm:spPr/>
      <dgm:t>
        <a:bodyPr/>
        <a:lstStyle/>
        <a:p>
          <a:endParaRPr lang="en-US"/>
        </a:p>
      </dgm:t>
    </dgm:pt>
    <dgm:pt modelId="{412E7066-9D13-4313-8A22-39E73E2B7539}">
      <dgm:prSet/>
      <dgm:spPr/>
      <dgm:t>
        <a:bodyPr/>
        <a:lstStyle/>
        <a:p>
          <a:pPr rtl="0"/>
          <a:r>
            <a:rPr lang="en-US"/>
            <a:t>Environmental Factors </a:t>
          </a:r>
        </a:p>
      </dgm:t>
    </dgm:pt>
    <dgm:pt modelId="{8BF014D6-EE90-4E63-AC38-3ACC9331F446}" type="parTrans" cxnId="{48B0F65A-68AB-405A-9310-504512C339B5}">
      <dgm:prSet/>
      <dgm:spPr/>
      <dgm:t>
        <a:bodyPr/>
        <a:lstStyle/>
        <a:p>
          <a:endParaRPr lang="en-US"/>
        </a:p>
      </dgm:t>
    </dgm:pt>
    <dgm:pt modelId="{9131FEDB-9EB2-4134-8002-7BF3F95856C7}" type="sibTrans" cxnId="{48B0F65A-68AB-405A-9310-504512C339B5}">
      <dgm:prSet/>
      <dgm:spPr/>
      <dgm:t>
        <a:bodyPr/>
        <a:lstStyle/>
        <a:p>
          <a:endParaRPr lang="en-US"/>
        </a:p>
      </dgm:t>
    </dgm:pt>
    <dgm:pt modelId="{271338B1-B35C-4FA8-BD8D-E9A9977E8B96}">
      <dgm:prSet/>
      <dgm:spPr/>
      <dgm:t>
        <a:bodyPr/>
        <a:lstStyle/>
        <a:p>
          <a:pPr rtl="0"/>
          <a:r>
            <a:rPr lang="en-US"/>
            <a:t>Legal Factors</a:t>
          </a:r>
        </a:p>
      </dgm:t>
    </dgm:pt>
    <dgm:pt modelId="{9E73F2FC-6CD4-4B4D-974E-054289EB6A59}" type="parTrans" cxnId="{B9C788FD-6AE9-4319-BA02-E83AE54D4D0F}">
      <dgm:prSet/>
      <dgm:spPr/>
      <dgm:t>
        <a:bodyPr/>
        <a:lstStyle/>
        <a:p>
          <a:endParaRPr lang="en-US"/>
        </a:p>
      </dgm:t>
    </dgm:pt>
    <dgm:pt modelId="{26279C53-CDD0-4A13-8651-85D2D71ED230}" type="sibTrans" cxnId="{B9C788FD-6AE9-4319-BA02-E83AE54D4D0F}">
      <dgm:prSet/>
      <dgm:spPr/>
      <dgm:t>
        <a:bodyPr/>
        <a:lstStyle/>
        <a:p>
          <a:endParaRPr lang="en-US"/>
        </a:p>
      </dgm:t>
    </dgm:pt>
    <dgm:pt modelId="{EAEB5065-3F5E-49B9-9913-F1CAC912A2B4}" type="pres">
      <dgm:prSet presAssocID="{890E2AFC-8485-447E-A71E-848EC2642231}" presName="Name0" presStyleCnt="0">
        <dgm:presLayoutVars>
          <dgm:dir/>
          <dgm:resizeHandles val="exact"/>
        </dgm:presLayoutVars>
      </dgm:prSet>
      <dgm:spPr/>
    </dgm:pt>
    <dgm:pt modelId="{18B4C556-5B44-4BFA-8AE2-962E83AC98F0}" type="pres">
      <dgm:prSet presAssocID="{981CDB09-F9A9-40C3-812F-44E442DF6A7A}" presName="node" presStyleLbl="node1" presStyleIdx="0" presStyleCnt="3">
        <dgm:presLayoutVars>
          <dgm:bulletEnabled val="1"/>
        </dgm:presLayoutVars>
      </dgm:prSet>
      <dgm:spPr/>
    </dgm:pt>
    <dgm:pt modelId="{ACC0842B-B7D5-4242-9E19-B54379A6AF31}" type="pres">
      <dgm:prSet presAssocID="{4552EFB1-D54F-43A0-984F-FC71A851569D}" presName="sibTrans" presStyleLbl="sibTrans2D1" presStyleIdx="0" presStyleCnt="2"/>
      <dgm:spPr/>
    </dgm:pt>
    <dgm:pt modelId="{FC91540F-AE65-4D88-812F-9A926A0C9D0A}" type="pres">
      <dgm:prSet presAssocID="{4552EFB1-D54F-43A0-984F-FC71A851569D}" presName="connectorText" presStyleLbl="sibTrans2D1" presStyleIdx="0" presStyleCnt="2"/>
      <dgm:spPr/>
    </dgm:pt>
    <dgm:pt modelId="{F84D3B4B-04DC-4DFB-8A66-59EB207B80A1}" type="pres">
      <dgm:prSet presAssocID="{412E7066-9D13-4313-8A22-39E73E2B7539}" presName="node" presStyleLbl="node1" presStyleIdx="1" presStyleCnt="3">
        <dgm:presLayoutVars>
          <dgm:bulletEnabled val="1"/>
        </dgm:presLayoutVars>
      </dgm:prSet>
      <dgm:spPr/>
    </dgm:pt>
    <dgm:pt modelId="{63D28424-22ED-4C08-952F-C5922B2256F3}" type="pres">
      <dgm:prSet presAssocID="{9131FEDB-9EB2-4134-8002-7BF3F95856C7}" presName="sibTrans" presStyleLbl="sibTrans2D1" presStyleIdx="1" presStyleCnt="2"/>
      <dgm:spPr/>
    </dgm:pt>
    <dgm:pt modelId="{444C51F3-88F2-45D0-BD36-B0BDCD2ACA8B}" type="pres">
      <dgm:prSet presAssocID="{9131FEDB-9EB2-4134-8002-7BF3F95856C7}" presName="connectorText" presStyleLbl="sibTrans2D1" presStyleIdx="1" presStyleCnt="2"/>
      <dgm:spPr/>
    </dgm:pt>
    <dgm:pt modelId="{65B4C666-D2EB-40A4-B987-CF4B19E1C5E2}" type="pres">
      <dgm:prSet presAssocID="{271338B1-B35C-4FA8-BD8D-E9A9977E8B96}" presName="node" presStyleLbl="node1" presStyleIdx="2" presStyleCnt="3">
        <dgm:presLayoutVars>
          <dgm:bulletEnabled val="1"/>
        </dgm:presLayoutVars>
      </dgm:prSet>
      <dgm:spPr/>
    </dgm:pt>
  </dgm:ptLst>
  <dgm:cxnLst>
    <dgm:cxn modelId="{254CB300-A219-426C-8678-2DA548BE1D51}" type="presOf" srcId="{9131FEDB-9EB2-4134-8002-7BF3F95856C7}" destId="{444C51F3-88F2-45D0-BD36-B0BDCD2ACA8B}" srcOrd="1" destOrd="0" presId="urn:microsoft.com/office/officeart/2005/8/layout/process1"/>
    <dgm:cxn modelId="{4700B02F-D237-4062-8345-54665BD5F476}" type="presOf" srcId="{271338B1-B35C-4FA8-BD8D-E9A9977E8B96}" destId="{65B4C666-D2EB-40A4-B987-CF4B19E1C5E2}" srcOrd="0" destOrd="0" presId="urn:microsoft.com/office/officeart/2005/8/layout/process1"/>
    <dgm:cxn modelId="{0326AD72-E463-4450-B1E5-3898E32E9F6D}" type="presOf" srcId="{890E2AFC-8485-447E-A71E-848EC2642231}" destId="{EAEB5065-3F5E-49B9-9913-F1CAC912A2B4}" srcOrd="0" destOrd="0" presId="urn:microsoft.com/office/officeart/2005/8/layout/process1"/>
    <dgm:cxn modelId="{5C00C456-624D-47A7-999B-E619CCD5AD9A}" type="presOf" srcId="{4552EFB1-D54F-43A0-984F-FC71A851569D}" destId="{FC91540F-AE65-4D88-812F-9A926A0C9D0A}" srcOrd="1" destOrd="0" presId="urn:microsoft.com/office/officeart/2005/8/layout/process1"/>
    <dgm:cxn modelId="{48B0F65A-68AB-405A-9310-504512C339B5}" srcId="{890E2AFC-8485-447E-A71E-848EC2642231}" destId="{412E7066-9D13-4313-8A22-39E73E2B7539}" srcOrd="1" destOrd="0" parTransId="{8BF014D6-EE90-4E63-AC38-3ACC9331F446}" sibTransId="{9131FEDB-9EB2-4134-8002-7BF3F95856C7}"/>
    <dgm:cxn modelId="{12C36193-59EA-4FED-8D93-2A592EB5956B}" srcId="{890E2AFC-8485-447E-A71E-848EC2642231}" destId="{981CDB09-F9A9-40C3-812F-44E442DF6A7A}" srcOrd="0" destOrd="0" parTransId="{6055B462-ABD8-4E8C-8C5B-58D03567ABAA}" sibTransId="{4552EFB1-D54F-43A0-984F-FC71A851569D}"/>
    <dgm:cxn modelId="{25AAA0BC-8D14-4A5D-AF20-91EC44769B4E}" type="presOf" srcId="{4552EFB1-D54F-43A0-984F-FC71A851569D}" destId="{ACC0842B-B7D5-4242-9E19-B54379A6AF31}" srcOrd="0" destOrd="0" presId="urn:microsoft.com/office/officeart/2005/8/layout/process1"/>
    <dgm:cxn modelId="{BAC860C0-72EB-4198-8B4B-30271B3B8DC4}" type="presOf" srcId="{981CDB09-F9A9-40C3-812F-44E442DF6A7A}" destId="{18B4C556-5B44-4BFA-8AE2-962E83AC98F0}" srcOrd="0" destOrd="0" presId="urn:microsoft.com/office/officeart/2005/8/layout/process1"/>
    <dgm:cxn modelId="{3F3465D8-D8C6-4804-95EE-B9E2DA98F5E2}" type="presOf" srcId="{9131FEDB-9EB2-4134-8002-7BF3F95856C7}" destId="{63D28424-22ED-4C08-952F-C5922B2256F3}" srcOrd="0" destOrd="0" presId="urn:microsoft.com/office/officeart/2005/8/layout/process1"/>
    <dgm:cxn modelId="{CA840DF6-E758-458A-A99C-D104F6FA008C}" type="presOf" srcId="{412E7066-9D13-4313-8A22-39E73E2B7539}" destId="{F84D3B4B-04DC-4DFB-8A66-59EB207B80A1}" srcOrd="0" destOrd="0" presId="urn:microsoft.com/office/officeart/2005/8/layout/process1"/>
    <dgm:cxn modelId="{B9C788FD-6AE9-4319-BA02-E83AE54D4D0F}" srcId="{890E2AFC-8485-447E-A71E-848EC2642231}" destId="{271338B1-B35C-4FA8-BD8D-E9A9977E8B96}" srcOrd="2" destOrd="0" parTransId="{9E73F2FC-6CD4-4B4D-974E-054289EB6A59}" sibTransId="{26279C53-CDD0-4A13-8651-85D2D71ED230}"/>
    <dgm:cxn modelId="{32341B0B-509F-4B33-8500-F467E9E6276A}" type="presParOf" srcId="{EAEB5065-3F5E-49B9-9913-F1CAC912A2B4}" destId="{18B4C556-5B44-4BFA-8AE2-962E83AC98F0}" srcOrd="0" destOrd="0" presId="urn:microsoft.com/office/officeart/2005/8/layout/process1"/>
    <dgm:cxn modelId="{BF6B07D7-8D6B-4C80-A3CA-A5C83059FC28}" type="presParOf" srcId="{EAEB5065-3F5E-49B9-9913-F1CAC912A2B4}" destId="{ACC0842B-B7D5-4242-9E19-B54379A6AF31}" srcOrd="1" destOrd="0" presId="urn:microsoft.com/office/officeart/2005/8/layout/process1"/>
    <dgm:cxn modelId="{CEB4C508-CFE5-4248-9A0A-F8E4FECA5CBE}" type="presParOf" srcId="{ACC0842B-B7D5-4242-9E19-B54379A6AF31}" destId="{FC91540F-AE65-4D88-812F-9A926A0C9D0A}" srcOrd="0" destOrd="0" presId="urn:microsoft.com/office/officeart/2005/8/layout/process1"/>
    <dgm:cxn modelId="{78DD01D3-27E2-46B0-BCA4-12D4EACA6740}" type="presParOf" srcId="{EAEB5065-3F5E-49B9-9913-F1CAC912A2B4}" destId="{F84D3B4B-04DC-4DFB-8A66-59EB207B80A1}" srcOrd="2" destOrd="0" presId="urn:microsoft.com/office/officeart/2005/8/layout/process1"/>
    <dgm:cxn modelId="{667D85BA-EEEB-4501-9865-5442C8EFF5DE}" type="presParOf" srcId="{EAEB5065-3F5E-49B9-9913-F1CAC912A2B4}" destId="{63D28424-22ED-4C08-952F-C5922B2256F3}" srcOrd="3" destOrd="0" presId="urn:microsoft.com/office/officeart/2005/8/layout/process1"/>
    <dgm:cxn modelId="{D674CDC3-0222-4B4C-82BC-722706D50537}" type="presParOf" srcId="{63D28424-22ED-4C08-952F-C5922B2256F3}" destId="{444C51F3-88F2-45D0-BD36-B0BDCD2ACA8B}" srcOrd="0" destOrd="0" presId="urn:microsoft.com/office/officeart/2005/8/layout/process1"/>
    <dgm:cxn modelId="{E5984468-D8D4-4CC3-ABBC-8AA9A430AA2F}" type="presParOf" srcId="{EAEB5065-3F5E-49B9-9913-F1CAC912A2B4}" destId="{65B4C666-D2EB-40A4-B987-CF4B19E1C5E2}"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28B308-115D-4BB6-8459-D6D644260EC2}" type="doc">
      <dgm:prSet loTypeId="urn:microsoft.com/office/officeart/2005/8/layout/venn1" loCatId="relationship" qsTypeId="urn:microsoft.com/office/officeart/2005/8/quickstyle/simple2" qsCatId="simple" csTypeId="urn:microsoft.com/office/officeart/2005/8/colors/colorful1" csCatId="colorful"/>
      <dgm:spPr/>
      <dgm:t>
        <a:bodyPr/>
        <a:lstStyle/>
        <a:p>
          <a:endParaRPr lang="en-US"/>
        </a:p>
      </dgm:t>
    </dgm:pt>
    <dgm:pt modelId="{4B5EE2C7-FEA7-4C41-960F-42F9CF5695AB}">
      <dgm:prSet/>
      <dgm:spPr/>
      <dgm:t>
        <a:bodyPr/>
        <a:lstStyle/>
        <a:p>
          <a:pPr rtl="0"/>
          <a:r>
            <a:rPr lang="en-US">
              <a:solidFill>
                <a:srgbClr val="7030A0"/>
              </a:solidFill>
              <a:latin typeface="Agency FB" panose="020B0503020202020204" pitchFamily="34" charset="0"/>
            </a:rPr>
            <a:t>Have a positive mind-set but never give up.</a:t>
          </a:r>
        </a:p>
      </dgm:t>
    </dgm:pt>
    <dgm:pt modelId="{0698FA4B-8361-43A8-B58B-01A56D987AA9}" type="parTrans" cxnId="{AB68DA86-1A4C-4B46-8E29-9CC640CD6A08}">
      <dgm:prSet/>
      <dgm:spPr/>
      <dgm:t>
        <a:bodyPr/>
        <a:lstStyle/>
        <a:p>
          <a:endParaRPr lang="en-US"/>
        </a:p>
      </dgm:t>
    </dgm:pt>
    <dgm:pt modelId="{4B905A9C-46A2-4C1A-95B6-A6C07970A2A6}" type="sibTrans" cxnId="{AB68DA86-1A4C-4B46-8E29-9CC640CD6A08}">
      <dgm:prSet/>
      <dgm:spPr/>
      <dgm:t>
        <a:bodyPr/>
        <a:lstStyle/>
        <a:p>
          <a:endParaRPr lang="en-US"/>
        </a:p>
      </dgm:t>
    </dgm:pt>
    <dgm:pt modelId="{19DDEB90-7956-4F97-98A3-07A33A417079}">
      <dgm:prSet/>
      <dgm:spPr/>
      <dgm:t>
        <a:bodyPr/>
        <a:lstStyle/>
        <a:p>
          <a:pPr rtl="0"/>
          <a:r>
            <a:rPr lang="en-US">
              <a:solidFill>
                <a:srgbClr val="7030A0"/>
              </a:solidFill>
              <a:latin typeface="Agency FB" panose="020B0503020202020204" pitchFamily="34" charset="0"/>
            </a:rPr>
            <a:t>Look for faster solutions to these problems.</a:t>
          </a:r>
        </a:p>
      </dgm:t>
    </dgm:pt>
    <dgm:pt modelId="{368FD618-B65D-4922-8377-AFF46D947E74}" type="parTrans" cxnId="{DA80AD3D-E090-4B1A-8170-2434FF7589CA}">
      <dgm:prSet/>
      <dgm:spPr/>
      <dgm:t>
        <a:bodyPr/>
        <a:lstStyle/>
        <a:p>
          <a:endParaRPr lang="en-US"/>
        </a:p>
      </dgm:t>
    </dgm:pt>
    <dgm:pt modelId="{A075FB1C-D488-4F64-8F76-8D6CE7F29FC4}" type="sibTrans" cxnId="{DA80AD3D-E090-4B1A-8170-2434FF7589CA}">
      <dgm:prSet/>
      <dgm:spPr/>
      <dgm:t>
        <a:bodyPr/>
        <a:lstStyle/>
        <a:p>
          <a:endParaRPr lang="en-US"/>
        </a:p>
      </dgm:t>
    </dgm:pt>
    <dgm:pt modelId="{AC078702-9F1F-41B2-A5AD-B893F6278954}">
      <dgm:prSet/>
      <dgm:spPr/>
      <dgm:t>
        <a:bodyPr/>
        <a:lstStyle/>
        <a:p>
          <a:pPr rtl="0"/>
          <a:r>
            <a:rPr lang="en-US" dirty="0">
              <a:solidFill>
                <a:srgbClr val="7030A0"/>
              </a:solidFill>
              <a:latin typeface="Agency FB" panose="020B0503020202020204" pitchFamily="34" charset="0"/>
            </a:rPr>
            <a:t>The determining what should occur.</a:t>
          </a:r>
        </a:p>
      </dgm:t>
    </dgm:pt>
    <dgm:pt modelId="{C09D4C6F-4618-42A6-ABE7-459F1B4C9938}" type="parTrans" cxnId="{4E46801E-9BA7-4E89-ADA6-B232655D44EB}">
      <dgm:prSet/>
      <dgm:spPr/>
      <dgm:t>
        <a:bodyPr/>
        <a:lstStyle/>
        <a:p>
          <a:endParaRPr lang="en-US"/>
        </a:p>
      </dgm:t>
    </dgm:pt>
    <dgm:pt modelId="{95444218-9DF7-46A0-841F-18A98BBC8D65}" type="sibTrans" cxnId="{4E46801E-9BA7-4E89-ADA6-B232655D44EB}">
      <dgm:prSet/>
      <dgm:spPr/>
      <dgm:t>
        <a:bodyPr/>
        <a:lstStyle/>
        <a:p>
          <a:endParaRPr lang="en-US"/>
        </a:p>
      </dgm:t>
    </dgm:pt>
    <dgm:pt modelId="{379C6F7E-A71A-4119-AE35-890E8E3AFDD8}">
      <dgm:prSet/>
      <dgm:spPr/>
      <dgm:t>
        <a:bodyPr/>
        <a:lstStyle/>
        <a:p>
          <a:pPr rtl="0"/>
          <a:r>
            <a:rPr lang="en-US">
              <a:solidFill>
                <a:srgbClr val="7030A0"/>
              </a:solidFill>
              <a:latin typeface="Agency FB" panose="020B0503020202020204" pitchFamily="34" charset="0"/>
            </a:rPr>
            <a:t>Enquire with a professional for help.</a:t>
          </a:r>
        </a:p>
      </dgm:t>
    </dgm:pt>
    <dgm:pt modelId="{D4C3DA4F-8A32-4B50-925A-580792F3C499}" type="parTrans" cxnId="{1A14388E-93EA-4AF2-85CC-52125C56C0D8}">
      <dgm:prSet/>
      <dgm:spPr/>
      <dgm:t>
        <a:bodyPr/>
        <a:lstStyle/>
        <a:p>
          <a:endParaRPr lang="en-US"/>
        </a:p>
      </dgm:t>
    </dgm:pt>
    <dgm:pt modelId="{199EEFE8-25C0-45F3-AFB6-A361F69287C7}" type="sibTrans" cxnId="{1A14388E-93EA-4AF2-85CC-52125C56C0D8}">
      <dgm:prSet/>
      <dgm:spPr/>
      <dgm:t>
        <a:bodyPr/>
        <a:lstStyle/>
        <a:p>
          <a:endParaRPr lang="en-US"/>
        </a:p>
      </dgm:t>
    </dgm:pt>
    <dgm:pt modelId="{B8A31BCD-8307-4FC8-B972-7788196859DB}">
      <dgm:prSet/>
      <dgm:spPr/>
      <dgm:t>
        <a:bodyPr/>
        <a:lstStyle/>
        <a:p>
          <a:pPr rtl="0"/>
          <a:r>
            <a:rPr lang="en-US" dirty="0">
              <a:solidFill>
                <a:srgbClr val="7030A0"/>
              </a:solidFill>
              <a:latin typeface="Agency FB" panose="020B0503020202020204" pitchFamily="34" charset="0"/>
            </a:rPr>
            <a:t>Find the most positive outcome that really is possible.</a:t>
          </a:r>
        </a:p>
      </dgm:t>
    </dgm:pt>
    <dgm:pt modelId="{073CB7FA-5D7A-4D82-AFEC-A4CCF903731C}" type="parTrans" cxnId="{68A40BD8-2414-4119-BDDD-3A2EA8DBE867}">
      <dgm:prSet/>
      <dgm:spPr/>
      <dgm:t>
        <a:bodyPr/>
        <a:lstStyle/>
        <a:p>
          <a:endParaRPr lang="en-US"/>
        </a:p>
      </dgm:t>
    </dgm:pt>
    <dgm:pt modelId="{482D4249-A6EF-42C5-BE96-D9895A21447F}" type="sibTrans" cxnId="{68A40BD8-2414-4119-BDDD-3A2EA8DBE867}">
      <dgm:prSet/>
      <dgm:spPr/>
      <dgm:t>
        <a:bodyPr/>
        <a:lstStyle/>
        <a:p>
          <a:endParaRPr lang="en-US"/>
        </a:p>
      </dgm:t>
    </dgm:pt>
    <dgm:pt modelId="{B8386625-DDFE-4992-8243-593F4D0CCDBF}">
      <dgm:prSet/>
      <dgm:spPr/>
      <dgm:t>
        <a:bodyPr/>
        <a:lstStyle/>
        <a:p>
          <a:pPr rtl="0"/>
          <a:r>
            <a:rPr lang="en-US">
              <a:solidFill>
                <a:srgbClr val="7030A0"/>
              </a:solidFill>
              <a:latin typeface="Agency FB" panose="020B0503020202020204" pitchFamily="34" charset="0"/>
            </a:rPr>
            <a:t>Think about the way you're thinking right now.</a:t>
          </a:r>
        </a:p>
      </dgm:t>
    </dgm:pt>
    <dgm:pt modelId="{C33B6CC0-6344-45D2-82B4-B72CDA49F6F7}" type="parTrans" cxnId="{23FA5D27-2727-4A55-9C7F-4CBF69DA6125}">
      <dgm:prSet/>
      <dgm:spPr/>
      <dgm:t>
        <a:bodyPr/>
        <a:lstStyle/>
        <a:p>
          <a:endParaRPr lang="en-US"/>
        </a:p>
      </dgm:t>
    </dgm:pt>
    <dgm:pt modelId="{F8A74B2C-B247-49BC-82C4-72582EC33148}" type="sibTrans" cxnId="{23FA5D27-2727-4A55-9C7F-4CBF69DA6125}">
      <dgm:prSet/>
      <dgm:spPr/>
      <dgm:t>
        <a:bodyPr/>
        <a:lstStyle/>
        <a:p>
          <a:endParaRPr lang="en-US"/>
        </a:p>
      </dgm:t>
    </dgm:pt>
    <dgm:pt modelId="{BA4D8844-1039-472F-8213-0F3D01F4DEA2}" type="pres">
      <dgm:prSet presAssocID="{3228B308-115D-4BB6-8459-D6D644260EC2}" presName="compositeShape" presStyleCnt="0">
        <dgm:presLayoutVars>
          <dgm:chMax val="7"/>
          <dgm:dir/>
          <dgm:resizeHandles val="exact"/>
        </dgm:presLayoutVars>
      </dgm:prSet>
      <dgm:spPr/>
    </dgm:pt>
    <dgm:pt modelId="{0E9BBACB-01E5-4307-A72D-612020C69061}" type="pres">
      <dgm:prSet presAssocID="{4B5EE2C7-FEA7-4C41-960F-42F9CF5695AB}" presName="circ1" presStyleLbl="vennNode1" presStyleIdx="0" presStyleCnt="6"/>
      <dgm:spPr/>
    </dgm:pt>
    <dgm:pt modelId="{A65FABCC-B2DC-4C76-B252-598F5BF9C8C5}" type="pres">
      <dgm:prSet presAssocID="{4B5EE2C7-FEA7-4C41-960F-42F9CF5695AB}" presName="circ1Tx" presStyleLbl="revTx" presStyleIdx="0" presStyleCnt="0">
        <dgm:presLayoutVars>
          <dgm:chMax val="0"/>
          <dgm:chPref val="0"/>
          <dgm:bulletEnabled val="1"/>
        </dgm:presLayoutVars>
      </dgm:prSet>
      <dgm:spPr/>
    </dgm:pt>
    <dgm:pt modelId="{38034D92-03C7-411F-B480-E56FABB5D2ED}" type="pres">
      <dgm:prSet presAssocID="{19DDEB90-7956-4F97-98A3-07A33A417079}" presName="circ2" presStyleLbl="vennNode1" presStyleIdx="1" presStyleCnt="6"/>
      <dgm:spPr/>
    </dgm:pt>
    <dgm:pt modelId="{9127A715-FE32-479D-8368-C9D832CAEE6E}" type="pres">
      <dgm:prSet presAssocID="{19DDEB90-7956-4F97-98A3-07A33A417079}" presName="circ2Tx" presStyleLbl="revTx" presStyleIdx="0" presStyleCnt="0">
        <dgm:presLayoutVars>
          <dgm:chMax val="0"/>
          <dgm:chPref val="0"/>
          <dgm:bulletEnabled val="1"/>
        </dgm:presLayoutVars>
      </dgm:prSet>
      <dgm:spPr/>
    </dgm:pt>
    <dgm:pt modelId="{8DE44CBC-6A5A-4DA8-9095-CAD5FC321A91}" type="pres">
      <dgm:prSet presAssocID="{AC078702-9F1F-41B2-A5AD-B893F6278954}" presName="circ3" presStyleLbl="vennNode1" presStyleIdx="2" presStyleCnt="6"/>
      <dgm:spPr/>
    </dgm:pt>
    <dgm:pt modelId="{B59C437E-4453-4248-A1D0-16B9AA7EFCBD}" type="pres">
      <dgm:prSet presAssocID="{AC078702-9F1F-41B2-A5AD-B893F6278954}" presName="circ3Tx" presStyleLbl="revTx" presStyleIdx="0" presStyleCnt="0">
        <dgm:presLayoutVars>
          <dgm:chMax val="0"/>
          <dgm:chPref val="0"/>
          <dgm:bulletEnabled val="1"/>
        </dgm:presLayoutVars>
      </dgm:prSet>
      <dgm:spPr/>
    </dgm:pt>
    <dgm:pt modelId="{CF5E4965-F7ED-472C-9CE9-13EE68626411}" type="pres">
      <dgm:prSet presAssocID="{379C6F7E-A71A-4119-AE35-890E8E3AFDD8}" presName="circ4" presStyleLbl="vennNode1" presStyleIdx="3" presStyleCnt="6"/>
      <dgm:spPr/>
    </dgm:pt>
    <dgm:pt modelId="{384F174A-67FF-4F92-9C91-8ACCB2403361}" type="pres">
      <dgm:prSet presAssocID="{379C6F7E-A71A-4119-AE35-890E8E3AFDD8}" presName="circ4Tx" presStyleLbl="revTx" presStyleIdx="0" presStyleCnt="0">
        <dgm:presLayoutVars>
          <dgm:chMax val="0"/>
          <dgm:chPref val="0"/>
          <dgm:bulletEnabled val="1"/>
        </dgm:presLayoutVars>
      </dgm:prSet>
      <dgm:spPr/>
    </dgm:pt>
    <dgm:pt modelId="{8C1BCC7E-2E8A-4D00-8BC1-4CE32412B833}" type="pres">
      <dgm:prSet presAssocID="{B8A31BCD-8307-4FC8-B972-7788196859DB}" presName="circ5" presStyleLbl="vennNode1" presStyleIdx="4" presStyleCnt="6"/>
      <dgm:spPr/>
    </dgm:pt>
    <dgm:pt modelId="{66536BB3-FF2F-403B-8446-D21562CE4174}" type="pres">
      <dgm:prSet presAssocID="{B8A31BCD-8307-4FC8-B972-7788196859DB}" presName="circ5Tx" presStyleLbl="revTx" presStyleIdx="0" presStyleCnt="0">
        <dgm:presLayoutVars>
          <dgm:chMax val="0"/>
          <dgm:chPref val="0"/>
          <dgm:bulletEnabled val="1"/>
        </dgm:presLayoutVars>
      </dgm:prSet>
      <dgm:spPr/>
    </dgm:pt>
    <dgm:pt modelId="{5A29E314-C2E7-4757-AB7D-C6D1D28313A9}" type="pres">
      <dgm:prSet presAssocID="{B8386625-DDFE-4992-8243-593F4D0CCDBF}" presName="circ6" presStyleLbl="vennNode1" presStyleIdx="5" presStyleCnt="6"/>
      <dgm:spPr/>
    </dgm:pt>
    <dgm:pt modelId="{5EDA2A2D-FFDF-4573-A271-74484208E847}" type="pres">
      <dgm:prSet presAssocID="{B8386625-DDFE-4992-8243-593F4D0CCDBF}" presName="circ6Tx" presStyleLbl="revTx" presStyleIdx="0" presStyleCnt="0">
        <dgm:presLayoutVars>
          <dgm:chMax val="0"/>
          <dgm:chPref val="0"/>
          <dgm:bulletEnabled val="1"/>
        </dgm:presLayoutVars>
      </dgm:prSet>
      <dgm:spPr/>
    </dgm:pt>
  </dgm:ptLst>
  <dgm:cxnLst>
    <dgm:cxn modelId="{2A192C03-DD6B-4485-84BB-AAFAD7304963}" type="presOf" srcId="{3228B308-115D-4BB6-8459-D6D644260EC2}" destId="{BA4D8844-1039-472F-8213-0F3D01F4DEA2}" srcOrd="0" destOrd="0" presId="urn:microsoft.com/office/officeart/2005/8/layout/venn1"/>
    <dgm:cxn modelId="{4E46801E-9BA7-4E89-ADA6-B232655D44EB}" srcId="{3228B308-115D-4BB6-8459-D6D644260EC2}" destId="{AC078702-9F1F-41B2-A5AD-B893F6278954}" srcOrd="2" destOrd="0" parTransId="{C09D4C6F-4618-42A6-ABE7-459F1B4C9938}" sibTransId="{95444218-9DF7-46A0-841F-18A98BBC8D65}"/>
    <dgm:cxn modelId="{23FA5D27-2727-4A55-9C7F-4CBF69DA6125}" srcId="{3228B308-115D-4BB6-8459-D6D644260EC2}" destId="{B8386625-DDFE-4992-8243-593F4D0CCDBF}" srcOrd="5" destOrd="0" parTransId="{C33B6CC0-6344-45D2-82B4-B72CDA49F6F7}" sibTransId="{F8A74B2C-B247-49BC-82C4-72582EC33148}"/>
    <dgm:cxn modelId="{DA80AD3D-E090-4B1A-8170-2434FF7589CA}" srcId="{3228B308-115D-4BB6-8459-D6D644260EC2}" destId="{19DDEB90-7956-4F97-98A3-07A33A417079}" srcOrd="1" destOrd="0" parTransId="{368FD618-B65D-4922-8377-AFF46D947E74}" sibTransId="{A075FB1C-D488-4F64-8F76-8D6CE7F29FC4}"/>
    <dgm:cxn modelId="{425A4D41-9D73-465C-A9BD-4E6AF84807B2}" type="presOf" srcId="{AC078702-9F1F-41B2-A5AD-B893F6278954}" destId="{B59C437E-4453-4248-A1D0-16B9AA7EFCBD}" srcOrd="0" destOrd="0" presId="urn:microsoft.com/office/officeart/2005/8/layout/venn1"/>
    <dgm:cxn modelId="{AB68DA86-1A4C-4B46-8E29-9CC640CD6A08}" srcId="{3228B308-115D-4BB6-8459-D6D644260EC2}" destId="{4B5EE2C7-FEA7-4C41-960F-42F9CF5695AB}" srcOrd="0" destOrd="0" parTransId="{0698FA4B-8361-43A8-B58B-01A56D987AA9}" sibTransId="{4B905A9C-46A2-4C1A-95B6-A6C07970A2A6}"/>
    <dgm:cxn modelId="{8D2B688C-A533-4114-B9E3-2041B1FC63E9}" type="presOf" srcId="{19DDEB90-7956-4F97-98A3-07A33A417079}" destId="{9127A715-FE32-479D-8368-C9D832CAEE6E}" srcOrd="0" destOrd="0" presId="urn:microsoft.com/office/officeart/2005/8/layout/venn1"/>
    <dgm:cxn modelId="{1A14388E-93EA-4AF2-85CC-52125C56C0D8}" srcId="{3228B308-115D-4BB6-8459-D6D644260EC2}" destId="{379C6F7E-A71A-4119-AE35-890E8E3AFDD8}" srcOrd="3" destOrd="0" parTransId="{D4C3DA4F-8A32-4B50-925A-580792F3C499}" sibTransId="{199EEFE8-25C0-45F3-AFB6-A361F69287C7}"/>
    <dgm:cxn modelId="{3ED38B94-93ED-4DB4-BFA6-8993BFDEA533}" type="presOf" srcId="{B8386625-DDFE-4992-8243-593F4D0CCDBF}" destId="{5EDA2A2D-FFDF-4573-A271-74484208E847}" srcOrd="0" destOrd="0" presId="urn:microsoft.com/office/officeart/2005/8/layout/venn1"/>
    <dgm:cxn modelId="{68A40BD8-2414-4119-BDDD-3A2EA8DBE867}" srcId="{3228B308-115D-4BB6-8459-D6D644260EC2}" destId="{B8A31BCD-8307-4FC8-B972-7788196859DB}" srcOrd="4" destOrd="0" parTransId="{073CB7FA-5D7A-4D82-AFEC-A4CCF903731C}" sibTransId="{482D4249-A6EF-42C5-BE96-D9895A21447F}"/>
    <dgm:cxn modelId="{66B4C9D9-C60E-42C9-8E61-F13DD897DDB8}" type="presOf" srcId="{379C6F7E-A71A-4119-AE35-890E8E3AFDD8}" destId="{384F174A-67FF-4F92-9C91-8ACCB2403361}" srcOrd="0" destOrd="0" presId="urn:microsoft.com/office/officeart/2005/8/layout/venn1"/>
    <dgm:cxn modelId="{758EE9E1-9B47-4733-BD29-398CAB1374E7}" type="presOf" srcId="{4B5EE2C7-FEA7-4C41-960F-42F9CF5695AB}" destId="{A65FABCC-B2DC-4C76-B252-598F5BF9C8C5}" srcOrd="0" destOrd="0" presId="urn:microsoft.com/office/officeart/2005/8/layout/venn1"/>
    <dgm:cxn modelId="{B67E3EF5-16A1-421B-A4D4-2949695E203F}" type="presOf" srcId="{B8A31BCD-8307-4FC8-B972-7788196859DB}" destId="{66536BB3-FF2F-403B-8446-D21562CE4174}" srcOrd="0" destOrd="0" presId="urn:microsoft.com/office/officeart/2005/8/layout/venn1"/>
    <dgm:cxn modelId="{D60C6BDE-5ACE-43EC-B83B-70719ED49EA3}" type="presParOf" srcId="{BA4D8844-1039-472F-8213-0F3D01F4DEA2}" destId="{0E9BBACB-01E5-4307-A72D-612020C69061}" srcOrd="0" destOrd="0" presId="urn:microsoft.com/office/officeart/2005/8/layout/venn1"/>
    <dgm:cxn modelId="{0EB23095-87E0-436E-9534-0350D2D727EE}" type="presParOf" srcId="{BA4D8844-1039-472F-8213-0F3D01F4DEA2}" destId="{A65FABCC-B2DC-4C76-B252-598F5BF9C8C5}" srcOrd="1" destOrd="0" presId="urn:microsoft.com/office/officeart/2005/8/layout/venn1"/>
    <dgm:cxn modelId="{2FDB6472-92C5-4B91-AE09-869F6A45BBA7}" type="presParOf" srcId="{BA4D8844-1039-472F-8213-0F3D01F4DEA2}" destId="{38034D92-03C7-411F-B480-E56FABB5D2ED}" srcOrd="2" destOrd="0" presId="urn:microsoft.com/office/officeart/2005/8/layout/venn1"/>
    <dgm:cxn modelId="{0E595ABB-4DDB-4080-AFFA-33AC4013E6D4}" type="presParOf" srcId="{BA4D8844-1039-472F-8213-0F3D01F4DEA2}" destId="{9127A715-FE32-479D-8368-C9D832CAEE6E}" srcOrd="3" destOrd="0" presId="urn:microsoft.com/office/officeart/2005/8/layout/venn1"/>
    <dgm:cxn modelId="{385161E4-2271-4DAB-9807-B86643972ECC}" type="presParOf" srcId="{BA4D8844-1039-472F-8213-0F3D01F4DEA2}" destId="{8DE44CBC-6A5A-4DA8-9095-CAD5FC321A91}" srcOrd="4" destOrd="0" presId="urn:microsoft.com/office/officeart/2005/8/layout/venn1"/>
    <dgm:cxn modelId="{67D7EAA0-7922-40AE-8A55-79063C5BEB72}" type="presParOf" srcId="{BA4D8844-1039-472F-8213-0F3D01F4DEA2}" destId="{B59C437E-4453-4248-A1D0-16B9AA7EFCBD}" srcOrd="5" destOrd="0" presId="urn:microsoft.com/office/officeart/2005/8/layout/venn1"/>
    <dgm:cxn modelId="{9F851BB1-643A-42B9-A418-E2AAF4ECC6B2}" type="presParOf" srcId="{BA4D8844-1039-472F-8213-0F3D01F4DEA2}" destId="{CF5E4965-F7ED-472C-9CE9-13EE68626411}" srcOrd="6" destOrd="0" presId="urn:microsoft.com/office/officeart/2005/8/layout/venn1"/>
    <dgm:cxn modelId="{133B0DEC-C013-4A3D-B61F-ADD688E011D6}" type="presParOf" srcId="{BA4D8844-1039-472F-8213-0F3D01F4DEA2}" destId="{384F174A-67FF-4F92-9C91-8ACCB2403361}" srcOrd="7" destOrd="0" presId="urn:microsoft.com/office/officeart/2005/8/layout/venn1"/>
    <dgm:cxn modelId="{EFCBBACF-8A65-4CA9-B031-33C7CFFD0897}" type="presParOf" srcId="{BA4D8844-1039-472F-8213-0F3D01F4DEA2}" destId="{8C1BCC7E-2E8A-4D00-8BC1-4CE32412B833}" srcOrd="8" destOrd="0" presId="urn:microsoft.com/office/officeart/2005/8/layout/venn1"/>
    <dgm:cxn modelId="{3E4ACA57-BEF4-43D1-8963-02C683791305}" type="presParOf" srcId="{BA4D8844-1039-472F-8213-0F3D01F4DEA2}" destId="{66536BB3-FF2F-403B-8446-D21562CE4174}" srcOrd="9" destOrd="0" presId="urn:microsoft.com/office/officeart/2005/8/layout/venn1"/>
    <dgm:cxn modelId="{C4AF9FD5-8EA0-4413-98A7-F62C3200E46E}" type="presParOf" srcId="{BA4D8844-1039-472F-8213-0F3D01F4DEA2}" destId="{5A29E314-C2E7-4757-AB7D-C6D1D28313A9}" srcOrd="10" destOrd="0" presId="urn:microsoft.com/office/officeart/2005/8/layout/venn1"/>
    <dgm:cxn modelId="{1FF4522B-BB93-4041-991B-B44334267178}" type="presParOf" srcId="{BA4D8844-1039-472F-8213-0F3D01F4DEA2}" destId="{5EDA2A2D-FFDF-4573-A271-74484208E847}"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8223D-DC8D-4654-89E7-587127E1555B}">
      <dsp:nvSpPr>
        <dsp:cNvPr id="0" name=""/>
        <dsp:cNvSpPr/>
      </dsp:nvSpPr>
      <dsp:spPr>
        <a:xfrm>
          <a:off x="0" y="18563"/>
          <a:ext cx="7761027" cy="148707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rtl="0">
            <a:lnSpc>
              <a:spcPct val="90000"/>
            </a:lnSpc>
            <a:spcBef>
              <a:spcPct val="0"/>
            </a:spcBef>
            <a:spcAft>
              <a:spcPct val="35000"/>
            </a:spcAft>
            <a:buNone/>
          </a:pPr>
          <a:r>
            <a:rPr lang="en-US" sz="6200" kern="1200"/>
            <a:t>Definability</a:t>
          </a:r>
        </a:p>
      </dsp:txBody>
      <dsp:txXfrm>
        <a:off x="72593" y="91156"/>
        <a:ext cx="7615841" cy="1341884"/>
      </dsp:txXfrm>
    </dsp:sp>
    <dsp:sp modelId="{E974E59D-665A-4F98-A736-6543F05FC2EA}">
      <dsp:nvSpPr>
        <dsp:cNvPr id="0" name=""/>
        <dsp:cNvSpPr/>
      </dsp:nvSpPr>
      <dsp:spPr>
        <a:xfrm>
          <a:off x="0" y="1702757"/>
          <a:ext cx="7761027" cy="1487070"/>
        </a:xfrm>
        <a:prstGeom prst="roundRect">
          <a:avLst/>
        </a:prstGeom>
        <a:solidFill>
          <a:schemeClr val="accent4">
            <a:hueOff val="5293564"/>
            <a:satOff val="4867"/>
            <a:lumOff val="7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rtl="0">
            <a:lnSpc>
              <a:spcPct val="90000"/>
            </a:lnSpc>
            <a:spcBef>
              <a:spcPct val="0"/>
            </a:spcBef>
            <a:spcAft>
              <a:spcPct val="35000"/>
            </a:spcAft>
            <a:buNone/>
          </a:pPr>
          <a:r>
            <a:rPr lang="en-US" sz="6200" kern="1200"/>
            <a:t>Reducibility</a:t>
          </a:r>
        </a:p>
      </dsp:txBody>
      <dsp:txXfrm>
        <a:off x="72593" y="1775350"/>
        <a:ext cx="7615841" cy="1341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57C2B-7D4E-4D51-BAFC-FEAC6BB72688}">
      <dsp:nvSpPr>
        <dsp:cNvPr id="0" name=""/>
        <dsp:cNvSpPr/>
      </dsp:nvSpPr>
      <dsp:spPr>
        <a:xfrm>
          <a:off x="0" y="417937"/>
          <a:ext cx="8375177"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kern="1200"/>
            <a:t>Predictability </a:t>
          </a:r>
        </a:p>
      </dsp:txBody>
      <dsp:txXfrm>
        <a:off x="76105" y="494042"/>
        <a:ext cx="8222967" cy="1406815"/>
      </dsp:txXfrm>
    </dsp:sp>
    <dsp:sp modelId="{54D84409-9F72-48DA-87B3-7CF95DAE24EF}">
      <dsp:nvSpPr>
        <dsp:cNvPr id="0" name=""/>
        <dsp:cNvSpPr/>
      </dsp:nvSpPr>
      <dsp:spPr>
        <a:xfrm>
          <a:off x="0" y="2177811"/>
          <a:ext cx="8375177"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kern="1200"/>
            <a:t>Solvability</a:t>
          </a:r>
        </a:p>
      </dsp:txBody>
      <dsp:txXfrm>
        <a:off x="76105" y="2253916"/>
        <a:ext cx="8222967"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4A1E2-A79F-418F-A5C0-10DE7290D7D8}">
      <dsp:nvSpPr>
        <dsp:cNvPr id="0" name=""/>
        <dsp:cNvSpPr/>
      </dsp:nvSpPr>
      <dsp:spPr>
        <a:xfrm>
          <a:off x="6977" y="947812"/>
          <a:ext cx="2085393" cy="12512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Political Factors</a:t>
          </a:r>
        </a:p>
      </dsp:txBody>
      <dsp:txXfrm>
        <a:off x="43624" y="984459"/>
        <a:ext cx="2012099" cy="1177942"/>
      </dsp:txXfrm>
    </dsp:sp>
    <dsp:sp modelId="{75E99346-1897-4379-8D65-E43AC28E00BF}">
      <dsp:nvSpPr>
        <dsp:cNvPr id="0" name=""/>
        <dsp:cNvSpPr/>
      </dsp:nvSpPr>
      <dsp:spPr>
        <a:xfrm>
          <a:off x="2300909" y="1314842"/>
          <a:ext cx="442103" cy="5171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00909" y="1418277"/>
        <a:ext cx="309472" cy="310307"/>
      </dsp:txXfrm>
    </dsp:sp>
    <dsp:sp modelId="{66B7CECE-628D-4ACF-81B1-91F672AC8B8A}">
      <dsp:nvSpPr>
        <dsp:cNvPr id="0" name=""/>
        <dsp:cNvSpPr/>
      </dsp:nvSpPr>
      <dsp:spPr>
        <a:xfrm>
          <a:off x="2926527" y="947812"/>
          <a:ext cx="2085393" cy="12512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Economic Factors</a:t>
          </a:r>
        </a:p>
      </dsp:txBody>
      <dsp:txXfrm>
        <a:off x="2963174" y="984459"/>
        <a:ext cx="2012099" cy="1177942"/>
      </dsp:txXfrm>
    </dsp:sp>
    <dsp:sp modelId="{2B74186C-6AB6-4705-AE14-7C0DDF602D71}">
      <dsp:nvSpPr>
        <dsp:cNvPr id="0" name=""/>
        <dsp:cNvSpPr/>
      </dsp:nvSpPr>
      <dsp:spPr>
        <a:xfrm>
          <a:off x="5220460" y="1314842"/>
          <a:ext cx="442103" cy="5171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20460" y="1418277"/>
        <a:ext cx="309472" cy="310307"/>
      </dsp:txXfrm>
    </dsp:sp>
    <dsp:sp modelId="{60DF4926-E6D8-4742-8C3A-9775F2A2ECFD}">
      <dsp:nvSpPr>
        <dsp:cNvPr id="0" name=""/>
        <dsp:cNvSpPr/>
      </dsp:nvSpPr>
      <dsp:spPr>
        <a:xfrm>
          <a:off x="5846078" y="947812"/>
          <a:ext cx="2085393" cy="12512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Social Factors</a:t>
          </a:r>
        </a:p>
      </dsp:txBody>
      <dsp:txXfrm>
        <a:off x="5882725" y="984459"/>
        <a:ext cx="2012099" cy="11779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4C556-5B44-4BFA-8AE2-962E83AC98F0}">
      <dsp:nvSpPr>
        <dsp:cNvPr id="0" name=""/>
        <dsp:cNvSpPr/>
      </dsp:nvSpPr>
      <dsp:spPr>
        <a:xfrm>
          <a:off x="7061" y="1295125"/>
          <a:ext cx="2110489" cy="126629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a:t>Technological Factors </a:t>
          </a:r>
        </a:p>
      </dsp:txBody>
      <dsp:txXfrm>
        <a:off x="44149" y="1332213"/>
        <a:ext cx="2036313" cy="1192117"/>
      </dsp:txXfrm>
    </dsp:sp>
    <dsp:sp modelId="{ACC0842B-B7D5-4242-9E19-B54379A6AF31}">
      <dsp:nvSpPr>
        <dsp:cNvPr id="0" name=""/>
        <dsp:cNvSpPr/>
      </dsp:nvSpPr>
      <dsp:spPr>
        <a:xfrm>
          <a:off x="2328599" y="1666571"/>
          <a:ext cx="447423" cy="5234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328599" y="1771251"/>
        <a:ext cx="313196" cy="314041"/>
      </dsp:txXfrm>
    </dsp:sp>
    <dsp:sp modelId="{F84D3B4B-04DC-4DFB-8A66-59EB207B80A1}">
      <dsp:nvSpPr>
        <dsp:cNvPr id="0" name=""/>
        <dsp:cNvSpPr/>
      </dsp:nvSpPr>
      <dsp:spPr>
        <a:xfrm>
          <a:off x="2961746" y="1295125"/>
          <a:ext cx="2110489" cy="126629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a:t>Environmental Factors </a:t>
          </a:r>
        </a:p>
      </dsp:txBody>
      <dsp:txXfrm>
        <a:off x="2998834" y="1332213"/>
        <a:ext cx="2036313" cy="1192117"/>
      </dsp:txXfrm>
    </dsp:sp>
    <dsp:sp modelId="{63D28424-22ED-4C08-952F-C5922B2256F3}">
      <dsp:nvSpPr>
        <dsp:cNvPr id="0" name=""/>
        <dsp:cNvSpPr/>
      </dsp:nvSpPr>
      <dsp:spPr>
        <a:xfrm>
          <a:off x="5283284" y="1666571"/>
          <a:ext cx="447423" cy="5234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283284" y="1771251"/>
        <a:ext cx="313196" cy="314041"/>
      </dsp:txXfrm>
    </dsp:sp>
    <dsp:sp modelId="{65B4C666-D2EB-40A4-B987-CF4B19E1C5E2}">
      <dsp:nvSpPr>
        <dsp:cNvPr id="0" name=""/>
        <dsp:cNvSpPr/>
      </dsp:nvSpPr>
      <dsp:spPr>
        <a:xfrm>
          <a:off x="5916431" y="1295125"/>
          <a:ext cx="2110489" cy="126629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a:t>Legal Factors</a:t>
          </a:r>
        </a:p>
      </dsp:txBody>
      <dsp:txXfrm>
        <a:off x="5953519" y="1332213"/>
        <a:ext cx="2036313" cy="11921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BBACB-01E5-4307-A72D-612020C69061}">
      <dsp:nvSpPr>
        <dsp:cNvPr id="0" name=""/>
        <dsp:cNvSpPr/>
      </dsp:nvSpPr>
      <dsp:spPr>
        <a:xfrm>
          <a:off x="3731902" y="996078"/>
          <a:ext cx="1334451" cy="1334451"/>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A65FABCC-B2DC-4C76-B252-598F5BF9C8C5}">
      <dsp:nvSpPr>
        <dsp:cNvPr id="0" name=""/>
        <dsp:cNvSpPr/>
      </dsp:nvSpPr>
      <dsp:spPr>
        <a:xfrm>
          <a:off x="3565096" y="0"/>
          <a:ext cx="1668063" cy="90867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a:solidFill>
                <a:srgbClr val="7030A0"/>
              </a:solidFill>
              <a:latin typeface="Agency FB" panose="020B0503020202020204" pitchFamily="34" charset="0"/>
            </a:rPr>
            <a:t>Have a positive mind-set but never give up.</a:t>
          </a:r>
        </a:p>
      </dsp:txBody>
      <dsp:txXfrm>
        <a:off x="3565096" y="0"/>
        <a:ext cx="1668063" cy="908672"/>
      </dsp:txXfrm>
    </dsp:sp>
    <dsp:sp modelId="{38034D92-03C7-411F-B480-E56FABB5D2ED}">
      <dsp:nvSpPr>
        <dsp:cNvPr id="0" name=""/>
        <dsp:cNvSpPr/>
      </dsp:nvSpPr>
      <dsp:spPr>
        <a:xfrm>
          <a:off x="4165043" y="1246180"/>
          <a:ext cx="1334451" cy="1334451"/>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9127A715-FE32-479D-8368-C9D832CAEE6E}">
      <dsp:nvSpPr>
        <dsp:cNvPr id="0" name=""/>
        <dsp:cNvSpPr/>
      </dsp:nvSpPr>
      <dsp:spPr>
        <a:xfrm>
          <a:off x="5598466" y="865402"/>
          <a:ext cx="1580768" cy="9952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a:solidFill>
                <a:srgbClr val="7030A0"/>
              </a:solidFill>
              <a:latin typeface="Agency FB" panose="020B0503020202020204" pitchFamily="34" charset="0"/>
            </a:rPr>
            <a:t>Look for faster solutions to these problems.</a:t>
          </a:r>
        </a:p>
      </dsp:txBody>
      <dsp:txXfrm>
        <a:off x="5598466" y="865402"/>
        <a:ext cx="1580768" cy="995213"/>
      </dsp:txXfrm>
    </dsp:sp>
    <dsp:sp modelId="{8DE44CBC-6A5A-4DA8-9095-CAD5FC321A91}">
      <dsp:nvSpPr>
        <dsp:cNvPr id="0" name=""/>
        <dsp:cNvSpPr/>
      </dsp:nvSpPr>
      <dsp:spPr>
        <a:xfrm>
          <a:off x="4165043" y="1746382"/>
          <a:ext cx="1334451" cy="1334451"/>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B59C437E-4453-4248-A1D0-16B9AA7EFCBD}">
      <dsp:nvSpPr>
        <dsp:cNvPr id="0" name=""/>
        <dsp:cNvSpPr/>
      </dsp:nvSpPr>
      <dsp:spPr>
        <a:xfrm>
          <a:off x="5598466" y="2349568"/>
          <a:ext cx="1580768" cy="11120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dirty="0">
              <a:solidFill>
                <a:srgbClr val="7030A0"/>
              </a:solidFill>
              <a:latin typeface="Agency FB" panose="020B0503020202020204" pitchFamily="34" charset="0"/>
            </a:rPr>
            <a:t>The determining what should occur.</a:t>
          </a:r>
        </a:p>
      </dsp:txBody>
      <dsp:txXfrm>
        <a:off x="5598466" y="2349568"/>
        <a:ext cx="1580768" cy="1112042"/>
      </dsp:txXfrm>
    </dsp:sp>
    <dsp:sp modelId="{CF5E4965-F7ED-472C-9CE9-13EE68626411}">
      <dsp:nvSpPr>
        <dsp:cNvPr id="0" name=""/>
        <dsp:cNvSpPr/>
      </dsp:nvSpPr>
      <dsp:spPr>
        <a:xfrm>
          <a:off x="3731902" y="1996916"/>
          <a:ext cx="1334451" cy="1334451"/>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384F174A-67FF-4F92-9C91-8ACCB2403361}">
      <dsp:nvSpPr>
        <dsp:cNvPr id="0" name=""/>
        <dsp:cNvSpPr/>
      </dsp:nvSpPr>
      <dsp:spPr>
        <a:xfrm>
          <a:off x="3565096" y="3418341"/>
          <a:ext cx="1668063" cy="90867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a:solidFill>
                <a:srgbClr val="7030A0"/>
              </a:solidFill>
              <a:latin typeface="Agency FB" panose="020B0503020202020204" pitchFamily="34" charset="0"/>
            </a:rPr>
            <a:t>Enquire with a professional for help.</a:t>
          </a:r>
        </a:p>
      </dsp:txBody>
      <dsp:txXfrm>
        <a:off x="3565096" y="3418341"/>
        <a:ext cx="1668063" cy="908672"/>
      </dsp:txXfrm>
    </dsp:sp>
    <dsp:sp modelId="{8C1BCC7E-2E8A-4D00-8BC1-4CE32412B833}">
      <dsp:nvSpPr>
        <dsp:cNvPr id="0" name=""/>
        <dsp:cNvSpPr/>
      </dsp:nvSpPr>
      <dsp:spPr>
        <a:xfrm>
          <a:off x="3298762" y="1746382"/>
          <a:ext cx="1334451" cy="1334451"/>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66536BB3-FF2F-403B-8446-D21562CE4174}">
      <dsp:nvSpPr>
        <dsp:cNvPr id="0" name=""/>
        <dsp:cNvSpPr/>
      </dsp:nvSpPr>
      <dsp:spPr>
        <a:xfrm>
          <a:off x="1619022" y="2349568"/>
          <a:ext cx="1580768" cy="11120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dirty="0">
              <a:solidFill>
                <a:srgbClr val="7030A0"/>
              </a:solidFill>
              <a:latin typeface="Agency FB" panose="020B0503020202020204" pitchFamily="34" charset="0"/>
            </a:rPr>
            <a:t>Find the most positive outcome that really is possible.</a:t>
          </a:r>
        </a:p>
      </dsp:txBody>
      <dsp:txXfrm>
        <a:off x="1619022" y="2349568"/>
        <a:ext cx="1580768" cy="1112042"/>
      </dsp:txXfrm>
    </dsp:sp>
    <dsp:sp modelId="{5A29E314-C2E7-4757-AB7D-C6D1D28313A9}">
      <dsp:nvSpPr>
        <dsp:cNvPr id="0" name=""/>
        <dsp:cNvSpPr/>
      </dsp:nvSpPr>
      <dsp:spPr>
        <a:xfrm>
          <a:off x="3298762" y="1246180"/>
          <a:ext cx="1334451" cy="1334451"/>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5EDA2A2D-FFDF-4573-A271-74484208E847}">
      <dsp:nvSpPr>
        <dsp:cNvPr id="0" name=""/>
        <dsp:cNvSpPr/>
      </dsp:nvSpPr>
      <dsp:spPr>
        <a:xfrm>
          <a:off x="1619022" y="865402"/>
          <a:ext cx="1580768" cy="11120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US" sz="2000" kern="1200">
              <a:solidFill>
                <a:srgbClr val="7030A0"/>
              </a:solidFill>
              <a:latin typeface="Agency FB" panose="020B0503020202020204" pitchFamily="34" charset="0"/>
            </a:rPr>
            <a:t>Think about the way you're thinking right now.</a:t>
          </a:r>
        </a:p>
      </dsp:txBody>
      <dsp:txXfrm>
        <a:off x="1619022" y="865402"/>
        <a:ext cx="1580768" cy="11120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1E4B36-AC40-430C-B340-972625CA72DE}" type="datetimeFigureOut">
              <a:rPr lang="en-US" smtClean="0"/>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9CBAEA-8C5D-4668-A809-9D806180AC50}" type="slidenum">
              <a:rPr lang="en-US" smtClean="0"/>
              <a:t>‹#›</a:t>
            </a:fld>
            <a:endParaRPr lang="en-US"/>
          </a:p>
        </p:txBody>
      </p:sp>
    </p:spTree>
    <p:extLst>
      <p:ext uri="{BB962C8B-B14F-4D97-AF65-F5344CB8AC3E}">
        <p14:creationId xmlns:p14="http://schemas.microsoft.com/office/powerpoint/2010/main" val="2114836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true that there are methods and resources accessible to better one's sense of judgment and one's decision-making overall. Since creative problem-solving and the development of novel strategies both need the free flow of ideas, the brainstorming method proves to be quite helpful in both situations. There are several issues that business owners should address, and one of them is the rising number of unfilled employment opportunities. Companies all around the world will likely face a </a:t>
            </a:r>
            <a:r>
              <a:rPr lang="en-US" dirty="0" err="1"/>
              <a:t>labour</a:t>
            </a:r>
            <a:r>
              <a:rPr lang="en-US" dirty="0"/>
              <a:t> scarcity in the next decades, which will have a detrimental effect on their bottom lines. However, with the right number of workers, expansion is possible. Several reasons contribute to staff reductions, including a lack of personal coaching to motivate workers, a change in emphasis from vocational credentials to higher education, and a dearth of qualified candidates to manage companies and make transitions into innovative industries (</a:t>
            </a:r>
            <a:r>
              <a:rPr lang="en-US" dirty="0" err="1"/>
              <a:t>Hristov</a:t>
            </a:r>
            <a:r>
              <a:rPr lang="en-US" dirty="0"/>
              <a:t>, 2021). Throughout this study, I want to shed light on the origins of the present staffing crisis, its impact, and potential solutions. However, dealing with a shortage of workers might be more complicated. </a:t>
            </a:r>
          </a:p>
        </p:txBody>
      </p:sp>
      <p:sp>
        <p:nvSpPr>
          <p:cNvPr id="4" name="Slide Number Placeholder 3"/>
          <p:cNvSpPr>
            <a:spLocks noGrp="1"/>
          </p:cNvSpPr>
          <p:nvPr>
            <p:ph type="sldNum" sz="quarter" idx="10"/>
          </p:nvPr>
        </p:nvSpPr>
        <p:spPr/>
        <p:txBody>
          <a:bodyPr/>
          <a:lstStyle/>
          <a:p>
            <a:fld id="{6B9CBAEA-8C5D-4668-A809-9D806180AC50}" type="slidenum">
              <a:rPr lang="en-US" smtClean="0"/>
              <a:t>2</a:t>
            </a:fld>
            <a:endParaRPr lang="en-US"/>
          </a:p>
        </p:txBody>
      </p:sp>
    </p:spTree>
    <p:extLst>
      <p:ext uri="{BB962C8B-B14F-4D97-AF65-F5344CB8AC3E}">
        <p14:creationId xmlns:p14="http://schemas.microsoft.com/office/powerpoint/2010/main" val="3997031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Definability: Complex problems are difficult to resolve but simple to identify. Constructing a car is a challenging problem, as it requires the creation of numerous mechanical, hydraulic, and electrical components. However, the problem can be stated very simply. However, when dealing with complex situations, it is often hard to pin down exactly what the problem is and how it should be fixed. It is possible that there are a number of interrelated factors at play, some of which are more readily apparent than others (Marr, 2020).</a:t>
            </a:r>
          </a:p>
          <a:p>
            <a:r>
              <a:rPr lang="en-US" dirty="0"/>
              <a:t>Reducibility:  An intricate issue can typically be broken down into its component parts. I can take it apart and reassemble it into the exact same car. Closed environment is a common way to describe the space in which a complex problem exists; that is, you can define the beginning and end points of the scheme. </a:t>
            </a:r>
          </a:p>
          <a:p>
            <a:endParaRPr lang="en-US" dirty="0"/>
          </a:p>
        </p:txBody>
      </p:sp>
      <p:sp>
        <p:nvSpPr>
          <p:cNvPr id="4" name="Slide Number Placeholder 3"/>
          <p:cNvSpPr>
            <a:spLocks noGrp="1"/>
          </p:cNvSpPr>
          <p:nvPr>
            <p:ph type="sldNum" sz="quarter" idx="10"/>
          </p:nvPr>
        </p:nvSpPr>
        <p:spPr/>
        <p:txBody>
          <a:bodyPr/>
          <a:lstStyle/>
          <a:p>
            <a:fld id="{6B9CBAEA-8C5D-4668-A809-9D806180AC50}" type="slidenum">
              <a:rPr lang="en-US" smtClean="0"/>
              <a:t>3</a:t>
            </a:fld>
            <a:endParaRPr lang="en-US"/>
          </a:p>
        </p:txBody>
      </p:sp>
    </p:spTree>
    <p:extLst>
      <p:ext uri="{BB962C8B-B14F-4D97-AF65-F5344CB8AC3E}">
        <p14:creationId xmlns:p14="http://schemas.microsoft.com/office/powerpoint/2010/main" val="3810822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Predictability: Predicting the outcome of a complex problem is typically straightforward. It's not easy to put together a car, but you can see how each part should relate to the others. This allows us to foresee future events. Since we have the necessary knowledge, we can accomplish this. If you've assembled vehicles before, you can likely make educated guesses based on your prior efforts (</a:t>
            </a:r>
            <a:r>
              <a:rPr lang="en-US" dirty="0" err="1"/>
              <a:t>Parmenter</a:t>
            </a:r>
            <a:r>
              <a:rPr lang="en-US" dirty="0"/>
              <a:t>, 2019). </a:t>
            </a:r>
          </a:p>
          <a:p>
            <a:r>
              <a:rPr lang="en-US" dirty="0"/>
              <a:t>Solvability: Complex issues were usually manageable because their components could be identified, isolated, and predicted with relative ease. However, the claim that "We solve difficult issues" is often deceptive because complex problems are rarely able to be solved and are instead simply addressed.</a:t>
            </a:r>
          </a:p>
          <a:p>
            <a:endParaRPr lang="en-US" dirty="0"/>
          </a:p>
        </p:txBody>
      </p:sp>
      <p:sp>
        <p:nvSpPr>
          <p:cNvPr id="4" name="Slide Number Placeholder 3"/>
          <p:cNvSpPr>
            <a:spLocks noGrp="1"/>
          </p:cNvSpPr>
          <p:nvPr>
            <p:ph type="sldNum" sz="quarter" idx="10"/>
          </p:nvPr>
        </p:nvSpPr>
        <p:spPr/>
        <p:txBody>
          <a:bodyPr/>
          <a:lstStyle/>
          <a:p>
            <a:fld id="{6B9CBAEA-8C5D-4668-A809-9D806180AC50}" type="slidenum">
              <a:rPr lang="en-US" smtClean="0"/>
              <a:t>4</a:t>
            </a:fld>
            <a:endParaRPr lang="en-US"/>
          </a:p>
        </p:txBody>
      </p:sp>
    </p:spTree>
    <p:extLst>
      <p:ext uri="{BB962C8B-B14F-4D97-AF65-F5344CB8AC3E}">
        <p14:creationId xmlns:p14="http://schemas.microsoft.com/office/powerpoint/2010/main" val="2959224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capacity for critical analysis and problem solving is essential in the business world today. Success in a wide variety of industries and professions requires a person to have both foundational and advanced proficiency with issues. Recognizing the additional effort required to resolve the complicated issue led to the realization that tackling the simple problem may improve one's preparedness for the complex problem (</a:t>
            </a:r>
            <a:r>
              <a:rPr lang="en-US" dirty="0" err="1"/>
              <a:t>Hristov</a:t>
            </a:r>
            <a:r>
              <a:rPr lang="en-US" dirty="0"/>
              <a:t>, 2021). </a:t>
            </a:r>
          </a:p>
        </p:txBody>
      </p:sp>
      <p:sp>
        <p:nvSpPr>
          <p:cNvPr id="4" name="Slide Number Placeholder 3"/>
          <p:cNvSpPr>
            <a:spLocks noGrp="1"/>
          </p:cNvSpPr>
          <p:nvPr>
            <p:ph type="sldNum" sz="quarter" idx="10"/>
          </p:nvPr>
        </p:nvSpPr>
        <p:spPr/>
        <p:txBody>
          <a:bodyPr/>
          <a:lstStyle/>
          <a:p>
            <a:fld id="{6B9CBAEA-8C5D-4668-A809-9D806180AC50}" type="slidenum">
              <a:rPr lang="en-US" smtClean="0"/>
              <a:t>5</a:t>
            </a:fld>
            <a:endParaRPr lang="en-US"/>
          </a:p>
        </p:txBody>
      </p:sp>
    </p:spTree>
    <p:extLst>
      <p:ext uri="{BB962C8B-B14F-4D97-AF65-F5344CB8AC3E}">
        <p14:creationId xmlns:p14="http://schemas.microsoft.com/office/powerpoint/2010/main" val="2163111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 All of them have to do with whether or not the government should meddle in business affairs. Foreign trade policy, tax policy, </a:t>
            </a:r>
            <a:r>
              <a:rPr lang="en-US" dirty="0" err="1"/>
              <a:t>labour</a:t>
            </a:r>
            <a:r>
              <a:rPr lang="en-US" dirty="0"/>
              <a:t> legislation, environmental law, trade restrictions, etc., may all be examples of government policy. </a:t>
            </a:r>
          </a:p>
          <a:p>
            <a:r>
              <a:rPr lang="en-US" dirty="0"/>
              <a:t>Economic Factors: When it comes to running a company and making money, the economy plays a huge role. Growth in the economy, interest and exchange rates, inflation, consumer and company spending, and other factors all have a role. </a:t>
            </a:r>
          </a:p>
          <a:p>
            <a:r>
              <a:rPr lang="en-US" dirty="0"/>
              <a:t>Social Factors: Areas in which the majority of a community has common values are said to have a strong socio-cultural influence. Considerations such as population size, age structure, health awareness, profession preferences, etc. To marketers, these variables are of utmost importance because of the impact they have on gaining insight into their target audiences and the things that motivate them (</a:t>
            </a:r>
            <a:r>
              <a:rPr lang="en-US" dirty="0" err="1"/>
              <a:t>Nurmi</a:t>
            </a:r>
            <a:r>
              <a:rPr lang="en-US" dirty="0"/>
              <a:t>, 2018). </a:t>
            </a:r>
          </a:p>
          <a:p>
            <a:endParaRPr lang="en-US" dirty="0"/>
          </a:p>
        </p:txBody>
      </p:sp>
      <p:sp>
        <p:nvSpPr>
          <p:cNvPr id="4" name="Slide Number Placeholder 3"/>
          <p:cNvSpPr>
            <a:spLocks noGrp="1"/>
          </p:cNvSpPr>
          <p:nvPr>
            <p:ph type="sldNum" sz="quarter" idx="10"/>
          </p:nvPr>
        </p:nvSpPr>
        <p:spPr/>
        <p:txBody>
          <a:bodyPr/>
          <a:lstStyle/>
          <a:p>
            <a:fld id="{6B9CBAEA-8C5D-4668-A809-9D806180AC50}" type="slidenum">
              <a:rPr lang="en-US" smtClean="0"/>
              <a:t>6</a:t>
            </a:fld>
            <a:endParaRPr lang="en-US"/>
          </a:p>
        </p:txBody>
      </p:sp>
    </p:spTree>
    <p:extLst>
      <p:ext uri="{BB962C8B-B14F-4D97-AF65-F5344CB8AC3E}">
        <p14:creationId xmlns:p14="http://schemas.microsoft.com/office/powerpoint/2010/main" val="1482714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Factors: There are three main ways in which technological developments have an impact on marketing and its management: product creation, distribution, and communication with target audiences. </a:t>
            </a:r>
          </a:p>
          <a:p>
            <a:r>
              <a:rPr lang="en-US" dirty="0"/>
              <a:t>Environmental Factors: These considerations have just been prominent in the past fifteen years or so. They've gained prominence in light of rising concerns about meeting government-mandated carbon footprint reduction objectives and a general shortage of essential resources. </a:t>
            </a:r>
          </a:p>
          <a:p>
            <a:r>
              <a:rPr lang="en-US" dirty="0"/>
              <a:t>Legal Factors: Health and safety regulations, equal opportunity policies, proposed a revised, consumer protection laws and regulations, brand labelling requirements, and worker safety are all examples of legal considerations (</a:t>
            </a:r>
            <a:r>
              <a:rPr lang="en-US" dirty="0" err="1"/>
              <a:t>Yüksel</a:t>
            </a:r>
            <a:r>
              <a:rPr lang="en-US" dirty="0"/>
              <a:t>, 2012). </a:t>
            </a:r>
          </a:p>
          <a:p>
            <a:r>
              <a:rPr lang="en-US" dirty="0"/>
              <a:t>PASTLE Factors</a:t>
            </a:r>
          </a:p>
          <a:p>
            <a:endParaRPr lang="en-US" dirty="0"/>
          </a:p>
        </p:txBody>
      </p:sp>
      <p:sp>
        <p:nvSpPr>
          <p:cNvPr id="4" name="Slide Number Placeholder 3"/>
          <p:cNvSpPr>
            <a:spLocks noGrp="1"/>
          </p:cNvSpPr>
          <p:nvPr>
            <p:ph type="sldNum" sz="quarter" idx="10"/>
          </p:nvPr>
        </p:nvSpPr>
        <p:spPr/>
        <p:txBody>
          <a:bodyPr/>
          <a:lstStyle/>
          <a:p>
            <a:fld id="{6B9CBAEA-8C5D-4668-A809-9D806180AC50}" type="slidenum">
              <a:rPr lang="en-US" smtClean="0"/>
              <a:t>7</a:t>
            </a:fld>
            <a:endParaRPr lang="en-US"/>
          </a:p>
        </p:txBody>
      </p:sp>
    </p:spTree>
    <p:extLst>
      <p:ext uri="{BB962C8B-B14F-4D97-AF65-F5344CB8AC3E}">
        <p14:creationId xmlns:p14="http://schemas.microsoft.com/office/powerpoint/2010/main" val="2547379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Fishbone diagrams may be created and used inside an organization to solve complex challenges. First, using the ready pool object, build the horizontal arrow. Next, use a brainstorming (the Concept Draw Mind Map tool is very useful for this) or other approach to identify the sources, merge them into groupings, and represent them on the diagrams as "animal bones." </a:t>
            </a:r>
          </a:p>
        </p:txBody>
      </p:sp>
      <p:sp>
        <p:nvSpPr>
          <p:cNvPr id="4" name="Slide Number Placeholder 3"/>
          <p:cNvSpPr>
            <a:spLocks noGrp="1"/>
          </p:cNvSpPr>
          <p:nvPr>
            <p:ph type="sldNum" sz="quarter" idx="10"/>
          </p:nvPr>
        </p:nvSpPr>
        <p:spPr/>
        <p:txBody>
          <a:bodyPr/>
          <a:lstStyle/>
          <a:p>
            <a:fld id="{6B9CBAEA-8C5D-4668-A809-9D806180AC50}" type="slidenum">
              <a:rPr lang="en-US" smtClean="0"/>
              <a:t>8</a:t>
            </a:fld>
            <a:endParaRPr lang="en-US"/>
          </a:p>
        </p:txBody>
      </p:sp>
    </p:spTree>
    <p:extLst>
      <p:ext uri="{BB962C8B-B14F-4D97-AF65-F5344CB8AC3E}">
        <p14:creationId xmlns:p14="http://schemas.microsoft.com/office/powerpoint/2010/main" val="761503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best bet for overcoming challenges is to keep your mind clear, ask pertinent questions, and implement effective strategies as soon as feasible. If you genuinely can get things done more rapidly, you'll have more time to lead the firm, build your contacts, or acquire cash. It's common to feel trapped while trying to solve a challenging issue. </a:t>
            </a:r>
          </a:p>
        </p:txBody>
      </p:sp>
      <p:sp>
        <p:nvSpPr>
          <p:cNvPr id="4" name="Slide Number Placeholder 3"/>
          <p:cNvSpPr>
            <a:spLocks noGrp="1"/>
          </p:cNvSpPr>
          <p:nvPr>
            <p:ph type="sldNum" sz="quarter" idx="10"/>
          </p:nvPr>
        </p:nvSpPr>
        <p:spPr/>
        <p:txBody>
          <a:bodyPr/>
          <a:lstStyle/>
          <a:p>
            <a:fld id="{6B9CBAEA-8C5D-4668-A809-9D806180AC50}" type="slidenum">
              <a:rPr lang="en-US" smtClean="0"/>
              <a:t>9</a:t>
            </a:fld>
            <a:endParaRPr lang="en-US"/>
          </a:p>
        </p:txBody>
      </p:sp>
    </p:spTree>
    <p:extLst>
      <p:ext uri="{BB962C8B-B14F-4D97-AF65-F5344CB8AC3E}">
        <p14:creationId xmlns:p14="http://schemas.microsoft.com/office/powerpoint/2010/main" val="2745989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capacity to cope with adversity and make sound choices was crucial in every walk of life. Management and leadership depend significantly on problem-solving skills, which necessitates the capacity to make tough choices. People who have had it easier in the past should work harder to improve the quality of their decisions. Those who aren't naturally good at making decisions may still make sound judgments most of the time, but they need to be considerably more resolute when acting on those decisions (</a:t>
            </a:r>
            <a:r>
              <a:rPr lang="en-US" dirty="0" err="1"/>
              <a:t>Miloslavskaya</a:t>
            </a:r>
            <a:r>
              <a:rPr lang="en-US" dirty="0"/>
              <a:t>, 2019). Decision making success calls on a range of abilities, including the ability to creatively generate or identify possibilities, to exercise sound judgment, to make tough choices, and to put those choices into action. </a:t>
            </a:r>
          </a:p>
        </p:txBody>
      </p:sp>
      <p:sp>
        <p:nvSpPr>
          <p:cNvPr id="4" name="Slide Number Placeholder 3"/>
          <p:cNvSpPr>
            <a:spLocks noGrp="1"/>
          </p:cNvSpPr>
          <p:nvPr>
            <p:ph type="sldNum" sz="quarter" idx="10"/>
          </p:nvPr>
        </p:nvSpPr>
        <p:spPr/>
        <p:txBody>
          <a:bodyPr/>
          <a:lstStyle/>
          <a:p>
            <a:fld id="{6B9CBAEA-8C5D-4668-A809-9D806180AC50}" type="slidenum">
              <a:rPr lang="en-US" smtClean="0"/>
              <a:t>10</a:t>
            </a:fld>
            <a:endParaRPr lang="en-US"/>
          </a:p>
        </p:txBody>
      </p:sp>
    </p:spTree>
    <p:extLst>
      <p:ext uri="{BB962C8B-B14F-4D97-AF65-F5344CB8AC3E}">
        <p14:creationId xmlns:p14="http://schemas.microsoft.com/office/powerpoint/2010/main" val="34384769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D4FCC41F-7A68-440A-A4C0-6106123F78A8}" type="datetimeFigureOut">
              <a:rPr lang="en-US" smtClean="0"/>
              <a:t>7/10/2022</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88B5EE6D-267A-4E34-B988-9BCA12B71508}"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28673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FCC41F-7A68-440A-A4C0-6106123F78A8}"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342902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FCC41F-7A68-440A-A4C0-6106123F78A8}"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45774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161017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FCC41F-7A68-440A-A4C0-6106123F78A8}"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4043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FCC41F-7A68-440A-A4C0-6106123F78A8}"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4114776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FCC41F-7A68-440A-A4C0-6106123F78A8}" type="datetimeFigureOut">
              <a:rPr lang="en-US" smtClean="0"/>
              <a:t>7/10/2022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125133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1210731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1481007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41744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057320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386887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FCC41F-7A68-440A-A4C0-6106123F78A8}"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4038964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FCC41F-7A68-440A-A4C0-6106123F78A8}"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7326549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FCC41F-7A68-440A-A4C0-6106123F78A8}"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68894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FCC41F-7A68-440A-A4C0-6106123F78A8}"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512278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FCC41F-7A68-440A-A4C0-6106123F78A8}"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5EE6D-267A-4E34-B988-9BCA12B71508}" type="slidenum">
              <a:rPr lang="en-US" smtClean="0"/>
              <a:t>‹#›</a:t>
            </a:fld>
            <a:endParaRPr lang="en-US"/>
          </a:p>
        </p:txBody>
      </p:sp>
    </p:spTree>
    <p:extLst>
      <p:ext uri="{BB962C8B-B14F-4D97-AF65-F5344CB8AC3E}">
        <p14:creationId xmlns:p14="http://schemas.microsoft.com/office/powerpoint/2010/main" val="203773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jp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D4FCC41F-7A68-440A-A4C0-6106123F78A8}" type="datetimeFigureOut">
              <a:rPr lang="en-US" smtClean="0"/>
              <a:t>7/10/2022</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88B5EE6D-267A-4E34-B988-9BCA12B71508}" type="slidenum">
              <a:rPr lang="en-US" smtClean="0"/>
              <a:t>‹#›</a:t>
            </a:fld>
            <a:endParaRPr lang="en-US"/>
          </a:p>
        </p:txBody>
      </p:sp>
    </p:spTree>
    <p:extLst>
      <p:ext uri="{BB962C8B-B14F-4D97-AF65-F5344CB8AC3E}">
        <p14:creationId xmlns:p14="http://schemas.microsoft.com/office/powerpoint/2010/main" val="1819515885"/>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52786" y="2766663"/>
            <a:ext cx="9905276" cy="1015663"/>
          </a:xfrm>
          <a:prstGeom prst="rect">
            <a:avLst/>
          </a:prstGeom>
        </p:spPr>
        <p:txBody>
          <a:bodyPr wrap="none">
            <a:spAutoFit/>
          </a:bodyPr>
          <a:lstStyle/>
          <a:p>
            <a:r>
              <a:rPr lang="en-US" sz="6000" b="1" dirty="0">
                <a:solidFill>
                  <a:srgbClr val="FF0000"/>
                </a:solidFill>
                <a:latin typeface="Agency FB" panose="020B0503020202020204" pitchFamily="34" charset="0"/>
              </a:rPr>
              <a:t>Problem Solving and Decision making</a:t>
            </a:r>
          </a:p>
        </p:txBody>
      </p:sp>
    </p:spTree>
    <p:extLst>
      <p:ext uri="{BB962C8B-B14F-4D97-AF65-F5344CB8AC3E}">
        <p14:creationId xmlns:p14="http://schemas.microsoft.com/office/powerpoint/2010/main" val="855586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21958" y="0"/>
            <a:ext cx="6096000" cy="1107996"/>
          </a:xfrm>
          <a:prstGeom prst="rect">
            <a:avLst/>
          </a:prstGeom>
        </p:spPr>
        <p:txBody>
          <a:bodyPr>
            <a:spAutoFit/>
          </a:bodyPr>
          <a:lstStyle/>
          <a:p>
            <a:endParaRPr lang="en-US" dirty="0"/>
          </a:p>
          <a:p>
            <a:r>
              <a:rPr lang="en-US" sz="4800" b="1" dirty="0">
                <a:solidFill>
                  <a:srgbClr val="FF0000"/>
                </a:solidFill>
                <a:latin typeface="Agency FB" panose="020B0503020202020204" pitchFamily="34" charset="0"/>
              </a:rPr>
              <a:t>Introduction</a:t>
            </a:r>
          </a:p>
        </p:txBody>
      </p:sp>
      <p:sp>
        <p:nvSpPr>
          <p:cNvPr id="3" name="Rectangle 2"/>
          <p:cNvSpPr/>
          <p:nvPr/>
        </p:nvSpPr>
        <p:spPr>
          <a:xfrm>
            <a:off x="441276" y="1643503"/>
            <a:ext cx="10599762" cy="3416320"/>
          </a:xfrm>
          <a:prstGeom prst="rect">
            <a:avLst/>
          </a:prstGeom>
        </p:spPr>
        <p:txBody>
          <a:bodyPr wrap="square">
            <a:spAutoFit/>
          </a:bodyPr>
          <a:lstStyle/>
          <a:p>
            <a:pPr marL="285750" indent="-285750" algn="just">
              <a:buFont typeface="Wingdings" panose="05000000000000000000" pitchFamily="2" charset="2"/>
              <a:buChar char="q"/>
            </a:pPr>
            <a:r>
              <a:rPr lang="en-US" sz="3600" dirty="0">
                <a:latin typeface="Agency FB" panose="020B0503020202020204" pitchFamily="34" charset="0"/>
              </a:rPr>
              <a:t>There are several issues that business owners should address, and one of them is the rising number of unfilled employment opportunities. </a:t>
            </a:r>
          </a:p>
          <a:p>
            <a:pPr marL="285750" indent="-285750" algn="just">
              <a:buFont typeface="Wingdings" panose="05000000000000000000" pitchFamily="2" charset="2"/>
              <a:buChar char="q"/>
            </a:pPr>
            <a:endParaRPr lang="en-US" sz="3600" dirty="0">
              <a:latin typeface="Agency FB" panose="020B0503020202020204" pitchFamily="34" charset="0"/>
            </a:endParaRPr>
          </a:p>
          <a:p>
            <a:pPr marL="285750" indent="-285750" algn="just">
              <a:buFont typeface="Wingdings" panose="05000000000000000000" pitchFamily="2" charset="2"/>
              <a:buChar char="q"/>
            </a:pPr>
            <a:r>
              <a:rPr lang="en-GB" sz="3600" dirty="0">
                <a:latin typeface="Agency FB" panose="020B0503020202020204" pitchFamily="34" charset="0"/>
              </a:rPr>
              <a:t>Several reasons contribute to staff reductions, including a lack of personal coaching to motivate workers, a change in emphasis from vocational credentials to higher education</a:t>
            </a:r>
            <a:endParaRPr lang="en-US" sz="3600" dirty="0">
              <a:latin typeface="Agency FB" panose="020B0503020202020204" pitchFamily="34" charset="0"/>
            </a:endParaRPr>
          </a:p>
        </p:txBody>
      </p:sp>
    </p:spTree>
    <p:extLst>
      <p:ext uri="{BB962C8B-B14F-4D97-AF65-F5344CB8AC3E}">
        <p14:creationId xmlns:p14="http://schemas.microsoft.com/office/powerpoint/2010/main" val="1336594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1150" y="101305"/>
            <a:ext cx="11213913" cy="1077218"/>
          </a:xfrm>
          <a:prstGeom prst="rect">
            <a:avLst/>
          </a:prstGeom>
        </p:spPr>
        <p:txBody>
          <a:bodyPr wrap="square">
            <a:spAutoFit/>
          </a:bodyPr>
          <a:lstStyle/>
          <a:p>
            <a:pPr algn="just"/>
            <a:r>
              <a:rPr lang="en-US" sz="3200" dirty="0">
                <a:solidFill>
                  <a:srgbClr val="FF0000"/>
                </a:solidFill>
                <a:latin typeface="Agency FB" panose="020B0503020202020204" pitchFamily="34" charset="0"/>
              </a:rPr>
              <a:t>Discussion on the nature and impact of the complex problem on employees and their organizations</a:t>
            </a:r>
          </a:p>
        </p:txBody>
      </p:sp>
      <p:graphicFrame>
        <p:nvGraphicFramePr>
          <p:cNvPr id="5" name="Diagram 4"/>
          <p:cNvGraphicFramePr/>
          <p:nvPr>
            <p:extLst>
              <p:ext uri="{D42A27DB-BD31-4B8C-83A1-F6EECF244321}">
                <p14:modId xmlns:p14="http://schemas.microsoft.com/office/powerpoint/2010/main" val="3229856353"/>
              </p:ext>
            </p:extLst>
          </p:nvPr>
        </p:nvGraphicFramePr>
        <p:xfrm>
          <a:off x="2188190" y="1969027"/>
          <a:ext cx="7761027" cy="3189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5818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293955017"/>
              </p:ext>
            </p:extLst>
          </p:nvPr>
        </p:nvGraphicFramePr>
        <p:xfrm>
          <a:off x="1901587" y="935840"/>
          <a:ext cx="8375177" cy="4141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8352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378" y="292373"/>
            <a:ext cx="11295798" cy="954107"/>
          </a:xfrm>
          <a:prstGeom prst="rect">
            <a:avLst/>
          </a:prstGeom>
        </p:spPr>
        <p:txBody>
          <a:bodyPr wrap="square">
            <a:spAutoFit/>
          </a:bodyPr>
          <a:lstStyle/>
          <a:p>
            <a:pPr algn="just"/>
            <a:r>
              <a:rPr lang="en-US" sz="2800" dirty="0">
                <a:solidFill>
                  <a:srgbClr val="FF0000"/>
                </a:solidFill>
                <a:latin typeface="Agency FB" panose="020B0503020202020204" pitchFamily="34" charset="0"/>
              </a:rPr>
              <a:t>The PESTLE framework is being used to examine the macro environmental elements that are exacerbating the intricate problem</a:t>
            </a:r>
          </a:p>
        </p:txBody>
      </p:sp>
      <p:pic>
        <p:nvPicPr>
          <p:cNvPr id="3" name="Picture 2"/>
          <p:cNvPicPr>
            <a:picLocks noChangeAspect="1"/>
          </p:cNvPicPr>
          <p:nvPr/>
        </p:nvPicPr>
        <p:blipFill>
          <a:blip r:embed="rId3"/>
          <a:stretch>
            <a:fillRect/>
          </a:stretch>
        </p:blipFill>
        <p:spPr>
          <a:xfrm>
            <a:off x="4462784" y="987172"/>
            <a:ext cx="4490148" cy="4490148"/>
          </a:xfrm>
          <a:prstGeom prst="rect">
            <a:avLst/>
          </a:prstGeom>
        </p:spPr>
      </p:pic>
    </p:spTree>
    <p:extLst>
      <p:ext uri="{BB962C8B-B14F-4D97-AF65-F5344CB8AC3E}">
        <p14:creationId xmlns:p14="http://schemas.microsoft.com/office/powerpoint/2010/main" val="2954291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074333226"/>
              </p:ext>
            </p:extLst>
          </p:nvPr>
        </p:nvGraphicFramePr>
        <p:xfrm>
          <a:off x="1737814" y="1384194"/>
          <a:ext cx="7938449" cy="3146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p:cNvSpPr/>
          <p:nvPr/>
        </p:nvSpPr>
        <p:spPr>
          <a:xfrm>
            <a:off x="4642608" y="310066"/>
            <a:ext cx="1885453" cy="923330"/>
          </a:xfrm>
          <a:prstGeom prst="rect">
            <a:avLst/>
          </a:prstGeom>
        </p:spPr>
        <p:txBody>
          <a:bodyPr wrap="none">
            <a:spAutoFit/>
          </a:bodyPr>
          <a:lstStyle/>
          <a:p>
            <a:r>
              <a:rPr lang="en-US" sz="5400" b="1" dirty="0">
                <a:solidFill>
                  <a:srgbClr val="FF0000"/>
                </a:solidFill>
                <a:latin typeface="Agency FB" panose="020B0503020202020204" pitchFamily="34" charset="0"/>
              </a:rPr>
              <a:t>PESTLE</a:t>
            </a:r>
          </a:p>
        </p:txBody>
      </p:sp>
    </p:spTree>
    <p:extLst>
      <p:ext uri="{BB962C8B-B14F-4D97-AF65-F5344CB8AC3E}">
        <p14:creationId xmlns:p14="http://schemas.microsoft.com/office/powerpoint/2010/main" val="3828015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904708675"/>
              </p:ext>
            </p:extLst>
          </p:nvPr>
        </p:nvGraphicFramePr>
        <p:xfrm>
          <a:off x="2174544" y="1288659"/>
          <a:ext cx="8033982" cy="3856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4464341" y="432896"/>
            <a:ext cx="1885453" cy="923330"/>
          </a:xfrm>
          <a:prstGeom prst="rect">
            <a:avLst/>
          </a:prstGeom>
        </p:spPr>
        <p:txBody>
          <a:bodyPr wrap="none">
            <a:spAutoFit/>
          </a:bodyPr>
          <a:lstStyle/>
          <a:p>
            <a:r>
              <a:rPr lang="en-US" sz="5400" b="1" dirty="0">
                <a:solidFill>
                  <a:srgbClr val="FF0000"/>
                </a:solidFill>
                <a:latin typeface="Agency FB" panose="020B0503020202020204" pitchFamily="34" charset="0"/>
              </a:rPr>
              <a:t>PESTLE</a:t>
            </a:r>
            <a:endParaRPr lang="en-US" sz="5400" dirty="0">
              <a:latin typeface="Agency FB" panose="020B0503020202020204" pitchFamily="34" charset="0"/>
            </a:endParaRPr>
          </a:p>
        </p:txBody>
      </p:sp>
    </p:spTree>
    <p:extLst>
      <p:ext uri="{BB962C8B-B14F-4D97-AF65-F5344CB8AC3E}">
        <p14:creationId xmlns:p14="http://schemas.microsoft.com/office/powerpoint/2010/main" val="2484510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40" y="308044"/>
            <a:ext cx="11095631" cy="1446550"/>
          </a:xfrm>
          <a:prstGeom prst="rect">
            <a:avLst/>
          </a:prstGeom>
        </p:spPr>
        <p:txBody>
          <a:bodyPr wrap="square">
            <a:spAutoFit/>
          </a:bodyPr>
          <a:lstStyle/>
          <a:p>
            <a:pPr algn="just"/>
            <a:r>
              <a:rPr lang="en-US" sz="4400" b="1" dirty="0">
                <a:solidFill>
                  <a:srgbClr val="FF0000"/>
                </a:solidFill>
                <a:latin typeface="Agency FB" panose="020B0503020202020204" pitchFamily="34" charset="0"/>
              </a:rPr>
              <a:t>Cause-and-effect analysis, using Fishbone Diagram, of the complex problem</a:t>
            </a:r>
          </a:p>
        </p:txBody>
      </p:sp>
      <p:pic>
        <p:nvPicPr>
          <p:cNvPr id="3" name="Picture 2"/>
          <p:cNvPicPr>
            <a:picLocks noChangeAspect="1"/>
          </p:cNvPicPr>
          <p:nvPr/>
        </p:nvPicPr>
        <p:blipFill>
          <a:blip r:embed="rId3"/>
          <a:stretch>
            <a:fillRect/>
          </a:stretch>
        </p:blipFill>
        <p:spPr>
          <a:xfrm>
            <a:off x="4580867" y="1199622"/>
            <a:ext cx="7039814" cy="4095710"/>
          </a:xfrm>
          <a:prstGeom prst="rect">
            <a:avLst/>
          </a:prstGeom>
        </p:spPr>
      </p:pic>
    </p:spTree>
    <p:extLst>
      <p:ext uri="{BB962C8B-B14F-4D97-AF65-F5344CB8AC3E}">
        <p14:creationId xmlns:p14="http://schemas.microsoft.com/office/powerpoint/2010/main" val="2904670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84" y="0"/>
            <a:ext cx="11650638" cy="1200329"/>
          </a:xfrm>
          <a:prstGeom prst="rect">
            <a:avLst/>
          </a:prstGeom>
        </p:spPr>
        <p:txBody>
          <a:bodyPr wrap="square">
            <a:spAutoFit/>
          </a:bodyPr>
          <a:lstStyle/>
          <a:p>
            <a:pPr algn="just"/>
            <a:r>
              <a:rPr lang="en-US" sz="3600" dirty="0">
                <a:solidFill>
                  <a:srgbClr val="FF0000"/>
                </a:solidFill>
                <a:latin typeface="Agency FB" panose="020B0503020202020204" pitchFamily="34" charset="0"/>
              </a:rPr>
              <a:t>An evaluation of alternative solutions to absenteeism with an aim of choosing the most appropriate solution among these alternatives</a:t>
            </a:r>
          </a:p>
        </p:txBody>
      </p:sp>
      <p:graphicFrame>
        <p:nvGraphicFramePr>
          <p:cNvPr id="5" name="Diagram 4"/>
          <p:cNvGraphicFramePr/>
          <p:nvPr>
            <p:extLst>
              <p:ext uri="{D42A27DB-BD31-4B8C-83A1-F6EECF244321}">
                <p14:modId xmlns:p14="http://schemas.microsoft.com/office/powerpoint/2010/main" val="3611186273"/>
              </p:ext>
            </p:extLst>
          </p:nvPr>
        </p:nvGraphicFramePr>
        <p:xfrm>
          <a:off x="1696870" y="1200329"/>
          <a:ext cx="8798257" cy="4327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4959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38613" y="460191"/>
            <a:ext cx="2451312" cy="830997"/>
          </a:xfrm>
          <a:prstGeom prst="rect">
            <a:avLst/>
          </a:prstGeom>
        </p:spPr>
        <p:txBody>
          <a:bodyPr wrap="none">
            <a:spAutoFit/>
          </a:bodyPr>
          <a:lstStyle/>
          <a:p>
            <a:r>
              <a:rPr lang="en-US" sz="4800" b="1" dirty="0">
                <a:solidFill>
                  <a:srgbClr val="FF0000"/>
                </a:solidFill>
                <a:latin typeface="Agency FB" panose="020B0503020202020204" pitchFamily="34" charset="0"/>
              </a:rPr>
              <a:t>Conclusion</a:t>
            </a:r>
          </a:p>
        </p:txBody>
      </p:sp>
      <p:sp>
        <p:nvSpPr>
          <p:cNvPr id="3" name="Rectangle 2"/>
          <p:cNvSpPr/>
          <p:nvPr/>
        </p:nvSpPr>
        <p:spPr>
          <a:xfrm>
            <a:off x="928412" y="1698094"/>
            <a:ext cx="10235457" cy="3970318"/>
          </a:xfrm>
          <a:prstGeom prst="rect">
            <a:avLst/>
          </a:prstGeom>
        </p:spPr>
        <p:txBody>
          <a:bodyPr wrap="square">
            <a:spAutoFit/>
          </a:bodyPr>
          <a:lstStyle/>
          <a:p>
            <a:pPr marL="285750" indent="-285750" algn="just">
              <a:buFont typeface="Wingdings" panose="05000000000000000000" pitchFamily="2" charset="2"/>
              <a:buChar char="q"/>
            </a:pPr>
            <a:endParaRPr lang="en-US" sz="2800" dirty="0">
              <a:latin typeface="Agency FB" panose="020B0503020202020204" pitchFamily="34" charset="0"/>
            </a:endParaRPr>
          </a:p>
          <a:p>
            <a:pPr marL="285750" indent="-285750" algn="just">
              <a:buFont typeface="Wingdings" panose="05000000000000000000" pitchFamily="2" charset="2"/>
              <a:buChar char="q"/>
            </a:pPr>
            <a:r>
              <a:rPr lang="en-US" sz="2800" dirty="0">
                <a:latin typeface="Agency FB" panose="020B0503020202020204" pitchFamily="34" charset="0"/>
              </a:rPr>
              <a:t>The capacity to cope with adversity and make sound choices was crucial in every walk of life. </a:t>
            </a:r>
          </a:p>
          <a:p>
            <a:pPr marL="285750" indent="-285750" algn="just">
              <a:buFont typeface="Wingdings" panose="05000000000000000000" pitchFamily="2" charset="2"/>
              <a:buChar char="q"/>
            </a:pPr>
            <a:endParaRPr lang="en-US" sz="2800" dirty="0">
              <a:latin typeface="Agency FB" panose="020B0503020202020204" pitchFamily="34" charset="0"/>
            </a:endParaRPr>
          </a:p>
          <a:p>
            <a:pPr algn="just"/>
            <a:endParaRPr lang="en-US" sz="2800" dirty="0">
              <a:latin typeface="Agency FB" panose="020B0503020202020204" pitchFamily="34" charset="0"/>
            </a:endParaRPr>
          </a:p>
          <a:p>
            <a:pPr marL="285750" indent="-285750" algn="just">
              <a:buFont typeface="Wingdings" panose="05000000000000000000" pitchFamily="2" charset="2"/>
              <a:buChar char="q"/>
            </a:pPr>
            <a:r>
              <a:rPr lang="en-GB" sz="2800" dirty="0">
                <a:latin typeface="Agency FB" panose="020B0503020202020204" pitchFamily="34" charset="0"/>
              </a:rPr>
              <a:t>A better workplace environment for employees and higher quality of treatment may result from a better understanding of the situation from the viewpoint of health care workers.</a:t>
            </a:r>
            <a:endParaRPr lang="en-US" sz="2800" dirty="0">
              <a:latin typeface="Agency FB" panose="020B0503020202020204" pitchFamily="34" charset="0"/>
            </a:endParaRPr>
          </a:p>
          <a:p>
            <a:pPr algn="just"/>
            <a:endParaRPr lang="en-US" sz="2800" dirty="0">
              <a:latin typeface="Agency FB" panose="020B0503020202020204" pitchFamily="34" charset="0"/>
            </a:endParaRPr>
          </a:p>
        </p:txBody>
      </p:sp>
    </p:spTree>
    <p:extLst>
      <p:ext uri="{BB962C8B-B14F-4D97-AF65-F5344CB8AC3E}">
        <p14:creationId xmlns:p14="http://schemas.microsoft.com/office/powerpoint/2010/main" val="1209099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831" y="177421"/>
            <a:ext cx="11696131" cy="5632311"/>
          </a:xfrm>
          <a:prstGeom prst="rect">
            <a:avLst/>
          </a:prstGeom>
        </p:spPr>
        <p:txBody>
          <a:bodyPr wrap="square">
            <a:spAutoFit/>
          </a:bodyPr>
          <a:lstStyle/>
          <a:p>
            <a:pPr lvl="1" algn="just">
              <a:spcBef>
                <a:spcPts val="1200"/>
              </a:spcBef>
            </a:pPr>
            <a:r>
              <a:rPr lang="en-US" sz="2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Ahn</a:t>
            </a:r>
            <a:r>
              <a:rPr lang="en-GB" sz="1600" dirty="0">
                <a:effectLst/>
                <a:latin typeface="Calibri" panose="020F0502020204030204" pitchFamily="34" charset="0"/>
                <a:ea typeface="Calibri" panose="020F0502020204030204" pitchFamily="34" charset="0"/>
                <a:cs typeface="Times New Roman" panose="02020603050405020304" pitchFamily="18" charset="0"/>
              </a:rPr>
              <a:t>, P.H., van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Swol</a:t>
            </a:r>
            <a:r>
              <a:rPr lang="en-GB" sz="1600" dirty="0">
                <a:effectLst/>
                <a:latin typeface="Calibri" panose="020F0502020204030204" pitchFamily="34" charset="0"/>
                <a:ea typeface="Calibri" panose="020F0502020204030204" pitchFamily="34" charset="0"/>
                <a:cs typeface="Times New Roman" panose="02020603050405020304" pitchFamily="18" charset="0"/>
              </a:rPr>
              <a:t>, L.M., Kim, S.J. and Park, H., 2022. Enhanced Motivation and Decision Making from Hybrid Creative Problem Solving. Small Group Research, 53(3), pp.427-463.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a:effectLst/>
                <a:latin typeface="Calibri" panose="020F0502020204030204" pitchFamily="34" charset="0"/>
                <a:ea typeface="Calibri" panose="020F0502020204030204" pitchFamily="34" charset="0"/>
                <a:cs typeface="Times New Roman" panose="02020603050405020304" pitchFamily="18" charset="0"/>
              </a:rPr>
              <a:t>HOGG, P., Breast compression–An exploration of problem solving and decision-making in mammography.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a:effectLst/>
                <a:latin typeface="Calibri" panose="020F0502020204030204" pitchFamily="34" charset="0"/>
                <a:ea typeface="Calibri" panose="020F0502020204030204" pitchFamily="34" charset="0"/>
                <a:cs typeface="Times New Roman" panose="02020603050405020304" pitchFamily="18" charset="0"/>
              </a:rPr>
              <a:t>Hwang, Y. and Oh, J., 2021. The relationship between self-directed learning and problem-solving ability: The mediating role of academic self-efficacy and self-regulated learning among nursing students. International Journal of Environmental Research and Public Health, 18(4), p.1738.</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Lehto</a:t>
            </a:r>
            <a:r>
              <a:rPr lang="en-GB" sz="1600" dirty="0">
                <a:effectLst/>
                <a:latin typeface="Calibri" panose="020F0502020204030204" pitchFamily="34" charset="0"/>
                <a:ea typeface="Calibri" panose="020F0502020204030204" pitchFamily="34" charset="0"/>
                <a:cs typeface="Times New Roman" panose="02020603050405020304" pitchFamily="18" charset="0"/>
              </a:rPr>
              <a:t>, M.R., Nanda, G. and Nanda, G., 2021. Decision‐making models, decision support, and problem solving. Handbook of human factors and ergonomics, pp.159-202.</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Ndawo</a:t>
            </a:r>
            <a:r>
              <a:rPr lang="en-GB" sz="1600" dirty="0">
                <a:effectLst/>
                <a:latin typeface="Calibri" panose="020F0502020204030204" pitchFamily="34" charset="0"/>
                <a:ea typeface="Calibri" panose="020F0502020204030204" pitchFamily="34" charset="0"/>
                <a:cs typeface="Times New Roman" panose="02020603050405020304" pitchFamily="18" charset="0"/>
              </a:rPr>
              <a:t>, G., 2021. Facilitation of emotional intelligence for the purpose of decision-making and problem-solving among nursing students in an authentic learning environment: A qualitative study. International Journal of Africa Nursing Sciences, 15, p.100375.</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Ridwan</a:t>
            </a:r>
            <a:r>
              <a:rPr lang="en-GB" sz="1600" dirty="0">
                <a:effectLst/>
                <a:latin typeface="Calibri" panose="020F0502020204030204" pitchFamily="34" charset="0"/>
                <a:ea typeface="Calibri" panose="020F0502020204030204" pitchFamily="34" charset="0"/>
                <a:cs typeface="Times New Roman" panose="02020603050405020304" pitchFamily="18" charset="0"/>
              </a:rPr>
              <a:t>, M.R.,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Retnawati</a:t>
            </a:r>
            <a:r>
              <a:rPr lang="en-GB" sz="1600" dirty="0">
                <a:effectLst/>
                <a:latin typeface="Calibri" panose="020F0502020204030204" pitchFamily="34" charset="0"/>
                <a:ea typeface="Calibri" panose="020F0502020204030204" pitchFamily="34" charset="0"/>
                <a:cs typeface="Times New Roman" panose="02020603050405020304" pitchFamily="18" charset="0"/>
              </a:rPr>
              <a:t>, H.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Hadi</a:t>
            </a:r>
            <a:r>
              <a:rPr lang="en-GB" sz="1600" dirty="0">
                <a:effectLst/>
                <a:latin typeface="Calibri" panose="020F0502020204030204" pitchFamily="34" charset="0"/>
                <a:ea typeface="Calibri" panose="020F0502020204030204" pitchFamily="34" charset="0"/>
                <a:cs typeface="Times New Roman" panose="02020603050405020304" pitchFamily="18" charset="0"/>
              </a:rPr>
              <a:t>, S., 2021. The Effectiveness of Innovative Learning on Mathematical Problem-Solving Ability: A Meta-Analysis. International Journal of Research in Education and Science, 7(3), pp.910-932.</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Sluga</a:t>
            </a:r>
            <a:r>
              <a:rPr lang="en-GB" sz="1600" dirty="0">
                <a:effectLst/>
                <a:latin typeface="Calibri" panose="020F0502020204030204" pitchFamily="34" charset="0"/>
                <a:ea typeface="Calibri" panose="020F0502020204030204" pitchFamily="34" charset="0"/>
                <a:cs typeface="Times New Roman" panose="02020603050405020304" pitchFamily="18" charset="0"/>
              </a:rPr>
              <a:t>, A., 2021. Hour of Judgment: On judgment, decision making, and problem solving under accountability (No. EPS-2021-520-F&amp;A).</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err="1">
                <a:effectLst/>
                <a:latin typeface="Calibri" panose="020F0502020204030204" pitchFamily="34" charset="0"/>
                <a:ea typeface="Calibri" panose="020F0502020204030204" pitchFamily="34" charset="0"/>
                <a:cs typeface="Times New Roman" panose="02020603050405020304" pitchFamily="18" charset="0"/>
              </a:rPr>
              <a:t>Sriram</a:t>
            </a:r>
            <a:r>
              <a:rPr lang="en-GB" sz="1600" dirty="0">
                <a:effectLst/>
                <a:latin typeface="Calibri" panose="020F0502020204030204" pitchFamily="34" charset="0"/>
                <a:ea typeface="Calibri" panose="020F0502020204030204" pitchFamily="34" charset="0"/>
                <a:cs typeface="Times New Roman" panose="02020603050405020304" pitchFamily="18" charset="0"/>
              </a:rPr>
              <a:t>, S., Ramachandran, M.,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Chinnasamy</a:t>
            </a:r>
            <a:r>
              <a:rPr lang="en-GB" sz="1600" dirty="0">
                <a:effectLst/>
                <a:latin typeface="Calibri" panose="020F0502020204030204" pitchFamily="34" charset="0"/>
                <a:ea typeface="Calibri" panose="020F0502020204030204" pitchFamily="34" charset="0"/>
                <a:cs typeface="Times New Roman" panose="02020603050405020304" pitchFamily="18" charset="0"/>
              </a:rPr>
              <a:t>, S.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Mathivanan</a:t>
            </a:r>
            <a:r>
              <a:rPr lang="en-GB" sz="1600" dirty="0">
                <a:effectLst/>
                <a:latin typeface="Calibri" panose="020F0502020204030204" pitchFamily="34" charset="0"/>
                <a:ea typeface="Calibri" panose="020F0502020204030204" pitchFamily="34" charset="0"/>
                <a:cs typeface="Times New Roman" panose="02020603050405020304" pitchFamily="18" charset="0"/>
              </a:rPr>
              <a:t>, G., 2022. A Review on Multi-Criteria Decision-Making and Its Application. REST Journal on Emerging trends in Modelling and Manufacturing, 7(4), pp.101-107.</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a:effectLst/>
                <a:latin typeface="Calibri" panose="020F0502020204030204" pitchFamily="34" charset="0"/>
                <a:ea typeface="Calibri" panose="020F0502020204030204" pitchFamily="34" charset="0"/>
                <a:cs typeface="Times New Roman" panose="02020603050405020304" pitchFamily="18" charset="0"/>
              </a:rPr>
              <a:t>Suresh, A., Deb, K.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Boddeti</a:t>
            </a:r>
            <a:r>
              <a:rPr lang="en-GB" sz="1600" dirty="0">
                <a:effectLst/>
                <a:latin typeface="Calibri" panose="020F0502020204030204" pitchFamily="34" charset="0"/>
                <a:ea typeface="Calibri" panose="020F0502020204030204" pitchFamily="34" charset="0"/>
                <a:cs typeface="Times New Roman" panose="02020603050405020304" pitchFamily="18" charset="0"/>
              </a:rPr>
              <a:t>, V.N., 2021, March. Towards multi-objective co-evolutionary problem solving. In International Conference on Evolutionary Multi-Criterion Optimization (pp. 139-151). Springer, Cham</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gn="just"/>
            <a:r>
              <a:rPr lang="en-GB" sz="1600" dirty="0">
                <a:effectLst/>
                <a:latin typeface="Calibri" panose="020F0502020204030204" pitchFamily="34" charset="0"/>
                <a:ea typeface="Calibri" panose="020F0502020204030204" pitchFamily="34" charset="0"/>
                <a:cs typeface="Times New Roman" panose="02020603050405020304" pitchFamily="18" charset="0"/>
              </a:rPr>
              <a:t>Yuan, G.,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Xie</a:t>
            </a:r>
            <a:r>
              <a:rPr lang="en-GB" sz="1600" dirty="0">
                <a:effectLst/>
                <a:latin typeface="Calibri" panose="020F0502020204030204" pitchFamily="34" charset="0"/>
                <a:ea typeface="Calibri" panose="020F0502020204030204" pitchFamily="34" charset="0"/>
                <a:cs typeface="Times New Roman" panose="02020603050405020304" pitchFamily="18" charset="0"/>
              </a:rPr>
              <a:t>, F.,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Dinçer</a:t>
            </a:r>
            <a:r>
              <a:rPr lang="en-GB" sz="1600" dirty="0">
                <a:effectLst/>
                <a:latin typeface="Calibri" panose="020F0502020204030204" pitchFamily="34" charset="0"/>
                <a:ea typeface="Calibri" panose="020F0502020204030204" pitchFamily="34" charset="0"/>
                <a:cs typeface="Times New Roman" panose="02020603050405020304" pitchFamily="18" charset="0"/>
              </a:rPr>
              <a:t>, H.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Yüksel</a:t>
            </a:r>
            <a:r>
              <a:rPr lang="en-GB" sz="1600" dirty="0">
                <a:effectLst/>
                <a:latin typeface="Calibri" panose="020F0502020204030204" pitchFamily="34" charset="0"/>
                <a:ea typeface="Calibri" panose="020F0502020204030204" pitchFamily="34" charset="0"/>
                <a:cs typeface="Times New Roman" panose="02020603050405020304" pitchFamily="18" charset="0"/>
              </a:rPr>
              <a:t>, S., 2021. The theory of inventive problem solving (TRIZ)‐based strategic mapping of green nuclear energy investments with spherical fuzzy group decision‐making approach. International Journal of Energy Research, 45(8), pp.12284-12300.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5421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11277" y="2043331"/>
            <a:ext cx="3722494" cy="1323439"/>
          </a:xfrm>
          <a:prstGeom prst="rect">
            <a:avLst/>
          </a:prstGeom>
        </p:spPr>
        <p:txBody>
          <a:bodyPr wrap="none">
            <a:spAutoFit/>
          </a:bodyPr>
          <a:lstStyle/>
          <a:p>
            <a:pPr algn="ctr"/>
            <a:r>
              <a:rPr lang="en-US" sz="8000" b="1" dirty="0">
                <a:solidFill>
                  <a:srgbClr val="FF0000"/>
                </a:solidFill>
                <a:latin typeface="Agency FB" panose="020B0503020202020204" pitchFamily="34" charset="0"/>
              </a:rPr>
              <a:t>Thank You</a:t>
            </a:r>
          </a:p>
        </p:txBody>
      </p:sp>
    </p:spTree>
    <p:extLst>
      <p:ext uri="{BB962C8B-B14F-4D97-AF65-F5344CB8AC3E}">
        <p14:creationId xmlns:p14="http://schemas.microsoft.com/office/powerpoint/2010/main" val="402701347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52</TotalTime>
  <Words>1724</Words>
  <Application>Microsoft Office PowerPoint</Application>
  <PresentationFormat>Widescreen</PresentationFormat>
  <Paragraphs>71</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Main Event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hadeeqa rafi</cp:lastModifiedBy>
  <cp:revision>1</cp:revision>
  <dcterms:created xsi:type="dcterms:W3CDTF">2022-06-25T11:52:55Z</dcterms:created>
  <dcterms:modified xsi:type="dcterms:W3CDTF">2022-07-10T13:36:52Z</dcterms:modified>
</cp:coreProperties>
</file>