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8" r:id="rId3"/>
    <p:sldId id="257" r:id="rId4"/>
    <p:sldId id="259" r:id="rId5"/>
    <p:sldId id="260" r:id="rId6"/>
    <p:sldId id="262" r:id="rId7"/>
    <p:sldId id="263" r:id="rId8"/>
    <p:sldId id="267" r:id="rId9"/>
    <p:sldId id="264" r:id="rId10"/>
    <p:sldId id="266" r:id="rId11"/>
    <p:sldId id="268" r:id="rId12"/>
    <p:sldId id="261" r:id="rId13"/>
    <p:sldId id="265"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A32A8B-4DE8-428C-BC80-D6CEFA9285A1}" v="86" dt="2026-01-23T14:46:56.480"/>
    <p1510:client id="{3DDD1DA8-2487-BD10-9C9B-59650D1E9EAF}" v="7" dt="2026-01-23T15:28:28.732"/>
    <p1510:client id="{522974F3-20B1-7527-3405-FF12CE04D5F3}" v="176" dt="2026-01-23T19:27:50.316"/>
    <p1510:client id="{638E0D6C-16DA-2EEF-2EDF-35B484385A11}" v="185" dt="2026-01-23T14:01:50.858"/>
    <p1510:client id="{C0CCF666-62CD-B605-89DC-B8FE1506C68A}" v="127" dt="2026-01-23T13:46:24.7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58" y="-9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en Spice (2405414)" userId="S::2405414@student.uwtsd.ac.uk::62ab86de-c56f-4db9-ba11-f2e719569363" providerId="AD" clId="Web-{522974F3-20B1-7527-3405-FF12CE04D5F3}"/>
    <pc:docChg chg="mod modSld addMainMaster delMainMaster">
      <pc:chgData name="Lauren Spice (2405414)" userId="S::2405414@student.uwtsd.ac.uk::62ab86de-c56f-4db9-ba11-f2e719569363" providerId="AD" clId="Web-{522974F3-20B1-7527-3405-FF12CE04D5F3}" dt="2026-01-23T19:27:37.894" v="174"/>
      <pc:docMkLst>
        <pc:docMk/>
      </pc:docMkLst>
      <pc:sldChg chg="addSp delSp modSp mod modClrScheme delDesignElem chgLayout">
        <pc:chgData name="Lauren Spice (2405414)" userId="S::2405414@student.uwtsd.ac.uk::62ab86de-c56f-4db9-ba11-f2e719569363" providerId="AD" clId="Web-{522974F3-20B1-7527-3405-FF12CE04D5F3}" dt="2026-01-23T19:26:47.410" v="158"/>
        <pc:sldMkLst>
          <pc:docMk/>
          <pc:sldMk cId="109857222" sldId="256"/>
        </pc:sldMkLst>
        <pc:spChg chg="mod ord">
          <ac:chgData name="Lauren Spice (2405414)" userId="S::2405414@student.uwtsd.ac.uk::62ab86de-c56f-4db9-ba11-f2e719569363" providerId="AD" clId="Web-{522974F3-20B1-7527-3405-FF12CE04D5F3}" dt="2026-01-23T19:26:47.410" v="158"/>
          <ac:spMkLst>
            <pc:docMk/>
            <pc:sldMk cId="109857222" sldId="256"/>
            <ac:spMk id="2" creationId="{00000000-0000-0000-0000-000000000000}"/>
          </ac:spMkLst>
        </pc:spChg>
        <pc:spChg chg="mod ord">
          <ac:chgData name="Lauren Spice (2405414)" userId="S::2405414@student.uwtsd.ac.uk::62ab86de-c56f-4db9-ba11-f2e719569363" providerId="AD" clId="Web-{522974F3-20B1-7527-3405-FF12CE04D5F3}" dt="2026-01-23T19:26:47.410" v="158"/>
          <ac:spMkLst>
            <pc:docMk/>
            <pc:sldMk cId="109857222" sldId="256"/>
            <ac:spMk id="3" creationId="{00000000-0000-0000-0000-000000000000}"/>
          </ac:spMkLst>
        </pc:spChg>
        <pc:spChg chg="add del">
          <ac:chgData name="Lauren Spice (2405414)" userId="S::2405414@student.uwtsd.ac.uk::62ab86de-c56f-4db9-ba11-f2e719569363" providerId="AD" clId="Web-{522974F3-20B1-7527-3405-FF12CE04D5F3}" dt="2026-01-23T19:26:47.410" v="158"/>
          <ac:spMkLst>
            <pc:docMk/>
            <pc:sldMk cId="109857222" sldId="256"/>
            <ac:spMk id="210" creationId="{C7D023E4-8DE1-436E-9847-ED6A4B4B04FD}"/>
          </ac:spMkLst>
        </pc:spChg>
        <pc:grpChg chg="add del">
          <ac:chgData name="Lauren Spice (2405414)" userId="S::2405414@student.uwtsd.ac.uk::62ab86de-c56f-4db9-ba11-f2e719569363" providerId="AD" clId="Web-{522974F3-20B1-7527-3405-FF12CE04D5F3}" dt="2026-01-23T19:26:47.410" v="158"/>
          <ac:grpSpMkLst>
            <pc:docMk/>
            <pc:sldMk cId="109857222" sldId="256"/>
            <ac:grpSpMk id="211" creationId="{97264A61-6AE3-4DC0-A455-5EDC604E394D}"/>
          </ac:grpSpMkLst>
        </pc:grpChg>
        <pc:grpChg chg="add del">
          <ac:chgData name="Lauren Spice (2405414)" userId="S::2405414@student.uwtsd.ac.uk::62ab86de-c56f-4db9-ba11-f2e719569363" providerId="AD" clId="Web-{522974F3-20B1-7527-3405-FF12CE04D5F3}" dt="2026-01-23T19:26:47.410" v="158"/>
          <ac:grpSpMkLst>
            <pc:docMk/>
            <pc:sldMk cId="109857222" sldId="256"/>
            <ac:grpSpMk id="213" creationId="{D691EE10-D5F3-48FA-BE55-F24A0BE59EF6}"/>
          </ac:grpSpMkLst>
        </pc:grpChg>
        <pc:grpChg chg="add del">
          <ac:chgData name="Lauren Spice (2405414)" userId="S::2405414@student.uwtsd.ac.uk::62ab86de-c56f-4db9-ba11-f2e719569363" providerId="AD" clId="Web-{522974F3-20B1-7527-3405-FF12CE04D5F3}" dt="2026-01-23T19:26:47.410" v="158"/>
          <ac:grpSpMkLst>
            <pc:docMk/>
            <pc:sldMk cId="109857222" sldId="256"/>
            <ac:grpSpMk id="215" creationId="{43F5E015-E085-4624-B431-B42414448684}"/>
          </ac:grpSpMkLst>
        </pc:grpChg>
      </pc:sldChg>
      <pc:sldChg chg="addSp delSp mod modClrScheme delDesignElem chgLayout">
        <pc:chgData name="Lauren Spice (2405414)" userId="S::2405414@student.uwtsd.ac.uk::62ab86de-c56f-4db9-ba11-f2e719569363" providerId="AD" clId="Web-{522974F3-20B1-7527-3405-FF12CE04D5F3}" dt="2026-01-23T19:26:47.410" v="158"/>
        <pc:sldMkLst>
          <pc:docMk/>
          <pc:sldMk cId="2233264448" sldId="257"/>
        </pc:sldMkLst>
        <pc:cxnChg chg="add del">
          <ac:chgData name="Lauren Spice (2405414)" userId="S::2405414@student.uwtsd.ac.uk::62ab86de-c56f-4db9-ba11-f2e719569363" providerId="AD" clId="Web-{522974F3-20B1-7527-3405-FF12CE04D5F3}" dt="2026-01-23T19:26:47.410" v="158"/>
          <ac:cxnSpMkLst>
            <pc:docMk/>
            <pc:sldMk cId="2233264448" sldId="257"/>
            <ac:cxnSpMk id="22" creationId="{DCD67800-37AC-4E14-89B0-F79DCB3FB86D}"/>
          </ac:cxnSpMkLst>
        </pc:cxnChg>
        <pc:cxnChg chg="add del">
          <ac:chgData name="Lauren Spice (2405414)" userId="S::2405414@student.uwtsd.ac.uk::62ab86de-c56f-4db9-ba11-f2e719569363" providerId="AD" clId="Web-{522974F3-20B1-7527-3405-FF12CE04D5F3}" dt="2026-01-23T19:26:47.410" v="158"/>
          <ac:cxnSpMkLst>
            <pc:docMk/>
            <pc:sldMk cId="2233264448" sldId="257"/>
            <ac:cxnSpMk id="24" creationId="{20F1788F-A5AE-4188-8274-F7F2E3833ECD}"/>
          </ac:cxnSpMkLst>
        </pc:cxnChg>
      </pc:sldChg>
      <pc:sldChg chg="addSp delSp modSp mod modClrScheme delDesignElem chgLayout">
        <pc:chgData name="Lauren Spice (2405414)" userId="S::2405414@student.uwtsd.ac.uk::62ab86de-c56f-4db9-ba11-f2e719569363" providerId="AD" clId="Web-{522974F3-20B1-7527-3405-FF12CE04D5F3}" dt="2026-01-23T19:26:47.410" v="158"/>
        <pc:sldMkLst>
          <pc:docMk/>
          <pc:sldMk cId="2186539208" sldId="258"/>
        </pc:sldMkLst>
        <pc:spChg chg="mod ord">
          <ac:chgData name="Lauren Spice (2405414)" userId="S::2405414@student.uwtsd.ac.uk::62ab86de-c56f-4db9-ba11-f2e719569363" providerId="AD" clId="Web-{522974F3-20B1-7527-3405-FF12CE04D5F3}" dt="2026-01-23T19:26:47.410" v="158"/>
          <ac:spMkLst>
            <pc:docMk/>
            <pc:sldMk cId="2186539208" sldId="258"/>
            <ac:spMk id="3" creationId="{23323CE8-3F6B-1C06-B690-06D37EF3FE48}"/>
          </ac:spMkLst>
        </pc:spChg>
        <pc:spChg chg="add del">
          <ac:chgData name="Lauren Spice (2405414)" userId="S::2405414@student.uwtsd.ac.uk::62ab86de-c56f-4db9-ba11-f2e719569363" providerId="AD" clId="Web-{522974F3-20B1-7527-3405-FF12CE04D5F3}" dt="2026-01-23T19:26:47.410" v="158"/>
          <ac:spMkLst>
            <pc:docMk/>
            <pc:sldMk cId="2186539208" sldId="258"/>
            <ac:spMk id="202" creationId="{1EE70AE2-832E-4D1F-A983-946F2217D128}"/>
          </ac:spMkLst>
        </pc:spChg>
        <pc:grpChg chg="add del">
          <ac:chgData name="Lauren Spice (2405414)" userId="S::2405414@student.uwtsd.ac.uk::62ab86de-c56f-4db9-ba11-f2e719569363" providerId="AD" clId="Web-{522974F3-20B1-7527-3405-FF12CE04D5F3}" dt="2026-01-23T19:26:47.410" v="158"/>
          <ac:grpSpMkLst>
            <pc:docMk/>
            <pc:sldMk cId="2186539208" sldId="258"/>
            <ac:grpSpMk id="203" creationId="{7594B485-3656-43C7-AB7B-F237101E3282}"/>
          </ac:grpSpMkLst>
        </pc:grpChg>
      </pc:sldChg>
      <pc:sldChg chg="addSp delSp modSp mod modClrScheme delDesignElem chgLayout">
        <pc:chgData name="Lauren Spice (2405414)" userId="S::2405414@student.uwtsd.ac.uk::62ab86de-c56f-4db9-ba11-f2e719569363" providerId="AD" clId="Web-{522974F3-20B1-7527-3405-FF12CE04D5F3}" dt="2026-01-23T19:26:47.410" v="158"/>
        <pc:sldMkLst>
          <pc:docMk/>
          <pc:sldMk cId="172910420" sldId="259"/>
        </pc:sldMkLst>
        <pc:spChg chg="mod ord">
          <ac:chgData name="Lauren Spice (2405414)" userId="S::2405414@student.uwtsd.ac.uk::62ab86de-c56f-4db9-ba11-f2e719569363" providerId="AD" clId="Web-{522974F3-20B1-7527-3405-FF12CE04D5F3}" dt="2026-01-23T19:26:47.410" v="158"/>
          <ac:spMkLst>
            <pc:docMk/>
            <pc:sldMk cId="172910420" sldId="259"/>
            <ac:spMk id="2" creationId="{61F65EE4-8DD0-D99C-21D9-30A83E18FCD6}"/>
          </ac:spMkLst>
        </pc:spChg>
        <pc:spChg chg="add del">
          <ac:chgData name="Lauren Spice (2405414)" userId="S::2405414@student.uwtsd.ac.uk::62ab86de-c56f-4db9-ba11-f2e719569363" providerId="AD" clId="Web-{522974F3-20B1-7527-3405-FF12CE04D5F3}" dt="2026-01-23T19:26:47.410" v="158"/>
          <ac:spMkLst>
            <pc:docMk/>
            <pc:sldMk cId="172910420" sldId="259"/>
            <ac:spMk id="19" creationId="{BACC6370-2D7E-4714-9D71-7542949D7D5D}"/>
          </ac:spMkLst>
        </pc:spChg>
        <pc:spChg chg="add del">
          <ac:chgData name="Lauren Spice (2405414)" userId="S::2405414@student.uwtsd.ac.uk::62ab86de-c56f-4db9-ba11-f2e719569363" providerId="AD" clId="Web-{522974F3-20B1-7527-3405-FF12CE04D5F3}" dt="2026-01-23T19:26:47.410" v="158"/>
          <ac:spMkLst>
            <pc:docMk/>
            <pc:sldMk cId="172910420" sldId="259"/>
            <ac:spMk id="20" creationId="{F68B3F68-107C-434F-AA38-110D5EA91B85}"/>
          </ac:spMkLst>
        </pc:spChg>
        <pc:spChg chg="add del">
          <ac:chgData name="Lauren Spice (2405414)" userId="S::2405414@student.uwtsd.ac.uk::62ab86de-c56f-4db9-ba11-f2e719569363" providerId="AD" clId="Web-{522974F3-20B1-7527-3405-FF12CE04D5F3}" dt="2026-01-23T19:26:47.410" v="158"/>
          <ac:spMkLst>
            <pc:docMk/>
            <pc:sldMk cId="172910420" sldId="259"/>
            <ac:spMk id="21" creationId="{AAD0DBB9-1A4B-4391-81D4-CB19F9AB918A}"/>
          </ac:spMkLst>
        </pc:spChg>
        <pc:spChg chg="add del">
          <ac:chgData name="Lauren Spice (2405414)" userId="S::2405414@student.uwtsd.ac.uk::62ab86de-c56f-4db9-ba11-f2e719569363" providerId="AD" clId="Web-{522974F3-20B1-7527-3405-FF12CE04D5F3}" dt="2026-01-23T19:26:47.410" v="158"/>
          <ac:spMkLst>
            <pc:docMk/>
            <pc:sldMk cId="172910420" sldId="259"/>
            <ac:spMk id="22" creationId="{063BBA22-50EA-4C4D-BE05-F1CE4E63AA56}"/>
          </ac:spMkLst>
        </pc:spChg>
      </pc:sldChg>
      <pc:sldChg chg="addSp delSp modSp mod modClrScheme delDesignElem chgLayout">
        <pc:chgData name="Lauren Spice (2405414)" userId="S::2405414@student.uwtsd.ac.uk::62ab86de-c56f-4db9-ba11-f2e719569363" providerId="AD" clId="Web-{522974F3-20B1-7527-3405-FF12CE04D5F3}" dt="2026-01-23T19:26:47.410" v="158"/>
        <pc:sldMkLst>
          <pc:docMk/>
          <pc:sldMk cId="1382373893" sldId="260"/>
        </pc:sldMkLst>
        <pc:spChg chg="mod ord">
          <ac:chgData name="Lauren Spice (2405414)" userId="S::2405414@student.uwtsd.ac.uk::62ab86de-c56f-4db9-ba11-f2e719569363" providerId="AD" clId="Web-{522974F3-20B1-7527-3405-FF12CE04D5F3}" dt="2026-01-23T19:26:47.410" v="158"/>
          <ac:spMkLst>
            <pc:docMk/>
            <pc:sldMk cId="1382373893" sldId="260"/>
            <ac:spMk id="2" creationId="{24F60E1F-2F9B-D80B-6114-F59FFE465226}"/>
          </ac:spMkLst>
        </pc:spChg>
        <pc:spChg chg="add del">
          <ac:chgData name="Lauren Spice (2405414)" userId="S::2405414@student.uwtsd.ac.uk::62ab86de-c56f-4db9-ba11-f2e719569363" providerId="AD" clId="Web-{522974F3-20B1-7527-3405-FF12CE04D5F3}" dt="2026-01-23T19:26:47.410" v="158"/>
          <ac:spMkLst>
            <pc:docMk/>
            <pc:sldMk cId="1382373893" sldId="260"/>
            <ac:spMk id="9" creationId="{BACC6370-2D7E-4714-9D71-7542949D7D5D}"/>
          </ac:spMkLst>
        </pc:spChg>
        <pc:spChg chg="add del">
          <ac:chgData name="Lauren Spice (2405414)" userId="S::2405414@student.uwtsd.ac.uk::62ab86de-c56f-4db9-ba11-f2e719569363" providerId="AD" clId="Web-{522974F3-20B1-7527-3405-FF12CE04D5F3}" dt="2026-01-23T19:26:47.410" v="158"/>
          <ac:spMkLst>
            <pc:docMk/>
            <pc:sldMk cId="1382373893" sldId="260"/>
            <ac:spMk id="11" creationId="{256B2C21-A230-48C0-8DF1-C46611373C44}"/>
          </ac:spMkLst>
        </pc:spChg>
        <pc:spChg chg="add del">
          <ac:chgData name="Lauren Spice (2405414)" userId="S::2405414@student.uwtsd.ac.uk::62ab86de-c56f-4db9-ba11-f2e719569363" providerId="AD" clId="Web-{522974F3-20B1-7527-3405-FF12CE04D5F3}" dt="2026-01-23T19:26:47.410" v="158"/>
          <ac:spMkLst>
            <pc:docMk/>
            <pc:sldMk cId="1382373893" sldId="260"/>
            <ac:spMk id="13" creationId="{3847E18C-932D-4C95-AABA-FEC7C9499AD7}"/>
          </ac:spMkLst>
        </pc:spChg>
        <pc:spChg chg="add del">
          <ac:chgData name="Lauren Spice (2405414)" userId="S::2405414@student.uwtsd.ac.uk::62ab86de-c56f-4db9-ba11-f2e719569363" providerId="AD" clId="Web-{522974F3-20B1-7527-3405-FF12CE04D5F3}" dt="2026-01-23T19:26:47.410" v="158"/>
          <ac:spMkLst>
            <pc:docMk/>
            <pc:sldMk cId="1382373893" sldId="260"/>
            <ac:spMk id="15" creationId="{3150CB11-0C61-439E-910F-5787759E72A0}"/>
          </ac:spMkLst>
        </pc:spChg>
        <pc:spChg chg="add del">
          <ac:chgData name="Lauren Spice (2405414)" userId="S::2405414@student.uwtsd.ac.uk::62ab86de-c56f-4db9-ba11-f2e719569363" providerId="AD" clId="Web-{522974F3-20B1-7527-3405-FF12CE04D5F3}" dt="2026-01-23T19:26:47.410" v="158"/>
          <ac:spMkLst>
            <pc:docMk/>
            <pc:sldMk cId="1382373893" sldId="260"/>
            <ac:spMk id="17" creationId="{43F8A58B-5155-44CE-A5FF-7647B47D0A7A}"/>
          </ac:spMkLst>
        </pc:spChg>
        <pc:spChg chg="add del">
          <ac:chgData name="Lauren Spice (2405414)" userId="S::2405414@student.uwtsd.ac.uk::62ab86de-c56f-4db9-ba11-f2e719569363" providerId="AD" clId="Web-{522974F3-20B1-7527-3405-FF12CE04D5F3}" dt="2026-01-23T19:26:47.410" v="158"/>
          <ac:spMkLst>
            <pc:docMk/>
            <pc:sldMk cId="1382373893" sldId="260"/>
            <ac:spMk id="19" creationId="{443F2ACA-E6D6-4028-82DD-F03C262D5DE6}"/>
          </ac:spMkLst>
        </pc:spChg>
        <pc:graphicFrameChg chg="mod ord">
          <ac:chgData name="Lauren Spice (2405414)" userId="S::2405414@student.uwtsd.ac.uk::62ab86de-c56f-4db9-ba11-f2e719569363" providerId="AD" clId="Web-{522974F3-20B1-7527-3405-FF12CE04D5F3}" dt="2026-01-23T19:26:47.410" v="158"/>
          <ac:graphicFrameMkLst>
            <pc:docMk/>
            <pc:sldMk cId="1382373893" sldId="260"/>
            <ac:graphicFrameMk id="5" creationId="{00F2FE79-9AB2-9B54-F52B-794D44A4577E}"/>
          </ac:graphicFrameMkLst>
        </pc:graphicFrameChg>
      </pc:sldChg>
      <pc:sldChg chg="addSp delSp modSp mod modClrScheme chgLayout">
        <pc:chgData name="Lauren Spice (2405414)" userId="S::2405414@student.uwtsd.ac.uk::62ab86de-c56f-4db9-ba11-f2e719569363" providerId="AD" clId="Web-{522974F3-20B1-7527-3405-FF12CE04D5F3}" dt="2026-01-23T19:26:47.410" v="158"/>
        <pc:sldMkLst>
          <pc:docMk/>
          <pc:sldMk cId="3276084194" sldId="261"/>
        </pc:sldMkLst>
        <pc:spChg chg="mod ord">
          <ac:chgData name="Lauren Spice (2405414)" userId="S::2405414@student.uwtsd.ac.uk::62ab86de-c56f-4db9-ba11-f2e719569363" providerId="AD" clId="Web-{522974F3-20B1-7527-3405-FF12CE04D5F3}" dt="2026-01-23T19:26:47.410" v="158"/>
          <ac:spMkLst>
            <pc:docMk/>
            <pc:sldMk cId="3276084194" sldId="261"/>
            <ac:spMk id="2" creationId="{DAFC7B15-9945-79E0-F0B7-7DB743E6D3EA}"/>
          </ac:spMkLst>
        </pc:spChg>
        <pc:spChg chg="add del mod">
          <ac:chgData name="Lauren Spice (2405414)" userId="S::2405414@student.uwtsd.ac.uk::62ab86de-c56f-4db9-ba11-f2e719569363" providerId="AD" clId="Web-{522974F3-20B1-7527-3405-FF12CE04D5F3}" dt="2026-01-23T19:26:38.002" v="155"/>
          <ac:spMkLst>
            <pc:docMk/>
            <pc:sldMk cId="3276084194" sldId="261"/>
            <ac:spMk id="7" creationId="{B8C8845B-217A-62F8-34CB-7F08DB0F19F5}"/>
          </ac:spMkLst>
        </pc:spChg>
      </pc:sldChg>
      <pc:sldChg chg="addSp delSp modSp mod modClrScheme delDesignElem chgLayout">
        <pc:chgData name="Lauren Spice (2405414)" userId="S::2405414@student.uwtsd.ac.uk::62ab86de-c56f-4db9-ba11-f2e719569363" providerId="AD" clId="Web-{522974F3-20B1-7527-3405-FF12CE04D5F3}" dt="2026-01-23T19:26:47.410" v="158"/>
        <pc:sldMkLst>
          <pc:docMk/>
          <pc:sldMk cId="758941774" sldId="262"/>
        </pc:sldMkLst>
        <pc:spChg chg="mod ord">
          <ac:chgData name="Lauren Spice (2405414)" userId="S::2405414@student.uwtsd.ac.uk::62ab86de-c56f-4db9-ba11-f2e719569363" providerId="AD" clId="Web-{522974F3-20B1-7527-3405-FF12CE04D5F3}" dt="2026-01-23T19:26:47.410" v="158"/>
          <ac:spMkLst>
            <pc:docMk/>
            <pc:sldMk cId="758941774" sldId="262"/>
            <ac:spMk id="2" creationId="{3D1337FC-52E2-A8E1-E164-3BE6ED588709}"/>
          </ac:spMkLst>
        </pc:spChg>
        <pc:spChg chg="add del">
          <ac:chgData name="Lauren Spice (2405414)" userId="S::2405414@student.uwtsd.ac.uk::62ab86de-c56f-4db9-ba11-f2e719569363" providerId="AD" clId="Web-{522974F3-20B1-7527-3405-FF12CE04D5F3}" dt="2026-01-23T19:26:47.410" v="158"/>
          <ac:spMkLst>
            <pc:docMk/>
            <pc:sldMk cId="758941774" sldId="262"/>
            <ac:spMk id="18" creationId="{A3363022-C969-41E9-8EB2-E4C94908C1FA}"/>
          </ac:spMkLst>
        </pc:spChg>
        <pc:spChg chg="add del">
          <ac:chgData name="Lauren Spice (2405414)" userId="S::2405414@student.uwtsd.ac.uk::62ab86de-c56f-4db9-ba11-f2e719569363" providerId="AD" clId="Web-{522974F3-20B1-7527-3405-FF12CE04D5F3}" dt="2026-01-23T19:26:47.410" v="158"/>
          <ac:spMkLst>
            <pc:docMk/>
            <pc:sldMk cId="758941774" sldId="262"/>
            <ac:spMk id="19" creationId="{8D1AD6B3-BE88-4CEB-BA17-790657CC4729}"/>
          </ac:spMkLst>
        </pc:spChg>
        <pc:grpChg chg="add del">
          <ac:chgData name="Lauren Spice (2405414)" userId="S::2405414@student.uwtsd.ac.uk::62ab86de-c56f-4db9-ba11-f2e719569363" providerId="AD" clId="Web-{522974F3-20B1-7527-3405-FF12CE04D5F3}" dt="2026-01-23T19:26:47.410" v="158"/>
          <ac:grpSpMkLst>
            <pc:docMk/>
            <pc:sldMk cId="758941774" sldId="262"/>
            <ac:grpSpMk id="21" creationId="{89D1390B-7E13-4B4F-9CB2-391063412E54}"/>
          </ac:grpSpMkLst>
        </pc:grpChg>
      </pc:sldChg>
      <pc:sldChg chg="addSp delSp mod modClrScheme delDesignElem chgLayout">
        <pc:chgData name="Lauren Spice (2405414)" userId="S::2405414@student.uwtsd.ac.uk::62ab86de-c56f-4db9-ba11-f2e719569363" providerId="AD" clId="Web-{522974F3-20B1-7527-3405-FF12CE04D5F3}" dt="2026-01-23T19:26:47.410" v="158"/>
        <pc:sldMkLst>
          <pc:docMk/>
          <pc:sldMk cId="753539813" sldId="263"/>
        </pc:sldMkLst>
        <pc:spChg chg="add del">
          <ac:chgData name="Lauren Spice (2405414)" userId="S::2405414@student.uwtsd.ac.uk::62ab86de-c56f-4db9-ba11-f2e719569363" providerId="AD" clId="Web-{522974F3-20B1-7527-3405-FF12CE04D5F3}" dt="2026-01-23T19:26:47.410" v="158"/>
          <ac:spMkLst>
            <pc:docMk/>
            <pc:sldMk cId="753539813" sldId="263"/>
            <ac:spMk id="93" creationId="{5604D43E-708E-4AB2-8791-04C7BF7AE0AE}"/>
          </ac:spMkLst>
        </pc:spChg>
        <pc:spChg chg="add del">
          <ac:chgData name="Lauren Spice (2405414)" userId="S::2405414@student.uwtsd.ac.uk::62ab86de-c56f-4db9-ba11-f2e719569363" providerId="AD" clId="Web-{522974F3-20B1-7527-3405-FF12CE04D5F3}" dt="2026-01-23T19:26:47.410" v="158"/>
          <ac:spMkLst>
            <pc:docMk/>
            <pc:sldMk cId="753539813" sldId="263"/>
            <ac:spMk id="94" creationId="{9780F90C-AA1E-4CB4-A662-4C479A827BC4}"/>
          </ac:spMkLst>
        </pc:spChg>
        <pc:spChg chg="add del">
          <ac:chgData name="Lauren Spice (2405414)" userId="S::2405414@student.uwtsd.ac.uk::62ab86de-c56f-4db9-ba11-f2e719569363" providerId="AD" clId="Web-{522974F3-20B1-7527-3405-FF12CE04D5F3}" dt="2026-01-23T19:26:47.410" v="158"/>
          <ac:spMkLst>
            <pc:docMk/>
            <pc:sldMk cId="753539813" sldId="263"/>
            <ac:spMk id="95" creationId="{7E9F80AA-665A-4CDD-BA68-10F340BC7B95}"/>
          </ac:spMkLst>
        </pc:spChg>
      </pc:sldChg>
      <pc:sldChg chg="addSp delSp modSp mod modClrScheme delDesignElem chgLayout">
        <pc:chgData name="Lauren Spice (2405414)" userId="S::2405414@student.uwtsd.ac.uk::62ab86de-c56f-4db9-ba11-f2e719569363" providerId="AD" clId="Web-{522974F3-20B1-7527-3405-FF12CE04D5F3}" dt="2026-01-23T19:26:47.410" v="158"/>
        <pc:sldMkLst>
          <pc:docMk/>
          <pc:sldMk cId="3777927598" sldId="264"/>
        </pc:sldMkLst>
        <pc:spChg chg="mod ord">
          <ac:chgData name="Lauren Spice (2405414)" userId="S::2405414@student.uwtsd.ac.uk::62ab86de-c56f-4db9-ba11-f2e719569363" providerId="AD" clId="Web-{522974F3-20B1-7527-3405-FF12CE04D5F3}" dt="2026-01-23T19:26:47.410" v="158"/>
          <ac:spMkLst>
            <pc:docMk/>
            <pc:sldMk cId="3777927598" sldId="264"/>
            <ac:spMk id="2" creationId="{0142A353-6A10-F26F-E057-90D43143A3F0}"/>
          </ac:spMkLst>
        </pc:spChg>
        <pc:spChg chg="mod ord">
          <ac:chgData name="Lauren Spice (2405414)" userId="S::2405414@student.uwtsd.ac.uk::62ab86de-c56f-4db9-ba11-f2e719569363" providerId="AD" clId="Web-{522974F3-20B1-7527-3405-FF12CE04D5F3}" dt="2026-01-23T19:26:47.410" v="158"/>
          <ac:spMkLst>
            <pc:docMk/>
            <pc:sldMk cId="3777927598" sldId="264"/>
            <ac:spMk id="3" creationId="{DAB3D3D0-1963-6C5E-EE95-C8F199075D93}"/>
          </ac:spMkLst>
        </pc:spChg>
        <pc:spChg chg="add del">
          <ac:chgData name="Lauren Spice (2405414)" userId="S::2405414@student.uwtsd.ac.uk::62ab86de-c56f-4db9-ba11-f2e719569363" providerId="AD" clId="Web-{522974F3-20B1-7527-3405-FF12CE04D5F3}" dt="2026-01-23T19:26:47.410" v="158"/>
          <ac:spMkLst>
            <pc:docMk/>
            <pc:sldMk cId="3777927598" sldId="264"/>
            <ac:spMk id="8" creationId="{907EF6B7-1338-4443-8C46-6A318D952DFD}"/>
          </ac:spMkLst>
        </pc:spChg>
        <pc:spChg chg="add del">
          <ac:chgData name="Lauren Spice (2405414)" userId="S::2405414@student.uwtsd.ac.uk::62ab86de-c56f-4db9-ba11-f2e719569363" providerId="AD" clId="Web-{522974F3-20B1-7527-3405-FF12CE04D5F3}" dt="2026-01-23T19:26:47.410" v="158"/>
          <ac:spMkLst>
            <pc:docMk/>
            <pc:sldMk cId="3777927598" sldId="264"/>
            <ac:spMk id="10" creationId="{DAAE4CDD-124C-4DCF-9584-B6033B545DD5}"/>
          </ac:spMkLst>
        </pc:spChg>
        <pc:spChg chg="add del">
          <ac:chgData name="Lauren Spice (2405414)" userId="S::2405414@student.uwtsd.ac.uk::62ab86de-c56f-4db9-ba11-f2e719569363" providerId="AD" clId="Web-{522974F3-20B1-7527-3405-FF12CE04D5F3}" dt="2026-01-23T19:26:47.410" v="158"/>
          <ac:spMkLst>
            <pc:docMk/>
            <pc:sldMk cId="3777927598" sldId="264"/>
            <ac:spMk id="12" creationId="{081E4A58-353D-44AE-B2FC-2A74E2E400F7}"/>
          </ac:spMkLst>
        </pc:spChg>
      </pc:sldChg>
      <pc:sldChg chg="modSp mod modClrScheme chgLayout">
        <pc:chgData name="Lauren Spice (2405414)" userId="S::2405414@student.uwtsd.ac.uk::62ab86de-c56f-4db9-ba11-f2e719569363" providerId="AD" clId="Web-{522974F3-20B1-7527-3405-FF12CE04D5F3}" dt="2026-01-23T19:26:47.410" v="158"/>
        <pc:sldMkLst>
          <pc:docMk/>
          <pc:sldMk cId="1199061941" sldId="265"/>
        </pc:sldMkLst>
        <pc:spChg chg="mod ord">
          <ac:chgData name="Lauren Spice (2405414)" userId="S::2405414@student.uwtsd.ac.uk::62ab86de-c56f-4db9-ba11-f2e719569363" providerId="AD" clId="Web-{522974F3-20B1-7527-3405-FF12CE04D5F3}" dt="2026-01-23T19:26:47.410" v="158"/>
          <ac:spMkLst>
            <pc:docMk/>
            <pc:sldMk cId="1199061941" sldId="265"/>
            <ac:spMk id="2" creationId="{81C64FB0-7F7C-E779-9E8B-D10C51F8B603}"/>
          </ac:spMkLst>
        </pc:spChg>
        <pc:spChg chg="mod ord">
          <ac:chgData name="Lauren Spice (2405414)" userId="S::2405414@student.uwtsd.ac.uk::62ab86de-c56f-4db9-ba11-f2e719569363" providerId="AD" clId="Web-{522974F3-20B1-7527-3405-FF12CE04D5F3}" dt="2026-01-23T19:26:47.410" v="158"/>
          <ac:spMkLst>
            <pc:docMk/>
            <pc:sldMk cId="1199061941" sldId="265"/>
            <ac:spMk id="3" creationId="{A4FB145D-9C14-117F-C346-9AB45ECC9B8D}"/>
          </ac:spMkLst>
        </pc:spChg>
      </pc:sldChg>
      <pc:sldChg chg="modSp mod modClrScheme chgLayout">
        <pc:chgData name="Lauren Spice (2405414)" userId="S::2405414@student.uwtsd.ac.uk::62ab86de-c56f-4db9-ba11-f2e719569363" providerId="AD" clId="Web-{522974F3-20B1-7527-3405-FF12CE04D5F3}" dt="2026-01-23T19:26:47.410" v="158"/>
        <pc:sldMkLst>
          <pc:docMk/>
          <pc:sldMk cId="3831494455" sldId="266"/>
        </pc:sldMkLst>
        <pc:spChg chg="mod ord">
          <ac:chgData name="Lauren Spice (2405414)" userId="S::2405414@student.uwtsd.ac.uk::62ab86de-c56f-4db9-ba11-f2e719569363" providerId="AD" clId="Web-{522974F3-20B1-7527-3405-FF12CE04D5F3}" dt="2026-01-23T19:26:47.410" v="158"/>
          <ac:spMkLst>
            <pc:docMk/>
            <pc:sldMk cId="3831494455" sldId="266"/>
            <ac:spMk id="2" creationId="{2E94D716-F890-32BF-8BB8-34CF81BE66AC}"/>
          </ac:spMkLst>
        </pc:spChg>
        <pc:spChg chg="mod ord">
          <ac:chgData name="Lauren Spice (2405414)" userId="S::2405414@student.uwtsd.ac.uk::62ab86de-c56f-4db9-ba11-f2e719569363" providerId="AD" clId="Web-{522974F3-20B1-7527-3405-FF12CE04D5F3}" dt="2026-01-23T19:26:47.410" v="158"/>
          <ac:spMkLst>
            <pc:docMk/>
            <pc:sldMk cId="3831494455" sldId="266"/>
            <ac:spMk id="3" creationId="{4F49A636-7D7C-AA28-01D6-C8A5B97C2AE8}"/>
          </ac:spMkLst>
        </pc:spChg>
      </pc:sldChg>
      <pc:sldChg chg="addSp delSp modSp mod modClrScheme delDesignElem chgLayout">
        <pc:chgData name="Lauren Spice (2405414)" userId="S::2405414@student.uwtsd.ac.uk::62ab86de-c56f-4db9-ba11-f2e719569363" providerId="AD" clId="Web-{522974F3-20B1-7527-3405-FF12CE04D5F3}" dt="2026-01-23T19:26:47.410" v="158"/>
        <pc:sldMkLst>
          <pc:docMk/>
          <pc:sldMk cId="2648152263" sldId="267"/>
        </pc:sldMkLst>
        <pc:spChg chg="mod ord">
          <ac:chgData name="Lauren Spice (2405414)" userId="S::2405414@student.uwtsd.ac.uk::62ab86de-c56f-4db9-ba11-f2e719569363" providerId="AD" clId="Web-{522974F3-20B1-7527-3405-FF12CE04D5F3}" dt="2026-01-23T19:26:47.410" v="158"/>
          <ac:spMkLst>
            <pc:docMk/>
            <pc:sldMk cId="2648152263" sldId="267"/>
            <ac:spMk id="2" creationId="{77E1A015-8B66-375A-4986-709027C7E30D}"/>
          </ac:spMkLst>
        </pc:spChg>
        <pc:spChg chg="mod ord">
          <ac:chgData name="Lauren Spice (2405414)" userId="S::2405414@student.uwtsd.ac.uk::62ab86de-c56f-4db9-ba11-f2e719569363" providerId="AD" clId="Web-{522974F3-20B1-7527-3405-FF12CE04D5F3}" dt="2026-01-23T19:26:47.410" v="158"/>
          <ac:spMkLst>
            <pc:docMk/>
            <pc:sldMk cId="2648152263" sldId="267"/>
            <ac:spMk id="3" creationId="{3B50F1EC-8774-3DD1-ED07-3B9CB6214BF9}"/>
          </ac:spMkLst>
        </pc:spChg>
        <pc:spChg chg="add del">
          <ac:chgData name="Lauren Spice (2405414)" userId="S::2405414@student.uwtsd.ac.uk::62ab86de-c56f-4db9-ba11-f2e719569363" providerId="AD" clId="Web-{522974F3-20B1-7527-3405-FF12CE04D5F3}" dt="2026-01-23T19:26:47.410" v="158"/>
          <ac:spMkLst>
            <pc:docMk/>
            <pc:sldMk cId="2648152263" sldId="267"/>
            <ac:spMk id="9" creationId="{C0763A76-9F1C-4FC5-82B7-DD475DA461B2}"/>
          </ac:spMkLst>
        </pc:spChg>
        <pc:spChg chg="add del">
          <ac:chgData name="Lauren Spice (2405414)" userId="S::2405414@student.uwtsd.ac.uk::62ab86de-c56f-4db9-ba11-f2e719569363" providerId="AD" clId="Web-{522974F3-20B1-7527-3405-FF12CE04D5F3}" dt="2026-01-23T19:26:47.410" v="158"/>
          <ac:spMkLst>
            <pc:docMk/>
            <pc:sldMk cId="2648152263" sldId="267"/>
            <ac:spMk id="11" creationId="{E81BF4F6-F2CF-4984-9D14-D6966D92F99F}"/>
          </ac:spMkLst>
        </pc:spChg>
      </pc:sldChg>
      <pc:sldChg chg="addSp delSp modSp mod modClrScheme delDesignElem chgLayout">
        <pc:chgData name="Lauren Spice (2405414)" userId="S::2405414@student.uwtsd.ac.uk::62ab86de-c56f-4db9-ba11-f2e719569363" providerId="AD" clId="Web-{522974F3-20B1-7527-3405-FF12CE04D5F3}" dt="2026-01-23T19:27:37.894" v="174"/>
        <pc:sldMkLst>
          <pc:docMk/>
          <pc:sldMk cId="721254326" sldId="268"/>
        </pc:sldMkLst>
        <pc:spChg chg="mod ord">
          <ac:chgData name="Lauren Spice (2405414)" userId="S::2405414@student.uwtsd.ac.uk::62ab86de-c56f-4db9-ba11-f2e719569363" providerId="AD" clId="Web-{522974F3-20B1-7527-3405-FF12CE04D5F3}" dt="2026-01-23T19:27:37.894" v="174"/>
          <ac:spMkLst>
            <pc:docMk/>
            <pc:sldMk cId="721254326" sldId="268"/>
            <ac:spMk id="2" creationId="{D072310F-B438-3E13-A96D-49598BDD8493}"/>
          </ac:spMkLst>
        </pc:spChg>
        <pc:spChg chg="mod ord">
          <ac:chgData name="Lauren Spice (2405414)" userId="S::2405414@student.uwtsd.ac.uk::62ab86de-c56f-4db9-ba11-f2e719569363" providerId="AD" clId="Web-{522974F3-20B1-7527-3405-FF12CE04D5F3}" dt="2026-01-23T19:27:37.894" v="174"/>
          <ac:spMkLst>
            <pc:docMk/>
            <pc:sldMk cId="721254326" sldId="268"/>
            <ac:spMk id="3" creationId="{6DA78310-F86B-5470-F45B-3571826644BE}"/>
          </ac:spMkLst>
        </pc:spChg>
        <pc:spChg chg="add del">
          <ac:chgData name="Lauren Spice (2405414)" userId="S::2405414@student.uwtsd.ac.uk::62ab86de-c56f-4db9-ba11-f2e719569363" providerId="AD" clId="Web-{522974F3-20B1-7527-3405-FF12CE04D5F3}" dt="2026-01-23T19:27:37.894" v="173"/>
          <ac:spMkLst>
            <pc:docMk/>
            <pc:sldMk cId="721254326" sldId="268"/>
            <ac:spMk id="24" creationId="{3AB72E55-43E4-4356-BFE8-E2102CB0B505}"/>
          </ac:spMkLst>
        </pc:spChg>
        <pc:spChg chg="add del">
          <ac:chgData name="Lauren Spice (2405414)" userId="S::2405414@student.uwtsd.ac.uk::62ab86de-c56f-4db9-ba11-f2e719569363" providerId="AD" clId="Web-{522974F3-20B1-7527-3405-FF12CE04D5F3}" dt="2026-01-23T19:27:37.894" v="174"/>
          <ac:spMkLst>
            <pc:docMk/>
            <pc:sldMk cId="721254326" sldId="268"/>
            <ac:spMk id="25" creationId="{F837543A-6020-4505-A233-C9DB4BF74011}"/>
          </ac:spMkLst>
        </pc:spChg>
        <pc:spChg chg="add del">
          <ac:chgData name="Lauren Spice (2405414)" userId="S::2405414@student.uwtsd.ac.uk::62ab86de-c56f-4db9-ba11-f2e719569363" providerId="AD" clId="Web-{522974F3-20B1-7527-3405-FF12CE04D5F3}" dt="2026-01-23T19:27:37.894" v="174"/>
          <ac:spMkLst>
            <pc:docMk/>
            <pc:sldMk cId="721254326" sldId="268"/>
            <ac:spMk id="26" creationId="{35B16301-FB18-48BA-A6DD-C37CAF6F9A18}"/>
          </ac:spMkLst>
        </pc:spChg>
        <pc:spChg chg="add del">
          <ac:chgData name="Lauren Spice (2405414)" userId="S::2405414@student.uwtsd.ac.uk::62ab86de-c56f-4db9-ba11-f2e719569363" providerId="AD" clId="Web-{522974F3-20B1-7527-3405-FF12CE04D5F3}" dt="2026-01-23T19:27:37.894" v="174"/>
          <ac:spMkLst>
            <pc:docMk/>
            <pc:sldMk cId="721254326" sldId="268"/>
            <ac:spMk id="27" creationId="{C3C0D90E-074A-4F52-9B11-B52BEF4BCBE5}"/>
          </ac:spMkLst>
        </pc:spChg>
        <pc:spChg chg="add del">
          <ac:chgData name="Lauren Spice (2405414)" userId="S::2405414@student.uwtsd.ac.uk::62ab86de-c56f-4db9-ba11-f2e719569363" providerId="AD" clId="Web-{522974F3-20B1-7527-3405-FF12CE04D5F3}" dt="2026-01-23T19:26:47.410" v="158"/>
          <ac:spMkLst>
            <pc:docMk/>
            <pc:sldMk cId="721254326" sldId="268"/>
            <ac:spMk id="28" creationId="{CABBD4C1-E6F8-46F6-8152-A8A97490BF4D}"/>
          </ac:spMkLst>
        </pc:spChg>
        <pc:spChg chg="add del">
          <ac:chgData name="Lauren Spice (2405414)" userId="S::2405414@student.uwtsd.ac.uk::62ab86de-c56f-4db9-ba11-f2e719569363" providerId="AD" clId="Web-{522974F3-20B1-7527-3405-FF12CE04D5F3}" dt="2026-01-23T19:27:37.894" v="174"/>
          <ac:spMkLst>
            <pc:docMk/>
            <pc:sldMk cId="721254326" sldId="268"/>
            <ac:spMk id="29" creationId="{83BA5EF5-1FE9-4BF9-83BB-269BCDDF6156}"/>
          </ac:spMkLst>
        </pc:spChg>
        <pc:spChg chg="add del">
          <ac:chgData name="Lauren Spice (2405414)" userId="S::2405414@student.uwtsd.ac.uk::62ab86de-c56f-4db9-ba11-f2e719569363" providerId="AD" clId="Web-{522974F3-20B1-7527-3405-FF12CE04D5F3}" dt="2026-01-23T19:27:37.894" v="174"/>
          <ac:spMkLst>
            <pc:docMk/>
            <pc:sldMk cId="721254326" sldId="268"/>
            <ac:spMk id="31" creationId="{88853921-7BC9-4BDE-ACAB-133C683C82D6}"/>
          </ac:spMkLst>
        </pc:spChg>
        <pc:spChg chg="add del">
          <ac:chgData name="Lauren Spice (2405414)" userId="S::2405414@student.uwtsd.ac.uk::62ab86de-c56f-4db9-ba11-f2e719569363" providerId="AD" clId="Web-{522974F3-20B1-7527-3405-FF12CE04D5F3}" dt="2026-01-23T19:27:37.894" v="174"/>
          <ac:spMkLst>
            <pc:docMk/>
            <pc:sldMk cId="721254326" sldId="268"/>
            <ac:spMk id="32" creationId="{09192968-3AE7-4470-A61C-97294BB92731}"/>
          </ac:spMkLst>
        </pc:spChg>
        <pc:spChg chg="add del">
          <ac:chgData name="Lauren Spice (2405414)" userId="S::2405414@student.uwtsd.ac.uk::62ab86de-c56f-4db9-ba11-f2e719569363" providerId="AD" clId="Web-{522974F3-20B1-7527-3405-FF12CE04D5F3}" dt="2026-01-23T19:27:34.894" v="171"/>
          <ac:spMkLst>
            <pc:docMk/>
            <pc:sldMk cId="721254326" sldId="268"/>
            <ac:spMk id="37" creationId="{100EDD19-6802-4EC3-95CE-CFFAB042CFD6}"/>
          </ac:spMkLst>
        </pc:spChg>
        <pc:spChg chg="add del">
          <ac:chgData name="Lauren Spice (2405414)" userId="S::2405414@student.uwtsd.ac.uk::62ab86de-c56f-4db9-ba11-f2e719569363" providerId="AD" clId="Web-{522974F3-20B1-7527-3405-FF12CE04D5F3}" dt="2026-01-23T19:27:34.894" v="171"/>
          <ac:spMkLst>
            <pc:docMk/>
            <pc:sldMk cId="721254326" sldId="268"/>
            <ac:spMk id="39" creationId="{DB17E863-922E-4C26-BD64-E8FD41D28661}"/>
          </ac:spMkLst>
        </pc:spChg>
        <pc:spChg chg="add del">
          <ac:chgData name="Lauren Spice (2405414)" userId="S::2405414@student.uwtsd.ac.uk::62ab86de-c56f-4db9-ba11-f2e719569363" providerId="AD" clId="Web-{522974F3-20B1-7527-3405-FF12CE04D5F3}" dt="2026-01-23T19:27:37.894" v="173"/>
          <ac:spMkLst>
            <pc:docMk/>
            <pc:sldMk cId="721254326" sldId="268"/>
            <ac:spMk id="45" creationId="{ED888B23-07FA-482A-96DF-47E31AF1A603}"/>
          </ac:spMkLst>
        </pc:spChg>
        <pc:spChg chg="add">
          <ac:chgData name="Lauren Spice (2405414)" userId="S::2405414@student.uwtsd.ac.uk::62ab86de-c56f-4db9-ba11-f2e719569363" providerId="AD" clId="Web-{522974F3-20B1-7527-3405-FF12CE04D5F3}" dt="2026-01-23T19:27:37.894" v="174"/>
          <ac:spMkLst>
            <pc:docMk/>
            <pc:sldMk cId="721254326" sldId="268"/>
            <ac:spMk id="47" creationId="{100EDD19-6802-4EC3-95CE-CFFAB042CFD6}"/>
          </ac:spMkLst>
        </pc:spChg>
        <pc:spChg chg="add">
          <ac:chgData name="Lauren Spice (2405414)" userId="S::2405414@student.uwtsd.ac.uk::62ab86de-c56f-4db9-ba11-f2e719569363" providerId="AD" clId="Web-{522974F3-20B1-7527-3405-FF12CE04D5F3}" dt="2026-01-23T19:27:37.894" v="174"/>
          <ac:spMkLst>
            <pc:docMk/>
            <pc:sldMk cId="721254326" sldId="268"/>
            <ac:spMk id="48" creationId="{DB17E863-922E-4C26-BD64-E8FD41D28661}"/>
          </ac:spMkLst>
        </pc:spChg>
      </pc:sldChg>
      <pc:sldMasterChg chg="add del addSldLayout delSldLayout">
        <pc:chgData name="Lauren Spice (2405414)" userId="S::2405414@student.uwtsd.ac.uk::62ab86de-c56f-4db9-ba11-f2e719569363" providerId="AD" clId="Web-{522974F3-20B1-7527-3405-FF12CE04D5F3}" dt="2026-01-23T19:26:47.410" v="158"/>
        <pc:sldMasterMkLst>
          <pc:docMk/>
          <pc:sldMasterMk cId="2460954070" sldId="2147483660"/>
        </pc:sldMasterMkLst>
        <pc:sldLayoutChg chg="add del">
          <pc:chgData name="Lauren Spice (2405414)" userId="S::2405414@student.uwtsd.ac.uk::62ab86de-c56f-4db9-ba11-f2e719569363" providerId="AD" clId="Web-{522974F3-20B1-7527-3405-FF12CE04D5F3}" dt="2026-01-23T19:26:47.410" v="158"/>
          <pc:sldLayoutMkLst>
            <pc:docMk/>
            <pc:sldMasterMk cId="2460954070" sldId="2147483660"/>
            <pc:sldLayoutMk cId="2385387890" sldId="2147483661"/>
          </pc:sldLayoutMkLst>
        </pc:sldLayoutChg>
        <pc:sldLayoutChg chg="add del">
          <pc:chgData name="Lauren Spice (2405414)" userId="S::2405414@student.uwtsd.ac.uk::62ab86de-c56f-4db9-ba11-f2e719569363" providerId="AD" clId="Web-{522974F3-20B1-7527-3405-FF12CE04D5F3}" dt="2026-01-23T19:26:47.410" v="158"/>
          <pc:sldLayoutMkLst>
            <pc:docMk/>
            <pc:sldMasterMk cId="2460954070" sldId="2147483660"/>
            <pc:sldLayoutMk cId="949138452" sldId="2147483662"/>
          </pc:sldLayoutMkLst>
        </pc:sldLayoutChg>
        <pc:sldLayoutChg chg="add del">
          <pc:chgData name="Lauren Spice (2405414)" userId="S::2405414@student.uwtsd.ac.uk::62ab86de-c56f-4db9-ba11-f2e719569363" providerId="AD" clId="Web-{522974F3-20B1-7527-3405-FF12CE04D5F3}" dt="2026-01-23T19:26:47.410" v="158"/>
          <pc:sldLayoutMkLst>
            <pc:docMk/>
            <pc:sldMasterMk cId="2460954070" sldId="2147483660"/>
            <pc:sldLayoutMk cId="2591524520" sldId="2147483663"/>
          </pc:sldLayoutMkLst>
        </pc:sldLayoutChg>
        <pc:sldLayoutChg chg="add del">
          <pc:chgData name="Lauren Spice (2405414)" userId="S::2405414@student.uwtsd.ac.uk::62ab86de-c56f-4db9-ba11-f2e719569363" providerId="AD" clId="Web-{522974F3-20B1-7527-3405-FF12CE04D5F3}" dt="2026-01-23T19:26:47.410" v="158"/>
          <pc:sldLayoutMkLst>
            <pc:docMk/>
            <pc:sldMasterMk cId="2460954070" sldId="2147483660"/>
            <pc:sldLayoutMk cId="1203092039" sldId="2147483664"/>
          </pc:sldLayoutMkLst>
        </pc:sldLayoutChg>
        <pc:sldLayoutChg chg="add del">
          <pc:chgData name="Lauren Spice (2405414)" userId="S::2405414@student.uwtsd.ac.uk::62ab86de-c56f-4db9-ba11-f2e719569363" providerId="AD" clId="Web-{522974F3-20B1-7527-3405-FF12CE04D5F3}" dt="2026-01-23T19:26:47.410" v="158"/>
          <pc:sldLayoutMkLst>
            <pc:docMk/>
            <pc:sldMasterMk cId="2460954070" sldId="2147483660"/>
            <pc:sldLayoutMk cId="3733172339" sldId="2147483665"/>
          </pc:sldLayoutMkLst>
        </pc:sldLayoutChg>
        <pc:sldLayoutChg chg="add del">
          <pc:chgData name="Lauren Spice (2405414)" userId="S::2405414@student.uwtsd.ac.uk::62ab86de-c56f-4db9-ba11-f2e719569363" providerId="AD" clId="Web-{522974F3-20B1-7527-3405-FF12CE04D5F3}" dt="2026-01-23T19:26:47.410" v="158"/>
          <pc:sldLayoutMkLst>
            <pc:docMk/>
            <pc:sldMasterMk cId="2460954070" sldId="2147483660"/>
            <pc:sldLayoutMk cId="3210312558" sldId="2147483666"/>
          </pc:sldLayoutMkLst>
        </pc:sldLayoutChg>
        <pc:sldLayoutChg chg="add del">
          <pc:chgData name="Lauren Spice (2405414)" userId="S::2405414@student.uwtsd.ac.uk::62ab86de-c56f-4db9-ba11-f2e719569363" providerId="AD" clId="Web-{522974F3-20B1-7527-3405-FF12CE04D5F3}" dt="2026-01-23T19:26:47.410" v="158"/>
          <pc:sldLayoutMkLst>
            <pc:docMk/>
            <pc:sldMasterMk cId="2460954070" sldId="2147483660"/>
            <pc:sldLayoutMk cId="3146388984" sldId="2147483667"/>
          </pc:sldLayoutMkLst>
        </pc:sldLayoutChg>
        <pc:sldLayoutChg chg="add del">
          <pc:chgData name="Lauren Spice (2405414)" userId="S::2405414@student.uwtsd.ac.uk::62ab86de-c56f-4db9-ba11-f2e719569363" providerId="AD" clId="Web-{522974F3-20B1-7527-3405-FF12CE04D5F3}" dt="2026-01-23T19:26:47.410" v="158"/>
          <pc:sldLayoutMkLst>
            <pc:docMk/>
            <pc:sldMasterMk cId="2460954070" sldId="2147483660"/>
            <pc:sldLayoutMk cId="3171841454" sldId="2147483668"/>
          </pc:sldLayoutMkLst>
        </pc:sldLayoutChg>
        <pc:sldLayoutChg chg="add del">
          <pc:chgData name="Lauren Spice (2405414)" userId="S::2405414@student.uwtsd.ac.uk::62ab86de-c56f-4db9-ba11-f2e719569363" providerId="AD" clId="Web-{522974F3-20B1-7527-3405-FF12CE04D5F3}" dt="2026-01-23T19:26:47.410" v="158"/>
          <pc:sldLayoutMkLst>
            <pc:docMk/>
            <pc:sldMasterMk cId="2460954070" sldId="2147483660"/>
            <pc:sldLayoutMk cId="1718958274" sldId="2147483669"/>
          </pc:sldLayoutMkLst>
        </pc:sldLayoutChg>
        <pc:sldLayoutChg chg="add del">
          <pc:chgData name="Lauren Spice (2405414)" userId="S::2405414@student.uwtsd.ac.uk::62ab86de-c56f-4db9-ba11-f2e719569363" providerId="AD" clId="Web-{522974F3-20B1-7527-3405-FF12CE04D5F3}" dt="2026-01-23T19:26:47.410" v="158"/>
          <pc:sldLayoutMkLst>
            <pc:docMk/>
            <pc:sldMasterMk cId="2460954070" sldId="2147483660"/>
            <pc:sldLayoutMk cId="2202905451" sldId="2147483670"/>
          </pc:sldLayoutMkLst>
        </pc:sldLayoutChg>
        <pc:sldLayoutChg chg="add del">
          <pc:chgData name="Lauren Spice (2405414)" userId="S::2405414@student.uwtsd.ac.uk::62ab86de-c56f-4db9-ba11-f2e719569363" providerId="AD" clId="Web-{522974F3-20B1-7527-3405-FF12CE04D5F3}" dt="2026-01-23T19:26:47.410" v="158"/>
          <pc:sldLayoutMkLst>
            <pc:docMk/>
            <pc:sldMasterMk cId="2460954070" sldId="2147483660"/>
            <pc:sldLayoutMk cId="3479445657" sldId="2147483671"/>
          </pc:sldLayoutMkLst>
        </pc:sldLayoutChg>
      </pc:sldMasterChg>
      <pc:sldMasterChg chg="add del addSldLayout delSldLayout modSldLayout">
        <pc:chgData name="Lauren Spice (2405414)" userId="S::2405414@student.uwtsd.ac.uk::62ab86de-c56f-4db9-ba11-f2e719569363" providerId="AD" clId="Web-{522974F3-20B1-7527-3405-FF12CE04D5F3}" dt="2026-01-23T19:26:47.410" v="158"/>
        <pc:sldMasterMkLst>
          <pc:docMk/>
          <pc:sldMasterMk cId="648838325" sldId="2147483672"/>
        </pc:sldMasterMkLst>
        <pc:sldLayoutChg chg="add del mod replId">
          <pc:chgData name="Lauren Spice (2405414)" userId="S::2405414@student.uwtsd.ac.uk::62ab86de-c56f-4db9-ba11-f2e719569363" providerId="AD" clId="Web-{522974F3-20B1-7527-3405-FF12CE04D5F3}" dt="2026-01-23T19:26:47.410" v="158"/>
          <pc:sldLayoutMkLst>
            <pc:docMk/>
            <pc:sldMasterMk cId="648838325" sldId="2147483672"/>
            <pc:sldLayoutMk cId="712383374" sldId="2147483673"/>
          </pc:sldLayoutMkLst>
        </pc:sldLayoutChg>
        <pc:sldLayoutChg chg="add del mod replId">
          <pc:chgData name="Lauren Spice (2405414)" userId="S::2405414@student.uwtsd.ac.uk::62ab86de-c56f-4db9-ba11-f2e719569363" providerId="AD" clId="Web-{522974F3-20B1-7527-3405-FF12CE04D5F3}" dt="2026-01-23T19:26:47.410" v="158"/>
          <pc:sldLayoutMkLst>
            <pc:docMk/>
            <pc:sldMasterMk cId="648838325" sldId="2147483672"/>
            <pc:sldLayoutMk cId="394312948" sldId="2147483674"/>
          </pc:sldLayoutMkLst>
        </pc:sldLayoutChg>
        <pc:sldLayoutChg chg="add del mod replId">
          <pc:chgData name="Lauren Spice (2405414)" userId="S::2405414@student.uwtsd.ac.uk::62ab86de-c56f-4db9-ba11-f2e719569363" providerId="AD" clId="Web-{522974F3-20B1-7527-3405-FF12CE04D5F3}" dt="2026-01-23T19:26:47.410" v="158"/>
          <pc:sldLayoutMkLst>
            <pc:docMk/>
            <pc:sldMasterMk cId="648838325" sldId="2147483672"/>
            <pc:sldLayoutMk cId="3276034616" sldId="2147483675"/>
          </pc:sldLayoutMkLst>
        </pc:sldLayoutChg>
        <pc:sldLayoutChg chg="add del mod replId">
          <pc:chgData name="Lauren Spice (2405414)" userId="S::2405414@student.uwtsd.ac.uk::62ab86de-c56f-4db9-ba11-f2e719569363" providerId="AD" clId="Web-{522974F3-20B1-7527-3405-FF12CE04D5F3}" dt="2026-01-23T19:26:47.410" v="158"/>
          <pc:sldLayoutMkLst>
            <pc:docMk/>
            <pc:sldMasterMk cId="648838325" sldId="2147483672"/>
            <pc:sldLayoutMk cId="3878155291" sldId="2147483676"/>
          </pc:sldLayoutMkLst>
        </pc:sldLayoutChg>
        <pc:sldLayoutChg chg="add del mod replId">
          <pc:chgData name="Lauren Spice (2405414)" userId="S::2405414@student.uwtsd.ac.uk::62ab86de-c56f-4db9-ba11-f2e719569363" providerId="AD" clId="Web-{522974F3-20B1-7527-3405-FF12CE04D5F3}" dt="2026-01-23T19:26:47.410" v="158"/>
          <pc:sldLayoutMkLst>
            <pc:docMk/>
            <pc:sldMasterMk cId="648838325" sldId="2147483672"/>
            <pc:sldLayoutMk cId="3433060406" sldId="2147483677"/>
          </pc:sldLayoutMkLst>
        </pc:sldLayoutChg>
        <pc:sldLayoutChg chg="add del mod replId">
          <pc:chgData name="Lauren Spice (2405414)" userId="S::2405414@student.uwtsd.ac.uk::62ab86de-c56f-4db9-ba11-f2e719569363" providerId="AD" clId="Web-{522974F3-20B1-7527-3405-FF12CE04D5F3}" dt="2026-01-23T19:26:47.410" v="158"/>
          <pc:sldLayoutMkLst>
            <pc:docMk/>
            <pc:sldMasterMk cId="648838325" sldId="2147483672"/>
            <pc:sldLayoutMk cId="3248120990" sldId="2147483678"/>
          </pc:sldLayoutMkLst>
        </pc:sldLayoutChg>
        <pc:sldLayoutChg chg="add del mod replId">
          <pc:chgData name="Lauren Spice (2405414)" userId="S::2405414@student.uwtsd.ac.uk::62ab86de-c56f-4db9-ba11-f2e719569363" providerId="AD" clId="Web-{522974F3-20B1-7527-3405-FF12CE04D5F3}" dt="2026-01-23T19:26:47.410" v="158"/>
          <pc:sldLayoutMkLst>
            <pc:docMk/>
            <pc:sldMasterMk cId="648838325" sldId="2147483672"/>
            <pc:sldLayoutMk cId="218668071" sldId="2147483679"/>
          </pc:sldLayoutMkLst>
        </pc:sldLayoutChg>
        <pc:sldLayoutChg chg="add del mod replId">
          <pc:chgData name="Lauren Spice (2405414)" userId="S::2405414@student.uwtsd.ac.uk::62ab86de-c56f-4db9-ba11-f2e719569363" providerId="AD" clId="Web-{522974F3-20B1-7527-3405-FF12CE04D5F3}" dt="2026-01-23T19:26:47.410" v="158"/>
          <pc:sldLayoutMkLst>
            <pc:docMk/>
            <pc:sldMasterMk cId="648838325" sldId="2147483672"/>
            <pc:sldLayoutMk cId="2349805446" sldId="2147483680"/>
          </pc:sldLayoutMkLst>
        </pc:sldLayoutChg>
        <pc:sldLayoutChg chg="add del mod replId">
          <pc:chgData name="Lauren Spice (2405414)" userId="S::2405414@student.uwtsd.ac.uk::62ab86de-c56f-4db9-ba11-f2e719569363" providerId="AD" clId="Web-{522974F3-20B1-7527-3405-FF12CE04D5F3}" dt="2026-01-23T19:26:47.410" v="158"/>
          <pc:sldLayoutMkLst>
            <pc:docMk/>
            <pc:sldMasterMk cId="648838325" sldId="2147483672"/>
            <pc:sldLayoutMk cId="2790431600" sldId="2147483681"/>
          </pc:sldLayoutMkLst>
        </pc:sldLayoutChg>
        <pc:sldLayoutChg chg="add del mod replId">
          <pc:chgData name="Lauren Spice (2405414)" userId="S::2405414@student.uwtsd.ac.uk::62ab86de-c56f-4db9-ba11-f2e719569363" providerId="AD" clId="Web-{522974F3-20B1-7527-3405-FF12CE04D5F3}" dt="2026-01-23T19:26:47.410" v="158"/>
          <pc:sldLayoutMkLst>
            <pc:docMk/>
            <pc:sldMasterMk cId="648838325" sldId="2147483672"/>
            <pc:sldLayoutMk cId="2975295190" sldId="2147483682"/>
          </pc:sldLayoutMkLst>
        </pc:sldLayoutChg>
        <pc:sldLayoutChg chg="add del mod replId">
          <pc:chgData name="Lauren Spice (2405414)" userId="S::2405414@student.uwtsd.ac.uk::62ab86de-c56f-4db9-ba11-f2e719569363" providerId="AD" clId="Web-{522974F3-20B1-7527-3405-FF12CE04D5F3}" dt="2026-01-23T19:26:47.410" v="158"/>
          <pc:sldLayoutMkLst>
            <pc:docMk/>
            <pc:sldMasterMk cId="648838325" sldId="2147483672"/>
            <pc:sldLayoutMk cId="633963268" sldId="2147483683"/>
          </pc:sldLayoutMkLst>
        </pc:sldLayoutChg>
      </pc:sldMasterChg>
      <pc:sldMasterChg chg="add del addSldLayout delSldLayout modSldLayout">
        <pc:chgData name="Lauren Spice (2405414)" userId="S::2405414@student.uwtsd.ac.uk::62ab86de-c56f-4db9-ba11-f2e719569363" providerId="AD" clId="Web-{522974F3-20B1-7527-3405-FF12CE04D5F3}" dt="2026-01-23T19:26:45.299" v="157"/>
        <pc:sldMasterMkLst>
          <pc:docMk/>
          <pc:sldMasterMk cId="162439843" sldId="2147483684"/>
        </pc:sldMasterMkLst>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3199648143" sldId="2147483685"/>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1930148172" sldId="2147483686"/>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857111212" sldId="2147483687"/>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347022796" sldId="2147483688"/>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2128049232" sldId="2147483689"/>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1277211160" sldId="2147483690"/>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206339351" sldId="2147483691"/>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1047853784" sldId="2147483692"/>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3722498549" sldId="2147483693"/>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2089819163" sldId="2147483694"/>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2781502512" sldId="2147483695"/>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3791230707" sldId="2147483696"/>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814011631" sldId="2147483697"/>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859508763" sldId="2147483698"/>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70834092" sldId="2147483699"/>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267748907" sldId="2147483700"/>
          </pc:sldLayoutMkLst>
        </pc:sldLayoutChg>
        <pc:sldLayoutChg chg="add del mod replId">
          <pc:chgData name="Lauren Spice (2405414)" userId="S::2405414@student.uwtsd.ac.uk::62ab86de-c56f-4db9-ba11-f2e719569363" providerId="AD" clId="Web-{522974F3-20B1-7527-3405-FF12CE04D5F3}" dt="2026-01-23T19:26:45.299" v="157"/>
          <pc:sldLayoutMkLst>
            <pc:docMk/>
            <pc:sldMasterMk cId="162439843" sldId="2147483684"/>
            <pc:sldLayoutMk cId="1902045261" sldId="2147483701"/>
          </pc:sldLayoutMkLst>
        </pc:sldLayoutChg>
      </pc:sldMasterChg>
      <pc:sldMasterChg chg="add del addSldLayout delSldLayout modSldLayout">
        <pc:chgData name="Lauren Spice (2405414)" userId="S::2405414@student.uwtsd.ac.uk::62ab86de-c56f-4db9-ba11-f2e719569363" providerId="AD" clId="Web-{522974F3-20B1-7527-3405-FF12CE04D5F3}" dt="2026-01-23T19:26:41.596" v="156"/>
        <pc:sldMasterMkLst>
          <pc:docMk/>
          <pc:sldMasterMk cId="1757770788" sldId="2147483702"/>
        </pc:sldMasterMkLst>
        <pc:sldLayoutChg chg="add del mod replId">
          <pc:chgData name="Lauren Spice (2405414)" userId="S::2405414@student.uwtsd.ac.uk::62ab86de-c56f-4db9-ba11-f2e719569363" providerId="AD" clId="Web-{522974F3-20B1-7527-3405-FF12CE04D5F3}" dt="2026-01-23T19:26:41.596" v="156"/>
          <pc:sldLayoutMkLst>
            <pc:docMk/>
            <pc:sldMasterMk cId="1757770788" sldId="2147483702"/>
            <pc:sldLayoutMk cId="1316463668" sldId="2147483703"/>
          </pc:sldLayoutMkLst>
        </pc:sldLayoutChg>
        <pc:sldLayoutChg chg="add del mod replId">
          <pc:chgData name="Lauren Spice (2405414)" userId="S::2405414@student.uwtsd.ac.uk::62ab86de-c56f-4db9-ba11-f2e719569363" providerId="AD" clId="Web-{522974F3-20B1-7527-3405-FF12CE04D5F3}" dt="2026-01-23T19:26:41.596" v="156"/>
          <pc:sldLayoutMkLst>
            <pc:docMk/>
            <pc:sldMasterMk cId="1757770788" sldId="2147483702"/>
            <pc:sldLayoutMk cId="795456323" sldId="2147483704"/>
          </pc:sldLayoutMkLst>
        </pc:sldLayoutChg>
        <pc:sldLayoutChg chg="add del mod replId">
          <pc:chgData name="Lauren Spice (2405414)" userId="S::2405414@student.uwtsd.ac.uk::62ab86de-c56f-4db9-ba11-f2e719569363" providerId="AD" clId="Web-{522974F3-20B1-7527-3405-FF12CE04D5F3}" dt="2026-01-23T19:26:41.596" v="156"/>
          <pc:sldLayoutMkLst>
            <pc:docMk/>
            <pc:sldMasterMk cId="1757770788" sldId="2147483702"/>
            <pc:sldLayoutMk cId="4054325788" sldId="2147483705"/>
          </pc:sldLayoutMkLst>
        </pc:sldLayoutChg>
        <pc:sldLayoutChg chg="add del mod replId">
          <pc:chgData name="Lauren Spice (2405414)" userId="S::2405414@student.uwtsd.ac.uk::62ab86de-c56f-4db9-ba11-f2e719569363" providerId="AD" clId="Web-{522974F3-20B1-7527-3405-FF12CE04D5F3}" dt="2026-01-23T19:26:41.596" v="156"/>
          <pc:sldLayoutMkLst>
            <pc:docMk/>
            <pc:sldMasterMk cId="1757770788" sldId="2147483702"/>
            <pc:sldLayoutMk cId="557993424" sldId="2147483706"/>
          </pc:sldLayoutMkLst>
        </pc:sldLayoutChg>
        <pc:sldLayoutChg chg="add del mod replId">
          <pc:chgData name="Lauren Spice (2405414)" userId="S::2405414@student.uwtsd.ac.uk::62ab86de-c56f-4db9-ba11-f2e719569363" providerId="AD" clId="Web-{522974F3-20B1-7527-3405-FF12CE04D5F3}" dt="2026-01-23T19:26:41.596" v="156"/>
          <pc:sldLayoutMkLst>
            <pc:docMk/>
            <pc:sldMasterMk cId="1757770788" sldId="2147483702"/>
            <pc:sldLayoutMk cId="3930190333" sldId="2147483707"/>
          </pc:sldLayoutMkLst>
        </pc:sldLayoutChg>
        <pc:sldLayoutChg chg="add del mod replId">
          <pc:chgData name="Lauren Spice (2405414)" userId="S::2405414@student.uwtsd.ac.uk::62ab86de-c56f-4db9-ba11-f2e719569363" providerId="AD" clId="Web-{522974F3-20B1-7527-3405-FF12CE04D5F3}" dt="2026-01-23T19:26:41.596" v="156"/>
          <pc:sldLayoutMkLst>
            <pc:docMk/>
            <pc:sldMasterMk cId="1757770788" sldId="2147483702"/>
            <pc:sldLayoutMk cId="2580280855" sldId="2147483708"/>
          </pc:sldLayoutMkLst>
        </pc:sldLayoutChg>
        <pc:sldLayoutChg chg="add del mod replId">
          <pc:chgData name="Lauren Spice (2405414)" userId="S::2405414@student.uwtsd.ac.uk::62ab86de-c56f-4db9-ba11-f2e719569363" providerId="AD" clId="Web-{522974F3-20B1-7527-3405-FF12CE04D5F3}" dt="2026-01-23T19:26:41.596" v="156"/>
          <pc:sldLayoutMkLst>
            <pc:docMk/>
            <pc:sldMasterMk cId="1757770788" sldId="2147483702"/>
            <pc:sldLayoutMk cId="1905528813" sldId="2147483709"/>
          </pc:sldLayoutMkLst>
        </pc:sldLayoutChg>
        <pc:sldLayoutChg chg="add del mod replId">
          <pc:chgData name="Lauren Spice (2405414)" userId="S::2405414@student.uwtsd.ac.uk::62ab86de-c56f-4db9-ba11-f2e719569363" providerId="AD" clId="Web-{522974F3-20B1-7527-3405-FF12CE04D5F3}" dt="2026-01-23T19:26:41.596" v="156"/>
          <pc:sldLayoutMkLst>
            <pc:docMk/>
            <pc:sldMasterMk cId="1757770788" sldId="2147483702"/>
            <pc:sldLayoutMk cId="3791906430" sldId="2147483710"/>
          </pc:sldLayoutMkLst>
        </pc:sldLayoutChg>
        <pc:sldLayoutChg chg="add del mod replId">
          <pc:chgData name="Lauren Spice (2405414)" userId="S::2405414@student.uwtsd.ac.uk::62ab86de-c56f-4db9-ba11-f2e719569363" providerId="AD" clId="Web-{522974F3-20B1-7527-3405-FF12CE04D5F3}" dt="2026-01-23T19:26:41.596" v="156"/>
          <pc:sldLayoutMkLst>
            <pc:docMk/>
            <pc:sldMasterMk cId="1757770788" sldId="2147483702"/>
            <pc:sldLayoutMk cId="1496847600" sldId="2147483711"/>
          </pc:sldLayoutMkLst>
        </pc:sldLayoutChg>
        <pc:sldLayoutChg chg="add del mod replId">
          <pc:chgData name="Lauren Spice (2405414)" userId="S::2405414@student.uwtsd.ac.uk::62ab86de-c56f-4db9-ba11-f2e719569363" providerId="AD" clId="Web-{522974F3-20B1-7527-3405-FF12CE04D5F3}" dt="2026-01-23T19:26:41.596" v="156"/>
          <pc:sldLayoutMkLst>
            <pc:docMk/>
            <pc:sldMasterMk cId="1757770788" sldId="2147483702"/>
            <pc:sldLayoutMk cId="1357903156" sldId="2147483712"/>
          </pc:sldLayoutMkLst>
        </pc:sldLayoutChg>
        <pc:sldLayoutChg chg="add del mod replId">
          <pc:chgData name="Lauren Spice (2405414)" userId="S::2405414@student.uwtsd.ac.uk::62ab86de-c56f-4db9-ba11-f2e719569363" providerId="AD" clId="Web-{522974F3-20B1-7527-3405-FF12CE04D5F3}" dt="2026-01-23T19:26:41.596" v="156"/>
          <pc:sldLayoutMkLst>
            <pc:docMk/>
            <pc:sldMasterMk cId="1757770788" sldId="2147483702"/>
            <pc:sldLayoutMk cId="474726145" sldId="2147483713"/>
          </pc:sldLayoutMkLst>
        </pc:sldLayoutChg>
      </pc:sldMasterChg>
    </pc:docChg>
  </pc:docChgLst>
  <pc:docChgLst>
    <pc:chgData name="Lauren Spice (2405414)" userId="S::2405414@student.uwtsd.ac.uk::62ab86de-c56f-4db9-ba11-f2e719569363" providerId="AD" clId="Web-{01FBF692-8EE4-6963-21AA-22F982507D82}"/>
    <pc:docChg chg="addSld modSld">
      <pc:chgData name="Lauren Spice (2405414)" userId="S::2405414@student.uwtsd.ac.uk::62ab86de-c56f-4db9-ba11-f2e719569363" providerId="AD" clId="Web-{01FBF692-8EE4-6963-21AA-22F982507D82}" dt="2026-01-20T20:29:13.240" v="155" actId="20577"/>
      <pc:docMkLst>
        <pc:docMk/>
      </pc:docMkLst>
      <pc:sldChg chg="addSp modSp mod setBg modNotes">
        <pc:chgData name="Lauren Spice (2405414)" userId="S::2405414@student.uwtsd.ac.uk::62ab86de-c56f-4db9-ba11-f2e719569363" providerId="AD" clId="Web-{01FBF692-8EE4-6963-21AA-22F982507D82}" dt="2026-01-20T20:24:57.125" v="138" actId="20577"/>
        <pc:sldMkLst>
          <pc:docMk/>
          <pc:sldMk cId="3777927598" sldId="264"/>
        </pc:sldMkLst>
        <pc:spChg chg="mod">
          <ac:chgData name="Lauren Spice (2405414)" userId="S::2405414@student.uwtsd.ac.uk::62ab86de-c56f-4db9-ba11-f2e719569363" providerId="AD" clId="Web-{01FBF692-8EE4-6963-21AA-22F982507D82}" dt="2026-01-20T20:24:25.890" v="131"/>
          <ac:spMkLst>
            <pc:docMk/>
            <pc:sldMk cId="3777927598" sldId="264"/>
            <ac:spMk id="2" creationId="{0142A353-6A10-F26F-E057-90D43143A3F0}"/>
          </ac:spMkLst>
        </pc:spChg>
        <pc:spChg chg="mod">
          <ac:chgData name="Lauren Spice (2405414)" userId="S::2405414@student.uwtsd.ac.uk::62ab86de-c56f-4db9-ba11-f2e719569363" providerId="AD" clId="Web-{01FBF692-8EE4-6963-21AA-22F982507D82}" dt="2026-01-20T20:24:57.125" v="138" actId="20577"/>
          <ac:spMkLst>
            <pc:docMk/>
            <pc:sldMk cId="3777927598" sldId="264"/>
            <ac:spMk id="3" creationId="{DAB3D3D0-1963-6C5E-EE95-C8F199075D93}"/>
          </ac:spMkLst>
        </pc:spChg>
      </pc:sldChg>
      <pc:sldChg chg="addSp modSp new mod setBg modNotes">
        <pc:chgData name="Lauren Spice (2405414)" userId="S::2405414@student.uwtsd.ac.uk::62ab86de-c56f-4db9-ba11-f2e719569363" providerId="AD" clId="Web-{01FBF692-8EE4-6963-21AA-22F982507D82}" dt="2026-01-20T20:24:18.218" v="130"/>
        <pc:sldMkLst>
          <pc:docMk/>
          <pc:sldMk cId="3831494455" sldId="266"/>
        </pc:sldMkLst>
        <pc:spChg chg="mod">
          <ac:chgData name="Lauren Spice (2405414)" userId="S::2405414@student.uwtsd.ac.uk::62ab86de-c56f-4db9-ba11-f2e719569363" providerId="AD" clId="Web-{01FBF692-8EE4-6963-21AA-22F982507D82}" dt="2026-01-20T20:24:18.218" v="130"/>
          <ac:spMkLst>
            <pc:docMk/>
            <pc:sldMk cId="3831494455" sldId="266"/>
            <ac:spMk id="2" creationId="{2E94D716-F890-32BF-8BB8-34CF81BE66AC}"/>
          </ac:spMkLst>
        </pc:spChg>
        <pc:spChg chg="mod ord">
          <ac:chgData name="Lauren Spice (2405414)" userId="S::2405414@student.uwtsd.ac.uk::62ab86de-c56f-4db9-ba11-f2e719569363" providerId="AD" clId="Web-{01FBF692-8EE4-6963-21AA-22F982507D82}" dt="2026-01-20T20:24:18.218" v="130"/>
          <ac:spMkLst>
            <pc:docMk/>
            <pc:sldMk cId="3831494455" sldId="266"/>
            <ac:spMk id="3" creationId="{4F49A636-7D7C-AA28-01D6-C8A5B97C2AE8}"/>
          </ac:spMkLst>
        </pc:spChg>
        <pc:picChg chg="add mod">
          <ac:chgData name="Lauren Spice (2405414)" userId="S::2405414@student.uwtsd.ac.uk::62ab86de-c56f-4db9-ba11-f2e719569363" providerId="AD" clId="Web-{01FBF692-8EE4-6963-21AA-22F982507D82}" dt="2026-01-20T20:24:18.218" v="130"/>
          <ac:picMkLst>
            <pc:docMk/>
            <pc:sldMk cId="3831494455" sldId="266"/>
            <ac:picMk id="4" creationId="{97D3F438-6C09-5988-0114-ACE61555CEFF}"/>
          </ac:picMkLst>
        </pc:picChg>
      </pc:sldChg>
      <pc:sldChg chg="modSp new modNotes">
        <pc:chgData name="Lauren Spice (2405414)" userId="S::2405414@student.uwtsd.ac.uk::62ab86de-c56f-4db9-ba11-f2e719569363" providerId="AD" clId="Web-{01FBF692-8EE4-6963-21AA-22F982507D82}" dt="2026-01-20T20:29:13.240" v="155" actId="20577"/>
        <pc:sldMkLst>
          <pc:docMk/>
          <pc:sldMk cId="2648152263" sldId="267"/>
        </pc:sldMkLst>
        <pc:spChg chg="mod">
          <ac:chgData name="Lauren Spice (2405414)" userId="S::2405414@student.uwtsd.ac.uk::62ab86de-c56f-4db9-ba11-f2e719569363" providerId="AD" clId="Web-{01FBF692-8EE4-6963-21AA-22F982507D82}" dt="2026-01-20T20:29:13.240" v="155" actId="20577"/>
          <ac:spMkLst>
            <pc:docMk/>
            <pc:sldMk cId="2648152263" sldId="267"/>
            <ac:spMk id="2" creationId="{77E1A015-8B66-375A-4986-709027C7E30D}"/>
          </ac:spMkLst>
        </pc:spChg>
        <pc:spChg chg="mod">
          <ac:chgData name="Lauren Spice (2405414)" userId="S::2405414@student.uwtsd.ac.uk::62ab86de-c56f-4db9-ba11-f2e719569363" providerId="AD" clId="Web-{01FBF692-8EE4-6963-21AA-22F982507D82}" dt="2026-01-20T20:29:08.053" v="147" actId="20577"/>
          <ac:spMkLst>
            <pc:docMk/>
            <pc:sldMk cId="2648152263" sldId="267"/>
            <ac:spMk id="3" creationId="{3B50F1EC-8774-3DD1-ED07-3B9CB6214BF9}"/>
          </ac:spMkLst>
        </pc:spChg>
      </pc:sldChg>
    </pc:docChg>
  </pc:docChgLst>
  <pc:docChgLst>
    <pc:chgData name="Lauren Spice (2405414)" userId="S::2405414@student.uwtsd.ac.uk::62ab86de-c56f-4db9-ba11-f2e719569363" providerId="AD" clId="Web-{D51C096C-0CEA-649F-B68D-4C8FE33C2E0E}"/>
    <pc:docChg chg="addSld modSld">
      <pc:chgData name="Lauren Spice (2405414)" userId="S::2405414@student.uwtsd.ac.uk::62ab86de-c56f-4db9-ba11-f2e719569363" providerId="AD" clId="Web-{D51C096C-0CEA-649F-B68D-4C8FE33C2E0E}" dt="2026-01-16T11:28:06.867" v="1017"/>
      <pc:docMkLst>
        <pc:docMk/>
      </pc:docMkLst>
      <pc:sldChg chg="modNotes">
        <pc:chgData name="Lauren Spice (2405414)" userId="S::2405414@student.uwtsd.ac.uk::62ab86de-c56f-4db9-ba11-f2e719569363" providerId="AD" clId="Web-{D51C096C-0CEA-649F-B68D-4C8FE33C2E0E}" dt="2026-01-16T11:27:26.914" v="1013"/>
        <pc:sldMkLst>
          <pc:docMk/>
          <pc:sldMk cId="2233264448" sldId="257"/>
        </pc:sldMkLst>
      </pc:sldChg>
      <pc:sldChg chg="addSp delSp modSp mod setBg modNotes">
        <pc:chgData name="Lauren Spice (2405414)" userId="S::2405414@student.uwtsd.ac.uk::62ab86de-c56f-4db9-ba11-f2e719569363" providerId="AD" clId="Web-{D51C096C-0CEA-649F-B68D-4C8FE33C2E0E}" dt="2026-01-16T11:28:06.867" v="1017"/>
        <pc:sldMkLst>
          <pc:docMk/>
          <pc:sldMk cId="172910420" sldId="259"/>
        </pc:sldMkLst>
        <pc:spChg chg="mod">
          <ac:chgData name="Lauren Spice (2405414)" userId="S::2405414@student.uwtsd.ac.uk::62ab86de-c56f-4db9-ba11-f2e719569363" providerId="AD" clId="Web-{D51C096C-0CEA-649F-B68D-4C8FE33C2E0E}" dt="2026-01-16T11:11:46.211" v="761"/>
          <ac:spMkLst>
            <pc:docMk/>
            <pc:sldMk cId="172910420" sldId="259"/>
            <ac:spMk id="2" creationId="{61F65EE4-8DD0-D99C-21D9-30A83E18FCD6}"/>
          </ac:spMkLst>
        </pc:spChg>
        <pc:graphicFrameChg chg="add">
          <ac:chgData name="Lauren Spice (2405414)" userId="S::2405414@student.uwtsd.ac.uk::62ab86de-c56f-4db9-ba11-f2e719569363" providerId="AD" clId="Web-{D51C096C-0CEA-649F-B68D-4C8FE33C2E0E}" dt="2026-01-16T11:11:46.211" v="761"/>
          <ac:graphicFrameMkLst>
            <pc:docMk/>
            <pc:sldMk cId="172910420" sldId="259"/>
            <ac:graphicFrameMk id="23" creationId="{5F139B2A-1957-AAB7-C471-19836D150941}"/>
          </ac:graphicFrameMkLst>
        </pc:graphicFrameChg>
      </pc:sldChg>
      <pc:sldChg chg="addSp delSp modSp new mod setBg modClrScheme chgLayout modNotes">
        <pc:chgData name="Lauren Spice (2405414)" userId="S::2405414@student.uwtsd.ac.uk::62ab86de-c56f-4db9-ba11-f2e719569363" providerId="AD" clId="Web-{D51C096C-0CEA-649F-B68D-4C8FE33C2E0E}" dt="2026-01-16T11:11:08.289" v="756"/>
        <pc:sldMkLst>
          <pc:docMk/>
          <pc:sldMk cId="1382373893" sldId="260"/>
        </pc:sldMkLst>
        <pc:spChg chg="mod ord">
          <ac:chgData name="Lauren Spice (2405414)" userId="S::2405414@student.uwtsd.ac.uk::62ab86de-c56f-4db9-ba11-f2e719569363" providerId="AD" clId="Web-{D51C096C-0CEA-649F-B68D-4C8FE33C2E0E}" dt="2026-01-16T11:11:08.289" v="756"/>
          <ac:spMkLst>
            <pc:docMk/>
            <pc:sldMk cId="1382373893" sldId="260"/>
            <ac:spMk id="2" creationId="{24F60E1F-2F9B-D80B-6114-F59FFE465226}"/>
          </ac:spMkLst>
        </pc:spChg>
        <pc:graphicFrameChg chg="add">
          <ac:chgData name="Lauren Spice (2405414)" userId="S::2405414@student.uwtsd.ac.uk::62ab86de-c56f-4db9-ba11-f2e719569363" providerId="AD" clId="Web-{D51C096C-0CEA-649F-B68D-4C8FE33C2E0E}" dt="2026-01-16T11:11:08.289" v="756"/>
          <ac:graphicFrameMkLst>
            <pc:docMk/>
            <pc:sldMk cId="1382373893" sldId="260"/>
            <ac:graphicFrameMk id="5" creationId="{00F2FE79-9AB2-9B54-F52B-794D44A4577E}"/>
          </ac:graphicFrameMkLst>
        </pc:graphicFrameChg>
      </pc:sldChg>
      <pc:sldChg chg="addSp modSp new mod modClrScheme chgLayout">
        <pc:chgData name="Lauren Spice (2405414)" userId="S::2405414@student.uwtsd.ac.uk::62ab86de-c56f-4db9-ba11-f2e719569363" providerId="AD" clId="Web-{D51C096C-0CEA-649F-B68D-4C8FE33C2E0E}" dt="2026-01-16T11:01:21.330" v="441" actId="1076"/>
        <pc:sldMkLst>
          <pc:docMk/>
          <pc:sldMk cId="3276084194" sldId="261"/>
        </pc:sldMkLst>
        <pc:spChg chg="mod ord">
          <ac:chgData name="Lauren Spice (2405414)" userId="S::2405414@student.uwtsd.ac.uk::62ab86de-c56f-4db9-ba11-f2e719569363" providerId="AD" clId="Web-{D51C096C-0CEA-649F-B68D-4C8FE33C2E0E}" dt="2026-01-16T11:00:35.750" v="438" actId="20577"/>
          <ac:spMkLst>
            <pc:docMk/>
            <pc:sldMk cId="3276084194" sldId="261"/>
            <ac:spMk id="2" creationId="{DAFC7B15-9945-79E0-F0B7-7DB743E6D3EA}"/>
          </ac:spMkLst>
        </pc:spChg>
        <pc:spChg chg="add mod">
          <ac:chgData name="Lauren Spice (2405414)" userId="S::2405414@student.uwtsd.ac.uk::62ab86de-c56f-4db9-ba11-f2e719569363" providerId="AD" clId="Web-{D51C096C-0CEA-649F-B68D-4C8FE33C2E0E}" dt="2026-01-16T11:01:21.330" v="441" actId="1076"/>
          <ac:spMkLst>
            <pc:docMk/>
            <pc:sldMk cId="3276084194" sldId="261"/>
            <ac:spMk id="4" creationId="{D915A210-4639-D52C-B293-0705C41CA7B3}"/>
          </ac:spMkLst>
        </pc:spChg>
      </pc:sldChg>
    </pc:docChg>
  </pc:docChgLst>
  <pc:docChgLst>
    <pc:chgData name="Lauren Spice (2405414)" userId="S::2405414@student.uwtsd.ac.uk::62ab86de-c56f-4db9-ba11-f2e719569363" providerId="AD" clId="Web-{1B7D1D25-D277-82EE-23CC-258C4462578E}"/>
    <pc:docChg chg="addSld modSld">
      <pc:chgData name="Lauren Spice (2405414)" userId="S::2405414@student.uwtsd.ac.uk::62ab86de-c56f-4db9-ba11-f2e719569363" providerId="AD" clId="Web-{1B7D1D25-D277-82EE-23CC-258C4462578E}" dt="2026-01-21T21:21:23.174" v="459"/>
      <pc:docMkLst>
        <pc:docMk/>
      </pc:docMkLst>
      <pc:sldChg chg="modSp">
        <pc:chgData name="Lauren Spice (2405414)" userId="S::2405414@student.uwtsd.ac.uk::62ab86de-c56f-4db9-ba11-f2e719569363" providerId="AD" clId="Web-{1B7D1D25-D277-82EE-23CC-258C4462578E}" dt="2026-01-21T20:34:12.661" v="0" actId="14100"/>
        <pc:sldMkLst>
          <pc:docMk/>
          <pc:sldMk cId="1382373893" sldId="260"/>
        </pc:sldMkLst>
        <pc:graphicFrameChg chg="mod">
          <ac:chgData name="Lauren Spice (2405414)" userId="S::2405414@student.uwtsd.ac.uk::62ab86de-c56f-4db9-ba11-f2e719569363" providerId="AD" clId="Web-{1B7D1D25-D277-82EE-23CC-258C4462578E}" dt="2026-01-21T20:34:12.661" v="0" actId="14100"/>
          <ac:graphicFrameMkLst>
            <pc:docMk/>
            <pc:sldMk cId="1382373893" sldId="260"/>
            <ac:graphicFrameMk id="5" creationId="{00F2FE79-9AB2-9B54-F52B-794D44A4577E}"/>
          </ac:graphicFrameMkLst>
        </pc:graphicFrameChg>
      </pc:sldChg>
      <pc:sldChg chg="addSp delSp modSp">
        <pc:chgData name="Lauren Spice (2405414)" userId="S::2405414@student.uwtsd.ac.uk::62ab86de-c56f-4db9-ba11-f2e719569363" providerId="AD" clId="Web-{1B7D1D25-D277-82EE-23CC-258C4462578E}" dt="2026-01-21T21:21:23.174" v="459"/>
        <pc:sldMkLst>
          <pc:docMk/>
          <pc:sldMk cId="3276084194" sldId="261"/>
        </pc:sldMkLst>
        <pc:spChg chg="mod">
          <ac:chgData name="Lauren Spice (2405414)" userId="S::2405414@student.uwtsd.ac.uk::62ab86de-c56f-4db9-ba11-f2e719569363" providerId="AD" clId="Web-{1B7D1D25-D277-82EE-23CC-258C4462578E}" dt="2026-01-21T21:20:27.623" v="455" actId="20577"/>
          <ac:spMkLst>
            <pc:docMk/>
            <pc:sldMk cId="3276084194" sldId="261"/>
            <ac:spMk id="4" creationId="{D915A210-4639-D52C-B293-0705C41CA7B3}"/>
          </ac:spMkLst>
        </pc:spChg>
        <pc:spChg chg="add">
          <ac:chgData name="Lauren Spice (2405414)" userId="S::2405414@student.uwtsd.ac.uk::62ab86de-c56f-4db9-ba11-f2e719569363" providerId="AD" clId="Web-{1B7D1D25-D277-82EE-23CC-258C4462578E}" dt="2026-01-21T21:21:07.907" v="458"/>
          <ac:spMkLst>
            <pc:docMk/>
            <pc:sldMk cId="3276084194" sldId="261"/>
            <ac:spMk id="5" creationId="{31221851-BED4-A8F8-1CA8-CB60B103A9D8}"/>
          </ac:spMkLst>
        </pc:spChg>
        <pc:spChg chg="add">
          <ac:chgData name="Lauren Spice (2405414)" userId="S::2405414@student.uwtsd.ac.uk::62ab86de-c56f-4db9-ba11-f2e719569363" providerId="AD" clId="Web-{1B7D1D25-D277-82EE-23CC-258C4462578E}" dt="2026-01-21T21:21:23.174" v="459"/>
          <ac:spMkLst>
            <pc:docMk/>
            <pc:sldMk cId="3276084194" sldId="261"/>
            <ac:spMk id="6" creationId="{DF771E9E-A9F4-C116-FF0D-CB995C9FADA6}"/>
          </ac:spMkLst>
        </pc:spChg>
      </pc:sldChg>
      <pc:sldChg chg="modNotes">
        <pc:chgData name="Lauren Spice (2405414)" userId="S::2405414@student.uwtsd.ac.uk::62ab86de-c56f-4db9-ba11-f2e719569363" providerId="AD" clId="Web-{1B7D1D25-D277-82EE-23CC-258C4462578E}" dt="2026-01-21T20:58:53.404" v="134"/>
        <pc:sldMkLst>
          <pc:docMk/>
          <pc:sldMk cId="753539813" sldId="263"/>
        </pc:sldMkLst>
      </pc:sldChg>
      <pc:sldChg chg="modNotes">
        <pc:chgData name="Lauren Spice (2405414)" userId="S::2405414@student.uwtsd.ac.uk::62ab86de-c56f-4db9-ba11-f2e719569363" providerId="AD" clId="Web-{1B7D1D25-D277-82EE-23CC-258C4462578E}" dt="2026-01-21T20:35:45.789" v="7"/>
        <pc:sldMkLst>
          <pc:docMk/>
          <pc:sldMk cId="3777927598" sldId="264"/>
        </pc:sldMkLst>
      </pc:sldChg>
      <pc:sldChg chg="modSp">
        <pc:chgData name="Lauren Spice (2405414)" userId="S::2405414@student.uwtsd.ac.uk::62ab86de-c56f-4db9-ba11-f2e719569363" providerId="AD" clId="Web-{1B7D1D25-D277-82EE-23CC-258C4462578E}" dt="2026-01-21T21:14:26.582" v="442" actId="20577"/>
        <pc:sldMkLst>
          <pc:docMk/>
          <pc:sldMk cId="1199061941" sldId="265"/>
        </pc:sldMkLst>
        <pc:spChg chg="mod">
          <ac:chgData name="Lauren Spice (2405414)" userId="S::2405414@student.uwtsd.ac.uk::62ab86de-c56f-4db9-ba11-f2e719569363" providerId="AD" clId="Web-{1B7D1D25-D277-82EE-23CC-258C4462578E}" dt="2026-01-21T21:14:26.582" v="442" actId="20577"/>
          <ac:spMkLst>
            <pc:docMk/>
            <pc:sldMk cId="1199061941" sldId="265"/>
            <ac:spMk id="3" creationId="{A4FB145D-9C14-117F-C346-9AB45ECC9B8D}"/>
          </ac:spMkLst>
        </pc:spChg>
      </pc:sldChg>
      <pc:sldChg chg="addSp modSp mod setBg">
        <pc:chgData name="Lauren Spice (2405414)" userId="S::2405414@student.uwtsd.ac.uk::62ab86de-c56f-4db9-ba11-f2e719569363" providerId="AD" clId="Web-{1B7D1D25-D277-82EE-23CC-258C4462578E}" dt="2026-01-21T21:18:39.537" v="443"/>
        <pc:sldMkLst>
          <pc:docMk/>
          <pc:sldMk cId="2648152263" sldId="267"/>
        </pc:sldMkLst>
        <pc:spChg chg="mod">
          <ac:chgData name="Lauren Spice (2405414)" userId="S::2405414@student.uwtsd.ac.uk::62ab86de-c56f-4db9-ba11-f2e719569363" providerId="AD" clId="Web-{1B7D1D25-D277-82EE-23CC-258C4462578E}" dt="2026-01-21T21:18:39.537" v="443"/>
          <ac:spMkLst>
            <pc:docMk/>
            <pc:sldMk cId="2648152263" sldId="267"/>
            <ac:spMk id="2" creationId="{77E1A015-8B66-375A-4986-709027C7E30D}"/>
          </ac:spMkLst>
        </pc:spChg>
        <pc:spChg chg="mod">
          <ac:chgData name="Lauren Spice (2405414)" userId="S::2405414@student.uwtsd.ac.uk::62ab86de-c56f-4db9-ba11-f2e719569363" providerId="AD" clId="Web-{1B7D1D25-D277-82EE-23CC-258C4462578E}" dt="2026-01-21T21:18:39.537" v="443"/>
          <ac:spMkLst>
            <pc:docMk/>
            <pc:sldMk cId="2648152263" sldId="267"/>
            <ac:spMk id="3" creationId="{3B50F1EC-8774-3DD1-ED07-3B9CB6214BF9}"/>
          </ac:spMkLst>
        </pc:spChg>
        <pc:picChg chg="add">
          <ac:chgData name="Lauren Spice (2405414)" userId="S::2405414@student.uwtsd.ac.uk::62ab86de-c56f-4db9-ba11-f2e719569363" providerId="AD" clId="Web-{1B7D1D25-D277-82EE-23CC-258C4462578E}" dt="2026-01-21T21:18:39.537" v="443"/>
          <ac:picMkLst>
            <pc:docMk/>
            <pc:sldMk cId="2648152263" sldId="267"/>
            <ac:picMk id="5" creationId="{DD54C6CF-B549-7064-7CB5-6B147103572A}"/>
          </ac:picMkLst>
        </pc:picChg>
      </pc:sldChg>
      <pc:sldChg chg="addSp delSp modSp new mod setBg">
        <pc:chgData name="Lauren Spice (2405414)" userId="S::2405414@student.uwtsd.ac.uk::62ab86de-c56f-4db9-ba11-f2e719569363" providerId="AD" clId="Web-{1B7D1D25-D277-82EE-23CC-258C4462578E}" dt="2026-01-21T21:19:05.602" v="448"/>
        <pc:sldMkLst>
          <pc:docMk/>
          <pc:sldMk cId="721254326" sldId="268"/>
        </pc:sldMkLst>
        <pc:spChg chg="mod">
          <ac:chgData name="Lauren Spice (2405414)" userId="S::2405414@student.uwtsd.ac.uk::62ab86de-c56f-4db9-ba11-f2e719569363" providerId="AD" clId="Web-{1B7D1D25-D277-82EE-23CC-258C4462578E}" dt="2026-01-21T21:19:05.602" v="448"/>
          <ac:spMkLst>
            <pc:docMk/>
            <pc:sldMk cId="721254326" sldId="268"/>
            <ac:spMk id="2" creationId="{D072310F-B438-3E13-A96D-49598BDD8493}"/>
          </ac:spMkLst>
        </pc:spChg>
        <pc:spChg chg="mod">
          <ac:chgData name="Lauren Spice (2405414)" userId="S::2405414@student.uwtsd.ac.uk::62ab86de-c56f-4db9-ba11-f2e719569363" providerId="AD" clId="Web-{1B7D1D25-D277-82EE-23CC-258C4462578E}" dt="2026-01-21T21:19:05.602" v="448"/>
          <ac:spMkLst>
            <pc:docMk/>
            <pc:sldMk cId="721254326" sldId="268"/>
            <ac:spMk id="3" creationId="{6DA78310-F86B-5470-F45B-3571826644BE}"/>
          </ac:spMkLst>
        </pc:spChg>
      </pc:sldChg>
    </pc:docChg>
  </pc:docChgLst>
  <pc:docChgLst>
    <pc:chgData name="Lauren Spice (2405414)" userId="62ab86de-c56f-4db9-ba11-f2e719569363" providerId="ADAL" clId="{75F46E74-7CC1-41F3-82DA-498BCDEB1295}"/>
    <pc:docChg chg="undo custSel modSld">
      <pc:chgData name="Lauren Spice (2405414)" userId="62ab86de-c56f-4db9-ba11-f2e719569363" providerId="ADAL" clId="{75F46E74-7CC1-41F3-82DA-498BCDEB1295}" dt="2026-01-23T14:47:09.620" v="86" actId="5793"/>
      <pc:docMkLst>
        <pc:docMk/>
      </pc:docMkLst>
      <pc:sldChg chg="addSp delSp modSp mod modTransition modAnim">
        <pc:chgData name="Lauren Spice (2405414)" userId="62ab86de-c56f-4db9-ba11-f2e719569363" providerId="ADAL" clId="{75F46E74-7CC1-41F3-82DA-498BCDEB1295}" dt="2026-01-23T14:45:26.994" v="84"/>
        <pc:sldMkLst>
          <pc:docMk/>
          <pc:sldMk cId="109857222" sldId="256"/>
        </pc:sldMkLst>
        <pc:picChg chg="add del mod">
          <ac:chgData name="Lauren Spice (2405414)" userId="62ab86de-c56f-4db9-ba11-f2e719569363" providerId="ADAL" clId="{75F46E74-7CC1-41F3-82DA-498BCDEB1295}" dt="2026-01-23T14:24:08.340" v="75"/>
          <ac:picMkLst>
            <pc:docMk/>
            <pc:sldMk cId="109857222" sldId="256"/>
            <ac:picMk id="8" creationId="{71A4CB1E-D398-A7CD-4024-CE967CBA2C02}"/>
          </ac:picMkLst>
        </pc:picChg>
        <pc:picChg chg="add del mod">
          <ac:chgData name="Lauren Spice (2405414)" userId="62ab86de-c56f-4db9-ba11-f2e719569363" providerId="ADAL" clId="{75F46E74-7CC1-41F3-82DA-498BCDEB1295}" dt="2026-01-23T14:25:06.191" v="79"/>
          <ac:picMkLst>
            <pc:docMk/>
            <pc:sldMk cId="109857222" sldId="256"/>
            <ac:picMk id="12" creationId="{C8D0470E-D12C-D8BF-1EB1-E63197C36B02}"/>
          </ac:picMkLst>
        </pc:picChg>
        <pc:picChg chg="add del mod ord">
          <ac:chgData name="Lauren Spice (2405414)" userId="62ab86de-c56f-4db9-ba11-f2e719569363" providerId="ADAL" clId="{75F46E74-7CC1-41F3-82DA-498BCDEB1295}" dt="2026-01-23T14:25:55.248" v="80"/>
          <ac:picMkLst>
            <pc:docMk/>
            <pc:sldMk cId="109857222" sldId="256"/>
            <ac:picMk id="13" creationId="{F817C2B5-5452-73B3-3B7D-FAE3F6B75098}"/>
          </ac:picMkLst>
        </pc:picChg>
        <pc:picChg chg="add del mod">
          <ac:chgData name="Lauren Spice (2405414)" userId="62ab86de-c56f-4db9-ba11-f2e719569363" providerId="ADAL" clId="{75F46E74-7CC1-41F3-82DA-498BCDEB1295}" dt="2026-01-23T14:25:59.102" v="83"/>
          <ac:picMkLst>
            <pc:docMk/>
            <pc:sldMk cId="109857222" sldId="256"/>
            <ac:picMk id="14" creationId="{05F725A4-7505-A101-CC47-C25D3AABD40C}"/>
          </ac:picMkLst>
        </pc:picChg>
        <pc:picChg chg="add del mod ord">
          <ac:chgData name="Lauren Spice (2405414)" userId="62ab86de-c56f-4db9-ba11-f2e719569363" providerId="ADAL" clId="{75F46E74-7CC1-41F3-82DA-498BCDEB1295}" dt="2026-01-23T14:45:26.994" v="84"/>
          <ac:picMkLst>
            <pc:docMk/>
            <pc:sldMk cId="109857222" sldId="256"/>
            <ac:picMk id="16" creationId="{B73D06EF-2EB0-A8E2-33E4-1A0AF82E5094}"/>
          </ac:picMkLst>
        </pc:picChg>
        <pc:picChg chg="add mod">
          <ac:chgData name="Lauren Spice (2405414)" userId="62ab86de-c56f-4db9-ba11-f2e719569363" providerId="ADAL" clId="{75F46E74-7CC1-41F3-82DA-498BCDEB1295}" dt="2026-01-23T14:45:26.994" v="84"/>
          <ac:picMkLst>
            <pc:docMk/>
            <pc:sldMk cId="109857222" sldId="256"/>
            <ac:picMk id="17" creationId="{EC024155-06CA-8EAF-498F-C11FB0AFD954}"/>
          </ac:picMkLst>
        </pc:picChg>
      </pc:sldChg>
      <pc:sldChg chg="addSp delSp modSp modTransition modAnim">
        <pc:chgData name="Lauren Spice (2405414)" userId="62ab86de-c56f-4db9-ba11-f2e719569363" providerId="ADAL" clId="{75F46E74-7CC1-41F3-82DA-498BCDEB1295}" dt="2026-01-23T14:45:26.994" v="84"/>
        <pc:sldMkLst>
          <pc:docMk/>
          <pc:sldMk cId="2233264448" sldId="257"/>
        </pc:sldMkLst>
        <pc:picChg chg="add del mod">
          <ac:chgData name="Lauren Spice (2405414)" userId="62ab86de-c56f-4db9-ba11-f2e719569363" providerId="ADAL" clId="{75F46E74-7CC1-41F3-82DA-498BCDEB1295}" dt="2026-01-23T14:24:08.340" v="75"/>
          <ac:picMkLst>
            <pc:docMk/>
            <pc:sldMk cId="2233264448" sldId="257"/>
            <ac:picMk id="9" creationId="{F167CACD-C962-9CDE-56CC-AE7B4308EF70}"/>
          </ac:picMkLst>
        </pc:picChg>
        <pc:picChg chg="add mod">
          <ac:chgData name="Lauren Spice (2405414)" userId="62ab86de-c56f-4db9-ba11-f2e719569363" providerId="ADAL" clId="{75F46E74-7CC1-41F3-82DA-498BCDEB1295}" dt="2026-01-23T14:45:26.994" v="84"/>
          <ac:picMkLst>
            <pc:docMk/>
            <pc:sldMk cId="2233264448" sldId="257"/>
            <ac:picMk id="12" creationId="{C57A3314-6E1C-738A-981B-4B39716970D3}"/>
          </ac:picMkLst>
        </pc:picChg>
      </pc:sldChg>
      <pc:sldChg chg="addSp delSp modSp mod modTransition modAnim">
        <pc:chgData name="Lauren Spice (2405414)" userId="62ab86de-c56f-4db9-ba11-f2e719569363" providerId="ADAL" clId="{75F46E74-7CC1-41F3-82DA-498BCDEB1295}" dt="2026-01-23T14:45:26.994" v="84"/>
        <pc:sldMkLst>
          <pc:docMk/>
          <pc:sldMk cId="2186539208" sldId="258"/>
        </pc:sldMkLst>
        <pc:picChg chg="add del mod">
          <ac:chgData name="Lauren Spice (2405414)" userId="62ab86de-c56f-4db9-ba11-f2e719569363" providerId="ADAL" clId="{75F46E74-7CC1-41F3-82DA-498BCDEB1295}" dt="2026-01-23T14:24:08.340" v="75"/>
          <ac:picMkLst>
            <pc:docMk/>
            <pc:sldMk cId="2186539208" sldId="258"/>
            <ac:picMk id="8" creationId="{B01B5D69-1C95-103F-FCEC-236038D9A353}"/>
          </ac:picMkLst>
        </pc:picChg>
        <pc:picChg chg="add del mod">
          <ac:chgData name="Lauren Spice (2405414)" userId="62ab86de-c56f-4db9-ba11-f2e719569363" providerId="ADAL" clId="{75F46E74-7CC1-41F3-82DA-498BCDEB1295}" dt="2026-01-23T14:25:06.191" v="79"/>
          <ac:picMkLst>
            <pc:docMk/>
            <pc:sldMk cId="2186539208" sldId="258"/>
            <ac:picMk id="11" creationId="{C86A1AA8-702A-55C2-5B74-CE7BA016118B}"/>
          </ac:picMkLst>
        </pc:picChg>
        <pc:picChg chg="add del mod ord">
          <ac:chgData name="Lauren Spice (2405414)" userId="62ab86de-c56f-4db9-ba11-f2e719569363" providerId="ADAL" clId="{75F46E74-7CC1-41F3-82DA-498BCDEB1295}" dt="2026-01-23T14:25:55.248" v="80"/>
          <ac:picMkLst>
            <pc:docMk/>
            <pc:sldMk cId="2186539208" sldId="258"/>
            <ac:picMk id="16" creationId="{46BAEF84-F145-C9FA-D805-D03100B270AB}"/>
          </ac:picMkLst>
        </pc:picChg>
        <pc:picChg chg="add del mod">
          <ac:chgData name="Lauren Spice (2405414)" userId="62ab86de-c56f-4db9-ba11-f2e719569363" providerId="ADAL" clId="{75F46E74-7CC1-41F3-82DA-498BCDEB1295}" dt="2026-01-23T14:25:59.102" v="83"/>
          <ac:picMkLst>
            <pc:docMk/>
            <pc:sldMk cId="2186539208" sldId="258"/>
            <ac:picMk id="17" creationId="{C56AD214-8CE3-0AEC-A38C-77477A39BDF8}"/>
          </ac:picMkLst>
        </pc:picChg>
        <pc:picChg chg="add del mod ord">
          <ac:chgData name="Lauren Spice (2405414)" userId="62ab86de-c56f-4db9-ba11-f2e719569363" providerId="ADAL" clId="{75F46E74-7CC1-41F3-82DA-498BCDEB1295}" dt="2026-01-23T14:45:26.994" v="84"/>
          <ac:picMkLst>
            <pc:docMk/>
            <pc:sldMk cId="2186539208" sldId="258"/>
            <ac:picMk id="20" creationId="{A43C8633-F6C7-47CF-CBD5-089269729706}"/>
          </ac:picMkLst>
        </pc:picChg>
        <pc:picChg chg="add mod">
          <ac:chgData name="Lauren Spice (2405414)" userId="62ab86de-c56f-4db9-ba11-f2e719569363" providerId="ADAL" clId="{75F46E74-7CC1-41F3-82DA-498BCDEB1295}" dt="2026-01-23T14:45:26.994" v="84"/>
          <ac:picMkLst>
            <pc:docMk/>
            <pc:sldMk cId="2186539208" sldId="258"/>
            <ac:picMk id="21" creationId="{B3F2E59D-F8E1-84EF-23D1-71498F96A593}"/>
          </ac:picMkLst>
        </pc:picChg>
      </pc:sldChg>
      <pc:sldChg chg="addSp delSp modSp modTransition modAnim">
        <pc:chgData name="Lauren Spice (2405414)" userId="62ab86de-c56f-4db9-ba11-f2e719569363" providerId="ADAL" clId="{75F46E74-7CC1-41F3-82DA-498BCDEB1295}" dt="2026-01-23T14:45:26.994" v="84"/>
        <pc:sldMkLst>
          <pc:docMk/>
          <pc:sldMk cId="172910420" sldId="259"/>
        </pc:sldMkLst>
        <pc:picChg chg="add del mod">
          <ac:chgData name="Lauren Spice (2405414)" userId="62ab86de-c56f-4db9-ba11-f2e719569363" providerId="ADAL" clId="{75F46E74-7CC1-41F3-82DA-498BCDEB1295}" dt="2026-01-23T14:24:08.340" v="75"/>
          <ac:picMkLst>
            <pc:docMk/>
            <pc:sldMk cId="172910420" sldId="259"/>
            <ac:picMk id="7" creationId="{4A881CD7-C46C-1CC7-1CED-91A81C17D551}"/>
          </ac:picMkLst>
        </pc:picChg>
        <pc:picChg chg="add mod">
          <ac:chgData name="Lauren Spice (2405414)" userId="62ab86de-c56f-4db9-ba11-f2e719569363" providerId="ADAL" clId="{75F46E74-7CC1-41F3-82DA-498BCDEB1295}" dt="2026-01-23T14:45:26.994" v="84"/>
          <ac:picMkLst>
            <pc:docMk/>
            <pc:sldMk cId="172910420" sldId="259"/>
            <ac:picMk id="10" creationId="{0C430A0F-4925-563E-5479-F78AD2EF9580}"/>
          </ac:picMkLst>
        </pc:picChg>
      </pc:sldChg>
      <pc:sldChg chg="addSp delSp modSp modTransition modAnim">
        <pc:chgData name="Lauren Spice (2405414)" userId="62ab86de-c56f-4db9-ba11-f2e719569363" providerId="ADAL" clId="{75F46E74-7CC1-41F3-82DA-498BCDEB1295}" dt="2026-01-23T14:45:26.994" v="84"/>
        <pc:sldMkLst>
          <pc:docMk/>
          <pc:sldMk cId="1382373893" sldId="260"/>
        </pc:sldMkLst>
        <pc:picChg chg="add del mod">
          <ac:chgData name="Lauren Spice (2405414)" userId="62ab86de-c56f-4db9-ba11-f2e719569363" providerId="ADAL" clId="{75F46E74-7CC1-41F3-82DA-498BCDEB1295}" dt="2026-01-23T14:24:08.340" v="75"/>
          <ac:picMkLst>
            <pc:docMk/>
            <pc:sldMk cId="1382373893" sldId="260"/>
            <ac:picMk id="8" creationId="{A474D4D7-FA25-2768-7AD6-342E89069F0F}"/>
          </ac:picMkLst>
        </pc:picChg>
        <pc:picChg chg="add mod">
          <ac:chgData name="Lauren Spice (2405414)" userId="62ab86de-c56f-4db9-ba11-f2e719569363" providerId="ADAL" clId="{75F46E74-7CC1-41F3-82DA-498BCDEB1295}" dt="2026-01-23T14:45:26.994" v="84"/>
          <ac:picMkLst>
            <pc:docMk/>
            <pc:sldMk cId="1382373893" sldId="260"/>
            <ac:picMk id="14" creationId="{3B3AEC29-CFE6-1BAE-BA0A-9AC36E256C38}"/>
          </ac:picMkLst>
        </pc:picChg>
      </pc:sldChg>
      <pc:sldChg chg="modTransition">
        <pc:chgData name="Lauren Spice (2405414)" userId="62ab86de-c56f-4db9-ba11-f2e719569363" providerId="ADAL" clId="{75F46E74-7CC1-41F3-82DA-498BCDEB1295}" dt="2026-01-23T14:25:59.102" v="83"/>
        <pc:sldMkLst>
          <pc:docMk/>
          <pc:sldMk cId="3276084194" sldId="261"/>
        </pc:sldMkLst>
      </pc:sldChg>
      <pc:sldChg chg="addSp delSp modSp modTransition modAnim">
        <pc:chgData name="Lauren Spice (2405414)" userId="62ab86de-c56f-4db9-ba11-f2e719569363" providerId="ADAL" clId="{75F46E74-7CC1-41F3-82DA-498BCDEB1295}" dt="2026-01-23T14:45:26.994" v="84"/>
        <pc:sldMkLst>
          <pc:docMk/>
          <pc:sldMk cId="758941774" sldId="262"/>
        </pc:sldMkLst>
        <pc:picChg chg="add del mod">
          <ac:chgData name="Lauren Spice (2405414)" userId="62ab86de-c56f-4db9-ba11-f2e719569363" providerId="ADAL" clId="{75F46E74-7CC1-41F3-82DA-498BCDEB1295}" dt="2026-01-23T14:24:08.340" v="75"/>
          <ac:picMkLst>
            <pc:docMk/>
            <pc:sldMk cId="758941774" sldId="262"/>
            <ac:picMk id="8" creationId="{788E6E18-C7E3-89D9-49E3-F8B4BF5012F9}"/>
          </ac:picMkLst>
        </pc:picChg>
        <pc:picChg chg="add mod">
          <ac:chgData name="Lauren Spice (2405414)" userId="62ab86de-c56f-4db9-ba11-f2e719569363" providerId="ADAL" clId="{75F46E74-7CC1-41F3-82DA-498BCDEB1295}" dt="2026-01-23T14:45:26.994" v="84"/>
          <ac:picMkLst>
            <pc:docMk/>
            <pc:sldMk cId="758941774" sldId="262"/>
            <ac:picMk id="13" creationId="{C7BB21D1-F914-831B-6292-8C13752AB35A}"/>
          </ac:picMkLst>
        </pc:picChg>
      </pc:sldChg>
      <pc:sldChg chg="addSp modSp modTransition">
        <pc:chgData name="Lauren Spice (2405414)" userId="62ab86de-c56f-4db9-ba11-f2e719569363" providerId="ADAL" clId="{75F46E74-7CC1-41F3-82DA-498BCDEB1295}" dt="2026-01-23T14:45:26.994" v="84"/>
        <pc:sldMkLst>
          <pc:docMk/>
          <pc:sldMk cId="753539813" sldId="263"/>
        </pc:sldMkLst>
        <pc:picChg chg="add mod">
          <ac:chgData name="Lauren Spice (2405414)" userId="62ab86de-c56f-4db9-ba11-f2e719569363" providerId="ADAL" clId="{75F46E74-7CC1-41F3-82DA-498BCDEB1295}" dt="2026-01-23T14:45:26.994" v="84"/>
          <ac:picMkLst>
            <pc:docMk/>
            <pc:sldMk cId="753539813" sldId="263"/>
            <ac:picMk id="10" creationId="{2D4C2107-F552-8D10-9535-B030DE09ED34}"/>
          </ac:picMkLst>
        </pc:picChg>
      </pc:sldChg>
      <pc:sldChg chg="addSp modSp modTransition">
        <pc:chgData name="Lauren Spice (2405414)" userId="62ab86de-c56f-4db9-ba11-f2e719569363" providerId="ADAL" clId="{75F46E74-7CC1-41F3-82DA-498BCDEB1295}" dt="2026-01-23T14:45:26.994" v="84"/>
        <pc:sldMkLst>
          <pc:docMk/>
          <pc:sldMk cId="3777927598" sldId="264"/>
        </pc:sldMkLst>
        <pc:picChg chg="add mod">
          <ac:chgData name="Lauren Spice (2405414)" userId="62ab86de-c56f-4db9-ba11-f2e719569363" providerId="ADAL" clId="{75F46E74-7CC1-41F3-82DA-498BCDEB1295}" dt="2026-01-23T14:45:26.994" v="84"/>
          <ac:picMkLst>
            <pc:docMk/>
            <pc:sldMk cId="3777927598" sldId="264"/>
            <ac:picMk id="9" creationId="{A098062A-0466-D15F-6438-E99E12F7C384}"/>
          </ac:picMkLst>
        </pc:picChg>
      </pc:sldChg>
      <pc:sldChg chg="modSp mod modTransition">
        <pc:chgData name="Lauren Spice (2405414)" userId="62ab86de-c56f-4db9-ba11-f2e719569363" providerId="ADAL" clId="{75F46E74-7CC1-41F3-82DA-498BCDEB1295}" dt="2026-01-23T14:25:59.102" v="83"/>
        <pc:sldMkLst>
          <pc:docMk/>
          <pc:sldMk cId="1199061941" sldId="265"/>
        </pc:sldMkLst>
        <pc:spChg chg="mod">
          <ac:chgData name="Lauren Spice (2405414)" userId="62ab86de-c56f-4db9-ba11-f2e719569363" providerId="ADAL" clId="{75F46E74-7CC1-41F3-82DA-498BCDEB1295}" dt="2026-01-23T14:15:53.513" v="73"/>
          <ac:spMkLst>
            <pc:docMk/>
            <pc:sldMk cId="1199061941" sldId="265"/>
            <ac:spMk id="3" creationId="{A4FB145D-9C14-117F-C346-9AB45ECC9B8D}"/>
          </ac:spMkLst>
        </pc:spChg>
      </pc:sldChg>
      <pc:sldChg chg="addSp modSp modTransition">
        <pc:chgData name="Lauren Spice (2405414)" userId="62ab86de-c56f-4db9-ba11-f2e719569363" providerId="ADAL" clId="{75F46E74-7CC1-41F3-82DA-498BCDEB1295}" dt="2026-01-23T14:45:26.994" v="84"/>
        <pc:sldMkLst>
          <pc:docMk/>
          <pc:sldMk cId="3831494455" sldId="266"/>
        </pc:sldMkLst>
        <pc:picChg chg="add mod">
          <ac:chgData name="Lauren Spice (2405414)" userId="62ab86de-c56f-4db9-ba11-f2e719569363" providerId="ADAL" clId="{75F46E74-7CC1-41F3-82DA-498BCDEB1295}" dt="2026-01-23T14:45:26.994" v="84"/>
          <ac:picMkLst>
            <pc:docMk/>
            <pc:sldMk cId="3831494455" sldId="266"/>
            <ac:picMk id="9" creationId="{19E74E37-DE38-595E-CDCD-A8651B4DF642}"/>
          </ac:picMkLst>
        </pc:picChg>
      </pc:sldChg>
      <pc:sldChg chg="addSp modSp modTransition">
        <pc:chgData name="Lauren Spice (2405414)" userId="62ab86de-c56f-4db9-ba11-f2e719569363" providerId="ADAL" clId="{75F46E74-7CC1-41F3-82DA-498BCDEB1295}" dt="2026-01-23T14:45:26.994" v="84"/>
        <pc:sldMkLst>
          <pc:docMk/>
          <pc:sldMk cId="2648152263" sldId="267"/>
        </pc:sldMkLst>
        <pc:picChg chg="add mod">
          <ac:chgData name="Lauren Spice (2405414)" userId="62ab86de-c56f-4db9-ba11-f2e719569363" providerId="ADAL" clId="{75F46E74-7CC1-41F3-82DA-498BCDEB1295}" dt="2026-01-23T14:45:26.994" v="84"/>
          <ac:picMkLst>
            <pc:docMk/>
            <pc:sldMk cId="2648152263" sldId="267"/>
            <ac:picMk id="12" creationId="{F9D26F0B-D5E8-9458-85C1-DEDCF72AB4F5}"/>
          </ac:picMkLst>
        </pc:picChg>
      </pc:sldChg>
      <pc:sldChg chg="addSp delSp modSp mod modTransition modAnim">
        <pc:chgData name="Lauren Spice (2405414)" userId="62ab86de-c56f-4db9-ba11-f2e719569363" providerId="ADAL" clId="{75F46E74-7CC1-41F3-82DA-498BCDEB1295}" dt="2026-01-23T14:47:09.620" v="86" actId="5793"/>
        <pc:sldMkLst>
          <pc:docMk/>
          <pc:sldMk cId="721254326" sldId="268"/>
        </pc:sldMkLst>
        <pc:spChg chg="mod">
          <ac:chgData name="Lauren Spice (2405414)" userId="62ab86de-c56f-4db9-ba11-f2e719569363" providerId="ADAL" clId="{75F46E74-7CC1-41F3-82DA-498BCDEB1295}" dt="2026-01-23T14:47:09.620" v="86" actId="5793"/>
          <ac:spMkLst>
            <pc:docMk/>
            <pc:sldMk cId="721254326" sldId="268"/>
            <ac:spMk id="3" creationId="{6DA78310-F86B-5470-F45B-3571826644BE}"/>
          </ac:spMkLst>
        </pc:spChg>
        <pc:picChg chg="add del mod">
          <ac:chgData name="Lauren Spice (2405414)" userId="62ab86de-c56f-4db9-ba11-f2e719569363" providerId="ADAL" clId="{75F46E74-7CC1-41F3-82DA-498BCDEB1295}" dt="2026-01-23T14:46:56.480" v="85"/>
          <ac:picMkLst>
            <pc:docMk/>
            <pc:sldMk cId="721254326" sldId="268"/>
            <ac:picMk id="6" creationId="{13FAE9DF-D7E2-5216-37FE-22901039859B}"/>
          </ac:picMkLst>
        </pc:picChg>
      </pc:sldChg>
    </pc:docChg>
  </pc:docChgLst>
  <pc:docChgLst>
    <pc:chgData name="Elizabeth Halls" userId="S::elizabeth.halls@uwtsd.ac.uk::dde1d3aa-8670-4174-8d7c-d5fe36b3585c" providerId="AD" clId="Web-{638E0D6C-16DA-2EEF-2EDF-35B484385A11}"/>
    <pc:docChg chg="modSld">
      <pc:chgData name="Elizabeth Halls" userId="S::elizabeth.halls@uwtsd.ac.uk::dde1d3aa-8670-4174-8d7c-d5fe36b3585c" providerId="AD" clId="Web-{638E0D6C-16DA-2EEF-2EDF-35B484385A11}" dt="2026-01-23T14:01:50.858" v="341" actId="20577"/>
      <pc:docMkLst>
        <pc:docMk/>
      </pc:docMkLst>
      <pc:sldChg chg="modNotes">
        <pc:chgData name="Elizabeth Halls" userId="S::elizabeth.halls@uwtsd.ac.uk::dde1d3aa-8670-4174-8d7c-d5fe36b3585c" providerId="AD" clId="Web-{638E0D6C-16DA-2EEF-2EDF-35B484385A11}" dt="2026-01-23T13:15:38.288" v="103"/>
        <pc:sldMkLst>
          <pc:docMk/>
          <pc:sldMk cId="2233264448" sldId="257"/>
        </pc:sldMkLst>
      </pc:sldChg>
      <pc:sldChg chg="modNotes">
        <pc:chgData name="Elizabeth Halls" userId="S::elizabeth.halls@uwtsd.ac.uk::dde1d3aa-8670-4174-8d7c-d5fe36b3585c" providerId="AD" clId="Web-{638E0D6C-16DA-2EEF-2EDF-35B484385A11}" dt="2026-01-23T13:17:59.509" v="110"/>
        <pc:sldMkLst>
          <pc:docMk/>
          <pc:sldMk cId="172910420" sldId="259"/>
        </pc:sldMkLst>
      </pc:sldChg>
      <pc:sldChg chg="modSp modNotes">
        <pc:chgData name="Elizabeth Halls" userId="S::elizabeth.halls@uwtsd.ac.uk::dde1d3aa-8670-4174-8d7c-d5fe36b3585c" providerId="AD" clId="Web-{638E0D6C-16DA-2EEF-2EDF-35B484385A11}" dt="2026-01-23T13:19:50.853" v="130"/>
        <pc:sldMkLst>
          <pc:docMk/>
          <pc:sldMk cId="1382373893" sldId="260"/>
        </pc:sldMkLst>
        <pc:graphicFrameChg chg="modGraphic">
          <ac:chgData name="Elizabeth Halls" userId="S::elizabeth.halls@uwtsd.ac.uk::dde1d3aa-8670-4174-8d7c-d5fe36b3585c" providerId="AD" clId="Web-{638E0D6C-16DA-2EEF-2EDF-35B484385A11}" dt="2026-01-23T13:18:44.290" v="116" actId="20577"/>
          <ac:graphicFrameMkLst>
            <pc:docMk/>
            <pc:sldMk cId="1382373893" sldId="260"/>
            <ac:graphicFrameMk id="5" creationId="{00F2FE79-9AB2-9B54-F52B-794D44A4577E}"/>
          </ac:graphicFrameMkLst>
        </pc:graphicFrameChg>
      </pc:sldChg>
      <pc:sldChg chg="modSp">
        <pc:chgData name="Elizabeth Halls" userId="S::elizabeth.halls@uwtsd.ac.uk::dde1d3aa-8670-4174-8d7c-d5fe36b3585c" providerId="AD" clId="Web-{638E0D6C-16DA-2EEF-2EDF-35B484385A11}" dt="2026-01-23T13:20:17.869" v="134" actId="20577"/>
        <pc:sldMkLst>
          <pc:docMk/>
          <pc:sldMk cId="758941774" sldId="262"/>
        </pc:sldMkLst>
        <pc:spChg chg="mod">
          <ac:chgData name="Elizabeth Halls" userId="S::elizabeth.halls@uwtsd.ac.uk::dde1d3aa-8670-4174-8d7c-d5fe36b3585c" providerId="AD" clId="Web-{638E0D6C-16DA-2EEF-2EDF-35B484385A11}" dt="2026-01-23T13:20:17.869" v="134" actId="20577"/>
          <ac:spMkLst>
            <pc:docMk/>
            <pc:sldMk cId="758941774" sldId="262"/>
            <ac:spMk id="2" creationId="{3D1337FC-52E2-A8E1-E164-3BE6ED588709}"/>
          </ac:spMkLst>
        </pc:spChg>
      </pc:sldChg>
      <pc:sldChg chg="modSp modNotes">
        <pc:chgData name="Elizabeth Halls" userId="S::elizabeth.halls@uwtsd.ac.uk::dde1d3aa-8670-4174-8d7c-d5fe36b3585c" providerId="AD" clId="Web-{638E0D6C-16DA-2EEF-2EDF-35B484385A11}" dt="2026-01-23T13:26:05.980" v="183"/>
        <pc:sldMkLst>
          <pc:docMk/>
          <pc:sldMk cId="753539813" sldId="263"/>
        </pc:sldMkLst>
        <pc:spChg chg="mod">
          <ac:chgData name="Elizabeth Halls" userId="S::elizabeth.halls@uwtsd.ac.uk::dde1d3aa-8670-4174-8d7c-d5fe36b3585c" providerId="AD" clId="Web-{638E0D6C-16DA-2EEF-2EDF-35B484385A11}" dt="2026-01-23T13:23:17.979" v="149" actId="20577"/>
          <ac:spMkLst>
            <pc:docMk/>
            <pc:sldMk cId="753539813" sldId="263"/>
            <ac:spMk id="5" creationId="{F566BD50-DAE3-ACB8-7254-50A0DF923186}"/>
          </ac:spMkLst>
        </pc:spChg>
      </pc:sldChg>
      <pc:sldChg chg="modSp modNotes">
        <pc:chgData name="Elizabeth Halls" userId="S::elizabeth.halls@uwtsd.ac.uk::dde1d3aa-8670-4174-8d7c-d5fe36b3585c" providerId="AD" clId="Web-{638E0D6C-16DA-2EEF-2EDF-35B484385A11}" dt="2026-01-23T13:31:16.237" v="217" actId="20577"/>
        <pc:sldMkLst>
          <pc:docMk/>
          <pc:sldMk cId="3777927598" sldId="264"/>
        </pc:sldMkLst>
        <pc:spChg chg="mod">
          <ac:chgData name="Elizabeth Halls" userId="S::elizabeth.halls@uwtsd.ac.uk::dde1d3aa-8670-4174-8d7c-d5fe36b3585c" providerId="AD" clId="Web-{638E0D6C-16DA-2EEF-2EDF-35B484385A11}" dt="2026-01-23T13:31:16.237" v="217" actId="20577"/>
          <ac:spMkLst>
            <pc:docMk/>
            <pc:sldMk cId="3777927598" sldId="264"/>
            <ac:spMk id="2" creationId="{0142A353-6A10-F26F-E057-90D43143A3F0}"/>
          </ac:spMkLst>
        </pc:spChg>
        <pc:spChg chg="mod">
          <ac:chgData name="Elizabeth Halls" userId="S::elizabeth.halls@uwtsd.ac.uk::dde1d3aa-8670-4174-8d7c-d5fe36b3585c" providerId="AD" clId="Web-{638E0D6C-16DA-2EEF-2EDF-35B484385A11}" dt="2026-01-23T13:28:45.701" v="211" actId="20577"/>
          <ac:spMkLst>
            <pc:docMk/>
            <pc:sldMk cId="3777927598" sldId="264"/>
            <ac:spMk id="3" creationId="{DAB3D3D0-1963-6C5E-EE95-C8F199075D93}"/>
          </ac:spMkLst>
        </pc:spChg>
      </pc:sldChg>
      <pc:sldChg chg="modSp">
        <pc:chgData name="Elizabeth Halls" userId="S::elizabeth.halls@uwtsd.ac.uk::dde1d3aa-8670-4174-8d7c-d5fe36b3585c" providerId="AD" clId="Web-{638E0D6C-16DA-2EEF-2EDF-35B484385A11}" dt="2026-01-23T14:01:50.858" v="341" actId="20577"/>
        <pc:sldMkLst>
          <pc:docMk/>
          <pc:sldMk cId="721254326" sldId="268"/>
        </pc:sldMkLst>
        <pc:spChg chg="mod">
          <ac:chgData name="Elizabeth Halls" userId="S::elizabeth.halls@uwtsd.ac.uk::dde1d3aa-8670-4174-8d7c-d5fe36b3585c" providerId="AD" clId="Web-{638E0D6C-16DA-2EEF-2EDF-35B484385A11}" dt="2026-01-23T14:01:50.858" v="341" actId="20577"/>
          <ac:spMkLst>
            <pc:docMk/>
            <pc:sldMk cId="721254326" sldId="268"/>
            <ac:spMk id="3" creationId="{6DA78310-F86B-5470-F45B-3571826644BE}"/>
          </ac:spMkLst>
        </pc:spChg>
      </pc:sldChg>
    </pc:docChg>
  </pc:docChgLst>
  <pc:docChgLst>
    <pc:chgData name="Elizabeth Halls" userId="S::elizabeth.halls@uwtsd.ac.uk::dde1d3aa-8670-4174-8d7c-d5fe36b3585c" providerId="AD" clId="Web-{3DDD1DA8-2487-BD10-9C9B-59650D1E9EAF}"/>
    <pc:docChg chg="modSld">
      <pc:chgData name="Elizabeth Halls" userId="S::elizabeth.halls@uwtsd.ac.uk::dde1d3aa-8670-4174-8d7c-d5fe36b3585c" providerId="AD" clId="Web-{3DDD1DA8-2487-BD10-9C9B-59650D1E9EAF}" dt="2026-01-23T15:28:28.732" v="6" actId="20577"/>
      <pc:docMkLst>
        <pc:docMk/>
      </pc:docMkLst>
      <pc:sldChg chg="modSp">
        <pc:chgData name="Elizabeth Halls" userId="S::elizabeth.halls@uwtsd.ac.uk::dde1d3aa-8670-4174-8d7c-d5fe36b3585c" providerId="AD" clId="Web-{3DDD1DA8-2487-BD10-9C9B-59650D1E9EAF}" dt="2026-01-23T15:28:28.732" v="6" actId="20577"/>
        <pc:sldMkLst>
          <pc:docMk/>
          <pc:sldMk cId="721254326" sldId="268"/>
        </pc:sldMkLst>
        <pc:spChg chg="mod">
          <ac:chgData name="Elizabeth Halls" userId="S::elizabeth.halls@uwtsd.ac.uk::dde1d3aa-8670-4174-8d7c-d5fe36b3585c" providerId="AD" clId="Web-{3DDD1DA8-2487-BD10-9C9B-59650D1E9EAF}" dt="2026-01-23T15:28:28.732" v="6" actId="20577"/>
          <ac:spMkLst>
            <pc:docMk/>
            <pc:sldMk cId="721254326" sldId="268"/>
            <ac:spMk id="3" creationId="{6DA78310-F86B-5470-F45B-3571826644BE}"/>
          </ac:spMkLst>
        </pc:spChg>
      </pc:sldChg>
    </pc:docChg>
  </pc:docChgLst>
  <pc:docChgLst>
    <pc:chgData name="Lauren Spice (2405414)" userId="S::2405414@student.uwtsd.ac.uk::62ab86de-c56f-4db9-ba11-f2e719569363" providerId="AD" clId="Web-{C0CCF666-62CD-B605-89DC-B8FE1506C68A}"/>
    <pc:docChg chg="modSld">
      <pc:chgData name="Lauren Spice (2405414)" userId="S::2405414@student.uwtsd.ac.uk::62ab86de-c56f-4db9-ba11-f2e719569363" providerId="AD" clId="Web-{C0CCF666-62CD-B605-89DC-B8FE1506C68A}" dt="2026-01-23T13:46:24.700" v="282" actId="20577"/>
      <pc:docMkLst>
        <pc:docMk/>
      </pc:docMkLst>
      <pc:sldChg chg="modNotes">
        <pc:chgData name="Lauren Spice (2405414)" userId="S::2405414@student.uwtsd.ac.uk::62ab86de-c56f-4db9-ba11-f2e719569363" providerId="AD" clId="Web-{C0CCF666-62CD-B605-89DC-B8FE1506C68A}" dt="2026-01-23T13:15:19.096" v="131"/>
        <pc:sldMkLst>
          <pc:docMk/>
          <pc:sldMk cId="2233264448" sldId="257"/>
        </pc:sldMkLst>
      </pc:sldChg>
      <pc:sldChg chg="modNotes">
        <pc:chgData name="Lauren Spice (2405414)" userId="S::2405414@student.uwtsd.ac.uk::62ab86de-c56f-4db9-ba11-f2e719569363" providerId="AD" clId="Web-{C0CCF666-62CD-B605-89DC-B8FE1506C68A}" dt="2026-01-23T13:07:04.443" v="17"/>
        <pc:sldMkLst>
          <pc:docMk/>
          <pc:sldMk cId="2186539208" sldId="258"/>
        </pc:sldMkLst>
      </pc:sldChg>
      <pc:sldChg chg="modSp">
        <pc:chgData name="Lauren Spice (2405414)" userId="S::2405414@student.uwtsd.ac.uk::62ab86de-c56f-4db9-ba11-f2e719569363" providerId="AD" clId="Web-{C0CCF666-62CD-B605-89DC-B8FE1506C68A}" dt="2026-01-23T13:18:15.952" v="153" actId="20577"/>
        <pc:sldMkLst>
          <pc:docMk/>
          <pc:sldMk cId="172910420" sldId="259"/>
        </pc:sldMkLst>
        <pc:graphicFrameChg chg="mod modGraphic">
          <ac:chgData name="Lauren Spice (2405414)" userId="S::2405414@student.uwtsd.ac.uk::62ab86de-c56f-4db9-ba11-f2e719569363" providerId="AD" clId="Web-{C0CCF666-62CD-B605-89DC-B8FE1506C68A}" dt="2026-01-23T13:18:15.952" v="153" actId="20577"/>
          <ac:graphicFrameMkLst>
            <pc:docMk/>
            <pc:sldMk cId="172910420" sldId="259"/>
            <ac:graphicFrameMk id="23" creationId="{5F139B2A-1957-AAB7-C471-19836D150941}"/>
          </ac:graphicFrameMkLst>
        </pc:graphicFrameChg>
      </pc:sldChg>
      <pc:sldChg chg="modSp modNotes">
        <pc:chgData name="Lauren Spice (2405414)" userId="S::2405414@student.uwtsd.ac.uk::62ab86de-c56f-4db9-ba11-f2e719569363" providerId="AD" clId="Web-{C0CCF666-62CD-B605-89DC-B8FE1506C68A}" dt="2026-01-23T13:25:35.196" v="166"/>
        <pc:sldMkLst>
          <pc:docMk/>
          <pc:sldMk cId="753539813" sldId="263"/>
        </pc:sldMkLst>
        <pc:spChg chg="mod">
          <ac:chgData name="Lauren Spice (2405414)" userId="S::2405414@student.uwtsd.ac.uk::62ab86de-c56f-4db9-ba11-f2e719569363" providerId="AD" clId="Web-{C0CCF666-62CD-B605-89DC-B8FE1506C68A}" dt="2026-01-23T13:22:35.474" v="158" actId="20577"/>
          <ac:spMkLst>
            <pc:docMk/>
            <pc:sldMk cId="753539813" sldId="263"/>
            <ac:spMk id="5" creationId="{F566BD50-DAE3-ACB8-7254-50A0DF923186}"/>
          </ac:spMkLst>
        </pc:spChg>
      </pc:sldChg>
      <pc:sldChg chg="modSp">
        <pc:chgData name="Lauren Spice (2405414)" userId="S::2405414@student.uwtsd.ac.uk::62ab86de-c56f-4db9-ba11-f2e719569363" providerId="AD" clId="Web-{C0CCF666-62CD-B605-89DC-B8FE1506C68A}" dt="2026-01-23T13:32:18.418" v="244" actId="20577"/>
        <pc:sldMkLst>
          <pc:docMk/>
          <pc:sldMk cId="3777927598" sldId="264"/>
        </pc:sldMkLst>
        <pc:spChg chg="mod">
          <ac:chgData name="Lauren Spice (2405414)" userId="S::2405414@student.uwtsd.ac.uk::62ab86de-c56f-4db9-ba11-f2e719569363" providerId="AD" clId="Web-{C0CCF666-62CD-B605-89DC-B8FE1506C68A}" dt="2026-01-23T13:32:18.418" v="244" actId="20577"/>
          <ac:spMkLst>
            <pc:docMk/>
            <pc:sldMk cId="3777927598" sldId="264"/>
            <ac:spMk id="3" creationId="{DAB3D3D0-1963-6C5E-EE95-C8F199075D93}"/>
          </ac:spMkLst>
        </pc:spChg>
      </pc:sldChg>
      <pc:sldChg chg="modSp">
        <pc:chgData name="Lauren Spice (2405414)" userId="S::2405414@student.uwtsd.ac.uk::62ab86de-c56f-4db9-ba11-f2e719569363" providerId="AD" clId="Web-{C0CCF666-62CD-B605-89DC-B8FE1506C68A}" dt="2026-01-23T13:46:24.700" v="282" actId="20577"/>
        <pc:sldMkLst>
          <pc:docMk/>
          <pc:sldMk cId="721254326" sldId="268"/>
        </pc:sldMkLst>
        <pc:spChg chg="mod">
          <ac:chgData name="Lauren Spice (2405414)" userId="S::2405414@student.uwtsd.ac.uk::62ab86de-c56f-4db9-ba11-f2e719569363" providerId="AD" clId="Web-{C0CCF666-62CD-B605-89DC-B8FE1506C68A}" dt="2026-01-23T13:46:24.700" v="282" actId="20577"/>
          <ac:spMkLst>
            <pc:docMk/>
            <pc:sldMk cId="721254326" sldId="268"/>
            <ac:spMk id="3" creationId="{6DA78310-F86B-5470-F45B-3571826644BE}"/>
          </ac:spMkLst>
        </pc:spChg>
      </pc:sldChg>
    </pc:docChg>
  </pc:docChgLst>
  <pc:docChgLst>
    <pc:chgData name="Lauren Spice (2405414)" userId="S::2405414@student.uwtsd.ac.uk::62ab86de-c56f-4db9-ba11-f2e719569363" providerId="AD" clId="Web-{D55E5A0D-D2E2-E710-0B9C-7165DDD03DED}"/>
    <pc:docChg chg="addSld delSld modSld">
      <pc:chgData name="Lauren Spice (2405414)" userId="S::2405414@student.uwtsd.ac.uk::62ab86de-c56f-4db9-ba11-f2e719569363" providerId="AD" clId="Web-{D55E5A0D-D2E2-E710-0B9C-7165DDD03DED}" dt="2026-01-21T21:30:44.129" v="79"/>
      <pc:docMkLst>
        <pc:docMk/>
      </pc:docMkLst>
      <pc:sldChg chg="addSp delSp modSp mod setBg">
        <pc:chgData name="Lauren Spice (2405414)" userId="S::2405414@student.uwtsd.ac.uk::62ab86de-c56f-4db9-ba11-f2e719569363" providerId="AD" clId="Web-{D55E5A0D-D2E2-E710-0B9C-7165DDD03DED}" dt="2026-01-21T21:28:54.003" v="77" actId="20577"/>
        <pc:sldMkLst>
          <pc:docMk/>
          <pc:sldMk cId="109857222" sldId="256"/>
        </pc:sldMkLst>
        <pc:spChg chg="mod">
          <ac:chgData name="Lauren Spice (2405414)" userId="S::2405414@student.uwtsd.ac.uk::62ab86de-c56f-4db9-ba11-f2e719569363" providerId="AD" clId="Web-{D55E5A0D-D2E2-E710-0B9C-7165DDD03DED}" dt="2026-01-21T21:28:06.799" v="73"/>
          <ac:spMkLst>
            <pc:docMk/>
            <pc:sldMk cId="109857222" sldId="256"/>
            <ac:spMk id="2" creationId="{00000000-0000-0000-0000-000000000000}"/>
          </ac:spMkLst>
        </pc:spChg>
        <pc:spChg chg="mod">
          <ac:chgData name="Lauren Spice (2405414)" userId="S::2405414@student.uwtsd.ac.uk::62ab86de-c56f-4db9-ba11-f2e719569363" providerId="AD" clId="Web-{D55E5A0D-D2E2-E710-0B9C-7165DDD03DED}" dt="2026-01-21T21:28:54.003" v="77" actId="20577"/>
          <ac:spMkLst>
            <pc:docMk/>
            <pc:sldMk cId="109857222" sldId="256"/>
            <ac:spMk id="3" creationId="{00000000-0000-0000-0000-000000000000}"/>
          </ac:spMkLst>
        </pc:spChg>
      </pc:sldChg>
      <pc:sldChg chg="addSp delSp modSp">
        <pc:chgData name="Lauren Spice (2405414)" userId="S::2405414@student.uwtsd.ac.uk::62ab86de-c56f-4db9-ba11-f2e719569363" providerId="AD" clId="Web-{D55E5A0D-D2E2-E710-0B9C-7165DDD03DED}" dt="2026-01-21T21:26:14.626" v="60" actId="1076"/>
        <pc:sldMkLst>
          <pc:docMk/>
          <pc:sldMk cId="3276084194" sldId="261"/>
        </pc:sldMkLst>
        <pc:spChg chg="mod">
          <ac:chgData name="Lauren Spice (2405414)" userId="S::2405414@student.uwtsd.ac.uk::62ab86de-c56f-4db9-ba11-f2e719569363" providerId="AD" clId="Web-{D55E5A0D-D2E2-E710-0B9C-7165DDD03DED}" dt="2026-01-21T21:26:10.158" v="59" actId="14100"/>
          <ac:spMkLst>
            <pc:docMk/>
            <pc:sldMk cId="3276084194" sldId="261"/>
            <ac:spMk id="2" creationId="{DAFC7B15-9945-79E0-F0B7-7DB743E6D3EA}"/>
          </ac:spMkLst>
        </pc:spChg>
      </pc:sldChg>
      <pc:sldChg chg="modSp">
        <pc:chgData name="Lauren Spice (2405414)" userId="S::2405414@student.uwtsd.ac.uk::62ab86de-c56f-4db9-ba11-f2e719569363" providerId="AD" clId="Web-{D55E5A0D-D2E2-E710-0B9C-7165DDD03DED}" dt="2026-01-21T21:26:32.986" v="64" actId="20577"/>
        <pc:sldMkLst>
          <pc:docMk/>
          <pc:sldMk cId="1199061941" sldId="265"/>
        </pc:sldMkLst>
        <pc:spChg chg="mod">
          <ac:chgData name="Lauren Spice (2405414)" userId="S::2405414@student.uwtsd.ac.uk::62ab86de-c56f-4db9-ba11-f2e719569363" providerId="AD" clId="Web-{D55E5A0D-D2E2-E710-0B9C-7165DDD03DED}" dt="2026-01-21T21:26:32.986" v="64" actId="20577"/>
          <ac:spMkLst>
            <pc:docMk/>
            <pc:sldMk cId="1199061941" sldId="265"/>
            <ac:spMk id="2" creationId="{81C64FB0-7F7C-E779-9E8B-D10C51F8B603}"/>
          </ac:spMkLst>
        </pc:spChg>
        <pc:spChg chg="mod">
          <ac:chgData name="Lauren Spice (2405414)" userId="S::2405414@student.uwtsd.ac.uk::62ab86de-c56f-4db9-ba11-f2e719569363" providerId="AD" clId="Web-{D55E5A0D-D2E2-E710-0B9C-7165DDD03DED}" dt="2026-01-21T21:26:02.829" v="57" actId="20577"/>
          <ac:spMkLst>
            <pc:docMk/>
            <pc:sldMk cId="1199061941" sldId="265"/>
            <ac:spMk id="3" creationId="{A4FB145D-9C14-117F-C346-9AB45ECC9B8D}"/>
          </ac:spMkLst>
        </pc:spChg>
      </pc:sldChg>
    </pc:docChg>
  </pc:docChgLst>
  <pc:docChgLst>
    <pc:chgData name="Lauren Spice (2405414)" userId="S::2405414@student.uwtsd.ac.uk::62ab86de-c56f-4db9-ba11-f2e719569363" providerId="AD" clId="Web-{BCA74037-FB22-FC75-1F49-E6691BBA31DB}"/>
    <pc:docChg chg="addSld modSld sldOrd">
      <pc:chgData name="Lauren Spice (2405414)" userId="S::2405414@student.uwtsd.ac.uk::62ab86de-c56f-4db9-ba11-f2e719569363" providerId="AD" clId="Web-{BCA74037-FB22-FC75-1F49-E6691BBA31DB}" dt="2026-01-18T20:34:04.581" v="1741"/>
      <pc:docMkLst>
        <pc:docMk/>
      </pc:docMkLst>
      <pc:sldChg chg="modSp">
        <pc:chgData name="Lauren Spice (2405414)" userId="S::2405414@student.uwtsd.ac.uk::62ab86de-c56f-4db9-ba11-f2e719569363" providerId="AD" clId="Web-{BCA74037-FB22-FC75-1F49-E6691BBA31DB}" dt="2026-01-16T13:13:30.719" v="40" actId="20577"/>
        <pc:sldMkLst>
          <pc:docMk/>
          <pc:sldMk cId="109857222" sldId="256"/>
        </pc:sldMkLst>
        <pc:spChg chg="mod">
          <ac:chgData name="Lauren Spice (2405414)" userId="S::2405414@student.uwtsd.ac.uk::62ab86de-c56f-4db9-ba11-f2e719569363" providerId="AD" clId="Web-{BCA74037-FB22-FC75-1F49-E6691BBA31DB}" dt="2026-01-16T13:13:30.719" v="40" actId="20577"/>
          <ac:spMkLst>
            <pc:docMk/>
            <pc:sldMk cId="109857222" sldId="256"/>
            <ac:spMk id="2" creationId="{00000000-0000-0000-0000-000000000000}"/>
          </ac:spMkLst>
        </pc:spChg>
      </pc:sldChg>
      <pc:sldChg chg="modNotes">
        <pc:chgData name="Lauren Spice (2405414)" userId="S::2405414@student.uwtsd.ac.uk::62ab86de-c56f-4db9-ba11-f2e719569363" providerId="AD" clId="Web-{BCA74037-FB22-FC75-1F49-E6691BBA31DB}" dt="2026-01-18T19:27:28.812" v="548"/>
        <pc:sldMkLst>
          <pc:docMk/>
          <pc:sldMk cId="2233264448" sldId="257"/>
        </pc:sldMkLst>
      </pc:sldChg>
      <pc:sldChg chg="addSp delSp modSp modNotes">
        <pc:chgData name="Lauren Spice (2405414)" userId="S::2405414@student.uwtsd.ac.uk::62ab86de-c56f-4db9-ba11-f2e719569363" providerId="AD" clId="Web-{BCA74037-FB22-FC75-1F49-E6691BBA31DB}" dt="2026-01-16T19:52:40.257" v="502"/>
        <pc:sldMkLst>
          <pc:docMk/>
          <pc:sldMk cId="2186539208" sldId="258"/>
        </pc:sldMkLst>
        <pc:spChg chg="mod">
          <ac:chgData name="Lauren Spice (2405414)" userId="S::2405414@student.uwtsd.ac.uk::62ab86de-c56f-4db9-ba11-f2e719569363" providerId="AD" clId="Web-{BCA74037-FB22-FC75-1F49-E6691BBA31DB}" dt="2026-01-16T13:16:24.166" v="150" actId="20577"/>
          <ac:spMkLst>
            <pc:docMk/>
            <pc:sldMk cId="2186539208" sldId="258"/>
            <ac:spMk id="3" creationId="{23323CE8-3F6B-1C06-B690-06D37EF3FE48}"/>
          </ac:spMkLst>
        </pc:spChg>
      </pc:sldChg>
      <pc:sldChg chg="modSp">
        <pc:chgData name="Lauren Spice (2405414)" userId="S::2405414@student.uwtsd.ac.uk::62ab86de-c56f-4db9-ba11-f2e719569363" providerId="AD" clId="Web-{BCA74037-FB22-FC75-1F49-E6691BBA31DB}" dt="2026-01-16T13:22:43.534" v="152" actId="1076"/>
        <pc:sldMkLst>
          <pc:docMk/>
          <pc:sldMk cId="172910420" sldId="259"/>
        </pc:sldMkLst>
        <pc:graphicFrameChg chg="mod">
          <ac:chgData name="Lauren Spice (2405414)" userId="S::2405414@student.uwtsd.ac.uk::62ab86de-c56f-4db9-ba11-f2e719569363" providerId="AD" clId="Web-{BCA74037-FB22-FC75-1F49-E6691BBA31DB}" dt="2026-01-16T13:22:43.534" v="152" actId="1076"/>
          <ac:graphicFrameMkLst>
            <pc:docMk/>
            <pc:sldMk cId="172910420" sldId="259"/>
            <ac:graphicFrameMk id="23" creationId="{5F139B2A-1957-AAB7-C471-19836D150941}"/>
          </ac:graphicFrameMkLst>
        </pc:graphicFrameChg>
      </pc:sldChg>
      <pc:sldChg chg="modNotes">
        <pc:chgData name="Lauren Spice (2405414)" userId="S::2405414@student.uwtsd.ac.uk::62ab86de-c56f-4db9-ba11-f2e719569363" providerId="AD" clId="Web-{BCA74037-FB22-FC75-1F49-E6691BBA31DB}" dt="2026-01-18T19:30:59.613" v="598"/>
        <pc:sldMkLst>
          <pc:docMk/>
          <pc:sldMk cId="1382373893" sldId="260"/>
        </pc:sldMkLst>
      </pc:sldChg>
      <pc:sldChg chg="delSp modSp">
        <pc:chgData name="Lauren Spice (2405414)" userId="S::2405414@student.uwtsd.ac.uk::62ab86de-c56f-4db9-ba11-f2e719569363" providerId="AD" clId="Web-{BCA74037-FB22-FC75-1F49-E6691BBA31DB}" dt="2026-01-18T20:30:47.609" v="1704" actId="20577"/>
        <pc:sldMkLst>
          <pc:docMk/>
          <pc:sldMk cId="3276084194" sldId="261"/>
        </pc:sldMkLst>
        <pc:spChg chg="mod">
          <ac:chgData name="Lauren Spice (2405414)" userId="S::2405414@student.uwtsd.ac.uk::62ab86de-c56f-4db9-ba11-f2e719569363" providerId="AD" clId="Web-{BCA74037-FB22-FC75-1F49-E6691BBA31DB}" dt="2026-01-18T20:30:47.609" v="1704" actId="20577"/>
          <ac:spMkLst>
            <pc:docMk/>
            <pc:sldMk cId="3276084194" sldId="261"/>
            <ac:spMk id="4" creationId="{D915A210-4639-D52C-B293-0705C41CA7B3}"/>
          </ac:spMkLst>
        </pc:spChg>
      </pc:sldChg>
      <pc:sldChg chg="addSp delSp modSp new mod setBg">
        <pc:chgData name="Lauren Spice (2405414)" userId="S::2405414@student.uwtsd.ac.uk::62ab86de-c56f-4db9-ba11-f2e719569363" providerId="AD" clId="Web-{BCA74037-FB22-FC75-1F49-E6691BBA31DB}" dt="2026-01-18T19:23:53.227" v="537"/>
        <pc:sldMkLst>
          <pc:docMk/>
          <pc:sldMk cId="758941774" sldId="262"/>
        </pc:sldMkLst>
        <pc:spChg chg="mod">
          <ac:chgData name="Lauren Spice (2405414)" userId="S::2405414@student.uwtsd.ac.uk::62ab86de-c56f-4db9-ba11-f2e719569363" providerId="AD" clId="Web-{BCA74037-FB22-FC75-1F49-E6691BBA31DB}" dt="2026-01-18T19:23:53.227" v="537"/>
          <ac:spMkLst>
            <pc:docMk/>
            <pc:sldMk cId="758941774" sldId="262"/>
            <ac:spMk id="2" creationId="{3D1337FC-52E2-A8E1-E164-3BE6ED588709}"/>
          </ac:spMkLst>
        </pc:spChg>
        <pc:picChg chg="add">
          <ac:chgData name="Lauren Spice (2405414)" userId="S::2405414@student.uwtsd.ac.uk::62ab86de-c56f-4db9-ba11-f2e719569363" providerId="AD" clId="Web-{BCA74037-FB22-FC75-1F49-E6691BBA31DB}" dt="2026-01-18T19:23:53.227" v="537"/>
          <ac:picMkLst>
            <pc:docMk/>
            <pc:sldMk cId="758941774" sldId="262"/>
            <ac:picMk id="20" creationId="{3B774131-1B6A-4540-0E2D-A66D09FE2498}"/>
          </ac:picMkLst>
        </pc:picChg>
      </pc:sldChg>
      <pc:sldChg chg="addSp delSp modSp new mod setBg setClrOvrMap modNotes">
        <pc:chgData name="Lauren Spice (2405414)" userId="S::2405414@student.uwtsd.ac.uk::62ab86de-c56f-4db9-ba11-f2e719569363" providerId="AD" clId="Web-{BCA74037-FB22-FC75-1F49-E6691BBA31DB}" dt="2026-01-18T20:33:55.738" v="1739"/>
        <pc:sldMkLst>
          <pc:docMk/>
          <pc:sldMk cId="753539813" sldId="263"/>
        </pc:sldMkLst>
        <pc:spChg chg="add mod ord">
          <ac:chgData name="Lauren Spice (2405414)" userId="S::2405414@student.uwtsd.ac.uk::62ab86de-c56f-4db9-ba11-f2e719569363" providerId="AD" clId="Web-{BCA74037-FB22-FC75-1F49-E6691BBA31DB}" dt="2026-01-18T20:33:55.738" v="1739"/>
          <ac:spMkLst>
            <pc:docMk/>
            <pc:sldMk cId="753539813" sldId="263"/>
            <ac:spMk id="5" creationId="{F566BD50-DAE3-ACB8-7254-50A0DF923186}"/>
          </ac:spMkLst>
        </pc:spChg>
        <pc:spChg chg="add mod">
          <ac:chgData name="Lauren Spice (2405414)" userId="S::2405414@student.uwtsd.ac.uk::62ab86de-c56f-4db9-ba11-f2e719569363" providerId="AD" clId="Web-{BCA74037-FB22-FC75-1F49-E6691BBA31DB}" dt="2026-01-18T20:33:55.738" v="1739"/>
          <ac:spMkLst>
            <pc:docMk/>
            <pc:sldMk cId="753539813" sldId="263"/>
            <ac:spMk id="7" creationId="{A6229D65-32D4-D92B-DE57-04952B831EDE}"/>
          </ac:spMkLst>
        </pc:spChg>
      </pc:sldChg>
      <pc:sldChg chg="modSp new">
        <pc:chgData name="Lauren Spice (2405414)" userId="S::2405414@student.uwtsd.ac.uk::62ab86de-c56f-4db9-ba11-f2e719569363" providerId="AD" clId="Web-{BCA74037-FB22-FC75-1F49-E6691BBA31DB}" dt="2026-01-18T20:34:03.035" v="1740" actId="20577"/>
        <pc:sldMkLst>
          <pc:docMk/>
          <pc:sldMk cId="3777927598" sldId="264"/>
        </pc:sldMkLst>
        <pc:spChg chg="mod">
          <ac:chgData name="Lauren Spice (2405414)" userId="S::2405414@student.uwtsd.ac.uk::62ab86de-c56f-4db9-ba11-f2e719569363" providerId="AD" clId="Web-{BCA74037-FB22-FC75-1F49-E6691BBA31DB}" dt="2026-01-18T20:34:03.035" v="1740" actId="20577"/>
          <ac:spMkLst>
            <pc:docMk/>
            <pc:sldMk cId="3777927598" sldId="264"/>
            <ac:spMk id="2" creationId="{0142A353-6A10-F26F-E057-90D43143A3F0}"/>
          </ac:spMkLst>
        </pc:spChg>
      </pc:sldChg>
      <pc:sldChg chg="modSp new ord">
        <pc:chgData name="Lauren Spice (2405414)" userId="S::2405414@student.uwtsd.ac.uk::62ab86de-c56f-4db9-ba11-f2e719569363" providerId="AD" clId="Web-{BCA74037-FB22-FC75-1F49-E6691BBA31DB}" dt="2026-01-18T20:34:04.581" v="1741"/>
        <pc:sldMkLst>
          <pc:docMk/>
          <pc:sldMk cId="1199061941" sldId="265"/>
        </pc:sldMkLst>
        <pc:spChg chg="mod">
          <ac:chgData name="Lauren Spice (2405414)" userId="S::2405414@student.uwtsd.ac.uk::62ab86de-c56f-4db9-ba11-f2e719569363" providerId="AD" clId="Web-{BCA74037-FB22-FC75-1F49-E6691BBA31DB}" dt="2026-01-18T19:34:43.278" v="625" actId="20577"/>
          <ac:spMkLst>
            <pc:docMk/>
            <pc:sldMk cId="1199061941" sldId="265"/>
            <ac:spMk id="2" creationId="{81C64FB0-7F7C-E779-9E8B-D10C51F8B603}"/>
          </ac:spMkLst>
        </pc:spChg>
      </pc:sldChg>
    </pc:docChg>
  </pc:docChgLst>
  <pc:docChgLst>
    <pc:chgData name="Elizabeth Halls" userId="S::elizabeth.halls@uwtsd.ac.uk::dde1d3aa-8670-4174-8d7c-d5fe36b3585c" providerId="AD" clId="Web-{110B509A-37B9-204A-BF73-0E6E5496056E}"/>
    <pc:docChg chg="modSld">
      <pc:chgData name="Elizabeth Halls" userId="S::elizabeth.halls@uwtsd.ac.uk::dde1d3aa-8670-4174-8d7c-d5fe36b3585c" providerId="AD" clId="Web-{110B509A-37B9-204A-BF73-0E6E5496056E}" dt="2026-01-16T13:41:30.164" v="39"/>
      <pc:docMkLst>
        <pc:docMk/>
      </pc:docMkLst>
      <pc:sldChg chg="modNotes">
        <pc:chgData name="Elizabeth Halls" userId="S::elizabeth.halls@uwtsd.ac.uk::dde1d3aa-8670-4174-8d7c-d5fe36b3585c" providerId="AD" clId="Web-{110B509A-37B9-204A-BF73-0E6E5496056E}" dt="2026-01-16T13:40:40.132" v="37"/>
        <pc:sldMkLst>
          <pc:docMk/>
          <pc:sldMk cId="2233264448" sldId="257"/>
        </pc:sldMkLst>
      </pc:sldChg>
      <pc:sldChg chg="modSp">
        <pc:chgData name="Elizabeth Halls" userId="S::elizabeth.halls@uwtsd.ac.uk::dde1d3aa-8670-4174-8d7c-d5fe36b3585c" providerId="AD" clId="Web-{110B509A-37B9-204A-BF73-0E6E5496056E}" dt="2026-01-16T13:15:31.508" v="24" actId="20577"/>
        <pc:sldMkLst>
          <pc:docMk/>
          <pc:sldMk cId="2186539208" sldId="258"/>
        </pc:sldMkLst>
        <pc:spChg chg="mod">
          <ac:chgData name="Elizabeth Halls" userId="S::elizabeth.halls@uwtsd.ac.uk::dde1d3aa-8670-4174-8d7c-d5fe36b3585c" providerId="AD" clId="Web-{110B509A-37B9-204A-BF73-0E6E5496056E}" dt="2026-01-16T13:15:31.508" v="24" actId="20577"/>
          <ac:spMkLst>
            <pc:docMk/>
            <pc:sldMk cId="2186539208" sldId="258"/>
            <ac:spMk id="3" creationId="{23323CE8-3F6B-1C06-B690-06D37EF3FE48}"/>
          </ac:spMkLst>
        </pc:spChg>
      </pc:sldChg>
      <pc:sldChg chg="modSp modNotes">
        <pc:chgData name="Elizabeth Halls" userId="S::elizabeth.halls@uwtsd.ac.uk::dde1d3aa-8670-4174-8d7c-d5fe36b3585c" providerId="AD" clId="Web-{110B509A-37B9-204A-BF73-0E6E5496056E}" dt="2026-01-16T13:21:19.065" v="34"/>
        <pc:sldMkLst>
          <pc:docMk/>
          <pc:sldMk cId="172910420" sldId="259"/>
        </pc:sldMkLst>
        <pc:spChg chg="mod">
          <ac:chgData name="Elizabeth Halls" userId="S::elizabeth.halls@uwtsd.ac.uk::dde1d3aa-8670-4174-8d7c-d5fe36b3585c" providerId="AD" clId="Web-{110B509A-37B9-204A-BF73-0E6E5496056E}" dt="2026-01-16T13:17:05.324" v="27" actId="20577"/>
          <ac:spMkLst>
            <pc:docMk/>
            <pc:sldMk cId="172910420" sldId="259"/>
            <ac:spMk id="2" creationId="{61F65EE4-8DD0-D99C-21D9-30A83E18FCD6}"/>
          </ac:spMkLst>
        </pc:spChg>
      </pc:sldChg>
      <pc:sldChg chg="modNotes">
        <pc:chgData name="Elizabeth Halls" userId="S::elizabeth.halls@uwtsd.ac.uk::dde1d3aa-8670-4174-8d7c-d5fe36b3585c" providerId="AD" clId="Web-{110B509A-37B9-204A-BF73-0E6E5496056E}" dt="2026-01-16T13:41:30.164" v="39"/>
        <pc:sldMkLst>
          <pc:docMk/>
          <pc:sldMk cId="1382373893" sldId="260"/>
        </pc:sldMkLst>
      </pc:sldChg>
    </pc:docChg>
  </pc:docChgLst>
  <pc:docChgLst>
    <pc:chgData name="Lauren Spice (2405414)" userId="S::2405414@student.uwtsd.ac.uk::62ab86de-c56f-4db9-ba11-f2e719569363" providerId="AD" clId="Web-{706154A2-56C2-20CD-5944-6402B24012DC}"/>
    <pc:docChg chg="modSld">
      <pc:chgData name="Lauren Spice (2405414)" userId="S::2405414@student.uwtsd.ac.uk::62ab86de-c56f-4db9-ba11-f2e719569363" providerId="AD" clId="Web-{706154A2-56C2-20CD-5944-6402B24012DC}" dt="2026-01-20T09:46:57.821" v="17" actId="20577"/>
      <pc:docMkLst>
        <pc:docMk/>
      </pc:docMkLst>
      <pc:sldChg chg="modNotes">
        <pc:chgData name="Lauren Spice (2405414)" userId="S::2405414@student.uwtsd.ac.uk::62ab86de-c56f-4db9-ba11-f2e719569363" providerId="AD" clId="Web-{706154A2-56C2-20CD-5944-6402B24012DC}" dt="2026-01-20T09:10:17.556" v="6"/>
        <pc:sldMkLst>
          <pc:docMk/>
          <pc:sldMk cId="2186539208" sldId="258"/>
        </pc:sldMkLst>
      </pc:sldChg>
      <pc:sldChg chg="modSp">
        <pc:chgData name="Lauren Spice (2405414)" userId="S::2405414@student.uwtsd.ac.uk::62ab86de-c56f-4db9-ba11-f2e719569363" providerId="AD" clId="Web-{706154A2-56C2-20CD-5944-6402B24012DC}" dt="2026-01-20T09:12:22.997" v="13" actId="20577"/>
        <pc:sldMkLst>
          <pc:docMk/>
          <pc:sldMk cId="753539813" sldId="263"/>
        </pc:sldMkLst>
        <pc:spChg chg="mod">
          <ac:chgData name="Lauren Spice (2405414)" userId="S::2405414@student.uwtsd.ac.uk::62ab86de-c56f-4db9-ba11-f2e719569363" providerId="AD" clId="Web-{706154A2-56C2-20CD-5944-6402B24012DC}" dt="2026-01-20T09:12:22.997" v="13" actId="20577"/>
          <ac:spMkLst>
            <pc:docMk/>
            <pc:sldMk cId="753539813" sldId="263"/>
            <ac:spMk id="5" creationId="{F566BD50-DAE3-ACB8-7254-50A0DF923186}"/>
          </ac:spMkLst>
        </pc:spChg>
      </pc:sldChg>
      <pc:sldChg chg="modSp">
        <pc:chgData name="Lauren Spice (2405414)" userId="S::2405414@student.uwtsd.ac.uk::62ab86de-c56f-4db9-ba11-f2e719569363" providerId="AD" clId="Web-{706154A2-56C2-20CD-5944-6402B24012DC}" dt="2026-01-20T09:46:57.821" v="17" actId="20577"/>
        <pc:sldMkLst>
          <pc:docMk/>
          <pc:sldMk cId="1199061941" sldId="265"/>
        </pc:sldMkLst>
        <pc:spChg chg="mod">
          <ac:chgData name="Lauren Spice (2405414)" userId="S::2405414@student.uwtsd.ac.uk::62ab86de-c56f-4db9-ba11-f2e719569363" providerId="AD" clId="Web-{706154A2-56C2-20CD-5944-6402B24012DC}" dt="2026-01-20T09:46:57.821" v="17" actId="20577"/>
          <ac:spMkLst>
            <pc:docMk/>
            <pc:sldMk cId="1199061941" sldId="265"/>
            <ac:spMk id="3" creationId="{A4FB145D-9C14-117F-C346-9AB45ECC9B8D}"/>
          </ac:spMkLst>
        </pc:spChg>
      </pc:sldChg>
    </pc:docChg>
  </pc:docChgLst>
  <pc:docChgLst>
    <pc:chgData name="Lauren Spice (2405414)" userId="S::2405414@student.uwtsd.ac.uk::62ab86de-c56f-4db9-ba11-f2e719569363" providerId="AD" clId="Web-{AA3A3441-C9DB-86E9-0593-C83AE6C8662F}"/>
    <pc:docChg chg="addSld modSld sldOrd">
      <pc:chgData name="Lauren Spice (2405414)" userId="S::2405414@student.uwtsd.ac.uk::62ab86de-c56f-4db9-ba11-f2e719569363" providerId="AD" clId="Web-{AA3A3441-C9DB-86E9-0593-C83AE6C8662F}" dt="2026-01-16T10:13:37.914" v="382"/>
      <pc:docMkLst>
        <pc:docMk/>
      </pc:docMkLst>
      <pc:sldChg chg="modSp">
        <pc:chgData name="Lauren Spice (2405414)" userId="S::2405414@student.uwtsd.ac.uk::62ab86de-c56f-4db9-ba11-f2e719569363" providerId="AD" clId="Web-{AA3A3441-C9DB-86E9-0593-C83AE6C8662F}" dt="2026-01-16T09:41:00.187" v="12" actId="20577"/>
        <pc:sldMkLst>
          <pc:docMk/>
          <pc:sldMk cId="109857222" sldId="256"/>
        </pc:sldMkLst>
        <pc:spChg chg="mod">
          <ac:chgData name="Lauren Spice (2405414)" userId="S::2405414@student.uwtsd.ac.uk::62ab86de-c56f-4db9-ba11-f2e719569363" providerId="AD" clId="Web-{AA3A3441-C9DB-86E9-0593-C83AE6C8662F}" dt="2026-01-16T09:40:41.138" v="5" actId="20577"/>
          <ac:spMkLst>
            <pc:docMk/>
            <pc:sldMk cId="109857222" sldId="256"/>
            <ac:spMk id="2" creationId="{00000000-0000-0000-0000-000000000000}"/>
          </ac:spMkLst>
        </pc:spChg>
        <pc:spChg chg="mod">
          <ac:chgData name="Lauren Spice (2405414)" userId="S::2405414@student.uwtsd.ac.uk::62ab86de-c56f-4db9-ba11-f2e719569363" providerId="AD" clId="Web-{AA3A3441-C9DB-86E9-0593-C83AE6C8662F}" dt="2026-01-16T09:41:00.187" v="12" actId="20577"/>
          <ac:spMkLst>
            <pc:docMk/>
            <pc:sldMk cId="109857222" sldId="256"/>
            <ac:spMk id="3" creationId="{00000000-0000-0000-0000-000000000000}"/>
          </ac:spMkLst>
        </pc:spChg>
      </pc:sldChg>
      <pc:sldChg chg="addSp delSp modSp new mod setBg modClrScheme chgLayout modNotes">
        <pc:chgData name="Lauren Spice (2405414)" userId="S::2405414@student.uwtsd.ac.uk::62ab86de-c56f-4db9-ba11-f2e719569363" providerId="AD" clId="Web-{AA3A3441-C9DB-86E9-0593-C83AE6C8662F}" dt="2026-01-16T10:13:34.210" v="381"/>
        <pc:sldMkLst>
          <pc:docMk/>
          <pc:sldMk cId="2233264448" sldId="257"/>
        </pc:sldMkLst>
        <pc:picChg chg="add mod ord">
          <ac:chgData name="Lauren Spice (2405414)" userId="S::2405414@student.uwtsd.ac.uk::62ab86de-c56f-4db9-ba11-f2e719569363" providerId="AD" clId="Web-{AA3A3441-C9DB-86E9-0593-C83AE6C8662F}" dt="2026-01-16T10:12:58.159" v="379"/>
          <ac:picMkLst>
            <pc:docMk/>
            <pc:sldMk cId="2233264448" sldId="257"/>
            <ac:picMk id="5" creationId="{F5BDE51A-57B3-5D20-E2BE-23447181B511}"/>
          </ac:picMkLst>
        </pc:picChg>
        <pc:picChg chg="add mod ord">
          <ac:chgData name="Lauren Spice (2405414)" userId="S::2405414@student.uwtsd.ac.uk::62ab86de-c56f-4db9-ba11-f2e719569363" providerId="AD" clId="Web-{AA3A3441-C9DB-86E9-0593-C83AE6C8662F}" dt="2026-01-16T10:12:58.159" v="379"/>
          <ac:picMkLst>
            <pc:docMk/>
            <pc:sldMk cId="2233264448" sldId="257"/>
            <ac:picMk id="6" creationId="{269019B0-582D-AB76-9986-4C7A9C95C609}"/>
          </ac:picMkLst>
        </pc:picChg>
        <pc:picChg chg="add mod ord">
          <ac:chgData name="Lauren Spice (2405414)" userId="S::2405414@student.uwtsd.ac.uk::62ab86de-c56f-4db9-ba11-f2e719569363" providerId="AD" clId="Web-{AA3A3441-C9DB-86E9-0593-C83AE6C8662F}" dt="2026-01-16T10:12:58.159" v="379"/>
          <ac:picMkLst>
            <pc:docMk/>
            <pc:sldMk cId="2233264448" sldId="257"/>
            <ac:picMk id="7" creationId="{1E0DCC30-C1B2-306E-74C6-246558AF543A}"/>
          </ac:picMkLst>
        </pc:picChg>
      </pc:sldChg>
      <pc:sldChg chg="addSp delSp modSp new mod ord setBg">
        <pc:chgData name="Lauren Spice (2405414)" userId="S::2405414@student.uwtsd.ac.uk::62ab86de-c56f-4db9-ba11-f2e719569363" providerId="AD" clId="Web-{AA3A3441-C9DB-86E9-0593-C83AE6C8662F}" dt="2026-01-16T10:00:11.650" v="360"/>
        <pc:sldMkLst>
          <pc:docMk/>
          <pc:sldMk cId="2186539208" sldId="258"/>
        </pc:sldMkLst>
        <pc:spChg chg="mod ord">
          <ac:chgData name="Lauren Spice (2405414)" userId="S::2405414@student.uwtsd.ac.uk::62ab86de-c56f-4db9-ba11-f2e719569363" providerId="AD" clId="Web-{AA3A3441-C9DB-86E9-0593-C83AE6C8662F}" dt="2026-01-16T09:57:32.622" v="350" actId="20577"/>
          <ac:spMkLst>
            <pc:docMk/>
            <pc:sldMk cId="2186539208" sldId="258"/>
            <ac:spMk id="3" creationId="{23323CE8-3F6B-1C06-B690-06D37EF3FE48}"/>
          </ac:spMkLst>
        </pc:spChg>
        <pc:picChg chg="add mod ord">
          <ac:chgData name="Lauren Spice (2405414)" userId="S::2405414@student.uwtsd.ac.uk::62ab86de-c56f-4db9-ba11-f2e719569363" providerId="AD" clId="Web-{AA3A3441-C9DB-86E9-0593-C83AE6C8662F}" dt="2026-01-16T09:54:55.088" v="336"/>
          <ac:picMkLst>
            <pc:docMk/>
            <pc:sldMk cId="2186539208" sldId="258"/>
            <ac:picMk id="4" creationId="{2A63607F-86BD-B819-8A6F-18A796856176}"/>
          </ac:picMkLst>
        </pc:picChg>
        <pc:picChg chg="add mod">
          <ac:chgData name="Lauren Spice (2405414)" userId="S::2405414@student.uwtsd.ac.uk::62ab86de-c56f-4db9-ba11-f2e719569363" providerId="AD" clId="Web-{AA3A3441-C9DB-86E9-0593-C83AE6C8662F}" dt="2026-01-16T09:54:55.088" v="336"/>
          <ac:picMkLst>
            <pc:docMk/>
            <pc:sldMk cId="2186539208" sldId="258"/>
            <ac:picMk id="5" creationId="{A9872242-B4A3-EB4D-DAF4-C100F4DB68C4}"/>
          </ac:picMkLst>
        </pc:picChg>
      </pc:sldChg>
      <pc:sldChg chg="new">
        <pc:chgData name="Lauren Spice (2405414)" userId="S::2405414@student.uwtsd.ac.uk::62ab86de-c56f-4db9-ba11-f2e719569363" providerId="AD" clId="Web-{AA3A3441-C9DB-86E9-0593-C83AE6C8662F}" dt="2026-01-16T10:13:37.914" v="382"/>
        <pc:sldMkLst>
          <pc:docMk/>
          <pc:sldMk cId="172910420" sldId="25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1D82E1-CD84-429E-B189-607B0DE58DB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95F9A660-AA81-4770-8F0B-188120E76AE3}">
      <dgm:prSet/>
      <dgm:spPr/>
      <dgm:t>
        <a:bodyPr/>
        <a:lstStyle/>
        <a:p>
          <a:pPr rtl="0"/>
          <a:r>
            <a:rPr lang="en-US">
              <a:latin typeface="Aptos Display" panose="020F0302020204030204"/>
            </a:rPr>
            <a:t>Does</a:t>
          </a:r>
          <a:r>
            <a:rPr lang="en-US"/>
            <a:t> </a:t>
          </a:r>
          <a:r>
            <a:rPr lang="en-US">
              <a:latin typeface="Aptos Display" panose="020F0302020204030204"/>
            </a:rPr>
            <a:t>not  </a:t>
          </a:r>
          <a:r>
            <a:rPr lang="en-US"/>
            <a:t>pay attention to details </a:t>
          </a:r>
        </a:p>
      </dgm:t>
    </dgm:pt>
    <dgm:pt modelId="{2B58A4AA-BE04-4A09-9865-F6ED3511AB55}" type="parTrans" cxnId="{CC610778-6E26-447B-A2F2-E8C55671168F}">
      <dgm:prSet/>
      <dgm:spPr/>
      <dgm:t>
        <a:bodyPr/>
        <a:lstStyle/>
        <a:p>
          <a:endParaRPr lang="en-US"/>
        </a:p>
      </dgm:t>
    </dgm:pt>
    <dgm:pt modelId="{59237B40-7C34-414E-9438-E0174CFE52E1}" type="sibTrans" cxnId="{CC610778-6E26-447B-A2F2-E8C55671168F}">
      <dgm:prSet/>
      <dgm:spPr/>
      <dgm:t>
        <a:bodyPr/>
        <a:lstStyle/>
        <a:p>
          <a:endParaRPr lang="en-US"/>
        </a:p>
      </dgm:t>
    </dgm:pt>
    <dgm:pt modelId="{0AC55185-C6FF-4B9B-BCA6-5071E88767B1}">
      <dgm:prSet/>
      <dgm:spPr/>
      <dgm:t>
        <a:bodyPr/>
        <a:lstStyle/>
        <a:p>
          <a:r>
            <a:rPr lang="en-US"/>
            <a:t>Makes mistakes.</a:t>
          </a:r>
        </a:p>
      </dgm:t>
    </dgm:pt>
    <dgm:pt modelId="{8D6498D1-4D33-4793-801B-58D2768A50AD}" type="parTrans" cxnId="{55829141-7E88-4BC5-934C-7E772E63A334}">
      <dgm:prSet/>
      <dgm:spPr/>
      <dgm:t>
        <a:bodyPr/>
        <a:lstStyle/>
        <a:p>
          <a:endParaRPr lang="en-US"/>
        </a:p>
      </dgm:t>
    </dgm:pt>
    <dgm:pt modelId="{12E8263D-53D2-4CBF-98F9-264C7F998C90}" type="sibTrans" cxnId="{55829141-7E88-4BC5-934C-7E772E63A334}">
      <dgm:prSet/>
      <dgm:spPr/>
      <dgm:t>
        <a:bodyPr/>
        <a:lstStyle/>
        <a:p>
          <a:endParaRPr lang="en-US"/>
        </a:p>
      </dgm:t>
    </dgm:pt>
    <dgm:pt modelId="{B1DF9B54-C3F0-465C-B0FD-ED6E22978764}">
      <dgm:prSet/>
      <dgm:spPr/>
      <dgm:t>
        <a:bodyPr/>
        <a:lstStyle/>
        <a:p>
          <a:r>
            <a:rPr lang="en-US"/>
            <a:t>Has problems concentrating  on tasks or activities,during lectures, conversations or reading.</a:t>
          </a:r>
        </a:p>
      </dgm:t>
    </dgm:pt>
    <dgm:pt modelId="{0D4E9BAB-CE61-4CD6-AFBB-B6EF8886CF62}" type="parTrans" cxnId="{EC56627C-10D1-4024-ACBF-185D0629C0D0}">
      <dgm:prSet/>
      <dgm:spPr/>
      <dgm:t>
        <a:bodyPr/>
        <a:lstStyle/>
        <a:p>
          <a:endParaRPr lang="en-US"/>
        </a:p>
      </dgm:t>
    </dgm:pt>
    <dgm:pt modelId="{6E25AEEF-B0A9-4CED-B6CB-140AF264EFC5}" type="sibTrans" cxnId="{EC56627C-10D1-4024-ACBF-185D0629C0D0}">
      <dgm:prSet/>
      <dgm:spPr/>
      <dgm:t>
        <a:bodyPr/>
        <a:lstStyle/>
        <a:p>
          <a:endParaRPr lang="en-US"/>
        </a:p>
      </dgm:t>
    </dgm:pt>
    <dgm:pt modelId="{0936A722-387C-4859-ACF7-D8BC4BC6C020}">
      <dgm:prSet/>
      <dgm:spPr/>
      <dgm:t>
        <a:bodyPr/>
        <a:lstStyle/>
        <a:p>
          <a:r>
            <a:rPr lang="en-US"/>
            <a:t>Does not listen when being spoken to.</a:t>
          </a:r>
        </a:p>
      </dgm:t>
    </dgm:pt>
    <dgm:pt modelId="{3114C0C1-1457-4E37-A339-C21558FC4E02}" type="parTrans" cxnId="{53370531-E0BD-4C87-9809-7B155C4D6FB3}">
      <dgm:prSet/>
      <dgm:spPr/>
      <dgm:t>
        <a:bodyPr/>
        <a:lstStyle/>
        <a:p>
          <a:endParaRPr lang="en-US"/>
        </a:p>
      </dgm:t>
    </dgm:pt>
    <dgm:pt modelId="{E6A42ADC-1528-4F9E-AF12-744EBB364F24}" type="sibTrans" cxnId="{53370531-E0BD-4C87-9809-7B155C4D6FB3}">
      <dgm:prSet/>
      <dgm:spPr/>
      <dgm:t>
        <a:bodyPr/>
        <a:lstStyle/>
        <a:p>
          <a:endParaRPr lang="en-US"/>
        </a:p>
      </dgm:t>
    </dgm:pt>
    <dgm:pt modelId="{29D7F2F2-7E77-4BC6-B98C-F2562ABB4628}">
      <dgm:prSet/>
      <dgm:spPr/>
      <dgm:t>
        <a:bodyPr/>
        <a:lstStyle/>
        <a:p>
          <a:pPr rtl="0"/>
          <a:r>
            <a:rPr lang="en-US"/>
            <a:t>Struggles to follow instructions and </a:t>
          </a:r>
          <a:r>
            <a:rPr lang="en-US">
              <a:latin typeface="Aptos Display" panose="020F0302020204030204"/>
            </a:rPr>
            <a:t>does</a:t>
          </a:r>
          <a:r>
            <a:rPr lang="en-US"/>
            <a:t> </a:t>
          </a:r>
          <a:r>
            <a:rPr lang="en-US">
              <a:latin typeface="Aptos Display" panose="020F0302020204030204"/>
            </a:rPr>
            <a:t>not </a:t>
          </a:r>
          <a:r>
            <a:rPr lang="en-US"/>
            <a:t>complete schoolwork, chores or job duties, may begin the tasks/chores but loses focus</a:t>
          </a:r>
        </a:p>
      </dgm:t>
    </dgm:pt>
    <dgm:pt modelId="{4D955741-225A-470B-800E-D97CC7CFFC95}" type="parTrans" cxnId="{FB88904E-273F-4FCF-BD1A-5209E62302C2}">
      <dgm:prSet/>
      <dgm:spPr/>
      <dgm:t>
        <a:bodyPr/>
        <a:lstStyle/>
        <a:p>
          <a:endParaRPr lang="en-US"/>
        </a:p>
      </dgm:t>
    </dgm:pt>
    <dgm:pt modelId="{A05A2AC3-17EF-44BB-A982-AA540FDD708B}" type="sibTrans" cxnId="{FB88904E-273F-4FCF-BD1A-5209E62302C2}">
      <dgm:prSet/>
      <dgm:spPr/>
      <dgm:t>
        <a:bodyPr/>
        <a:lstStyle/>
        <a:p>
          <a:endParaRPr lang="en-US"/>
        </a:p>
      </dgm:t>
    </dgm:pt>
    <dgm:pt modelId="{3D7CE8E3-9822-4F3E-A385-D088B5D520E5}">
      <dgm:prSet/>
      <dgm:spPr/>
      <dgm:t>
        <a:bodyPr/>
        <a:lstStyle/>
        <a:p>
          <a:r>
            <a:rPr lang="en-US"/>
            <a:t>problems organising challenges (Homework)</a:t>
          </a:r>
        </a:p>
      </dgm:t>
    </dgm:pt>
    <dgm:pt modelId="{55C47399-4873-4C8B-9886-88135622179B}" type="parTrans" cxnId="{F3B64BAD-B138-4E11-98FD-0DE5365CCF95}">
      <dgm:prSet/>
      <dgm:spPr/>
      <dgm:t>
        <a:bodyPr/>
        <a:lstStyle/>
        <a:p>
          <a:endParaRPr lang="en-US"/>
        </a:p>
      </dgm:t>
    </dgm:pt>
    <dgm:pt modelId="{2E17140E-AC9D-4F41-8178-B1684D24BEC2}" type="sibTrans" cxnId="{F3B64BAD-B138-4E11-98FD-0DE5365CCF95}">
      <dgm:prSet/>
      <dgm:spPr/>
      <dgm:t>
        <a:bodyPr/>
        <a:lstStyle/>
        <a:p>
          <a:endParaRPr lang="en-US"/>
        </a:p>
      </dgm:t>
    </dgm:pt>
    <dgm:pt modelId="{23DA7E62-B71D-4CBD-B45D-C772E664BD4F}">
      <dgm:prSet/>
      <dgm:spPr/>
      <dgm:t>
        <a:bodyPr/>
        <a:lstStyle/>
        <a:p>
          <a:r>
            <a:rPr lang="en-US"/>
            <a:t>Avoids or dislikes tasks that require sustained mental effort, such as homework.</a:t>
          </a:r>
        </a:p>
      </dgm:t>
    </dgm:pt>
    <dgm:pt modelId="{F06FB4CE-11C2-4B53-A8D6-BD6DC1CB14CC}" type="parTrans" cxnId="{8A3F10E5-B4DA-41C1-961D-3EC0A70785C7}">
      <dgm:prSet/>
      <dgm:spPr/>
      <dgm:t>
        <a:bodyPr/>
        <a:lstStyle/>
        <a:p>
          <a:endParaRPr lang="en-US"/>
        </a:p>
      </dgm:t>
    </dgm:pt>
    <dgm:pt modelId="{16044C79-6F04-466F-BB53-289C69562CBB}" type="sibTrans" cxnId="{8A3F10E5-B4DA-41C1-961D-3EC0A70785C7}">
      <dgm:prSet/>
      <dgm:spPr/>
      <dgm:t>
        <a:bodyPr/>
        <a:lstStyle/>
        <a:p>
          <a:endParaRPr lang="en-US"/>
        </a:p>
      </dgm:t>
    </dgm:pt>
    <dgm:pt modelId="{F50CBF77-40C8-47AF-9ADB-7DDF4652A835}">
      <dgm:prSet/>
      <dgm:spPr/>
      <dgm:t>
        <a:bodyPr/>
        <a:lstStyle/>
        <a:p>
          <a:r>
            <a:rPr lang="en-US"/>
            <a:t>Often loses things needed for tasks or daily life, such as school papers, books.</a:t>
          </a:r>
        </a:p>
      </dgm:t>
    </dgm:pt>
    <dgm:pt modelId="{5215C9E4-52CD-4D2C-AE59-85F6F2B8D37B}" type="parTrans" cxnId="{C531820B-1476-46F1-9743-ABE798ACEDB8}">
      <dgm:prSet/>
      <dgm:spPr/>
      <dgm:t>
        <a:bodyPr/>
        <a:lstStyle/>
        <a:p>
          <a:endParaRPr lang="en-US"/>
        </a:p>
      </dgm:t>
    </dgm:pt>
    <dgm:pt modelId="{DDED15A7-580B-4B02-9DA9-0644DAF905CF}" type="sibTrans" cxnId="{C531820B-1476-46F1-9743-ABE798ACEDB8}">
      <dgm:prSet/>
      <dgm:spPr/>
      <dgm:t>
        <a:bodyPr/>
        <a:lstStyle/>
        <a:p>
          <a:endParaRPr lang="en-US"/>
        </a:p>
      </dgm:t>
    </dgm:pt>
    <dgm:pt modelId="{C5E3C61E-2179-4799-BC35-74F9F40B9EDF}">
      <dgm:prSet/>
      <dgm:spPr/>
      <dgm:t>
        <a:bodyPr/>
        <a:lstStyle/>
        <a:p>
          <a:r>
            <a:rPr lang="en-US"/>
            <a:t>Is easily distracted by unrelated things or thoughts.</a:t>
          </a:r>
        </a:p>
      </dgm:t>
    </dgm:pt>
    <dgm:pt modelId="{46DF40E9-E164-489C-BEFE-9E6C961E2717}" type="parTrans" cxnId="{C8C89DB1-FA80-44CD-9D49-51528793DA31}">
      <dgm:prSet/>
      <dgm:spPr/>
      <dgm:t>
        <a:bodyPr/>
        <a:lstStyle/>
        <a:p>
          <a:endParaRPr lang="en-US"/>
        </a:p>
      </dgm:t>
    </dgm:pt>
    <dgm:pt modelId="{D74826C7-EDE7-4C7D-B26A-F1CBF5260AA5}" type="sibTrans" cxnId="{C8C89DB1-FA80-44CD-9D49-51528793DA31}">
      <dgm:prSet/>
      <dgm:spPr/>
      <dgm:t>
        <a:bodyPr/>
        <a:lstStyle/>
        <a:p>
          <a:endParaRPr lang="en-US"/>
        </a:p>
      </dgm:t>
    </dgm:pt>
    <dgm:pt modelId="{2AE14D21-8E30-44F1-B306-30B04926A072}">
      <dgm:prSet/>
      <dgm:spPr/>
      <dgm:t>
        <a:bodyPr/>
        <a:lstStyle/>
        <a:p>
          <a:r>
            <a:rPr lang="en-US"/>
            <a:t>Forgets daily routine tasks, such as doing chores, daily hygiene, food.</a:t>
          </a:r>
        </a:p>
      </dgm:t>
    </dgm:pt>
    <dgm:pt modelId="{3F8A2A15-E27D-4719-96C8-B3BFD7AC6743}" type="parTrans" cxnId="{9F2D9C50-8B3B-4D77-A05F-579C453D4DD3}">
      <dgm:prSet/>
      <dgm:spPr/>
      <dgm:t>
        <a:bodyPr/>
        <a:lstStyle/>
        <a:p>
          <a:endParaRPr lang="en-US"/>
        </a:p>
      </dgm:t>
    </dgm:pt>
    <dgm:pt modelId="{70E31A81-A8CA-49E0-AB6A-9E8A9D95F3CE}" type="sibTrans" cxnId="{9F2D9C50-8B3B-4D77-A05F-579C453D4DD3}">
      <dgm:prSet/>
      <dgm:spPr/>
      <dgm:t>
        <a:bodyPr/>
        <a:lstStyle/>
        <a:p>
          <a:endParaRPr lang="en-US"/>
        </a:p>
      </dgm:t>
    </dgm:pt>
    <dgm:pt modelId="{44D94B14-BEE3-4E88-95F6-53774A40F1FF}">
      <dgm:prSet/>
      <dgm:spPr/>
      <dgm:t>
        <a:bodyPr/>
        <a:lstStyle/>
        <a:p>
          <a:r>
            <a:rPr lang="en-US"/>
            <a:t>(Elmaghraby and Garayalde, 2022)</a:t>
          </a:r>
        </a:p>
      </dgm:t>
    </dgm:pt>
    <dgm:pt modelId="{006B3B93-DBB4-482F-816D-B48C6069FA42}" type="parTrans" cxnId="{23F054B2-AD85-487B-B19E-5DBA2A7FCD2E}">
      <dgm:prSet/>
      <dgm:spPr/>
      <dgm:t>
        <a:bodyPr/>
        <a:lstStyle/>
        <a:p>
          <a:endParaRPr lang="en-US"/>
        </a:p>
      </dgm:t>
    </dgm:pt>
    <dgm:pt modelId="{437122AA-3D54-49CC-8ABC-CB6C3DA66124}" type="sibTrans" cxnId="{23F054B2-AD85-487B-B19E-5DBA2A7FCD2E}">
      <dgm:prSet/>
      <dgm:spPr/>
      <dgm:t>
        <a:bodyPr/>
        <a:lstStyle/>
        <a:p>
          <a:endParaRPr lang="en-US"/>
        </a:p>
      </dgm:t>
    </dgm:pt>
    <dgm:pt modelId="{6A4E7CDC-5A9F-42CF-9793-D73480257F22}" type="pres">
      <dgm:prSet presAssocID="{BA1D82E1-CD84-429E-B189-607B0DE58DBF}" presName="diagram" presStyleCnt="0">
        <dgm:presLayoutVars>
          <dgm:dir/>
          <dgm:resizeHandles val="exact"/>
        </dgm:presLayoutVars>
      </dgm:prSet>
      <dgm:spPr/>
    </dgm:pt>
    <dgm:pt modelId="{0E97E06D-0350-4F56-B0A3-7DAA8AE37EAD}" type="pres">
      <dgm:prSet presAssocID="{95F9A660-AA81-4770-8F0B-188120E76AE3}" presName="node" presStyleLbl="node1" presStyleIdx="0" presStyleCnt="11">
        <dgm:presLayoutVars>
          <dgm:bulletEnabled val="1"/>
        </dgm:presLayoutVars>
      </dgm:prSet>
      <dgm:spPr/>
    </dgm:pt>
    <dgm:pt modelId="{66D2D1D6-F7CA-4C20-9C38-7D26E3FEFFB2}" type="pres">
      <dgm:prSet presAssocID="{59237B40-7C34-414E-9438-E0174CFE52E1}" presName="sibTrans" presStyleCnt="0"/>
      <dgm:spPr/>
    </dgm:pt>
    <dgm:pt modelId="{2ECB78E2-BDE3-4E3D-BF7F-C52775477B96}" type="pres">
      <dgm:prSet presAssocID="{0AC55185-C6FF-4B9B-BCA6-5071E88767B1}" presName="node" presStyleLbl="node1" presStyleIdx="1" presStyleCnt="11">
        <dgm:presLayoutVars>
          <dgm:bulletEnabled val="1"/>
        </dgm:presLayoutVars>
      </dgm:prSet>
      <dgm:spPr/>
    </dgm:pt>
    <dgm:pt modelId="{38231134-4FFC-4208-9147-D6D7F1CB8AD8}" type="pres">
      <dgm:prSet presAssocID="{12E8263D-53D2-4CBF-98F9-264C7F998C90}" presName="sibTrans" presStyleCnt="0"/>
      <dgm:spPr/>
    </dgm:pt>
    <dgm:pt modelId="{CA841844-4ADA-4269-B202-9D9F145CE8D8}" type="pres">
      <dgm:prSet presAssocID="{B1DF9B54-C3F0-465C-B0FD-ED6E22978764}" presName="node" presStyleLbl="node1" presStyleIdx="2" presStyleCnt="11">
        <dgm:presLayoutVars>
          <dgm:bulletEnabled val="1"/>
        </dgm:presLayoutVars>
      </dgm:prSet>
      <dgm:spPr/>
    </dgm:pt>
    <dgm:pt modelId="{4DAF1BB8-9DBA-4F76-831B-C140126C7FB1}" type="pres">
      <dgm:prSet presAssocID="{6E25AEEF-B0A9-4CED-B6CB-140AF264EFC5}" presName="sibTrans" presStyleCnt="0"/>
      <dgm:spPr/>
    </dgm:pt>
    <dgm:pt modelId="{80DEA138-888A-4A1F-AC3D-824599528129}" type="pres">
      <dgm:prSet presAssocID="{0936A722-387C-4859-ACF7-D8BC4BC6C020}" presName="node" presStyleLbl="node1" presStyleIdx="3" presStyleCnt="11">
        <dgm:presLayoutVars>
          <dgm:bulletEnabled val="1"/>
        </dgm:presLayoutVars>
      </dgm:prSet>
      <dgm:spPr/>
    </dgm:pt>
    <dgm:pt modelId="{90AB7E69-B866-4283-BB58-02E5609402E0}" type="pres">
      <dgm:prSet presAssocID="{E6A42ADC-1528-4F9E-AF12-744EBB364F24}" presName="sibTrans" presStyleCnt="0"/>
      <dgm:spPr/>
    </dgm:pt>
    <dgm:pt modelId="{31404341-A8D3-441D-A45D-7998625E972C}" type="pres">
      <dgm:prSet presAssocID="{29D7F2F2-7E77-4BC6-B98C-F2562ABB4628}" presName="node" presStyleLbl="node1" presStyleIdx="4" presStyleCnt="11">
        <dgm:presLayoutVars>
          <dgm:bulletEnabled val="1"/>
        </dgm:presLayoutVars>
      </dgm:prSet>
      <dgm:spPr/>
    </dgm:pt>
    <dgm:pt modelId="{5B99DA6D-A6FB-423F-BBBB-39F7FD4ED2B7}" type="pres">
      <dgm:prSet presAssocID="{A05A2AC3-17EF-44BB-A982-AA540FDD708B}" presName="sibTrans" presStyleCnt="0"/>
      <dgm:spPr/>
    </dgm:pt>
    <dgm:pt modelId="{840D85DD-2F74-4DBA-8118-0C3C42C5481E}" type="pres">
      <dgm:prSet presAssocID="{3D7CE8E3-9822-4F3E-A385-D088B5D520E5}" presName="node" presStyleLbl="node1" presStyleIdx="5" presStyleCnt="11">
        <dgm:presLayoutVars>
          <dgm:bulletEnabled val="1"/>
        </dgm:presLayoutVars>
      </dgm:prSet>
      <dgm:spPr/>
    </dgm:pt>
    <dgm:pt modelId="{F95FD8C4-1D83-4347-B6A8-7D1E1A7488E5}" type="pres">
      <dgm:prSet presAssocID="{2E17140E-AC9D-4F41-8178-B1684D24BEC2}" presName="sibTrans" presStyleCnt="0"/>
      <dgm:spPr/>
    </dgm:pt>
    <dgm:pt modelId="{3EDD10BE-B38F-435D-B265-86914AFC0F9A}" type="pres">
      <dgm:prSet presAssocID="{23DA7E62-B71D-4CBD-B45D-C772E664BD4F}" presName="node" presStyleLbl="node1" presStyleIdx="6" presStyleCnt="11">
        <dgm:presLayoutVars>
          <dgm:bulletEnabled val="1"/>
        </dgm:presLayoutVars>
      </dgm:prSet>
      <dgm:spPr/>
    </dgm:pt>
    <dgm:pt modelId="{C70E3C2D-E245-472F-AC99-42AA9E99798C}" type="pres">
      <dgm:prSet presAssocID="{16044C79-6F04-466F-BB53-289C69562CBB}" presName="sibTrans" presStyleCnt="0"/>
      <dgm:spPr/>
    </dgm:pt>
    <dgm:pt modelId="{51967F83-B352-4C18-AC74-C0F6B5AD12BD}" type="pres">
      <dgm:prSet presAssocID="{F50CBF77-40C8-47AF-9ADB-7DDF4652A835}" presName="node" presStyleLbl="node1" presStyleIdx="7" presStyleCnt="11">
        <dgm:presLayoutVars>
          <dgm:bulletEnabled val="1"/>
        </dgm:presLayoutVars>
      </dgm:prSet>
      <dgm:spPr/>
    </dgm:pt>
    <dgm:pt modelId="{BB90D5C0-473B-4E25-8F48-39D07C367BFF}" type="pres">
      <dgm:prSet presAssocID="{DDED15A7-580B-4B02-9DA9-0644DAF905CF}" presName="sibTrans" presStyleCnt="0"/>
      <dgm:spPr/>
    </dgm:pt>
    <dgm:pt modelId="{B98A977D-1EB2-42CF-B7ED-825739591478}" type="pres">
      <dgm:prSet presAssocID="{C5E3C61E-2179-4799-BC35-74F9F40B9EDF}" presName="node" presStyleLbl="node1" presStyleIdx="8" presStyleCnt="11">
        <dgm:presLayoutVars>
          <dgm:bulletEnabled val="1"/>
        </dgm:presLayoutVars>
      </dgm:prSet>
      <dgm:spPr/>
    </dgm:pt>
    <dgm:pt modelId="{8AA88A6F-D76F-4687-B689-C867E9C53F87}" type="pres">
      <dgm:prSet presAssocID="{D74826C7-EDE7-4C7D-B26A-F1CBF5260AA5}" presName="sibTrans" presStyleCnt="0"/>
      <dgm:spPr/>
    </dgm:pt>
    <dgm:pt modelId="{95233F9C-064E-4579-B056-DBD4006D1560}" type="pres">
      <dgm:prSet presAssocID="{2AE14D21-8E30-44F1-B306-30B04926A072}" presName="node" presStyleLbl="node1" presStyleIdx="9" presStyleCnt="11">
        <dgm:presLayoutVars>
          <dgm:bulletEnabled val="1"/>
        </dgm:presLayoutVars>
      </dgm:prSet>
      <dgm:spPr/>
    </dgm:pt>
    <dgm:pt modelId="{94D0A0C8-E6EF-4B4E-A52B-41F2E2023E71}" type="pres">
      <dgm:prSet presAssocID="{70E31A81-A8CA-49E0-AB6A-9E8A9D95F3CE}" presName="sibTrans" presStyleCnt="0"/>
      <dgm:spPr/>
    </dgm:pt>
    <dgm:pt modelId="{8BF61F3C-7B68-45FE-83BD-13A1CD8F3712}" type="pres">
      <dgm:prSet presAssocID="{44D94B14-BEE3-4E88-95F6-53774A40F1FF}" presName="node" presStyleLbl="node1" presStyleIdx="10" presStyleCnt="11">
        <dgm:presLayoutVars>
          <dgm:bulletEnabled val="1"/>
        </dgm:presLayoutVars>
      </dgm:prSet>
      <dgm:spPr/>
    </dgm:pt>
  </dgm:ptLst>
  <dgm:cxnLst>
    <dgm:cxn modelId="{A897F009-A96C-4A1C-AE10-E1BAA3C0FF72}" type="presOf" srcId="{2AE14D21-8E30-44F1-B306-30B04926A072}" destId="{95233F9C-064E-4579-B056-DBD4006D1560}" srcOrd="0" destOrd="0" presId="urn:microsoft.com/office/officeart/2005/8/layout/default"/>
    <dgm:cxn modelId="{C531820B-1476-46F1-9743-ABE798ACEDB8}" srcId="{BA1D82E1-CD84-429E-B189-607B0DE58DBF}" destId="{F50CBF77-40C8-47AF-9ADB-7DDF4652A835}" srcOrd="7" destOrd="0" parTransId="{5215C9E4-52CD-4D2C-AE59-85F6F2B8D37B}" sibTransId="{DDED15A7-580B-4B02-9DA9-0644DAF905CF}"/>
    <dgm:cxn modelId="{541D7916-0CD3-4AF7-8524-FD42AB555212}" type="presOf" srcId="{0AC55185-C6FF-4B9B-BCA6-5071E88767B1}" destId="{2ECB78E2-BDE3-4E3D-BF7F-C52775477B96}" srcOrd="0" destOrd="0" presId="urn:microsoft.com/office/officeart/2005/8/layout/default"/>
    <dgm:cxn modelId="{53370531-E0BD-4C87-9809-7B155C4D6FB3}" srcId="{BA1D82E1-CD84-429E-B189-607B0DE58DBF}" destId="{0936A722-387C-4859-ACF7-D8BC4BC6C020}" srcOrd="3" destOrd="0" parTransId="{3114C0C1-1457-4E37-A339-C21558FC4E02}" sibTransId="{E6A42ADC-1528-4F9E-AF12-744EBB364F24}"/>
    <dgm:cxn modelId="{E8D1CE39-2AED-426B-80D5-CC52AC69A074}" type="presOf" srcId="{0936A722-387C-4859-ACF7-D8BC4BC6C020}" destId="{80DEA138-888A-4A1F-AC3D-824599528129}" srcOrd="0" destOrd="0" presId="urn:microsoft.com/office/officeart/2005/8/layout/default"/>
    <dgm:cxn modelId="{EC31D23A-9BFC-429B-B8CD-0F567A3011AD}" type="presOf" srcId="{C5E3C61E-2179-4799-BC35-74F9F40B9EDF}" destId="{B98A977D-1EB2-42CF-B7ED-825739591478}" srcOrd="0" destOrd="0" presId="urn:microsoft.com/office/officeart/2005/8/layout/default"/>
    <dgm:cxn modelId="{55829141-7E88-4BC5-934C-7E772E63A334}" srcId="{BA1D82E1-CD84-429E-B189-607B0DE58DBF}" destId="{0AC55185-C6FF-4B9B-BCA6-5071E88767B1}" srcOrd="1" destOrd="0" parTransId="{8D6498D1-4D33-4793-801B-58D2768A50AD}" sibTransId="{12E8263D-53D2-4CBF-98F9-264C7F998C90}"/>
    <dgm:cxn modelId="{DDB9F046-B9DB-4367-AFF2-1F1059D11CC1}" type="presOf" srcId="{95F9A660-AA81-4770-8F0B-188120E76AE3}" destId="{0E97E06D-0350-4F56-B0A3-7DAA8AE37EAD}" srcOrd="0" destOrd="0" presId="urn:microsoft.com/office/officeart/2005/8/layout/default"/>
    <dgm:cxn modelId="{FB88904E-273F-4FCF-BD1A-5209E62302C2}" srcId="{BA1D82E1-CD84-429E-B189-607B0DE58DBF}" destId="{29D7F2F2-7E77-4BC6-B98C-F2562ABB4628}" srcOrd="4" destOrd="0" parTransId="{4D955741-225A-470B-800E-D97CC7CFFC95}" sibTransId="{A05A2AC3-17EF-44BB-A982-AA540FDD708B}"/>
    <dgm:cxn modelId="{9F2D9C50-8B3B-4D77-A05F-579C453D4DD3}" srcId="{BA1D82E1-CD84-429E-B189-607B0DE58DBF}" destId="{2AE14D21-8E30-44F1-B306-30B04926A072}" srcOrd="9" destOrd="0" parTransId="{3F8A2A15-E27D-4719-96C8-B3BFD7AC6743}" sibTransId="{70E31A81-A8CA-49E0-AB6A-9E8A9D95F3CE}"/>
    <dgm:cxn modelId="{CC610778-6E26-447B-A2F2-E8C55671168F}" srcId="{BA1D82E1-CD84-429E-B189-607B0DE58DBF}" destId="{95F9A660-AA81-4770-8F0B-188120E76AE3}" srcOrd="0" destOrd="0" parTransId="{2B58A4AA-BE04-4A09-9865-F6ED3511AB55}" sibTransId="{59237B40-7C34-414E-9438-E0174CFE52E1}"/>
    <dgm:cxn modelId="{EC56627C-10D1-4024-ACBF-185D0629C0D0}" srcId="{BA1D82E1-CD84-429E-B189-607B0DE58DBF}" destId="{B1DF9B54-C3F0-465C-B0FD-ED6E22978764}" srcOrd="2" destOrd="0" parTransId="{0D4E9BAB-CE61-4CD6-AFBB-B6EF8886CF62}" sibTransId="{6E25AEEF-B0A9-4CED-B6CB-140AF264EFC5}"/>
    <dgm:cxn modelId="{2F145682-AC03-4778-AB93-30C30867E236}" type="presOf" srcId="{23DA7E62-B71D-4CBD-B45D-C772E664BD4F}" destId="{3EDD10BE-B38F-435D-B265-86914AFC0F9A}" srcOrd="0" destOrd="0" presId="urn:microsoft.com/office/officeart/2005/8/layout/default"/>
    <dgm:cxn modelId="{ED397284-2469-4915-9271-6FBE7A65F6C8}" type="presOf" srcId="{29D7F2F2-7E77-4BC6-B98C-F2562ABB4628}" destId="{31404341-A8D3-441D-A45D-7998625E972C}" srcOrd="0" destOrd="0" presId="urn:microsoft.com/office/officeart/2005/8/layout/default"/>
    <dgm:cxn modelId="{47671A85-5601-47CF-921C-9086628993DB}" type="presOf" srcId="{F50CBF77-40C8-47AF-9ADB-7DDF4652A835}" destId="{51967F83-B352-4C18-AC74-C0F6B5AD12BD}" srcOrd="0" destOrd="0" presId="urn:microsoft.com/office/officeart/2005/8/layout/default"/>
    <dgm:cxn modelId="{F3B64BAD-B138-4E11-98FD-0DE5365CCF95}" srcId="{BA1D82E1-CD84-429E-B189-607B0DE58DBF}" destId="{3D7CE8E3-9822-4F3E-A385-D088B5D520E5}" srcOrd="5" destOrd="0" parTransId="{55C47399-4873-4C8B-9886-88135622179B}" sibTransId="{2E17140E-AC9D-4F41-8178-B1684D24BEC2}"/>
    <dgm:cxn modelId="{CAE32BAE-DFEE-463B-A539-5026B9B15078}" type="presOf" srcId="{44D94B14-BEE3-4E88-95F6-53774A40F1FF}" destId="{8BF61F3C-7B68-45FE-83BD-13A1CD8F3712}" srcOrd="0" destOrd="0" presId="urn:microsoft.com/office/officeart/2005/8/layout/default"/>
    <dgm:cxn modelId="{C8C89DB1-FA80-44CD-9D49-51528793DA31}" srcId="{BA1D82E1-CD84-429E-B189-607B0DE58DBF}" destId="{C5E3C61E-2179-4799-BC35-74F9F40B9EDF}" srcOrd="8" destOrd="0" parTransId="{46DF40E9-E164-489C-BEFE-9E6C961E2717}" sibTransId="{D74826C7-EDE7-4C7D-B26A-F1CBF5260AA5}"/>
    <dgm:cxn modelId="{23F054B2-AD85-487B-B19E-5DBA2A7FCD2E}" srcId="{BA1D82E1-CD84-429E-B189-607B0DE58DBF}" destId="{44D94B14-BEE3-4E88-95F6-53774A40F1FF}" srcOrd="10" destOrd="0" parTransId="{006B3B93-DBB4-482F-816D-B48C6069FA42}" sibTransId="{437122AA-3D54-49CC-8ABC-CB6C3DA66124}"/>
    <dgm:cxn modelId="{16F70BC7-E19A-4A74-8771-7A7CC3B88A3F}" type="presOf" srcId="{BA1D82E1-CD84-429E-B189-607B0DE58DBF}" destId="{6A4E7CDC-5A9F-42CF-9793-D73480257F22}" srcOrd="0" destOrd="0" presId="urn:microsoft.com/office/officeart/2005/8/layout/default"/>
    <dgm:cxn modelId="{5AE5CED8-BB8E-493E-B82F-9D6232B81CF3}" type="presOf" srcId="{B1DF9B54-C3F0-465C-B0FD-ED6E22978764}" destId="{CA841844-4ADA-4269-B202-9D9F145CE8D8}" srcOrd="0" destOrd="0" presId="urn:microsoft.com/office/officeart/2005/8/layout/default"/>
    <dgm:cxn modelId="{8A3F10E5-B4DA-41C1-961D-3EC0A70785C7}" srcId="{BA1D82E1-CD84-429E-B189-607B0DE58DBF}" destId="{23DA7E62-B71D-4CBD-B45D-C772E664BD4F}" srcOrd="6" destOrd="0" parTransId="{F06FB4CE-11C2-4B53-A8D6-BD6DC1CB14CC}" sibTransId="{16044C79-6F04-466F-BB53-289C69562CBB}"/>
    <dgm:cxn modelId="{868084FC-5E2F-4629-959A-AF5CCF669328}" type="presOf" srcId="{3D7CE8E3-9822-4F3E-A385-D088B5D520E5}" destId="{840D85DD-2F74-4DBA-8118-0C3C42C5481E}" srcOrd="0" destOrd="0" presId="urn:microsoft.com/office/officeart/2005/8/layout/default"/>
    <dgm:cxn modelId="{E94AC85F-2B81-494E-927B-01BF8BBD52DB}" type="presParOf" srcId="{6A4E7CDC-5A9F-42CF-9793-D73480257F22}" destId="{0E97E06D-0350-4F56-B0A3-7DAA8AE37EAD}" srcOrd="0" destOrd="0" presId="urn:microsoft.com/office/officeart/2005/8/layout/default"/>
    <dgm:cxn modelId="{1FCABAF2-7700-4AF6-812D-FE5865614B3F}" type="presParOf" srcId="{6A4E7CDC-5A9F-42CF-9793-D73480257F22}" destId="{66D2D1D6-F7CA-4C20-9C38-7D26E3FEFFB2}" srcOrd="1" destOrd="0" presId="urn:microsoft.com/office/officeart/2005/8/layout/default"/>
    <dgm:cxn modelId="{00ABA218-2F30-4AC2-AA47-8DD9C92045BA}" type="presParOf" srcId="{6A4E7CDC-5A9F-42CF-9793-D73480257F22}" destId="{2ECB78E2-BDE3-4E3D-BF7F-C52775477B96}" srcOrd="2" destOrd="0" presId="urn:microsoft.com/office/officeart/2005/8/layout/default"/>
    <dgm:cxn modelId="{BC9C54A6-9103-40EE-BEF9-5D640D1B9146}" type="presParOf" srcId="{6A4E7CDC-5A9F-42CF-9793-D73480257F22}" destId="{38231134-4FFC-4208-9147-D6D7F1CB8AD8}" srcOrd="3" destOrd="0" presId="urn:microsoft.com/office/officeart/2005/8/layout/default"/>
    <dgm:cxn modelId="{EE6A006B-BEEA-4489-9B49-C4BAC04A432E}" type="presParOf" srcId="{6A4E7CDC-5A9F-42CF-9793-D73480257F22}" destId="{CA841844-4ADA-4269-B202-9D9F145CE8D8}" srcOrd="4" destOrd="0" presId="urn:microsoft.com/office/officeart/2005/8/layout/default"/>
    <dgm:cxn modelId="{38F4A0B6-2FAC-47B4-A375-C037922CF736}" type="presParOf" srcId="{6A4E7CDC-5A9F-42CF-9793-D73480257F22}" destId="{4DAF1BB8-9DBA-4F76-831B-C140126C7FB1}" srcOrd="5" destOrd="0" presId="urn:microsoft.com/office/officeart/2005/8/layout/default"/>
    <dgm:cxn modelId="{DCF34B63-5310-4B1A-B677-9943C81326D8}" type="presParOf" srcId="{6A4E7CDC-5A9F-42CF-9793-D73480257F22}" destId="{80DEA138-888A-4A1F-AC3D-824599528129}" srcOrd="6" destOrd="0" presId="urn:microsoft.com/office/officeart/2005/8/layout/default"/>
    <dgm:cxn modelId="{E52CA26C-5BBE-4EE2-92A2-9CC065BC6F0E}" type="presParOf" srcId="{6A4E7CDC-5A9F-42CF-9793-D73480257F22}" destId="{90AB7E69-B866-4283-BB58-02E5609402E0}" srcOrd="7" destOrd="0" presId="urn:microsoft.com/office/officeart/2005/8/layout/default"/>
    <dgm:cxn modelId="{C802A408-3E20-45D5-B62D-DFDEF2C0DF29}" type="presParOf" srcId="{6A4E7CDC-5A9F-42CF-9793-D73480257F22}" destId="{31404341-A8D3-441D-A45D-7998625E972C}" srcOrd="8" destOrd="0" presId="urn:microsoft.com/office/officeart/2005/8/layout/default"/>
    <dgm:cxn modelId="{C0C463AE-13A1-4237-A79D-8202E293C021}" type="presParOf" srcId="{6A4E7CDC-5A9F-42CF-9793-D73480257F22}" destId="{5B99DA6D-A6FB-423F-BBBB-39F7FD4ED2B7}" srcOrd="9" destOrd="0" presId="urn:microsoft.com/office/officeart/2005/8/layout/default"/>
    <dgm:cxn modelId="{0665F86E-C4F2-495A-AAE7-0BA45775A7CE}" type="presParOf" srcId="{6A4E7CDC-5A9F-42CF-9793-D73480257F22}" destId="{840D85DD-2F74-4DBA-8118-0C3C42C5481E}" srcOrd="10" destOrd="0" presId="urn:microsoft.com/office/officeart/2005/8/layout/default"/>
    <dgm:cxn modelId="{F99994DB-D756-45FF-AF74-2B660D098C3C}" type="presParOf" srcId="{6A4E7CDC-5A9F-42CF-9793-D73480257F22}" destId="{F95FD8C4-1D83-4347-B6A8-7D1E1A7488E5}" srcOrd="11" destOrd="0" presId="urn:microsoft.com/office/officeart/2005/8/layout/default"/>
    <dgm:cxn modelId="{DEC63336-9E55-4F58-80EF-167B5E29D387}" type="presParOf" srcId="{6A4E7CDC-5A9F-42CF-9793-D73480257F22}" destId="{3EDD10BE-B38F-435D-B265-86914AFC0F9A}" srcOrd="12" destOrd="0" presId="urn:microsoft.com/office/officeart/2005/8/layout/default"/>
    <dgm:cxn modelId="{6B855883-ED94-461A-9D12-4C42CB56F46C}" type="presParOf" srcId="{6A4E7CDC-5A9F-42CF-9793-D73480257F22}" destId="{C70E3C2D-E245-472F-AC99-42AA9E99798C}" srcOrd="13" destOrd="0" presId="urn:microsoft.com/office/officeart/2005/8/layout/default"/>
    <dgm:cxn modelId="{A3A32A51-44D9-44F1-A7E4-CD84E3DDED5B}" type="presParOf" srcId="{6A4E7CDC-5A9F-42CF-9793-D73480257F22}" destId="{51967F83-B352-4C18-AC74-C0F6B5AD12BD}" srcOrd="14" destOrd="0" presId="urn:microsoft.com/office/officeart/2005/8/layout/default"/>
    <dgm:cxn modelId="{F53B5560-7F3F-49DB-B3EE-5D16D634A621}" type="presParOf" srcId="{6A4E7CDC-5A9F-42CF-9793-D73480257F22}" destId="{BB90D5C0-473B-4E25-8F48-39D07C367BFF}" srcOrd="15" destOrd="0" presId="urn:microsoft.com/office/officeart/2005/8/layout/default"/>
    <dgm:cxn modelId="{0834C4AE-5884-44F7-8E38-1B14E7D12A5B}" type="presParOf" srcId="{6A4E7CDC-5A9F-42CF-9793-D73480257F22}" destId="{B98A977D-1EB2-42CF-B7ED-825739591478}" srcOrd="16" destOrd="0" presId="urn:microsoft.com/office/officeart/2005/8/layout/default"/>
    <dgm:cxn modelId="{76E535EF-E398-42D7-B494-EC568DE53E66}" type="presParOf" srcId="{6A4E7CDC-5A9F-42CF-9793-D73480257F22}" destId="{8AA88A6F-D76F-4687-B689-C867E9C53F87}" srcOrd="17" destOrd="0" presId="urn:microsoft.com/office/officeart/2005/8/layout/default"/>
    <dgm:cxn modelId="{351B8736-BAFE-43B3-B19B-F2398B4766FC}" type="presParOf" srcId="{6A4E7CDC-5A9F-42CF-9793-D73480257F22}" destId="{95233F9C-064E-4579-B056-DBD4006D1560}" srcOrd="18" destOrd="0" presId="urn:microsoft.com/office/officeart/2005/8/layout/default"/>
    <dgm:cxn modelId="{E135E3D7-9A26-4CDF-A1CE-6509A8F6E5DA}" type="presParOf" srcId="{6A4E7CDC-5A9F-42CF-9793-D73480257F22}" destId="{94D0A0C8-E6EF-4B4E-A52B-41F2E2023E71}" srcOrd="19" destOrd="0" presId="urn:microsoft.com/office/officeart/2005/8/layout/default"/>
    <dgm:cxn modelId="{74CA3502-C871-4BBE-A923-19232AF122DB}" type="presParOf" srcId="{6A4E7CDC-5A9F-42CF-9793-D73480257F22}" destId="{8BF61F3C-7B68-45FE-83BD-13A1CD8F3712}" srcOrd="2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2D762F-AFB4-46B6-816B-775E6595358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5DB743C6-CDCA-48B3-9B06-980CD6E5E924}">
      <dgm:prSet/>
      <dgm:spPr/>
      <dgm:t>
        <a:bodyPr/>
        <a:lstStyle/>
        <a:p>
          <a:pPr algn="l">
            <a:lnSpc>
              <a:spcPct val="90000"/>
            </a:lnSpc>
          </a:pPr>
          <a:r>
            <a:rPr lang="en-GB" sz="2300">
              <a:solidFill>
                <a:srgbClr val="FFFFFF"/>
              </a:solidFill>
              <a:latin typeface="Aptos" panose="020B0004020202020204"/>
              <a:ea typeface="+mn-ea"/>
              <a:cs typeface="+mn-cs"/>
            </a:rPr>
            <a:t>Fidgits with their hands and feet, usually happens when their sitting down in class or at home.</a:t>
          </a:r>
          <a:endParaRPr lang="en-US" sz="2300">
            <a:solidFill>
              <a:srgbClr val="FFFFFF"/>
            </a:solidFill>
            <a:latin typeface="Aptos" panose="020B0004020202020204"/>
            <a:ea typeface="+mn-ea"/>
            <a:cs typeface="+mn-cs"/>
          </a:endParaRPr>
        </a:p>
      </dgm:t>
    </dgm:pt>
    <dgm:pt modelId="{F9B26BFB-96D1-4D1E-8F61-81FCDAB6314C}" type="parTrans" cxnId="{8D231201-C659-4087-B833-70CDE59FB59A}">
      <dgm:prSet/>
      <dgm:spPr/>
      <dgm:t>
        <a:bodyPr/>
        <a:lstStyle/>
        <a:p>
          <a:endParaRPr lang="en-US"/>
        </a:p>
      </dgm:t>
    </dgm:pt>
    <dgm:pt modelId="{71E60F9F-B619-40BD-9449-870A057581FE}" type="sibTrans" cxnId="{8D231201-C659-4087-B833-70CDE59FB59A}">
      <dgm:prSet/>
      <dgm:spPr/>
      <dgm:t>
        <a:bodyPr/>
        <a:lstStyle/>
        <a:p>
          <a:endParaRPr lang="en-US"/>
        </a:p>
      </dgm:t>
    </dgm:pt>
    <dgm:pt modelId="{1F238227-0DEF-4F0F-8618-6274F8EB0341}">
      <dgm:prSet/>
      <dgm:spPr/>
      <dgm:t>
        <a:bodyPr/>
        <a:lstStyle/>
        <a:p>
          <a:pPr algn="l">
            <a:lnSpc>
              <a:spcPct val="90000"/>
            </a:lnSpc>
          </a:pPr>
          <a:r>
            <a:rPr lang="en-GB" sz="2300">
              <a:solidFill>
                <a:srgbClr val="FFFFFF"/>
              </a:solidFill>
              <a:latin typeface="Aptos" panose="020B0004020202020204"/>
              <a:ea typeface="+mn-ea"/>
              <a:cs typeface="+mn-cs"/>
            </a:rPr>
            <a:t>Leaves their seat in situations when they a required to remain seated (school)</a:t>
          </a:r>
          <a:endParaRPr lang="en-US" sz="2300">
            <a:solidFill>
              <a:srgbClr val="FFFFFF"/>
            </a:solidFill>
            <a:latin typeface="Aptos" panose="020B0004020202020204"/>
            <a:ea typeface="+mn-ea"/>
            <a:cs typeface="+mn-cs"/>
          </a:endParaRPr>
        </a:p>
      </dgm:t>
    </dgm:pt>
    <dgm:pt modelId="{01405252-9B33-4FB6-B3FD-A4CDD56EF357}" type="parTrans" cxnId="{AFD0EA01-4649-4ACC-8565-65B37D112F1B}">
      <dgm:prSet/>
      <dgm:spPr/>
      <dgm:t>
        <a:bodyPr/>
        <a:lstStyle/>
        <a:p>
          <a:endParaRPr lang="en-US"/>
        </a:p>
      </dgm:t>
    </dgm:pt>
    <dgm:pt modelId="{6B967A40-EEF8-4C3C-88E2-6CB42B72A6D3}" type="sibTrans" cxnId="{AFD0EA01-4649-4ACC-8565-65B37D112F1B}">
      <dgm:prSet/>
      <dgm:spPr/>
      <dgm:t>
        <a:bodyPr/>
        <a:lstStyle/>
        <a:p>
          <a:endParaRPr lang="en-US"/>
        </a:p>
      </dgm:t>
    </dgm:pt>
    <dgm:pt modelId="{0BD28B38-2C74-4B66-AC22-DED5C9BFC2EB}">
      <dgm:prSet/>
      <dgm:spPr/>
      <dgm:t>
        <a:bodyPr/>
        <a:lstStyle/>
        <a:p>
          <a:pPr algn="l">
            <a:lnSpc>
              <a:spcPct val="90000"/>
            </a:lnSpc>
          </a:pPr>
          <a:r>
            <a:rPr lang="en-GB" sz="2300">
              <a:solidFill>
                <a:srgbClr val="FFFFFF"/>
              </a:solidFill>
              <a:latin typeface="Aptos" panose="020B0004020202020204"/>
              <a:ea typeface="+mn-ea"/>
              <a:cs typeface="+mn-cs"/>
            </a:rPr>
            <a:t>Finds it hard to wait and may interrupt</a:t>
          </a:r>
          <a:endParaRPr lang="en-US" sz="2300">
            <a:solidFill>
              <a:srgbClr val="FFFFFF"/>
            </a:solidFill>
            <a:latin typeface="Aptos" panose="020B0004020202020204"/>
            <a:ea typeface="+mn-ea"/>
            <a:cs typeface="+mn-cs"/>
          </a:endParaRPr>
        </a:p>
      </dgm:t>
    </dgm:pt>
    <dgm:pt modelId="{51E37106-8426-4281-8633-CD9C141AEFF6}" type="parTrans" cxnId="{A7CCBB09-712B-472E-BAEB-913C273EEB69}">
      <dgm:prSet/>
      <dgm:spPr/>
      <dgm:t>
        <a:bodyPr/>
        <a:lstStyle/>
        <a:p>
          <a:endParaRPr lang="en-US"/>
        </a:p>
      </dgm:t>
    </dgm:pt>
    <dgm:pt modelId="{C1033B66-F68C-4E13-9EAB-214ACC5DA676}" type="sibTrans" cxnId="{A7CCBB09-712B-472E-BAEB-913C273EEB69}">
      <dgm:prSet/>
      <dgm:spPr/>
      <dgm:t>
        <a:bodyPr/>
        <a:lstStyle/>
        <a:p>
          <a:endParaRPr lang="en-US"/>
        </a:p>
      </dgm:t>
    </dgm:pt>
    <dgm:pt modelId="{F5DCDAC3-F4BC-4410-BC10-799F25DFBF82}">
      <dgm:prSet/>
      <dgm:spPr/>
      <dgm:t>
        <a:bodyPr/>
        <a:lstStyle/>
        <a:p>
          <a:pPr algn="l">
            <a:lnSpc>
              <a:spcPct val="90000"/>
            </a:lnSpc>
          </a:pPr>
          <a:r>
            <a:rPr lang="en-GB" sz="2300">
              <a:solidFill>
                <a:srgbClr val="FFFFFF"/>
              </a:solidFill>
              <a:latin typeface="Aptos" panose="020B0004020202020204"/>
              <a:ea typeface="+mn-ea"/>
              <a:cs typeface="+mn-cs"/>
            </a:rPr>
            <a:t>Runs, climbs</a:t>
          </a:r>
          <a:endParaRPr lang="en-US" sz="2300">
            <a:solidFill>
              <a:srgbClr val="FFFFFF"/>
            </a:solidFill>
            <a:latin typeface="Aptos" panose="020B0004020202020204"/>
            <a:ea typeface="+mn-ea"/>
            <a:cs typeface="+mn-cs"/>
          </a:endParaRPr>
        </a:p>
      </dgm:t>
    </dgm:pt>
    <dgm:pt modelId="{07C838D3-40AE-4459-ABAC-36E3FD398649}" type="parTrans" cxnId="{857298AF-AAA9-44E6-9DE3-E4818A63FA6F}">
      <dgm:prSet/>
      <dgm:spPr/>
      <dgm:t>
        <a:bodyPr/>
        <a:lstStyle/>
        <a:p>
          <a:endParaRPr lang="en-US"/>
        </a:p>
      </dgm:t>
    </dgm:pt>
    <dgm:pt modelId="{870B8198-6062-4893-9FEC-60A8B2C42CAB}" type="sibTrans" cxnId="{857298AF-AAA9-44E6-9DE3-E4818A63FA6F}">
      <dgm:prSet/>
      <dgm:spPr/>
      <dgm:t>
        <a:bodyPr/>
        <a:lstStyle/>
        <a:p>
          <a:endParaRPr lang="en-US"/>
        </a:p>
      </dgm:t>
    </dgm:pt>
    <dgm:pt modelId="{4CA9E1FC-CA86-4FF2-85E7-CA3BA46D685A}">
      <dgm:prSet/>
      <dgm:spPr/>
      <dgm:t>
        <a:bodyPr/>
        <a:lstStyle/>
        <a:p>
          <a:pPr algn="l" rtl="0">
            <a:lnSpc>
              <a:spcPct val="90000"/>
            </a:lnSpc>
          </a:pPr>
          <a:r>
            <a:rPr lang="en-GB" sz="2300">
              <a:solidFill>
                <a:srgbClr val="FFFFFF"/>
              </a:solidFill>
              <a:latin typeface="Aptos"/>
              <a:ea typeface="+mn-ea"/>
              <a:cs typeface="+mn-cs"/>
            </a:rPr>
            <a:t>Unable to play  or engage in activities quietly</a:t>
          </a:r>
          <a:endParaRPr lang="en-US" sz="2300" err="1">
            <a:solidFill>
              <a:srgbClr val="FFFFFF"/>
            </a:solidFill>
            <a:latin typeface="Aptos"/>
            <a:ea typeface="+mn-ea"/>
            <a:cs typeface="+mn-cs"/>
          </a:endParaRPr>
        </a:p>
      </dgm:t>
    </dgm:pt>
    <dgm:pt modelId="{2C2FB896-0161-44BA-B717-C78A37502BE1}" type="parTrans" cxnId="{B7BC814A-5F69-45EF-AF0D-25AA18ED4AFB}">
      <dgm:prSet/>
      <dgm:spPr/>
      <dgm:t>
        <a:bodyPr/>
        <a:lstStyle/>
        <a:p>
          <a:endParaRPr lang="en-US"/>
        </a:p>
      </dgm:t>
    </dgm:pt>
    <dgm:pt modelId="{BE0A92C3-E0B6-4850-9DB4-C8162A138C08}" type="sibTrans" cxnId="{B7BC814A-5F69-45EF-AF0D-25AA18ED4AFB}">
      <dgm:prSet/>
      <dgm:spPr/>
      <dgm:t>
        <a:bodyPr/>
        <a:lstStyle/>
        <a:p>
          <a:endParaRPr lang="en-US"/>
        </a:p>
      </dgm:t>
    </dgm:pt>
    <dgm:pt modelId="{C32F68FB-A353-4494-ACC6-D1A2199071F6}">
      <dgm:prSet/>
      <dgm:spPr/>
      <dgm:t>
        <a:bodyPr/>
        <a:lstStyle/>
        <a:p>
          <a:pPr algn="l">
            <a:lnSpc>
              <a:spcPct val="90000"/>
            </a:lnSpc>
          </a:pPr>
          <a:r>
            <a:rPr lang="en-GB" sz="2300">
              <a:solidFill>
                <a:srgbClr val="FFFFFF"/>
              </a:solidFill>
              <a:latin typeface="Aptos" panose="020B0004020202020204"/>
              <a:ea typeface="+mn-ea"/>
              <a:cs typeface="+mn-cs"/>
            </a:rPr>
            <a:t>Constantly active </a:t>
          </a:r>
          <a:endParaRPr lang="en-US" sz="2300">
            <a:solidFill>
              <a:srgbClr val="FFFFFF"/>
            </a:solidFill>
            <a:latin typeface="Aptos" panose="020B0004020202020204"/>
            <a:ea typeface="+mn-ea"/>
            <a:cs typeface="+mn-cs"/>
          </a:endParaRPr>
        </a:p>
      </dgm:t>
    </dgm:pt>
    <dgm:pt modelId="{8C465302-3790-4BA4-96D3-A298623092A4}" type="parTrans" cxnId="{8302F77A-65D2-4AE9-AE6E-815906B58F83}">
      <dgm:prSet/>
      <dgm:spPr/>
      <dgm:t>
        <a:bodyPr/>
        <a:lstStyle/>
        <a:p>
          <a:endParaRPr lang="en-US"/>
        </a:p>
      </dgm:t>
    </dgm:pt>
    <dgm:pt modelId="{20DF78C7-1996-49DC-BFD7-CA5F6258484B}" type="sibTrans" cxnId="{8302F77A-65D2-4AE9-AE6E-815906B58F83}">
      <dgm:prSet/>
      <dgm:spPr/>
      <dgm:t>
        <a:bodyPr/>
        <a:lstStyle/>
        <a:p>
          <a:endParaRPr lang="en-US"/>
        </a:p>
      </dgm:t>
    </dgm:pt>
    <dgm:pt modelId="{38B350A0-5DEC-4BCF-9BF1-8867F97217EB}" type="pres">
      <dgm:prSet presAssocID="{572D762F-AFB4-46B6-816B-775E65953580}" presName="linear" presStyleCnt="0">
        <dgm:presLayoutVars>
          <dgm:animLvl val="lvl"/>
          <dgm:resizeHandles val="exact"/>
        </dgm:presLayoutVars>
      </dgm:prSet>
      <dgm:spPr/>
    </dgm:pt>
    <dgm:pt modelId="{4D87F1E2-BC55-4AC3-B75B-783B9B472F18}" type="pres">
      <dgm:prSet presAssocID="{5DB743C6-CDCA-48B3-9B06-980CD6E5E924}" presName="parentText" presStyleLbl="node1" presStyleIdx="0" presStyleCnt="6">
        <dgm:presLayoutVars>
          <dgm:chMax val="0"/>
          <dgm:bulletEnabled val="1"/>
        </dgm:presLayoutVars>
      </dgm:prSet>
      <dgm:spPr/>
    </dgm:pt>
    <dgm:pt modelId="{5E8A5542-06A1-48A4-854C-6FAF064E2007}" type="pres">
      <dgm:prSet presAssocID="{71E60F9F-B619-40BD-9449-870A057581FE}" presName="spacer" presStyleCnt="0"/>
      <dgm:spPr/>
    </dgm:pt>
    <dgm:pt modelId="{6D3D9087-B4FE-434D-8021-DAABCB52350D}" type="pres">
      <dgm:prSet presAssocID="{1F238227-0DEF-4F0F-8618-6274F8EB0341}" presName="parentText" presStyleLbl="node1" presStyleIdx="1" presStyleCnt="6">
        <dgm:presLayoutVars>
          <dgm:chMax val="0"/>
          <dgm:bulletEnabled val="1"/>
        </dgm:presLayoutVars>
      </dgm:prSet>
      <dgm:spPr/>
    </dgm:pt>
    <dgm:pt modelId="{5E668401-18A5-4FFB-BD6A-6F50762E8E3E}" type="pres">
      <dgm:prSet presAssocID="{6B967A40-EEF8-4C3C-88E2-6CB42B72A6D3}" presName="spacer" presStyleCnt="0"/>
      <dgm:spPr/>
    </dgm:pt>
    <dgm:pt modelId="{283C7368-3E83-4D95-B5FF-4A779813123B}" type="pres">
      <dgm:prSet presAssocID="{0BD28B38-2C74-4B66-AC22-DED5C9BFC2EB}" presName="parentText" presStyleLbl="node1" presStyleIdx="2" presStyleCnt="6">
        <dgm:presLayoutVars>
          <dgm:chMax val="0"/>
          <dgm:bulletEnabled val="1"/>
        </dgm:presLayoutVars>
      </dgm:prSet>
      <dgm:spPr/>
    </dgm:pt>
    <dgm:pt modelId="{5DB3C06A-8022-4A63-9B7D-859D8EDD06F9}" type="pres">
      <dgm:prSet presAssocID="{C1033B66-F68C-4E13-9EAB-214ACC5DA676}" presName="spacer" presStyleCnt="0"/>
      <dgm:spPr/>
    </dgm:pt>
    <dgm:pt modelId="{E2BA0733-AFFF-4AB0-ABD3-727DB07ED07D}" type="pres">
      <dgm:prSet presAssocID="{F5DCDAC3-F4BC-4410-BC10-799F25DFBF82}" presName="parentText" presStyleLbl="node1" presStyleIdx="3" presStyleCnt="6">
        <dgm:presLayoutVars>
          <dgm:chMax val="0"/>
          <dgm:bulletEnabled val="1"/>
        </dgm:presLayoutVars>
      </dgm:prSet>
      <dgm:spPr/>
    </dgm:pt>
    <dgm:pt modelId="{A88293C3-CB46-4637-BEE6-4814449C90AC}" type="pres">
      <dgm:prSet presAssocID="{870B8198-6062-4893-9FEC-60A8B2C42CAB}" presName="spacer" presStyleCnt="0"/>
      <dgm:spPr/>
    </dgm:pt>
    <dgm:pt modelId="{162324BC-99DB-4E3A-B3CB-ECA14A67DB41}" type="pres">
      <dgm:prSet presAssocID="{4CA9E1FC-CA86-4FF2-85E7-CA3BA46D685A}" presName="parentText" presStyleLbl="node1" presStyleIdx="4" presStyleCnt="6">
        <dgm:presLayoutVars>
          <dgm:chMax val="0"/>
          <dgm:bulletEnabled val="1"/>
        </dgm:presLayoutVars>
      </dgm:prSet>
      <dgm:spPr/>
    </dgm:pt>
    <dgm:pt modelId="{8CEE2C1C-EB1B-4244-B090-03B64CB92264}" type="pres">
      <dgm:prSet presAssocID="{BE0A92C3-E0B6-4850-9DB4-C8162A138C08}" presName="spacer" presStyleCnt="0"/>
      <dgm:spPr/>
    </dgm:pt>
    <dgm:pt modelId="{AF7535DD-FF43-496C-8527-6FD71B253C29}" type="pres">
      <dgm:prSet presAssocID="{C32F68FB-A353-4494-ACC6-D1A2199071F6}" presName="parentText" presStyleLbl="node1" presStyleIdx="5" presStyleCnt="6">
        <dgm:presLayoutVars>
          <dgm:chMax val="0"/>
          <dgm:bulletEnabled val="1"/>
        </dgm:presLayoutVars>
      </dgm:prSet>
      <dgm:spPr/>
    </dgm:pt>
  </dgm:ptLst>
  <dgm:cxnLst>
    <dgm:cxn modelId="{BBC9E200-3A54-4E03-BB59-7B267D858DFF}" type="presOf" srcId="{F5DCDAC3-F4BC-4410-BC10-799F25DFBF82}" destId="{E2BA0733-AFFF-4AB0-ABD3-727DB07ED07D}" srcOrd="0" destOrd="0" presId="urn:microsoft.com/office/officeart/2005/8/layout/vList2"/>
    <dgm:cxn modelId="{8D231201-C659-4087-B833-70CDE59FB59A}" srcId="{572D762F-AFB4-46B6-816B-775E65953580}" destId="{5DB743C6-CDCA-48B3-9B06-980CD6E5E924}" srcOrd="0" destOrd="0" parTransId="{F9B26BFB-96D1-4D1E-8F61-81FCDAB6314C}" sibTransId="{71E60F9F-B619-40BD-9449-870A057581FE}"/>
    <dgm:cxn modelId="{AFD0EA01-4649-4ACC-8565-65B37D112F1B}" srcId="{572D762F-AFB4-46B6-816B-775E65953580}" destId="{1F238227-0DEF-4F0F-8618-6274F8EB0341}" srcOrd="1" destOrd="0" parTransId="{01405252-9B33-4FB6-B3FD-A4CDD56EF357}" sibTransId="{6B967A40-EEF8-4C3C-88E2-6CB42B72A6D3}"/>
    <dgm:cxn modelId="{A7CCBB09-712B-472E-BAEB-913C273EEB69}" srcId="{572D762F-AFB4-46B6-816B-775E65953580}" destId="{0BD28B38-2C74-4B66-AC22-DED5C9BFC2EB}" srcOrd="2" destOrd="0" parTransId="{51E37106-8426-4281-8633-CD9C141AEFF6}" sibTransId="{C1033B66-F68C-4E13-9EAB-214ACC5DA676}"/>
    <dgm:cxn modelId="{25487B19-D9C2-4794-B6CF-EAD2CB8BB0E5}" type="presOf" srcId="{572D762F-AFB4-46B6-816B-775E65953580}" destId="{38B350A0-5DEC-4BCF-9BF1-8867F97217EB}" srcOrd="0" destOrd="0" presId="urn:microsoft.com/office/officeart/2005/8/layout/vList2"/>
    <dgm:cxn modelId="{665B0947-D237-4BAF-8AD0-E7DC1F10FFDF}" type="presOf" srcId="{1F238227-0DEF-4F0F-8618-6274F8EB0341}" destId="{6D3D9087-B4FE-434D-8021-DAABCB52350D}" srcOrd="0" destOrd="0" presId="urn:microsoft.com/office/officeart/2005/8/layout/vList2"/>
    <dgm:cxn modelId="{B7BC814A-5F69-45EF-AF0D-25AA18ED4AFB}" srcId="{572D762F-AFB4-46B6-816B-775E65953580}" destId="{4CA9E1FC-CA86-4FF2-85E7-CA3BA46D685A}" srcOrd="4" destOrd="0" parTransId="{2C2FB896-0161-44BA-B717-C78A37502BE1}" sibTransId="{BE0A92C3-E0B6-4850-9DB4-C8162A138C08}"/>
    <dgm:cxn modelId="{8302F77A-65D2-4AE9-AE6E-815906B58F83}" srcId="{572D762F-AFB4-46B6-816B-775E65953580}" destId="{C32F68FB-A353-4494-ACC6-D1A2199071F6}" srcOrd="5" destOrd="0" parTransId="{8C465302-3790-4BA4-96D3-A298623092A4}" sibTransId="{20DF78C7-1996-49DC-BFD7-CA5F6258484B}"/>
    <dgm:cxn modelId="{F62E6C90-AA23-4505-BDCA-E8CD4DA5785E}" type="presOf" srcId="{C32F68FB-A353-4494-ACC6-D1A2199071F6}" destId="{AF7535DD-FF43-496C-8527-6FD71B253C29}" srcOrd="0" destOrd="0" presId="urn:microsoft.com/office/officeart/2005/8/layout/vList2"/>
    <dgm:cxn modelId="{D0F0BEAA-D8E1-4E81-B6D7-C3703DD836C8}" type="presOf" srcId="{5DB743C6-CDCA-48B3-9B06-980CD6E5E924}" destId="{4D87F1E2-BC55-4AC3-B75B-783B9B472F18}" srcOrd="0" destOrd="0" presId="urn:microsoft.com/office/officeart/2005/8/layout/vList2"/>
    <dgm:cxn modelId="{857298AF-AAA9-44E6-9DE3-E4818A63FA6F}" srcId="{572D762F-AFB4-46B6-816B-775E65953580}" destId="{F5DCDAC3-F4BC-4410-BC10-799F25DFBF82}" srcOrd="3" destOrd="0" parTransId="{07C838D3-40AE-4459-ABAC-36E3FD398649}" sibTransId="{870B8198-6062-4893-9FEC-60A8B2C42CAB}"/>
    <dgm:cxn modelId="{CD33F5D9-5C3E-44F2-8F3C-DDC3CD7AA2F4}" type="presOf" srcId="{0BD28B38-2C74-4B66-AC22-DED5C9BFC2EB}" destId="{283C7368-3E83-4D95-B5FF-4A779813123B}" srcOrd="0" destOrd="0" presId="urn:microsoft.com/office/officeart/2005/8/layout/vList2"/>
    <dgm:cxn modelId="{9359D9EA-B102-42C8-8EEE-A875D03F89A7}" type="presOf" srcId="{4CA9E1FC-CA86-4FF2-85E7-CA3BA46D685A}" destId="{162324BC-99DB-4E3A-B3CB-ECA14A67DB41}" srcOrd="0" destOrd="0" presId="urn:microsoft.com/office/officeart/2005/8/layout/vList2"/>
    <dgm:cxn modelId="{D84E6A68-F594-4E2F-BCF7-17CA2AB6460D}" type="presParOf" srcId="{38B350A0-5DEC-4BCF-9BF1-8867F97217EB}" destId="{4D87F1E2-BC55-4AC3-B75B-783B9B472F18}" srcOrd="0" destOrd="0" presId="urn:microsoft.com/office/officeart/2005/8/layout/vList2"/>
    <dgm:cxn modelId="{0DCCE1FF-8B00-4809-853D-279BB6870DBA}" type="presParOf" srcId="{38B350A0-5DEC-4BCF-9BF1-8867F97217EB}" destId="{5E8A5542-06A1-48A4-854C-6FAF064E2007}" srcOrd="1" destOrd="0" presId="urn:microsoft.com/office/officeart/2005/8/layout/vList2"/>
    <dgm:cxn modelId="{55C5B5AB-1475-463D-A93D-433E62EEA455}" type="presParOf" srcId="{38B350A0-5DEC-4BCF-9BF1-8867F97217EB}" destId="{6D3D9087-B4FE-434D-8021-DAABCB52350D}" srcOrd="2" destOrd="0" presId="urn:microsoft.com/office/officeart/2005/8/layout/vList2"/>
    <dgm:cxn modelId="{AC66F29B-6ADA-4097-BF1D-54345D805828}" type="presParOf" srcId="{38B350A0-5DEC-4BCF-9BF1-8867F97217EB}" destId="{5E668401-18A5-4FFB-BD6A-6F50762E8E3E}" srcOrd="3" destOrd="0" presId="urn:microsoft.com/office/officeart/2005/8/layout/vList2"/>
    <dgm:cxn modelId="{519EFE0D-529B-40E0-BD1C-2780CB424E4C}" type="presParOf" srcId="{38B350A0-5DEC-4BCF-9BF1-8867F97217EB}" destId="{283C7368-3E83-4D95-B5FF-4A779813123B}" srcOrd="4" destOrd="0" presId="urn:microsoft.com/office/officeart/2005/8/layout/vList2"/>
    <dgm:cxn modelId="{5DA83B01-28AE-40DB-AE63-8341C39E3E76}" type="presParOf" srcId="{38B350A0-5DEC-4BCF-9BF1-8867F97217EB}" destId="{5DB3C06A-8022-4A63-9B7D-859D8EDD06F9}" srcOrd="5" destOrd="0" presId="urn:microsoft.com/office/officeart/2005/8/layout/vList2"/>
    <dgm:cxn modelId="{57075B59-8536-4C23-B03C-22E834E4603D}" type="presParOf" srcId="{38B350A0-5DEC-4BCF-9BF1-8867F97217EB}" destId="{E2BA0733-AFFF-4AB0-ABD3-727DB07ED07D}" srcOrd="6" destOrd="0" presId="urn:microsoft.com/office/officeart/2005/8/layout/vList2"/>
    <dgm:cxn modelId="{FA5BB7B0-BF8C-4BD4-969B-090D221A2E8C}" type="presParOf" srcId="{38B350A0-5DEC-4BCF-9BF1-8867F97217EB}" destId="{A88293C3-CB46-4637-BEE6-4814449C90AC}" srcOrd="7" destOrd="0" presId="urn:microsoft.com/office/officeart/2005/8/layout/vList2"/>
    <dgm:cxn modelId="{F3DAD030-0794-4AD4-B73B-087FA6B722AB}" type="presParOf" srcId="{38B350A0-5DEC-4BCF-9BF1-8867F97217EB}" destId="{162324BC-99DB-4E3A-B3CB-ECA14A67DB41}" srcOrd="8" destOrd="0" presId="urn:microsoft.com/office/officeart/2005/8/layout/vList2"/>
    <dgm:cxn modelId="{0688CA03-997D-40D3-8372-3339D404DC07}" type="presParOf" srcId="{38B350A0-5DEC-4BCF-9BF1-8867F97217EB}" destId="{8CEE2C1C-EB1B-4244-B090-03B64CB92264}" srcOrd="9" destOrd="0" presId="urn:microsoft.com/office/officeart/2005/8/layout/vList2"/>
    <dgm:cxn modelId="{6E51AA43-5017-478D-B79B-FC21D1EE5053}" type="presParOf" srcId="{38B350A0-5DEC-4BCF-9BF1-8867F97217EB}" destId="{AF7535DD-FF43-496C-8527-6FD71B253C29}"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97E06D-0350-4F56-B0A3-7DAA8AE37EAD}">
      <dsp:nvSpPr>
        <dsp:cNvPr id="0" name=""/>
        <dsp:cNvSpPr/>
      </dsp:nvSpPr>
      <dsp:spPr>
        <a:xfrm>
          <a:off x="873673" y="860"/>
          <a:ext cx="2181805" cy="130908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a:latin typeface="Aptos Display" panose="020F0302020204030204"/>
            </a:rPr>
            <a:t>Does</a:t>
          </a:r>
          <a:r>
            <a:rPr lang="en-US" sz="1300" kern="1200"/>
            <a:t> </a:t>
          </a:r>
          <a:r>
            <a:rPr lang="en-US" sz="1300" kern="1200">
              <a:latin typeface="Aptos Display" panose="020F0302020204030204"/>
            </a:rPr>
            <a:t>not  </a:t>
          </a:r>
          <a:r>
            <a:rPr lang="en-US" sz="1300" kern="1200"/>
            <a:t>pay attention to details </a:t>
          </a:r>
        </a:p>
      </dsp:txBody>
      <dsp:txXfrm>
        <a:off x="873673" y="860"/>
        <a:ext cx="2181805" cy="1309083"/>
      </dsp:txXfrm>
    </dsp:sp>
    <dsp:sp modelId="{2ECB78E2-BDE3-4E3D-BF7F-C52775477B96}">
      <dsp:nvSpPr>
        <dsp:cNvPr id="0" name=""/>
        <dsp:cNvSpPr/>
      </dsp:nvSpPr>
      <dsp:spPr>
        <a:xfrm>
          <a:off x="3273659" y="860"/>
          <a:ext cx="2181805" cy="130908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Makes mistakes.</a:t>
          </a:r>
        </a:p>
      </dsp:txBody>
      <dsp:txXfrm>
        <a:off x="3273659" y="860"/>
        <a:ext cx="2181805" cy="1309083"/>
      </dsp:txXfrm>
    </dsp:sp>
    <dsp:sp modelId="{CA841844-4ADA-4269-B202-9D9F145CE8D8}">
      <dsp:nvSpPr>
        <dsp:cNvPr id="0" name=""/>
        <dsp:cNvSpPr/>
      </dsp:nvSpPr>
      <dsp:spPr>
        <a:xfrm>
          <a:off x="5673646" y="860"/>
          <a:ext cx="2181805" cy="130908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Has problems concentrating  on tasks or activities,during lectures, conversations or reading.</a:t>
          </a:r>
        </a:p>
      </dsp:txBody>
      <dsp:txXfrm>
        <a:off x="5673646" y="860"/>
        <a:ext cx="2181805" cy="1309083"/>
      </dsp:txXfrm>
    </dsp:sp>
    <dsp:sp modelId="{80DEA138-888A-4A1F-AC3D-824599528129}">
      <dsp:nvSpPr>
        <dsp:cNvPr id="0" name=""/>
        <dsp:cNvSpPr/>
      </dsp:nvSpPr>
      <dsp:spPr>
        <a:xfrm>
          <a:off x="8073632" y="860"/>
          <a:ext cx="2181805" cy="130908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Does not listen when being spoken to.</a:t>
          </a:r>
        </a:p>
      </dsp:txBody>
      <dsp:txXfrm>
        <a:off x="8073632" y="860"/>
        <a:ext cx="2181805" cy="1309083"/>
      </dsp:txXfrm>
    </dsp:sp>
    <dsp:sp modelId="{31404341-A8D3-441D-A45D-7998625E972C}">
      <dsp:nvSpPr>
        <dsp:cNvPr id="0" name=""/>
        <dsp:cNvSpPr/>
      </dsp:nvSpPr>
      <dsp:spPr>
        <a:xfrm>
          <a:off x="873673" y="1528124"/>
          <a:ext cx="2181805" cy="130908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US" sz="1300" kern="1200"/>
            <a:t>Struggles to follow instructions and </a:t>
          </a:r>
          <a:r>
            <a:rPr lang="en-US" sz="1300" kern="1200">
              <a:latin typeface="Aptos Display" panose="020F0302020204030204"/>
            </a:rPr>
            <a:t>does</a:t>
          </a:r>
          <a:r>
            <a:rPr lang="en-US" sz="1300" kern="1200"/>
            <a:t> </a:t>
          </a:r>
          <a:r>
            <a:rPr lang="en-US" sz="1300" kern="1200">
              <a:latin typeface="Aptos Display" panose="020F0302020204030204"/>
            </a:rPr>
            <a:t>not </a:t>
          </a:r>
          <a:r>
            <a:rPr lang="en-US" sz="1300" kern="1200"/>
            <a:t>complete schoolwork, chores or job duties, may begin the tasks/chores but loses focus</a:t>
          </a:r>
        </a:p>
      </dsp:txBody>
      <dsp:txXfrm>
        <a:off x="873673" y="1528124"/>
        <a:ext cx="2181805" cy="1309083"/>
      </dsp:txXfrm>
    </dsp:sp>
    <dsp:sp modelId="{840D85DD-2F74-4DBA-8118-0C3C42C5481E}">
      <dsp:nvSpPr>
        <dsp:cNvPr id="0" name=""/>
        <dsp:cNvSpPr/>
      </dsp:nvSpPr>
      <dsp:spPr>
        <a:xfrm>
          <a:off x="3273659" y="1528124"/>
          <a:ext cx="2181805" cy="130908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problems organising challenges (Homework)</a:t>
          </a:r>
        </a:p>
      </dsp:txBody>
      <dsp:txXfrm>
        <a:off x="3273659" y="1528124"/>
        <a:ext cx="2181805" cy="1309083"/>
      </dsp:txXfrm>
    </dsp:sp>
    <dsp:sp modelId="{3EDD10BE-B38F-435D-B265-86914AFC0F9A}">
      <dsp:nvSpPr>
        <dsp:cNvPr id="0" name=""/>
        <dsp:cNvSpPr/>
      </dsp:nvSpPr>
      <dsp:spPr>
        <a:xfrm>
          <a:off x="5673646" y="1528124"/>
          <a:ext cx="2181805" cy="130908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Avoids or dislikes tasks that require sustained mental effort, such as homework.</a:t>
          </a:r>
        </a:p>
      </dsp:txBody>
      <dsp:txXfrm>
        <a:off x="5673646" y="1528124"/>
        <a:ext cx="2181805" cy="1309083"/>
      </dsp:txXfrm>
    </dsp:sp>
    <dsp:sp modelId="{51967F83-B352-4C18-AC74-C0F6B5AD12BD}">
      <dsp:nvSpPr>
        <dsp:cNvPr id="0" name=""/>
        <dsp:cNvSpPr/>
      </dsp:nvSpPr>
      <dsp:spPr>
        <a:xfrm>
          <a:off x="8073632" y="1528124"/>
          <a:ext cx="2181805" cy="130908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Often loses things needed for tasks or daily life, such as school papers, books.</a:t>
          </a:r>
        </a:p>
      </dsp:txBody>
      <dsp:txXfrm>
        <a:off x="8073632" y="1528124"/>
        <a:ext cx="2181805" cy="1309083"/>
      </dsp:txXfrm>
    </dsp:sp>
    <dsp:sp modelId="{B98A977D-1EB2-42CF-B7ED-825739591478}">
      <dsp:nvSpPr>
        <dsp:cNvPr id="0" name=""/>
        <dsp:cNvSpPr/>
      </dsp:nvSpPr>
      <dsp:spPr>
        <a:xfrm>
          <a:off x="2073666" y="3055388"/>
          <a:ext cx="2181805" cy="130908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Is easily distracted by unrelated things or thoughts.</a:t>
          </a:r>
        </a:p>
      </dsp:txBody>
      <dsp:txXfrm>
        <a:off x="2073666" y="3055388"/>
        <a:ext cx="2181805" cy="1309083"/>
      </dsp:txXfrm>
    </dsp:sp>
    <dsp:sp modelId="{95233F9C-064E-4579-B056-DBD4006D1560}">
      <dsp:nvSpPr>
        <dsp:cNvPr id="0" name=""/>
        <dsp:cNvSpPr/>
      </dsp:nvSpPr>
      <dsp:spPr>
        <a:xfrm>
          <a:off x="4473653" y="3055388"/>
          <a:ext cx="2181805" cy="130908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Forgets daily routine tasks, such as doing chores, daily hygiene, food.</a:t>
          </a:r>
        </a:p>
      </dsp:txBody>
      <dsp:txXfrm>
        <a:off x="4473653" y="3055388"/>
        <a:ext cx="2181805" cy="1309083"/>
      </dsp:txXfrm>
    </dsp:sp>
    <dsp:sp modelId="{8BF61F3C-7B68-45FE-83BD-13A1CD8F3712}">
      <dsp:nvSpPr>
        <dsp:cNvPr id="0" name=""/>
        <dsp:cNvSpPr/>
      </dsp:nvSpPr>
      <dsp:spPr>
        <a:xfrm>
          <a:off x="6873639" y="3055388"/>
          <a:ext cx="2181805" cy="130908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(Elmaghraby and Garayalde, 2022)</a:t>
          </a:r>
        </a:p>
      </dsp:txBody>
      <dsp:txXfrm>
        <a:off x="6873639" y="3055388"/>
        <a:ext cx="2181805" cy="13090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7F1E2-BC55-4AC3-B75B-783B9B472F18}">
      <dsp:nvSpPr>
        <dsp:cNvPr id="0" name=""/>
        <dsp:cNvSpPr/>
      </dsp:nvSpPr>
      <dsp:spPr>
        <a:xfrm>
          <a:off x="0" y="70539"/>
          <a:ext cx="7001651" cy="9149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latin typeface="Aptos" panose="020B0004020202020204"/>
              <a:ea typeface="+mn-ea"/>
              <a:cs typeface="+mn-cs"/>
            </a:rPr>
            <a:t>Fidgits with their hands and feet, usually happens when their sitting down in class or at home.</a:t>
          </a:r>
          <a:endParaRPr lang="en-US" sz="2300" kern="1200">
            <a:solidFill>
              <a:srgbClr val="FFFFFF"/>
            </a:solidFill>
            <a:latin typeface="Aptos" panose="020B0004020202020204"/>
            <a:ea typeface="+mn-ea"/>
            <a:cs typeface="+mn-cs"/>
          </a:endParaRPr>
        </a:p>
      </dsp:txBody>
      <dsp:txXfrm>
        <a:off x="44664" y="115203"/>
        <a:ext cx="6912323" cy="825612"/>
      </dsp:txXfrm>
    </dsp:sp>
    <dsp:sp modelId="{6D3D9087-B4FE-434D-8021-DAABCB52350D}">
      <dsp:nvSpPr>
        <dsp:cNvPr id="0" name=""/>
        <dsp:cNvSpPr/>
      </dsp:nvSpPr>
      <dsp:spPr>
        <a:xfrm>
          <a:off x="0" y="1051719"/>
          <a:ext cx="7001651" cy="914940"/>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latin typeface="Aptos" panose="020B0004020202020204"/>
              <a:ea typeface="+mn-ea"/>
              <a:cs typeface="+mn-cs"/>
            </a:rPr>
            <a:t>Leaves their seat in situations when they a required to remain seated (school)</a:t>
          </a:r>
          <a:endParaRPr lang="en-US" sz="2300" kern="1200">
            <a:solidFill>
              <a:srgbClr val="FFFFFF"/>
            </a:solidFill>
            <a:latin typeface="Aptos" panose="020B0004020202020204"/>
            <a:ea typeface="+mn-ea"/>
            <a:cs typeface="+mn-cs"/>
          </a:endParaRPr>
        </a:p>
      </dsp:txBody>
      <dsp:txXfrm>
        <a:off x="44664" y="1096383"/>
        <a:ext cx="6912323" cy="825612"/>
      </dsp:txXfrm>
    </dsp:sp>
    <dsp:sp modelId="{283C7368-3E83-4D95-B5FF-4A779813123B}">
      <dsp:nvSpPr>
        <dsp:cNvPr id="0" name=""/>
        <dsp:cNvSpPr/>
      </dsp:nvSpPr>
      <dsp:spPr>
        <a:xfrm>
          <a:off x="0" y="2032899"/>
          <a:ext cx="7001651" cy="914940"/>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latin typeface="Aptos" panose="020B0004020202020204"/>
              <a:ea typeface="+mn-ea"/>
              <a:cs typeface="+mn-cs"/>
            </a:rPr>
            <a:t>Finds it hard to wait and may interrupt</a:t>
          </a:r>
          <a:endParaRPr lang="en-US" sz="2300" kern="1200">
            <a:solidFill>
              <a:srgbClr val="FFFFFF"/>
            </a:solidFill>
            <a:latin typeface="Aptos" panose="020B0004020202020204"/>
            <a:ea typeface="+mn-ea"/>
            <a:cs typeface="+mn-cs"/>
          </a:endParaRPr>
        </a:p>
      </dsp:txBody>
      <dsp:txXfrm>
        <a:off x="44664" y="2077563"/>
        <a:ext cx="6912323" cy="825612"/>
      </dsp:txXfrm>
    </dsp:sp>
    <dsp:sp modelId="{E2BA0733-AFFF-4AB0-ABD3-727DB07ED07D}">
      <dsp:nvSpPr>
        <dsp:cNvPr id="0" name=""/>
        <dsp:cNvSpPr/>
      </dsp:nvSpPr>
      <dsp:spPr>
        <a:xfrm>
          <a:off x="0" y="3014080"/>
          <a:ext cx="7001651" cy="914940"/>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latin typeface="Aptos" panose="020B0004020202020204"/>
              <a:ea typeface="+mn-ea"/>
              <a:cs typeface="+mn-cs"/>
            </a:rPr>
            <a:t>Runs, climbs</a:t>
          </a:r>
          <a:endParaRPr lang="en-US" sz="2300" kern="1200">
            <a:solidFill>
              <a:srgbClr val="FFFFFF"/>
            </a:solidFill>
            <a:latin typeface="Aptos" panose="020B0004020202020204"/>
            <a:ea typeface="+mn-ea"/>
            <a:cs typeface="+mn-cs"/>
          </a:endParaRPr>
        </a:p>
      </dsp:txBody>
      <dsp:txXfrm>
        <a:off x="44664" y="3058744"/>
        <a:ext cx="6912323" cy="825612"/>
      </dsp:txXfrm>
    </dsp:sp>
    <dsp:sp modelId="{162324BC-99DB-4E3A-B3CB-ECA14A67DB41}">
      <dsp:nvSpPr>
        <dsp:cNvPr id="0" name=""/>
        <dsp:cNvSpPr/>
      </dsp:nvSpPr>
      <dsp:spPr>
        <a:xfrm>
          <a:off x="0" y="3995260"/>
          <a:ext cx="7001651" cy="914940"/>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kern="1200">
              <a:solidFill>
                <a:srgbClr val="FFFFFF"/>
              </a:solidFill>
              <a:latin typeface="Aptos"/>
              <a:ea typeface="+mn-ea"/>
              <a:cs typeface="+mn-cs"/>
            </a:rPr>
            <a:t>Unable to play  or engage in activities quietly</a:t>
          </a:r>
          <a:endParaRPr lang="en-US" sz="2300" kern="1200" err="1">
            <a:solidFill>
              <a:srgbClr val="FFFFFF"/>
            </a:solidFill>
            <a:latin typeface="Aptos"/>
            <a:ea typeface="+mn-ea"/>
            <a:cs typeface="+mn-cs"/>
          </a:endParaRPr>
        </a:p>
      </dsp:txBody>
      <dsp:txXfrm>
        <a:off x="44664" y="4039924"/>
        <a:ext cx="6912323" cy="825612"/>
      </dsp:txXfrm>
    </dsp:sp>
    <dsp:sp modelId="{AF7535DD-FF43-496C-8527-6FD71B253C29}">
      <dsp:nvSpPr>
        <dsp:cNvPr id="0" name=""/>
        <dsp:cNvSpPr/>
      </dsp:nvSpPr>
      <dsp:spPr>
        <a:xfrm>
          <a:off x="0" y="4976440"/>
          <a:ext cx="7001651" cy="91494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solidFill>
                <a:srgbClr val="FFFFFF"/>
              </a:solidFill>
              <a:latin typeface="Aptos" panose="020B0004020202020204"/>
              <a:ea typeface="+mn-ea"/>
              <a:cs typeface="+mn-cs"/>
            </a:rPr>
            <a:t>Constantly active </a:t>
          </a:r>
          <a:endParaRPr lang="en-US" sz="2300" kern="1200">
            <a:solidFill>
              <a:srgbClr val="FFFFFF"/>
            </a:solidFill>
            <a:latin typeface="Aptos" panose="020B0004020202020204"/>
            <a:ea typeface="+mn-ea"/>
            <a:cs typeface="+mn-cs"/>
          </a:endParaRPr>
        </a:p>
      </dsp:txBody>
      <dsp:txXfrm>
        <a:off x="44664" y="5021104"/>
        <a:ext cx="6912323" cy="8256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943EB1-0EAC-443E-87B8-8074CD311337}" type="datetimeFigureOut">
              <a:t>1/23/2026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A8D705-799C-4666-BA6B-7B45C8CF046C}" type="slidenum">
              <a:t>‹#›</a:t>
            </a:fld>
            <a:endParaRPr lang="en-GB"/>
          </a:p>
        </p:txBody>
      </p:sp>
    </p:spTree>
    <p:extLst>
      <p:ext uri="{BB962C8B-B14F-4D97-AF65-F5344CB8AC3E}">
        <p14:creationId xmlns:p14="http://schemas.microsoft.com/office/powerpoint/2010/main" val="9535189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hs.uk/conditions/adhd-children-teenager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ADHD – is stands as Attention Deficit/Hyperactivity Disorder</a:t>
            </a:r>
          </a:p>
        </p:txBody>
      </p:sp>
      <p:sp>
        <p:nvSpPr>
          <p:cNvPr id="4" name="Slide Number Placeholder 3"/>
          <p:cNvSpPr>
            <a:spLocks noGrp="1"/>
          </p:cNvSpPr>
          <p:nvPr>
            <p:ph type="sldNum" sz="quarter" idx="5"/>
          </p:nvPr>
        </p:nvSpPr>
        <p:spPr/>
        <p:txBody>
          <a:bodyPr/>
          <a:lstStyle/>
          <a:p>
            <a:fld id="{EDA8D705-799C-4666-BA6B-7B45C8CF046C}" type="slidenum">
              <a:rPr lang="en-GB"/>
              <a:t>2</a:t>
            </a:fld>
            <a:endParaRPr lang="en-GB"/>
          </a:p>
        </p:txBody>
      </p:sp>
    </p:spTree>
    <p:extLst>
      <p:ext uri="{BB962C8B-B14F-4D97-AF65-F5344CB8AC3E}">
        <p14:creationId xmlns:p14="http://schemas.microsoft.com/office/powerpoint/2010/main" val="32757237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a:p>
            <a:r>
              <a:rPr lang="en-US"/>
              <a:t>Introduction (Define your chosen theme) ADHD Attention Deficit Hyperactivity Disorder, is a condition that affects a persons brain to work differently. It is the most common psychiatric disorder in childhood, it is more common in boys than girls and can persist into teens which can cause school difficulties without the right treatment/help and into adulthood. ADHD can have co occurring disorders such as learning difficulties such as dyslexia and dyspraxia and </a:t>
            </a:r>
            <a:r>
              <a:rPr lang="en-US" err="1"/>
              <a:t>behavioural</a:t>
            </a:r>
            <a:r>
              <a:rPr lang="en-US"/>
              <a:t> challenges, However this doesn’t mean the individual with ADHD is not intelligent it means people will have difficulties with attention, hyperactivity and impulsivity symptoms. It is important for parents/carers to test and help treat children with ADHD to help calm them and help the child learn in their academic studies and also reduce the risk of academic difficulties and avoids anxiety and depression(Wender,2001 and NHS,2025).Children diagnosed with ADHD become an adult with </a:t>
            </a:r>
            <a:r>
              <a:rPr lang="en-US" err="1"/>
              <a:t>adhd</a:t>
            </a:r>
            <a:r>
              <a:rPr lang="en-US"/>
              <a:t> who may find it harder to focus on and stay still and manage their energy levels. there is no evidence to cure </a:t>
            </a:r>
            <a:r>
              <a:rPr lang="en-US" err="1"/>
              <a:t>adhd</a:t>
            </a:r>
            <a:r>
              <a:rPr lang="en-US"/>
              <a:t> as its how peoples brains function, however there are medication to help symptoms.</a:t>
            </a:r>
            <a:endParaRPr lang="en-US">
              <a:ea typeface="Calibri"/>
              <a:cs typeface="Calibri"/>
            </a:endParaRPr>
          </a:p>
          <a:p>
            <a:r>
              <a:rPr lang="en-US"/>
              <a:t> However as we look at the symptoms of inattentive and hyperactivity. Most children under the age OF 5 will show all these symptoms but does not mean they have ADHD (NHS,2025).</a:t>
            </a:r>
            <a:endParaRPr lang="en-US">
              <a:ea typeface="Calibri"/>
              <a:cs typeface="Calibri"/>
            </a:endParaRPr>
          </a:p>
          <a:p>
            <a:r>
              <a:rPr lang="en-US">
                <a:solidFill>
                  <a:srgbClr val="0B4778"/>
                </a:solidFill>
                <a:highlight>
                  <a:srgbClr val="FFFFFF"/>
                </a:highlight>
                <a:ea typeface="Calibri" panose="020F0502020204030204"/>
                <a:cs typeface="Calibri" panose="020F0502020204030204"/>
              </a:rPr>
              <a:t>To diagnose children with ADHD  health care professionals use the criteria in the Diagnostic and statistical manual of mental disorders, Fifth edition (DSM-5), the guidelines are to help and ensure consistent and accurate diagnoses, and to understand how ADHD can affect public health. The DSM-5 outlines that children under the age of 16 must show 6 or more symptoms and 16 and older must show 5 or more symptoms of the inattention and hyperactivity, both symptoms can intervene with peoples daily life and development (American Psychiatric Association,2013;Farone et al.,2015).</a:t>
            </a:r>
          </a:p>
          <a:p>
            <a:endParaRPr lang="en-US">
              <a:solidFill>
                <a:srgbClr val="0B4778"/>
              </a:solidFill>
              <a:highlight>
                <a:srgbClr val="FFFFFF"/>
              </a:highlight>
              <a:ea typeface="Calibri" panose="020F0502020204030204"/>
              <a:cs typeface="Calibri" panose="020F0502020204030204"/>
            </a:endParaRPr>
          </a:p>
          <a:p>
            <a:endParaRPr lang="en-US">
              <a:solidFill>
                <a:srgbClr val="0B4778"/>
              </a:solidFill>
              <a:highlight>
                <a:srgbClr val="FFFFFF"/>
              </a:highlight>
              <a:ea typeface="Calibri" panose="020F0502020204030204"/>
              <a:cs typeface="Calibri" panose="020F0502020204030204"/>
            </a:endParaRPr>
          </a:p>
          <a:p>
            <a:endParaRPr lang="en-US">
              <a:solidFill>
                <a:srgbClr val="0B4778"/>
              </a:solidFill>
              <a:highlight>
                <a:srgbClr val="FFFFFF"/>
              </a:highlight>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EDA8D705-799C-4666-BA6B-7B45C8CF046C}" type="slidenum">
              <a:t>3</a:t>
            </a:fld>
            <a:endParaRPr lang="en-GB"/>
          </a:p>
        </p:txBody>
      </p:sp>
    </p:spTree>
    <p:extLst>
      <p:ext uri="{BB962C8B-B14F-4D97-AF65-F5344CB8AC3E}">
        <p14:creationId xmlns:p14="http://schemas.microsoft.com/office/powerpoint/2010/main" val="1815714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These symptoms can impair the child's ability to maintaining attention and complete tasks. Children with ADHD often delay tasks due to their sustained focus and are distracted during conversations.</a:t>
            </a:r>
            <a:br>
              <a:rPr lang="en-US" dirty="0">
                <a:cs typeface="+mn-lt"/>
              </a:rPr>
            </a:br>
            <a:r>
              <a:rPr lang="en-US" dirty="0"/>
              <a:t>However as we look at the symptoms of inattentive and hyperactivity most children under the age of 5 will show all these symptoms but does not mean they have ADHD. </a:t>
            </a:r>
            <a:r>
              <a:rPr lang="en-US" dirty="0">
                <a:hlinkClick r:id="rId3"/>
              </a:rPr>
              <a:t>https://www.nhs.uk/conditions/adhd-children-teenagers/</a:t>
            </a:r>
            <a:br>
              <a:rPr lang="en-US" dirty="0">
                <a:ea typeface="Calibri"/>
                <a:cs typeface="+mn-lt"/>
              </a:rPr>
            </a:br>
            <a:endParaRPr lang="en-US" dirty="0">
              <a:ea typeface="Calibri"/>
              <a:cs typeface="Calibri"/>
            </a:endParaRPr>
          </a:p>
        </p:txBody>
      </p:sp>
      <p:sp>
        <p:nvSpPr>
          <p:cNvPr id="4" name="Slide Number Placeholder 3"/>
          <p:cNvSpPr>
            <a:spLocks noGrp="1"/>
          </p:cNvSpPr>
          <p:nvPr>
            <p:ph type="sldNum" sz="quarter" idx="5"/>
          </p:nvPr>
        </p:nvSpPr>
        <p:spPr/>
        <p:txBody>
          <a:bodyPr/>
          <a:lstStyle/>
          <a:p>
            <a:fld id="{EDA8D705-799C-4666-BA6B-7B45C8CF046C}" type="slidenum">
              <a:rPr lang="en-GB"/>
              <a:t>4</a:t>
            </a:fld>
            <a:endParaRPr lang="en-GB"/>
          </a:p>
        </p:txBody>
      </p:sp>
    </p:spTree>
    <p:extLst>
      <p:ext uri="{BB962C8B-B14F-4D97-AF65-F5344CB8AC3E}">
        <p14:creationId xmlns:p14="http://schemas.microsoft.com/office/powerpoint/2010/main" val="4173484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Hyperactivity is linked to children who have difficulties with remaining still or engaging in quiet time, due to the excessive energy and talking a lot, children having the hyperactivity symptoms often interrupt others when communicating without consideration. Some symptoms of attention may be present but less noticeable.</a:t>
            </a:r>
            <a:r>
              <a:rPr lang="en-US">
                <a:solidFill>
                  <a:srgbClr val="2C3E50"/>
                </a:solidFill>
                <a:highlight>
                  <a:srgbClr val="FFFFFF"/>
                </a:highlight>
              </a:rPr>
              <a:t>(Cleveland Clinic, 2025)</a:t>
            </a:r>
          </a:p>
          <a:p>
            <a:endParaRPr lang="en-US">
              <a:solidFill>
                <a:srgbClr val="2C3E50"/>
              </a:solidFill>
              <a:highlight>
                <a:srgbClr val="FFFFFF"/>
              </a:highlight>
              <a:ea typeface="Calibri"/>
              <a:cs typeface="Calibri"/>
            </a:endParaRPr>
          </a:p>
          <a:p>
            <a:r>
              <a:rPr lang="en-US">
                <a:solidFill>
                  <a:srgbClr val="FF0000"/>
                </a:solidFill>
                <a:highlight>
                  <a:srgbClr val="FFFFFF"/>
                </a:highlight>
              </a:rPr>
              <a:t>The causes of ADHD are not fully known, but numerous factors that include genetics and brain chemistry that are highly likely to be responsible. </a:t>
            </a:r>
            <a:endParaRPr lang="en-US">
              <a:solidFill>
                <a:srgbClr val="FF0000"/>
              </a:solidFill>
              <a:highlight>
                <a:srgbClr val="FFFFFF"/>
              </a:highlight>
              <a:ea typeface="Calibri"/>
              <a:cs typeface="Calibri"/>
            </a:endParaRPr>
          </a:p>
          <a:p>
            <a:r>
              <a:rPr lang="en-US">
                <a:solidFill>
                  <a:srgbClr val="FF0000"/>
                </a:solidFill>
                <a:highlight>
                  <a:srgbClr val="FFFFFF"/>
                </a:highlight>
              </a:rPr>
              <a:t>Some people may be more likely to develop ADHD, including those born prematurely or with low birth weights or with epilepsy or brain damage(Mental Health Foundation,2021).</a:t>
            </a:r>
            <a:endParaRPr lang="en-US">
              <a:solidFill>
                <a:srgbClr val="FF0000"/>
              </a:solidFill>
            </a:endParaRPr>
          </a:p>
        </p:txBody>
      </p:sp>
      <p:sp>
        <p:nvSpPr>
          <p:cNvPr id="4" name="Slide Number Placeholder 3"/>
          <p:cNvSpPr>
            <a:spLocks noGrp="1"/>
          </p:cNvSpPr>
          <p:nvPr>
            <p:ph type="sldNum" sz="quarter" idx="5"/>
          </p:nvPr>
        </p:nvSpPr>
        <p:spPr/>
        <p:txBody>
          <a:bodyPr/>
          <a:lstStyle/>
          <a:p>
            <a:fld id="{EDA8D705-799C-4666-BA6B-7B45C8CF046C}" type="slidenum">
              <a:rPr lang="en-GB"/>
              <a:t>5</a:t>
            </a:fld>
            <a:endParaRPr lang="en-GB"/>
          </a:p>
        </p:txBody>
      </p:sp>
    </p:spTree>
    <p:extLst>
      <p:ext uri="{BB962C8B-B14F-4D97-AF65-F5344CB8AC3E}">
        <p14:creationId xmlns:p14="http://schemas.microsoft.com/office/powerpoint/2010/main" val="22393979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Under the UNCRC (2026) Article 24 and 12, children have the right to be as healthy as possible and to be listened to. In order to maintain a healthy ,wellbeing lifestyle with ADHD the NHS 2025 highlights the importance to  maintaining regular physical activity can reduce emotional and physical energy, this can also help your emotions, sleep patterns and physical health (World Health Organisation,2020). Maintaining a healthy balanced nutritious diet, that limits sugary and caffeinated drinks and food, can help energy levels and emotional wellbeing(NICE,2018). Children need a regular bedtime routine, and good sleep to enhance attention and productivity, by reducing screen time can help lead healthier sleep patterns. Although Children often like structure with ADHD, as children and adolescents often need reminders to help with basic daily needs in order to function(American Psychiatric Association,2013).</a:t>
            </a:r>
          </a:p>
        </p:txBody>
      </p:sp>
      <p:sp>
        <p:nvSpPr>
          <p:cNvPr id="4" name="Slide Number Placeholder 3"/>
          <p:cNvSpPr>
            <a:spLocks noGrp="1"/>
          </p:cNvSpPr>
          <p:nvPr>
            <p:ph type="sldNum" sz="quarter" idx="5"/>
          </p:nvPr>
        </p:nvSpPr>
        <p:spPr/>
        <p:txBody>
          <a:bodyPr/>
          <a:lstStyle/>
          <a:p>
            <a:fld id="{EDA8D705-799C-4666-BA6B-7B45C8CF046C}" type="slidenum">
              <a:rPr lang="en-GB"/>
              <a:t>7</a:t>
            </a:fld>
            <a:endParaRPr lang="en-GB"/>
          </a:p>
        </p:txBody>
      </p:sp>
    </p:spTree>
    <p:extLst>
      <p:ext uri="{BB962C8B-B14F-4D97-AF65-F5344CB8AC3E}">
        <p14:creationId xmlns:p14="http://schemas.microsoft.com/office/powerpoint/2010/main" val="3078097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ADHD is a neurodevelopmental condition that starts in childhood and can persist into adulthood (American psychiatric Association,2013)., classified as such by the DSM-5. Research shows that ADHD is influenced by genetics and biology and is not caused by poor </a:t>
            </a:r>
            <a:r>
              <a:rPr lang="en-US" dirty="0" err="1"/>
              <a:t>behaviour</a:t>
            </a:r>
            <a:r>
              <a:rPr lang="en-US" dirty="0"/>
              <a:t> or parenting (Farone et al,2015). Theoretical models explain ADHD as a disorder of executive functioning, characterized by difficulties with </a:t>
            </a:r>
            <a:r>
              <a:rPr lang="en-US" dirty="0" err="1"/>
              <a:t>behavioural</a:t>
            </a:r>
            <a:r>
              <a:rPr lang="en-US" dirty="0"/>
              <a:t> inhibition, attention regulation, organization, and impulse control. Early identification and support are crucial, as delayed diagnosis can lead to negative mental health outcomes such as depression and substance misuse. Health professionals, including GPs, play a key role in raising awareness and encouraging individuals and families to seek assessment and support (NHS,2025)</a:t>
            </a:r>
            <a:br>
              <a:rPr lang="en-US" dirty="0">
                <a:cs typeface="+mn-lt"/>
              </a:rPr>
            </a:br>
            <a:r>
              <a:rPr lang="en-US" dirty="0"/>
              <a:t> </a:t>
            </a:r>
            <a:br>
              <a:rPr lang="en-US" dirty="0">
                <a:cs typeface="+mn-lt"/>
              </a:rPr>
            </a:br>
            <a:br>
              <a:rPr lang="en-US" dirty="0">
                <a:cs typeface="+mn-lt"/>
              </a:rPr>
            </a:br>
            <a:endParaRPr lang="en-US" dirty="0"/>
          </a:p>
          <a:p>
            <a:r>
              <a:rPr lang="en-US" dirty="0"/>
              <a:t> </a:t>
            </a:r>
            <a:endParaRPr lang="en-GB" dirty="0"/>
          </a:p>
          <a:p>
            <a:r>
              <a:rPr lang="en-US" dirty="0"/>
              <a:t>According to Barkley’s(1997-2015 ) theoretical model ADHD stems from deficits in </a:t>
            </a:r>
            <a:r>
              <a:rPr lang="en-US" dirty="0" err="1"/>
              <a:t>behavioural</a:t>
            </a:r>
            <a:r>
              <a:rPr lang="en-US" dirty="0"/>
              <a:t> inhibition and executive functioning, . This disrupts a child’s ability to regulate attention, emotions, and impulses. Therefore, early identification by the GPS is essential to prevent mental health outcomes such as depression, drug or alcohol use, of the individual if missed diagnosed this also aligns with Brown’s (2006) impaired self-regulation framework which they both support the important of early intervention. Health care workers and </a:t>
            </a:r>
            <a:r>
              <a:rPr lang="en-US" dirty="0" err="1"/>
              <a:t>Gp’s</a:t>
            </a:r>
            <a:r>
              <a:rPr lang="en-US" dirty="0"/>
              <a:t> are now raising awareness in promoting ADHD in communities to encourage people to seek help (Hinshaw,2018)</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DA8D705-799C-4666-BA6B-7B45C8CF046C}" type="slidenum">
              <a:rPr lang="en-GB"/>
              <a:t>8</a:t>
            </a:fld>
            <a:endParaRPr lang="en-GB"/>
          </a:p>
        </p:txBody>
      </p:sp>
    </p:spTree>
    <p:extLst>
      <p:ext uri="{BB962C8B-B14F-4D97-AF65-F5344CB8AC3E}">
        <p14:creationId xmlns:p14="http://schemas.microsoft.com/office/powerpoint/2010/main" val="2509665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a:p>
            <a:r>
              <a:rPr lang="en-US"/>
              <a:t>•             Application ( What can we do about it, give example from practice and research evidence)</a:t>
            </a:r>
            <a:endParaRPr lang="en-GB"/>
          </a:p>
          <a:p>
            <a:r>
              <a:rPr lang="en-US"/>
              <a:t> </a:t>
            </a:r>
            <a:endParaRPr lang="en-GB"/>
          </a:p>
          <a:p>
            <a:r>
              <a:rPr lang="en-US"/>
              <a:t>Various intervention approaches are available, including consequence-based strategies, self-management and skills training, cognitive and motivational interventions, biofeedback, and modifications to the learning environment.</a:t>
            </a:r>
            <a:endParaRPr lang="en-GB"/>
          </a:p>
          <a:p>
            <a:r>
              <a:rPr lang="en-US"/>
              <a:t>These approaches aim to decrease disruptive </a:t>
            </a:r>
            <a:r>
              <a:rPr lang="en-US" err="1"/>
              <a:t>behaviours</a:t>
            </a:r>
            <a:r>
              <a:rPr lang="en-US"/>
              <a:t> and strengthen adaptive </a:t>
            </a:r>
            <a:r>
              <a:rPr lang="en-US" err="1"/>
              <a:t>behaviours</a:t>
            </a:r>
            <a:r>
              <a:rPr lang="en-US"/>
              <a:t>, and may be delivered by teachers, teaching assistants, or specialist practitioners.</a:t>
            </a:r>
            <a:endParaRPr lang="en-GB"/>
          </a:p>
          <a:p>
            <a:r>
              <a:rPr lang="en-US"/>
              <a:t>Research indicates that these interventions can produce small to moderate improvements in ADHD symptoms and gains in </a:t>
            </a:r>
            <a:r>
              <a:rPr lang="en-US" err="1"/>
              <a:t>behaviour</a:t>
            </a:r>
            <a:r>
              <a:rPr lang="en-US"/>
              <a:t> and </a:t>
            </a:r>
            <a:r>
              <a:rPr lang="en-US" err="1"/>
              <a:t>standardised</a:t>
            </a:r>
            <a:r>
              <a:rPr lang="en-US"/>
              <a:t> test performance.</a:t>
            </a:r>
            <a:endParaRPr lang="en-GB"/>
          </a:p>
          <a:p>
            <a:r>
              <a:rPr lang="en-US"/>
              <a:t>Effective implementation requires consideration of the learner's developmental level, symptom severity, and abilities, as well as coordinated communication among educators, families, and professionals.</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fld id="{EDA8D705-799C-4666-BA6B-7B45C8CF046C}" type="slidenum">
              <a:rPr lang="en-GB"/>
              <a:t>9</a:t>
            </a:fld>
            <a:endParaRPr lang="en-GB"/>
          </a:p>
        </p:txBody>
      </p:sp>
    </p:spTree>
    <p:extLst>
      <p:ext uri="{BB962C8B-B14F-4D97-AF65-F5344CB8AC3E}">
        <p14:creationId xmlns:p14="http://schemas.microsoft.com/office/powerpoint/2010/main" val="3459484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ADHD medication helps individuals with ADHD focus their thoughts by ignoring distractions, paying attention, and controlling their </a:t>
            </a:r>
            <a:r>
              <a:rPr lang="en-US" err="1"/>
              <a:t>behaviour</a:t>
            </a:r>
            <a:r>
              <a:rPr lang="en-US"/>
              <a:t>.</a:t>
            </a:r>
            <a:br>
              <a:rPr lang="en-US">
                <a:cs typeface="+mn-lt"/>
              </a:rPr>
            </a:br>
            <a:r>
              <a:rPr lang="en-US"/>
              <a:t> It does not cure ADHD, but rather eases its symptoms while being taken, allowing for more effective functioning. The medications increase the levels of neurotransmitters such as dopamine and norepinephrine in the brain, which helps improve symptoms including attention span, hyperactivity, impulsive </a:t>
            </a:r>
            <a:r>
              <a:rPr lang="en-US" err="1"/>
              <a:t>behaviour</a:t>
            </a:r>
            <a:r>
              <a:rPr lang="en-US"/>
              <a:t>, and executive dysfunction. The effectiveness of these medications varies from person to person, and it may take trying different medications and doses to find the right one.</a:t>
            </a:r>
            <a:br>
              <a:rPr lang="en-US">
                <a:cs typeface="+mn-lt"/>
              </a:rPr>
            </a:br>
            <a:r>
              <a:rPr lang="en-US"/>
              <a:t> Once the correct medication and dose are found, most people experience improvement (Cleveland,2022).</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EDA8D705-799C-4666-BA6B-7B45C8CF046C}" type="slidenum">
              <a:rPr lang="en-GB"/>
              <a:t>10</a:t>
            </a:fld>
            <a:endParaRPr lang="en-GB"/>
          </a:p>
        </p:txBody>
      </p:sp>
    </p:spTree>
    <p:extLst>
      <p:ext uri="{BB962C8B-B14F-4D97-AF65-F5344CB8AC3E}">
        <p14:creationId xmlns:p14="http://schemas.microsoft.com/office/powerpoint/2010/main" val="3192792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23/01/2026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4.jpe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6.xml"/><Relationship Id="rId7" Type="http://schemas.openxmlformats.org/officeDocument/2006/relationships/image" Target="../media/image7.jpe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9.sv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hyperlink" Target="https://add.org/uk/adhd-rage-and-anger/" TargetMode="External"/><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10.jpe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0"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1" name="Group 210">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3" name="Group 212">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4"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15" name="Group 214">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6"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7"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8"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1012644" y="841664"/>
            <a:ext cx="5155073" cy="5156800"/>
          </a:xfrm>
        </p:spPr>
        <p:txBody>
          <a:bodyPr anchor="ctr">
            <a:normAutofit/>
          </a:bodyPr>
          <a:lstStyle/>
          <a:p>
            <a:pPr algn="l"/>
            <a:r>
              <a:rPr lang="en-GB" sz="4800">
                <a:solidFill>
                  <a:schemeClr val="bg1"/>
                </a:solidFill>
              </a:rPr>
              <a:t>ECEY5009</a:t>
            </a:r>
            <a:br>
              <a:rPr lang="en-GB" sz="4800">
                <a:solidFill>
                  <a:schemeClr val="bg1"/>
                </a:solidFill>
              </a:rPr>
            </a:br>
            <a:r>
              <a:rPr lang="en-GB" sz="4800">
                <a:solidFill>
                  <a:schemeClr val="bg1"/>
                </a:solidFill>
              </a:rPr>
              <a:t>WELLBEING,CARE AND HEALTHY LIVING</a:t>
            </a:r>
          </a:p>
        </p:txBody>
      </p:sp>
      <p:sp>
        <p:nvSpPr>
          <p:cNvPr id="3" name="Subtitle 2"/>
          <p:cNvSpPr>
            <a:spLocks noGrp="1"/>
          </p:cNvSpPr>
          <p:nvPr>
            <p:ph type="subTitle" idx="1"/>
          </p:nvPr>
        </p:nvSpPr>
        <p:spPr>
          <a:xfrm>
            <a:off x="6534687" y="841664"/>
            <a:ext cx="4602517" cy="5156800"/>
          </a:xfrm>
        </p:spPr>
        <p:txBody>
          <a:bodyPr vert="horz" lIns="91440" tIns="45720" rIns="91440" bIns="45720" rtlCol="0" anchor="ctr">
            <a:normAutofit/>
          </a:bodyPr>
          <a:lstStyle/>
          <a:p>
            <a:pPr algn="l"/>
            <a:r>
              <a:rPr lang="en-GB">
                <a:solidFill>
                  <a:schemeClr val="bg1"/>
                </a:solidFill>
              </a:rPr>
              <a:t>Lauren Spice</a:t>
            </a:r>
          </a:p>
          <a:p>
            <a:pPr algn="l"/>
            <a:r>
              <a:rPr lang="en-GB">
                <a:solidFill>
                  <a:schemeClr val="bg1"/>
                </a:solidFill>
              </a:rPr>
              <a:t>2405414</a:t>
            </a:r>
          </a:p>
        </p:txBody>
      </p:sp>
      <p:pic>
        <p:nvPicPr>
          <p:cNvPr id="17" name="Audio 16">
            <a:hlinkClick r:id="" action="ppaction://media"/>
            <a:extLst>
              <a:ext uri="{FF2B5EF4-FFF2-40B4-BE49-F238E27FC236}">
                <a16:creationId xmlns:a16="http://schemas.microsoft.com/office/drawing/2014/main" id="{EC024155-06CA-8EAF-498F-C11FB0AFD95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6253"/>
    </mc:Choice>
    <mc:Fallback xmlns="">
      <p:transition spd="slow" advTm="16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2" name="Rectangle 201">
            <a:extLst>
              <a:ext uri="{FF2B5EF4-FFF2-40B4-BE49-F238E27FC236}">
                <a16:creationId xmlns:a16="http://schemas.microsoft.com/office/drawing/2014/main" id="{1EE70AE2-832E-4D1F-A983-946F2217D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brain&#10;&#10;AI-generated content may be incorrect.">
            <a:extLst>
              <a:ext uri="{FF2B5EF4-FFF2-40B4-BE49-F238E27FC236}">
                <a16:creationId xmlns:a16="http://schemas.microsoft.com/office/drawing/2014/main" id="{A9872242-B4A3-EB4D-DAF4-C100F4DB68C4}"/>
              </a:ext>
            </a:extLst>
          </p:cNvPr>
          <p:cNvPicPr>
            <a:picLocks noChangeAspect="1"/>
          </p:cNvPicPr>
          <p:nvPr/>
        </p:nvPicPr>
        <p:blipFill>
          <a:blip r:embed="rId5"/>
          <a:srcRect r="-2" b="6351"/>
          <a:stretch>
            <a:fillRect/>
          </a:stretch>
        </p:blipFill>
        <p:spPr>
          <a:xfrm>
            <a:off x="-7809" y="1"/>
            <a:ext cx="4566747" cy="3333749"/>
          </a:xfrm>
          <a:custGeom>
            <a:avLst/>
            <a:gdLst/>
            <a:ahLst/>
            <a:cxnLst/>
            <a:rect l="l" t="t" r="r" b="b"/>
            <a:pathLst>
              <a:path w="4566747" h="3333749">
                <a:moveTo>
                  <a:pt x="3726625" y="1508457"/>
                </a:moveTo>
                <a:lnTo>
                  <a:pt x="3698531" y="1596213"/>
                </a:lnTo>
                <a:cubicBezTo>
                  <a:pt x="3696054" y="1604978"/>
                  <a:pt x="3697579" y="1615836"/>
                  <a:pt x="3700436" y="1624980"/>
                </a:cubicBezTo>
                <a:cubicBezTo>
                  <a:pt x="3710152" y="1656223"/>
                  <a:pt x="3734537" y="1676036"/>
                  <a:pt x="3757017" y="1697753"/>
                </a:cubicBezTo>
                <a:cubicBezTo>
                  <a:pt x="3766924" y="1707279"/>
                  <a:pt x="3773972" y="1720423"/>
                  <a:pt x="3779686" y="1733188"/>
                </a:cubicBezTo>
                <a:cubicBezTo>
                  <a:pt x="3794357" y="1766335"/>
                  <a:pt x="3807501" y="1800246"/>
                  <a:pt x="3821407" y="1833775"/>
                </a:cubicBezTo>
                <a:cubicBezTo>
                  <a:pt x="3822741" y="1837013"/>
                  <a:pt x="3826170" y="1839679"/>
                  <a:pt x="3829028" y="1842158"/>
                </a:cubicBezTo>
                <a:cubicBezTo>
                  <a:pt x="3859129" y="1866922"/>
                  <a:pt x="3889418" y="1891497"/>
                  <a:pt x="3919519" y="1916454"/>
                </a:cubicBezTo>
                <a:cubicBezTo>
                  <a:pt x="3925233" y="1921216"/>
                  <a:pt x="3929425" y="1928076"/>
                  <a:pt x="3934949" y="1933219"/>
                </a:cubicBezTo>
                <a:cubicBezTo>
                  <a:pt x="3942569" y="1940459"/>
                  <a:pt x="3949810" y="1949603"/>
                  <a:pt x="3958954" y="1953413"/>
                </a:cubicBezTo>
                <a:cubicBezTo>
                  <a:pt x="3987719" y="1965224"/>
                  <a:pt x="4000103" y="1987894"/>
                  <a:pt x="4005437" y="2016469"/>
                </a:cubicBezTo>
                <a:cubicBezTo>
                  <a:pt x="4010390" y="2042570"/>
                  <a:pt x="4014582" y="2068669"/>
                  <a:pt x="4020296" y="2094578"/>
                </a:cubicBezTo>
                <a:cubicBezTo>
                  <a:pt x="4027154" y="2126201"/>
                  <a:pt x="4034584" y="2157636"/>
                  <a:pt x="4042967" y="2188879"/>
                </a:cubicBezTo>
                <a:cubicBezTo>
                  <a:pt x="4046587" y="2202404"/>
                  <a:pt x="4050777" y="2216692"/>
                  <a:pt x="4058207" y="2228314"/>
                </a:cubicBezTo>
                <a:cubicBezTo>
                  <a:pt x="4078782" y="2260890"/>
                  <a:pt x="4092688" y="2295753"/>
                  <a:pt x="4087164" y="2334044"/>
                </a:cubicBezTo>
                <a:cubicBezTo>
                  <a:pt x="4082782" y="2364715"/>
                  <a:pt x="4094022" y="2390434"/>
                  <a:pt x="4111549" y="2409485"/>
                </a:cubicBezTo>
                <a:cubicBezTo>
                  <a:pt x="4119503" y="2418154"/>
                  <a:pt x="4125016" y="2426976"/>
                  <a:pt x="4128650" y="2435912"/>
                </a:cubicBezTo>
                <a:lnTo>
                  <a:pt x="4134481" y="2463017"/>
                </a:lnTo>
                <a:lnTo>
                  <a:pt x="4134480" y="2463032"/>
                </a:lnTo>
                <a:lnTo>
                  <a:pt x="4125839" y="2518261"/>
                </a:lnTo>
                <a:lnTo>
                  <a:pt x="4125838" y="2518263"/>
                </a:lnTo>
                <a:cubicBezTo>
                  <a:pt x="4123171" y="2527789"/>
                  <a:pt x="4122027" y="2536457"/>
                  <a:pt x="4122194" y="2545005"/>
                </a:cubicBezTo>
                <a:lnTo>
                  <a:pt x="4122194" y="2545006"/>
                </a:lnTo>
                <a:cubicBezTo>
                  <a:pt x="4122360" y="2553555"/>
                  <a:pt x="4123837" y="2561985"/>
                  <a:pt x="4126408" y="2571034"/>
                </a:cubicBezTo>
                <a:cubicBezTo>
                  <a:pt x="4138410" y="2612945"/>
                  <a:pt x="4170987" y="2640950"/>
                  <a:pt x="4199562" y="2668001"/>
                </a:cubicBezTo>
                <a:cubicBezTo>
                  <a:pt x="4223947" y="2691054"/>
                  <a:pt x="4237663" y="2716963"/>
                  <a:pt x="4247952" y="2745348"/>
                </a:cubicBezTo>
                <a:lnTo>
                  <a:pt x="4247953" y="2745351"/>
                </a:lnTo>
                <a:lnTo>
                  <a:pt x="4253873" y="2778005"/>
                </a:lnTo>
                <a:lnTo>
                  <a:pt x="4253453" y="2785439"/>
                </a:lnTo>
                <a:lnTo>
                  <a:pt x="4243374" y="2811779"/>
                </a:lnTo>
                <a:lnTo>
                  <a:pt x="4243370" y="2811786"/>
                </a:lnTo>
                <a:lnTo>
                  <a:pt x="4243372" y="2811786"/>
                </a:lnTo>
                <a:lnTo>
                  <a:pt x="4243374" y="2811779"/>
                </a:lnTo>
                <a:lnTo>
                  <a:pt x="4253024" y="2793022"/>
                </a:lnTo>
                <a:lnTo>
                  <a:pt x="4253453" y="2785439"/>
                </a:lnTo>
                <a:lnTo>
                  <a:pt x="4254653" y="2782304"/>
                </a:lnTo>
                <a:lnTo>
                  <a:pt x="4253873" y="2778005"/>
                </a:lnTo>
                <a:lnTo>
                  <a:pt x="4254283" y="2770756"/>
                </a:lnTo>
                <a:lnTo>
                  <a:pt x="4247953" y="2745351"/>
                </a:lnTo>
                <a:lnTo>
                  <a:pt x="4247952" y="2745347"/>
                </a:lnTo>
                <a:cubicBezTo>
                  <a:pt x="4237663" y="2716962"/>
                  <a:pt x="4223947" y="2691053"/>
                  <a:pt x="4199562" y="2668000"/>
                </a:cubicBezTo>
                <a:cubicBezTo>
                  <a:pt x="4170987" y="2640949"/>
                  <a:pt x="4138410" y="2612944"/>
                  <a:pt x="4126408" y="2571033"/>
                </a:cubicBezTo>
                <a:lnTo>
                  <a:pt x="4122194" y="2545006"/>
                </a:lnTo>
                <a:lnTo>
                  <a:pt x="4125838" y="2518264"/>
                </a:lnTo>
                <a:lnTo>
                  <a:pt x="4125839" y="2518261"/>
                </a:lnTo>
                <a:lnTo>
                  <a:pt x="4132419" y="2490550"/>
                </a:lnTo>
                <a:lnTo>
                  <a:pt x="4134480" y="2463032"/>
                </a:lnTo>
                <a:lnTo>
                  <a:pt x="4134482" y="2463018"/>
                </a:lnTo>
                <a:lnTo>
                  <a:pt x="4134481" y="2463017"/>
                </a:lnTo>
                <a:lnTo>
                  <a:pt x="4134482" y="2463017"/>
                </a:lnTo>
                <a:cubicBezTo>
                  <a:pt x="4133600" y="2444776"/>
                  <a:pt x="4127457" y="2426821"/>
                  <a:pt x="4111549" y="2409484"/>
                </a:cubicBezTo>
                <a:cubicBezTo>
                  <a:pt x="4094022" y="2390433"/>
                  <a:pt x="4082782" y="2364714"/>
                  <a:pt x="4087164" y="2334043"/>
                </a:cubicBezTo>
                <a:cubicBezTo>
                  <a:pt x="4092688" y="2295752"/>
                  <a:pt x="4078782" y="2260889"/>
                  <a:pt x="4058207" y="2228313"/>
                </a:cubicBezTo>
                <a:cubicBezTo>
                  <a:pt x="4050777" y="2216691"/>
                  <a:pt x="4046587" y="2202403"/>
                  <a:pt x="4042967" y="2188878"/>
                </a:cubicBezTo>
                <a:cubicBezTo>
                  <a:pt x="4034584" y="2157635"/>
                  <a:pt x="4027154" y="2126200"/>
                  <a:pt x="4020296" y="2094577"/>
                </a:cubicBezTo>
                <a:cubicBezTo>
                  <a:pt x="4014582" y="2068668"/>
                  <a:pt x="4010390" y="2042569"/>
                  <a:pt x="4005437" y="2016468"/>
                </a:cubicBezTo>
                <a:cubicBezTo>
                  <a:pt x="4000103" y="1987893"/>
                  <a:pt x="3987719" y="1965223"/>
                  <a:pt x="3958954" y="1953412"/>
                </a:cubicBezTo>
                <a:cubicBezTo>
                  <a:pt x="3949810" y="1949602"/>
                  <a:pt x="3942569" y="1940458"/>
                  <a:pt x="3934949" y="1933218"/>
                </a:cubicBezTo>
                <a:cubicBezTo>
                  <a:pt x="3929425" y="1928075"/>
                  <a:pt x="3925233" y="1921215"/>
                  <a:pt x="3919519" y="1916453"/>
                </a:cubicBezTo>
                <a:cubicBezTo>
                  <a:pt x="3889418" y="1891496"/>
                  <a:pt x="3859129" y="1866921"/>
                  <a:pt x="3829028" y="1842157"/>
                </a:cubicBezTo>
                <a:cubicBezTo>
                  <a:pt x="3826170" y="1839678"/>
                  <a:pt x="3822741" y="1837012"/>
                  <a:pt x="3821407" y="1833774"/>
                </a:cubicBezTo>
                <a:cubicBezTo>
                  <a:pt x="3807501" y="1800245"/>
                  <a:pt x="3794358" y="1766334"/>
                  <a:pt x="3779686" y="1733187"/>
                </a:cubicBezTo>
                <a:cubicBezTo>
                  <a:pt x="3773972" y="1720422"/>
                  <a:pt x="3766924" y="1707278"/>
                  <a:pt x="3757018" y="1697752"/>
                </a:cubicBezTo>
                <a:cubicBezTo>
                  <a:pt x="3734538" y="1676035"/>
                  <a:pt x="3710152" y="1656222"/>
                  <a:pt x="3700436" y="1624979"/>
                </a:cubicBezTo>
                <a:cubicBezTo>
                  <a:pt x="3697580" y="1615835"/>
                  <a:pt x="3696055" y="1604977"/>
                  <a:pt x="3698532" y="1596212"/>
                </a:cubicBezTo>
                <a:close/>
                <a:moveTo>
                  <a:pt x="3745230" y="1459072"/>
                </a:moveTo>
                <a:lnTo>
                  <a:pt x="3745229" y="1459073"/>
                </a:lnTo>
                <a:lnTo>
                  <a:pt x="3736012" y="1481571"/>
                </a:lnTo>
                <a:close/>
                <a:moveTo>
                  <a:pt x="3764423" y="1268757"/>
                </a:moveTo>
                <a:cubicBezTo>
                  <a:pt x="3764875" y="1275401"/>
                  <a:pt x="3766447" y="1281688"/>
                  <a:pt x="3769590" y="1286069"/>
                </a:cubicBezTo>
                <a:cubicBezTo>
                  <a:pt x="3784163" y="1306929"/>
                  <a:pt x="3790403" y="1328552"/>
                  <a:pt x="3791927" y="1350627"/>
                </a:cubicBezTo>
                <a:lnTo>
                  <a:pt x="3786333" y="1413839"/>
                </a:lnTo>
                <a:lnTo>
                  <a:pt x="3791928" y="1350626"/>
                </a:lnTo>
                <a:cubicBezTo>
                  <a:pt x="3790403" y="1328551"/>
                  <a:pt x="3784164" y="1306929"/>
                  <a:pt x="3769590" y="1286068"/>
                </a:cubicBezTo>
                <a:close/>
                <a:moveTo>
                  <a:pt x="3706152" y="773034"/>
                </a:moveTo>
                <a:lnTo>
                  <a:pt x="3706152" y="773035"/>
                </a:lnTo>
                <a:cubicBezTo>
                  <a:pt x="3708438" y="800276"/>
                  <a:pt x="3711676" y="827329"/>
                  <a:pt x="3714152" y="854379"/>
                </a:cubicBezTo>
                <a:cubicBezTo>
                  <a:pt x="3716438" y="878956"/>
                  <a:pt x="3717200" y="903722"/>
                  <a:pt x="3745205" y="915343"/>
                </a:cubicBezTo>
                <a:cubicBezTo>
                  <a:pt x="3749587" y="917059"/>
                  <a:pt x="3752825" y="922773"/>
                  <a:pt x="3755683" y="927155"/>
                </a:cubicBezTo>
                <a:cubicBezTo>
                  <a:pt x="3799691" y="994785"/>
                  <a:pt x="3798547" y="1030980"/>
                  <a:pt x="3752063" y="1097087"/>
                </a:cubicBezTo>
                <a:cubicBezTo>
                  <a:pt x="3747301" y="1103945"/>
                  <a:pt x="3743871" y="1118613"/>
                  <a:pt x="3747681" y="1123185"/>
                </a:cubicBezTo>
                <a:cubicBezTo>
                  <a:pt x="3763493" y="1142617"/>
                  <a:pt x="3770542" y="1162953"/>
                  <a:pt x="3772400" y="1184028"/>
                </a:cubicBezTo>
                <a:cubicBezTo>
                  <a:pt x="3770542" y="1162953"/>
                  <a:pt x="3763494" y="1142616"/>
                  <a:pt x="3747682" y="1123184"/>
                </a:cubicBezTo>
                <a:cubicBezTo>
                  <a:pt x="3743872" y="1118612"/>
                  <a:pt x="3747302" y="1103944"/>
                  <a:pt x="3752064" y="1097086"/>
                </a:cubicBezTo>
                <a:cubicBezTo>
                  <a:pt x="3798548" y="1030979"/>
                  <a:pt x="3799692" y="994784"/>
                  <a:pt x="3755684" y="927154"/>
                </a:cubicBezTo>
                <a:cubicBezTo>
                  <a:pt x="3752826" y="922772"/>
                  <a:pt x="3749588" y="917058"/>
                  <a:pt x="3745206" y="915342"/>
                </a:cubicBezTo>
                <a:cubicBezTo>
                  <a:pt x="3717200" y="903721"/>
                  <a:pt x="3716438" y="878955"/>
                  <a:pt x="3714152" y="854378"/>
                </a:cubicBezTo>
                <a:close/>
                <a:moveTo>
                  <a:pt x="3761553" y="517850"/>
                </a:moveTo>
                <a:lnTo>
                  <a:pt x="3752635" y="556047"/>
                </a:lnTo>
                <a:cubicBezTo>
                  <a:pt x="3750539" y="564048"/>
                  <a:pt x="3745015" y="572622"/>
                  <a:pt x="3746157" y="580050"/>
                </a:cubicBezTo>
                <a:cubicBezTo>
                  <a:pt x="3749491" y="601578"/>
                  <a:pt x="3747062" y="622200"/>
                  <a:pt x="3742776" y="642537"/>
                </a:cubicBezTo>
                <a:lnTo>
                  <a:pt x="3730253" y="694927"/>
                </a:lnTo>
                <a:lnTo>
                  <a:pt x="3742777" y="642536"/>
                </a:lnTo>
                <a:cubicBezTo>
                  <a:pt x="3747063" y="622200"/>
                  <a:pt x="3749492" y="601577"/>
                  <a:pt x="3746158" y="580049"/>
                </a:cubicBezTo>
                <a:cubicBezTo>
                  <a:pt x="3745016" y="572621"/>
                  <a:pt x="3750540" y="564047"/>
                  <a:pt x="3752636" y="556046"/>
                </a:cubicBezTo>
                <a:close/>
                <a:moveTo>
                  <a:pt x="3760066" y="313532"/>
                </a:moveTo>
                <a:lnTo>
                  <a:pt x="3760065" y="313533"/>
                </a:lnTo>
                <a:cubicBezTo>
                  <a:pt x="3755873" y="316389"/>
                  <a:pt x="3758159" y="330298"/>
                  <a:pt x="3759493" y="338870"/>
                </a:cubicBezTo>
                <a:lnTo>
                  <a:pt x="3759499" y="338898"/>
                </a:lnTo>
                <a:lnTo>
                  <a:pt x="3769400" y="395639"/>
                </a:lnTo>
                <a:lnTo>
                  <a:pt x="3765590" y="367327"/>
                </a:lnTo>
                <a:lnTo>
                  <a:pt x="3759499" y="338898"/>
                </a:lnTo>
                <a:lnTo>
                  <a:pt x="3759494" y="338869"/>
                </a:lnTo>
                <a:cubicBezTo>
                  <a:pt x="3758827" y="334583"/>
                  <a:pt x="3757922" y="328963"/>
                  <a:pt x="3757708" y="324057"/>
                </a:cubicBezTo>
                <a:close/>
                <a:moveTo>
                  <a:pt x="3782393" y="281567"/>
                </a:moveTo>
                <a:lnTo>
                  <a:pt x="3777498" y="295414"/>
                </a:lnTo>
                <a:lnTo>
                  <a:pt x="3777499" y="295414"/>
                </a:lnTo>
                <a:close/>
                <a:moveTo>
                  <a:pt x="3769073" y="24485"/>
                </a:moveTo>
                <a:lnTo>
                  <a:pt x="3766810" y="74128"/>
                </a:lnTo>
                <a:cubicBezTo>
                  <a:pt x="3767733" y="91491"/>
                  <a:pt x="3770043" y="108702"/>
                  <a:pt x="3772734" y="125860"/>
                </a:cubicBezTo>
                <a:lnTo>
                  <a:pt x="3777129" y="153387"/>
                </a:lnTo>
                <a:lnTo>
                  <a:pt x="3785402" y="228943"/>
                </a:lnTo>
                <a:lnTo>
                  <a:pt x="3780943" y="177270"/>
                </a:lnTo>
                <a:lnTo>
                  <a:pt x="3777129" y="153387"/>
                </a:lnTo>
                <a:lnTo>
                  <a:pt x="3776930" y="151568"/>
                </a:lnTo>
                <a:cubicBezTo>
                  <a:pt x="3772700" y="125875"/>
                  <a:pt x="3768195" y="100173"/>
                  <a:pt x="3766811" y="74128"/>
                </a:cubicBezTo>
                <a:close/>
                <a:moveTo>
                  <a:pt x="3766492" y="0"/>
                </a:moveTo>
                <a:lnTo>
                  <a:pt x="3769210" y="21485"/>
                </a:lnTo>
                <a:lnTo>
                  <a:pt x="3766492" y="0"/>
                </a:lnTo>
                <a:lnTo>
                  <a:pt x="4230600" y="0"/>
                </a:lnTo>
                <a:lnTo>
                  <a:pt x="4229473" y="2816"/>
                </a:lnTo>
                <a:cubicBezTo>
                  <a:pt x="4221091" y="21485"/>
                  <a:pt x="4218423" y="43011"/>
                  <a:pt x="4215374" y="63586"/>
                </a:cubicBezTo>
                <a:cubicBezTo>
                  <a:pt x="4209850" y="101307"/>
                  <a:pt x="4206420" y="139218"/>
                  <a:pt x="4201468" y="176938"/>
                </a:cubicBezTo>
                <a:cubicBezTo>
                  <a:pt x="4200324" y="184940"/>
                  <a:pt x="4198230" y="194084"/>
                  <a:pt x="4193466" y="200181"/>
                </a:cubicBezTo>
                <a:cubicBezTo>
                  <a:pt x="4161461" y="241900"/>
                  <a:pt x="4152508" y="292578"/>
                  <a:pt x="4155554" y="340773"/>
                </a:cubicBezTo>
                <a:cubicBezTo>
                  <a:pt x="4157843" y="378685"/>
                  <a:pt x="4159557" y="415834"/>
                  <a:pt x="4156319" y="453363"/>
                </a:cubicBezTo>
                <a:cubicBezTo>
                  <a:pt x="4156127" y="456221"/>
                  <a:pt x="4156509" y="460031"/>
                  <a:pt x="4158033" y="462125"/>
                </a:cubicBezTo>
                <a:cubicBezTo>
                  <a:pt x="4168129" y="475080"/>
                  <a:pt x="4168891" y="488606"/>
                  <a:pt x="4170605" y="505181"/>
                </a:cubicBezTo>
                <a:cubicBezTo>
                  <a:pt x="4173083" y="528614"/>
                  <a:pt x="4171367" y="550140"/>
                  <a:pt x="4167177" y="571859"/>
                </a:cubicBezTo>
                <a:cubicBezTo>
                  <a:pt x="4164129" y="587671"/>
                  <a:pt x="4157843" y="603672"/>
                  <a:pt x="4149840" y="617771"/>
                </a:cubicBezTo>
                <a:cubicBezTo>
                  <a:pt x="4138600" y="637391"/>
                  <a:pt x="4134220" y="656254"/>
                  <a:pt x="4149078" y="674922"/>
                </a:cubicBezTo>
                <a:cubicBezTo>
                  <a:pt x="4164891" y="695115"/>
                  <a:pt x="4159367" y="717976"/>
                  <a:pt x="4159937" y="740267"/>
                </a:cubicBezTo>
                <a:cubicBezTo>
                  <a:pt x="4160129" y="749981"/>
                  <a:pt x="4159747" y="760269"/>
                  <a:pt x="4162223" y="769604"/>
                </a:cubicBezTo>
                <a:cubicBezTo>
                  <a:pt x="4169273" y="796654"/>
                  <a:pt x="4179941" y="822755"/>
                  <a:pt x="4184703" y="850188"/>
                </a:cubicBezTo>
                <a:cubicBezTo>
                  <a:pt x="4187370" y="865429"/>
                  <a:pt x="4182607" y="882383"/>
                  <a:pt x="4179179" y="898197"/>
                </a:cubicBezTo>
                <a:cubicBezTo>
                  <a:pt x="4175559" y="914199"/>
                  <a:pt x="4170035" y="930010"/>
                  <a:pt x="4164319" y="945443"/>
                </a:cubicBezTo>
                <a:cubicBezTo>
                  <a:pt x="4160509" y="955919"/>
                  <a:pt x="4156889" y="967349"/>
                  <a:pt x="4150030" y="975732"/>
                </a:cubicBezTo>
                <a:cubicBezTo>
                  <a:pt x="4134410" y="994784"/>
                  <a:pt x="4131742" y="1014405"/>
                  <a:pt x="4139934" y="1036886"/>
                </a:cubicBezTo>
                <a:cubicBezTo>
                  <a:pt x="4141268" y="1040314"/>
                  <a:pt x="4141268" y="1044314"/>
                  <a:pt x="4141458" y="1048124"/>
                </a:cubicBezTo>
                <a:cubicBezTo>
                  <a:pt x="4145458" y="1109090"/>
                  <a:pt x="4147936" y="1170050"/>
                  <a:pt x="4154032" y="1230632"/>
                </a:cubicBezTo>
                <a:cubicBezTo>
                  <a:pt x="4156509" y="1255205"/>
                  <a:pt x="4167367" y="1278828"/>
                  <a:pt x="4174225" y="1303023"/>
                </a:cubicBezTo>
                <a:cubicBezTo>
                  <a:pt x="4175559" y="1307977"/>
                  <a:pt x="4177655" y="1313503"/>
                  <a:pt x="4176701" y="1318455"/>
                </a:cubicBezTo>
                <a:cubicBezTo>
                  <a:pt x="4167177" y="1372367"/>
                  <a:pt x="4181083" y="1422853"/>
                  <a:pt x="4199372" y="1472574"/>
                </a:cubicBezTo>
                <a:cubicBezTo>
                  <a:pt x="4201279" y="1477716"/>
                  <a:pt x="4200706" y="1484003"/>
                  <a:pt x="4200324" y="1489719"/>
                </a:cubicBezTo>
                <a:cubicBezTo>
                  <a:pt x="4198992" y="1505723"/>
                  <a:pt x="4192324" y="1523058"/>
                  <a:pt x="4196324" y="1537536"/>
                </a:cubicBezTo>
                <a:cubicBezTo>
                  <a:pt x="4207374" y="1576018"/>
                  <a:pt x="4220709" y="1614119"/>
                  <a:pt x="4237473" y="1650316"/>
                </a:cubicBezTo>
                <a:cubicBezTo>
                  <a:pt x="4254428" y="1687085"/>
                  <a:pt x="4268716" y="1721184"/>
                  <a:pt x="4251572" y="1763286"/>
                </a:cubicBezTo>
                <a:cubicBezTo>
                  <a:pt x="4244331" y="1781193"/>
                  <a:pt x="4249477" y="1804815"/>
                  <a:pt x="4251380" y="1825392"/>
                </a:cubicBezTo>
                <a:cubicBezTo>
                  <a:pt x="4252904" y="1840440"/>
                  <a:pt x="4261479" y="1854919"/>
                  <a:pt x="4261479" y="1869779"/>
                </a:cubicBezTo>
                <a:cubicBezTo>
                  <a:pt x="4261479" y="1909407"/>
                  <a:pt x="4271574" y="1944648"/>
                  <a:pt x="4292149" y="1978939"/>
                </a:cubicBezTo>
                <a:cubicBezTo>
                  <a:pt x="4300149" y="1992278"/>
                  <a:pt x="4294815" y="2013042"/>
                  <a:pt x="4296911" y="2030377"/>
                </a:cubicBezTo>
                <a:cubicBezTo>
                  <a:pt x="4299387" y="2048667"/>
                  <a:pt x="4301673" y="2067524"/>
                  <a:pt x="4307200" y="2085053"/>
                </a:cubicBezTo>
                <a:cubicBezTo>
                  <a:pt x="4321679" y="2130392"/>
                  <a:pt x="4338061" y="2175162"/>
                  <a:pt x="4353301" y="2220311"/>
                </a:cubicBezTo>
                <a:cubicBezTo>
                  <a:pt x="4365876" y="2257458"/>
                  <a:pt x="4355969" y="2294038"/>
                  <a:pt x="4350635" y="2330805"/>
                </a:cubicBezTo>
                <a:cubicBezTo>
                  <a:pt x="4347205" y="2353858"/>
                  <a:pt x="4339013" y="2375382"/>
                  <a:pt x="4351205" y="2401291"/>
                </a:cubicBezTo>
                <a:cubicBezTo>
                  <a:pt x="4362828" y="2426058"/>
                  <a:pt x="4360159" y="2457491"/>
                  <a:pt x="4366446" y="2485306"/>
                </a:cubicBezTo>
                <a:cubicBezTo>
                  <a:pt x="4371780" y="2508741"/>
                  <a:pt x="4380354" y="2531408"/>
                  <a:pt x="4388736" y="2554078"/>
                </a:cubicBezTo>
                <a:cubicBezTo>
                  <a:pt x="4400167" y="2584941"/>
                  <a:pt x="4412167" y="2615420"/>
                  <a:pt x="4406453" y="2649142"/>
                </a:cubicBezTo>
                <a:cubicBezTo>
                  <a:pt x="4399976" y="2687435"/>
                  <a:pt x="4424359" y="2713722"/>
                  <a:pt x="4440554" y="2743825"/>
                </a:cubicBezTo>
                <a:cubicBezTo>
                  <a:pt x="4451602" y="2764589"/>
                  <a:pt x="4459795" y="2787258"/>
                  <a:pt x="4466653" y="2809929"/>
                </a:cubicBezTo>
                <a:cubicBezTo>
                  <a:pt x="4475608" y="2840218"/>
                  <a:pt x="4480941" y="2871461"/>
                  <a:pt x="4489704" y="2901942"/>
                </a:cubicBezTo>
                <a:cubicBezTo>
                  <a:pt x="4502848" y="2948046"/>
                  <a:pt x="4513136" y="2994721"/>
                  <a:pt x="4505896" y="3042727"/>
                </a:cubicBezTo>
                <a:cubicBezTo>
                  <a:pt x="4502658" y="3064826"/>
                  <a:pt x="4502848" y="3085402"/>
                  <a:pt x="4507612" y="3107499"/>
                </a:cubicBezTo>
                <a:cubicBezTo>
                  <a:pt x="4515422" y="3143694"/>
                  <a:pt x="4516375" y="3180843"/>
                  <a:pt x="4545521" y="3209992"/>
                </a:cubicBezTo>
                <a:cubicBezTo>
                  <a:pt x="4555810" y="3220279"/>
                  <a:pt x="4558476" y="3238757"/>
                  <a:pt x="4563810" y="3253808"/>
                </a:cubicBezTo>
                <a:cubicBezTo>
                  <a:pt x="4570098" y="3271144"/>
                  <a:pt x="4566858" y="3283907"/>
                  <a:pt x="4548570" y="3293243"/>
                </a:cubicBezTo>
                <a:cubicBezTo>
                  <a:pt x="4540379" y="3297433"/>
                  <a:pt x="4532377" y="3309436"/>
                  <a:pt x="4531043" y="3318770"/>
                </a:cubicBezTo>
                <a:lnTo>
                  <a:pt x="4531438" y="3333749"/>
                </a:lnTo>
                <a:lnTo>
                  <a:pt x="4144407" y="3333749"/>
                </a:lnTo>
                <a:lnTo>
                  <a:pt x="4145031" y="3329060"/>
                </a:lnTo>
                <a:cubicBezTo>
                  <a:pt x="4154413" y="3276480"/>
                  <a:pt x="4167749" y="3224567"/>
                  <a:pt x="4180703" y="3172654"/>
                </a:cubicBezTo>
                <a:cubicBezTo>
                  <a:pt x="4188705" y="3140649"/>
                  <a:pt x="4192943" y="3109025"/>
                  <a:pt x="4193158" y="3077401"/>
                </a:cubicBezTo>
                <a:lnTo>
                  <a:pt x="4193158" y="3077400"/>
                </a:lnTo>
                <a:cubicBezTo>
                  <a:pt x="4193372" y="3045776"/>
                  <a:pt x="4189562" y="3014152"/>
                  <a:pt x="4181465" y="2982147"/>
                </a:cubicBezTo>
                <a:lnTo>
                  <a:pt x="4177881" y="2947862"/>
                </a:lnTo>
                <a:lnTo>
                  <a:pt x="4177882" y="2947858"/>
                </a:lnTo>
                <a:lnTo>
                  <a:pt x="4185787" y="2903549"/>
                </a:lnTo>
                <a:lnTo>
                  <a:pt x="4202421" y="2848793"/>
                </a:lnTo>
                <a:cubicBezTo>
                  <a:pt x="4203753" y="2844316"/>
                  <a:pt x="4207039" y="2839982"/>
                  <a:pt x="4211111" y="2836172"/>
                </a:cubicBezTo>
                <a:lnTo>
                  <a:pt x="4211111" y="2836171"/>
                </a:lnTo>
                <a:lnTo>
                  <a:pt x="4202421" y="2848792"/>
                </a:lnTo>
                <a:cubicBezTo>
                  <a:pt x="4197420" y="2865009"/>
                  <a:pt x="4191562" y="2881306"/>
                  <a:pt x="4186816" y="2897784"/>
                </a:cubicBezTo>
                <a:lnTo>
                  <a:pt x="4185787" y="2903549"/>
                </a:lnTo>
                <a:lnTo>
                  <a:pt x="4182513" y="2914327"/>
                </a:lnTo>
                <a:lnTo>
                  <a:pt x="4177882" y="2947858"/>
                </a:lnTo>
                <a:lnTo>
                  <a:pt x="4177881" y="2947861"/>
                </a:lnTo>
                <a:lnTo>
                  <a:pt x="4177881" y="2947862"/>
                </a:lnTo>
                <a:cubicBezTo>
                  <a:pt x="4177512" y="2959156"/>
                  <a:pt x="4178512" y="2970575"/>
                  <a:pt x="4181465" y="2982148"/>
                </a:cubicBezTo>
                <a:lnTo>
                  <a:pt x="4193158" y="3077401"/>
                </a:lnTo>
                <a:lnTo>
                  <a:pt x="4180703" y="3172653"/>
                </a:lnTo>
                <a:cubicBezTo>
                  <a:pt x="4167749" y="3224566"/>
                  <a:pt x="4154413" y="3276479"/>
                  <a:pt x="4145031" y="3329059"/>
                </a:cubicBezTo>
                <a:lnTo>
                  <a:pt x="4144407" y="3333749"/>
                </a:lnTo>
                <a:lnTo>
                  <a:pt x="0" y="3333749"/>
                </a:lnTo>
                <a:lnTo>
                  <a:pt x="0" y="1"/>
                </a:lnTo>
                <a:close/>
              </a:path>
            </a:pathLst>
          </a:custGeom>
        </p:spPr>
      </p:pic>
      <p:pic>
        <p:nvPicPr>
          <p:cNvPr id="4" name="Picture 3">
            <a:extLst>
              <a:ext uri="{FF2B5EF4-FFF2-40B4-BE49-F238E27FC236}">
                <a16:creationId xmlns:a16="http://schemas.microsoft.com/office/drawing/2014/main" id="{2A63607F-86BD-B819-8A6F-18A796856176}"/>
              </a:ext>
            </a:extLst>
          </p:cNvPr>
          <p:cNvPicPr>
            <a:picLocks noChangeAspect="1"/>
          </p:cNvPicPr>
          <p:nvPr/>
        </p:nvPicPr>
        <p:blipFill>
          <a:blip r:embed="rId6"/>
          <a:srcRect t="56" b="27027"/>
          <a:stretch>
            <a:fillRect/>
          </a:stretch>
        </p:blipFill>
        <p:spPr>
          <a:xfrm>
            <a:off x="-7820" y="3524252"/>
            <a:ext cx="4572002" cy="3333748"/>
          </a:xfrm>
          <a:custGeom>
            <a:avLst/>
            <a:gdLst/>
            <a:ahLst/>
            <a:cxnLst/>
            <a:rect l="l" t="t" r="r" b="b"/>
            <a:pathLst>
              <a:path w="4572002" h="3333748">
                <a:moveTo>
                  <a:pt x="4246239" y="3218303"/>
                </a:moveTo>
                <a:lnTo>
                  <a:pt x="4265716" y="3287810"/>
                </a:lnTo>
                <a:lnTo>
                  <a:pt x="4260942" y="3252548"/>
                </a:lnTo>
                <a:close/>
                <a:moveTo>
                  <a:pt x="4247000" y="3138292"/>
                </a:moveTo>
                <a:lnTo>
                  <a:pt x="4235549" y="3158775"/>
                </a:lnTo>
                <a:lnTo>
                  <a:pt x="4232403" y="3178724"/>
                </a:lnTo>
                <a:lnTo>
                  <a:pt x="4232403" y="3178725"/>
                </a:lnTo>
                <a:cubicBezTo>
                  <a:pt x="4232807" y="3191917"/>
                  <a:pt x="4237951" y="3204967"/>
                  <a:pt x="4246239" y="3218301"/>
                </a:cubicBezTo>
                <a:lnTo>
                  <a:pt x="4246239" y="3218300"/>
                </a:lnTo>
                <a:lnTo>
                  <a:pt x="4232403" y="3178724"/>
                </a:lnTo>
                <a:close/>
                <a:moveTo>
                  <a:pt x="4214994" y="3040368"/>
                </a:moveTo>
                <a:lnTo>
                  <a:pt x="4214994" y="3040369"/>
                </a:lnTo>
                <a:cubicBezTo>
                  <a:pt x="4225281" y="3051227"/>
                  <a:pt x="4231378" y="3057895"/>
                  <a:pt x="4237473" y="3064374"/>
                </a:cubicBezTo>
                <a:lnTo>
                  <a:pt x="4254095" y="3100973"/>
                </a:lnTo>
                <a:lnTo>
                  <a:pt x="4247001" y="3138289"/>
                </a:lnTo>
                <a:lnTo>
                  <a:pt x="4247000" y="3138289"/>
                </a:lnTo>
                <a:lnTo>
                  <a:pt x="4247000" y="3138290"/>
                </a:lnTo>
                <a:lnTo>
                  <a:pt x="4247001" y="3138289"/>
                </a:lnTo>
                <a:lnTo>
                  <a:pt x="4254085" y="3121300"/>
                </a:lnTo>
                <a:lnTo>
                  <a:pt x="4254095" y="3100973"/>
                </a:lnTo>
                <a:lnTo>
                  <a:pt x="4254095" y="3100972"/>
                </a:lnTo>
                <a:cubicBezTo>
                  <a:pt x="4251999" y="3087090"/>
                  <a:pt x="4245951" y="3073326"/>
                  <a:pt x="4237473" y="3064373"/>
                </a:cubicBezTo>
                <a:close/>
                <a:moveTo>
                  <a:pt x="4295315" y="2914729"/>
                </a:moveTo>
                <a:lnTo>
                  <a:pt x="4275384" y="2939588"/>
                </a:lnTo>
                <a:lnTo>
                  <a:pt x="4275382" y="2939597"/>
                </a:lnTo>
                <a:lnTo>
                  <a:pt x="4261588" y="2988760"/>
                </a:lnTo>
                <a:lnTo>
                  <a:pt x="4242781" y="3021942"/>
                </a:lnTo>
                <a:lnTo>
                  <a:pt x="4242781" y="3021943"/>
                </a:lnTo>
                <a:lnTo>
                  <a:pt x="4259119" y="2997552"/>
                </a:lnTo>
                <a:lnTo>
                  <a:pt x="4261588" y="2988760"/>
                </a:lnTo>
                <a:lnTo>
                  <a:pt x="4264397" y="2983800"/>
                </a:lnTo>
                <a:lnTo>
                  <a:pt x="4275382" y="2939597"/>
                </a:lnTo>
                <a:lnTo>
                  <a:pt x="4275384" y="2939589"/>
                </a:lnTo>
                <a:cubicBezTo>
                  <a:pt x="4278336" y="2927398"/>
                  <a:pt x="4285814" y="2919825"/>
                  <a:pt x="4295315" y="2914729"/>
                </a:cubicBezTo>
                <a:close/>
                <a:moveTo>
                  <a:pt x="4381314" y="2840517"/>
                </a:moveTo>
                <a:lnTo>
                  <a:pt x="4380007" y="2863658"/>
                </a:lnTo>
                <a:lnTo>
                  <a:pt x="4377352" y="2869133"/>
                </a:lnTo>
                <a:lnTo>
                  <a:pt x="4370589" y="2883080"/>
                </a:lnTo>
                <a:lnTo>
                  <a:pt x="4370589" y="2883081"/>
                </a:lnTo>
                <a:lnTo>
                  <a:pt x="4377352" y="2869133"/>
                </a:lnTo>
                <a:lnTo>
                  <a:pt x="4380009" y="2863658"/>
                </a:lnTo>
                <a:close/>
                <a:moveTo>
                  <a:pt x="4142220" y="697139"/>
                </a:moveTo>
                <a:lnTo>
                  <a:pt x="4142220" y="697140"/>
                </a:lnTo>
                <a:cubicBezTo>
                  <a:pt x="4142982" y="707809"/>
                  <a:pt x="4143172" y="719621"/>
                  <a:pt x="4147936" y="728763"/>
                </a:cubicBezTo>
                <a:cubicBezTo>
                  <a:pt x="4160129" y="753150"/>
                  <a:pt x="4175749" y="775819"/>
                  <a:pt x="4187752" y="800394"/>
                </a:cubicBezTo>
                <a:lnTo>
                  <a:pt x="4196706" y="839639"/>
                </a:lnTo>
                <a:lnTo>
                  <a:pt x="4195944" y="957752"/>
                </a:lnTo>
                <a:cubicBezTo>
                  <a:pt x="4193276" y="1022524"/>
                  <a:pt x="4192704" y="1088248"/>
                  <a:pt x="4135934" y="1134922"/>
                </a:cubicBezTo>
                <a:cubicBezTo>
                  <a:pt x="4131362" y="1138734"/>
                  <a:pt x="4128694" y="1146924"/>
                  <a:pt x="4127932" y="1153403"/>
                </a:cubicBezTo>
                <a:cubicBezTo>
                  <a:pt x="4124313" y="1183312"/>
                  <a:pt x="4123931" y="1213983"/>
                  <a:pt x="4118025" y="1243512"/>
                </a:cubicBezTo>
                <a:cubicBezTo>
                  <a:pt x="4115644" y="1255323"/>
                  <a:pt x="4114835" y="1266134"/>
                  <a:pt x="4116716" y="1276231"/>
                </a:cubicBezTo>
                <a:lnTo>
                  <a:pt x="4116716" y="1276232"/>
                </a:lnTo>
                <a:cubicBezTo>
                  <a:pt x="4118597" y="1286329"/>
                  <a:pt x="4123170" y="1295712"/>
                  <a:pt x="4131552" y="1304665"/>
                </a:cubicBezTo>
                <a:lnTo>
                  <a:pt x="4153733" y="1339092"/>
                </a:lnTo>
                <a:lnTo>
                  <a:pt x="4161262" y="1365023"/>
                </a:lnTo>
                <a:lnTo>
                  <a:pt x="4159557" y="1387916"/>
                </a:lnTo>
                <a:cubicBezTo>
                  <a:pt x="4157842" y="1395726"/>
                  <a:pt x="4157485" y="1402870"/>
                  <a:pt x="4158155" y="1409553"/>
                </a:cubicBezTo>
                <a:lnTo>
                  <a:pt x="4158155" y="1409554"/>
                </a:lnTo>
                <a:lnTo>
                  <a:pt x="4158157" y="1409558"/>
                </a:lnTo>
                <a:lnTo>
                  <a:pt x="4162914" y="1428421"/>
                </a:lnTo>
                <a:lnTo>
                  <a:pt x="4165707" y="1433202"/>
                </a:lnTo>
                <a:lnTo>
                  <a:pt x="4166985" y="1437204"/>
                </a:lnTo>
                <a:cubicBezTo>
                  <a:pt x="4171496" y="1445845"/>
                  <a:pt x="4177202" y="1454141"/>
                  <a:pt x="4182989" y="1462786"/>
                </a:cubicBezTo>
                <a:cubicBezTo>
                  <a:pt x="4194228" y="1479550"/>
                  <a:pt x="4208326" y="1498601"/>
                  <a:pt x="4209468" y="1517270"/>
                </a:cubicBezTo>
                <a:lnTo>
                  <a:pt x="4209470" y="1517276"/>
                </a:lnTo>
                <a:lnTo>
                  <a:pt x="4214091" y="1540538"/>
                </a:lnTo>
                <a:lnTo>
                  <a:pt x="4216265" y="1546333"/>
                </a:lnTo>
                <a:lnTo>
                  <a:pt x="4216684" y="1548124"/>
                </a:lnTo>
                <a:lnTo>
                  <a:pt x="4222588" y="1563192"/>
                </a:lnTo>
                <a:lnTo>
                  <a:pt x="4235615" y="1608968"/>
                </a:lnTo>
                <a:lnTo>
                  <a:pt x="4235616" y="1608973"/>
                </a:lnTo>
                <a:lnTo>
                  <a:pt x="4228901" y="1641861"/>
                </a:lnTo>
                <a:lnTo>
                  <a:pt x="4228901" y="1641862"/>
                </a:lnTo>
                <a:cubicBezTo>
                  <a:pt x="4228140" y="1643386"/>
                  <a:pt x="4228711" y="1645529"/>
                  <a:pt x="4229592" y="1647839"/>
                </a:cubicBezTo>
                <a:lnTo>
                  <a:pt x="4232139" y="1654816"/>
                </a:lnTo>
                <a:lnTo>
                  <a:pt x="4231973" y="1705181"/>
                </a:lnTo>
                <a:lnTo>
                  <a:pt x="4224302" y="1719363"/>
                </a:lnTo>
                <a:lnTo>
                  <a:pt x="4208516" y="1748544"/>
                </a:lnTo>
                <a:cubicBezTo>
                  <a:pt x="4196871" y="1761189"/>
                  <a:pt x="4189165" y="1774343"/>
                  <a:pt x="4184613" y="1788036"/>
                </a:cubicBezTo>
                <a:lnTo>
                  <a:pt x="4183557" y="1797099"/>
                </a:lnTo>
                <a:lnTo>
                  <a:pt x="4181083" y="1801911"/>
                </a:lnTo>
                <a:lnTo>
                  <a:pt x="4179637" y="1830762"/>
                </a:lnTo>
                <a:lnTo>
                  <a:pt x="4179637" y="1830763"/>
                </a:lnTo>
                <a:cubicBezTo>
                  <a:pt x="4180286" y="1840631"/>
                  <a:pt x="4181989" y="1850751"/>
                  <a:pt x="4184513" y="1861133"/>
                </a:cubicBezTo>
                <a:cubicBezTo>
                  <a:pt x="4187752" y="1874470"/>
                  <a:pt x="4190038" y="1887806"/>
                  <a:pt x="4192704" y="1901331"/>
                </a:cubicBezTo>
                <a:cubicBezTo>
                  <a:pt x="4196514" y="1919619"/>
                  <a:pt x="4200516" y="1938100"/>
                  <a:pt x="4204326" y="1956386"/>
                </a:cubicBezTo>
                <a:lnTo>
                  <a:pt x="4208850" y="1983416"/>
                </a:lnTo>
                <a:lnTo>
                  <a:pt x="4198231" y="2007440"/>
                </a:lnTo>
                <a:lnTo>
                  <a:pt x="4198230" y="2007441"/>
                </a:lnTo>
                <a:cubicBezTo>
                  <a:pt x="4191181" y="2013348"/>
                  <a:pt x="4187989" y="2018397"/>
                  <a:pt x="4188085" y="2023326"/>
                </a:cubicBezTo>
                <a:lnTo>
                  <a:pt x="4188085" y="2023327"/>
                </a:lnTo>
                <a:cubicBezTo>
                  <a:pt x="4188180" y="2028256"/>
                  <a:pt x="4191562" y="2033066"/>
                  <a:pt x="4197658" y="2038495"/>
                </a:cubicBezTo>
                <a:cubicBezTo>
                  <a:pt x="4240331" y="2076216"/>
                  <a:pt x="4267003" y="2121938"/>
                  <a:pt x="4268906" y="2180232"/>
                </a:cubicBezTo>
                <a:cubicBezTo>
                  <a:pt x="4269288" y="2192234"/>
                  <a:pt x="4271954" y="2204427"/>
                  <a:pt x="4274812" y="2216237"/>
                </a:cubicBezTo>
                <a:cubicBezTo>
                  <a:pt x="4276527" y="2223477"/>
                  <a:pt x="4278434" y="2232242"/>
                  <a:pt x="4283577" y="2236622"/>
                </a:cubicBezTo>
                <a:cubicBezTo>
                  <a:pt x="4322821" y="2270723"/>
                  <a:pt x="4350063" y="2313206"/>
                  <a:pt x="4371972" y="2359500"/>
                </a:cubicBezTo>
                <a:lnTo>
                  <a:pt x="4371974" y="2359504"/>
                </a:lnTo>
                <a:lnTo>
                  <a:pt x="4389877" y="2411694"/>
                </a:lnTo>
                <a:lnTo>
                  <a:pt x="4389878" y="2411698"/>
                </a:lnTo>
                <a:lnTo>
                  <a:pt x="4386259" y="2469038"/>
                </a:lnTo>
                <a:lnTo>
                  <a:pt x="4386258" y="2469039"/>
                </a:lnTo>
                <a:cubicBezTo>
                  <a:pt x="4385116" y="2480279"/>
                  <a:pt x="4385307" y="2493233"/>
                  <a:pt x="4379783" y="2502188"/>
                </a:cubicBezTo>
                <a:cubicBezTo>
                  <a:pt x="4362445" y="2530573"/>
                  <a:pt x="4343777" y="2558006"/>
                  <a:pt x="4323582" y="2584486"/>
                </a:cubicBezTo>
                <a:cubicBezTo>
                  <a:pt x="4314914" y="2595822"/>
                  <a:pt x="4309961" y="2602632"/>
                  <a:pt x="4309891" y="2609062"/>
                </a:cubicBezTo>
                <a:lnTo>
                  <a:pt x="4309891" y="2609063"/>
                </a:lnTo>
                <a:lnTo>
                  <a:pt x="4313591" y="2618938"/>
                </a:lnTo>
                <a:lnTo>
                  <a:pt x="4325486" y="2631348"/>
                </a:lnTo>
                <a:lnTo>
                  <a:pt x="4325488" y="2631351"/>
                </a:lnTo>
                <a:cubicBezTo>
                  <a:pt x="4347777" y="2651546"/>
                  <a:pt x="4359397" y="2676693"/>
                  <a:pt x="4364159" y="2704505"/>
                </a:cubicBezTo>
                <a:lnTo>
                  <a:pt x="4381496" y="2837288"/>
                </a:lnTo>
                <a:lnTo>
                  <a:pt x="4381496" y="2837287"/>
                </a:lnTo>
                <a:cubicBezTo>
                  <a:pt x="4377876" y="2792899"/>
                  <a:pt x="4371590" y="2748512"/>
                  <a:pt x="4364159" y="2704504"/>
                </a:cubicBezTo>
                <a:cubicBezTo>
                  <a:pt x="4359397" y="2676692"/>
                  <a:pt x="4347777" y="2651545"/>
                  <a:pt x="4325488" y="2631350"/>
                </a:cubicBezTo>
                <a:lnTo>
                  <a:pt x="4325486" y="2631348"/>
                </a:lnTo>
                <a:lnTo>
                  <a:pt x="4309891" y="2609063"/>
                </a:lnTo>
                <a:lnTo>
                  <a:pt x="4323582" y="2584487"/>
                </a:lnTo>
                <a:cubicBezTo>
                  <a:pt x="4343777" y="2558007"/>
                  <a:pt x="4362445" y="2530574"/>
                  <a:pt x="4379783" y="2502189"/>
                </a:cubicBezTo>
                <a:cubicBezTo>
                  <a:pt x="4385307" y="2493234"/>
                  <a:pt x="4385116" y="2480280"/>
                  <a:pt x="4386258" y="2469040"/>
                </a:cubicBezTo>
                <a:lnTo>
                  <a:pt x="4386259" y="2469038"/>
                </a:lnTo>
                <a:lnTo>
                  <a:pt x="4389711" y="2440225"/>
                </a:lnTo>
                <a:lnTo>
                  <a:pt x="4389878" y="2411698"/>
                </a:lnTo>
                <a:lnTo>
                  <a:pt x="4389878" y="2411697"/>
                </a:lnTo>
                <a:lnTo>
                  <a:pt x="4389877" y="2411694"/>
                </a:lnTo>
                <a:lnTo>
                  <a:pt x="4382997" y="2385099"/>
                </a:lnTo>
                <a:lnTo>
                  <a:pt x="4371974" y="2359504"/>
                </a:lnTo>
                <a:lnTo>
                  <a:pt x="4371972" y="2359499"/>
                </a:lnTo>
                <a:cubicBezTo>
                  <a:pt x="4350063" y="2313205"/>
                  <a:pt x="4322821" y="2270722"/>
                  <a:pt x="4283577" y="2236621"/>
                </a:cubicBezTo>
                <a:cubicBezTo>
                  <a:pt x="4278434" y="2232241"/>
                  <a:pt x="4276527" y="2223476"/>
                  <a:pt x="4274812" y="2216236"/>
                </a:cubicBezTo>
                <a:cubicBezTo>
                  <a:pt x="4271954" y="2204426"/>
                  <a:pt x="4269288" y="2192233"/>
                  <a:pt x="4268906" y="2180231"/>
                </a:cubicBezTo>
                <a:cubicBezTo>
                  <a:pt x="4267003" y="2121937"/>
                  <a:pt x="4240331" y="2076215"/>
                  <a:pt x="4197658" y="2038494"/>
                </a:cubicBezTo>
                <a:lnTo>
                  <a:pt x="4188085" y="2023326"/>
                </a:lnTo>
                <a:lnTo>
                  <a:pt x="4198230" y="2007442"/>
                </a:lnTo>
                <a:lnTo>
                  <a:pt x="4198231" y="2007440"/>
                </a:lnTo>
                <a:lnTo>
                  <a:pt x="4206630" y="1996170"/>
                </a:lnTo>
                <a:lnTo>
                  <a:pt x="4208850" y="1983416"/>
                </a:lnTo>
                <a:lnTo>
                  <a:pt x="4208850" y="1983415"/>
                </a:lnTo>
                <a:cubicBezTo>
                  <a:pt x="4208803" y="1974580"/>
                  <a:pt x="4206232" y="1965245"/>
                  <a:pt x="4204326" y="1956385"/>
                </a:cubicBezTo>
                <a:cubicBezTo>
                  <a:pt x="4200516" y="1938099"/>
                  <a:pt x="4196514" y="1919618"/>
                  <a:pt x="4192704" y="1901330"/>
                </a:cubicBezTo>
                <a:cubicBezTo>
                  <a:pt x="4190038" y="1887805"/>
                  <a:pt x="4187752" y="1874469"/>
                  <a:pt x="4184513" y="1861132"/>
                </a:cubicBezTo>
                <a:lnTo>
                  <a:pt x="4179637" y="1830762"/>
                </a:lnTo>
                <a:lnTo>
                  <a:pt x="4183557" y="1797099"/>
                </a:lnTo>
                <a:lnTo>
                  <a:pt x="4208516" y="1748545"/>
                </a:lnTo>
                <a:lnTo>
                  <a:pt x="4224302" y="1719363"/>
                </a:lnTo>
                <a:lnTo>
                  <a:pt x="4231973" y="1705182"/>
                </a:lnTo>
                <a:cubicBezTo>
                  <a:pt x="4235807" y="1689346"/>
                  <a:pt x="4235759" y="1672343"/>
                  <a:pt x="4232139" y="1654816"/>
                </a:cubicBezTo>
                <a:lnTo>
                  <a:pt x="4232139" y="1654815"/>
                </a:lnTo>
                <a:cubicBezTo>
                  <a:pt x="4231663" y="1652624"/>
                  <a:pt x="4230473" y="1650148"/>
                  <a:pt x="4229592" y="1647838"/>
                </a:cubicBezTo>
                <a:lnTo>
                  <a:pt x="4228901" y="1641862"/>
                </a:lnTo>
                <a:lnTo>
                  <a:pt x="4235616" y="1608973"/>
                </a:lnTo>
                <a:lnTo>
                  <a:pt x="4235616" y="1608972"/>
                </a:lnTo>
                <a:lnTo>
                  <a:pt x="4235615" y="1608968"/>
                </a:lnTo>
                <a:lnTo>
                  <a:pt x="4228472" y="1578209"/>
                </a:lnTo>
                <a:lnTo>
                  <a:pt x="4222588" y="1563192"/>
                </a:lnTo>
                <a:lnTo>
                  <a:pt x="4222582" y="1563171"/>
                </a:lnTo>
                <a:lnTo>
                  <a:pt x="4216265" y="1546333"/>
                </a:lnTo>
                <a:lnTo>
                  <a:pt x="4209470" y="1517276"/>
                </a:lnTo>
                <a:lnTo>
                  <a:pt x="4209468" y="1517269"/>
                </a:lnTo>
                <a:cubicBezTo>
                  <a:pt x="4208326" y="1498600"/>
                  <a:pt x="4194228" y="1479549"/>
                  <a:pt x="4182989" y="1462785"/>
                </a:cubicBezTo>
                <a:lnTo>
                  <a:pt x="4165707" y="1433202"/>
                </a:lnTo>
                <a:lnTo>
                  <a:pt x="4158157" y="1409558"/>
                </a:lnTo>
                <a:lnTo>
                  <a:pt x="4158155" y="1409553"/>
                </a:lnTo>
                <a:lnTo>
                  <a:pt x="4159557" y="1387917"/>
                </a:lnTo>
                <a:cubicBezTo>
                  <a:pt x="4161319" y="1380107"/>
                  <a:pt x="4161831" y="1372462"/>
                  <a:pt x="4161262" y="1365024"/>
                </a:cubicBezTo>
                <a:lnTo>
                  <a:pt x="4161262" y="1365023"/>
                </a:lnTo>
                <a:lnTo>
                  <a:pt x="4156484" y="1343362"/>
                </a:lnTo>
                <a:lnTo>
                  <a:pt x="4153733" y="1339092"/>
                </a:lnTo>
                <a:lnTo>
                  <a:pt x="4151983" y="1333065"/>
                </a:lnTo>
                <a:cubicBezTo>
                  <a:pt x="4146840" y="1322962"/>
                  <a:pt x="4139839" y="1313451"/>
                  <a:pt x="4131552" y="1304664"/>
                </a:cubicBezTo>
                <a:lnTo>
                  <a:pt x="4116716" y="1276231"/>
                </a:lnTo>
                <a:lnTo>
                  <a:pt x="4118025" y="1243513"/>
                </a:lnTo>
                <a:cubicBezTo>
                  <a:pt x="4123931" y="1213984"/>
                  <a:pt x="4124313" y="1183313"/>
                  <a:pt x="4127932" y="1153404"/>
                </a:cubicBezTo>
                <a:cubicBezTo>
                  <a:pt x="4128694" y="1146925"/>
                  <a:pt x="4131362" y="1138735"/>
                  <a:pt x="4135934" y="1134923"/>
                </a:cubicBezTo>
                <a:cubicBezTo>
                  <a:pt x="4192704" y="1088249"/>
                  <a:pt x="4193276" y="1022525"/>
                  <a:pt x="4195944" y="957753"/>
                </a:cubicBezTo>
                <a:cubicBezTo>
                  <a:pt x="4197658" y="918510"/>
                  <a:pt x="4197658" y="879074"/>
                  <a:pt x="4196706" y="839639"/>
                </a:cubicBezTo>
                <a:lnTo>
                  <a:pt x="4196706" y="839638"/>
                </a:lnTo>
                <a:cubicBezTo>
                  <a:pt x="4196514" y="826302"/>
                  <a:pt x="4193466" y="812205"/>
                  <a:pt x="4187752" y="800393"/>
                </a:cubicBezTo>
                <a:cubicBezTo>
                  <a:pt x="4175749" y="775818"/>
                  <a:pt x="4160129" y="753149"/>
                  <a:pt x="4147936" y="728762"/>
                </a:cubicBezTo>
                <a:close/>
                <a:moveTo>
                  <a:pt x="4138410" y="641131"/>
                </a:moveTo>
                <a:lnTo>
                  <a:pt x="4138410" y="641132"/>
                </a:lnTo>
                <a:lnTo>
                  <a:pt x="4142315" y="668136"/>
                </a:lnTo>
                <a:lnTo>
                  <a:pt x="4142315" y="668135"/>
                </a:lnTo>
                <a:cubicBezTo>
                  <a:pt x="4142411" y="658515"/>
                  <a:pt x="4141839" y="649228"/>
                  <a:pt x="4138410" y="641131"/>
                </a:cubicBezTo>
                <a:close/>
                <a:moveTo>
                  <a:pt x="4126028" y="361086"/>
                </a:moveTo>
                <a:lnTo>
                  <a:pt x="4126028" y="361087"/>
                </a:lnTo>
                <a:cubicBezTo>
                  <a:pt x="4135744" y="373470"/>
                  <a:pt x="4143150" y="386067"/>
                  <a:pt x="4148409" y="398873"/>
                </a:cubicBezTo>
                <a:lnTo>
                  <a:pt x="4157913" y="437908"/>
                </a:lnTo>
                <a:lnTo>
                  <a:pt x="4142221" y="519586"/>
                </a:lnTo>
                <a:lnTo>
                  <a:pt x="4142220" y="519587"/>
                </a:lnTo>
                <a:cubicBezTo>
                  <a:pt x="4133457" y="539590"/>
                  <a:pt x="4128075" y="559450"/>
                  <a:pt x="4127099" y="579573"/>
                </a:cubicBezTo>
                <a:lnTo>
                  <a:pt x="4127099" y="579574"/>
                </a:lnTo>
                <a:lnTo>
                  <a:pt x="4129066" y="610003"/>
                </a:lnTo>
                <a:lnTo>
                  <a:pt x="4138410" y="641130"/>
                </a:lnTo>
                <a:lnTo>
                  <a:pt x="4127099" y="579574"/>
                </a:lnTo>
                <a:lnTo>
                  <a:pt x="4142220" y="519588"/>
                </a:lnTo>
                <a:lnTo>
                  <a:pt x="4142221" y="519586"/>
                </a:lnTo>
                <a:lnTo>
                  <a:pt x="4155523" y="478158"/>
                </a:lnTo>
                <a:lnTo>
                  <a:pt x="4157913" y="437908"/>
                </a:lnTo>
                <a:lnTo>
                  <a:pt x="4157913" y="437907"/>
                </a:lnTo>
                <a:cubicBezTo>
                  <a:pt x="4155651" y="411475"/>
                  <a:pt x="4145460" y="385852"/>
                  <a:pt x="4126028" y="361086"/>
                </a:cubicBezTo>
                <a:close/>
                <a:moveTo>
                  <a:pt x="4140787" y="146291"/>
                </a:moveTo>
                <a:lnTo>
                  <a:pt x="4143220" y="155912"/>
                </a:lnTo>
                <a:lnTo>
                  <a:pt x="4139172" y="210585"/>
                </a:lnTo>
                <a:lnTo>
                  <a:pt x="4139172" y="210586"/>
                </a:lnTo>
                <a:cubicBezTo>
                  <a:pt x="4138220" y="217064"/>
                  <a:pt x="4136886" y="224874"/>
                  <a:pt x="4139554" y="230401"/>
                </a:cubicBezTo>
                <a:lnTo>
                  <a:pt x="4145911" y="265524"/>
                </a:lnTo>
                <a:lnTo>
                  <a:pt x="4130980" y="298220"/>
                </a:lnTo>
                <a:cubicBezTo>
                  <a:pt x="4123932" y="307650"/>
                  <a:pt x="4118312" y="317794"/>
                  <a:pt x="4116645" y="328367"/>
                </a:cubicBezTo>
                <a:lnTo>
                  <a:pt x="4116645" y="328368"/>
                </a:lnTo>
                <a:lnTo>
                  <a:pt x="4117425" y="344512"/>
                </a:lnTo>
                <a:lnTo>
                  <a:pt x="4126028" y="361085"/>
                </a:lnTo>
                <a:lnTo>
                  <a:pt x="4116645" y="328368"/>
                </a:lnTo>
                <a:lnTo>
                  <a:pt x="4130980" y="298221"/>
                </a:lnTo>
                <a:cubicBezTo>
                  <a:pt x="4139172" y="287362"/>
                  <a:pt x="4144316" y="276645"/>
                  <a:pt x="4145911" y="265525"/>
                </a:cubicBezTo>
                <a:lnTo>
                  <a:pt x="4145911" y="265524"/>
                </a:lnTo>
                <a:cubicBezTo>
                  <a:pt x="4147507" y="254403"/>
                  <a:pt x="4145554" y="242878"/>
                  <a:pt x="4139554" y="230400"/>
                </a:cubicBezTo>
                <a:lnTo>
                  <a:pt x="4139172" y="210586"/>
                </a:lnTo>
                <a:lnTo>
                  <a:pt x="4143220" y="155912"/>
                </a:lnTo>
                <a:lnTo>
                  <a:pt x="4143220" y="155911"/>
                </a:lnTo>
                <a:close/>
                <a:moveTo>
                  <a:pt x="0" y="0"/>
                </a:moveTo>
                <a:lnTo>
                  <a:pt x="4123005" y="0"/>
                </a:lnTo>
                <a:lnTo>
                  <a:pt x="4110977" y="20461"/>
                </a:lnTo>
                <a:cubicBezTo>
                  <a:pt x="4100119" y="35416"/>
                  <a:pt x="4094260" y="42559"/>
                  <a:pt x="4093355" y="50156"/>
                </a:cubicBezTo>
                <a:lnTo>
                  <a:pt x="4093356" y="50156"/>
                </a:lnTo>
                <a:lnTo>
                  <a:pt x="4093355" y="50157"/>
                </a:lnTo>
                <a:cubicBezTo>
                  <a:pt x="4092450" y="57753"/>
                  <a:pt x="4096499" y="65802"/>
                  <a:pt x="4105453" y="82566"/>
                </a:cubicBezTo>
                <a:cubicBezTo>
                  <a:pt x="4109835" y="90568"/>
                  <a:pt x="4112501" y="100474"/>
                  <a:pt x="4118979" y="106381"/>
                </a:cubicBezTo>
                <a:lnTo>
                  <a:pt x="4134873" y="127702"/>
                </a:lnTo>
                <a:lnTo>
                  <a:pt x="4118979" y="106380"/>
                </a:lnTo>
                <a:cubicBezTo>
                  <a:pt x="4112501" y="100473"/>
                  <a:pt x="4109835" y="90567"/>
                  <a:pt x="4105453" y="82565"/>
                </a:cubicBezTo>
                <a:cubicBezTo>
                  <a:pt x="4100976" y="74183"/>
                  <a:pt x="4097725" y="67980"/>
                  <a:pt x="4095707" y="62922"/>
                </a:cubicBezTo>
                <a:lnTo>
                  <a:pt x="4093356" y="50156"/>
                </a:lnTo>
                <a:lnTo>
                  <a:pt x="4098434" y="38069"/>
                </a:lnTo>
                <a:cubicBezTo>
                  <a:pt x="4101369" y="33464"/>
                  <a:pt x="4105548" y="27939"/>
                  <a:pt x="4110977" y="20462"/>
                </a:cubicBezTo>
                <a:lnTo>
                  <a:pt x="4123006" y="0"/>
                </a:lnTo>
                <a:lnTo>
                  <a:pt x="4569127" y="0"/>
                </a:lnTo>
                <a:lnTo>
                  <a:pt x="4572002" y="22365"/>
                </a:lnTo>
                <a:cubicBezTo>
                  <a:pt x="4572002" y="47894"/>
                  <a:pt x="4565907" y="73230"/>
                  <a:pt x="4563620" y="98949"/>
                </a:cubicBezTo>
                <a:cubicBezTo>
                  <a:pt x="4561716" y="118952"/>
                  <a:pt x="4562478" y="139337"/>
                  <a:pt x="4560192" y="159339"/>
                </a:cubicBezTo>
                <a:cubicBezTo>
                  <a:pt x="4558476" y="175724"/>
                  <a:pt x="4554096" y="191916"/>
                  <a:pt x="4550476" y="208109"/>
                </a:cubicBezTo>
                <a:cubicBezTo>
                  <a:pt x="4549142" y="214015"/>
                  <a:pt x="4543997" y="219921"/>
                  <a:pt x="4544759" y="225254"/>
                </a:cubicBezTo>
                <a:cubicBezTo>
                  <a:pt x="4552952" y="278215"/>
                  <a:pt x="4516375" y="316317"/>
                  <a:pt x="4500183" y="361086"/>
                </a:cubicBezTo>
                <a:cubicBezTo>
                  <a:pt x="4483035" y="408142"/>
                  <a:pt x="4456747" y="453673"/>
                  <a:pt x="4464557" y="506251"/>
                </a:cubicBezTo>
                <a:cubicBezTo>
                  <a:pt x="4469319" y="538066"/>
                  <a:pt x="4480369" y="568737"/>
                  <a:pt x="4487039" y="600362"/>
                </a:cubicBezTo>
                <a:cubicBezTo>
                  <a:pt x="4489325" y="611602"/>
                  <a:pt x="4488942" y="624175"/>
                  <a:pt x="4486656" y="635415"/>
                </a:cubicBezTo>
                <a:cubicBezTo>
                  <a:pt x="4476177" y="689709"/>
                  <a:pt x="4474653" y="743241"/>
                  <a:pt x="4491800" y="796585"/>
                </a:cubicBezTo>
                <a:cubicBezTo>
                  <a:pt x="4494658" y="805727"/>
                  <a:pt x="4497324" y="815443"/>
                  <a:pt x="4497324" y="824970"/>
                </a:cubicBezTo>
                <a:cubicBezTo>
                  <a:pt x="4497324" y="877167"/>
                  <a:pt x="4493324" y="928413"/>
                  <a:pt x="4474653" y="978327"/>
                </a:cubicBezTo>
                <a:cubicBezTo>
                  <a:pt x="4468367" y="995091"/>
                  <a:pt x="4472367" y="1015476"/>
                  <a:pt x="4470843" y="1033955"/>
                </a:cubicBezTo>
                <a:cubicBezTo>
                  <a:pt x="4469511" y="1051099"/>
                  <a:pt x="4468939" y="1068626"/>
                  <a:pt x="4464557" y="1085200"/>
                </a:cubicBezTo>
                <a:cubicBezTo>
                  <a:pt x="4458082" y="1109395"/>
                  <a:pt x="4457319" y="1131874"/>
                  <a:pt x="4463033" y="1156831"/>
                </a:cubicBezTo>
                <a:cubicBezTo>
                  <a:pt x="4468367" y="1180643"/>
                  <a:pt x="4465702" y="1206362"/>
                  <a:pt x="4465891" y="1231129"/>
                </a:cubicBezTo>
                <a:cubicBezTo>
                  <a:pt x="4466081" y="1258752"/>
                  <a:pt x="4466271" y="1286375"/>
                  <a:pt x="4465319" y="1313998"/>
                </a:cubicBezTo>
                <a:cubicBezTo>
                  <a:pt x="4464939" y="1325048"/>
                  <a:pt x="4457319" y="1337621"/>
                  <a:pt x="4460367" y="1346767"/>
                </a:cubicBezTo>
                <a:cubicBezTo>
                  <a:pt x="4470653" y="1376294"/>
                  <a:pt x="4458271" y="1405823"/>
                  <a:pt x="4463795" y="1435350"/>
                </a:cubicBezTo>
                <a:cubicBezTo>
                  <a:pt x="4466653" y="1449830"/>
                  <a:pt x="4458843" y="1466213"/>
                  <a:pt x="4458082" y="1481834"/>
                </a:cubicBezTo>
                <a:cubicBezTo>
                  <a:pt x="4456747" y="1507362"/>
                  <a:pt x="4457319" y="1532889"/>
                  <a:pt x="4456938" y="1558418"/>
                </a:cubicBezTo>
                <a:cubicBezTo>
                  <a:pt x="4456747" y="1566800"/>
                  <a:pt x="4455985" y="1574993"/>
                  <a:pt x="4455602" y="1583375"/>
                </a:cubicBezTo>
                <a:cubicBezTo>
                  <a:pt x="4455222" y="1590805"/>
                  <a:pt x="4453508" y="1598615"/>
                  <a:pt x="4454840" y="1605664"/>
                </a:cubicBezTo>
                <a:cubicBezTo>
                  <a:pt x="4459605" y="1631193"/>
                  <a:pt x="4467415" y="1656339"/>
                  <a:pt x="4470463" y="1682056"/>
                </a:cubicBezTo>
                <a:cubicBezTo>
                  <a:pt x="4473129" y="1704345"/>
                  <a:pt x="4469511" y="1727398"/>
                  <a:pt x="4471415" y="1749877"/>
                </a:cubicBezTo>
                <a:cubicBezTo>
                  <a:pt x="4474653" y="1789502"/>
                  <a:pt x="4480369" y="1829127"/>
                  <a:pt x="4483989" y="1868753"/>
                </a:cubicBezTo>
                <a:cubicBezTo>
                  <a:pt x="4484751" y="1877327"/>
                  <a:pt x="4479988" y="1886279"/>
                  <a:pt x="4479607" y="1895043"/>
                </a:cubicBezTo>
                <a:cubicBezTo>
                  <a:pt x="4478655" y="1922476"/>
                  <a:pt x="4478463" y="1949909"/>
                  <a:pt x="4477893" y="1977342"/>
                </a:cubicBezTo>
                <a:cubicBezTo>
                  <a:pt x="4477702" y="1992963"/>
                  <a:pt x="4478273" y="2008775"/>
                  <a:pt x="4476559" y="2024208"/>
                </a:cubicBezTo>
                <a:cubicBezTo>
                  <a:pt x="4474273" y="2044590"/>
                  <a:pt x="4470843" y="2063069"/>
                  <a:pt x="4485703" y="2082120"/>
                </a:cubicBezTo>
                <a:cubicBezTo>
                  <a:pt x="4508754" y="2111459"/>
                  <a:pt x="4499800" y="2148798"/>
                  <a:pt x="4505134" y="2182707"/>
                </a:cubicBezTo>
                <a:cubicBezTo>
                  <a:pt x="4506468" y="2191471"/>
                  <a:pt x="4506658" y="2200426"/>
                  <a:pt x="4508182" y="2209188"/>
                </a:cubicBezTo>
                <a:cubicBezTo>
                  <a:pt x="4511040" y="2225382"/>
                  <a:pt x="4514278" y="2241383"/>
                  <a:pt x="4517519" y="2257578"/>
                </a:cubicBezTo>
                <a:cubicBezTo>
                  <a:pt x="4518089" y="2260434"/>
                  <a:pt x="4518282" y="2263672"/>
                  <a:pt x="4519233" y="2266340"/>
                </a:cubicBezTo>
                <a:cubicBezTo>
                  <a:pt x="4527233" y="2290917"/>
                  <a:pt x="4536377" y="2315109"/>
                  <a:pt x="4542855" y="2340066"/>
                </a:cubicBezTo>
                <a:cubicBezTo>
                  <a:pt x="4546094" y="2352259"/>
                  <a:pt x="4546476" y="2365785"/>
                  <a:pt x="4544759" y="2378358"/>
                </a:cubicBezTo>
                <a:cubicBezTo>
                  <a:pt x="4539807" y="2415125"/>
                  <a:pt x="4537711" y="2451512"/>
                  <a:pt x="4544951" y="2488471"/>
                </a:cubicBezTo>
                <a:cubicBezTo>
                  <a:pt x="4547808" y="2503140"/>
                  <a:pt x="4543045" y="2519524"/>
                  <a:pt x="4541332" y="2535145"/>
                </a:cubicBezTo>
                <a:cubicBezTo>
                  <a:pt x="4536759" y="2572484"/>
                  <a:pt x="4531805" y="2609823"/>
                  <a:pt x="4527425" y="2647353"/>
                </a:cubicBezTo>
                <a:cubicBezTo>
                  <a:pt x="4524757" y="2670785"/>
                  <a:pt x="4523233" y="2694408"/>
                  <a:pt x="4520567" y="2717841"/>
                </a:cubicBezTo>
                <a:cubicBezTo>
                  <a:pt x="4517327" y="2744892"/>
                  <a:pt x="4512374" y="2771753"/>
                  <a:pt x="4509706" y="2798806"/>
                </a:cubicBezTo>
                <a:cubicBezTo>
                  <a:pt x="4506658" y="2829667"/>
                  <a:pt x="4506088" y="2860720"/>
                  <a:pt x="4502848" y="2891581"/>
                </a:cubicBezTo>
                <a:cubicBezTo>
                  <a:pt x="4496562" y="2947973"/>
                  <a:pt x="4489132" y="3004172"/>
                  <a:pt x="4482084" y="3060560"/>
                </a:cubicBezTo>
                <a:cubicBezTo>
                  <a:pt x="4475225" y="3115236"/>
                  <a:pt x="4469129" y="3169912"/>
                  <a:pt x="4460557" y="3224206"/>
                </a:cubicBezTo>
                <a:cubicBezTo>
                  <a:pt x="4456938" y="3247067"/>
                  <a:pt x="4447030" y="3268783"/>
                  <a:pt x="4441506" y="3291264"/>
                </a:cubicBezTo>
                <a:lnTo>
                  <a:pt x="4431807" y="3333748"/>
                </a:lnTo>
                <a:lnTo>
                  <a:pt x="4259554" y="3333748"/>
                </a:lnTo>
                <a:lnTo>
                  <a:pt x="0" y="3333748"/>
                </a:lnTo>
                <a:close/>
              </a:path>
            </a:pathLst>
          </a:custGeom>
        </p:spPr>
      </p:pic>
      <p:grpSp>
        <p:nvGrpSpPr>
          <p:cNvPr id="203" name="Group 202">
            <a:extLst>
              <a:ext uri="{FF2B5EF4-FFF2-40B4-BE49-F238E27FC236}">
                <a16:creationId xmlns:a16="http://schemas.microsoft.com/office/drawing/2014/main" id="{7594B485-3656-43C7-AB7B-F237101E32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6" y="-1"/>
            <a:ext cx="874716" cy="6858001"/>
            <a:chOff x="3697286" y="0"/>
            <a:chExt cx="874716" cy="6858001"/>
          </a:xfrm>
        </p:grpSpPr>
        <p:sp>
          <p:nvSpPr>
            <p:cNvPr id="13" name="Freeform: Shape 12">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7">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23323CE8-3F6B-1C06-B690-06D37EF3FE48}"/>
              </a:ext>
            </a:extLst>
          </p:cNvPr>
          <p:cNvSpPr>
            <a:spLocks noGrp="1"/>
          </p:cNvSpPr>
          <p:nvPr>
            <p:ph idx="1"/>
          </p:nvPr>
        </p:nvSpPr>
        <p:spPr>
          <a:xfrm>
            <a:off x="5232401" y="2384400"/>
            <a:ext cx="6140449" cy="3444000"/>
          </a:xfrm>
        </p:spPr>
        <p:txBody>
          <a:bodyPr vert="horz" lIns="91440" tIns="45720" rIns="91440" bIns="45720" rtlCol="0" anchor="t">
            <a:normAutofit/>
          </a:bodyPr>
          <a:lstStyle/>
          <a:p>
            <a:r>
              <a:rPr lang="en-GB" sz="2000">
                <a:solidFill>
                  <a:schemeClr val="bg1">
                    <a:alpha val="80000"/>
                  </a:schemeClr>
                </a:solidFill>
                <a:latin typeface="Calibri"/>
                <a:ea typeface="Calibri"/>
                <a:cs typeface="Calibri"/>
              </a:rPr>
              <a:t>ADHD is a neurodevelopmental disorder that is with the person for life. It can affect children in many areas such as the basic daily life skills, relationships and school performance. When children's performance is affected and not managed it can trigger children's health and well-being, it lowers their self-esteem, academic struggles and social troubles. This can lead to having sensitivity to criticism through to adulthood and reduced self-worth. Ch</a:t>
            </a:r>
            <a:r>
              <a:rPr lang="en-GB" sz="2000">
                <a:solidFill>
                  <a:schemeClr val="bg1"/>
                </a:solidFill>
                <a:latin typeface="Calibri"/>
                <a:ea typeface="Calibri"/>
                <a:cs typeface="Calibri"/>
              </a:rPr>
              <a:t>ildren and adults with ADHD develop symptoms differently.</a:t>
            </a:r>
            <a:r>
              <a:rPr lang="en-GB" sz="2000">
                <a:solidFill>
                  <a:srgbClr val="000000"/>
                </a:solidFill>
                <a:latin typeface="Calibri"/>
                <a:ea typeface="Calibri"/>
                <a:cs typeface="Calibri"/>
              </a:rPr>
              <a:t>ly</a:t>
            </a:r>
            <a:r>
              <a:rPr lang="en-GB" sz="2000">
                <a:highlight>
                  <a:srgbClr val="FFFFFF"/>
                </a:highlight>
                <a:latin typeface="Calibri"/>
                <a:ea typeface="Roboto"/>
                <a:cs typeface="Roboto"/>
              </a:rPr>
              <a:t>: (Elmaghraby and </a:t>
            </a:r>
            <a:r>
              <a:rPr lang="en-GB" sz="2000" err="1">
                <a:highlight>
                  <a:srgbClr val="FFFFFF"/>
                </a:highlight>
                <a:latin typeface="Calibri"/>
                <a:ea typeface="Roboto"/>
                <a:cs typeface="Roboto"/>
              </a:rPr>
              <a:t>Garayalde</a:t>
            </a:r>
            <a:r>
              <a:rPr lang="en-GB" sz="2000">
                <a:highlight>
                  <a:srgbClr val="FFFFFF"/>
                </a:highlight>
                <a:latin typeface="Calibri"/>
                <a:ea typeface="Roboto"/>
                <a:cs typeface="Roboto"/>
              </a:rPr>
              <a:t>, 2022)</a:t>
            </a:r>
            <a:endParaRPr lang="en-GB" sz="2000">
              <a:latin typeface="Calibri"/>
              <a:ea typeface="Calibri"/>
              <a:cs typeface="Calibri"/>
            </a:endParaRPr>
          </a:p>
        </p:txBody>
      </p:sp>
      <p:pic>
        <p:nvPicPr>
          <p:cNvPr id="21" name="Audio 20">
            <a:hlinkClick r:id="" action="ppaction://media"/>
            <a:extLst>
              <a:ext uri="{FF2B5EF4-FFF2-40B4-BE49-F238E27FC236}">
                <a16:creationId xmlns:a16="http://schemas.microsoft.com/office/drawing/2014/main" id="{B3F2E59D-F8E1-84EF-23D1-71498F96A59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86539208"/>
      </p:ext>
    </p:extLst>
  </p:cSld>
  <p:clrMapOvr>
    <a:masterClrMapping/>
  </p:clrMapOvr>
  <mc:AlternateContent xmlns:mc="http://schemas.openxmlformats.org/markup-compatibility/2006" xmlns:p14="http://schemas.microsoft.com/office/powerpoint/2010/main">
    <mc:Choice Requires="p14">
      <p:transition spd="slow" p14:dur="2000" advTm="69770"/>
    </mc:Choice>
    <mc:Fallback xmlns="">
      <p:transition spd="slow" advTm="69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E0DCC30-C1B2-306E-74C6-246558AF543A}"/>
              </a:ext>
            </a:extLst>
          </p:cNvPr>
          <p:cNvPicPr>
            <a:picLocks noChangeAspect="1"/>
          </p:cNvPicPr>
          <p:nvPr/>
        </p:nvPicPr>
        <p:blipFill>
          <a:blip r:embed="rId5"/>
          <a:stretch>
            <a:fillRect/>
          </a:stretch>
        </p:blipFill>
        <p:spPr>
          <a:xfrm>
            <a:off x="613403" y="1123527"/>
            <a:ext cx="3259577" cy="4604800"/>
          </a:xfrm>
          <a:prstGeom prst="rect">
            <a:avLst/>
          </a:prstGeom>
        </p:spPr>
      </p:pic>
      <p:cxnSp>
        <p:nvCxnSpPr>
          <p:cNvPr id="22" name="Straight Connector 21">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5" descr="A close up of words&#10;&#10;AI-generated content may be incorrect.">
            <a:extLst>
              <a:ext uri="{FF2B5EF4-FFF2-40B4-BE49-F238E27FC236}">
                <a16:creationId xmlns:a16="http://schemas.microsoft.com/office/drawing/2014/main" id="{269019B0-582D-AB76-9986-4C7A9C95C609}"/>
              </a:ext>
            </a:extLst>
          </p:cNvPr>
          <p:cNvPicPr>
            <a:picLocks noChangeAspect="1"/>
          </p:cNvPicPr>
          <p:nvPr/>
        </p:nvPicPr>
        <p:blipFill>
          <a:blip r:embed="rId6"/>
          <a:stretch>
            <a:fillRect/>
          </a:stretch>
        </p:blipFill>
        <p:spPr>
          <a:xfrm>
            <a:off x="4310676" y="2541591"/>
            <a:ext cx="3537345" cy="1768672"/>
          </a:xfrm>
          <a:prstGeom prst="rect">
            <a:avLst/>
          </a:prstGeom>
        </p:spPr>
      </p:pic>
      <p:cxnSp>
        <p:nvCxnSpPr>
          <p:cNvPr id="24" name="Straight Connector 23">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descr="A diagram of adhd&#10;&#10;AI-generated content may be incorrect.">
            <a:extLst>
              <a:ext uri="{FF2B5EF4-FFF2-40B4-BE49-F238E27FC236}">
                <a16:creationId xmlns:a16="http://schemas.microsoft.com/office/drawing/2014/main" id="{F5BDE51A-57B3-5D20-E2BE-23447181B511}"/>
              </a:ext>
            </a:extLst>
          </p:cNvPr>
          <p:cNvPicPr>
            <a:picLocks noChangeAspect="1"/>
          </p:cNvPicPr>
          <p:nvPr/>
        </p:nvPicPr>
        <p:blipFill>
          <a:blip r:embed="rId7"/>
          <a:stretch>
            <a:fillRect/>
          </a:stretch>
        </p:blipFill>
        <p:spPr>
          <a:xfrm>
            <a:off x="8162336" y="1667368"/>
            <a:ext cx="3517120" cy="3517120"/>
          </a:xfrm>
          <a:prstGeom prst="rect">
            <a:avLst/>
          </a:prstGeom>
        </p:spPr>
      </p:pic>
      <p:pic>
        <p:nvPicPr>
          <p:cNvPr id="12" name="Audio 11">
            <a:hlinkClick r:id="" action="ppaction://media"/>
            <a:extLst>
              <a:ext uri="{FF2B5EF4-FFF2-40B4-BE49-F238E27FC236}">
                <a16:creationId xmlns:a16="http://schemas.microsoft.com/office/drawing/2014/main" id="{C57A3314-6E1C-738A-981B-4B39716970D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3264448"/>
      </p:ext>
    </p:extLst>
  </p:cSld>
  <p:clrMapOvr>
    <a:masterClrMapping/>
  </p:clrMapOvr>
  <mc:AlternateContent xmlns:mc="http://schemas.openxmlformats.org/markup-compatibility/2006" xmlns:p14="http://schemas.microsoft.com/office/powerpoint/2010/main">
    <mc:Choice Requires="p14">
      <p:transition spd="slow" p14:dur="2000" advTm="223657"/>
    </mc:Choice>
    <mc:Fallback xmlns="">
      <p:transition spd="slow" advTm="223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F65EE4-8DD0-D99C-21D9-30A83E18FCD6}"/>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a:solidFill>
                  <a:srgbClr val="FFFFFF"/>
                </a:solidFill>
              </a:rPr>
              <a:t>INATTENTATIVE</a:t>
            </a:r>
            <a:endParaRPr lang="en-US" sz="4000" kern="1200">
              <a:solidFill>
                <a:srgbClr val="FFFFFF"/>
              </a:solidFill>
              <a:latin typeface="+mj-lt"/>
              <a:ea typeface="+mj-ea"/>
              <a:cs typeface="+mj-cs"/>
            </a:endParaRPr>
          </a:p>
        </p:txBody>
      </p:sp>
      <p:graphicFrame>
        <p:nvGraphicFramePr>
          <p:cNvPr id="23" name="TextBox 2">
            <a:extLst>
              <a:ext uri="{FF2B5EF4-FFF2-40B4-BE49-F238E27FC236}">
                <a16:creationId xmlns:a16="http://schemas.microsoft.com/office/drawing/2014/main" id="{5F139B2A-1957-AAB7-C471-19836D150941}"/>
              </a:ext>
            </a:extLst>
          </p:cNvPr>
          <p:cNvGraphicFramePr/>
          <p:nvPr>
            <p:extLst>
              <p:ext uri="{D42A27DB-BD31-4B8C-83A1-F6EECF244321}">
                <p14:modId xmlns:p14="http://schemas.microsoft.com/office/powerpoint/2010/main" val="3627242160"/>
              </p:ext>
            </p:extLst>
          </p:nvPr>
        </p:nvGraphicFramePr>
        <p:xfrm>
          <a:off x="298999" y="1940051"/>
          <a:ext cx="11129112" cy="43653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0C430A0F-4925-563E-5479-F78AD2EF958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2910420"/>
      </p:ext>
    </p:extLst>
  </p:cSld>
  <p:clrMapOvr>
    <a:masterClrMapping/>
  </p:clrMapOvr>
  <mc:AlternateContent xmlns:mc="http://schemas.openxmlformats.org/markup-compatibility/2006" xmlns:p14="http://schemas.microsoft.com/office/powerpoint/2010/main">
    <mc:Choice Requires="p14">
      <p:transition spd="slow" p14:dur="2000" advTm="93406"/>
    </mc:Choice>
    <mc:Fallback xmlns="">
      <p:transition spd="slow" advTm="93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F60E1F-2F9B-D80B-6114-F59FFE465226}"/>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Hyperactivity</a:t>
            </a:r>
          </a:p>
        </p:txBody>
      </p:sp>
      <p:graphicFrame>
        <p:nvGraphicFramePr>
          <p:cNvPr id="5" name="Content Placeholder 2">
            <a:extLst>
              <a:ext uri="{FF2B5EF4-FFF2-40B4-BE49-F238E27FC236}">
                <a16:creationId xmlns:a16="http://schemas.microsoft.com/office/drawing/2014/main" id="{00F2FE79-9AB2-9B54-F52B-794D44A4577E}"/>
              </a:ext>
            </a:extLst>
          </p:cNvPr>
          <p:cNvGraphicFramePr>
            <a:graphicFrameLocks noGrp="1"/>
          </p:cNvGraphicFramePr>
          <p:nvPr>
            <p:ph idx="1"/>
            <p:extLst>
              <p:ext uri="{D42A27DB-BD31-4B8C-83A1-F6EECF244321}">
                <p14:modId xmlns:p14="http://schemas.microsoft.com/office/powerpoint/2010/main" val="1143097449"/>
              </p:ext>
            </p:extLst>
          </p:nvPr>
        </p:nvGraphicFramePr>
        <p:xfrm>
          <a:off x="4570234" y="242440"/>
          <a:ext cx="7001651" cy="5961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Audio 13">
            <a:hlinkClick r:id="" action="ppaction://media"/>
            <a:extLst>
              <a:ext uri="{FF2B5EF4-FFF2-40B4-BE49-F238E27FC236}">
                <a16:creationId xmlns:a16="http://schemas.microsoft.com/office/drawing/2014/main" id="{3B3AEC29-CFE6-1BAE-BA0A-9AC36E256C38}"/>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2373893"/>
      </p:ext>
    </p:extLst>
  </p:cSld>
  <p:clrMapOvr>
    <a:masterClrMapping/>
  </p:clrMapOvr>
  <mc:AlternateContent xmlns:mc="http://schemas.openxmlformats.org/markup-compatibility/2006" xmlns:p14="http://schemas.microsoft.com/office/powerpoint/2010/main">
    <mc:Choice Requires="p14">
      <p:transition spd="slow" p14:dur="2000" advTm="84560"/>
    </mc:Choice>
    <mc:Fallback xmlns="">
      <p:transition spd="slow" advTm="84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1337FC-52E2-A8E1-E164-3BE6ED588709}"/>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2800" kern="1200">
                <a:solidFill>
                  <a:schemeClr val="tx2"/>
                </a:solidFill>
                <a:latin typeface="+mj-lt"/>
                <a:ea typeface="+mj-ea"/>
                <a:cs typeface="+mj-cs"/>
              </a:rPr>
              <a:t>HOW DOES ADHD </a:t>
            </a:r>
            <a:r>
              <a:rPr lang="en-US" sz="2800">
                <a:solidFill>
                  <a:schemeClr val="tx2"/>
                </a:solidFill>
              </a:rPr>
              <a:t>AFFECT</a:t>
            </a:r>
            <a:r>
              <a:rPr lang="en-US" sz="2800" kern="1200">
                <a:solidFill>
                  <a:schemeClr val="tx2"/>
                </a:solidFill>
                <a:latin typeface="+mj-lt"/>
                <a:ea typeface="+mj-ea"/>
                <a:cs typeface="+mj-cs"/>
              </a:rPr>
              <a:t> , HEALTH,</a:t>
            </a:r>
            <a:r>
              <a:rPr lang="en-US" sz="2800">
                <a:solidFill>
                  <a:schemeClr val="tx2"/>
                </a:solidFill>
              </a:rPr>
              <a:t> </a:t>
            </a:r>
            <a:r>
              <a:rPr lang="en-US" sz="2800" kern="1200">
                <a:solidFill>
                  <a:schemeClr val="tx2"/>
                </a:solidFill>
                <a:latin typeface="+mj-lt"/>
                <a:ea typeface="+mj-ea"/>
                <a:cs typeface="+mj-cs"/>
              </a:rPr>
              <a:t>WELLBEING AND LIFESTYLE</a:t>
            </a:r>
            <a:r>
              <a:rPr lang="en-US" sz="2800">
                <a:solidFill>
                  <a:schemeClr val="tx2"/>
                </a:solidFill>
              </a:rPr>
              <a:t>?</a:t>
            </a:r>
            <a:endParaRPr lang="en-US" sz="2800" kern="1200">
              <a:solidFill>
                <a:schemeClr val="tx2"/>
              </a:solidFill>
              <a:latin typeface="+mj-lt"/>
              <a:ea typeface="+mj-ea"/>
              <a:cs typeface="+mj-cs"/>
            </a:endParaRPr>
          </a:p>
        </p:txBody>
      </p:sp>
      <p:pic>
        <p:nvPicPr>
          <p:cNvPr id="20" name="Graphic 19" descr="Brain">
            <a:extLst>
              <a:ext uri="{FF2B5EF4-FFF2-40B4-BE49-F238E27FC236}">
                <a16:creationId xmlns:a16="http://schemas.microsoft.com/office/drawing/2014/main" id="{3B774131-1B6A-4540-0E2D-A66D09FE249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1" name="Group 20">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3" name="Audio 12">
            <a:hlinkClick r:id="" action="ppaction://media"/>
            <a:extLst>
              <a:ext uri="{FF2B5EF4-FFF2-40B4-BE49-F238E27FC236}">
                <a16:creationId xmlns:a16="http://schemas.microsoft.com/office/drawing/2014/main" id="{C7BB21D1-F914-831B-6292-8C13752AB35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8941774"/>
      </p:ext>
    </p:extLst>
  </p:cSld>
  <p:clrMapOvr>
    <a:masterClrMapping/>
  </p:clrMapOvr>
  <mc:AlternateContent xmlns:mc="http://schemas.openxmlformats.org/markup-compatibility/2006" xmlns:p14="http://schemas.microsoft.com/office/powerpoint/2010/main">
    <mc:Choice Requires="p14">
      <p:transition spd="slow" p14:dur="2000" advTm="8341"/>
    </mc:Choice>
    <mc:Fallback xmlns="">
      <p:transition spd="slow" advTm="8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5604D43E-708E-4AB2-8791-04C7BF7AE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9780F90C-AA1E-4CB4-A662-4C479A827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94">
            <a:extLst>
              <a:ext uri="{FF2B5EF4-FFF2-40B4-BE49-F238E27FC236}">
                <a16:creationId xmlns:a16="http://schemas.microsoft.com/office/drawing/2014/main" id="{7E9F80AA-665A-4CDD-BA68-10F340BC7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3070" y="2168070"/>
            <a:ext cx="2521861" cy="2521861"/>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6229D65-32D4-D92B-DE57-04952B831EDE}"/>
              </a:ext>
            </a:extLst>
          </p:cNvPr>
          <p:cNvSpPr txBox="1"/>
          <p:nvPr/>
        </p:nvSpPr>
        <p:spPr>
          <a:xfrm>
            <a:off x="8223463" y="2483915"/>
            <a:ext cx="1865622" cy="189017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ts val="1000"/>
              </a:spcBef>
            </a:pPr>
            <a:r>
              <a:rPr lang="en-US" sz="1400" kern="1200">
                <a:solidFill>
                  <a:schemeClr val="tx1">
                    <a:lumMod val="65000"/>
                    <a:lumOff val="35000"/>
                  </a:schemeClr>
                </a:solidFill>
                <a:latin typeface="+mn-lt"/>
                <a:ea typeface="+mn-ea"/>
                <a:cs typeface="+mn-cs"/>
              </a:rPr>
              <a:t>Health ,Wellbeing and Lifestyle Affects.</a:t>
            </a:r>
          </a:p>
        </p:txBody>
      </p:sp>
      <p:sp>
        <p:nvSpPr>
          <p:cNvPr id="5" name="TextBox 4">
            <a:extLst>
              <a:ext uri="{FF2B5EF4-FFF2-40B4-BE49-F238E27FC236}">
                <a16:creationId xmlns:a16="http://schemas.microsoft.com/office/drawing/2014/main" id="{F566BD50-DAE3-ACB8-7254-50A0DF923186}"/>
              </a:ext>
            </a:extLst>
          </p:cNvPr>
          <p:cNvSpPr txBox="1"/>
          <p:nvPr/>
        </p:nvSpPr>
        <p:spPr>
          <a:xfrm>
            <a:off x="115403" y="26000"/>
            <a:ext cx="5977441" cy="76790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1600"/>
          </a:p>
          <a:p>
            <a:pPr marL="285750" indent="-285750">
              <a:spcAft>
                <a:spcPts val="600"/>
              </a:spcAft>
              <a:buFont typeface="Arial"/>
              <a:buChar char="•"/>
            </a:pPr>
            <a:r>
              <a:rPr lang="en-GB" sz="1600">
                <a:highlight>
                  <a:srgbClr val="FFFFFF"/>
                </a:highlight>
                <a:latin typeface="Calibri"/>
                <a:ea typeface="Calibri"/>
                <a:cs typeface="Calibri"/>
              </a:rPr>
              <a:t>Relationships - social challenges and misunderstanding can affect relationships </a:t>
            </a:r>
          </a:p>
          <a:p>
            <a:pPr marL="285750" indent="-285750">
              <a:spcAft>
                <a:spcPts val="600"/>
              </a:spcAft>
              <a:buFont typeface="Arial"/>
              <a:buChar char="•"/>
            </a:pPr>
            <a:r>
              <a:rPr lang="en-GB" sz="1600">
                <a:highlight>
                  <a:srgbClr val="FFFFFF"/>
                </a:highlight>
                <a:latin typeface="Calibri"/>
                <a:ea typeface="Calibri"/>
                <a:cs typeface="Calibri"/>
              </a:rPr>
              <a:t>Emotional struggles: Difficulty handling frustration, stress, or </a:t>
            </a:r>
            <a:r>
              <a:rPr lang="en-GB" sz="1600">
                <a:highlight>
                  <a:srgbClr val="FFFFFF"/>
                </a:highlight>
                <a:latin typeface="Calibri"/>
                <a:ea typeface="Calibri"/>
                <a:cs typeface="Calibri"/>
                <a:hlinkClick r:id="rId5">
                  <a:extLst>
                    <a:ext uri="{A12FA001-AC4F-418D-AE19-62706E023703}">
                      <ahyp:hlinkClr xmlns:ahyp="http://schemas.microsoft.com/office/drawing/2018/hyperlinkcolor" val="tx"/>
                    </a:ext>
                  </a:extLst>
                </a:hlinkClick>
              </a:rPr>
              <a:t>anger </a:t>
            </a:r>
            <a:r>
              <a:rPr lang="en-GB" sz="1600">
                <a:highlight>
                  <a:srgbClr val="FFFFFF"/>
                </a:highlight>
                <a:latin typeface="Calibri"/>
                <a:ea typeface="Calibri"/>
                <a:cs typeface="Calibri"/>
              </a:rPr>
              <a:t>can cause mood swings or feeling burned out. (Mind,2022)</a:t>
            </a:r>
            <a:endParaRPr lang="en-GB" sz="1600">
              <a:latin typeface="Calibri"/>
              <a:ea typeface="Calibri"/>
              <a:cs typeface="Calibri"/>
            </a:endParaRPr>
          </a:p>
          <a:p>
            <a:pPr marL="285750" indent="-285750">
              <a:spcAft>
                <a:spcPts val="600"/>
              </a:spcAft>
              <a:buFont typeface="Arial"/>
              <a:buChar char="•"/>
            </a:pPr>
            <a:r>
              <a:rPr lang="en-GB" sz="1600">
                <a:highlight>
                  <a:srgbClr val="FFFFFF"/>
                </a:highlight>
                <a:latin typeface="Calibri"/>
                <a:ea typeface="Calibri"/>
                <a:cs typeface="Calibri"/>
              </a:rPr>
              <a:t>Emotional </a:t>
            </a:r>
            <a:r>
              <a:rPr lang="en-GB" sz="1600" err="1">
                <a:highlight>
                  <a:srgbClr val="FFFFFF"/>
                </a:highlight>
                <a:latin typeface="Calibri"/>
                <a:ea typeface="Calibri"/>
                <a:cs typeface="Calibri"/>
              </a:rPr>
              <a:t>dysregualtion</a:t>
            </a:r>
            <a:r>
              <a:rPr lang="en-GB" sz="1600">
                <a:highlight>
                  <a:srgbClr val="FFFFFF"/>
                </a:highlight>
                <a:latin typeface="Calibri"/>
                <a:ea typeface="Calibri"/>
                <a:cs typeface="Calibri"/>
              </a:rPr>
              <a:t> can cause anxiety , low mood and frustration </a:t>
            </a:r>
          </a:p>
          <a:p>
            <a:pPr marL="285750" indent="-285750">
              <a:spcAft>
                <a:spcPts val="600"/>
              </a:spcAft>
              <a:buFont typeface="Arial"/>
              <a:buChar char="•"/>
            </a:pPr>
            <a:r>
              <a:rPr lang="en-GB" sz="1600">
                <a:highlight>
                  <a:srgbClr val="FFFFFF"/>
                </a:highlight>
                <a:latin typeface="Calibri"/>
                <a:ea typeface="Calibri"/>
                <a:cs typeface="Calibri"/>
              </a:rPr>
              <a:t>Forgetfulness can lead to missed medical appointments.</a:t>
            </a:r>
          </a:p>
          <a:p>
            <a:pPr marL="285750" indent="-285750">
              <a:spcAft>
                <a:spcPts val="600"/>
              </a:spcAft>
              <a:buFont typeface="Arial"/>
              <a:buChar char="•"/>
            </a:pPr>
            <a:r>
              <a:rPr lang="en-GB" sz="1600">
                <a:highlight>
                  <a:srgbClr val="FFFFFF"/>
                </a:highlight>
                <a:latin typeface="Calibri"/>
                <a:ea typeface="Calibri"/>
                <a:cs typeface="Calibri"/>
              </a:rPr>
              <a:t>Planning, challenges can lead to irregular eating.</a:t>
            </a:r>
          </a:p>
          <a:p>
            <a:pPr marL="285750" indent="-285750">
              <a:spcAft>
                <a:spcPts val="600"/>
              </a:spcAft>
              <a:buFont typeface="Arial"/>
              <a:buChar char="•"/>
            </a:pPr>
            <a:r>
              <a:rPr lang="en-GB" sz="1600">
                <a:highlight>
                  <a:srgbClr val="FFFFFF"/>
                </a:highlight>
                <a:latin typeface="Calibri"/>
                <a:ea typeface="Calibri"/>
                <a:cs typeface="Calibri"/>
              </a:rPr>
              <a:t>Poor sleep habits can affect focus, mood, and motivation.</a:t>
            </a:r>
            <a:br>
              <a:rPr lang="en-GB" sz="1600">
                <a:highlight>
                  <a:srgbClr val="FFFFFF"/>
                </a:highlight>
                <a:latin typeface="Calibri"/>
                <a:ea typeface="Calibri"/>
                <a:cs typeface="Calibri"/>
              </a:rPr>
            </a:br>
            <a:r>
              <a:rPr lang="en-GB" sz="1600">
                <a:highlight>
                  <a:srgbClr val="FFFFFF"/>
                </a:highlight>
                <a:latin typeface="Calibri"/>
                <a:ea typeface="Calibri"/>
                <a:cs typeface="Calibri"/>
              </a:rPr>
              <a:t>(ADDA - Attention Deficit Disorder Association, 2025)</a:t>
            </a:r>
            <a:endParaRPr lang="en-US" sz="1600">
              <a:highlight>
                <a:srgbClr val="FFFFFF"/>
              </a:highlight>
              <a:latin typeface="Calibri"/>
              <a:ea typeface="Calibri"/>
              <a:cs typeface="Calibri"/>
            </a:endParaRPr>
          </a:p>
          <a:p>
            <a:pPr marL="285750" indent="-285750">
              <a:spcAft>
                <a:spcPts val="600"/>
              </a:spcAft>
              <a:buFont typeface="Arial"/>
              <a:buChar char="•"/>
            </a:pPr>
            <a:r>
              <a:rPr lang="en-GB" sz="1600">
                <a:highlight>
                  <a:srgbClr val="FFFFFF"/>
                </a:highlight>
                <a:latin typeface="Calibri"/>
                <a:ea typeface="Calibri"/>
                <a:cs typeface="Calibri"/>
              </a:rPr>
              <a:t>Having a balanced diet (NHS,2025).</a:t>
            </a:r>
            <a:endParaRPr lang="en-US" sz="1600">
              <a:highlight>
                <a:srgbClr val="FFFFFF"/>
              </a:highlight>
              <a:latin typeface="Calibri"/>
              <a:ea typeface="Calibri"/>
              <a:cs typeface="Calibri"/>
            </a:endParaRPr>
          </a:p>
          <a:p>
            <a:pPr marL="285750" indent="-285750">
              <a:spcAft>
                <a:spcPts val="600"/>
              </a:spcAft>
              <a:buFont typeface="Arial"/>
              <a:buChar char="•"/>
            </a:pPr>
            <a:r>
              <a:rPr lang="en-GB" sz="1600">
                <a:highlight>
                  <a:srgbClr val="FFFFFF"/>
                </a:highlight>
                <a:latin typeface="Calibri"/>
                <a:ea typeface="Calibri"/>
                <a:cs typeface="Calibri"/>
              </a:rPr>
              <a:t>Sleep patterns </a:t>
            </a:r>
            <a:endParaRPr lang="en-GB" sz="1600">
              <a:latin typeface="Calibri"/>
              <a:ea typeface="Calibri"/>
              <a:cs typeface="Calibri"/>
            </a:endParaRPr>
          </a:p>
          <a:p>
            <a:pPr marL="285750" indent="-285750">
              <a:spcAft>
                <a:spcPts val="600"/>
              </a:spcAft>
              <a:buFont typeface="Arial,Sans-Serif"/>
              <a:buChar char="•"/>
            </a:pPr>
            <a:r>
              <a:rPr lang="en-GB" sz="1600">
                <a:highlight>
                  <a:srgbClr val="F8F4F1"/>
                </a:highlight>
                <a:latin typeface="Calibri"/>
                <a:ea typeface="Roboto"/>
                <a:cs typeface="Roboto"/>
              </a:rPr>
              <a:t>Having poor physical health issues , sleep disorders and obesity can cause serious injuries, bad behaviour and lack of focus and attention</a:t>
            </a:r>
            <a:r>
              <a:rPr lang="en-GB" sz="1600">
                <a:highlight>
                  <a:srgbClr val="FFFFFF"/>
                </a:highlight>
                <a:latin typeface="Calibri"/>
                <a:ea typeface="Calibri"/>
                <a:cs typeface="Calibri"/>
              </a:rPr>
              <a:t>(Mind,2022)</a:t>
            </a:r>
            <a:endParaRPr lang="en-GB" sz="1600">
              <a:latin typeface="Calibri"/>
              <a:ea typeface="Calibri"/>
              <a:cs typeface="Calibri"/>
            </a:endParaRPr>
          </a:p>
          <a:p>
            <a:pPr marL="285750" indent="-285750">
              <a:spcAft>
                <a:spcPts val="600"/>
              </a:spcAft>
              <a:buFont typeface="Arial,Sans-Serif"/>
              <a:buChar char="•"/>
            </a:pPr>
            <a:r>
              <a:rPr lang="en-GB" sz="1600">
                <a:latin typeface="Calibri"/>
                <a:ea typeface="+mn-lt"/>
                <a:cs typeface="+mn-lt"/>
              </a:rPr>
              <a:t>Oppositional defiant disorder (ODD) is a condition that can occur  alongside ADHD , it is frequent frustration, irritability and defiant towards people (Youngminds,2021).</a:t>
            </a:r>
            <a:endParaRPr lang="en-GB" sz="1600">
              <a:latin typeface="Aptos"/>
              <a:ea typeface="Calibri"/>
              <a:cs typeface="Calibri"/>
            </a:endParaRPr>
          </a:p>
          <a:p>
            <a:pPr marL="285750" indent="-285750">
              <a:spcAft>
                <a:spcPts val="600"/>
              </a:spcAft>
              <a:buFont typeface="Arial,Sans-Serif"/>
              <a:buChar char="•"/>
            </a:pPr>
            <a:r>
              <a:rPr lang="en-GB" sz="1600">
                <a:latin typeface="Calibri"/>
              </a:rPr>
              <a:t>Having a busy environment can also trigger social anxiety (Nice,2018).</a:t>
            </a:r>
            <a:endParaRPr lang="en-GB" sz="1600">
              <a:latin typeface="Calibri"/>
              <a:ea typeface="Calibri"/>
              <a:cs typeface="Calibri"/>
            </a:endParaRPr>
          </a:p>
          <a:p>
            <a:pPr marL="285750" indent="-285750">
              <a:spcAft>
                <a:spcPts val="600"/>
              </a:spcAft>
              <a:buFont typeface="Arial,Sans-Serif"/>
              <a:buChar char="•"/>
            </a:pPr>
            <a:r>
              <a:rPr lang="en-GB" sz="1600">
                <a:latin typeface="Calibri"/>
                <a:ea typeface="Calibri"/>
                <a:cs typeface="Calibri"/>
              </a:rPr>
              <a:t>Children can have difficulty with transitions when switching an activity (Nigg,2017).</a:t>
            </a:r>
          </a:p>
          <a:p>
            <a:pPr marL="285750" indent="-285750">
              <a:spcAft>
                <a:spcPts val="600"/>
              </a:spcAft>
              <a:buFont typeface="Arial,Sans-Serif"/>
              <a:buChar char="•"/>
            </a:pPr>
            <a:endParaRPr lang="en-GB" sz="1600">
              <a:latin typeface="Calibri"/>
              <a:ea typeface="Calibri"/>
              <a:cs typeface="Calibri"/>
            </a:endParaRPr>
          </a:p>
          <a:p>
            <a:pPr>
              <a:spcAft>
                <a:spcPts val="600"/>
              </a:spcAft>
            </a:pPr>
            <a:endParaRPr lang="en-GB"/>
          </a:p>
        </p:txBody>
      </p:sp>
      <p:pic>
        <p:nvPicPr>
          <p:cNvPr id="10" name="Audio 9">
            <a:hlinkClick r:id="" action="ppaction://media"/>
            <a:extLst>
              <a:ext uri="{FF2B5EF4-FFF2-40B4-BE49-F238E27FC236}">
                <a16:creationId xmlns:a16="http://schemas.microsoft.com/office/drawing/2014/main" id="{2D4C2107-F552-8D10-9535-B030DE09ED3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3539813"/>
      </p:ext>
    </p:extLst>
  </p:cSld>
  <p:clrMapOvr>
    <a:masterClrMapping/>
  </p:clrMapOvr>
  <mc:AlternateContent xmlns:mc="http://schemas.openxmlformats.org/markup-compatibility/2006" xmlns:p14="http://schemas.microsoft.com/office/powerpoint/2010/main">
    <mc:Choice Requires="p14">
      <p:transition spd="slow" p14:dur="2000" advTm="186178"/>
    </mc:Choice>
    <mc:Fallback xmlns="">
      <p:transition spd="slow" advTm="186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1A015-8B66-375A-4986-709027C7E30D}"/>
              </a:ext>
            </a:extLst>
          </p:cNvPr>
          <p:cNvSpPr>
            <a:spLocks noGrp="1"/>
          </p:cNvSpPr>
          <p:nvPr>
            <p:ph type="title"/>
          </p:nvPr>
        </p:nvSpPr>
        <p:spPr>
          <a:xfrm>
            <a:off x="761803" y="350196"/>
            <a:ext cx="4646904" cy="1624520"/>
          </a:xfrm>
        </p:spPr>
        <p:txBody>
          <a:bodyPr anchor="ctr">
            <a:normAutofit/>
          </a:bodyPr>
          <a:lstStyle/>
          <a:p>
            <a:r>
              <a:rPr lang="en-GB" sz="4000" dirty="0"/>
              <a:t>Who tells us?</a:t>
            </a:r>
          </a:p>
        </p:txBody>
      </p:sp>
      <p:sp>
        <p:nvSpPr>
          <p:cNvPr id="3" name="Content Placeholder 2">
            <a:extLst>
              <a:ext uri="{FF2B5EF4-FFF2-40B4-BE49-F238E27FC236}">
                <a16:creationId xmlns:a16="http://schemas.microsoft.com/office/drawing/2014/main" id="{3B50F1EC-8774-3DD1-ED07-3B9CB6214BF9}"/>
              </a:ext>
            </a:extLst>
          </p:cNvPr>
          <p:cNvSpPr>
            <a:spLocks noGrp="1"/>
          </p:cNvSpPr>
          <p:nvPr>
            <p:ph idx="1"/>
          </p:nvPr>
        </p:nvSpPr>
        <p:spPr>
          <a:xfrm>
            <a:off x="761802" y="2743200"/>
            <a:ext cx="4646905" cy="3613149"/>
          </a:xfrm>
        </p:spPr>
        <p:txBody>
          <a:bodyPr vert="horz" lIns="91440" tIns="45720" rIns="91440" bIns="45720" rtlCol="0" anchor="ctr">
            <a:normAutofit/>
          </a:bodyPr>
          <a:lstStyle/>
          <a:p>
            <a:endParaRPr lang="en-GB" sz="2000">
              <a:ea typeface="+mn-lt"/>
              <a:cs typeface="+mn-lt"/>
            </a:endParaRPr>
          </a:p>
          <a:p>
            <a:endParaRPr lang="en-GB" sz="2000"/>
          </a:p>
        </p:txBody>
      </p:sp>
      <p:pic>
        <p:nvPicPr>
          <p:cNvPr id="5" name="Picture 4" descr="Sticky notes with question marks">
            <a:extLst>
              <a:ext uri="{FF2B5EF4-FFF2-40B4-BE49-F238E27FC236}">
                <a16:creationId xmlns:a16="http://schemas.microsoft.com/office/drawing/2014/main" id="{DD54C6CF-B549-7064-7CB5-6B147103572A}"/>
              </a:ext>
            </a:extLst>
          </p:cNvPr>
          <p:cNvPicPr>
            <a:picLocks noChangeAspect="1"/>
          </p:cNvPicPr>
          <p:nvPr/>
        </p:nvPicPr>
        <p:blipFill>
          <a:blip r:embed="rId5"/>
          <a:srcRect l="23385" r="17301" b="-3"/>
          <a:stretch>
            <a:fillRect/>
          </a:stretch>
        </p:blipFill>
        <p:spPr>
          <a:xfrm>
            <a:off x="6096000" y="1"/>
            <a:ext cx="6102825" cy="6858000"/>
          </a:xfrm>
          <a:prstGeom prst="rect">
            <a:avLst/>
          </a:prstGeom>
        </p:spPr>
      </p:pic>
      <p:pic>
        <p:nvPicPr>
          <p:cNvPr id="12" name="Audio 11">
            <a:hlinkClick r:id="" action="ppaction://media"/>
            <a:extLst>
              <a:ext uri="{FF2B5EF4-FFF2-40B4-BE49-F238E27FC236}">
                <a16:creationId xmlns:a16="http://schemas.microsoft.com/office/drawing/2014/main" id="{F9D26F0B-D5E8-9458-85C1-DEDCF72AB4F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48152263"/>
      </p:ext>
    </p:extLst>
  </p:cSld>
  <p:clrMapOvr>
    <a:masterClrMapping/>
  </p:clrMapOvr>
  <mc:AlternateContent xmlns:mc="http://schemas.openxmlformats.org/markup-compatibility/2006" xmlns:p14="http://schemas.microsoft.com/office/powerpoint/2010/main">
    <mc:Choice Requires="p14">
      <p:transition spd="slow" p14:dur="2000" advTm="131539"/>
    </mc:Choice>
    <mc:Fallback xmlns="">
      <p:transition spd="slow" advTm="131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2A353-6A10-F26F-E057-90D43143A3F0}"/>
              </a:ext>
            </a:extLst>
          </p:cNvPr>
          <p:cNvSpPr>
            <a:spLocks noGrp="1"/>
          </p:cNvSpPr>
          <p:nvPr>
            <p:ph type="title"/>
          </p:nvPr>
        </p:nvSpPr>
        <p:spPr>
          <a:xfrm>
            <a:off x="686834" y="1153572"/>
            <a:ext cx="3200400" cy="4461163"/>
          </a:xfrm>
        </p:spPr>
        <p:txBody>
          <a:bodyPr>
            <a:normAutofit/>
          </a:bodyPr>
          <a:lstStyle/>
          <a:p>
            <a:r>
              <a:rPr lang="en-GB">
                <a:solidFill>
                  <a:srgbClr val="FFFFFF"/>
                </a:solidFill>
              </a:rPr>
              <a:t>What can we do about ADHD?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B3D3D0-1963-6C5E-EE95-C8F199075D93}"/>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800">
                <a:ea typeface="+mn-lt"/>
                <a:cs typeface="+mn-lt"/>
              </a:rPr>
              <a:t>What children need from a practitioner </a:t>
            </a:r>
            <a:endParaRPr lang="en-GB" sz="1800"/>
          </a:p>
          <a:p>
            <a:r>
              <a:rPr lang="en-GB" sz="1800">
                <a:ea typeface="+mn-lt"/>
                <a:cs typeface="+mn-lt"/>
              </a:rPr>
              <a:t>Understand what ADHD is to support them</a:t>
            </a:r>
            <a:endParaRPr lang="en-GB" sz="1800"/>
          </a:p>
          <a:p>
            <a:r>
              <a:rPr lang="en-GB" sz="1800">
                <a:ea typeface="+mn-lt"/>
                <a:cs typeface="+mn-lt"/>
              </a:rPr>
              <a:t>Healthy relationships</a:t>
            </a:r>
            <a:endParaRPr lang="en-GB" sz="1800"/>
          </a:p>
          <a:p>
            <a:r>
              <a:rPr lang="en-GB" sz="1800">
                <a:ea typeface="+mn-lt"/>
                <a:cs typeface="+mn-lt"/>
              </a:rPr>
              <a:t>Understand what the child can do and understand their  behaviours if their struggling </a:t>
            </a:r>
            <a:endParaRPr lang="en-GB" sz="1800"/>
          </a:p>
          <a:p>
            <a:r>
              <a:rPr lang="en-GB" sz="1800">
                <a:ea typeface="+mn-lt"/>
                <a:cs typeface="+mn-lt"/>
              </a:rPr>
              <a:t>Creative and supportive background</a:t>
            </a:r>
            <a:endParaRPr lang="en-GB" sz="1800"/>
          </a:p>
          <a:p>
            <a:r>
              <a:rPr lang="en-GB" sz="1800">
                <a:ea typeface="+mn-lt"/>
                <a:cs typeface="+mn-lt"/>
              </a:rPr>
              <a:t>Clear structure and visual supports</a:t>
            </a:r>
            <a:endParaRPr lang="en-GB" sz="1800"/>
          </a:p>
          <a:p>
            <a:r>
              <a:rPr lang="en-GB" sz="1800">
                <a:ea typeface="+mn-lt"/>
                <a:cs typeface="+mn-lt"/>
              </a:rPr>
              <a:t>predictable routines</a:t>
            </a:r>
            <a:endParaRPr lang="en-GB" sz="1800"/>
          </a:p>
          <a:p>
            <a:r>
              <a:rPr lang="en-GB" sz="1800">
                <a:ea typeface="+mn-lt"/>
                <a:cs typeface="+mn-lt"/>
              </a:rPr>
              <a:t>create safe and quiet corners. Sensory areas (This is very useful for children who have difficulty regulating their behaviour).</a:t>
            </a:r>
            <a:endParaRPr lang="en-GB" sz="1800"/>
          </a:p>
          <a:p>
            <a:r>
              <a:rPr lang="en-GB" sz="1800">
                <a:ea typeface="+mn-lt"/>
                <a:cs typeface="+mn-lt"/>
              </a:rPr>
              <a:t>Time </a:t>
            </a:r>
            <a:endParaRPr lang="en-GB" sz="1800"/>
          </a:p>
          <a:p>
            <a:r>
              <a:rPr lang="en-GB" sz="1800">
                <a:ea typeface="+mn-lt"/>
                <a:cs typeface="+mn-lt"/>
              </a:rPr>
              <a:t>patience, </a:t>
            </a:r>
            <a:endParaRPr lang="en-GB" sz="1800"/>
          </a:p>
          <a:p>
            <a:r>
              <a:rPr lang="en-GB" sz="1800">
                <a:ea typeface="+mn-lt"/>
                <a:cs typeface="+mn-lt"/>
              </a:rPr>
              <a:t>encouragement</a:t>
            </a:r>
            <a:endParaRPr lang="en-GB" sz="1800"/>
          </a:p>
          <a:p>
            <a:r>
              <a:rPr lang="en-GB" sz="1800">
                <a:ea typeface="+mn-lt"/>
                <a:cs typeface="+mn-lt"/>
              </a:rPr>
              <a:t>Break Tasks down into small steps and encourage them to help meet their developmental milestones. </a:t>
            </a:r>
            <a:endParaRPr lang="en-GB" sz="1800"/>
          </a:p>
          <a:p>
            <a:r>
              <a:rPr lang="en-GB" sz="1800">
                <a:ea typeface="+mn-lt"/>
                <a:cs typeface="+mn-lt"/>
              </a:rPr>
              <a:t>Emotional support, stories, listening, emotion cards.</a:t>
            </a:r>
            <a:endParaRPr lang="en-GB" sz="1800"/>
          </a:p>
          <a:p>
            <a:endParaRPr lang="en-GB" sz="1800"/>
          </a:p>
        </p:txBody>
      </p:sp>
      <p:pic>
        <p:nvPicPr>
          <p:cNvPr id="9" name="Audio 8">
            <a:hlinkClick r:id="" action="ppaction://media"/>
            <a:extLst>
              <a:ext uri="{FF2B5EF4-FFF2-40B4-BE49-F238E27FC236}">
                <a16:creationId xmlns:a16="http://schemas.microsoft.com/office/drawing/2014/main" id="{A098062A-0466-D15F-6438-E99E12F7C38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7927598"/>
      </p:ext>
    </p:extLst>
  </p:cSld>
  <p:clrMapOvr>
    <a:masterClrMapping/>
  </p:clrMapOvr>
  <mc:AlternateContent xmlns:mc="http://schemas.openxmlformats.org/markup-compatibility/2006" xmlns:p14="http://schemas.microsoft.com/office/powerpoint/2010/main">
    <mc:Choice Requires="p14">
      <p:transition spd="slow" p14:dur="2000" advTm="105884"/>
    </mc:Choice>
    <mc:Fallback xmlns="">
      <p:transition spd="slow" advTm="105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4D716-F890-32BF-8BB8-34CF81BE66AC}"/>
              </a:ext>
            </a:extLst>
          </p:cNvPr>
          <p:cNvSpPr>
            <a:spLocks noGrp="1"/>
          </p:cNvSpPr>
          <p:nvPr>
            <p:ph type="title"/>
          </p:nvPr>
        </p:nvSpPr>
        <p:spPr>
          <a:xfrm>
            <a:off x="481013" y="3752849"/>
            <a:ext cx="3290887" cy="2452687"/>
          </a:xfrm>
        </p:spPr>
        <p:txBody>
          <a:bodyPr anchor="ctr">
            <a:normAutofit/>
          </a:bodyPr>
          <a:lstStyle/>
          <a:p>
            <a:r>
              <a:rPr lang="en-GB" sz="3600"/>
              <a:t>Medication Side affects </a:t>
            </a:r>
          </a:p>
        </p:txBody>
      </p:sp>
      <p:pic>
        <p:nvPicPr>
          <p:cNvPr id="4" name="Picture 3" descr="4 colourful pills with the letters A, D, H and D printed on each of them.">
            <a:extLst>
              <a:ext uri="{FF2B5EF4-FFF2-40B4-BE49-F238E27FC236}">
                <a16:creationId xmlns:a16="http://schemas.microsoft.com/office/drawing/2014/main" id="{97D3F438-6C09-5988-0114-ACE61555CEFF}"/>
              </a:ext>
            </a:extLst>
          </p:cNvPr>
          <p:cNvPicPr>
            <a:picLocks noChangeAspect="1"/>
          </p:cNvPicPr>
          <p:nvPr/>
        </p:nvPicPr>
        <p:blipFill>
          <a:blip r:embed="rId5"/>
          <a:srcRect t="29232" b="30188"/>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4F49A636-7D7C-AA28-01D6-C8A5B97C2AE8}"/>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GB" sz="1800"/>
              <a:t>Weight loss</a:t>
            </a:r>
          </a:p>
          <a:p>
            <a:r>
              <a:rPr lang="en-GB" sz="1800"/>
              <a:t>Loss of appetite </a:t>
            </a:r>
          </a:p>
          <a:p>
            <a:r>
              <a:rPr lang="en-GB" sz="1800"/>
              <a:t>Unable to sleep </a:t>
            </a:r>
          </a:p>
          <a:p>
            <a:r>
              <a:rPr lang="en-GB" sz="1800"/>
              <a:t>Tics</a:t>
            </a:r>
          </a:p>
          <a:p>
            <a:r>
              <a:rPr lang="en-GB" sz="1800"/>
              <a:t>Becoming depressed</a:t>
            </a:r>
          </a:p>
          <a:p>
            <a:r>
              <a:rPr lang="en-GB" sz="1800"/>
              <a:t>Anxiety </a:t>
            </a:r>
          </a:p>
          <a:p>
            <a:endParaRPr lang="en-GB" sz="1800"/>
          </a:p>
        </p:txBody>
      </p:sp>
      <p:pic>
        <p:nvPicPr>
          <p:cNvPr id="9" name="Audio 8">
            <a:hlinkClick r:id="" action="ppaction://media"/>
            <a:extLst>
              <a:ext uri="{FF2B5EF4-FFF2-40B4-BE49-F238E27FC236}">
                <a16:creationId xmlns:a16="http://schemas.microsoft.com/office/drawing/2014/main" id="{19E74E37-DE38-595E-CDCD-A8651B4DF64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1494455"/>
      </p:ext>
    </p:extLst>
  </p:cSld>
  <p:clrMapOvr>
    <a:masterClrMapping/>
  </p:clrMapOvr>
  <mc:AlternateContent xmlns:mc="http://schemas.openxmlformats.org/markup-compatibility/2006" xmlns:p14="http://schemas.microsoft.com/office/powerpoint/2010/main">
    <mc:Choice Requires="p14">
      <p:transition spd="slow" p14:dur="2000" advTm="72456"/>
    </mc:Choice>
    <mc:Fallback xmlns="">
      <p:transition spd="slow" advTm="72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2310F-B438-3E13-A96D-49598BDD8493}"/>
              </a:ext>
            </a:extLst>
          </p:cNvPr>
          <p:cNvSpPr>
            <a:spLocks noGrp="1"/>
          </p:cNvSpPr>
          <p:nvPr>
            <p:ph type="title"/>
          </p:nvPr>
        </p:nvSpPr>
        <p:spPr>
          <a:xfrm>
            <a:off x="838200" y="365125"/>
            <a:ext cx="10515600" cy="1325563"/>
          </a:xfrm>
        </p:spPr>
        <p:txBody>
          <a:bodyPr>
            <a:normAutofit/>
          </a:bodyPr>
          <a:lstStyle/>
          <a:p>
            <a:r>
              <a:rPr lang="en-GB" sz="5400" dirty="0"/>
              <a:t>ADHD Rights</a:t>
            </a:r>
          </a:p>
        </p:txBody>
      </p:sp>
      <p:sp>
        <p:nvSpPr>
          <p:cNvPr id="4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A78310-F86B-5470-F45B-3571826644BE}"/>
              </a:ext>
            </a:extLst>
          </p:cNvPr>
          <p:cNvSpPr>
            <a:spLocks noGrp="1"/>
          </p:cNvSpPr>
          <p:nvPr>
            <p:ph idx="1"/>
          </p:nvPr>
        </p:nvSpPr>
        <p:spPr>
          <a:xfrm>
            <a:off x="838200" y="1929384"/>
            <a:ext cx="10515600" cy="4251960"/>
          </a:xfrm>
        </p:spPr>
        <p:txBody>
          <a:bodyPr vert="horz" lIns="91440" tIns="45720" rIns="91440" bIns="45720" rtlCol="0">
            <a:normAutofit/>
          </a:bodyPr>
          <a:lstStyle/>
          <a:p>
            <a:endParaRPr lang="en-GB" sz="1500" dirty="0">
              <a:latin typeface="Avenir Next LT Pro"/>
              <a:ea typeface="+mn-lt"/>
              <a:cs typeface="+mn-lt"/>
            </a:endParaRPr>
          </a:p>
          <a:p>
            <a:pPr marL="0" indent="0">
              <a:buNone/>
            </a:pPr>
            <a:r>
              <a:rPr lang="en-GB" sz="1500">
                <a:latin typeface="Arial"/>
                <a:ea typeface="+mn-lt"/>
                <a:cs typeface="+mn-lt"/>
              </a:rPr>
              <a:t>The Equality Act 2010 is the  legislation that covers ADHD and protects individuals from discrimination. The legislation act is there to ensure people with disabilities, such as  ADHD, are not disadvantaged. The </a:t>
            </a:r>
            <a:r>
              <a:rPr lang="en-GB" sz="1500">
                <a:highlight>
                  <a:srgbClr val="FFFFFF"/>
                </a:highlight>
                <a:latin typeface="Arial"/>
                <a:ea typeface="+mn-lt"/>
                <a:cs typeface="+mn-lt"/>
              </a:rPr>
              <a:t>Act provides a unified legal framework in Great Britain that protects individuals from unfair treatment, discrimination, and harassment based on nine protected characteristics in workplace, education,  It mandates equal opportunities, requires reasonable adjustments for disabilities (Welsh Government,2018).</a:t>
            </a:r>
            <a:endParaRPr lang="en-GB" sz="1500"/>
          </a:p>
          <a:p>
            <a:pPr marL="0" indent="0">
              <a:buNone/>
            </a:pPr>
            <a:r>
              <a:rPr lang="en-GB" sz="1500">
                <a:latin typeface="Arial"/>
                <a:ea typeface="+mn-lt"/>
                <a:cs typeface="+mn-lt"/>
              </a:rPr>
              <a:t>In Wales, children with attention deficit hyperactivity disorder (ADHD) receive support through a framework that prioritises their well-being(Welsh Government,2018). The Additional Learning Needs and Education Tribunal (Wales) Act 2018 recognizes ADHD as a condition that could result in Additional Learning Needs, requiring schools and local authorities to provide support for individuals(Welsh,Government,2014).</a:t>
            </a:r>
          </a:p>
          <a:p>
            <a:pPr marL="0" indent="0">
              <a:buNone/>
            </a:pPr>
            <a:r>
              <a:rPr lang="en-GB" sz="1500">
                <a:latin typeface="Arial"/>
                <a:ea typeface="+mn-lt"/>
                <a:cs typeface="+mn-lt"/>
              </a:rPr>
              <a:t>The Additional Learning Needs Code for Wales 2021 and the Equality Act 2010 provides guidance and protection, ensuring consistent and coordinated support across education, health, and local authority services.</a:t>
            </a:r>
          </a:p>
          <a:p>
            <a:pPr marL="0" indent="0">
              <a:buNone/>
            </a:pPr>
            <a:r>
              <a:rPr lang="en-GB" sz="1500">
                <a:latin typeface="Arial"/>
                <a:ea typeface="+mn-lt"/>
                <a:cs typeface="+mn-lt"/>
              </a:rPr>
              <a:t>The Welsh Government initiatives the Neurodivergence Improvement Programme and the Whole School Approach to Emotional Health and Well-being also contribute to a holistic approach that aims to remove barriers and promote inclusion for learners with ADHD(Welsh Government,2021b-2022).</a:t>
            </a:r>
          </a:p>
          <a:p>
            <a:pPr marL="0" indent="0">
              <a:buNone/>
            </a:pPr>
            <a:r>
              <a:rPr lang="en-GB" sz="1500">
                <a:latin typeface="Arial"/>
                <a:ea typeface="+mn-lt"/>
                <a:cs typeface="+mn-lt"/>
              </a:rPr>
              <a:t>The UK's commitment to the United Nations Convention on the Rights of the Child (2026) aims to enhance the identity, health, and opportunities of children, including those with ADHD(ADHD&amp;ME,2023).</a:t>
            </a:r>
            <a:endParaRPr lang="en-GB" sz="1500">
              <a:latin typeface="Arial"/>
              <a:cs typeface="Arial"/>
            </a:endParaRPr>
          </a:p>
        </p:txBody>
      </p:sp>
    </p:spTree>
    <p:extLst>
      <p:ext uri="{BB962C8B-B14F-4D97-AF65-F5344CB8AC3E}">
        <p14:creationId xmlns:p14="http://schemas.microsoft.com/office/powerpoint/2010/main" val="721254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C7B15-9945-79E0-F0B7-7DB743E6D3EA}"/>
              </a:ext>
            </a:extLst>
          </p:cNvPr>
          <p:cNvSpPr>
            <a:spLocks noGrp="1"/>
          </p:cNvSpPr>
          <p:nvPr>
            <p:ph type="title"/>
          </p:nvPr>
        </p:nvSpPr>
        <p:spPr>
          <a:xfrm>
            <a:off x="157018" y="-4330"/>
            <a:ext cx="10515600" cy="759836"/>
          </a:xfrm>
        </p:spPr>
        <p:txBody>
          <a:bodyPr/>
          <a:lstStyle/>
          <a:p>
            <a:r>
              <a:rPr lang="en-GB"/>
              <a:t>References </a:t>
            </a:r>
          </a:p>
        </p:txBody>
      </p:sp>
      <p:sp>
        <p:nvSpPr>
          <p:cNvPr id="4" name="TextBox 3">
            <a:extLst>
              <a:ext uri="{FF2B5EF4-FFF2-40B4-BE49-F238E27FC236}">
                <a16:creationId xmlns:a16="http://schemas.microsoft.com/office/drawing/2014/main" id="{D915A210-4639-D52C-B293-0705C41CA7B3}"/>
              </a:ext>
            </a:extLst>
          </p:cNvPr>
          <p:cNvSpPr txBox="1"/>
          <p:nvPr/>
        </p:nvSpPr>
        <p:spPr>
          <a:xfrm>
            <a:off x="478725" y="559543"/>
            <a:ext cx="1351024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Aptos"/>
              <a:ea typeface="Calibri"/>
              <a:cs typeface="Calibri"/>
            </a:endParaRPr>
          </a:p>
          <a:p>
            <a:endParaRPr lang="en-US"/>
          </a:p>
          <a:p>
            <a:r>
              <a:rPr lang="en-US"/>
              <a:t>‌</a:t>
            </a:r>
          </a:p>
          <a:p>
            <a:pPr algn="ctr"/>
            <a:endParaRPr lang="en-GB"/>
          </a:p>
        </p:txBody>
      </p:sp>
      <p:sp>
        <p:nvSpPr>
          <p:cNvPr id="5" name="TextBox 4">
            <a:extLst>
              <a:ext uri="{FF2B5EF4-FFF2-40B4-BE49-F238E27FC236}">
                <a16:creationId xmlns:a16="http://schemas.microsoft.com/office/drawing/2014/main" id="{31221851-BED4-A8F8-1CA8-CB60B103A9D8}"/>
              </a:ext>
            </a:extLst>
          </p:cNvPr>
          <p:cNvSpPr txBox="1"/>
          <p:nvPr/>
        </p:nvSpPr>
        <p:spPr>
          <a:xfrm>
            <a:off x="459369" y="1599285"/>
            <a:ext cx="11671380" cy="49169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DF771E9E-A9F4-C116-FF0D-CB995C9FADA6}"/>
              </a:ext>
            </a:extLst>
          </p:cNvPr>
          <p:cNvSpPr txBox="1"/>
          <p:nvPr/>
        </p:nvSpPr>
        <p:spPr>
          <a:xfrm>
            <a:off x="340273" y="1582271"/>
            <a:ext cx="10650560" cy="45936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B8C8845B-217A-62F8-34CB-7F08DB0F19F5}"/>
              </a:ext>
            </a:extLst>
          </p:cNvPr>
          <p:cNvSpPr txBox="1"/>
          <p:nvPr/>
        </p:nvSpPr>
        <p:spPr>
          <a:xfrm>
            <a:off x="1" y="669637"/>
            <a:ext cx="1173018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sz="1200">
              <a:latin typeface="Arial"/>
              <a:cs typeface="Arial"/>
            </a:endParaRPr>
          </a:p>
          <a:p>
            <a:pPr algn="ctr"/>
            <a:endParaRPr lang="en-GB"/>
          </a:p>
        </p:txBody>
      </p:sp>
    </p:spTree>
    <p:extLst>
      <p:ext uri="{BB962C8B-B14F-4D97-AF65-F5344CB8AC3E}">
        <p14:creationId xmlns:p14="http://schemas.microsoft.com/office/powerpoint/2010/main" val="32760841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64FB0-7F7C-E779-9E8B-D10C51F8B603}"/>
              </a:ext>
            </a:extLst>
          </p:cNvPr>
          <p:cNvSpPr>
            <a:spLocks noGrp="1"/>
          </p:cNvSpPr>
          <p:nvPr>
            <p:ph type="title"/>
          </p:nvPr>
        </p:nvSpPr>
        <p:spPr/>
        <p:txBody>
          <a:bodyPr/>
          <a:lstStyle/>
          <a:p>
            <a:r>
              <a:rPr lang="en-GB" err="1"/>
              <a:t>Referecnes</a:t>
            </a:r>
          </a:p>
        </p:txBody>
      </p:sp>
      <p:sp>
        <p:nvSpPr>
          <p:cNvPr id="3" name="Content Placeholder 2">
            <a:extLst>
              <a:ext uri="{FF2B5EF4-FFF2-40B4-BE49-F238E27FC236}">
                <a16:creationId xmlns:a16="http://schemas.microsoft.com/office/drawing/2014/main" id="{A4FB145D-9C14-117F-C346-9AB45ECC9B8D}"/>
              </a:ext>
            </a:extLst>
          </p:cNvPr>
          <p:cNvSpPr>
            <a:spLocks noGrp="1"/>
          </p:cNvSpPr>
          <p:nvPr>
            <p:ph idx="1"/>
          </p:nvPr>
        </p:nvSpPr>
        <p:spPr/>
        <p:txBody>
          <a:bodyPr vert="horz" lIns="91440" tIns="45720" rIns="91440" bIns="45720" rtlCol="0" anchor="t">
            <a:normAutofit/>
          </a:bodyPr>
          <a:lstStyle/>
          <a:p>
            <a:endParaRPr lang="en-GB" sz="1400" dirty="0">
              <a:latin typeface="Calibri"/>
              <a:ea typeface="Calibri"/>
              <a:cs typeface="Calibri"/>
            </a:endParaRPr>
          </a:p>
          <a:p>
            <a:endParaRPr lang="en-GB" sz="1400" dirty="0">
              <a:latin typeface="Arial"/>
              <a:cs typeface="Arial"/>
            </a:endParaRPr>
          </a:p>
          <a:p>
            <a:endParaRPr lang="en-GB" sz="1400" dirty="0"/>
          </a:p>
          <a:p>
            <a:endParaRPr lang="en-GB" dirty="0"/>
          </a:p>
        </p:txBody>
      </p:sp>
    </p:spTree>
    <p:extLst>
      <p:ext uri="{BB962C8B-B14F-4D97-AF65-F5344CB8AC3E}">
        <p14:creationId xmlns:p14="http://schemas.microsoft.com/office/powerpoint/2010/main" val="11990619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2797</Words>
  <Application>Microsoft Office PowerPoint</Application>
  <PresentationFormat>Widescreen</PresentationFormat>
  <Paragraphs>134</Paragraphs>
  <Slides>13</Slides>
  <Notes>8</Notes>
  <HiddenSlides>0</HiddenSlides>
  <MMClips>10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ECEY5009 WELLBEING,CARE AND HEALTHY LIVING</vt:lpstr>
      <vt:lpstr>PowerPoint Presentation</vt:lpstr>
      <vt:lpstr>PowerPoint Presentation</vt:lpstr>
      <vt:lpstr>INATTENTATIVE</vt:lpstr>
      <vt:lpstr>Hyperactivity</vt:lpstr>
      <vt:lpstr>HOW DOES ADHD AFFECT , HEALTH, WELLBEING AND LIFESTYLE?</vt:lpstr>
      <vt:lpstr>PowerPoint Presentation</vt:lpstr>
      <vt:lpstr>Who tells us?</vt:lpstr>
      <vt:lpstr>What can we do about ADHD? </vt:lpstr>
      <vt:lpstr>Medication Side affects </vt:lpstr>
      <vt:lpstr>ADHD Rights</vt:lpstr>
      <vt:lpstr>References </vt:lpstr>
      <vt:lpstr>Referecnes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Lauren Spice (2405414)</cp:lastModifiedBy>
  <cp:revision>65</cp:revision>
  <dcterms:created xsi:type="dcterms:W3CDTF">2026-01-16T09:35:58Z</dcterms:created>
  <dcterms:modified xsi:type="dcterms:W3CDTF">2026-01-23T19:27:52Z</dcterms:modified>
</cp:coreProperties>
</file>