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3"/>
  </p:notesMasterIdLst>
  <p:handoutMasterIdLst>
    <p:handoutMasterId r:id="rId14"/>
  </p:handoutMasterIdLst>
  <p:sldIdLst>
    <p:sldId id="256" r:id="rId9"/>
    <p:sldId id="261" r:id="rId10"/>
    <p:sldId id="264" r:id="rId11"/>
    <p:sldId id="263" r:id="rId12"/>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8EC1BD-B278-1194-60C2-B00DCC305B20}" v="60" dt="2026-07-28T21:27:24.682"/>
    <p1510:client id="{C77D2A57-3E1F-190A-AB07-1541A97E5CAD}" v="397" dt="2026-07-27T21:05:47.7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8"/>
        <p:guide pos="288"/>
        <p:guide pos="273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commentAuthors" Target="commentAuthors.xml"/><Relationship Id="rId10" Type="http://schemas.openxmlformats.org/officeDocument/2006/relationships/slide" Target="slides/slide2.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Maria Urbanek (2337348)" userId="3dcd3917-7f32-47e0-a330-6c44c08c98ed" providerId="ADAL" clId="{876EF31F-3F7D-42C6-AEF2-8D15F33DB6D0}"/>
    <pc:docChg chg="modSld">
      <pc:chgData name="Magdalena  Maria Urbanek (2337348)" userId="3dcd3917-7f32-47e0-a330-6c44c08c98ed" providerId="ADAL" clId="{876EF31F-3F7D-42C6-AEF2-8D15F33DB6D0}" dt="2026-07-06T11:46:28.026" v="1"/>
      <pc:docMkLst>
        <pc:docMk/>
      </pc:docMkLst>
      <pc:sldChg chg="modSp mod">
        <pc:chgData name="Magdalena  Maria Urbanek (2337348)" userId="3dcd3917-7f32-47e0-a330-6c44c08c98ed" providerId="ADAL" clId="{876EF31F-3F7D-42C6-AEF2-8D15F33DB6D0}" dt="2026-07-06T11:46:28.026" v="1"/>
        <pc:sldMkLst>
          <pc:docMk/>
          <pc:sldMk cId="531086080" sldId="261"/>
        </pc:sldMkLst>
        <pc:spChg chg="mod">
          <ac:chgData name="Magdalena  Maria Urbanek (2337348)" userId="3dcd3917-7f32-47e0-a330-6c44c08c98ed" providerId="ADAL" clId="{876EF31F-3F7D-42C6-AEF2-8D15F33DB6D0}" dt="2026-07-06T11:46:28.026" v="1"/>
          <ac:spMkLst>
            <pc:docMk/>
            <pc:sldMk cId="531086080" sldId="261"/>
            <ac:spMk id="15" creationId="{A70C907E-7905-7BDC-E66E-90047768310D}"/>
          </ac:spMkLst>
        </pc:spChg>
      </pc:sldChg>
    </pc:docChg>
  </pc:docChgLst>
  <pc:docChgLst>
    <pc:chgData name="Magdalena  Maria Urbanek (2337348)" userId="S::2337348@student.uwtsd.ac.uk::3dcd3917-7f32-47e0-a330-6c44c08c98ed" providerId="AD" clId="Web-{9DF9AFA6-1911-ED1A-A88F-06E6C89B4D93}"/>
    <pc:docChg chg="modSld">
      <pc:chgData name="Magdalena  Maria Urbanek (2337348)" userId="S::2337348@student.uwtsd.ac.uk::3dcd3917-7f32-47e0-a330-6c44c08c98ed" providerId="AD" clId="Web-{9DF9AFA6-1911-ED1A-A88F-06E6C89B4D93}" dt="2026-07-07T08:24:20.597" v="162" actId="20577"/>
      <pc:docMkLst>
        <pc:docMk/>
      </pc:docMkLst>
      <pc:sldChg chg="addSp delSp modSp">
        <pc:chgData name="Magdalena  Maria Urbanek (2337348)" userId="S::2337348@student.uwtsd.ac.uk::3dcd3917-7f32-47e0-a330-6c44c08c98ed" providerId="AD" clId="Web-{9DF9AFA6-1911-ED1A-A88F-06E6C89B4D93}" dt="2026-07-07T08:18:10.879" v="113" actId="14100"/>
        <pc:sldMkLst>
          <pc:docMk/>
          <pc:sldMk cId="531086080" sldId="261"/>
        </pc:sldMkLst>
        <pc:spChg chg="mod">
          <ac:chgData name="Magdalena  Maria Urbanek (2337348)" userId="S::2337348@student.uwtsd.ac.uk::3dcd3917-7f32-47e0-a330-6c44c08c98ed" providerId="AD" clId="Web-{9DF9AFA6-1911-ED1A-A88F-06E6C89B4D93}" dt="2026-07-07T08:09:22.813" v="89" actId="20577"/>
          <ac:spMkLst>
            <pc:docMk/>
            <pc:sldMk cId="531086080" sldId="261"/>
            <ac:spMk id="2" creationId="{E6EDE4D7-E5DB-5854-2C54-58DE17CBAE7C}"/>
          </ac:spMkLst>
        </pc:spChg>
        <pc:spChg chg="mod">
          <ac:chgData name="Magdalena  Maria Urbanek (2337348)" userId="S::2337348@student.uwtsd.ac.uk::3dcd3917-7f32-47e0-a330-6c44c08c98ed" providerId="AD" clId="Web-{9DF9AFA6-1911-ED1A-A88F-06E6C89B4D93}" dt="2026-07-07T08:09:43.845" v="90" actId="20577"/>
          <ac:spMkLst>
            <pc:docMk/>
            <pc:sldMk cId="531086080" sldId="261"/>
            <ac:spMk id="5" creationId="{925EA422-02CF-EC85-AE1E-9F501EE4E390}"/>
          </ac:spMkLst>
        </pc:spChg>
        <pc:spChg chg="mod">
          <ac:chgData name="Magdalena  Maria Urbanek (2337348)" userId="S::2337348@student.uwtsd.ac.uk::3dcd3917-7f32-47e0-a330-6c44c08c98ed" providerId="AD" clId="Web-{9DF9AFA6-1911-ED1A-A88F-06E6C89B4D93}" dt="2026-07-07T08:04:42.208" v="70" actId="20577"/>
          <ac:spMkLst>
            <pc:docMk/>
            <pc:sldMk cId="531086080" sldId="261"/>
            <ac:spMk id="6" creationId="{17D374F2-DF33-39C4-AE9E-EC19FF534CA6}"/>
          </ac:spMkLst>
        </pc:spChg>
        <pc:spChg chg="mod">
          <ac:chgData name="Magdalena  Maria Urbanek (2337348)" userId="S::2337348@student.uwtsd.ac.uk::3dcd3917-7f32-47e0-a330-6c44c08c98ed" providerId="AD" clId="Web-{9DF9AFA6-1911-ED1A-A88F-06E6C89B4D93}" dt="2026-07-07T08:11:04.441" v="99" actId="20577"/>
          <ac:spMkLst>
            <pc:docMk/>
            <pc:sldMk cId="531086080" sldId="261"/>
            <ac:spMk id="24" creationId="{32ABDE0E-471F-6575-6D50-8D2B95E9C515}"/>
          </ac:spMkLst>
        </pc:spChg>
        <pc:spChg chg="add del mod">
          <ac:chgData name="Magdalena  Maria Urbanek (2337348)" userId="S::2337348@student.uwtsd.ac.uk::3dcd3917-7f32-47e0-a330-6c44c08c98ed" providerId="AD" clId="Web-{9DF9AFA6-1911-ED1A-A88F-06E6C89B4D93}" dt="2026-07-07T08:14:47.075" v="103" actId="20577"/>
          <ac:spMkLst>
            <pc:docMk/>
            <pc:sldMk cId="531086080" sldId="261"/>
            <ac:spMk id="28" creationId="{B0ACA170-74EF-8E15-25B1-B01B4EF22E28}"/>
          </ac:spMkLst>
        </pc:spChg>
        <pc:spChg chg="mod">
          <ac:chgData name="Magdalena  Maria Urbanek (2337348)" userId="S::2337348@student.uwtsd.ac.uk::3dcd3917-7f32-47e0-a330-6c44c08c98ed" providerId="AD" clId="Web-{9DF9AFA6-1911-ED1A-A88F-06E6C89B4D93}" dt="2026-07-07T08:10:01.220" v="92" actId="20577"/>
          <ac:spMkLst>
            <pc:docMk/>
            <pc:sldMk cId="531086080" sldId="261"/>
            <ac:spMk id="30" creationId="{E2735A20-5820-AABF-9859-8A1937F884EC}"/>
          </ac:spMkLst>
        </pc:spChg>
        <pc:picChg chg="mod">
          <ac:chgData name="Magdalena  Maria Urbanek (2337348)" userId="S::2337348@student.uwtsd.ac.uk::3dcd3917-7f32-47e0-a330-6c44c08c98ed" providerId="AD" clId="Web-{9DF9AFA6-1911-ED1A-A88F-06E6C89B4D93}" dt="2026-07-07T08:17:26.721" v="108" actId="14100"/>
          <ac:picMkLst>
            <pc:docMk/>
            <pc:sldMk cId="531086080" sldId="261"/>
            <ac:picMk id="34" creationId="{1B52C8F3-77A1-FB5C-23CF-D5612874DB22}"/>
          </ac:picMkLst>
        </pc:picChg>
      </pc:sldChg>
      <pc:sldChg chg="addSp delSp modSp">
        <pc:chgData name="Magdalena  Maria Urbanek (2337348)" userId="S::2337348@student.uwtsd.ac.uk::3dcd3917-7f32-47e0-a330-6c44c08c98ed" providerId="AD" clId="Web-{9DF9AFA6-1911-ED1A-A88F-06E6C89B4D93}" dt="2026-07-07T08:24:20.597" v="162" actId="20577"/>
        <pc:sldMkLst>
          <pc:docMk/>
          <pc:sldMk cId="3905551872" sldId="264"/>
        </pc:sldMkLst>
        <pc:spChg chg="add mod">
          <ac:chgData name="Magdalena  Maria Urbanek (2337348)" userId="S::2337348@student.uwtsd.ac.uk::3dcd3917-7f32-47e0-a330-6c44c08c98ed" providerId="AD" clId="Web-{9DF9AFA6-1911-ED1A-A88F-06E6C89B4D93}" dt="2026-07-07T08:23:49.220" v="154" actId="20577"/>
          <ac:spMkLst>
            <pc:docMk/>
            <pc:sldMk cId="3905551872" sldId="264"/>
            <ac:spMk id="6" creationId="{F1ADBF19-C338-9DF6-0D96-D57C37106F13}"/>
          </ac:spMkLst>
        </pc:spChg>
      </pc:sldChg>
    </pc:docChg>
  </pc:docChgLst>
  <pc:docChgLst>
    <pc:chgData name="Magdalena  Maria Urbanek (2337348)" userId="S::2337348@student.uwtsd.ac.uk::3dcd3917-7f32-47e0-a330-6c44c08c98ed" providerId="AD" clId="Web-{9614BED7-A477-8D25-6B1B-D855909B2609}"/>
    <pc:docChg chg="modSld">
      <pc:chgData name="Magdalena  Maria Urbanek (2337348)" userId="S::2337348@student.uwtsd.ac.uk::3dcd3917-7f32-47e0-a330-6c44c08c98ed" providerId="AD" clId="Web-{9614BED7-A477-8D25-6B1B-D855909B2609}" dt="2026-07-21T11:19:38.818" v="120" actId="14100"/>
      <pc:docMkLst>
        <pc:docMk/>
      </pc:docMkLst>
      <pc:sldChg chg="modSp">
        <pc:chgData name="Magdalena  Maria Urbanek (2337348)" userId="S::2337348@student.uwtsd.ac.uk::3dcd3917-7f32-47e0-a330-6c44c08c98ed" providerId="AD" clId="Web-{9614BED7-A477-8D25-6B1B-D855909B2609}" dt="2026-07-21T09:55:30.898" v="78" actId="20577"/>
        <pc:sldMkLst>
          <pc:docMk/>
          <pc:sldMk cId="2465510357" sldId="256"/>
        </pc:sldMkLst>
        <pc:spChg chg="mod">
          <ac:chgData name="Magdalena  Maria Urbanek (2337348)" userId="S::2337348@student.uwtsd.ac.uk::3dcd3917-7f32-47e0-a330-6c44c08c98ed" providerId="AD" clId="Web-{9614BED7-A477-8D25-6B1B-D855909B2609}" dt="2026-07-21T09:55:30.898" v="78" actId="20577"/>
          <ac:spMkLst>
            <pc:docMk/>
            <pc:sldMk cId="2465510357" sldId="256"/>
            <ac:spMk id="2" creationId="{DA2D9CAF-62E4-A56C-BC72-03583E71A03A}"/>
          </ac:spMkLst>
        </pc:spChg>
        <pc:spChg chg="mod">
          <ac:chgData name="Magdalena  Maria Urbanek (2337348)" userId="S::2337348@student.uwtsd.ac.uk::3dcd3917-7f32-47e0-a330-6c44c08c98ed" providerId="AD" clId="Web-{9614BED7-A477-8D25-6B1B-D855909B2609}" dt="2026-07-21T09:52:11.299" v="40" actId="20577"/>
          <ac:spMkLst>
            <pc:docMk/>
            <pc:sldMk cId="2465510357" sldId="256"/>
            <ac:spMk id="3" creationId="{8FC115E9-2559-9124-E2DA-727C7D7E63C8}"/>
          </ac:spMkLst>
        </pc:spChg>
      </pc:sldChg>
      <pc:sldChg chg="addSp delSp modSp">
        <pc:chgData name="Magdalena  Maria Urbanek (2337348)" userId="S::2337348@student.uwtsd.ac.uk::3dcd3917-7f32-47e0-a330-6c44c08c98ed" providerId="AD" clId="Web-{9614BED7-A477-8D25-6B1B-D855909B2609}" dt="2026-07-21T11:10:47.497" v="107" actId="1076"/>
        <pc:sldMkLst>
          <pc:docMk/>
          <pc:sldMk cId="531086080" sldId="261"/>
        </pc:sldMkLst>
        <pc:spChg chg="mod">
          <ac:chgData name="Magdalena  Maria Urbanek (2337348)" userId="S::2337348@student.uwtsd.ac.uk::3dcd3917-7f32-47e0-a330-6c44c08c98ed" providerId="AD" clId="Web-{9614BED7-A477-8D25-6B1B-D855909B2609}" dt="2026-07-21T11:10:47.497" v="107" actId="1076"/>
          <ac:spMkLst>
            <pc:docMk/>
            <pc:sldMk cId="531086080" sldId="261"/>
            <ac:spMk id="5" creationId="{925EA422-02CF-EC85-AE1E-9F501EE4E390}"/>
          </ac:spMkLst>
        </pc:spChg>
        <pc:spChg chg="mod">
          <ac:chgData name="Magdalena  Maria Urbanek (2337348)" userId="S::2337348@student.uwtsd.ac.uk::3dcd3917-7f32-47e0-a330-6c44c08c98ed" providerId="AD" clId="Web-{9614BED7-A477-8D25-6B1B-D855909B2609}" dt="2026-07-21T11:07:59.484" v="96" actId="20577"/>
          <ac:spMkLst>
            <pc:docMk/>
            <pc:sldMk cId="531086080" sldId="261"/>
            <ac:spMk id="7" creationId="{51AB26BD-7CFD-3A26-6465-7906F2334CED}"/>
          </ac:spMkLst>
        </pc:spChg>
        <pc:spChg chg="mod">
          <ac:chgData name="Magdalena  Maria Urbanek (2337348)" userId="S::2337348@student.uwtsd.ac.uk::3dcd3917-7f32-47e0-a330-6c44c08c98ed" providerId="AD" clId="Web-{9614BED7-A477-8D25-6B1B-D855909B2609}" dt="2026-07-21T11:02:54.509" v="87" actId="14100"/>
          <ac:spMkLst>
            <pc:docMk/>
            <pc:sldMk cId="531086080" sldId="261"/>
            <ac:spMk id="30" creationId="{E2735A20-5820-AABF-9859-8A1937F884EC}"/>
          </ac:spMkLst>
        </pc:spChg>
        <pc:picChg chg="add mod">
          <ac:chgData name="Magdalena  Maria Urbanek (2337348)" userId="S::2337348@student.uwtsd.ac.uk::3dcd3917-7f32-47e0-a330-6c44c08c98ed" providerId="AD" clId="Web-{9614BED7-A477-8D25-6B1B-D855909B2609}" dt="2026-07-21T11:08:09.141" v="98" actId="14100"/>
          <ac:picMkLst>
            <pc:docMk/>
            <pc:sldMk cId="531086080" sldId="261"/>
            <ac:picMk id="21" creationId="{6CDBC3E7-1123-D78A-6864-D4B5B7BB34A6}"/>
          </ac:picMkLst>
        </pc:picChg>
        <pc:picChg chg="add mod">
          <ac:chgData name="Magdalena  Maria Urbanek (2337348)" userId="S::2337348@student.uwtsd.ac.uk::3dcd3917-7f32-47e0-a330-6c44c08c98ed" providerId="AD" clId="Web-{9614BED7-A477-8D25-6B1B-D855909B2609}" dt="2026-07-21T11:10:31.871" v="106" actId="14100"/>
          <ac:picMkLst>
            <pc:docMk/>
            <pc:sldMk cId="531086080" sldId="261"/>
            <ac:picMk id="22" creationId="{578D4B0E-0F39-F314-B347-1F2DCEFAEB5F}"/>
          </ac:picMkLst>
        </pc:picChg>
      </pc:sldChg>
      <pc:sldChg chg="addSp delSp modSp">
        <pc:chgData name="Magdalena  Maria Urbanek (2337348)" userId="S::2337348@student.uwtsd.ac.uk::3dcd3917-7f32-47e0-a330-6c44c08c98ed" providerId="AD" clId="Web-{9614BED7-A477-8D25-6B1B-D855909B2609}" dt="2026-07-21T11:19:38.818" v="120" actId="14100"/>
        <pc:sldMkLst>
          <pc:docMk/>
          <pc:sldMk cId="3905551872" sldId="264"/>
        </pc:sldMkLst>
        <pc:spChg chg="mod">
          <ac:chgData name="Magdalena  Maria Urbanek (2337348)" userId="S::2337348@student.uwtsd.ac.uk::3dcd3917-7f32-47e0-a330-6c44c08c98ed" providerId="AD" clId="Web-{9614BED7-A477-8D25-6B1B-D855909B2609}" dt="2026-07-21T08:45:07.222" v="18" actId="20577"/>
          <ac:spMkLst>
            <pc:docMk/>
            <pc:sldMk cId="3905551872" sldId="264"/>
            <ac:spMk id="4" creationId="{E6664663-7993-15AC-6C4E-EF5AC01C976B}"/>
          </ac:spMkLst>
        </pc:spChg>
        <pc:spChg chg="mod">
          <ac:chgData name="Magdalena  Maria Urbanek (2337348)" userId="S::2337348@student.uwtsd.ac.uk::3dcd3917-7f32-47e0-a330-6c44c08c98ed" providerId="AD" clId="Web-{9614BED7-A477-8D25-6B1B-D855909B2609}" dt="2026-07-21T08:43:49.062" v="8" actId="20577"/>
          <ac:spMkLst>
            <pc:docMk/>
            <pc:sldMk cId="3905551872" sldId="264"/>
            <ac:spMk id="9" creationId="{4CE124D2-2763-6B39-0FFD-27C4CD553A2E}"/>
          </ac:spMkLst>
        </pc:spChg>
        <pc:spChg chg="mod">
          <ac:chgData name="Magdalena  Maria Urbanek (2337348)" userId="S::2337348@student.uwtsd.ac.uk::3dcd3917-7f32-47e0-a330-6c44c08c98ed" providerId="AD" clId="Web-{9614BED7-A477-8D25-6B1B-D855909B2609}" dt="2026-07-21T08:45:58.958" v="25" actId="20577"/>
          <ac:spMkLst>
            <pc:docMk/>
            <pc:sldMk cId="3905551872" sldId="264"/>
            <ac:spMk id="13" creationId="{0180F4D0-7514-0E8C-2AD4-CD0D4F35E016}"/>
          </ac:spMkLst>
        </pc:spChg>
        <pc:picChg chg="add mod">
          <ac:chgData name="Magdalena  Maria Urbanek (2337348)" userId="S::2337348@student.uwtsd.ac.uk::3dcd3917-7f32-47e0-a330-6c44c08c98ed" providerId="AD" clId="Web-{9614BED7-A477-8D25-6B1B-D855909B2609}" dt="2026-07-21T11:19:38.818" v="120" actId="14100"/>
          <ac:picMkLst>
            <pc:docMk/>
            <pc:sldMk cId="3905551872" sldId="264"/>
            <ac:picMk id="5" creationId="{3D21578A-C67E-CFE4-FD09-CB1DD873C41A}"/>
          </ac:picMkLst>
        </pc:picChg>
      </pc:sldChg>
    </pc:docChg>
  </pc:docChgLst>
  <pc:docChgLst>
    <pc:chgData name="Magdalena  Maria Urbanek (2337348)" userId="S::2337348@student.uwtsd.ac.uk::3dcd3917-7f32-47e0-a330-6c44c08c98ed" providerId="AD" clId="Web-{E5B79488-81D8-C0E5-61EF-2EB2ADD974C1}"/>
    <pc:docChg chg="delSld modSld">
      <pc:chgData name="Magdalena  Maria Urbanek (2337348)" userId="S::2337348@student.uwtsd.ac.uk::3dcd3917-7f32-47e0-a330-6c44c08c98ed" providerId="AD" clId="Web-{E5B79488-81D8-C0E5-61EF-2EB2ADD974C1}" dt="2026-07-06T21:42:02.009" v="591" actId="20577"/>
      <pc:docMkLst>
        <pc:docMk/>
      </pc:docMkLst>
      <pc:sldChg chg="addSp delSp modSp">
        <pc:chgData name="Magdalena  Maria Urbanek (2337348)" userId="S::2337348@student.uwtsd.ac.uk::3dcd3917-7f32-47e0-a330-6c44c08c98ed" providerId="AD" clId="Web-{E5B79488-81D8-C0E5-61EF-2EB2ADD974C1}" dt="2026-07-06T21:42:02.009" v="591" actId="20577"/>
        <pc:sldMkLst>
          <pc:docMk/>
          <pc:sldMk cId="531086080" sldId="261"/>
        </pc:sldMkLst>
        <pc:spChg chg="mod">
          <ac:chgData name="Magdalena  Maria Urbanek (2337348)" userId="S::2337348@student.uwtsd.ac.uk::3dcd3917-7f32-47e0-a330-6c44c08c98ed" providerId="AD" clId="Web-{E5B79488-81D8-C0E5-61EF-2EB2ADD974C1}" dt="2026-07-06T21:42:02.009" v="591" actId="20577"/>
          <ac:spMkLst>
            <pc:docMk/>
            <pc:sldMk cId="531086080" sldId="261"/>
            <ac:spMk id="2" creationId="{E6EDE4D7-E5DB-5854-2C54-58DE17CBAE7C}"/>
          </ac:spMkLst>
        </pc:spChg>
        <pc:spChg chg="mod">
          <ac:chgData name="Magdalena  Maria Urbanek (2337348)" userId="S::2337348@student.uwtsd.ac.uk::3dcd3917-7f32-47e0-a330-6c44c08c98ed" providerId="AD" clId="Web-{E5B79488-81D8-C0E5-61EF-2EB2ADD974C1}" dt="2026-07-06T20:17:29.752" v="151" actId="20577"/>
          <ac:spMkLst>
            <pc:docMk/>
            <pc:sldMk cId="531086080" sldId="261"/>
            <ac:spMk id="3" creationId="{C8B703ED-7BE7-AD1D-5C76-349AC66245A2}"/>
          </ac:spMkLst>
        </pc:spChg>
        <pc:spChg chg="mod">
          <ac:chgData name="Magdalena  Maria Urbanek (2337348)" userId="S::2337348@student.uwtsd.ac.uk::3dcd3917-7f32-47e0-a330-6c44c08c98ed" providerId="AD" clId="Web-{E5B79488-81D8-C0E5-61EF-2EB2ADD974C1}" dt="2026-07-06T20:26:34.749" v="264" actId="20577"/>
          <ac:spMkLst>
            <pc:docMk/>
            <pc:sldMk cId="531086080" sldId="261"/>
            <ac:spMk id="4" creationId="{445A24BA-23D0-389B-9C96-39883BA95D24}"/>
          </ac:spMkLst>
        </pc:spChg>
        <pc:spChg chg="add del mod">
          <ac:chgData name="Magdalena  Maria Urbanek (2337348)" userId="S::2337348@student.uwtsd.ac.uk::3dcd3917-7f32-47e0-a330-6c44c08c98ed" providerId="AD" clId="Web-{E5B79488-81D8-C0E5-61EF-2EB2ADD974C1}" dt="2026-07-06T20:44:41.242" v="386" actId="14100"/>
          <ac:spMkLst>
            <pc:docMk/>
            <pc:sldMk cId="531086080" sldId="261"/>
            <ac:spMk id="5" creationId="{925EA422-02CF-EC85-AE1E-9F501EE4E390}"/>
          </ac:spMkLst>
        </pc:spChg>
        <pc:spChg chg="mod">
          <ac:chgData name="Magdalena  Maria Urbanek (2337348)" userId="S::2337348@student.uwtsd.ac.uk::3dcd3917-7f32-47e0-a330-6c44c08c98ed" providerId="AD" clId="Web-{E5B79488-81D8-C0E5-61EF-2EB2ADD974C1}" dt="2026-07-06T20:40:26.565" v="356" actId="14100"/>
          <ac:spMkLst>
            <pc:docMk/>
            <pc:sldMk cId="531086080" sldId="261"/>
            <ac:spMk id="6" creationId="{17D374F2-DF33-39C4-AE9E-EC19FF534CA6}"/>
          </ac:spMkLst>
        </pc:spChg>
        <pc:spChg chg="mod">
          <ac:chgData name="Magdalena  Maria Urbanek (2337348)" userId="S::2337348@student.uwtsd.ac.uk::3dcd3917-7f32-47e0-a330-6c44c08c98ed" providerId="AD" clId="Web-{E5B79488-81D8-C0E5-61EF-2EB2ADD974C1}" dt="2026-07-06T20:12:11.807" v="102" actId="20577"/>
          <ac:spMkLst>
            <pc:docMk/>
            <pc:sldMk cId="531086080" sldId="261"/>
            <ac:spMk id="8" creationId="{F39F00D5-5C38-D6F2-6606-6A41E051B19F}"/>
          </ac:spMkLst>
        </pc:spChg>
        <pc:spChg chg="mod">
          <ac:chgData name="Magdalena  Maria Urbanek (2337348)" userId="S::2337348@student.uwtsd.ac.uk::3dcd3917-7f32-47e0-a330-6c44c08c98ed" providerId="AD" clId="Web-{E5B79488-81D8-C0E5-61EF-2EB2ADD974C1}" dt="2026-07-06T20:09:55.335" v="54" actId="20577"/>
          <ac:spMkLst>
            <pc:docMk/>
            <pc:sldMk cId="531086080" sldId="261"/>
            <ac:spMk id="10" creationId="{5BB92EB9-4C7E-3A15-04B6-67A9C82BD3DD}"/>
          </ac:spMkLst>
        </pc:spChg>
        <pc:spChg chg="mod">
          <ac:chgData name="Magdalena  Maria Urbanek (2337348)" userId="S::2337348@student.uwtsd.ac.uk::3dcd3917-7f32-47e0-a330-6c44c08c98ed" providerId="AD" clId="Web-{E5B79488-81D8-C0E5-61EF-2EB2ADD974C1}" dt="2026-07-06T20:20:54.006" v="206" actId="14100"/>
          <ac:spMkLst>
            <pc:docMk/>
            <pc:sldMk cId="531086080" sldId="261"/>
            <ac:spMk id="11" creationId="{E623E73B-A818-ECAD-449D-B4BA29C89431}"/>
          </ac:spMkLst>
        </pc:spChg>
        <pc:spChg chg="mod">
          <ac:chgData name="Magdalena  Maria Urbanek (2337348)" userId="S::2337348@student.uwtsd.ac.uk::3dcd3917-7f32-47e0-a330-6c44c08c98ed" providerId="AD" clId="Web-{E5B79488-81D8-C0E5-61EF-2EB2ADD974C1}" dt="2026-07-06T20:45:59.229" v="400" actId="1076"/>
          <ac:spMkLst>
            <pc:docMk/>
            <pc:sldMk cId="531086080" sldId="261"/>
            <ac:spMk id="12" creationId="{0FD3AFCE-81A9-6CA3-7186-12D9C355F948}"/>
          </ac:spMkLst>
        </pc:spChg>
        <pc:spChg chg="mod">
          <ac:chgData name="Magdalena  Maria Urbanek (2337348)" userId="S::2337348@student.uwtsd.ac.uk::3dcd3917-7f32-47e0-a330-6c44c08c98ed" providerId="AD" clId="Web-{E5B79488-81D8-C0E5-61EF-2EB2ADD974C1}" dt="2026-07-06T20:18:46.832" v="159" actId="20577"/>
          <ac:spMkLst>
            <pc:docMk/>
            <pc:sldMk cId="531086080" sldId="261"/>
            <ac:spMk id="14" creationId="{8395DBAE-1E0F-ECA9-8171-467D8728A3ED}"/>
          </ac:spMkLst>
        </pc:spChg>
        <pc:spChg chg="mod">
          <ac:chgData name="Magdalena  Maria Urbanek (2337348)" userId="S::2337348@student.uwtsd.ac.uk::3dcd3917-7f32-47e0-a330-6c44c08c98ed" providerId="AD" clId="Web-{E5B79488-81D8-C0E5-61EF-2EB2ADD974C1}" dt="2026-07-06T20:28:41.392" v="285" actId="14100"/>
          <ac:spMkLst>
            <pc:docMk/>
            <pc:sldMk cId="531086080" sldId="261"/>
            <ac:spMk id="15" creationId="{A70C907E-7905-7BDC-E66E-90047768310D}"/>
          </ac:spMkLst>
        </pc:spChg>
        <pc:spChg chg="add mod">
          <ac:chgData name="Magdalena  Maria Urbanek (2337348)" userId="S::2337348@student.uwtsd.ac.uk::3dcd3917-7f32-47e0-a330-6c44c08c98ed" providerId="AD" clId="Web-{E5B79488-81D8-C0E5-61EF-2EB2ADD974C1}" dt="2026-07-06T20:21:24.038" v="214" actId="20577"/>
          <ac:spMkLst>
            <pc:docMk/>
            <pc:sldMk cId="531086080" sldId="261"/>
            <ac:spMk id="24" creationId="{32ABDE0E-471F-6575-6D50-8D2B95E9C515}"/>
          </ac:spMkLst>
        </pc:spChg>
        <pc:spChg chg="add mod">
          <ac:chgData name="Magdalena  Maria Urbanek (2337348)" userId="S::2337348@student.uwtsd.ac.uk::3dcd3917-7f32-47e0-a330-6c44c08c98ed" providerId="AD" clId="Web-{E5B79488-81D8-C0E5-61EF-2EB2ADD974C1}" dt="2026-07-06T21:40:48.633" v="583" actId="14100"/>
          <ac:spMkLst>
            <pc:docMk/>
            <pc:sldMk cId="531086080" sldId="261"/>
            <ac:spMk id="28" creationId="{B0ACA170-74EF-8E15-25B1-B01B4EF22E28}"/>
          </ac:spMkLst>
        </pc:spChg>
        <pc:spChg chg="add mod">
          <ac:chgData name="Magdalena  Maria Urbanek (2337348)" userId="S::2337348@student.uwtsd.ac.uk::3dcd3917-7f32-47e0-a330-6c44c08c98ed" providerId="AD" clId="Web-{E5B79488-81D8-C0E5-61EF-2EB2ADD974C1}" dt="2026-07-06T20:45:02.102" v="389" actId="14100"/>
          <ac:spMkLst>
            <pc:docMk/>
            <pc:sldMk cId="531086080" sldId="261"/>
            <ac:spMk id="30" creationId="{E2735A20-5820-AABF-9859-8A1937F884EC}"/>
          </ac:spMkLst>
        </pc:spChg>
        <pc:picChg chg="add mod">
          <ac:chgData name="Magdalena  Maria Urbanek (2337348)" userId="S::2337348@student.uwtsd.ac.uk::3dcd3917-7f32-47e0-a330-6c44c08c98ed" providerId="AD" clId="Web-{E5B79488-81D8-C0E5-61EF-2EB2ADD974C1}" dt="2026-07-06T21:38:33.833" v="582" actId="1076"/>
          <ac:picMkLst>
            <pc:docMk/>
            <pc:sldMk cId="531086080" sldId="261"/>
            <ac:picMk id="34" creationId="{1B52C8F3-77A1-FB5C-23CF-D5612874DB22}"/>
          </ac:picMkLst>
        </pc:picChg>
      </pc:sldChg>
      <pc:sldChg chg="addSp delSp modSp">
        <pc:chgData name="Magdalena  Maria Urbanek (2337348)" userId="S::2337348@student.uwtsd.ac.uk::3dcd3917-7f32-47e0-a330-6c44c08c98ed" providerId="AD" clId="Web-{E5B79488-81D8-C0E5-61EF-2EB2ADD974C1}" dt="2026-07-06T21:34:56.656" v="581" actId="14100"/>
        <pc:sldMkLst>
          <pc:docMk/>
          <pc:sldMk cId="3905551872" sldId="264"/>
        </pc:sldMkLst>
      </pc:sldChg>
    </pc:docChg>
  </pc:docChgLst>
  <pc:docChgLst>
    <pc:chgData name="Magdalena  Maria Urbanek (2337348)" userId="S::2337348@student.uwtsd.ac.uk::3dcd3917-7f32-47e0-a330-6c44c08c98ed" providerId="AD" clId="Web-{8517FDF7-1FCC-979A-0549-2BDC64C77884}"/>
    <pc:docChg chg="modSld">
      <pc:chgData name="Magdalena  Maria Urbanek (2337348)" userId="S::2337348@student.uwtsd.ac.uk::3dcd3917-7f32-47e0-a330-6c44c08c98ed" providerId="AD" clId="Web-{8517FDF7-1FCC-979A-0549-2BDC64C77884}" dt="2026-07-26T18:13:25.978" v="1" actId="14100"/>
      <pc:docMkLst>
        <pc:docMk/>
      </pc:docMkLst>
      <pc:sldChg chg="modSp">
        <pc:chgData name="Magdalena  Maria Urbanek (2337348)" userId="S::2337348@student.uwtsd.ac.uk::3dcd3917-7f32-47e0-a330-6c44c08c98ed" providerId="AD" clId="Web-{8517FDF7-1FCC-979A-0549-2BDC64C77884}" dt="2026-07-26T18:13:25.978" v="1" actId="14100"/>
        <pc:sldMkLst>
          <pc:docMk/>
          <pc:sldMk cId="531086080" sldId="261"/>
        </pc:sldMkLst>
        <pc:picChg chg="mod">
          <ac:chgData name="Magdalena  Maria Urbanek (2337348)" userId="S::2337348@student.uwtsd.ac.uk::3dcd3917-7f32-47e0-a330-6c44c08c98ed" providerId="AD" clId="Web-{8517FDF7-1FCC-979A-0549-2BDC64C77884}" dt="2026-07-26T18:13:25.978" v="1" actId="14100"/>
          <ac:picMkLst>
            <pc:docMk/>
            <pc:sldMk cId="531086080" sldId="261"/>
            <ac:picMk id="21" creationId="{6CDBC3E7-1123-D78A-6864-D4B5B7BB34A6}"/>
          </ac:picMkLst>
        </pc:picChg>
      </pc:sldChg>
    </pc:docChg>
  </pc:docChgLst>
  <pc:docChgLst>
    <pc:chgData name="Magdalena  Maria Urbanek (2337348)" userId="S::2337348@student.uwtsd.ac.uk::3dcd3917-7f32-47e0-a330-6c44c08c98ed" providerId="AD" clId="Web-{02CD00FD-9931-D21D-E0E9-1C9FB7FE41CA}"/>
    <pc:docChg chg="modSld">
      <pc:chgData name="Magdalena  Maria Urbanek (2337348)" userId="S::2337348@student.uwtsd.ac.uk::3dcd3917-7f32-47e0-a330-6c44c08c98ed" providerId="AD" clId="Web-{02CD00FD-9931-D21D-E0E9-1C9FB7FE41CA}" dt="2026-07-18T20:07:40.319" v="48" actId="20577"/>
      <pc:docMkLst>
        <pc:docMk/>
      </pc:docMkLst>
      <pc:sldChg chg="modSp">
        <pc:chgData name="Magdalena  Maria Urbanek (2337348)" userId="S::2337348@student.uwtsd.ac.uk::3dcd3917-7f32-47e0-a330-6c44c08c98ed" providerId="AD" clId="Web-{02CD00FD-9931-D21D-E0E9-1C9FB7FE41CA}" dt="2026-07-18T20:07:40.319" v="48" actId="20577"/>
        <pc:sldMkLst>
          <pc:docMk/>
          <pc:sldMk cId="531086080" sldId="261"/>
        </pc:sldMkLst>
        <pc:spChg chg="mod">
          <ac:chgData name="Magdalena  Maria Urbanek (2337348)" userId="S::2337348@student.uwtsd.ac.uk::3dcd3917-7f32-47e0-a330-6c44c08c98ed" providerId="AD" clId="Web-{02CD00FD-9931-D21D-E0E9-1C9FB7FE41CA}" dt="2026-07-18T20:07:40.319" v="48" actId="20577"/>
          <ac:spMkLst>
            <pc:docMk/>
            <pc:sldMk cId="531086080" sldId="261"/>
            <ac:spMk id="5" creationId="{925EA422-02CF-EC85-AE1E-9F501EE4E390}"/>
          </ac:spMkLst>
        </pc:spChg>
        <pc:spChg chg="mod">
          <ac:chgData name="Magdalena  Maria Urbanek (2337348)" userId="S::2337348@student.uwtsd.ac.uk::3dcd3917-7f32-47e0-a330-6c44c08c98ed" providerId="AD" clId="Web-{02CD00FD-9931-D21D-E0E9-1C9FB7FE41CA}" dt="2026-07-18T20:06:09.802" v="36" actId="1076"/>
          <ac:spMkLst>
            <pc:docMk/>
            <pc:sldMk cId="531086080" sldId="261"/>
            <ac:spMk id="30" creationId="{E2735A20-5820-AABF-9859-8A1937F884EC}"/>
          </ac:spMkLst>
        </pc:spChg>
      </pc:sldChg>
      <pc:sldChg chg="modSp">
        <pc:chgData name="Magdalena  Maria Urbanek (2337348)" userId="S::2337348@student.uwtsd.ac.uk::3dcd3917-7f32-47e0-a330-6c44c08c98ed" providerId="AD" clId="Web-{02CD00FD-9931-D21D-E0E9-1C9FB7FE41CA}" dt="2026-07-18T20:03:25.110" v="14" actId="20577"/>
        <pc:sldMkLst>
          <pc:docMk/>
          <pc:sldMk cId="3406409552" sldId="263"/>
        </pc:sldMkLst>
        <pc:spChg chg="mod">
          <ac:chgData name="Magdalena  Maria Urbanek (2337348)" userId="S::2337348@student.uwtsd.ac.uk::3dcd3917-7f32-47e0-a330-6c44c08c98ed" providerId="AD" clId="Web-{02CD00FD-9931-D21D-E0E9-1C9FB7FE41CA}" dt="2026-07-18T20:03:25.110" v="14" actId="20577"/>
          <ac:spMkLst>
            <pc:docMk/>
            <pc:sldMk cId="3406409552" sldId="263"/>
            <ac:spMk id="2" creationId="{C2EC8416-76EF-AB9A-E126-9D498B692A5B}"/>
          </ac:spMkLst>
        </pc:spChg>
      </pc:sldChg>
    </pc:docChg>
  </pc:docChgLst>
  <pc:docChgLst>
    <pc:chgData name="Magdalena  Maria Urbanek (2337348)" userId="S::2337348@student.uwtsd.ac.uk::3dcd3917-7f32-47e0-a330-6c44c08c98ed" providerId="AD" clId="Web-{C77D2A57-3E1F-190A-AB07-1541A97E5CAD}"/>
    <pc:docChg chg="modSld">
      <pc:chgData name="Magdalena  Maria Urbanek (2337348)" userId="S::2337348@student.uwtsd.ac.uk::3dcd3917-7f32-47e0-a330-6c44c08c98ed" providerId="AD" clId="Web-{C77D2A57-3E1F-190A-AB07-1541A97E5CAD}" dt="2026-07-27T21:05:44.828" v="312" actId="20577"/>
      <pc:docMkLst>
        <pc:docMk/>
      </pc:docMkLst>
      <pc:sldChg chg="addSp delSp modSp">
        <pc:chgData name="Magdalena  Maria Urbanek (2337348)" userId="S::2337348@student.uwtsd.ac.uk::3dcd3917-7f32-47e0-a330-6c44c08c98ed" providerId="AD" clId="Web-{C77D2A57-3E1F-190A-AB07-1541A97E5CAD}" dt="2026-07-27T20:55:05.125" v="268" actId="20577"/>
        <pc:sldMkLst>
          <pc:docMk/>
          <pc:sldMk cId="531086080" sldId="261"/>
        </pc:sldMkLst>
        <pc:spChg chg="mod">
          <ac:chgData name="Magdalena  Maria Urbanek (2337348)" userId="S::2337348@student.uwtsd.ac.uk::3dcd3917-7f32-47e0-a330-6c44c08c98ed" providerId="AD" clId="Web-{C77D2A57-3E1F-190A-AB07-1541A97E5CAD}" dt="2026-07-27T20:14:41.922" v="161" actId="20577"/>
          <ac:spMkLst>
            <pc:docMk/>
            <pc:sldMk cId="531086080" sldId="261"/>
            <ac:spMk id="2" creationId="{E6EDE4D7-E5DB-5854-2C54-58DE17CBAE7C}"/>
          </ac:spMkLst>
        </pc:spChg>
        <pc:spChg chg="mod">
          <ac:chgData name="Magdalena  Maria Urbanek (2337348)" userId="S::2337348@student.uwtsd.ac.uk::3dcd3917-7f32-47e0-a330-6c44c08c98ed" providerId="AD" clId="Web-{C77D2A57-3E1F-190A-AB07-1541A97E5CAD}" dt="2026-07-27T19:09:53.058" v="0" actId="1076"/>
          <ac:spMkLst>
            <pc:docMk/>
            <pc:sldMk cId="531086080" sldId="261"/>
            <ac:spMk id="5" creationId="{925EA422-02CF-EC85-AE1E-9F501EE4E390}"/>
          </ac:spMkLst>
        </pc:spChg>
        <pc:spChg chg="add mod">
          <ac:chgData name="Magdalena  Maria Urbanek (2337348)" userId="S::2337348@student.uwtsd.ac.uk::3dcd3917-7f32-47e0-a330-6c44c08c98ed" providerId="AD" clId="Web-{C77D2A57-3E1F-190A-AB07-1541A97E5CAD}" dt="2026-07-27T20:36:00.430" v="191" actId="14100"/>
          <ac:spMkLst>
            <pc:docMk/>
            <pc:sldMk cId="531086080" sldId="261"/>
            <ac:spMk id="9" creationId="{1C66788B-A195-BFBD-5B5B-640A627371D2}"/>
          </ac:spMkLst>
        </pc:spChg>
        <pc:spChg chg="add del">
          <ac:chgData name="Magdalena  Maria Urbanek (2337348)" userId="S::2337348@student.uwtsd.ac.uk::3dcd3917-7f32-47e0-a330-6c44c08c98ed" providerId="AD" clId="Web-{C77D2A57-3E1F-190A-AB07-1541A97E5CAD}" dt="2026-07-27T19:24:56.145" v="2"/>
          <ac:spMkLst>
            <pc:docMk/>
            <pc:sldMk cId="531086080" sldId="261"/>
            <ac:spMk id="9" creationId="{C1C5A6EC-8B38-0BCF-94F0-CB6A73DED765}"/>
          </ac:spMkLst>
        </pc:spChg>
        <pc:spChg chg="add mod">
          <ac:chgData name="Magdalena  Maria Urbanek (2337348)" userId="S::2337348@student.uwtsd.ac.uk::3dcd3917-7f32-47e0-a330-6c44c08c98ed" providerId="AD" clId="Web-{C77D2A57-3E1F-190A-AB07-1541A97E5CAD}" dt="2026-07-27T19:28:50.907" v="34" actId="688"/>
          <ac:spMkLst>
            <pc:docMk/>
            <pc:sldMk cId="531086080" sldId="261"/>
            <ac:spMk id="13" creationId="{196B31A6-1309-6808-872A-59827DC98796}"/>
          </ac:spMkLst>
        </pc:spChg>
        <pc:spChg chg="add mod">
          <ac:chgData name="Magdalena  Maria Urbanek (2337348)" userId="S::2337348@student.uwtsd.ac.uk::3dcd3917-7f32-47e0-a330-6c44c08c98ed" providerId="AD" clId="Web-{C77D2A57-3E1F-190A-AB07-1541A97E5CAD}" dt="2026-07-27T20:52:20.473" v="251" actId="14100"/>
          <ac:spMkLst>
            <pc:docMk/>
            <pc:sldMk cId="531086080" sldId="261"/>
            <ac:spMk id="23" creationId="{67DB8F9D-8136-8AC9-8F5D-DE4CBD071473}"/>
          </ac:spMkLst>
        </pc:spChg>
        <pc:spChg chg="add del">
          <ac:chgData name="Magdalena  Maria Urbanek (2337348)" userId="S::2337348@student.uwtsd.ac.uk::3dcd3917-7f32-47e0-a330-6c44c08c98ed" providerId="AD" clId="Web-{C77D2A57-3E1F-190A-AB07-1541A97E5CAD}" dt="2026-07-27T19:48:36.079" v="87"/>
          <ac:spMkLst>
            <pc:docMk/>
            <pc:sldMk cId="531086080" sldId="261"/>
            <ac:spMk id="23" creationId="{E090CFDC-CFF7-9E88-8150-EAC6871EA4BC}"/>
          </ac:spMkLst>
        </pc:spChg>
        <pc:spChg chg="add mod">
          <ac:chgData name="Magdalena  Maria Urbanek (2337348)" userId="S::2337348@student.uwtsd.ac.uk::3dcd3917-7f32-47e0-a330-6c44c08c98ed" providerId="AD" clId="Web-{C77D2A57-3E1F-190A-AB07-1541A97E5CAD}" dt="2026-07-27T19:51:08.460" v="108" actId="688"/>
          <ac:spMkLst>
            <pc:docMk/>
            <pc:sldMk cId="531086080" sldId="261"/>
            <ac:spMk id="25" creationId="{DE871BAA-E989-0A1B-FDE7-35C996E4996D}"/>
          </ac:spMkLst>
        </pc:spChg>
        <pc:spChg chg="add mod">
          <ac:chgData name="Magdalena  Maria Urbanek (2337348)" userId="S::2337348@student.uwtsd.ac.uk::3dcd3917-7f32-47e0-a330-6c44c08c98ed" providerId="AD" clId="Web-{C77D2A57-3E1F-190A-AB07-1541A97E5CAD}" dt="2026-07-27T20:13:35.389" v="153" actId="20577"/>
          <ac:spMkLst>
            <pc:docMk/>
            <pc:sldMk cId="531086080" sldId="261"/>
            <ac:spMk id="26" creationId="{0F1D5A53-CDC8-1C68-1E7B-E84F9B20578C}"/>
          </ac:spMkLst>
        </pc:spChg>
        <pc:spChg chg="mod">
          <ac:chgData name="Magdalena  Maria Urbanek (2337348)" userId="S::2337348@student.uwtsd.ac.uk::3dcd3917-7f32-47e0-a330-6c44c08c98ed" providerId="AD" clId="Web-{C77D2A57-3E1F-190A-AB07-1541A97E5CAD}" dt="2026-07-27T20:55:05.125" v="268" actId="20577"/>
          <ac:spMkLst>
            <pc:docMk/>
            <pc:sldMk cId="531086080" sldId="261"/>
            <ac:spMk id="28" creationId="{B0ACA170-74EF-8E15-25B1-B01B4EF22E28}"/>
          </ac:spMkLst>
        </pc:spChg>
      </pc:sldChg>
      <pc:sldChg chg="modSp">
        <pc:chgData name="Magdalena  Maria Urbanek (2337348)" userId="S::2337348@student.uwtsd.ac.uk::3dcd3917-7f32-47e0-a330-6c44c08c98ed" providerId="AD" clId="Web-{C77D2A57-3E1F-190A-AB07-1541A97E5CAD}" dt="2026-07-27T21:05:44.828" v="312" actId="20577"/>
        <pc:sldMkLst>
          <pc:docMk/>
          <pc:sldMk cId="3406409552" sldId="263"/>
        </pc:sldMkLst>
        <pc:spChg chg="mod">
          <ac:chgData name="Magdalena  Maria Urbanek (2337348)" userId="S::2337348@student.uwtsd.ac.uk::3dcd3917-7f32-47e0-a330-6c44c08c98ed" providerId="AD" clId="Web-{C77D2A57-3E1F-190A-AB07-1541A97E5CAD}" dt="2026-07-27T21:05:44.828" v="312" actId="20577"/>
          <ac:spMkLst>
            <pc:docMk/>
            <pc:sldMk cId="3406409552" sldId="263"/>
            <ac:spMk id="2" creationId="{C2EC8416-76EF-AB9A-E126-9D498B692A5B}"/>
          </ac:spMkLst>
        </pc:spChg>
      </pc:sldChg>
      <pc:sldChg chg="addSp delSp modSp">
        <pc:chgData name="Magdalena  Maria Urbanek (2337348)" userId="S::2337348@student.uwtsd.ac.uk::3dcd3917-7f32-47e0-a330-6c44c08c98ed" providerId="AD" clId="Web-{C77D2A57-3E1F-190A-AB07-1541A97E5CAD}" dt="2026-07-27T21:05:12.372" v="302" actId="20577"/>
        <pc:sldMkLst>
          <pc:docMk/>
          <pc:sldMk cId="3905551872" sldId="264"/>
        </pc:sldMkLst>
        <pc:spChg chg="add del">
          <ac:chgData name="Magdalena  Maria Urbanek (2337348)" userId="S::2337348@student.uwtsd.ac.uk::3dcd3917-7f32-47e0-a330-6c44c08c98ed" providerId="AD" clId="Web-{C77D2A57-3E1F-190A-AB07-1541A97E5CAD}" dt="2026-07-27T20:42:39.646" v="214"/>
          <ac:spMkLst>
            <pc:docMk/>
            <pc:sldMk cId="3905551872" sldId="264"/>
            <ac:spMk id="2" creationId="{3E8515C3-3663-6744-AF4A-3C84D62CB960}"/>
          </ac:spMkLst>
        </pc:spChg>
        <pc:spChg chg="add del mod">
          <ac:chgData name="Magdalena  Maria Urbanek (2337348)" userId="S::2337348@student.uwtsd.ac.uk::3dcd3917-7f32-47e0-a330-6c44c08c98ed" providerId="AD" clId="Web-{C77D2A57-3E1F-190A-AB07-1541A97E5CAD}" dt="2026-07-27T20:47:47.062" v="226"/>
          <ac:spMkLst>
            <pc:docMk/>
            <pc:sldMk cId="3905551872" sldId="264"/>
            <ac:spMk id="3" creationId="{0F903580-2ACA-C06D-1AC6-670B1006E7B7}"/>
          </ac:spMkLst>
        </pc:spChg>
        <pc:spChg chg="add del">
          <ac:chgData name="Magdalena  Maria Urbanek (2337348)" userId="S::2337348@student.uwtsd.ac.uk::3dcd3917-7f32-47e0-a330-6c44c08c98ed" providerId="AD" clId="Web-{C77D2A57-3E1F-190A-AB07-1541A97E5CAD}" dt="2026-07-27T19:31:30.882" v="36"/>
          <ac:spMkLst>
            <pc:docMk/>
            <pc:sldMk cId="3905551872" sldId="264"/>
            <ac:spMk id="3" creationId="{5A1DF0D4-A655-28D4-620E-7B7BD828AAE2}"/>
          </ac:spMkLst>
        </pc:spChg>
        <pc:spChg chg="mod">
          <ac:chgData name="Magdalena  Maria Urbanek (2337348)" userId="S::2337348@student.uwtsd.ac.uk::3dcd3917-7f32-47e0-a330-6c44c08c98ed" providerId="AD" clId="Web-{C77D2A57-3E1F-190A-AB07-1541A97E5CAD}" dt="2026-07-27T21:05:12.372" v="302" actId="20577"/>
          <ac:spMkLst>
            <pc:docMk/>
            <pc:sldMk cId="3905551872" sldId="264"/>
            <ac:spMk id="6" creationId="{F1ADBF19-C338-9DF6-0D96-D57C37106F13}"/>
          </ac:spMkLst>
        </pc:spChg>
        <pc:spChg chg="add mod">
          <ac:chgData name="Magdalena  Maria Urbanek (2337348)" userId="S::2337348@student.uwtsd.ac.uk::3dcd3917-7f32-47e0-a330-6c44c08c98ed" providerId="AD" clId="Web-{C77D2A57-3E1F-190A-AB07-1541A97E5CAD}" dt="2026-07-27T19:36:57.115" v="68" actId="14100"/>
          <ac:spMkLst>
            <pc:docMk/>
            <pc:sldMk cId="3905551872" sldId="264"/>
            <ac:spMk id="8" creationId="{102A0331-975C-9F4F-B5F8-0AFAAA5C732C}"/>
          </ac:spMkLst>
        </pc:spChg>
        <pc:spChg chg="add mod">
          <ac:chgData name="Magdalena  Maria Urbanek (2337348)" userId="S::2337348@student.uwtsd.ac.uk::3dcd3917-7f32-47e0-a330-6c44c08c98ed" providerId="AD" clId="Web-{C77D2A57-3E1F-190A-AB07-1541A97E5CAD}" dt="2026-07-27T19:40:00.637" v="85" actId="14100"/>
          <ac:spMkLst>
            <pc:docMk/>
            <pc:sldMk cId="3905551872" sldId="264"/>
            <ac:spMk id="10" creationId="{13AE0F46-610B-4505-3E44-BCFCA31985D4}"/>
          </ac:spMkLst>
        </pc:spChg>
        <pc:spChg chg="add del">
          <ac:chgData name="Magdalena  Maria Urbanek (2337348)" userId="S::2337348@student.uwtsd.ac.uk::3dcd3917-7f32-47e0-a330-6c44c08c98ed" providerId="AD" clId="Web-{C77D2A57-3E1F-190A-AB07-1541A97E5CAD}" dt="2026-07-27T19:55:43.066" v="120"/>
          <ac:spMkLst>
            <pc:docMk/>
            <pc:sldMk cId="3905551872" sldId="264"/>
            <ac:spMk id="11" creationId="{4EB45A78-7328-8EFF-8684-32857C10321D}"/>
          </ac:spMkLst>
        </pc:spChg>
        <pc:spChg chg="add del mod">
          <ac:chgData name="Magdalena  Maria Urbanek (2337348)" userId="S::2337348@student.uwtsd.ac.uk::3dcd3917-7f32-47e0-a330-6c44c08c98ed" providerId="AD" clId="Web-{C77D2A57-3E1F-190A-AB07-1541A97E5CAD}" dt="2026-07-27T20:59:56.052" v="288"/>
          <ac:spMkLst>
            <pc:docMk/>
            <pc:sldMk cId="3905551872" sldId="264"/>
            <ac:spMk id="11" creationId="{7325BCB6-7EC3-5A4F-B836-BBF67E26813F}"/>
          </ac:spMkLst>
        </pc:spChg>
        <pc:spChg chg="add mod">
          <ac:chgData name="Magdalena  Maria Urbanek (2337348)" userId="S::2337348@student.uwtsd.ac.uk::3dcd3917-7f32-47e0-a330-6c44c08c98ed" providerId="AD" clId="Web-{C77D2A57-3E1F-190A-AB07-1541A97E5CAD}" dt="2026-07-27T19:58:58.695" v="133" actId="14100"/>
          <ac:spMkLst>
            <pc:docMk/>
            <pc:sldMk cId="3905551872" sldId="264"/>
            <ac:spMk id="12" creationId="{506E6331-0682-3EDF-6A7E-47D542B7D399}"/>
          </ac:spMkLst>
        </pc:spChg>
        <pc:spChg chg="mod">
          <ac:chgData name="Magdalena  Maria Urbanek (2337348)" userId="S::2337348@student.uwtsd.ac.uk::3dcd3917-7f32-47e0-a330-6c44c08c98ed" providerId="AD" clId="Web-{C77D2A57-3E1F-190A-AB07-1541A97E5CAD}" dt="2026-07-27T20:42:51.647" v="215" actId="14100"/>
          <ac:spMkLst>
            <pc:docMk/>
            <pc:sldMk cId="3905551872" sldId="264"/>
            <ac:spMk id="13" creationId="{0180F4D0-7514-0E8C-2AD4-CD0D4F35E016}"/>
          </ac:spMkLst>
        </pc:spChg>
        <pc:spChg chg="mod">
          <ac:chgData name="Magdalena  Maria Urbanek (2337348)" userId="S::2337348@student.uwtsd.ac.uk::3dcd3917-7f32-47e0-a330-6c44c08c98ed" providerId="AD" clId="Web-{C77D2A57-3E1F-190A-AB07-1541A97E5CAD}" dt="2026-07-27T21:01:52.795" v="295" actId="1076"/>
          <ac:spMkLst>
            <pc:docMk/>
            <pc:sldMk cId="3905551872" sldId="264"/>
            <ac:spMk id="14" creationId="{CC3C459F-933F-C328-7477-45D72916EFC8}"/>
          </ac:spMkLst>
        </pc:spChg>
        <pc:picChg chg="del">
          <ac:chgData name="Magdalena  Maria Urbanek (2337348)" userId="S::2337348@student.uwtsd.ac.uk::3dcd3917-7f32-47e0-a330-6c44c08c98ed" providerId="AD" clId="Web-{C77D2A57-3E1F-190A-AB07-1541A97E5CAD}" dt="2026-07-27T19:31:34.929" v="37"/>
          <ac:picMkLst>
            <pc:docMk/>
            <pc:sldMk cId="3905551872" sldId="264"/>
            <ac:picMk id="2" creationId="{F4A613CA-3A3E-1F78-FD03-135F89BD82F5}"/>
          </ac:picMkLst>
        </pc:picChg>
        <pc:picChg chg="mod">
          <ac:chgData name="Magdalena  Maria Urbanek (2337348)" userId="S::2337348@student.uwtsd.ac.uk::3dcd3917-7f32-47e0-a330-6c44c08c98ed" providerId="AD" clId="Web-{C77D2A57-3E1F-190A-AB07-1541A97E5CAD}" dt="2026-07-27T19:39:43.183" v="83" actId="1076"/>
          <ac:picMkLst>
            <pc:docMk/>
            <pc:sldMk cId="3905551872" sldId="264"/>
            <ac:picMk id="5" creationId="{3D21578A-C67E-CFE4-FD09-CB1DD873C41A}"/>
          </ac:picMkLst>
        </pc:picChg>
        <pc:picChg chg="add mod">
          <ac:chgData name="Magdalena  Maria Urbanek (2337348)" userId="S::2337348@student.uwtsd.ac.uk::3dcd3917-7f32-47e0-a330-6c44c08c98ed" providerId="AD" clId="Web-{C77D2A57-3E1F-190A-AB07-1541A97E5CAD}" dt="2026-07-27T19:36:40.865" v="65" actId="14100"/>
          <ac:picMkLst>
            <pc:docMk/>
            <pc:sldMk cId="3905551872" sldId="264"/>
            <ac:picMk id="7" creationId="{2E460872-5DE8-3261-1A96-019C86739572}"/>
          </ac:picMkLst>
        </pc:picChg>
      </pc:sldChg>
    </pc:docChg>
  </pc:docChgLst>
  <pc:docChgLst>
    <pc:chgData name="Magdalena  Maria Urbanek (2337348)" userId="S::2337348@student.uwtsd.ac.uk::3dcd3917-7f32-47e0-a330-6c44c08c98ed" providerId="AD" clId="Web-{187E2A0E-CF08-4863-620D-A2E63D4439D0}"/>
    <pc:docChg chg="modSld">
      <pc:chgData name="Magdalena  Maria Urbanek (2337348)" userId="S::2337348@student.uwtsd.ac.uk::3dcd3917-7f32-47e0-a330-6c44c08c98ed" providerId="AD" clId="Web-{187E2A0E-CF08-4863-620D-A2E63D4439D0}" dt="2026-07-14T09:34:14.134" v="380" actId="14100"/>
      <pc:docMkLst>
        <pc:docMk/>
      </pc:docMkLst>
      <pc:sldChg chg="addSp delSp modSp">
        <pc:chgData name="Magdalena  Maria Urbanek (2337348)" userId="S::2337348@student.uwtsd.ac.uk::3dcd3917-7f32-47e0-a330-6c44c08c98ed" providerId="AD" clId="Web-{187E2A0E-CF08-4863-620D-A2E63D4439D0}" dt="2026-07-14T09:20:37.932" v="327" actId="20577"/>
        <pc:sldMkLst>
          <pc:docMk/>
          <pc:sldMk cId="531086080" sldId="261"/>
        </pc:sldMkLst>
        <pc:spChg chg="mod">
          <ac:chgData name="Magdalena  Maria Urbanek (2337348)" userId="S::2337348@student.uwtsd.ac.uk::3dcd3917-7f32-47e0-a330-6c44c08c98ed" providerId="AD" clId="Web-{187E2A0E-CF08-4863-620D-A2E63D4439D0}" dt="2026-07-14T09:20:37.932" v="327" actId="20577"/>
          <ac:spMkLst>
            <pc:docMk/>
            <pc:sldMk cId="531086080" sldId="261"/>
            <ac:spMk id="2" creationId="{E6EDE4D7-E5DB-5854-2C54-58DE17CBAE7C}"/>
          </ac:spMkLst>
        </pc:spChg>
        <pc:spChg chg="mod">
          <ac:chgData name="Magdalena  Maria Urbanek (2337348)" userId="S::2337348@student.uwtsd.ac.uk::3dcd3917-7f32-47e0-a330-6c44c08c98ed" providerId="AD" clId="Web-{187E2A0E-CF08-4863-620D-A2E63D4439D0}" dt="2026-07-14T09:19:27.710" v="318" actId="20577"/>
          <ac:spMkLst>
            <pc:docMk/>
            <pc:sldMk cId="531086080" sldId="261"/>
            <ac:spMk id="3" creationId="{C8B703ED-7BE7-AD1D-5C76-349AC66245A2}"/>
          </ac:spMkLst>
        </pc:spChg>
        <pc:spChg chg="mod">
          <ac:chgData name="Magdalena  Maria Urbanek (2337348)" userId="S::2337348@student.uwtsd.ac.uk::3dcd3917-7f32-47e0-a330-6c44c08c98ed" providerId="AD" clId="Web-{187E2A0E-CF08-4863-620D-A2E63D4439D0}" dt="2026-07-14T09:16:31.594" v="269" actId="1076"/>
          <ac:spMkLst>
            <pc:docMk/>
            <pc:sldMk cId="531086080" sldId="261"/>
            <ac:spMk id="5" creationId="{925EA422-02CF-EC85-AE1E-9F501EE4E390}"/>
          </ac:spMkLst>
        </pc:spChg>
        <pc:spChg chg="add mod">
          <ac:chgData name="Magdalena  Maria Urbanek (2337348)" userId="S::2337348@student.uwtsd.ac.uk::3dcd3917-7f32-47e0-a330-6c44c08c98ed" providerId="AD" clId="Web-{187E2A0E-CF08-4863-620D-A2E63D4439D0}" dt="2026-07-14T09:16:23.969" v="268" actId="14100"/>
          <ac:spMkLst>
            <pc:docMk/>
            <pc:sldMk cId="531086080" sldId="261"/>
            <ac:spMk id="7" creationId="{51AB26BD-7CFD-3A26-6465-7906F2334CED}"/>
          </ac:spMkLst>
        </pc:spChg>
        <pc:spChg chg="add mod">
          <ac:chgData name="Magdalena  Maria Urbanek (2337348)" userId="S::2337348@student.uwtsd.ac.uk::3dcd3917-7f32-47e0-a330-6c44c08c98ed" providerId="AD" clId="Web-{187E2A0E-CF08-4863-620D-A2E63D4439D0}" dt="2026-07-14T09:18:38.958" v="298" actId="20577"/>
          <ac:spMkLst>
            <pc:docMk/>
            <pc:sldMk cId="531086080" sldId="261"/>
            <ac:spMk id="20" creationId="{EAF47E27-742F-763A-021A-76DCF1C078F7}"/>
          </ac:spMkLst>
        </pc:spChg>
        <pc:spChg chg="mod">
          <ac:chgData name="Magdalena  Maria Urbanek (2337348)" userId="S::2337348@student.uwtsd.ac.uk::3dcd3917-7f32-47e0-a330-6c44c08c98ed" providerId="AD" clId="Web-{187E2A0E-CF08-4863-620D-A2E63D4439D0}" dt="2026-07-14T09:00:24.933" v="134" actId="20577"/>
          <ac:spMkLst>
            <pc:docMk/>
            <pc:sldMk cId="531086080" sldId="261"/>
            <ac:spMk id="24" creationId="{32ABDE0E-471F-6575-6D50-8D2B95E9C515}"/>
          </ac:spMkLst>
        </pc:spChg>
        <pc:spChg chg="mod">
          <ac:chgData name="Magdalena  Maria Urbanek (2337348)" userId="S::2337348@student.uwtsd.ac.uk::3dcd3917-7f32-47e0-a330-6c44c08c98ed" providerId="AD" clId="Web-{187E2A0E-CF08-4863-620D-A2E63D4439D0}" dt="2026-07-14T09:17:08.502" v="273" actId="1076"/>
          <ac:spMkLst>
            <pc:docMk/>
            <pc:sldMk cId="531086080" sldId="261"/>
            <ac:spMk id="28" creationId="{B0ACA170-74EF-8E15-25B1-B01B4EF22E28}"/>
          </ac:spMkLst>
        </pc:spChg>
        <pc:spChg chg="mod">
          <ac:chgData name="Magdalena  Maria Urbanek (2337348)" userId="S::2337348@student.uwtsd.ac.uk::3dcd3917-7f32-47e0-a330-6c44c08c98ed" providerId="AD" clId="Web-{187E2A0E-CF08-4863-620D-A2E63D4439D0}" dt="2026-07-14T09:16:52.689" v="270" actId="1076"/>
          <ac:spMkLst>
            <pc:docMk/>
            <pc:sldMk cId="531086080" sldId="261"/>
            <ac:spMk id="30" creationId="{E2735A20-5820-AABF-9859-8A1937F884EC}"/>
          </ac:spMkLst>
        </pc:spChg>
      </pc:sldChg>
      <pc:sldChg chg="addSp modSp">
        <pc:chgData name="Magdalena  Maria Urbanek (2337348)" userId="S::2337348@student.uwtsd.ac.uk::3dcd3917-7f32-47e0-a330-6c44c08c98ed" providerId="AD" clId="Web-{187E2A0E-CF08-4863-620D-A2E63D4439D0}" dt="2026-07-14T09:34:14.134" v="380" actId="14100"/>
        <pc:sldMkLst>
          <pc:docMk/>
          <pc:sldMk cId="3406409552" sldId="263"/>
        </pc:sldMkLst>
        <pc:spChg chg="add mod">
          <ac:chgData name="Magdalena  Maria Urbanek (2337348)" userId="S::2337348@student.uwtsd.ac.uk::3dcd3917-7f32-47e0-a330-6c44c08c98ed" providerId="AD" clId="Web-{187E2A0E-CF08-4863-620D-A2E63D4439D0}" dt="2026-07-14T09:34:14.134" v="380" actId="14100"/>
          <ac:spMkLst>
            <pc:docMk/>
            <pc:sldMk cId="3406409552" sldId="263"/>
            <ac:spMk id="2" creationId="{C2EC8416-76EF-AB9A-E126-9D498B692A5B}"/>
          </ac:spMkLst>
        </pc:spChg>
      </pc:sldChg>
      <pc:sldChg chg="addSp delSp modSp">
        <pc:chgData name="Magdalena  Maria Urbanek (2337348)" userId="S::2337348@student.uwtsd.ac.uk::3dcd3917-7f32-47e0-a330-6c44c08c98ed" providerId="AD" clId="Web-{187E2A0E-CF08-4863-620D-A2E63D4439D0}" dt="2026-07-14T09:32:43.365" v="357"/>
        <pc:sldMkLst>
          <pc:docMk/>
          <pc:sldMk cId="3905551872" sldId="264"/>
        </pc:sldMkLst>
        <pc:spChg chg="add mod">
          <ac:chgData name="Magdalena  Maria Urbanek (2337348)" userId="S::2337348@student.uwtsd.ac.uk::3dcd3917-7f32-47e0-a330-6c44c08c98ed" providerId="AD" clId="Web-{187E2A0E-CF08-4863-620D-A2E63D4439D0}" dt="2026-07-14T09:09:36.313" v="203" actId="14100"/>
          <ac:spMkLst>
            <pc:docMk/>
            <pc:sldMk cId="3905551872" sldId="264"/>
            <ac:spMk id="4" creationId="{E6664663-7993-15AC-6C4E-EF5AC01C976B}"/>
          </ac:spMkLst>
        </pc:spChg>
        <pc:spChg chg="mod">
          <ac:chgData name="Magdalena  Maria Urbanek (2337348)" userId="S::2337348@student.uwtsd.ac.uk::3dcd3917-7f32-47e0-a330-6c44c08c98ed" providerId="AD" clId="Web-{187E2A0E-CF08-4863-620D-A2E63D4439D0}" dt="2026-07-14T09:10:43.425" v="217" actId="1076"/>
          <ac:spMkLst>
            <pc:docMk/>
            <pc:sldMk cId="3905551872" sldId="264"/>
            <ac:spMk id="6" creationId="{F1ADBF19-C338-9DF6-0D96-D57C37106F13}"/>
          </ac:spMkLst>
        </pc:spChg>
        <pc:spChg chg="add mod">
          <ac:chgData name="Magdalena  Maria Urbanek (2337348)" userId="S::2337348@student.uwtsd.ac.uk::3dcd3917-7f32-47e0-a330-6c44c08c98ed" providerId="AD" clId="Web-{187E2A0E-CF08-4863-620D-A2E63D4439D0}" dt="2026-07-14T09:07:17.324" v="184" actId="14100"/>
          <ac:spMkLst>
            <pc:docMk/>
            <pc:sldMk cId="3905551872" sldId="264"/>
            <ac:spMk id="9" creationId="{4CE124D2-2763-6B39-0FFD-27C4CD553A2E}"/>
          </ac:spMkLst>
        </pc:spChg>
        <pc:spChg chg="add mod">
          <ac:chgData name="Magdalena  Maria Urbanek (2337348)" userId="S::2337348@student.uwtsd.ac.uk::3dcd3917-7f32-47e0-a330-6c44c08c98ed" providerId="AD" clId="Web-{187E2A0E-CF08-4863-620D-A2E63D4439D0}" dt="2026-07-14T09:10:11.049" v="210" actId="20577"/>
          <ac:spMkLst>
            <pc:docMk/>
            <pc:sldMk cId="3905551872" sldId="264"/>
            <ac:spMk id="13" creationId="{0180F4D0-7514-0E8C-2AD4-CD0D4F35E016}"/>
          </ac:spMkLst>
        </pc:spChg>
        <pc:spChg chg="add mod">
          <ac:chgData name="Magdalena  Maria Urbanek (2337348)" userId="S::2337348@student.uwtsd.ac.uk::3dcd3917-7f32-47e0-a330-6c44c08c98ed" providerId="AD" clId="Web-{187E2A0E-CF08-4863-620D-A2E63D4439D0}" dt="2026-07-14T09:14:20.043" v="249" actId="14100"/>
          <ac:spMkLst>
            <pc:docMk/>
            <pc:sldMk cId="3905551872" sldId="264"/>
            <ac:spMk id="14" creationId="{CC3C459F-933F-C328-7477-45D72916EFC8}"/>
          </ac:spMkLst>
        </pc:spChg>
      </pc:sldChg>
    </pc:docChg>
  </pc:docChgLst>
  <pc:docChgLst>
    <pc:chgData name="Magdalena  Maria Urbanek (2337348)" userId="S::2337348@student.uwtsd.ac.uk::3dcd3917-7f32-47e0-a330-6c44c08c98ed" providerId="AD" clId="Web-{8F59A9B7-B2BF-FF16-F5DA-60BD42B15F38}"/>
    <pc:docChg chg="modSld">
      <pc:chgData name="Magdalena  Maria Urbanek (2337348)" userId="S::2337348@student.uwtsd.ac.uk::3dcd3917-7f32-47e0-a330-6c44c08c98ed" providerId="AD" clId="Web-{8F59A9B7-B2BF-FF16-F5DA-60BD42B15F38}" dt="2026-07-14T10:39:20.805" v="71" actId="20577"/>
      <pc:docMkLst>
        <pc:docMk/>
      </pc:docMkLst>
      <pc:sldChg chg="modSp">
        <pc:chgData name="Magdalena  Maria Urbanek (2337348)" userId="S::2337348@student.uwtsd.ac.uk::3dcd3917-7f32-47e0-a330-6c44c08c98ed" providerId="AD" clId="Web-{8F59A9B7-B2BF-FF16-F5DA-60BD42B15F38}" dt="2026-07-14T10:39:20.805" v="71" actId="20577"/>
        <pc:sldMkLst>
          <pc:docMk/>
          <pc:sldMk cId="531086080" sldId="261"/>
        </pc:sldMkLst>
        <pc:spChg chg="mod">
          <ac:chgData name="Magdalena  Maria Urbanek (2337348)" userId="S::2337348@student.uwtsd.ac.uk::3dcd3917-7f32-47e0-a330-6c44c08c98ed" providerId="AD" clId="Web-{8F59A9B7-B2BF-FF16-F5DA-60BD42B15F38}" dt="2026-07-14T10:39:20.805" v="71" actId="20577"/>
          <ac:spMkLst>
            <pc:docMk/>
            <pc:sldMk cId="531086080" sldId="261"/>
            <ac:spMk id="2" creationId="{E6EDE4D7-E5DB-5854-2C54-58DE17CBAE7C}"/>
          </ac:spMkLst>
        </pc:spChg>
      </pc:sldChg>
      <pc:sldChg chg="modSp">
        <pc:chgData name="Magdalena  Maria Urbanek (2337348)" userId="S::2337348@student.uwtsd.ac.uk::3dcd3917-7f32-47e0-a330-6c44c08c98ed" providerId="AD" clId="Web-{8F59A9B7-B2BF-FF16-F5DA-60BD42B15F38}" dt="2026-07-14T10:37:22.973" v="55" actId="20577"/>
        <pc:sldMkLst>
          <pc:docMk/>
          <pc:sldMk cId="3406409552" sldId="263"/>
        </pc:sldMkLst>
        <pc:spChg chg="mod">
          <ac:chgData name="Magdalena  Maria Urbanek (2337348)" userId="S::2337348@student.uwtsd.ac.uk::3dcd3917-7f32-47e0-a330-6c44c08c98ed" providerId="AD" clId="Web-{8F59A9B7-B2BF-FF16-F5DA-60BD42B15F38}" dt="2026-07-14T10:37:22.973" v="55" actId="20577"/>
          <ac:spMkLst>
            <pc:docMk/>
            <pc:sldMk cId="3406409552" sldId="263"/>
            <ac:spMk id="2" creationId="{C2EC8416-76EF-AB9A-E126-9D498B692A5B}"/>
          </ac:spMkLst>
        </pc:spChg>
      </pc:sldChg>
    </pc:docChg>
  </pc:docChgLst>
  <pc:docChgLst>
    <pc:chgData name="Magdalena  Maria Urbanek (2337348)" userId="S::2337348@student.uwtsd.ac.uk::3dcd3917-7f32-47e0-a330-6c44c08c98ed" providerId="AD" clId="Web-{4C8EC1BD-B278-1194-60C2-B00DCC305B20}"/>
    <pc:docChg chg="modSld">
      <pc:chgData name="Magdalena  Maria Urbanek (2337348)" userId="S::2337348@student.uwtsd.ac.uk::3dcd3917-7f32-47e0-a330-6c44c08c98ed" providerId="AD" clId="Web-{4C8EC1BD-B278-1194-60C2-B00DCC305B20}" dt="2026-07-28T21:27:24.682" v="47" actId="20577"/>
      <pc:docMkLst>
        <pc:docMk/>
      </pc:docMkLst>
      <pc:sldChg chg="modSp">
        <pc:chgData name="Magdalena  Maria Urbanek (2337348)" userId="S::2337348@student.uwtsd.ac.uk::3dcd3917-7f32-47e0-a330-6c44c08c98ed" providerId="AD" clId="Web-{4C8EC1BD-B278-1194-60C2-B00DCC305B20}" dt="2026-07-28T21:27:24.682" v="47" actId="20577"/>
        <pc:sldMkLst>
          <pc:docMk/>
          <pc:sldMk cId="3406409552" sldId="263"/>
        </pc:sldMkLst>
        <pc:spChg chg="mod">
          <ac:chgData name="Magdalena  Maria Urbanek (2337348)" userId="S::2337348@student.uwtsd.ac.uk::3dcd3917-7f32-47e0-a330-6c44c08c98ed" providerId="AD" clId="Web-{4C8EC1BD-B278-1194-60C2-B00DCC305B20}" dt="2026-07-28T21:27:24.682" v="47" actId="20577"/>
          <ac:spMkLst>
            <pc:docMk/>
            <pc:sldMk cId="3406409552" sldId="263"/>
            <ac:spMk id="2" creationId="{C2EC8416-76EF-AB9A-E126-9D498B692A5B}"/>
          </ac:spMkLst>
        </pc:spChg>
      </pc:sldChg>
      <pc:sldChg chg="modSp">
        <pc:chgData name="Magdalena  Maria Urbanek (2337348)" userId="S::2337348@student.uwtsd.ac.uk::3dcd3917-7f32-47e0-a330-6c44c08c98ed" providerId="AD" clId="Web-{4C8EC1BD-B278-1194-60C2-B00DCC305B20}" dt="2026-07-28T20:03:32.865" v="27" actId="20577"/>
        <pc:sldMkLst>
          <pc:docMk/>
          <pc:sldMk cId="3905551872" sldId="264"/>
        </pc:sldMkLst>
        <pc:spChg chg="mod">
          <ac:chgData name="Magdalena  Maria Urbanek (2337348)" userId="S::2337348@student.uwtsd.ac.uk::3dcd3917-7f32-47e0-a330-6c44c08c98ed" providerId="AD" clId="Web-{4C8EC1BD-B278-1194-60C2-B00DCC305B20}" dt="2026-07-28T20:03:32.865" v="27" actId="20577"/>
          <ac:spMkLst>
            <pc:docMk/>
            <pc:sldMk cId="3905551872" sldId="264"/>
            <ac:spMk id="4" creationId="{E6664663-7993-15AC-6C4E-EF5AC01C976B}"/>
          </ac:spMkLst>
        </pc:spChg>
        <pc:spChg chg="mod">
          <ac:chgData name="Magdalena  Maria Urbanek (2337348)" userId="S::2337348@student.uwtsd.ac.uk::3dcd3917-7f32-47e0-a330-6c44c08c98ed" providerId="AD" clId="Web-{4C8EC1BD-B278-1194-60C2-B00DCC305B20}" dt="2026-07-28T19:59:45.481" v="23" actId="1076"/>
          <ac:spMkLst>
            <pc:docMk/>
            <pc:sldMk cId="3905551872" sldId="264"/>
            <ac:spMk id="6" creationId="{F1ADBF19-C338-9DF6-0D96-D57C37106F13}"/>
          </ac:spMkLst>
        </pc:spChg>
        <pc:spChg chg="mod">
          <ac:chgData name="Magdalena  Maria Urbanek (2337348)" userId="S::2337348@student.uwtsd.ac.uk::3dcd3917-7f32-47e0-a330-6c44c08c98ed" providerId="AD" clId="Web-{4C8EC1BD-B278-1194-60C2-B00DCC305B20}" dt="2026-07-28T19:54:00.479" v="22" actId="20577"/>
          <ac:spMkLst>
            <pc:docMk/>
            <pc:sldMk cId="3905551872" sldId="264"/>
            <ac:spMk id="14" creationId="{CC3C459F-933F-C328-7477-45D72916EFC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707452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 id="2147483673" r:id="rId2"/>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3" Type="http://schemas.openxmlformats.org/officeDocument/2006/relationships/hyperlink" Target="https://www.nimh.nih.gov/health/topics/schizophrenia" TargetMode="External"/><Relationship Id="rId7" Type="http://schemas.openxmlformats.org/officeDocument/2006/relationships/hyperlink" Target="https://icd.who.int/browse/2025-01/mms/en#/http://id.who.int/icd/entity/1683919430" TargetMode="External"/><Relationship Id="rId2" Type="http://schemas.openxmlformats.org/officeDocument/2006/relationships/hyperlink" Target="https://www.nice.org.uk/guidance/cg178" TargetMode="External"/><Relationship Id="rId1" Type="http://schemas.openxmlformats.org/officeDocument/2006/relationships/slideLayout" Target="../slideLayouts/slideLayout12.xml"/><Relationship Id="rId6" Type="http://schemas.openxmlformats.org/officeDocument/2006/relationships/hyperlink" Target="https://www.nhs.uk/mental-health/conditions/schizophrenia/treatment/" TargetMode="External"/><Relationship Id="rId5" Type="http://schemas.openxmlformats.org/officeDocument/2006/relationships/hyperlink" Target="https://www.nhs.uk/mental-health/conditions/schizophrenia/symptoms/" TargetMode="External"/><Relationship Id="rId4" Type="http://schemas.openxmlformats.org/officeDocument/2006/relationships/hyperlink" Target="https://www.nhs.uk/mental-health/conditions/schizophrenia/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965845" y="11935326"/>
            <a:ext cx="40674071" cy="4957011"/>
          </a:xfrm>
        </p:spPr>
        <p:txBody>
          <a:bodyPr>
            <a:normAutofit fontScale="90000"/>
          </a:bodyPr>
          <a:lstStyle/>
          <a:p>
            <a:pPr algn="l">
              <a:lnSpc>
                <a:spcPct val="150000"/>
              </a:lnSpc>
            </a:pPr>
            <a:br>
              <a:rPr lang="en-GB" sz="3200" b="1" dirty="0">
                <a:effectLst/>
                <a:ea typeface="Aptos" panose="020B0004020202020204" pitchFamily="34" charset="0"/>
              </a:rPr>
            </a:br>
            <a:br>
              <a:rPr lang="en-GB" sz="3200" dirty="0"/>
            </a:br>
            <a:r>
              <a:rPr lang="en-GB" sz="6000" b="1">
                <a:latin typeface="Arial"/>
                <a:cs typeface="Arial"/>
              </a:rPr>
              <a:t>Student name: Magdalena Maria Urbanek</a:t>
            </a:r>
            <a:br>
              <a:rPr lang="en-GB" sz="6000" b="1" dirty="0">
                <a:latin typeface="Arial" panose="020B0604020202020204" pitchFamily="34" charset="0"/>
                <a:cs typeface="Arial" panose="020B0604020202020204" pitchFamily="34" charset="0"/>
              </a:rPr>
            </a:br>
            <a:r>
              <a:rPr lang="en-GB" sz="6000" b="1">
                <a:latin typeface="Arial"/>
                <a:cs typeface="Arial"/>
              </a:rPr>
              <a:t>Student number: 2337348</a:t>
            </a:r>
            <a:br>
              <a:rPr lang="en-GB" sz="6000" b="1" dirty="0">
                <a:latin typeface="Arial"/>
                <a:cs typeface="Arial"/>
              </a:rPr>
            </a:br>
            <a:endParaRPr lang="en-GB" sz="540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037805" y="19916503"/>
            <a:ext cx="39848589" cy="5293895"/>
          </a:xfrm>
        </p:spPr>
        <p:txBody>
          <a:bodyPr vert="horz" lIns="91440" tIns="45720" rIns="91440" bIns="45720" rtlCol="0" anchor="t">
            <a:normAutofit lnSpcReduction="10000"/>
          </a:bodyPr>
          <a:lstStyle/>
          <a:p>
            <a:pPr algn="l"/>
            <a:r>
              <a:rPr lang="en-GB" sz="6000" b="1">
                <a:latin typeface="Arial"/>
                <a:cs typeface="Arial"/>
              </a:rPr>
              <a:t>Acknowledgement of the use of AI tools</a:t>
            </a:r>
          </a:p>
          <a:p>
            <a:pPr algn="l">
              <a:lnSpc>
                <a:spcPct val="150000"/>
              </a:lnSpc>
            </a:pPr>
            <a:r>
              <a:rPr lang="en-GB" sz="600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6000" dirty="0">
              <a:latin typeface="Arial"/>
              <a:cs typeface="Arial"/>
            </a:endParaRPr>
          </a:p>
          <a:p>
            <a:pPr algn="l"/>
            <a:endParaRPr lang="en-GB" sz="60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a:effectLst/>
                <a:latin typeface="Arial" panose="020B0604020202020204" pitchFamily="34" charset="0"/>
                <a:cs typeface="Arial" panose="020B0604020202020204" pitchFamily="34" charset="0"/>
              </a:rPr>
              <a:t>BMHP6029</a:t>
            </a:r>
          </a:p>
          <a:p>
            <a:pPr algn="ctr"/>
            <a:r>
              <a:rPr lang="en-GB" sz="8800" b="1" i="0" u="none" strike="noStrike">
                <a:effectLst/>
                <a:latin typeface="Arial" panose="020B0604020202020204" pitchFamily="34" charset="0"/>
                <a:cs typeface="Arial" panose="020B0604020202020204" pitchFamily="34" charset="0"/>
              </a:rPr>
              <a:t>Psychopathological Classifications and Provisions </a:t>
            </a:r>
            <a:r>
              <a:rPr lang="en-GB" sz="8800" b="1">
                <a:effectLst/>
                <a:latin typeface="Arial" panose="020B0604020202020204" pitchFamily="34" charset="0"/>
                <a:ea typeface="Aptos" panose="020B0004020202020204" pitchFamily="34" charset="0"/>
                <a:cs typeface="Arial" panose="020B0604020202020204" pitchFamily="34" charset="0"/>
              </a:rPr>
              <a:t>Component</a:t>
            </a:r>
            <a:endParaRPr lang="en-GB">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22326090"/>
          </a:xfrm>
        </p:spPr>
        <p:txBody>
          <a:bodyPr/>
          <a:lstStyle/>
          <a:p>
            <a:pPr algn="ctr"/>
            <a:endParaRPr lang="en-GB" sz="6000" b="1">
              <a:solidFill>
                <a:srgbClr val="FF0000"/>
              </a:solidFill>
              <a:latin typeface="Arial"/>
              <a:cs typeface="Arial"/>
            </a:endParaRPr>
          </a:p>
          <a:p>
            <a:pPr algn="ctr"/>
            <a:r>
              <a:rPr lang="en-GB" sz="6000" b="1">
                <a:solidFill>
                  <a:srgbClr val="FF0000"/>
                </a:solidFill>
                <a:latin typeface="Arial"/>
                <a:cs typeface="Arial"/>
              </a:rPr>
              <a:t>Broad category:</a:t>
            </a:r>
            <a:endParaRPr lang="en-GB"/>
          </a:p>
          <a:p>
            <a:pPr algn="ctr"/>
            <a:r>
              <a:rPr lang="en-GB" sz="5400">
                <a:latin typeface="Arial"/>
                <a:cs typeface="Arial"/>
              </a:rPr>
              <a:t>Psychotic disorders (schizophrenia spectrum disorders) </a:t>
            </a:r>
          </a:p>
          <a:p>
            <a:pPr algn="ctr"/>
            <a:r>
              <a:rPr lang="en-GB" sz="5400">
                <a:latin typeface="Arial"/>
                <a:cs typeface="Arial"/>
              </a:rPr>
              <a:t>Definition:</a:t>
            </a:r>
          </a:p>
          <a:p>
            <a:pPr algn="ctr"/>
            <a:r>
              <a:rPr lang="en-GB" sz="5400">
                <a:latin typeface="Arial"/>
                <a:cs typeface="Arial"/>
              </a:rPr>
              <a:t>Schizophrenia is a serious mental health disorder that affects how a person thinks, feels, and behaves. </a:t>
            </a:r>
          </a:p>
          <a:p>
            <a:pPr algn="ctr"/>
            <a:r>
              <a:rPr lang="en-GB" sz="5400" dirty="0">
                <a:latin typeface="Arial"/>
                <a:cs typeface="Arial"/>
              </a:rPr>
              <a:t>It involves a loss of contact </a:t>
            </a:r>
            <a:r>
              <a:rPr lang="en-GB" sz="5400">
                <a:latin typeface="Arial"/>
                <a:cs typeface="Arial"/>
              </a:rPr>
              <a:t>with reality</a:t>
            </a:r>
            <a:r>
              <a:rPr lang="en-GB" sz="2800">
                <a:latin typeface="Arial"/>
                <a:cs typeface="Arial"/>
              </a:rPr>
              <a:t>.(</a:t>
            </a:r>
            <a:r>
              <a:rPr lang="en-GB" sz="2800">
                <a:highlight>
                  <a:srgbClr val="FFFFFF"/>
                </a:highlight>
                <a:latin typeface="Arial"/>
                <a:cs typeface="Arial"/>
              </a:rPr>
              <a:t>Tandon et all., 2013)</a:t>
            </a:r>
          </a:p>
          <a:p>
            <a:pPr algn="ctr"/>
            <a:endParaRPr lang="en-GB" sz="4400" dirty="0">
              <a:latin typeface="Arial"/>
              <a:cs typeface="Arial"/>
            </a:endParaRPr>
          </a:p>
          <a:p>
            <a:pPr algn="ctr"/>
            <a:endParaRPr lang="en-GB" sz="5400">
              <a:solidFill>
                <a:srgbClr val="000000"/>
              </a:solidFill>
              <a:latin typeface="Arial"/>
              <a:cs typeface="Arial"/>
            </a:endParaRPr>
          </a:p>
          <a:p>
            <a:pPr algn="ctr"/>
            <a:endParaRPr lang="en-GB" sz="5400">
              <a:solidFill>
                <a:srgbClr val="000000"/>
              </a:solidFill>
              <a:latin typeface="Arial"/>
              <a:cs typeface="Arial"/>
            </a:endParaRPr>
          </a:p>
          <a:p>
            <a:pPr algn="ctr"/>
            <a:r>
              <a:rPr lang="en-GB" sz="6000" b="1">
                <a:solidFill>
                  <a:srgbClr val="FF0000"/>
                </a:solidFill>
                <a:latin typeface="Arial"/>
                <a:cs typeface="Arial"/>
              </a:rPr>
              <a:t>Main symptoms: </a:t>
            </a:r>
            <a:endParaRPr lang="en-GB" sz="5400">
              <a:solidFill>
                <a:srgbClr val="000000"/>
              </a:solidFill>
              <a:latin typeface="Arial"/>
              <a:cs typeface="Arial"/>
            </a:endParaRPr>
          </a:p>
          <a:p>
            <a:pPr marL="1485265" lvl="1" indent="-570865" algn="ctr"/>
            <a:r>
              <a:rPr lang="en-GB" sz="5400">
                <a:solidFill>
                  <a:srgbClr val="000000"/>
                </a:solidFill>
                <a:latin typeface="Arial"/>
                <a:cs typeface="Arial"/>
              </a:rPr>
              <a:t>Hallucinations (hearing or seeing things that are not real) </a:t>
            </a:r>
            <a:r>
              <a:rPr lang="en-GB" sz="5400">
                <a:solidFill>
                  <a:srgbClr val="222222"/>
                </a:solidFill>
                <a:highlight>
                  <a:srgbClr val="FFFFFF"/>
                </a:highlight>
                <a:latin typeface="Arial"/>
                <a:cs typeface="Arial"/>
              </a:rPr>
              <a:t>Tandon</a:t>
            </a:r>
            <a:endParaRPr lang="en-GB" sz="5400">
              <a:solidFill>
                <a:srgbClr val="000000"/>
              </a:solidFill>
              <a:latin typeface="Arial"/>
              <a:cs typeface="Arial"/>
            </a:endParaRPr>
          </a:p>
          <a:p>
            <a:pPr marL="1485265" lvl="1" indent="-570865" algn="ctr"/>
            <a:r>
              <a:rPr lang="en-GB" sz="5400">
                <a:solidFill>
                  <a:srgbClr val="000000"/>
                </a:solidFill>
                <a:latin typeface="Arial"/>
                <a:cs typeface="Arial"/>
              </a:rPr>
              <a:t>Delusions (false beliefs) </a:t>
            </a:r>
            <a:endParaRPr lang="en-GB"/>
          </a:p>
          <a:p>
            <a:pPr marL="1485265" lvl="1" indent="-570865" algn="ctr"/>
            <a:r>
              <a:rPr lang="en-GB" sz="5400">
                <a:solidFill>
                  <a:srgbClr val="000000"/>
                </a:solidFill>
                <a:latin typeface="Arial"/>
                <a:cs typeface="Arial"/>
              </a:rPr>
              <a:t>Disorganised thinking </a:t>
            </a:r>
            <a:endParaRPr lang="en-GB"/>
          </a:p>
          <a:p>
            <a:pPr marL="1485265" lvl="1" indent="-570865" algn="ctr"/>
            <a:r>
              <a:rPr lang="en-GB" sz="5400">
                <a:solidFill>
                  <a:srgbClr val="000000"/>
                </a:solidFill>
                <a:latin typeface="Arial"/>
                <a:cs typeface="Arial"/>
              </a:rPr>
              <a:t>Low motivation and reduced emotions </a:t>
            </a:r>
            <a:endParaRPr lang="en-GB"/>
          </a:p>
          <a:p>
            <a:pPr algn="ctr"/>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731887"/>
          </a:xfrm>
        </p:spPr>
        <p:txBody>
          <a:bodyPr/>
          <a:lstStyle/>
          <a:p>
            <a:r>
              <a:rPr lang="en-GB" sz="6600">
                <a:latin typeface="Arial"/>
                <a:cs typeface="Arial"/>
              </a:rPr>
              <a:t>Introduction </a:t>
            </a:r>
          </a:p>
          <a:p>
            <a:endParaRPr lang="en-GB" sz="6600">
              <a:latin typeface="Arial"/>
              <a:cs typeface="Arial"/>
            </a:endParaRPr>
          </a:p>
          <a:p>
            <a:endParaRPr lang="en-GB" sz="6600">
              <a:latin typeface="Arial"/>
              <a:cs typeface="Arial"/>
            </a:endParaRPr>
          </a:p>
          <a:p>
            <a:endParaRPr lang="en-GB" sz="6600">
              <a:latin typeface="Arial"/>
              <a:cs typeface="Arial"/>
            </a:endParaRPr>
          </a:p>
          <a:p>
            <a:endParaRPr lang="en-GB" sz="6600">
              <a:latin typeface="Arial"/>
              <a:cs typeface="Arial"/>
            </a:endParaRPr>
          </a:p>
          <a:p>
            <a:endParaRPr lang="en-GB" sz="6600">
              <a:latin typeface="Arial"/>
              <a:cs typeface="Arial"/>
            </a:endParaRPr>
          </a:p>
          <a:p>
            <a:endParaRPr lang="en-GB" sz="6600">
              <a:latin typeface="Arial"/>
              <a:cs typeface="Arial"/>
            </a:endParaRPr>
          </a:p>
          <a:p>
            <a:endParaRPr lang="en-GB" sz="6600">
              <a:latin typeface="Arial"/>
              <a:cs typeface="Arial"/>
            </a:endParaRP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7931590"/>
            <a:ext cx="10038660" cy="1972840"/>
          </a:xfrm>
        </p:spPr>
        <p:txBody>
          <a:bodyPr/>
          <a:lstStyle/>
          <a:p>
            <a:endParaRPr lang="en-GB"/>
          </a:p>
          <a:p>
            <a:endParaRPr lang="en-GB" sz="6600">
              <a:solidFill>
                <a:srgbClr val="FF0000"/>
              </a:solidFill>
              <a:latin typeface="Arial"/>
              <a:cs typeface="Arial"/>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3503313" y="14431202"/>
            <a:ext cx="10048876" cy="14188477"/>
          </a:xfrm>
        </p:spPr>
        <p:txBody>
          <a:bodyPr/>
          <a:lstStyle/>
          <a:p>
            <a:pPr algn="ctr"/>
            <a:r>
              <a:rPr lang="en-GB" sz="6600" b="1" err="1">
                <a:latin typeface="Arial"/>
                <a:cs typeface="Arial"/>
              </a:rPr>
              <a:t>Historycal</a:t>
            </a:r>
            <a:r>
              <a:rPr lang="en-GB" sz="6600" b="1" dirty="0">
                <a:latin typeface="Arial"/>
                <a:cs typeface="Arial"/>
              </a:rPr>
              <a:t> perspectives and treatments</a:t>
            </a:r>
            <a:endParaRPr lang="en-US"/>
          </a:p>
          <a:p>
            <a:pPr algn="ctr"/>
            <a:endParaRPr lang="en-GB" sz="6600" b="1" dirty="0">
              <a:latin typeface="Arial"/>
              <a:cs typeface="Arial"/>
            </a:endParaRPr>
          </a:p>
          <a:p>
            <a:pPr algn="ctr"/>
            <a:r>
              <a:rPr lang="en-GB" sz="6000" b="1">
                <a:solidFill>
                  <a:srgbClr val="FF0000"/>
                </a:solidFill>
                <a:latin typeface="Arial"/>
                <a:cs typeface="Arial"/>
              </a:rPr>
              <a:t>How were people with schizophrenia viewed in the past</a:t>
            </a:r>
            <a:endParaRPr lang="en-US" sz="6000">
              <a:solidFill>
                <a:srgbClr val="FF0000"/>
              </a:solidFill>
              <a:latin typeface="Arial"/>
              <a:cs typeface="Arial"/>
            </a:endParaRPr>
          </a:p>
          <a:p>
            <a:pPr algn="ctr"/>
            <a:endParaRPr lang="en-GB" sz="6000" b="1" dirty="0">
              <a:solidFill>
                <a:srgbClr val="FF0000"/>
              </a:solidFill>
              <a:latin typeface="Arial"/>
              <a:cs typeface="Arial"/>
            </a:endParaRPr>
          </a:p>
          <a:p>
            <a:pPr marL="285750" indent="-285750" algn="ctr">
              <a:buFont typeface="Arial"/>
              <a:buChar char="•"/>
            </a:pPr>
            <a:r>
              <a:rPr lang="en-GB" sz="5400" kern="100">
                <a:latin typeface="Arial"/>
                <a:cs typeface="Arial"/>
              </a:rPr>
              <a:t>Seen as "crazy" or dangerous </a:t>
            </a:r>
            <a:r>
              <a:rPr lang="en-GB" sz="2800" kern="100">
                <a:solidFill>
                  <a:srgbClr val="222222"/>
                </a:solidFill>
                <a:highlight>
                  <a:srgbClr val="FFFFFF"/>
                </a:highlight>
                <a:latin typeface="Arial"/>
                <a:cs typeface="Arial"/>
              </a:rPr>
              <a:t>(Carpenter Jr, W.T 19730)</a:t>
            </a:r>
            <a:endParaRPr lang="en-GB" sz="2800">
              <a:latin typeface="Arial"/>
              <a:cs typeface="Arial"/>
            </a:endParaRPr>
          </a:p>
          <a:p>
            <a:pPr marL="285750" indent="-285750" algn="ctr">
              <a:buFont typeface="Arial"/>
              <a:buChar char="•"/>
            </a:pPr>
            <a:r>
              <a:rPr lang="en-GB" sz="5400" kern="100">
                <a:latin typeface="Arial"/>
                <a:cs typeface="Arial"/>
              </a:rPr>
              <a:t>Often feared and avoided. </a:t>
            </a:r>
            <a:endParaRPr lang="en-GB" sz="5400">
              <a:latin typeface="Arial"/>
              <a:cs typeface="Arial"/>
            </a:endParaRPr>
          </a:p>
          <a:p>
            <a:pPr algn="ctr"/>
            <a:endParaRPr lang="en-GB" sz="5400" kern="100" dirty="0">
              <a:latin typeface="Arial"/>
              <a:cs typeface="Arial"/>
            </a:endParaRPr>
          </a:p>
          <a:p>
            <a:pPr algn="ctr"/>
            <a:endParaRPr lang="en-GB" sz="5400" b="1" dirty="0">
              <a:solidFill>
                <a:srgbClr val="FF0000"/>
              </a:solidFill>
              <a:latin typeface="Arial"/>
              <a:cs typeface="Arial"/>
            </a:endParaRPr>
          </a:p>
          <a:p>
            <a:pPr algn="ctr"/>
            <a:endParaRPr lang="en-GB" sz="5400" b="1" dirty="0">
              <a:latin typeface="Arial"/>
              <a:cs typeface="Arial"/>
            </a:endParaRPr>
          </a:p>
          <a:p>
            <a:pPr algn="ctr"/>
            <a:endParaRPr lang="en-GB" sz="5400" kern="100" dirty="0">
              <a:solidFill>
                <a:srgbClr val="FF0000"/>
              </a:solidFill>
              <a:latin typeface="Aptos"/>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63245" y="22753093"/>
            <a:ext cx="10014041" cy="2419116"/>
          </a:xfrm>
        </p:spPr>
        <p:txBody>
          <a:bodyPr/>
          <a:lstStyle/>
          <a:p>
            <a:endParaRPr lang="en-GB" sz="6600">
              <a:latin typeface="Aptos"/>
            </a:endParaRPr>
          </a:p>
          <a:p>
            <a:endParaRPr lang="en-GB" sz="6600">
              <a:latin typeface="Aptos"/>
              <a:ea typeface="Calibri"/>
              <a:cs typeface="Calibri"/>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437308"/>
          </a:xfrm>
        </p:spPr>
        <p:txBody>
          <a:bodyPr/>
          <a:lstStyle/>
          <a:p>
            <a:endParaRPr lang="en-US"/>
          </a:p>
          <a:p>
            <a:endParaRPr lang="en-GB"/>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844182" y="5896425"/>
            <a:ext cx="10047018" cy="1803035"/>
          </a:xfrm>
        </p:spPr>
        <p:txBody>
          <a:bodyPr/>
          <a:lstStyle/>
          <a:p>
            <a:pPr>
              <a:spcAft>
                <a:spcPts val="1100"/>
              </a:spcAft>
            </a:pPr>
            <a:endParaRPr lang="en-US" sz="4800">
              <a:solidFill>
                <a:srgbClr val="EE0000"/>
              </a:solidFill>
              <a:effectLst/>
              <a:latin typeface="Aptos" panose="020B0004020202020204" pitchFamily="34" charset="0"/>
              <a:ea typeface="Century Schoolbook" panose="02040604050505020304" pitchFamily="18" charset="0"/>
            </a:endParaRPr>
          </a:p>
          <a:p>
            <a:endParaRPr lang="en-GB"/>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01189" y="21611189"/>
            <a:ext cx="10081852" cy="4511254"/>
          </a:xfrm>
        </p:spPr>
        <p:txBody>
          <a:bodyPr/>
          <a:lstStyle/>
          <a:p>
            <a:endParaRPr lang="en-GB" sz="4800">
              <a:latin typeface="Aptos" panose="020B0004020202020204" pitchFamily="34" charset="0"/>
            </a:endParaRP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1715163" y="24255490"/>
            <a:ext cx="10052050" cy="1200306"/>
          </a:xfrm>
        </p:spPr>
        <p:txBody>
          <a:bodyPr/>
          <a:lstStyle/>
          <a:p>
            <a:pPr>
              <a:spcAft>
                <a:spcPts val="1100"/>
              </a:spcAft>
            </a:pPr>
            <a:endParaRPr lang="en-US" sz="4800">
              <a:solidFill>
                <a:srgbClr val="EE0000"/>
              </a:solidFill>
              <a:effectLst/>
              <a:latin typeface="Aptos" panose="020B0004020202020204" pitchFamily="34" charset="0"/>
              <a:ea typeface="Century Schoolbook" panose="02040604050505020304" pitchFamily="18" charset="0"/>
            </a:endParaRP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1138751"/>
          </a:xfrm>
        </p:spPr>
        <p:txBody>
          <a:bodyPr/>
          <a:lstStyle/>
          <a:p>
            <a:r>
              <a:rPr lang="en-GB" sz="4400">
                <a:solidFill>
                  <a:srgbClr val="FF0000"/>
                </a:solidFill>
                <a:latin typeface="Aptos"/>
                <a:cs typeface="Times New Roman"/>
              </a:rPr>
              <a:t> </a:t>
            </a:r>
            <a:endParaRPr lang="en-GB" sz="4800">
              <a:solidFill>
                <a:srgbClr val="FF0000"/>
              </a:solidFill>
              <a:latin typeface="Aptos"/>
              <a:cs typeface="Times New Roman"/>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1218837" y="30237840"/>
            <a:ext cx="10038659" cy="903024"/>
          </a:xfrm>
        </p:spPr>
        <p:txBody>
          <a:bodyPr/>
          <a:lstStyle/>
          <a:p>
            <a:endParaRPr lang="en-GB" sz="4000" b="1"/>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27512758" y="1600623"/>
            <a:ext cx="15052562" cy="1606586"/>
          </a:xfrm>
        </p:spPr>
        <p:txBody>
          <a:bodyPr/>
          <a:lstStyle/>
          <a:p>
            <a:endParaRPr lang="en-GB"/>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107996"/>
          </a:xfrm>
        </p:spPr>
        <p:txBody>
          <a:bodyPr/>
          <a:lstStyle/>
          <a:p>
            <a:r>
              <a:rPr lang="en-GB" sz="6600">
                <a:solidFill>
                  <a:srgbClr val="C00000"/>
                </a:solidFill>
                <a:latin typeface="Aptos" panose="020B0004020202020204" pitchFamily="34" charset="0"/>
              </a:rPr>
              <a:t>6A20 Schizophrenia</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743873" y="244471"/>
            <a:ext cx="31998968" cy="1446550"/>
          </a:xfrm>
        </p:spPr>
        <p:txBody>
          <a:bodyPr/>
          <a:lstStyle/>
          <a:p>
            <a:r>
              <a:rPr lang="en-GB">
                <a:solidFill>
                  <a:srgbClr val="FF0000"/>
                </a:solidFill>
              </a:rPr>
              <a:t>Schizophrenia or other primary psychotic disorders</a:t>
            </a:r>
            <a:endParaRPr lang="en-GB" sz="8000">
              <a:solidFill>
                <a:srgbClr val="FF0000"/>
              </a:solidFill>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a:p>
        </p:txBody>
      </p:sp>
      <p:sp>
        <p:nvSpPr>
          <p:cNvPr id="24" name="TextBox 23">
            <a:extLst>
              <a:ext uri="{FF2B5EF4-FFF2-40B4-BE49-F238E27FC236}">
                <a16:creationId xmlns:a16="http://schemas.microsoft.com/office/drawing/2014/main" id="{32ABDE0E-471F-6575-6D50-8D2B95E9C515}"/>
              </a:ext>
            </a:extLst>
          </p:cNvPr>
          <p:cNvSpPr txBox="1"/>
          <p:nvPr/>
        </p:nvSpPr>
        <p:spPr>
          <a:xfrm>
            <a:off x="33545417" y="4859383"/>
            <a:ext cx="99277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400">
                <a:latin typeface="Arial"/>
                <a:cs typeface="Arial"/>
              </a:rPr>
              <a:t>.​</a:t>
            </a:r>
            <a:endParaRPr lang="en-GB" sz="5400">
              <a:latin typeface="Arial"/>
              <a:ea typeface="Calibri"/>
              <a:cs typeface="Arial"/>
            </a:endParaRPr>
          </a:p>
        </p:txBody>
      </p:sp>
      <p:sp>
        <p:nvSpPr>
          <p:cNvPr id="28" name="TextBox 27">
            <a:extLst>
              <a:ext uri="{FF2B5EF4-FFF2-40B4-BE49-F238E27FC236}">
                <a16:creationId xmlns:a16="http://schemas.microsoft.com/office/drawing/2014/main" id="{B0ACA170-74EF-8E15-25B1-B01B4EF22E28}"/>
              </a:ext>
            </a:extLst>
          </p:cNvPr>
          <p:cNvSpPr txBox="1"/>
          <p:nvPr/>
        </p:nvSpPr>
        <p:spPr>
          <a:xfrm flipH="1">
            <a:off x="11530149" y="15205165"/>
            <a:ext cx="10415453" cy="18069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6600" b="1" u="sng" baseline="0" dirty="0">
                <a:latin typeface="Arial"/>
                <a:ea typeface="Segoe UI"/>
                <a:cs typeface="Segoe UI"/>
              </a:rPr>
              <a:t>Causes, </a:t>
            </a:r>
            <a:r>
              <a:rPr lang="en-GB" sz="6600" b="1" u="sng" baseline="0" dirty="0" err="1">
                <a:latin typeface="Arial"/>
                <a:ea typeface="Segoe UI"/>
                <a:cs typeface="Segoe UI"/>
              </a:rPr>
              <a:t>Symptoms,Diagnosis</a:t>
            </a:r>
            <a:r>
              <a:rPr lang="en-US" sz="6600" dirty="0">
                <a:latin typeface="Arial"/>
                <a:ea typeface="Segoe UI"/>
                <a:cs typeface="Segoe UI"/>
              </a:rPr>
              <a:t>​</a:t>
            </a:r>
          </a:p>
          <a:p>
            <a:pPr algn="ctr" rtl="0"/>
            <a:r>
              <a:rPr lang="en-GB" sz="3700">
                <a:latin typeface="Calibri"/>
                <a:ea typeface="Segoe UI"/>
                <a:cs typeface="Segoe UI"/>
              </a:rPr>
              <a:t>​</a:t>
            </a:r>
          </a:p>
          <a:p>
            <a:pPr algn="ctr">
              <a:spcBef>
                <a:spcPct val="20000"/>
              </a:spcBef>
            </a:pPr>
            <a:r>
              <a:rPr lang="en-GB" sz="5400" b="1">
                <a:solidFill>
                  <a:srgbClr val="FF0000"/>
                </a:solidFill>
                <a:latin typeface="Arial"/>
                <a:cs typeface="Arial"/>
              </a:rPr>
              <a:t>Causes:</a:t>
            </a:r>
            <a:endParaRPr lang="en-US" sz="5400">
              <a:solidFill>
                <a:srgbClr val="FF0000"/>
              </a:solidFill>
              <a:latin typeface="Arial"/>
              <a:cs typeface="Arial"/>
            </a:endParaRPr>
          </a:p>
          <a:p>
            <a:pPr algn="ctr">
              <a:spcBef>
                <a:spcPct val="20000"/>
              </a:spcBef>
            </a:pPr>
            <a:r>
              <a:rPr lang="en-GB" sz="5400">
                <a:latin typeface="Arial"/>
                <a:cs typeface="Arial"/>
              </a:rPr>
              <a:t>Genetics </a:t>
            </a:r>
            <a:endParaRPr lang="en-US" sz="5400">
              <a:latin typeface="Arial"/>
              <a:cs typeface="Arial"/>
            </a:endParaRPr>
          </a:p>
          <a:p>
            <a:pPr algn="ctr">
              <a:spcBef>
                <a:spcPct val="20000"/>
              </a:spcBef>
            </a:pPr>
            <a:r>
              <a:rPr lang="en-GB" sz="5400">
                <a:latin typeface="Arial"/>
                <a:cs typeface="Arial"/>
              </a:rPr>
              <a:t>Brain chemical imbalance (dopamine) </a:t>
            </a:r>
            <a:endParaRPr lang="en-US" sz="5400">
              <a:latin typeface="Arial"/>
              <a:cs typeface="Arial"/>
            </a:endParaRPr>
          </a:p>
          <a:p>
            <a:pPr algn="ctr">
              <a:spcBef>
                <a:spcPct val="20000"/>
              </a:spcBef>
            </a:pPr>
            <a:r>
              <a:rPr lang="en-GB" sz="5400">
                <a:latin typeface="Arial"/>
                <a:cs typeface="Arial"/>
              </a:rPr>
              <a:t>Stress or trauma </a:t>
            </a:r>
            <a:endParaRPr lang="en-US" sz="5400">
              <a:latin typeface="Arial"/>
              <a:cs typeface="Arial"/>
            </a:endParaRPr>
          </a:p>
          <a:p>
            <a:pPr algn="ctr">
              <a:spcBef>
                <a:spcPct val="20000"/>
              </a:spcBef>
            </a:pPr>
            <a:endParaRPr lang="en-GB" sz="5400">
              <a:latin typeface="Arial"/>
              <a:cs typeface="Arial"/>
            </a:endParaRPr>
          </a:p>
          <a:p>
            <a:pPr algn="ctr">
              <a:spcBef>
                <a:spcPct val="20000"/>
              </a:spcBef>
            </a:pPr>
            <a:r>
              <a:rPr lang="en-GB" sz="5400" b="1">
                <a:solidFill>
                  <a:srgbClr val="FF0000"/>
                </a:solidFill>
                <a:latin typeface="Arial"/>
                <a:cs typeface="Arial"/>
              </a:rPr>
              <a:t>Symptoms:</a:t>
            </a:r>
            <a:endParaRPr lang="en-US" sz="5400">
              <a:solidFill>
                <a:srgbClr val="FF0000"/>
              </a:solidFill>
              <a:latin typeface="Arial"/>
              <a:cs typeface="Arial"/>
            </a:endParaRPr>
          </a:p>
          <a:p>
            <a:pPr algn="ctr">
              <a:spcBef>
                <a:spcPct val="20000"/>
              </a:spcBef>
            </a:pPr>
            <a:r>
              <a:rPr lang="en-GB" sz="5400">
                <a:latin typeface="Arial"/>
                <a:cs typeface="Arial"/>
              </a:rPr>
              <a:t>Hallucinations </a:t>
            </a:r>
            <a:endParaRPr lang="en-US" sz="5400">
              <a:latin typeface="Arial"/>
              <a:cs typeface="Arial"/>
            </a:endParaRPr>
          </a:p>
          <a:p>
            <a:pPr algn="ctr">
              <a:spcBef>
                <a:spcPct val="20000"/>
              </a:spcBef>
            </a:pPr>
            <a:r>
              <a:rPr lang="en-GB" sz="5400">
                <a:latin typeface="Arial"/>
                <a:cs typeface="Arial"/>
              </a:rPr>
              <a:t>Delusions </a:t>
            </a:r>
            <a:endParaRPr lang="en-US" sz="5400">
              <a:latin typeface="Arial"/>
              <a:cs typeface="Arial"/>
            </a:endParaRPr>
          </a:p>
          <a:p>
            <a:pPr algn="ctr">
              <a:spcBef>
                <a:spcPct val="20000"/>
              </a:spcBef>
            </a:pPr>
            <a:r>
              <a:rPr lang="en-GB" sz="5400">
                <a:latin typeface="Arial"/>
                <a:cs typeface="Arial"/>
              </a:rPr>
              <a:t>Disorganised thinking </a:t>
            </a:r>
            <a:endParaRPr lang="en-US" sz="5400">
              <a:latin typeface="Arial"/>
              <a:cs typeface="Arial"/>
            </a:endParaRPr>
          </a:p>
          <a:p>
            <a:pPr algn="ctr">
              <a:spcBef>
                <a:spcPct val="20000"/>
              </a:spcBef>
            </a:pPr>
            <a:r>
              <a:rPr lang="en-GB" sz="5400">
                <a:latin typeface="Arial"/>
                <a:cs typeface="Arial"/>
              </a:rPr>
              <a:t>Social withdrawal </a:t>
            </a:r>
            <a:endParaRPr lang="en-US" sz="5400">
              <a:latin typeface="Arial"/>
              <a:cs typeface="Arial"/>
            </a:endParaRPr>
          </a:p>
          <a:p>
            <a:pPr algn="ctr">
              <a:spcBef>
                <a:spcPct val="20000"/>
              </a:spcBef>
            </a:pPr>
            <a:r>
              <a:rPr lang="en-GB" sz="1400">
                <a:latin typeface="Arial"/>
                <a:ea typeface="+mn-lt"/>
                <a:cs typeface="Arial"/>
              </a:rPr>
              <a:t>HS, 2025)</a:t>
            </a:r>
            <a:endParaRPr lang="en-GB" sz="1400">
              <a:latin typeface="Arial"/>
              <a:cs typeface="Arial"/>
            </a:endParaRPr>
          </a:p>
          <a:p>
            <a:pPr algn="ctr">
              <a:spcBef>
                <a:spcPct val="20000"/>
              </a:spcBef>
            </a:pPr>
            <a:endParaRPr lang="en-GB" sz="5400" dirty="0">
              <a:latin typeface="Arial"/>
              <a:ea typeface="Calibri"/>
              <a:cs typeface="Arial"/>
            </a:endParaRPr>
          </a:p>
          <a:p>
            <a:pPr algn="ctr">
              <a:spcBef>
                <a:spcPct val="20000"/>
              </a:spcBef>
            </a:pPr>
            <a:endParaRPr lang="en-GB" sz="5400">
              <a:latin typeface="Arial"/>
              <a:ea typeface="Calibri"/>
              <a:cs typeface="Arial"/>
            </a:endParaRPr>
          </a:p>
          <a:p>
            <a:pPr>
              <a:spcBef>
                <a:spcPct val="20000"/>
              </a:spcBef>
            </a:pPr>
            <a:endParaRPr lang="en-GB" sz="5400">
              <a:latin typeface="Arial"/>
              <a:ea typeface="Calibri"/>
              <a:cs typeface="Arial"/>
            </a:endParaRPr>
          </a:p>
          <a:p>
            <a:pPr algn="ctr"/>
            <a:endParaRPr lang="en-GB">
              <a:ea typeface="Calibri"/>
              <a:cs typeface="Calibri"/>
            </a:endParaRPr>
          </a:p>
        </p:txBody>
      </p:sp>
      <p:sp>
        <p:nvSpPr>
          <p:cNvPr id="30" name="TextBox 29">
            <a:extLst>
              <a:ext uri="{FF2B5EF4-FFF2-40B4-BE49-F238E27FC236}">
                <a16:creationId xmlns:a16="http://schemas.microsoft.com/office/drawing/2014/main" id="{E2735A20-5820-AABF-9859-8A1937F884EC}"/>
              </a:ext>
            </a:extLst>
          </p:cNvPr>
          <p:cNvSpPr txBox="1"/>
          <p:nvPr/>
        </p:nvSpPr>
        <p:spPr>
          <a:xfrm>
            <a:off x="33858928" y="26143133"/>
            <a:ext cx="9614263" cy="7386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ctr" rtl="0">
              <a:buFont typeface="Arial,Sans-Serif"/>
              <a:buChar char="•"/>
            </a:pPr>
            <a:r>
              <a:rPr lang="en-GB" sz="5400" baseline="0">
                <a:latin typeface="Arial"/>
                <a:ea typeface="Arial"/>
                <a:cs typeface="Arial"/>
              </a:rPr>
              <a:t>Sometimes believed to be possessed or cursed. </a:t>
            </a:r>
            <a:r>
              <a:rPr lang="en-GB" sz="5400">
                <a:latin typeface="Arial"/>
                <a:ea typeface="Arial"/>
                <a:cs typeface="Arial"/>
              </a:rPr>
              <a:t>​</a:t>
            </a:r>
            <a:endParaRPr lang="en-US"/>
          </a:p>
          <a:p>
            <a:pPr marL="285750" lvl="0" indent="-285750" algn="ctr" rtl="0">
              <a:buFont typeface="Arial,Sans-Serif"/>
              <a:buChar char="•"/>
            </a:pPr>
            <a:r>
              <a:rPr lang="en-GB" sz="5400" baseline="0">
                <a:latin typeface="Arial"/>
                <a:ea typeface="Arial"/>
                <a:cs typeface="Arial"/>
              </a:rPr>
              <a:t>Many were placed in mental institutions. </a:t>
            </a:r>
            <a:r>
              <a:rPr lang="en-GB" sz="5400">
                <a:latin typeface="Arial"/>
                <a:ea typeface="Arial"/>
                <a:cs typeface="Arial"/>
              </a:rPr>
              <a:t>​</a:t>
            </a:r>
          </a:p>
          <a:p>
            <a:pPr algn="ctr"/>
            <a:endParaRPr lang="en-GB"/>
          </a:p>
          <a:p>
            <a:pPr algn="ctr"/>
            <a:endParaRPr lang="en-GB" dirty="0">
              <a:ea typeface="Calibri"/>
              <a:cs typeface="Calibri"/>
            </a:endParaRPr>
          </a:p>
          <a:p>
            <a:pPr algn="ctr"/>
            <a:endParaRPr lang="en-GB" dirty="0">
              <a:ea typeface="Calibri"/>
              <a:cs typeface="Calibri"/>
            </a:endParaRPr>
          </a:p>
        </p:txBody>
      </p:sp>
      <p:pic>
        <p:nvPicPr>
          <p:cNvPr id="34" name="Picture 33" descr="Schizophrenia - Causes, Types, Signs, Symptoms, Medication &amp; Treatment">
            <a:extLst>
              <a:ext uri="{FF2B5EF4-FFF2-40B4-BE49-F238E27FC236}">
                <a16:creationId xmlns:a16="http://schemas.microsoft.com/office/drawing/2014/main" id="{1B52C8F3-77A1-FB5C-23CF-D5612874DB22}"/>
              </a:ext>
            </a:extLst>
          </p:cNvPr>
          <p:cNvPicPr>
            <a:picLocks noChangeAspect="1"/>
          </p:cNvPicPr>
          <p:nvPr/>
        </p:nvPicPr>
        <p:blipFill>
          <a:blip r:embed="rId2"/>
          <a:stretch>
            <a:fillRect/>
          </a:stretch>
        </p:blipFill>
        <p:spPr>
          <a:xfrm>
            <a:off x="33741358" y="6184"/>
            <a:ext cx="9884228" cy="3714903"/>
          </a:xfrm>
          <a:prstGeom prst="rect">
            <a:avLst/>
          </a:prstGeom>
        </p:spPr>
      </p:pic>
      <p:sp>
        <p:nvSpPr>
          <p:cNvPr id="7" name="TextBox 6">
            <a:extLst>
              <a:ext uri="{FF2B5EF4-FFF2-40B4-BE49-F238E27FC236}">
                <a16:creationId xmlns:a16="http://schemas.microsoft.com/office/drawing/2014/main" id="{51AB26BD-7CFD-3A26-6465-7906F2334CED}"/>
              </a:ext>
            </a:extLst>
          </p:cNvPr>
          <p:cNvSpPr txBox="1"/>
          <p:nvPr/>
        </p:nvSpPr>
        <p:spPr>
          <a:xfrm>
            <a:off x="22398445" y="6287588"/>
            <a:ext cx="10763794" cy="9725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5400" b="1" baseline="0">
                <a:solidFill>
                  <a:srgbClr val="FF0000"/>
                </a:solidFill>
                <a:latin typeface="Arial"/>
                <a:ea typeface="Segoe UI"/>
                <a:cs typeface="Segoe UI"/>
              </a:rPr>
              <a:t>Diagnosis:</a:t>
            </a:r>
            <a:r>
              <a:rPr lang="en-US" sz="5400">
                <a:latin typeface="Arial"/>
                <a:ea typeface="Segoe UI"/>
                <a:cs typeface="Segoe UI"/>
              </a:rPr>
              <a:t>​</a:t>
            </a:r>
          </a:p>
          <a:p>
            <a:pPr algn="ctr" rtl="0">
              <a:lnSpc>
                <a:spcPct val="150000"/>
              </a:lnSpc>
            </a:pPr>
            <a:r>
              <a:rPr lang="en-GB" sz="5400" baseline="0">
                <a:latin typeface="Arial"/>
                <a:ea typeface="Segoe UI"/>
                <a:cs typeface="Segoe UI"/>
              </a:rPr>
              <a:t>Psychiatrist assessment </a:t>
            </a:r>
            <a:r>
              <a:rPr lang="en-US" sz="5400">
                <a:latin typeface="Arial"/>
                <a:ea typeface="Segoe UI"/>
                <a:cs typeface="Segoe UI"/>
              </a:rPr>
              <a:t>​</a:t>
            </a:r>
          </a:p>
          <a:p>
            <a:pPr algn="ctr" rtl="0">
              <a:lnSpc>
                <a:spcPct val="150000"/>
              </a:lnSpc>
            </a:pPr>
            <a:r>
              <a:rPr lang="en-GB" sz="5400" baseline="0">
                <a:latin typeface="Arial"/>
                <a:ea typeface="Segoe UI"/>
                <a:cs typeface="Segoe UI"/>
              </a:rPr>
              <a:t>Observation of symptoms </a:t>
            </a:r>
            <a:r>
              <a:rPr lang="en-US" sz="5400">
                <a:latin typeface="Arial"/>
                <a:ea typeface="Segoe UI"/>
                <a:cs typeface="Segoe UI"/>
              </a:rPr>
              <a:t>​</a:t>
            </a:r>
          </a:p>
          <a:p>
            <a:pPr algn="ctr" rtl="0">
              <a:lnSpc>
                <a:spcPct val="150000"/>
              </a:lnSpc>
            </a:pPr>
            <a:r>
              <a:rPr lang="en-GB" sz="5400" baseline="0">
                <a:latin typeface="Arial"/>
                <a:ea typeface="Segoe UI"/>
                <a:cs typeface="Segoe UI"/>
              </a:rPr>
              <a:t>DSM-5 / ICD-11 criteria </a:t>
            </a:r>
            <a:r>
              <a:rPr lang="en-US" sz="5400">
                <a:latin typeface="Arial"/>
                <a:ea typeface="Segoe UI"/>
                <a:cs typeface="Segoe UI"/>
              </a:rPr>
              <a:t>​</a:t>
            </a:r>
          </a:p>
          <a:p>
            <a:pPr algn="ctr" rtl="0">
              <a:lnSpc>
                <a:spcPct val="150000"/>
              </a:lnSpc>
            </a:pPr>
            <a:r>
              <a:rPr lang="en-GB" sz="5400" baseline="0">
                <a:latin typeface="Arial"/>
                <a:ea typeface="Segoe UI"/>
                <a:cs typeface="Segoe UI"/>
              </a:rPr>
              <a:t>Symptoms last about 6months   or  longer</a:t>
            </a:r>
            <a:r>
              <a:rPr lang="en-US" sz="5400">
                <a:latin typeface="Arial"/>
                <a:ea typeface="Segoe UI"/>
                <a:cs typeface="Segoe UI"/>
              </a:rPr>
              <a:t>​</a:t>
            </a:r>
          </a:p>
          <a:p>
            <a:pPr algn="ctr" rtl="0">
              <a:lnSpc>
                <a:spcPct val="150000"/>
              </a:lnSpc>
            </a:pPr>
            <a:r>
              <a:rPr lang="en-GB" sz="5400">
                <a:latin typeface="Arial"/>
                <a:ea typeface="Segoe UI"/>
                <a:cs typeface="Segoe UI"/>
              </a:rPr>
              <a:t>​</a:t>
            </a:r>
          </a:p>
          <a:p>
            <a:pPr algn="ctr"/>
            <a:endParaRPr lang="en-GB"/>
          </a:p>
        </p:txBody>
      </p:sp>
      <p:sp>
        <p:nvSpPr>
          <p:cNvPr id="20" name="TextBox 19">
            <a:extLst>
              <a:ext uri="{FF2B5EF4-FFF2-40B4-BE49-F238E27FC236}">
                <a16:creationId xmlns:a16="http://schemas.microsoft.com/office/drawing/2014/main" id="{EAF47E27-742F-763A-021A-76DCF1C078F7}"/>
              </a:ext>
            </a:extLst>
          </p:cNvPr>
          <p:cNvSpPr txBox="1"/>
          <p:nvPr/>
        </p:nvSpPr>
        <p:spPr>
          <a:xfrm>
            <a:off x="12017828" y="5312228"/>
            <a:ext cx="9335590" cy="82484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6000" b="1" baseline="0">
                <a:solidFill>
                  <a:srgbClr val="FF0000"/>
                </a:solidFill>
                <a:latin typeface="Arial"/>
                <a:ea typeface="Segoe UI"/>
                <a:cs typeface="Segoe UI"/>
              </a:rPr>
              <a:t>How common is it?</a:t>
            </a:r>
            <a:r>
              <a:rPr lang="en-GB" sz="6000">
                <a:latin typeface="Arial"/>
                <a:ea typeface="Segoe UI"/>
                <a:cs typeface="Segoe UI"/>
              </a:rPr>
              <a:t>​</a:t>
            </a:r>
          </a:p>
          <a:p>
            <a:pPr algn="ctr"/>
            <a:endParaRPr lang="en-GB" sz="6000">
              <a:latin typeface="Arial"/>
              <a:ea typeface="Segoe UI"/>
              <a:cs typeface="Segoe UI"/>
            </a:endParaRPr>
          </a:p>
          <a:p>
            <a:pPr algn="ctr"/>
            <a:r>
              <a:rPr lang="en-GB" sz="5400" baseline="0">
                <a:latin typeface="Arial"/>
                <a:ea typeface="Segoe UI"/>
                <a:cs typeface="Segoe UI"/>
              </a:rPr>
              <a:t>Affects about </a:t>
            </a:r>
            <a:r>
              <a:rPr lang="en-GB" sz="5400" b="1" baseline="0">
                <a:latin typeface="Arial"/>
                <a:ea typeface="Segoe UI"/>
                <a:cs typeface="Segoe UI"/>
              </a:rPr>
              <a:t>0.3% – 0.7% </a:t>
            </a:r>
            <a:r>
              <a:rPr lang="en-GB" sz="5400" b="1">
                <a:latin typeface="Arial"/>
                <a:ea typeface="Segoe UI"/>
                <a:cs typeface="Segoe UI"/>
              </a:rPr>
              <a:t>of people</a:t>
            </a:r>
            <a:r>
              <a:rPr lang="en-GB" sz="5400" b="1" baseline="0">
                <a:latin typeface="Arial"/>
                <a:ea typeface="Segoe UI"/>
                <a:cs typeface="Segoe UI"/>
              </a:rPr>
              <a:t> worldwide</a:t>
            </a:r>
            <a:r>
              <a:rPr lang="en-GB" sz="5400" baseline="0">
                <a:latin typeface="Arial"/>
                <a:ea typeface="Segoe UI"/>
                <a:cs typeface="Segoe UI"/>
              </a:rPr>
              <a:t> </a:t>
            </a:r>
            <a:r>
              <a:rPr lang="en-GB" sz="5400">
                <a:latin typeface="Arial"/>
                <a:ea typeface="Segoe UI"/>
                <a:cs typeface="Segoe UI"/>
              </a:rPr>
              <a:t>​</a:t>
            </a:r>
          </a:p>
          <a:p>
            <a:pPr algn="ctr"/>
            <a:r>
              <a:rPr lang="en-GB" sz="5400" baseline="0">
                <a:latin typeface="Arial"/>
                <a:ea typeface="Segoe UI"/>
                <a:cs typeface="Segoe UI"/>
              </a:rPr>
              <a:t>Around </a:t>
            </a:r>
            <a:r>
              <a:rPr lang="en-GB" sz="5400" b="1" baseline="0">
                <a:latin typeface="Arial"/>
                <a:ea typeface="Segoe UI"/>
                <a:cs typeface="Segoe UI"/>
              </a:rPr>
              <a:t>24 million </a:t>
            </a:r>
            <a:r>
              <a:rPr lang="en-GB" sz="5400" b="1">
                <a:latin typeface="Arial"/>
                <a:ea typeface="Segoe UI"/>
                <a:cs typeface="Segoe UI"/>
              </a:rPr>
              <a:t>people globally</a:t>
            </a:r>
            <a:r>
              <a:rPr lang="en-GB" sz="5400" baseline="0">
                <a:latin typeface="Arial"/>
                <a:ea typeface="Segoe UI"/>
                <a:cs typeface="Segoe UI"/>
              </a:rPr>
              <a:t> </a:t>
            </a:r>
            <a:r>
              <a:rPr lang="en-GB" sz="5400">
                <a:latin typeface="Arial"/>
                <a:ea typeface="Segoe UI"/>
                <a:cs typeface="Segoe UI"/>
              </a:rPr>
              <a:t>​</a:t>
            </a:r>
          </a:p>
          <a:p>
            <a:pPr algn="ctr"/>
            <a:r>
              <a:rPr lang="en-GB" sz="5400" baseline="0" dirty="0">
                <a:latin typeface="Arial"/>
                <a:ea typeface="Segoe UI"/>
                <a:cs typeface="Segoe UI"/>
              </a:rPr>
              <a:t>Usually begins in </a:t>
            </a:r>
            <a:r>
              <a:rPr lang="en-GB" sz="5400" b="1" baseline="0" dirty="0">
                <a:latin typeface="Arial"/>
                <a:ea typeface="Segoe UI"/>
                <a:cs typeface="Segoe UI"/>
              </a:rPr>
              <a:t>late teens </a:t>
            </a:r>
            <a:r>
              <a:rPr lang="en-GB" sz="5400" b="1">
                <a:latin typeface="Arial"/>
                <a:ea typeface="Segoe UI"/>
                <a:cs typeface="Segoe UI"/>
              </a:rPr>
              <a:t>or early</a:t>
            </a:r>
            <a:r>
              <a:rPr lang="en-GB" sz="5400" b="1" baseline="0" dirty="0">
                <a:latin typeface="Arial"/>
                <a:ea typeface="Segoe UI"/>
                <a:cs typeface="Segoe UI"/>
              </a:rPr>
              <a:t> adulthood</a:t>
            </a:r>
            <a:r>
              <a:rPr lang="en-GB" sz="5400" dirty="0">
                <a:latin typeface="Arial"/>
                <a:ea typeface="Segoe UI"/>
                <a:cs typeface="Segoe UI"/>
              </a:rPr>
              <a:t>​</a:t>
            </a:r>
          </a:p>
          <a:p>
            <a:pPr algn="ctr"/>
            <a:endParaRPr lang="en-GB"/>
          </a:p>
        </p:txBody>
      </p:sp>
      <p:pic>
        <p:nvPicPr>
          <p:cNvPr id="21" name="Picture 20" descr="What is Schizophrenia?">
            <a:extLst>
              <a:ext uri="{FF2B5EF4-FFF2-40B4-BE49-F238E27FC236}">
                <a16:creationId xmlns:a16="http://schemas.microsoft.com/office/drawing/2014/main" id="{6CDBC3E7-1123-D78A-6864-D4B5B7BB34A6}"/>
              </a:ext>
            </a:extLst>
          </p:cNvPr>
          <p:cNvPicPr>
            <a:picLocks noChangeAspect="1"/>
          </p:cNvPicPr>
          <p:nvPr/>
        </p:nvPicPr>
        <p:blipFill>
          <a:blip r:embed="rId3"/>
          <a:stretch>
            <a:fillRect/>
          </a:stretch>
        </p:blipFill>
        <p:spPr>
          <a:xfrm>
            <a:off x="22420217" y="19940285"/>
            <a:ext cx="10093232" cy="8852596"/>
          </a:xfrm>
          <a:prstGeom prst="rect">
            <a:avLst/>
          </a:prstGeom>
        </p:spPr>
      </p:pic>
      <p:pic>
        <p:nvPicPr>
          <p:cNvPr id="22" name="Picture 21" descr="A Brief History of Schizophrenia | Psychology Today United Kingdom">
            <a:extLst>
              <a:ext uri="{FF2B5EF4-FFF2-40B4-BE49-F238E27FC236}">
                <a16:creationId xmlns:a16="http://schemas.microsoft.com/office/drawing/2014/main" id="{578D4B0E-0F39-F314-B347-1F2DCEFAEB5F}"/>
              </a:ext>
            </a:extLst>
          </p:cNvPr>
          <p:cNvPicPr>
            <a:picLocks noChangeAspect="1"/>
          </p:cNvPicPr>
          <p:nvPr/>
        </p:nvPicPr>
        <p:blipFill>
          <a:blip r:embed="rId4"/>
          <a:stretch>
            <a:fillRect/>
          </a:stretch>
        </p:blipFill>
        <p:spPr>
          <a:xfrm>
            <a:off x="33358592" y="4804818"/>
            <a:ext cx="10092415" cy="8852534"/>
          </a:xfrm>
          <a:prstGeom prst="rect">
            <a:avLst/>
          </a:prstGeom>
        </p:spPr>
      </p:pic>
      <p:sp>
        <p:nvSpPr>
          <p:cNvPr id="13" name="TextBox 12">
            <a:extLst>
              <a:ext uri="{FF2B5EF4-FFF2-40B4-BE49-F238E27FC236}">
                <a16:creationId xmlns:a16="http://schemas.microsoft.com/office/drawing/2014/main" id="{196B31A6-1309-6808-872A-59827DC98796}"/>
              </a:ext>
            </a:extLst>
          </p:cNvPr>
          <p:cNvSpPr txBox="1"/>
          <p:nvPr/>
        </p:nvSpPr>
        <p:spPr>
          <a:xfrm rot="-10680000" flipV="1">
            <a:off x="40333217" y="13646642"/>
            <a:ext cx="30567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Calibri"/>
                <a:ea typeface="Calibri"/>
                <a:cs typeface="Calibri"/>
              </a:rPr>
              <a:t>P</a:t>
            </a:r>
            <a:r>
              <a:rPr lang="en-GB" sz="1800">
                <a:latin typeface="Arial"/>
                <a:ea typeface="Calibri"/>
                <a:cs typeface="Arial"/>
              </a:rPr>
              <a:t>sychology Today</a:t>
            </a:r>
            <a:endParaRPr lang="en-GB" sz="1800">
              <a:latin typeface="Arial"/>
              <a:cs typeface="Arial"/>
            </a:endParaRPr>
          </a:p>
        </p:txBody>
      </p:sp>
      <p:sp>
        <p:nvSpPr>
          <p:cNvPr id="25" name="TextBox 24">
            <a:extLst>
              <a:ext uri="{FF2B5EF4-FFF2-40B4-BE49-F238E27FC236}">
                <a16:creationId xmlns:a16="http://schemas.microsoft.com/office/drawing/2014/main" id="{DE871BAA-E989-0A1B-FDE7-35C996E4996D}"/>
              </a:ext>
            </a:extLst>
          </p:cNvPr>
          <p:cNvSpPr txBox="1"/>
          <p:nvPr/>
        </p:nvSpPr>
        <p:spPr>
          <a:xfrm>
            <a:off x="15573262" y="12481295"/>
            <a:ext cx="51467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(World Health Organization, 2025)</a:t>
            </a:r>
          </a:p>
        </p:txBody>
      </p:sp>
      <p:sp>
        <p:nvSpPr>
          <p:cNvPr id="26" name="TextBox 25">
            <a:extLst>
              <a:ext uri="{FF2B5EF4-FFF2-40B4-BE49-F238E27FC236}">
                <a16:creationId xmlns:a16="http://schemas.microsoft.com/office/drawing/2014/main" id="{0F1D5A53-CDC8-1C68-1E7B-E84F9B20578C}"/>
              </a:ext>
            </a:extLst>
          </p:cNvPr>
          <p:cNvSpPr txBox="1"/>
          <p:nvPr/>
        </p:nvSpPr>
        <p:spPr>
          <a:xfrm>
            <a:off x="22494241" y="13561369"/>
            <a:ext cx="998873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193925" lvl="1">
              <a:buFont typeface=""/>
              <a:buNone/>
            </a:pPr>
            <a:r>
              <a:rPr lang="en-GB" sz="1600">
                <a:latin typeface="Arial"/>
                <a:cs typeface="Arial"/>
              </a:rPr>
              <a:t>(World Health Organization, 2025)</a:t>
            </a:r>
            <a:endParaRPr lang="en-US" sz="1600">
              <a:latin typeface="Arial"/>
              <a:cs typeface="Arial"/>
            </a:endParaRPr>
          </a:p>
        </p:txBody>
      </p:sp>
      <p:sp>
        <p:nvSpPr>
          <p:cNvPr id="9" name="TextBox 8">
            <a:extLst>
              <a:ext uri="{FF2B5EF4-FFF2-40B4-BE49-F238E27FC236}">
                <a16:creationId xmlns:a16="http://schemas.microsoft.com/office/drawing/2014/main" id="{1C66788B-A195-BFBD-5B5B-640A627371D2}"/>
              </a:ext>
            </a:extLst>
          </p:cNvPr>
          <p:cNvSpPr txBox="1"/>
          <p:nvPr/>
        </p:nvSpPr>
        <p:spPr>
          <a:xfrm>
            <a:off x="4744259" y="27258470"/>
            <a:ext cx="260386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(NICE, 2014)</a:t>
            </a:r>
          </a:p>
        </p:txBody>
      </p:sp>
      <p:sp>
        <p:nvSpPr>
          <p:cNvPr id="23" name="TextBox 22">
            <a:extLst>
              <a:ext uri="{FF2B5EF4-FFF2-40B4-BE49-F238E27FC236}">
                <a16:creationId xmlns:a16="http://schemas.microsoft.com/office/drawing/2014/main" id="{67DB8F9D-8136-8AC9-8F5D-DE4CBD071473}"/>
              </a:ext>
            </a:extLst>
          </p:cNvPr>
          <p:cNvSpPr txBox="1"/>
          <p:nvPr/>
        </p:nvSpPr>
        <p:spPr>
          <a:xfrm rot="-10800000" flipV="1">
            <a:off x="16686710" y="22647165"/>
            <a:ext cx="23948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(NHS, 2025)</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1ADBF19-C338-9DF6-0D96-D57C37106F13}"/>
              </a:ext>
            </a:extLst>
          </p:cNvPr>
          <p:cNvSpPr txBox="1"/>
          <p:nvPr/>
        </p:nvSpPr>
        <p:spPr>
          <a:xfrm>
            <a:off x="1010194" y="17118499"/>
            <a:ext cx="9126583" cy="11664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ctr" rtl="0"/>
            <a:r>
              <a:rPr lang="en-GB" sz="6600" b="1" u="sng" kern="1200" baseline="0">
                <a:solidFill>
                  <a:srgbClr val="FF0000"/>
                </a:solidFill>
                <a:latin typeface="Arial"/>
                <a:cs typeface="Arial"/>
              </a:rPr>
              <a:t>Current services and treatments </a:t>
            </a:r>
            <a:endParaRPr lang="en-US">
              <a:ea typeface="Calibri"/>
              <a:cs typeface="Calibri"/>
            </a:endParaRPr>
          </a:p>
          <a:p>
            <a:pPr algn="ctr"/>
            <a:endParaRPr lang="en-GB" sz="6600" b="1" u="sng">
              <a:solidFill>
                <a:srgbClr val="000000"/>
              </a:solidFill>
              <a:latin typeface="Arial"/>
              <a:cs typeface="Arial"/>
            </a:endParaRPr>
          </a:p>
          <a:p>
            <a:pPr marL="285750" indent="-285750" algn="ctr">
              <a:buFont typeface="Arial"/>
              <a:buChar char="•"/>
            </a:pPr>
            <a:r>
              <a:rPr lang="en-GB" sz="5400" b="1">
                <a:latin typeface="Arial"/>
                <a:ea typeface="+mn-lt"/>
                <a:cs typeface="Arial"/>
              </a:rPr>
              <a:t>Antipsychotic medication</a:t>
            </a:r>
            <a:r>
              <a:rPr lang="en-GB" sz="5400" dirty="0">
                <a:latin typeface="Arial"/>
                <a:ea typeface="+mn-lt"/>
                <a:cs typeface="Arial"/>
              </a:rPr>
              <a:t> </a:t>
            </a:r>
            <a:r>
              <a:rPr lang="en-GB" sz="5400">
                <a:latin typeface="Arial"/>
                <a:ea typeface="+mn-lt"/>
                <a:cs typeface="Arial"/>
              </a:rPr>
              <a:t>– reduces symptoms. </a:t>
            </a:r>
            <a:endParaRPr lang="en-GB" sz="5400">
              <a:latin typeface="Arial"/>
              <a:ea typeface="Calibri"/>
              <a:cs typeface="Arial"/>
            </a:endParaRPr>
          </a:p>
          <a:p>
            <a:pPr marL="285750" indent="-285750" algn="ctr">
              <a:buFont typeface="Arial"/>
              <a:buChar char="•"/>
            </a:pPr>
            <a:r>
              <a:rPr lang="en-GB" sz="5400" b="1">
                <a:latin typeface="Arial"/>
                <a:ea typeface="+mn-lt"/>
                <a:cs typeface="Arial"/>
              </a:rPr>
              <a:t>Psychological therapy (CBT)</a:t>
            </a:r>
            <a:r>
              <a:rPr lang="en-GB" sz="5400">
                <a:latin typeface="Arial"/>
                <a:ea typeface="+mn-lt"/>
                <a:cs typeface="Arial"/>
              </a:rPr>
              <a:t> – helps manage thoughts and behaviour. </a:t>
            </a:r>
            <a:endParaRPr lang="en-GB" sz="5400">
              <a:latin typeface="Arial"/>
              <a:ea typeface="Calibri"/>
              <a:cs typeface="Arial"/>
            </a:endParaRPr>
          </a:p>
          <a:p>
            <a:pPr marL="285750" indent="-285750" algn="ctr">
              <a:buFont typeface="Arial"/>
              <a:buChar char="•"/>
            </a:pPr>
            <a:r>
              <a:rPr lang="en-GB" sz="5400" b="1">
                <a:latin typeface="Arial"/>
                <a:ea typeface="+mn-lt"/>
                <a:cs typeface="Arial"/>
              </a:rPr>
              <a:t>Community mental health support</a:t>
            </a:r>
            <a:r>
              <a:rPr lang="en-GB" sz="5400">
                <a:latin typeface="Arial"/>
                <a:ea typeface="+mn-lt"/>
                <a:cs typeface="Arial"/>
              </a:rPr>
              <a:t> – ongoing care and rehabilitation. </a:t>
            </a:r>
            <a:endParaRPr lang="en-GB" sz="5400">
              <a:latin typeface="Arial"/>
              <a:ea typeface="Calibri"/>
              <a:cs typeface="Arial"/>
            </a:endParaRPr>
          </a:p>
          <a:p>
            <a:pPr marL="285750" indent="-285750" algn="ctr">
              <a:buFont typeface="Arial"/>
              <a:buChar char="•"/>
            </a:pPr>
            <a:r>
              <a:rPr lang="en-GB" sz="5400" b="1">
                <a:latin typeface="Arial"/>
                <a:ea typeface="+mn-lt"/>
                <a:cs typeface="Arial"/>
              </a:rPr>
              <a:t>Hospital treatment</a:t>
            </a:r>
            <a:r>
              <a:rPr lang="en-GB" sz="5400">
                <a:latin typeface="Arial"/>
                <a:ea typeface="+mn-lt"/>
                <a:cs typeface="Arial"/>
              </a:rPr>
              <a:t> – for severe episodes if needed.</a:t>
            </a:r>
            <a:endParaRPr lang="en-GB" sz="5400">
              <a:latin typeface="Arial"/>
              <a:ea typeface="Calibri"/>
              <a:cs typeface="Arial"/>
            </a:endParaRPr>
          </a:p>
          <a:p>
            <a:pPr algn="ctr"/>
            <a:r>
              <a:rPr lang="en-GB" sz="1400">
                <a:latin typeface="Arial"/>
                <a:ea typeface="+mn-lt"/>
                <a:cs typeface="Arial"/>
              </a:rPr>
              <a:t>(NICE, 2014; NHS, 2025)</a:t>
            </a:r>
            <a:endParaRPr lang="en-GB" sz="1400">
              <a:latin typeface="Arial"/>
              <a:ea typeface="Calibri"/>
              <a:cs typeface="Arial"/>
            </a:endParaRPr>
          </a:p>
        </p:txBody>
      </p:sp>
      <p:sp>
        <p:nvSpPr>
          <p:cNvPr id="4" name="TextBox 3">
            <a:extLst>
              <a:ext uri="{FF2B5EF4-FFF2-40B4-BE49-F238E27FC236}">
                <a16:creationId xmlns:a16="http://schemas.microsoft.com/office/drawing/2014/main" id="{E6664663-7993-15AC-6C4E-EF5AC01C976B}"/>
              </a:ext>
            </a:extLst>
          </p:cNvPr>
          <p:cNvSpPr txBox="1"/>
          <p:nvPr/>
        </p:nvSpPr>
        <p:spPr>
          <a:xfrm>
            <a:off x="22572616" y="4929051"/>
            <a:ext cx="10032273" cy="18676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6600" b="1" dirty="0">
                <a:solidFill>
                  <a:srgbClr val="FF0000"/>
                </a:solidFill>
                <a:latin typeface="Arial"/>
                <a:cs typeface="Arial"/>
              </a:rPr>
              <a:t>How did </a:t>
            </a:r>
            <a:r>
              <a:rPr lang="en-GB" sz="6600" b="1">
                <a:solidFill>
                  <a:srgbClr val="FF0000"/>
                </a:solidFill>
                <a:latin typeface="Arial"/>
                <a:cs typeface="Arial"/>
              </a:rPr>
              <a:t>medical professionals</a:t>
            </a:r>
            <a:r>
              <a:rPr lang="en-GB" sz="6600" b="1" dirty="0">
                <a:solidFill>
                  <a:srgbClr val="FF0000"/>
                </a:solidFill>
                <a:latin typeface="Arial"/>
                <a:cs typeface="Arial"/>
              </a:rPr>
              <a:t> view </a:t>
            </a:r>
            <a:r>
              <a:rPr lang="en-GB" sz="6600" b="1">
                <a:solidFill>
                  <a:srgbClr val="FF0000"/>
                </a:solidFill>
                <a:latin typeface="Arial"/>
                <a:cs typeface="Arial"/>
              </a:rPr>
              <a:t>the disorder</a:t>
            </a:r>
            <a:r>
              <a:rPr lang="en-GB" sz="6600" b="1" dirty="0">
                <a:solidFill>
                  <a:srgbClr val="FF0000"/>
                </a:solidFill>
                <a:latin typeface="Arial"/>
                <a:cs typeface="Arial"/>
              </a:rPr>
              <a:t>?</a:t>
            </a:r>
            <a:r>
              <a:rPr lang="en-GB" sz="6600" dirty="0">
                <a:solidFill>
                  <a:srgbClr val="FF0000"/>
                </a:solidFill>
                <a:latin typeface="Arial"/>
                <a:cs typeface="Arial"/>
              </a:rPr>
              <a:t>​</a:t>
            </a:r>
            <a:r>
              <a:rPr lang="en-US" sz="6600" dirty="0">
                <a:solidFill>
                  <a:srgbClr val="000000"/>
                </a:solidFill>
                <a:latin typeface="Arial"/>
                <a:cs typeface="Arial"/>
              </a:rPr>
              <a:t>​</a:t>
            </a:r>
            <a:endParaRPr lang="en-US">
              <a:solidFill>
                <a:srgbClr val="000000"/>
              </a:solidFill>
              <a:latin typeface="Calibri"/>
              <a:ea typeface="Calibri"/>
              <a:cs typeface="Calibri"/>
            </a:endParaRPr>
          </a:p>
          <a:p>
            <a:r>
              <a:rPr lang="en-GB" sz="6600">
                <a:solidFill>
                  <a:srgbClr val="000000"/>
                </a:solidFill>
                <a:latin typeface="Arial"/>
                <a:cs typeface="Arial"/>
              </a:rPr>
              <a:t>​</a:t>
            </a:r>
            <a:endParaRPr lang="en-GB"/>
          </a:p>
          <a:p>
            <a:pPr marL="285750" indent="-285750" algn="ctr">
              <a:lnSpc>
                <a:spcPct val="150000"/>
              </a:lnSpc>
              <a:buFont typeface="Arial,Sans-Serif"/>
              <a:buChar char="•"/>
            </a:pPr>
            <a:r>
              <a:rPr lang="en-GB" sz="5400">
                <a:latin typeface="Arial"/>
                <a:cs typeface="Arial"/>
              </a:rPr>
              <a:t>In the past: Poorly understood ;treatments were often  in effective or harmful. ​​</a:t>
            </a:r>
            <a:endParaRPr lang="en-GB"/>
          </a:p>
          <a:p>
            <a:pPr marL="285750" indent="-285750" algn="ctr">
              <a:lnSpc>
                <a:spcPct val="150000"/>
              </a:lnSpc>
              <a:buFont typeface="Arial,Sans-Serif"/>
              <a:buChar char="•"/>
            </a:pPr>
            <a:r>
              <a:rPr lang="en-GB" sz="5400">
                <a:latin typeface="Arial"/>
                <a:cs typeface="Arial"/>
              </a:rPr>
              <a:t>Today: Recognized as a complex mental health disorder involving brain function, genetics, and environment. ​​</a:t>
            </a:r>
            <a:endParaRPr lang="en-GB"/>
          </a:p>
          <a:p>
            <a:pPr marL="285750" indent="-285750" algn="ctr">
              <a:lnSpc>
                <a:spcPct val="150000"/>
              </a:lnSpc>
              <a:buFont typeface="Arial,Sans-Serif"/>
              <a:buChar char="•"/>
            </a:pPr>
            <a:r>
              <a:rPr lang="en-GB" sz="5400">
                <a:latin typeface="Arial"/>
                <a:cs typeface="Arial"/>
              </a:rPr>
              <a:t>Treated with medication, therapy, and social support.​​</a:t>
            </a:r>
            <a:endParaRPr lang="en-GB"/>
          </a:p>
          <a:p>
            <a:pPr algn="ctr">
              <a:lnSpc>
                <a:spcPct val="150000"/>
              </a:lnSpc>
            </a:pPr>
            <a:endParaRPr lang="en-GB" dirty="0">
              <a:ea typeface="Calibri"/>
              <a:cs typeface="Calibri"/>
            </a:endParaRPr>
          </a:p>
        </p:txBody>
      </p:sp>
      <p:sp>
        <p:nvSpPr>
          <p:cNvPr id="9" name="TextBox 8">
            <a:extLst>
              <a:ext uri="{FF2B5EF4-FFF2-40B4-BE49-F238E27FC236}">
                <a16:creationId xmlns:a16="http://schemas.microsoft.com/office/drawing/2014/main" id="{4CE124D2-2763-6B39-0FFD-27C4CD553A2E}"/>
              </a:ext>
            </a:extLst>
          </p:cNvPr>
          <p:cNvSpPr txBox="1"/>
          <p:nvPr/>
        </p:nvSpPr>
        <p:spPr>
          <a:xfrm>
            <a:off x="33893759" y="5138056"/>
            <a:ext cx="9231088" cy="14742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6600" b="1" u="sng" baseline="0">
                <a:solidFill>
                  <a:srgbClr val="FF0000"/>
                </a:solidFill>
                <a:latin typeface="Arial"/>
                <a:ea typeface="Segoe UI"/>
                <a:cs typeface="Segoe UI"/>
              </a:rPr>
              <a:t>Conclusions </a:t>
            </a:r>
            <a:r>
              <a:rPr lang="en-US" sz="6600">
                <a:latin typeface="Arial"/>
                <a:ea typeface="Segoe UI"/>
                <a:cs typeface="Segoe UI"/>
              </a:rPr>
              <a:t>​</a:t>
            </a:r>
          </a:p>
          <a:p>
            <a:pPr algn="ctr" rtl="0"/>
            <a:r>
              <a:rPr lang="en-GB" sz="6600">
                <a:latin typeface="Arial"/>
                <a:ea typeface="Segoe UI"/>
                <a:cs typeface="Segoe UI"/>
              </a:rPr>
              <a:t>​</a:t>
            </a:r>
          </a:p>
          <a:p>
            <a:pPr algn="ctr">
              <a:lnSpc>
                <a:spcPct val="150000"/>
              </a:lnSpc>
            </a:pPr>
            <a:r>
              <a:rPr lang="en-US" sz="5400" baseline="0">
                <a:latin typeface="Arial"/>
                <a:ea typeface="Segoe UI"/>
                <a:cs typeface="Arial"/>
              </a:rPr>
              <a:t>Schizophrenia is a </a:t>
            </a:r>
            <a:r>
              <a:rPr lang="en-US" sz="5400">
                <a:latin typeface="Arial"/>
                <a:ea typeface="Segoe UI"/>
                <a:cs typeface="Arial"/>
              </a:rPr>
              <a:t>medical condition</a:t>
            </a:r>
            <a:r>
              <a:rPr lang="en-US" sz="5400" baseline="0">
                <a:latin typeface="Arial"/>
                <a:ea typeface="Segoe UI"/>
                <a:cs typeface="Arial"/>
              </a:rPr>
              <a:t>, not a choice.</a:t>
            </a:r>
            <a:r>
              <a:rPr lang="en-US" sz="5400">
                <a:latin typeface="Arial"/>
                <a:ea typeface="Segoe UI"/>
                <a:cs typeface="Arial"/>
              </a:rPr>
              <a:t> </a:t>
            </a:r>
            <a:r>
              <a:rPr lang="en-US" sz="5400" baseline="0">
                <a:latin typeface="Arial"/>
                <a:ea typeface="Segoe UI"/>
                <a:cs typeface="Arial"/>
              </a:rPr>
              <a:t>Understanding, compassion, </a:t>
            </a:r>
            <a:r>
              <a:rPr lang="en-US" sz="5400">
                <a:latin typeface="Arial"/>
                <a:ea typeface="Segoe UI"/>
                <a:cs typeface="Arial"/>
              </a:rPr>
              <a:t>and access</a:t>
            </a:r>
            <a:r>
              <a:rPr lang="en-US" sz="5400" baseline="0">
                <a:latin typeface="Arial"/>
                <a:ea typeface="Segoe UI"/>
                <a:cs typeface="Arial"/>
              </a:rPr>
              <a:t> to proper treatment </a:t>
            </a:r>
            <a:r>
              <a:rPr lang="en-US" sz="5400">
                <a:latin typeface="Arial"/>
                <a:ea typeface="Segoe UI"/>
                <a:cs typeface="Arial"/>
              </a:rPr>
              <a:t>can make</a:t>
            </a:r>
            <a:r>
              <a:rPr lang="en-US" sz="5400" baseline="0">
                <a:latin typeface="Arial"/>
                <a:ea typeface="Segoe UI"/>
                <a:cs typeface="Arial"/>
              </a:rPr>
              <a:t> </a:t>
            </a:r>
            <a:r>
              <a:rPr lang="en-US" sz="5400" baseline="0" err="1">
                <a:latin typeface="Arial"/>
                <a:ea typeface="Segoe UI"/>
                <a:cs typeface="Arial"/>
              </a:rPr>
              <a:t>a</a:t>
            </a:r>
            <a:r>
              <a:rPr lang="en-US" sz="5400" baseline="0" dirty="0">
                <a:latin typeface="Arial"/>
                <a:ea typeface="Segoe UI"/>
                <a:cs typeface="Arial"/>
              </a:rPr>
              <a:t> </a:t>
            </a:r>
            <a:r>
              <a:rPr lang="en-US" sz="5400" baseline="0">
                <a:latin typeface="Arial"/>
                <a:ea typeface="Segoe UI"/>
                <a:cs typeface="Arial"/>
              </a:rPr>
              <a:t>significant difference </a:t>
            </a:r>
            <a:r>
              <a:rPr lang="en-US" sz="5400">
                <a:latin typeface="Arial"/>
                <a:ea typeface="Segoe UI"/>
                <a:cs typeface="Arial"/>
              </a:rPr>
              <a:t>in the</a:t>
            </a:r>
            <a:r>
              <a:rPr lang="en-US" sz="5400" baseline="0">
                <a:latin typeface="Arial"/>
                <a:ea typeface="Segoe UI"/>
                <a:cs typeface="Arial"/>
              </a:rPr>
              <a:t> lives of people living </a:t>
            </a:r>
            <a:r>
              <a:rPr lang="en-US" sz="5400">
                <a:latin typeface="Arial"/>
                <a:ea typeface="Segoe UI"/>
                <a:cs typeface="Arial"/>
              </a:rPr>
              <a:t>with schizophrenia</a:t>
            </a:r>
            <a:r>
              <a:rPr lang="en-US" sz="5400" baseline="0">
                <a:latin typeface="Arial"/>
                <a:ea typeface="Segoe UI"/>
                <a:cs typeface="Arial"/>
              </a:rPr>
              <a:t>. </a:t>
            </a:r>
            <a:r>
              <a:rPr lang="en-US" sz="5400">
                <a:latin typeface="Arial"/>
                <a:ea typeface="Segoe UI"/>
                <a:cs typeface="Arial"/>
              </a:rPr>
              <a:t>​</a:t>
            </a:r>
            <a:endParaRPr lang="en-US" sz="5400" dirty="0">
              <a:latin typeface="Arial"/>
              <a:ea typeface="Segoe UI"/>
              <a:cs typeface="Arial"/>
            </a:endParaRPr>
          </a:p>
          <a:p>
            <a:pPr rtl="0"/>
            <a:r>
              <a:rPr lang="en-US" sz="5400">
                <a:latin typeface="Arial"/>
                <a:ea typeface="Segoe UI"/>
                <a:cs typeface="Arial"/>
              </a:rPr>
              <a:t>​</a:t>
            </a:r>
          </a:p>
          <a:p>
            <a:pPr algn="ctr"/>
            <a:endParaRPr lang="en-GB"/>
          </a:p>
        </p:txBody>
      </p:sp>
      <p:sp>
        <p:nvSpPr>
          <p:cNvPr id="13" name="TextBox 12">
            <a:extLst>
              <a:ext uri="{FF2B5EF4-FFF2-40B4-BE49-F238E27FC236}">
                <a16:creationId xmlns:a16="http://schemas.microsoft.com/office/drawing/2014/main" id="{0180F4D0-7514-0E8C-2AD4-CD0D4F35E016}"/>
              </a:ext>
            </a:extLst>
          </p:cNvPr>
          <p:cNvSpPr txBox="1"/>
          <p:nvPr/>
        </p:nvSpPr>
        <p:spPr>
          <a:xfrm>
            <a:off x="11878492" y="4998719"/>
            <a:ext cx="9091748" cy="1697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u="sng" baseline="0">
                <a:solidFill>
                  <a:srgbClr val="FF0000"/>
                </a:solidFill>
                <a:latin typeface="Arial"/>
              </a:rPr>
              <a:t>Recommendations</a:t>
            </a:r>
            <a:r>
              <a:rPr sz="6600">
                <a:latin typeface="Arial"/>
                <a:ea typeface="Arial"/>
                <a:cs typeface="Arial"/>
              </a:rPr>
              <a:t>​</a:t>
            </a:r>
            <a:endParaRPr lang="en-GB"/>
          </a:p>
          <a:p>
            <a:endParaRPr lang="en-US" sz="5400" dirty="0">
              <a:latin typeface="Arial"/>
              <a:cs typeface="Arial"/>
            </a:endParaRPr>
          </a:p>
          <a:p>
            <a:pPr marL="285750" indent="-285750" algn="ctr">
              <a:lnSpc>
                <a:spcPct val="150000"/>
              </a:lnSpc>
              <a:buFont typeface="Arial"/>
              <a:buChar char="•"/>
            </a:pPr>
            <a:r>
              <a:rPr lang="en-US" sz="5400">
                <a:latin typeface="Arial"/>
                <a:cs typeface="Arial"/>
              </a:rPr>
              <a:t>Promote early screening and intervention. </a:t>
            </a:r>
            <a:endParaRPr lang="en-US" sz="5400" dirty="0">
              <a:latin typeface="Arial"/>
              <a:cs typeface="Arial"/>
            </a:endParaRPr>
          </a:p>
          <a:p>
            <a:pPr marL="285750" indent="-285750" algn="ctr">
              <a:lnSpc>
                <a:spcPct val="150000"/>
              </a:lnSpc>
              <a:buFont typeface="Arial"/>
              <a:buChar char="•"/>
            </a:pPr>
            <a:r>
              <a:rPr lang="en-US" sz="5400">
                <a:latin typeface="Arial"/>
                <a:cs typeface="Arial"/>
              </a:rPr>
              <a:t>Increase public awareness to reduce stigma. </a:t>
            </a:r>
            <a:endParaRPr lang="en-US" sz="5400" dirty="0">
              <a:latin typeface="Arial"/>
              <a:cs typeface="Arial"/>
            </a:endParaRPr>
          </a:p>
          <a:p>
            <a:pPr marL="285750" indent="-285750" algn="ctr">
              <a:lnSpc>
                <a:spcPct val="150000"/>
              </a:lnSpc>
              <a:buFont typeface="Arial"/>
              <a:buChar char="•"/>
            </a:pPr>
            <a:r>
              <a:rPr lang="en-US" sz="5400">
                <a:latin typeface="Arial"/>
                <a:cs typeface="Arial"/>
              </a:rPr>
              <a:t>Improve access to integrated mental health services. </a:t>
            </a:r>
            <a:endParaRPr lang="en-US" sz="5400" dirty="0">
              <a:latin typeface="Arial"/>
              <a:cs typeface="Arial"/>
            </a:endParaRPr>
          </a:p>
          <a:p>
            <a:pPr marL="285750" indent="-285750" algn="ctr">
              <a:lnSpc>
                <a:spcPct val="150000"/>
              </a:lnSpc>
              <a:buFont typeface="Arial"/>
              <a:buChar char="•"/>
            </a:pPr>
            <a:r>
              <a:rPr lang="en-US" sz="5400">
                <a:latin typeface="Arial"/>
                <a:cs typeface="Arial"/>
              </a:rPr>
              <a:t>Support further research into causes and new therapies.</a:t>
            </a:r>
            <a:endParaRPr lang="en-US" sz="5400" dirty="0">
              <a:latin typeface="Arial"/>
              <a:cs typeface="Arial"/>
            </a:endParaRPr>
          </a:p>
          <a:p>
            <a:pPr algn="ctr">
              <a:lnSpc>
                <a:spcPct val="150000"/>
              </a:lnSpc>
            </a:pPr>
            <a:endParaRPr lang="en-GB" sz="5400" dirty="0">
              <a:latin typeface="Arial"/>
              <a:ea typeface="Calibri"/>
              <a:cs typeface="Arial"/>
            </a:endParaRPr>
          </a:p>
          <a:p>
            <a:pPr algn="ctr"/>
            <a:endParaRPr lang="en-GB">
              <a:ea typeface="Calibri"/>
              <a:cs typeface="Calibri"/>
            </a:endParaRPr>
          </a:p>
        </p:txBody>
      </p:sp>
      <p:sp>
        <p:nvSpPr>
          <p:cNvPr id="14" name="TextBox 13">
            <a:extLst>
              <a:ext uri="{FF2B5EF4-FFF2-40B4-BE49-F238E27FC236}">
                <a16:creationId xmlns:a16="http://schemas.microsoft.com/office/drawing/2014/main" id="{CC3C459F-933F-C328-7477-45D72916EFC8}"/>
              </a:ext>
            </a:extLst>
          </p:cNvPr>
          <p:cNvSpPr txBox="1"/>
          <p:nvPr/>
        </p:nvSpPr>
        <p:spPr>
          <a:xfrm>
            <a:off x="1010194" y="4929053"/>
            <a:ext cx="9161420" cy="141269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solidFill>
                  <a:srgbClr val="FF0000"/>
                </a:solidFill>
                <a:latin typeface="Arial"/>
              </a:rPr>
              <a:t>How has this changed?</a:t>
            </a:r>
            <a:endParaRPr lang="en-GB">
              <a:solidFill>
                <a:srgbClr val="000000"/>
              </a:solidFill>
              <a:latin typeface="Calibri"/>
              <a:ea typeface="Calibri"/>
              <a:cs typeface="Calibri"/>
            </a:endParaRPr>
          </a:p>
          <a:p>
            <a:endParaRPr lang="en-GB" sz="6600" b="1" dirty="0">
              <a:solidFill>
                <a:srgbClr val="FF0000"/>
              </a:solidFill>
              <a:latin typeface="Arial"/>
              <a:ea typeface="Calibri"/>
            </a:endParaRPr>
          </a:p>
          <a:p>
            <a:pPr marL="285750" indent="-285750" algn="ctr">
              <a:buFont typeface="Arial,Sans-Serif"/>
              <a:buChar char="•"/>
            </a:pPr>
            <a:r>
              <a:rPr lang="en-GB" sz="5400">
                <a:solidFill>
                  <a:srgbClr val="000000"/>
                </a:solidFill>
                <a:latin typeface="Arial"/>
              </a:rPr>
              <a:t>Better understanding that’ schizophrenia is a medical condition. </a:t>
            </a:r>
            <a:endParaRPr lang="en-US" sz="5400">
              <a:solidFill>
                <a:srgbClr val="000000"/>
              </a:solidFill>
              <a:latin typeface="Arial"/>
            </a:endParaRPr>
          </a:p>
          <a:p>
            <a:pPr marL="285750" indent="-285750" algn="ctr">
              <a:buFont typeface="Arial,Sans-Serif"/>
              <a:buChar char="•"/>
            </a:pPr>
            <a:r>
              <a:rPr lang="en-GB" sz="5400">
                <a:solidFill>
                  <a:srgbClr val="000000"/>
                </a:solidFill>
                <a:latin typeface="Arial"/>
              </a:rPr>
              <a:t>Less stigma, but it still exists. </a:t>
            </a:r>
            <a:endParaRPr lang="en-US" sz="5400">
              <a:solidFill>
                <a:srgbClr val="000000"/>
              </a:solidFill>
              <a:latin typeface="Arial"/>
            </a:endParaRPr>
          </a:p>
          <a:p>
            <a:pPr marL="285750" indent="-285750" algn="ctr">
              <a:buFont typeface="Arial,Sans-Serif"/>
              <a:buChar char="•"/>
            </a:pPr>
            <a:r>
              <a:rPr lang="en-GB" sz="5400">
                <a:solidFill>
                  <a:srgbClr val="000000"/>
                </a:solidFill>
                <a:latin typeface="Arial"/>
              </a:rPr>
              <a:t>More support, therapy, and community care. </a:t>
            </a:r>
            <a:endParaRPr lang="en-US" sz="5400">
              <a:solidFill>
                <a:srgbClr val="000000"/>
              </a:solidFill>
              <a:latin typeface="Arial"/>
            </a:endParaRPr>
          </a:p>
          <a:p>
            <a:pPr marL="285750" indent="-285750" algn="ctr">
              <a:buFont typeface="Arial,Sans-Serif"/>
              <a:buChar char="•"/>
            </a:pPr>
            <a:r>
              <a:rPr lang="en-GB" sz="5400">
                <a:solidFill>
                  <a:srgbClr val="000000"/>
                </a:solidFill>
                <a:latin typeface="Arial"/>
              </a:rPr>
              <a:t>People with schizophrenia can live fulfilling lives with treatment.</a:t>
            </a:r>
            <a:r>
              <a:rPr lang="en-GB" sz="1400" dirty="0">
                <a:solidFill>
                  <a:srgbClr val="000000"/>
                </a:solidFill>
                <a:latin typeface="Arial"/>
              </a:rPr>
              <a:t> </a:t>
            </a:r>
            <a:r>
              <a:rPr lang="en-GB" sz="1400">
                <a:solidFill>
                  <a:srgbClr val="000000"/>
                </a:solidFill>
                <a:latin typeface="Arial"/>
                <a:ea typeface="Calibri"/>
              </a:rPr>
              <a:t>((NICE, 2014; NHS, 2025</a:t>
            </a:r>
            <a:r>
              <a:rPr lang="en-GB" sz="1400" dirty="0">
                <a:solidFill>
                  <a:srgbClr val="000000"/>
                </a:solidFill>
                <a:latin typeface="Arial"/>
                <a:ea typeface="Calibri"/>
              </a:rPr>
              <a:t>)</a:t>
            </a:r>
            <a:endParaRPr lang="en-GB" sz="1400" dirty="0">
              <a:solidFill>
                <a:srgbClr val="000000"/>
              </a:solidFill>
              <a:latin typeface="Arial"/>
            </a:endParaRPr>
          </a:p>
          <a:p>
            <a:pPr marL="285750" indent="-285750" algn="ctr">
              <a:buFont typeface="Arial,Sans-Serif"/>
              <a:buChar char="•"/>
            </a:pPr>
            <a:endParaRPr lang="en-GB" sz="5400" dirty="0">
              <a:solidFill>
                <a:srgbClr val="000000"/>
              </a:solidFill>
              <a:latin typeface="Arial"/>
              <a:ea typeface="Calibri"/>
              <a:cs typeface="Arial"/>
            </a:endParaRPr>
          </a:p>
          <a:p>
            <a:pPr algn="ctr"/>
            <a:endParaRPr lang="en-US" sz="5400" dirty="0">
              <a:latin typeface="Arial"/>
              <a:ea typeface="Calibri"/>
              <a:cs typeface="Arial"/>
            </a:endParaRPr>
          </a:p>
          <a:p>
            <a:pPr algn="ctr"/>
            <a:endParaRPr lang="en-GB" sz="6600" dirty="0">
              <a:latin typeface="Arial"/>
              <a:ea typeface="Calibri"/>
              <a:cs typeface="Arial"/>
            </a:endParaRPr>
          </a:p>
        </p:txBody>
      </p:sp>
      <p:pic>
        <p:nvPicPr>
          <p:cNvPr id="5" name="Picture 4" descr="How to Write the Conclusion of a Literature Review? | Guide &amp; Examples -  ATLAS.ti">
            <a:extLst>
              <a:ext uri="{FF2B5EF4-FFF2-40B4-BE49-F238E27FC236}">
                <a16:creationId xmlns:a16="http://schemas.microsoft.com/office/drawing/2014/main" id="{3D21578A-C67E-CFE4-FD09-CB1DD873C41A}"/>
              </a:ext>
            </a:extLst>
          </p:cNvPr>
          <p:cNvPicPr>
            <a:picLocks noChangeAspect="1"/>
          </p:cNvPicPr>
          <p:nvPr/>
        </p:nvPicPr>
        <p:blipFill>
          <a:blip r:embed="rId2"/>
          <a:stretch>
            <a:fillRect/>
          </a:stretch>
        </p:blipFill>
        <p:spPr>
          <a:xfrm>
            <a:off x="33950365" y="19899086"/>
            <a:ext cx="9187543" cy="8342810"/>
          </a:xfrm>
          <a:prstGeom prst="rect">
            <a:avLst/>
          </a:prstGeom>
        </p:spPr>
      </p:pic>
      <p:pic>
        <p:nvPicPr>
          <p:cNvPr id="7" name="Picture 6" descr="Premium Photo | Anxiety schizophrenia and woman with mental health ...">
            <a:extLst>
              <a:ext uri="{FF2B5EF4-FFF2-40B4-BE49-F238E27FC236}">
                <a16:creationId xmlns:a16="http://schemas.microsoft.com/office/drawing/2014/main" id="{2E460872-5DE8-3261-1A96-019C86739572}"/>
              </a:ext>
            </a:extLst>
          </p:cNvPr>
          <p:cNvPicPr>
            <a:picLocks noChangeAspect="1"/>
          </p:cNvPicPr>
          <p:nvPr/>
        </p:nvPicPr>
        <p:blipFill>
          <a:blip r:embed="rId3"/>
          <a:stretch>
            <a:fillRect/>
          </a:stretch>
        </p:blipFill>
        <p:spPr>
          <a:xfrm>
            <a:off x="11760926" y="21413214"/>
            <a:ext cx="9326881" cy="8414805"/>
          </a:xfrm>
          <a:prstGeom prst="rect">
            <a:avLst/>
          </a:prstGeom>
        </p:spPr>
      </p:pic>
      <p:sp>
        <p:nvSpPr>
          <p:cNvPr id="8" name="TextBox 7">
            <a:extLst>
              <a:ext uri="{FF2B5EF4-FFF2-40B4-BE49-F238E27FC236}">
                <a16:creationId xmlns:a16="http://schemas.microsoft.com/office/drawing/2014/main" id="{102A0331-975C-9F4F-B5F8-0AFAAA5C732C}"/>
              </a:ext>
            </a:extLst>
          </p:cNvPr>
          <p:cNvSpPr txBox="1"/>
          <p:nvPr/>
        </p:nvSpPr>
        <p:spPr>
          <a:xfrm>
            <a:off x="11728747" y="30480424"/>
            <a:ext cx="101629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dirty="0">
                <a:latin typeface="Arial"/>
                <a:cs typeface="Arial"/>
              </a:rPr>
              <a:t>https://www.freepik.com/premium-photo/anxiety-schizophrenia-woman-with-mental-health-stress-paranoid-bipolar-mindset-screaming-pain-anger-depression-psychology-angry-girl-frustrated-with-thinking-crazy-negative_35736707.htm</a:t>
            </a:r>
          </a:p>
        </p:txBody>
      </p:sp>
      <p:sp>
        <p:nvSpPr>
          <p:cNvPr id="10" name="TextBox 9">
            <a:extLst>
              <a:ext uri="{FF2B5EF4-FFF2-40B4-BE49-F238E27FC236}">
                <a16:creationId xmlns:a16="http://schemas.microsoft.com/office/drawing/2014/main" id="{13AE0F46-610B-4505-3E44-BCFCA31985D4}"/>
              </a:ext>
            </a:extLst>
          </p:cNvPr>
          <p:cNvSpPr txBox="1"/>
          <p:nvPr/>
        </p:nvSpPr>
        <p:spPr>
          <a:xfrm>
            <a:off x="34580038" y="28454265"/>
            <a:ext cx="849085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Calibri"/>
                <a:cs typeface="Arial"/>
              </a:rPr>
              <a:t>Atlas.ti</a:t>
            </a:r>
            <a:endParaRPr lang="en-GB" sz="1600">
              <a:latin typeface="Arial"/>
              <a:cs typeface="Arial"/>
            </a:endParaRPr>
          </a:p>
        </p:txBody>
      </p:sp>
      <p:sp>
        <p:nvSpPr>
          <p:cNvPr id="12" name="TextBox 11">
            <a:extLst>
              <a:ext uri="{FF2B5EF4-FFF2-40B4-BE49-F238E27FC236}">
                <a16:creationId xmlns:a16="http://schemas.microsoft.com/office/drawing/2014/main" id="{506E6331-0682-3EDF-6A7E-47D542B7D399}"/>
              </a:ext>
            </a:extLst>
          </p:cNvPr>
          <p:cNvSpPr txBox="1"/>
          <p:nvPr/>
        </p:nvSpPr>
        <p:spPr>
          <a:xfrm>
            <a:off x="22597682" y="21475127"/>
            <a:ext cx="99538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193925" lvl="1">
              <a:buFont typeface=""/>
              <a:buNone/>
            </a:pPr>
            <a:r>
              <a:rPr lang="en-GB" sz="1400">
                <a:latin typeface="Arial"/>
                <a:cs typeface="Arial"/>
              </a:rPr>
              <a:t>(National Institute of Mental Health, 2024)</a:t>
            </a:r>
          </a:p>
        </p:txBody>
      </p:sp>
      <p:sp>
        <p:nvSpPr>
          <p:cNvPr id="11" name="TextBox 10">
            <a:extLst>
              <a:ext uri="{FF2B5EF4-FFF2-40B4-BE49-F238E27FC236}">
                <a16:creationId xmlns:a16="http://schemas.microsoft.com/office/drawing/2014/main" id="{7325BCB6-7EC3-5A4F-B836-BBF67E26813F}"/>
              </a:ext>
            </a:extLst>
          </p:cNvPr>
          <p:cNvSpPr txBox="1"/>
          <p:nvPr/>
        </p:nvSpPr>
        <p:spPr>
          <a:xfrm>
            <a:off x="14657885" y="19583095"/>
            <a:ext cx="126013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193925" lvl="1">
              <a:buFont typeface=""/>
              <a:buNone/>
            </a:pPr>
            <a:r>
              <a:rPr lang="en-GB" sz="1400">
                <a:latin typeface="Arial"/>
                <a:cs typeface="Arial"/>
              </a:rPr>
              <a:t>(NICE, 2014)</a:t>
            </a:r>
            <a:endParaRPr lang="en-US" sz="1400">
              <a:latin typeface="Arial"/>
              <a:cs typeface="Arial"/>
            </a:endParaRPr>
          </a:p>
        </p:txBody>
      </p:sp>
    </p:spTree>
    <p:extLst>
      <p:ext uri="{BB962C8B-B14F-4D97-AF65-F5344CB8AC3E}">
        <p14:creationId xmlns:p14="http://schemas.microsoft.com/office/powerpoint/2010/main" val="3905551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C8416-76EF-AB9A-E126-9D498B692A5B}"/>
              </a:ext>
            </a:extLst>
          </p:cNvPr>
          <p:cNvSpPr txBox="1"/>
          <p:nvPr/>
        </p:nvSpPr>
        <p:spPr>
          <a:xfrm>
            <a:off x="1823161" y="1268336"/>
            <a:ext cx="32596181" cy="28161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7200" b="1">
                <a:solidFill>
                  <a:srgbClr val="FF0000"/>
                </a:solidFill>
                <a:latin typeface="Arial"/>
                <a:cs typeface="Arial"/>
              </a:rPr>
              <a:t>Refences:</a:t>
            </a:r>
            <a:endParaRPr lang="en-US" sz="5400">
              <a:latin typeface="Arial"/>
              <a:cs typeface="Arial"/>
            </a:endParaRPr>
          </a:p>
          <a:p>
            <a:endParaRPr lang="en-GB" sz="6600" b="1">
              <a:solidFill>
                <a:srgbClr val="FF0000"/>
              </a:solidFill>
              <a:latin typeface="Arial"/>
              <a:cs typeface="Arial"/>
            </a:endParaRPr>
          </a:p>
          <a:p>
            <a:endParaRPr lang="en-GB" sz="5400" dirty="0">
              <a:solidFill>
                <a:srgbClr val="222222"/>
              </a:solidFill>
              <a:highlight>
                <a:srgbClr val="FFFFFF"/>
              </a:highlight>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Carpenter Jr, W.T., Strauss, J.S. and Bartko, J.J. (1973) 'Flexible system for the diagnosis of schizophrenia: Report from the WHO International Pilot Study of Schizophrenia', </a:t>
            </a:r>
            <a:r>
              <a:rPr lang="en-GB" sz="4800" i="1">
                <a:solidFill>
                  <a:srgbClr val="222222"/>
                </a:solidFill>
                <a:highlight>
                  <a:srgbClr val="FFFFFF"/>
                </a:highlight>
                <a:latin typeface="Arial"/>
                <a:ea typeface="+mn-lt"/>
                <a:cs typeface="Arial"/>
              </a:rPr>
              <a:t>Science</a:t>
            </a:r>
            <a:r>
              <a:rPr lang="en-GB" sz="4800">
                <a:solidFill>
                  <a:srgbClr val="222222"/>
                </a:solidFill>
                <a:highlight>
                  <a:srgbClr val="FFFFFF"/>
                </a:highlight>
                <a:latin typeface="Arial"/>
                <a:ea typeface="+mn-lt"/>
                <a:cs typeface="Arial"/>
              </a:rPr>
              <a:t>, 182(4118), pp. 1275–1278.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Gross, G. (1989) 'The "basic" symptoms of schizophrenia', </a:t>
            </a:r>
            <a:r>
              <a:rPr lang="en-GB" sz="4800" i="1">
                <a:solidFill>
                  <a:srgbClr val="222222"/>
                </a:solidFill>
                <a:highlight>
                  <a:srgbClr val="FFFFFF"/>
                </a:highlight>
                <a:latin typeface="Arial"/>
                <a:ea typeface="+mn-lt"/>
                <a:cs typeface="Arial"/>
              </a:rPr>
              <a:t>The British Journal of Psychiatry</a:t>
            </a:r>
            <a:r>
              <a:rPr lang="en-GB" sz="4800">
                <a:solidFill>
                  <a:srgbClr val="222222"/>
                </a:solidFill>
                <a:highlight>
                  <a:srgbClr val="FFFFFF"/>
                </a:highlight>
                <a:latin typeface="Arial"/>
                <a:ea typeface="+mn-lt"/>
                <a:cs typeface="Arial"/>
              </a:rPr>
              <a:t>, 155(S7), pp. 21–25.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National Institute for Health and Care Excellence (NICE) (2014) </a:t>
            </a:r>
            <a:r>
              <a:rPr lang="en-GB" sz="4800" i="1">
                <a:solidFill>
                  <a:srgbClr val="222222"/>
                </a:solidFill>
                <a:highlight>
                  <a:srgbClr val="FFFFFF"/>
                </a:highlight>
                <a:latin typeface="Arial"/>
                <a:ea typeface="+mn-lt"/>
                <a:cs typeface="Arial"/>
              </a:rPr>
              <a:t>Psychosis and schizophrenia in adults: prevention and management (CG178).</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2"/>
              </a:rPr>
              <a:t>https://www.nice.org.uk/guidance/cg178</a:t>
            </a:r>
            <a:r>
              <a:rPr lang="en-GB" sz="4800">
                <a:solidFill>
                  <a:srgbClr val="222222"/>
                </a:solidFill>
                <a:highlight>
                  <a:srgbClr val="FFFFFF"/>
                </a:highlight>
                <a:latin typeface="Arial"/>
                <a:ea typeface="+mn-lt"/>
                <a:cs typeface="Arial"/>
              </a:rPr>
              <a:t> (Accessed: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National Institute of Mental Health (2024) </a:t>
            </a:r>
            <a:r>
              <a:rPr lang="en-GB" sz="4800" i="1">
                <a:solidFill>
                  <a:srgbClr val="222222"/>
                </a:solidFill>
                <a:highlight>
                  <a:srgbClr val="FFFFFF"/>
                </a:highlight>
                <a:latin typeface="Arial"/>
                <a:ea typeface="+mn-lt"/>
                <a:cs typeface="Arial"/>
              </a:rPr>
              <a:t>Schizophrenia.</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3"/>
              </a:rPr>
              <a:t>https://www.nimh.nih.gov/health/topics/schizophrenia</a:t>
            </a:r>
            <a:r>
              <a:rPr lang="en-GB" sz="4800">
                <a:solidFill>
                  <a:srgbClr val="222222"/>
                </a:solidFill>
                <a:highlight>
                  <a:srgbClr val="FFFFFF"/>
                </a:highlight>
                <a:latin typeface="Arial"/>
                <a:ea typeface="+mn-lt"/>
                <a:cs typeface="Arial"/>
              </a:rPr>
              <a:t> (Accessed: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NHS (2025) </a:t>
            </a:r>
            <a:r>
              <a:rPr lang="en-GB" sz="4800" i="1">
                <a:solidFill>
                  <a:srgbClr val="222222"/>
                </a:solidFill>
                <a:highlight>
                  <a:srgbClr val="FFFFFF"/>
                </a:highlight>
                <a:latin typeface="Arial"/>
                <a:ea typeface="+mn-lt"/>
                <a:cs typeface="Arial"/>
              </a:rPr>
              <a:t>Schizophrenia – Causes.</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4"/>
              </a:rPr>
              <a:t>https://www.nhs.uk/mental-health/conditions/schizophrenia/causes/</a:t>
            </a:r>
            <a:r>
              <a:rPr lang="en-GB" sz="4800" dirty="0">
                <a:solidFill>
                  <a:srgbClr val="222222"/>
                </a:solidFill>
                <a:highlight>
                  <a:srgbClr val="FFFFFF"/>
                </a:highlight>
                <a:latin typeface="Arial"/>
                <a:ea typeface="+mn-lt"/>
                <a:cs typeface="Arial"/>
              </a:rPr>
              <a:t> </a:t>
            </a:r>
            <a:r>
              <a:rPr lang="en-GB" sz="4800">
                <a:solidFill>
                  <a:srgbClr val="222222"/>
                </a:solidFill>
                <a:highlight>
                  <a:srgbClr val="FFFFFF"/>
                </a:highlight>
                <a:latin typeface="Arial"/>
                <a:ea typeface="+mn-lt"/>
                <a:cs typeface="Arial"/>
              </a:rPr>
              <a:t>(Accessed: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NHS (2025) </a:t>
            </a:r>
            <a:r>
              <a:rPr lang="en-GB" sz="4800" i="1">
                <a:solidFill>
                  <a:srgbClr val="222222"/>
                </a:solidFill>
                <a:highlight>
                  <a:srgbClr val="FFFFFF"/>
                </a:highlight>
                <a:latin typeface="Arial"/>
                <a:ea typeface="+mn-lt"/>
                <a:cs typeface="Arial"/>
              </a:rPr>
              <a:t>Schizophrenia – Symptoms.</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5"/>
              </a:rPr>
              <a:t>https://www.nhs.uk/mental-health/conditions/schizophrenia/symptoms/</a:t>
            </a:r>
            <a:r>
              <a:rPr lang="en-GB" sz="4800">
                <a:solidFill>
                  <a:srgbClr val="222222"/>
                </a:solidFill>
                <a:highlight>
                  <a:srgbClr val="FFFFFF"/>
                </a:highlight>
                <a:latin typeface="Arial"/>
                <a:ea typeface="+mn-lt"/>
                <a:cs typeface="Arial"/>
              </a:rPr>
              <a:t> (Accessed: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NHS (2025) </a:t>
            </a:r>
            <a:r>
              <a:rPr lang="en-GB" sz="4800" i="1">
                <a:solidFill>
                  <a:srgbClr val="222222"/>
                </a:solidFill>
                <a:highlight>
                  <a:srgbClr val="FFFFFF"/>
                </a:highlight>
                <a:latin typeface="Arial"/>
                <a:ea typeface="+mn-lt"/>
                <a:cs typeface="Arial"/>
              </a:rPr>
              <a:t>Schizophrenia – Treatment.</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6"/>
              </a:rPr>
              <a:t>https://www.nhs.uk/mental-health/conditions/schizophrenia/treatment/</a:t>
            </a:r>
            <a:r>
              <a:rPr lang="en-GB" sz="4800">
                <a:solidFill>
                  <a:srgbClr val="222222"/>
                </a:solidFill>
                <a:highlight>
                  <a:srgbClr val="FFFFFF"/>
                </a:highlight>
                <a:latin typeface="Arial"/>
                <a:ea typeface="+mn-lt"/>
                <a:cs typeface="Arial"/>
              </a:rPr>
              <a:t> (Accessed: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Tandon, R., Gaebel, W., Barch, D.M., Bustillo, J., Gur, R.E., Heckers, S., Malaspina, D., Owen, M.J., Schultz, S., Tsuang, M. and Van Os, J. (2013) 'Definition and description of schizophrenia in the DSM-5', </a:t>
            </a:r>
            <a:r>
              <a:rPr lang="en-GB" sz="4800" i="1">
                <a:solidFill>
                  <a:srgbClr val="222222"/>
                </a:solidFill>
                <a:highlight>
                  <a:srgbClr val="FFFFFF"/>
                </a:highlight>
                <a:latin typeface="Arial"/>
                <a:ea typeface="+mn-lt"/>
                <a:cs typeface="Arial"/>
              </a:rPr>
              <a:t>Schizophrenia Research</a:t>
            </a:r>
            <a:r>
              <a:rPr lang="en-GB" sz="4800">
                <a:solidFill>
                  <a:srgbClr val="222222"/>
                </a:solidFill>
                <a:highlight>
                  <a:srgbClr val="FFFFFF"/>
                </a:highlight>
                <a:latin typeface="Arial"/>
                <a:ea typeface="+mn-lt"/>
                <a:cs typeface="Arial"/>
              </a:rPr>
              <a:t>, 150(1), pp. 3–10.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World Health Organization (2025) </a:t>
            </a:r>
            <a:r>
              <a:rPr lang="en-GB" sz="4800" i="1">
                <a:solidFill>
                  <a:srgbClr val="222222"/>
                </a:solidFill>
                <a:highlight>
                  <a:srgbClr val="FFFFFF"/>
                </a:highlight>
                <a:latin typeface="Arial"/>
                <a:ea typeface="+mn-lt"/>
                <a:cs typeface="Arial"/>
              </a:rPr>
              <a:t>ICD-11 for Mortality and Morbidity Statistics: Schizophrenia.</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7"/>
              </a:rPr>
              <a:t>https://icd.who.int/browse/2025-01/mms/en#/http://id.who.int/icd/entity/1683919430</a:t>
            </a:r>
            <a:r>
              <a:rPr lang="en-GB" sz="4800">
                <a:solidFill>
                  <a:srgbClr val="222222"/>
                </a:solidFill>
                <a:highlight>
                  <a:srgbClr val="FFFFFF"/>
                </a:highlight>
                <a:latin typeface="Arial"/>
                <a:ea typeface="+mn-lt"/>
                <a:cs typeface="Arial"/>
              </a:rPr>
              <a:t> (Accessed: 27 July 2026). </a:t>
            </a:r>
            <a:endParaRPr lang="en-GB" sz="4800">
              <a:latin typeface="Arial"/>
              <a:cs typeface="Arial"/>
            </a:endParaRPr>
          </a:p>
          <a:p>
            <a:pPr marL="285750" indent="-285750">
              <a:lnSpc>
                <a:spcPct val="150000"/>
              </a:lnSpc>
              <a:buFont typeface="Arial"/>
              <a:buChar char="•"/>
            </a:pPr>
            <a:r>
              <a:rPr lang="en-GB" sz="4800">
                <a:solidFill>
                  <a:srgbClr val="222222"/>
                </a:solidFill>
                <a:highlight>
                  <a:srgbClr val="FFFFFF"/>
                </a:highlight>
                <a:latin typeface="Arial"/>
                <a:ea typeface="+mn-lt"/>
                <a:cs typeface="Arial"/>
              </a:rPr>
              <a:t>World Health Organization (2025) </a:t>
            </a:r>
            <a:r>
              <a:rPr lang="en-GB" sz="4800" i="1">
                <a:solidFill>
                  <a:srgbClr val="222222"/>
                </a:solidFill>
                <a:highlight>
                  <a:srgbClr val="FFFFFF"/>
                </a:highlight>
                <a:latin typeface="Arial"/>
                <a:ea typeface="+mn-lt"/>
                <a:cs typeface="Arial"/>
              </a:rPr>
              <a:t>Schizophrenia.</a:t>
            </a:r>
            <a:r>
              <a:rPr lang="en-GB" sz="4800">
                <a:solidFill>
                  <a:srgbClr val="222222"/>
                </a:solidFill>
                <a:highlight>
                  <a:srgbClr val="FFFFFF"/>
                </a:highlight>
                <a:latin typeface="Arial"/>
                <a:ea typeface="+mn-lt"/>
                <a:cs typeface="Arial"/>
              </a:rPr>
              <a:t> Available at: </a:t>
            </a:r>
            <a:r>
              <a:rPr lang="en-GB" sz="4800" dirty="0">
                <a:solidFill>
                  <a:srgbClr val="222222"/>
                </a:solidFill>
                <a:highlight>
                  <a:srgbClr val="FFFFFF"/>
                </a:highlight>
                <a:latin typeface="Arial"/>
                <a:ea typeface="+mn-lt"/>
                <a:cs typeface="Arial"/>
                <a:hlinkClick r:id="rId8"/>
              </a:rPr>
              <a:t>https://www.who.int/news-room/fact-sheets/detail/schizophrenia</a:t>
            </a:r>
            <a:r>
              <a:rPr lang="en-GB" sz="4800">
                <a:solidFill>
                  <a:srgbClr val="222222"/>
                </a:solidFill>
                <a:highlight>
                  <a:srgbClr val="FFFFFF"/>
                </a:highlight>
                <a:latin typeface="Arial"/>
                <a:ea typeface="+mn-lt"/>
                <a:cs typeface="Arial"/>
              </a:rPr>
              <a:t> (Accessed: 27 July 2026).</a:t>
            </a:r>
            <a:endParaRPr lang="en-GB" sz="4800">
              <a:latin typeface="Arial"/>
              <a:cs typeface="Arial"/>
            </a:endParaRPr>
          </a:p>
          <a:p>
            <a:pPr>
              <a:lnSpc>
                <a:spcPct val="150000"/>
              </a:lnSpc>
            </a:pPr>
            <a:endParaRPr lang="en-GB" sz="4800" dirty="0">
              <a:solidFill>
                <a:srgbClr val="222222"/>
              </a:solidFill>
              <a:highlight>
                <a:srgbClr val="FFFFFF"/>
              </a:highlight>
              <a:latin typeface="Arial"/>
              <a:cs typeface="Arial"/>
            </a:endParaRPr>
          </a:p>
          <a:p>
            <a:pPr>
              <a:lnSpc>
                <a:spcPct val="150000"/>
              </a:lnSpc>
            </a:pPr>
            <a:endParaRPr lang="en-GB" sz="4800" dirty="0">
              <a:solidFill>
                <a:srgbClr val="222222"/>
              </a:solidFill>
              <a:highlight>
                <a:srgbClr val="FFFFFF"/>
              </a:highlight>
              <a:latin typeface="Arial"/>
              <a:cs typeface="Arial"/>
            </a:endParaRPr>
          </a:p>
          <a:p>
            <a:endParaRPr lang="en-GB" sz="5400" dirty="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340640955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0c72a01-2fa1-42e3-a1c4-c26bee686c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9AD26C495DABD4BBF49CAB5A9447134" ma:contentTypeVersion="10" ma:contentTypeDescription="Create a new document." ma:contentTypeScope="" ma:versionID="6d598fdfe1576df913391ea25b1116f7">
  <xsd:schema xmlns:xsd="http://www.w3.org/2001/XMLSchema" xmlns:xs="http://www.w3.org/2001/XMLSchema" xmlns:p="http://schemas.microsoft.com/office/2006/metadata/properties" xmlns:ns3="e0c72a01-2fa1-42e3-a1c4-c26bee686cc0" targetNamespace="http://schemas.microsoft.com/office/2006/metadata/properties" ma:root="true" ma:fieldsID="313aa839c029bcba8fa28340ce549105" ns3:_="">
    <xsd:import namespace="e0c72a01-2fa1-42e3-a1c4-c26bee686cc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c72a01-2fa1-42e3-a1c4-c26bee686cc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DA2A24-4F88-4F74-B365-04A421F640AD}">
  <ds:schemaRefs>
    <ds:schemaRef ds:uri="e0c72a01-2fa1-42e3-a1c4-c26bee686cc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2A5B160-0931-45B4-917A-97D67C613731}">
  <ds:schemaRefs>
    <ds:schemaRef ds:uri="e0c72a01-2fa1-42e3-a1c4-c26bee686cc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CFBFBCC-D9A8-400B-9494-9B70F174E8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36x48-Template-V2b</Template>
  <Application>Microsoft Office PowerPoint</Application>
  <PresentationFormat>Custom</PresentationFormat>
  <Slides>4</Slides>
  <Notes>0</Notes>
  <HiddenSlides>0</HiddenSlides>
  <ScaleCrop>false</ScaleCrop>
  <HeadingPairs>
    <vt:vector size="4" baseType="variant">
      <vt:variant>
        <vt:lpstr>Theme</vt:lpstr>
      </vt:variant>
      <vt:variant>
        <vt:i4>5</vt:i4>
      </vt:variant>
      <vt:variant>
        <vt:lpstr>Slide Titles</vt:lpstr>
      </vt:variant>
      <vt:variant>
        <vt:i4>4</vt:i4>
      </vt:variant>
    </vt:vector>
  </HeadingPairs>
  <TitlesOfParts>
    <vt:vector size="9" baseType="lpstr">
      <vt:lpstr>36x48-Template-V2b</vt:lpstr>
      <vt:lpstr>Without Quick Guides</vt:lpstr>
      <vt:lpstr>Classic 3 Columns</vt:lpstr>
      <vt:lpstr>Trifold - Wide Center</vt:lpstr>
      <vt:lpstr>Office Theme</vt:lpstr>
      <vt:lpstr>  Student name: Magdalena Maria Urbanek Student number: 2337348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revision>383</cp:revision>
  <cp:lastPrinted>2015-06-29T17:31:11Z</cp:lastPrinted>
  <dcterms:created xsi:type="dcterms:W3CDTF">2012-02-03T19:11:35Z</dcterms:created>
  <dcterms:modified xsi:type="dcterms:W3CDTF">2026-07-28T21:27:26Z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0x010100A9AD26C495DABD4BBF49CAB5A9447134</vt:lpwstr>
  </property>
</Properties>
</file>