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6"/>
  </p:notesMasterIdLst>
  <p:sldIdLst>
    <p:sldId id="257" r:id="rId2"/>
    <p:sldId id="256" r:id="rId3"/>
    <p:sldId id="261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CF32AA5-1DBF-4E52-803F-09FCAEC9CD02}">
          <p14:sldIdLst>
            <p14:sldId id="257"/>
            <p14:sldId id="256"/>
            <p14:sldId id="261"/>
            <p14:sldId id="25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DCD50D-B165-4476-99B5-501AC5C6B5AE}" v="695" dt="2026-03-08T10:01:27.1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sbah shams" userId="48165baf27df0490" providerId="LiveId" clId="{90A98C24-B853-4FE6-B0C7-AD9B8824AD1A}"/>
    <pc:docChg chg="undo custSel addSld delSld modSld modMainMaster modSection modNotesMaster">
      <pc:chgData name="misbah shams" userId="48165baf27df0490" providerId="LiveId" clId="{90A98C24-B853-4FE6-B0C7-AD9B8824AD1A}" dt="2026-03-08T10:05:37.669" v="2409" actId="14100"/>
      <pc:docMkLst>
        <pc:docMk/>
      </pc:docMkLst>
      <pc:sldChg chg="addSp delSp modSp mod addAnim delAnim modAnim">
        <pc:chgData name="misbah shams" userId="48165baf27df0490" providerId="LiveId" clId="{90A98C24-B853-4FE6-B0C7-AD9B8824AD1A}" dt="2026-03-08T10:05:37.669" v="2409" actId="14100"/>
        <pc:sldMkLst>
          <pc:docMk/>
          <pc:sldMk cId="251621724" sldId="256"/>
        </pc:sldMkLst>
        <pc:spChg chg="add del mod">
          <ac:chgData name="misbah shams" userId="48165baf27df0490" providerId="LiveId" clId="{90A98C24-B853-4FE6-B0C7-AD9B8824AD1A}" dt="2026-03-07T23:31:28.750" v="2368" actId="1076"/>
          <ac:spMkLst>
            <pc:docMk/>
            <pc:sldMk cId="251621724" sldId="256"/>
            <ac:spMk id="2" creationId="{18A17558-DAA2-63E4-95D1-14698C17F39A}"/>
          </ac:spMkLst>
        </pc:spChg>
        <pc:spChg chg="mod">
          <ac:chgData name="misbah shams" userId="48165baf27df0490" providerId="LiveId" clId="{90A98C24-B853-4FE6-B0C7-AD9B8824AD1A}" dt="2026-03-07T23:11:21.642" v="2175"/>
          <ac:spMkLst>
            <pc:docMk/>
            <pc:sldMk cId="251621724" sldId="256"/>
            <ac:spMk id="4" creationId="{DCDA808F-7BA0-A0CA-C54E-BEE748DBD8C2}"/>
          </ac:spMkLst>
        </pc:spChg>
        <pc:spChg chg="add del mod ord">
          <ac:chgData name="misbah shams" userId="48165baf27df0490" providerId="LiveId" clId="{90A98C24-B853-4FE6-B0C7-AD9B8824AD1A}" dt="2026-03-08T10:05:37.669" v="2409" actId="14100"/>
          <ac:spMkLst>
            <pc:docMk/>
            <pc:sldMk cId="251621724" sldId="256"/>
            <ac:spMk id="5" creationId="{4A3A58DC-499D-5885-0006-D9F2BFD2F81C}"/>
          </ac:spMkLst>
        </pc:spChg>
        <pc:spChg chg="mod">
          <ac:chgData name="misbah shams" userId="48165baf27df0490" providerId="LiveId" clId="{90A98C24-B853-4FE6-B0C7-AD9B8824AD1A}" dt="2026-03-07T23:24:40.618" v="2273" actId="21"/>
          <ac:spMkLst>
            <pc:docMk/>
            <pc:sldMk cId="251621724" sldId="256"/>
            <ac:spMk id="6" creationId="{75498A73-1E2B-0134-6B0D-08DA183148E1}"/>
          </ac:spMkLst>
        </pc:spChg>
        <pc:spChg chg="mod">
          <ac:chgData name="misbah shams" userId="48165baf27df0490" providerId="LiveId" clId="{90A98C24-B853-4FE6-B0C7-AD9B8824AD1A}" dt="2026-03-07T23:31:25.295" v="2367" actId="1076"/>
          <ac:spMkLst>
            <pc:docMk/>
            <pc:sldMk cId="251621724" sldId="256"/>
            <ac:spMk id="8" creationId="{B1C14AAE-9FBB-1A04-99EE-C7DED60F300E}"/>
          </ac:spMkLst>
        </pc:spChg>
        <pc:spChg chg="add del mod">
          <ac:chgData name="misbah shams" userId="48165baf27df0490" providerId="LiveId" clId="{90A98C24-B853-4FE6-B0C7-AD9B8824AD1A}" dt="2026-03-07T23:26:27.116" v="2291" actId="478"/>
          <ac:spMkLst>
            <pc:docMk/>
            <pc:sldMk cId="251621724" sldId="256"/>
            <ac:spMk id="9" creationId="{FC9BDC14-FFD1-CB19-6FA3-D2E4373EDE3E}"/>
          </ac:spMkLst>
        </pc:spChg>
        <pc:spChg chg="add del mod">
          <ac:chgData name="misbah shams" userId="48165baf27df0490" providerId="LiveId" clId="{90A98C24-B853-4FE6-B0C7-AD9B8824AD1A}" dt="2026-03-07T23:22:37.727" v="2259" actId="21"/>
          <ac:spMkLst>
            <pc:docMk/>
            <pc:sldMk cId="251621724" sldId="256"/>
            <ac:spMk id="10" creationId="{4A3A58DC-499D-5885-0006-D9F2BFD2F81C}"/>
          </ac:spMkLst>
        </pc:spChg>
        <pc:spChg chg="add mod">
          <ac:chgData name="misbah shams" userId="48165baf27df0490" providerId="LiveId" clId="{90A98C24-B853-4FE6-B0C7-AD9B8824AD1A}" dt="2026-03-07T23:25:39.374" v="2283" actId="1076"/>
          <ac:spMkLst>
            <pc:docMk/>
            <pc:sldMk cId="251621724" sldId="256"/>
            <ac:spMk id="11" creationId="{8267F0DE-3562-C19B-4EF9-13AE2457D911}"/>
          </ac:spMkLst>
        </pc:spChg>
        <pc:spChg chg="add del mod">
          <ac:chgData name="misbah shams" userId="48165baf27df0490" providerId="LiveId" clId="{90A98C24-B853-4FE6-B0C7-AD9B8824AD1A}" dt="2026-03-07T23:25:35.024" v="2282" actId="478"/>
          <ac:spMkLst>
            <pc:docMk/>
            <pc:sldMk cId="251621724" sldId="256"/>
            <ac:spMk id="12" creationId="{C51FEE6C-AD4A-7636-600C-BC5DB83EC7EC}"/>
          </ac:spMkLst>
        </pc:spChg>
        <pc:spChg chg="mod">
          <ac:chgData name="misbah shams" userId="48165baf27df0490" providerId="LiveId" clId="{90A98C24-B853-4FE6-B0C7-AD9B8824AD1A}" dt="2026-03-07T23:30:55.616" v="2365" actId="1076"/>
          <ac:spMkLst>
            <pc:docMk/>
            <pc:sldMk cId="251621724" sldId="256"/>
            <ac:spMk id="13" creationId="{DF714AA4-6DE4-FD3B-9410-881FB65B4D31}"/>
          </ac:spMkLst>
        </pc:spChg>
        <pc:spChg chg="add del mod">
          <ac:chgData name="misbah shams" userId="48165baf27df0490" providerId="LiveId" clId="{90A98C24-B853-4FE6-B0C7-AD9B8824AD1A}" dt="2026-03-07T23:21:44.472" v="2254" actId="478"/>
          <ac:spMkLst>
            <pc:docMk/>
            <pc:sldMk cId="251621724" sldId="256"/>
            <ac:spMk id="14" creationId="{13967F6A-42F4-78A1-D22D-3083AB98484C}"/>
          </ac:spMkLst>
        </pc:spChg>
        <pc:spChg chg="add del mod">
          <ac:chgData name="misbah shams" userId="48165baf27df0490" providerId="LiveId" clId="{90A98C24-B853-4FE6-B0C7-AD9B8824AD1A}" dt="2026-03-07T23:22:31.905" v="2257" actId="478"/>
          <ac:spMkLst>
            <pc:docMk/>
            <pc:sldMk cId="251621724" sldId="256"/>
            <ac:spMk id="15" creationId="{C3FC5988-B1D4-D66A-1A58-6541136DEE71}"/>
          </ac:spMkLst>
        </pc:spChg>
        <pc:spChg chg="add mod">
          <ac:chgData name="misbah shams" userId="48165baf27df0490" providerId="LiveId" clId="{90A98C24-B853-4FE6-B0C7-AD9B8824AD1A}" dt="2026-03-07T23:31:32.450" v="2369" actId="1076"/>
          <ac:spMkLst>
            <pc:docMk/>
            <pc:sldMk cId="251621724" sldId="256"/>
            <ac:spMk id="16" creationId="{900C4100-3FEB-CA2C-1070-1F2725D7AE73}"/>
          </ac:spMkLst>
        </pc:spChg>
        <pc:spChg chg="add del mod">
          <ac:chgData name="misbah shams" userId="48165baf27df0490" providerId="LiveId" clId="{90A98C24-B853-4FE6-B0C7-AD9B8824AD1A}" dt="2026-03-07T23:23:47.045" v="2265" actId="478"/>
          <ac:spMkLst>
            <pc:docMk/>
            <pc:sldMk cId="251621724" sldId="256"/>
            <ac:spMk id="17" creationId="{CBB8A200-AD5C-FCCF-38EC-B2B0DBE4BEF7}"/>
          </ac:spMkLst>
        </pc:spChg>
        <pc:spChg chg="add del mod">
          <ac:chgData name="misbah shams" userId="48165baf27df0490" providerId="LiveId" clId="{90A98C24-B853-4FE6-B0C7-AD9B8824AD1A}" dt="2026-03-07T23:24:26.077" v="2270" actId="478"/>
          <ac:spMkLst>
            <pc:docMk/>
            <pc:sldMk cId="251621724" sldId="256"/>
            <ac:spMk id="18" creationId="{9FCDC5A3-AD66-7106-2D87-63CB951CEC17}"/>
          </ac:spMkLst>
        </pc:spChg>
        <pc:spChg chg="add mod">
          <ac:chgData name="misbah shams" userId="48165baf27df0490" providerId="LiveId" clId="{90A98C24-B853-4FE6-B0C7-AD9B8824AD1A}" dt="2026-03-07T23:26:49.163" v="2294" actId="14100"/>
          <ac:spMkLst>
            <pc:docMk/>
            <pc:sldMk cId="251621724" sldId="256"/>
            <ac:spMk id="19" creationId="{924780E2-4063-97DA-0606-38A4BCA2A5F9}"/>
          </ac:spMkLst>
        </pc:spChg>
        <pc:spChg chg="add del mod">
          <ac:chgData name="misbah shams" userId="48165baf27df0490" providerId="LiveId" clId="{90A98C24-B853-4FE6-B0C7-AD9B8824AD1A}" dt="2026-03-07T23:27:28.611" v="2298" actId="1076"/>
          <ac:spMkLst>
            <pc:docMk/>
            <pc:sldMk cId="251621724" sldId="256"/>
            <ac:spMk id="20" creationId="{0F2DB991-E57A-4478-2E9C-0DE6F1F20229}"/>
          </ac:spMkLst>
        </pc:spChg>
        <pc:spChg chg="add mod">
          <ac:chgData name="misbah shams" userId="48165baf27df0490" providerId="LiveId" clId="{90A98C24-B853-4FE6-B0C7-AD9B8824AD1A}" dt="2026-03-07T23:27:30.959" v="2299" actId="1076"/>
          <ac:spMkLst>
            <pc:docMk/>
            <pc:sldMk cId="251621724" sldId="256"/>
            <ac:spMk id="21" creationId="{0A323986-6ADE-59F1-4D8D-C2A9E095025E}"/>
          </ac:spMkLst>
        </pc:spChg>
        <pc:grpChg chg="add del mod">
          <ac:chgData name="misbah shams" userId="48165baf27df0490" providerId="LiveId" clId="{90A98C24-B853-4FE6-B0C7-AD9B8824AD1A}" dt="2026-03-07T23:25:32.030" v="2281" actId="478"/>
          <ac:grpSpMkLst>
            <pc:docMk/>
            <pc:sldMk cId="251621724" sldId="256"/>
            <ac:grpSpMk id="3" creationId="{20F00A54-14B1-0A08-362C-D230CF370985}"/>
          </ac:grpSpMkLst>
        </pc:grpChg>
        <pc:graphicFrameChg chg="add del mod modGraphic">
          <ac:chgData name="misbah shams" userId="48165baf27df0490" providerId="LiveId" clId="{90A98C24-B853-4FE6-B0C7-AD9B8824AD1A}" dt="2026-03-07T23:11:07.025" v="2172" actId="478"/>
          <ac:graphicFrameMkLst>
            <pc:docMk/>
            <pc:sldMk cId="251621724" sldId="256"/>
            <ac:graphicFrameMk id="7" creationId="{8E561C13-9B5E-C4F2-7F50-51A7F36A185B}"/>
          </ac:graphicFrameMkLst>
        </pc:graphicFrameChg>
      </pc:sldChg>
      <pc:sldChg chg="addSp delSp modSp mod">
        <pc:chgData name="misbah shams" userId="48165baf27df0490" providerId="LiveId" clId="{90A98C24-B853-4FE6-B0C7-AD9B8824AD1A}" dt="2026-03-07T23:11:51.381" v="2187" actId="21"/>
        <pc:sldMkLst>
          <pc:docMk/>
          <pc:sldMk cId="1479464186" sldId="257"/>
        </pc:sldMkLst>
        <pc:spChg chg="add mod">
          <ac:chgData name="misbah shams" userId="48165baf27df0490" providerId="LiveId" clId="{90A98C24-B853-4FE6-B0C7-AD9B8824AD1A}" dt="2026-03-06T22:16:47.065" v="2025" actId="20577"/>
          <ac:spMkLst>
            <pc:docMk/>
            <pc:sldMk cId="1479464186" sldId="257"/>
            <ac:spMk id="2" creationId="{0B775CEA-D38E-8896-ABEF-B6B34D049910}"/>
          </ac:spMkLst>
        </pc:spChg>
        <pc:spChg chg="add mod">
          <ac:chgData name="misbah shams" userId="48165baf27df0490" providerId="LiveId" clId="{90A98C24-B853-4FE6-B0C7-AD9B8824AD1A}" dt="2026-03-07T23:10:41.865" v="2169"/>
          <ac:spMkLst>
            <pc:docMk/>
            <pc:sldMk cId="1479464186" sldId="257"/>
            <ac:spMk id="4" creationId="{DCDA808F-7BA0-A0CA-C54E-BEE748DBD8C2}"/>
          </ac:spMkLst>
        </pc:spChg>
        <pc:spChg chg="add mod">
          <ac:chgData name="misbah shams" userId="48165baf27df0490" providerId="LiveId" clId="{90A98C24-B853-4FE6-B0C7-AD9B8824AD1A}" dt="2026-03-07T23:10:41.865" v="2169"/>
          <ac:spMkLst>
            <pc:docMk/>
            <pc:sldMk cId="1479464186" sldId="257"/>
            <ac:spMk id="5" creationId="{75498A73-1E2B-0134-6B0D-08DA183148E1}"/>
          </ac:spMkLst>
        </pc:spChg>
        <pc:spChg chg="mod">
          <ac:chgData name="misbah shams" userId="48165baf27df0490" providerId="LiveId" clId="{90A98C24-B853-4FE6-B0C7-AD9B8824AD1A}" dt="2026-03-06T21:57:10.448" v="1757"/>
          <ac:spMkLst>
            <pc:docMk/>
            <pc:sldMk cId="1479464186" sldId="257"/>
            <ac:spMk id="6" creationId="{F47C0C98-9DB3-D0C5-DF62-1C5B7F625AEF}"/>
          </ac:spMkLst>
        </pc:spChg>
        <pc:spChg chg="mod">
          <ac:chgData name="misbah shams" userId="48165baf27df0490" providerId="LiveId" clId="{90A98C24-B853-4FE6-B0C7-AD9B8824AD1A}" dt="2026-03-06T21:57:10.448" v="1757"/>
          <ac:spMkLst>
            <pc:docMk/>
            <pc:sldMk cId="1479464186" sldId="257"/>
            <ac:spMk id="7" creationId="{FAC94C40-FC58-11D3-B784-2D610CF944DB}"/>
          </ac:spMkLst>
        </pc:spChg>
        <pc:spChg chg="mod">
          <ac:chgData name="misbah shams" userId="48165baf27df0490" providerId="LiveId" clId="{90A98C24-B853-4FE6-B0C7-AD9B8824AD1A}" dt="2026-03-06T21:57:10.448" v="1757"/>
          <ac:spMkLst>
            <pc:docMk/>
            <pc:sldMk cId="1479464186" sldId="257"/>
            <ac:spMk id="8" creationId="{7688054F-F214-F309-B403-27096C412965}"/>
          </ac:spMkLst>
        </pc:spChg>
        <pc:spChg chg="mod">
          <ac:chgData name="misbah shams" userId="48165baf27df0490" providerId="LiveId" clId="{90A98C24-B853-4FE6-B0C7-AD9B8824AD1A}" dt="2026-03-06T22:14:50.628" v="1937" actId="313"/>
          <ac:spMkLst>
            <pc:docMk/>
            <pc:sldMk cId="1479464186" sldId="257"/>
            <ac:spMk id="9" creationId="{6E88BE97-5180-972C-808D-40C2D1F954DA}"/>
          </ac:spMkLst>
        </pc:spChg>
        <pc:spChg chg="add mod topLvl">
          <ac:chgData name="misbah shams" userId="48165baf27df0490" providerId="LiveId" clId="{90A98C24-B853-4FE6-B0C7-AD9B8824AD1A}" dt="2026-03-07T23:11:51.381" v="2187" actId="21"/>
          <ac:spMkLst>
            <pc:docMk/>
            <pc:sldMk cId="1479464186" sldId="257"/>
            <ac:spMk id="11" creationId="{6B7B32BB-5CD3-99BE-EDE1-2730294A470D}"/>
          </ac:spMkLst>
        </pc:spChg>
        <pc:spChg chg="add del mod topLvl">
          <ac:chgData name="misbah shams" userId="48165baf27df0490" providerId="LiveId" clId="{90A98C24-B853-4FE6-B0C7-AD9B8824AD1A}" dt="2026-03-07T23:11:51.381" v="2187" actId="21"/>
          <ac:spMkLst>
            <pc:docMk/>
            <pc:sldMk cId="1479464186" sldId="257"/>
            <ac:spMk id="12" creationId="{C51FEE6C-AD4A-7636-600C-BC5DB83EC7EC}"/>
          </ac:spMkLst>
        </pc:spChg>
        <pc:grpChg chg="add del mod">
          <ac:chgData name="misbah shams" userId="48165baf27df0490" providerId="LiveId" clId="{90A98C24-B853-4FE6-B0C7-AD9B8824AD1A}" dt="2026-03-07T23:11:17.243" v="2174" actId="21"/>
          <ac:grpSpMkLst>
            <pc:docMk/>
            <pc:sldMk cId="1479464186" sldId="257"/>
            <ac:grpSpMk id="3" creationId="{20F00A54-14B1-0A08-362C-D230CF370985}"/>
          </ac:grpSpMkLst>
        </pc:grpChg>
        <pc:grpChg chg="add del mod">
          <ac:chgData name="misbah shams" userId="48165baf27df0490" providerId="LiveId" clId="{90A98C24-B853-4FE6-B0C7-AD9B8824AD1A}" dt="2026-03-07T23:11:51.381" v="2187" actId="21"/>
          <ac:grpSpMkLst>
            <pc:docMk/>
            <pc:sldMk cId="1479464186" sldId="257"/>
            <ac:grpSpMk id="10" creationId="{35A38EFC-5137-F44B-7FA7-075AE717999C}"/>
          </ac:grpSpMkLst>
        </pc:grpChg>
      </pc:sldChg>
      <pc:sldChg chg="addSp modSp mod setBg setClrOvrMap">
        <pc:chgData name="misbah shams" userId="48165baf27df0490" providerId="LiveId" clId="{90A98C24-B853-4FE6-B0C7-AD9B8824AD1A}" dt="2026-03-08T10:05:04.738" v="2408" actId="14100"/>
        <pc:sldMkLst>
          <pc:docMk/>
          <pc:sldMk cId="955168240" sldId="259"/>
        </pc:sldMkLst>
        <pc:spChg chg="mod">
          <ac:chgData name="misbah shams" userId="48165baf27df0490" providerId="LiveId" clId="{90A98C24-B853-4FE6-B0C7-AD9B8824AD1A}" dt="2026-03-08T10:05:04.738" v="2408" actId="14100"/>
          <ac:spMkLst>
            <pc:docMk/>
            <pc:sldMk cId="955168240" sldId="259"/>
            <ac:spMk id="2" creationId="{0E75EC54-6137-D07F-F33F-5A775444D916}"/>
          </ac:spMkLst>
        </pc:spChg>
        <pc:spChg chg="mod">
          <ac:chgData name="misbah shams" userId="48165baf27df0490" providerId="LiveId" clId="{90A98C24-B853-4FE6-B0C7-AD9B8824AD1A}" dt="2026-03-08T10:04:27.207" v="2403" actId="14100"/>
          <ac:spMkLst>
            <pc:docMk/>
            <pc:sldMk cId="955168240" sldId="259"/>
            <ac:spMk id="3" creationId="{2286EB00-5018-58D7-1832-0E8A96A15413}"/>
          </ac:spMkLst>
        </pc:spChg>
        <pc:spChg chg="add">
          <ac:chgData name="misbah shams" userId="48165baf27df0490" providerId="LiveId" clId="{90A98C24-B853-4FE6-B0C7-AD9B8824AD1A}" dt="2026-03-08T10:00:48.272" v="2395" actId="26606"/>
          <ac:spMkLst>
            <pc:docMk/>
            <pc:sldMk cId="955168240" sldId="259"/>
            <ac:spMk id="8" creationId="{5690F3EE-0CD1-4520-B020-4E1DF3141C74}"/>
          </ac:spMkLst>
        </pc:spChg>
        <pc:spChg chg="add">
          <ac:chgData name="misbah shams" userId="48165baf27df0490" providerId="LiveId" clId="{90A98C24-B853-4FE6-B0C7-AD9B8824AD1A}" dt="2026-03-08T10:00:48.272" v="2395" actId="26606"/>
          <ac:spMkLst>
            <pc:docMk/>
            <pc:sldMk cId="955168240" sldId="259"/>
            <ac:spMk id="10" creationId="{9EFDE1E9-7FE0-45CA-9DE2-237F77319A9F}"/>
          </ac:spMkLst>
        </pc:spChg>
      </pc:sldChg>
      <pc:sldChg chg="addSp delSp modSp del mod modNotes">
        <pc:chgData name="misbah shams" userId="48165baf27df0490" providerId="LiveId" clId="{90A98C24-B853-4FE6-B0C7-AD9B8824AD1A}" dt="2026-03-07T23:30:39.785" v="2363" actId="47"/>
        <pc:sldMkLst>
          <pc:docMk/>
          <pc:sldMk cId="3761134775" sldId="260"/>
        </pc:sldMkLst>
        <pc:spChg chg="add del mod">
          <ac:chgData name="misbah shams" userId="48165baf27df0490" providerId="LiveId" clId="{90A98C24-B853-4FE6-B0C7-AD9B8824AD1A}" dt="2026-03-07T23:05:46.170" v="2138" actId="478"/>
          <ac:spMkLst>
            <pc:docMk/>
            <pc:sldMk cId="3761134775" sldId="260"/>
            <ac:spMk id="2" creationId="{8667417F-48C2-E47E-934F-CDE3FB6F5865}"/>
          </ac:spMkLst>
        </pc:spChg>
        <pc:spChg chg="add del mod">
          <ac:chgData name="misbah shams" userId="48165baf27df0490" providerId="LiveId" clId="{90A98C24-B853-4FE6-B0C7-AD9B8824AD1A}" dt="2026-03-07T23:12:25.977" v="2192" actId="21"/>
          <ac:spMkLst>
            <pc:docMk/>
            <pc:sldMk cId="3761134775" sldId="260"/>
            <ac:spMk id="4" creationId="{FC9BDC14-FFD1-CB19-6FA3-D2E4373EDE3E}"/>
          </ac:spMkLst>
        </pc:spChg>
        <pc:spChg chg="del mod">
          <ac:chgData name="misbah shams" userId="48165baf27df0490" providerId="LiveId" clId="{90A98C24-B853-4FE6-B0C7-AD9B8824AD1A}" dt="2026-03-07T23:14:48.926" v="2210" actId="21"/>
          <ac:spMkLst>
            <pc:docMk/>
            <pc:sldMk cId="3761134775" sldId="260"/>
            <ac:spMk id="5" creationId="{4A3A58DC-499D-5885-0006-D9F2BFD2F81C}"/>
          </ac:spMkLst>
        </pc:spChg>
        <pc:spChg chg="del mod">
          <ac:chgData name="misbah shams" userId="48165baf27df0490" providerId="LiveId" clId="{90A98C24-B853-4FE6-B0C7-AD9B8824AD1A}" dt="2026-03-07T23:30:11.645" v="2359" actId="21"/>
          <ac:spMkLst>
            <pc:docMk/>
            <pc:sldMk cId="3761134775" sldId="260"/>
            <ac:spMk id="8" creationId="{B1C14AAE-9FBB-1A04-99EE-C7DED60F300E}"/>
          </ac:spMkLst>
        </pc:spChg>
        <pc:graphicFrameChg chg="del mod modGraphic">
          <ac:chgData name="misbah shams" userId="48165baf27df0490" providerId="LiveId" clId="{90A98C24-B853-4FE6-B0C7-AD9B8824AD1A}" dt="2026-03-07T23:27:43.861" v="2300" actId="478"/>
          <ac:graphicFrameMkLst>
            <pc:docMk/>
            <pc:sldMk cId="3761134775" sldId="260"/>
            <ac:graphicFrameMk id="7" creationId="{8E561C13-9B5E-C4F2-7F50-51A7F36A185B}"/>
          </ac:graphicFrameMkLst>
        </pc:graphicFrameChg>
      </pc:sldChg>
      <pc:sldChg chg="addSp delSp modSp new mod setBg setClrOvrMap delDesignElem">
        <pc:chgData name="misbah shams" userId="48165baf27df0490" providerId="LiveId" clId="{90A98C24-B853-4FE6-B0C7-AD9B8824AD1A}" dt="2026-03-07T23:32:34.169" v="2375" actId="27107"/>
        <pc:sldMkLst>
          <pc:docMk/>
          <pc:sldMk cId="2926741225" sldId="261"/>
        </pc:sldMkLst>
        <pc:spChg chg="mod">
          <ac:chgData name="misbah shams" userId="48165baf27df0490" providerId="LiveId" clId="{90A98C24-B853-4FE6-B0C7-AD9B8824AD1A}" dt="2026-03-07T23:04:33.519" v="2122" actId="1076"/>
          <ac:spMkLst>
            <pc:docMk/>
            <pc:sldMk cId="2926741225" sldId="261"/>
            <ac:spMk id="2" creationId="{A3BE3EF8-B032-4ED7-36C2-3CC24B69B0DC}"/>
          </ac:spMkLst>
        </pc:spChg>
        <pc:spChg chg="add mod">
          <ac:chgData name="misbah shams" userId="48165baf27df0490" providerId="LiveId" clId="{90A98C24-B853-4FE6-B0C7-AD9B8824AD1A}" dt="2026-03-07T23:29:19.398" v="2349" actId="14100"/>
          <ac:spMkLst>
            <pc:docMk/>
            <pc:sldMk cId="2926741225" sldId="261"/>
            <ac:spMk id="3" creationId="{9526941D-391F-37F6-C64E-7910208CD6A9}"/>
          </ac:spMkLst>
        </pc:spChg>
        <pc:spChg chg="add del mod">
          <ac:chgData name="misbah shams" userId="48165baf27df0490" providerId="LiveId" clId="{90A98C24-B853-4FE6-B0C7-AD9B8824AD1A}" dt="2026-03-07T23:32:08.387" v="2373" actId="1076"/>
          <ac:spMkLst>
            <pc:docMk/>
            <pc:sldMk cId="2926741225" sldId="261"/>
            <ac:spMk id="4" creationId="{AE0BAD18-83AC-3D38-07A2-AC4F629D9C97}"/>
          </ac:spMkLst>
        </pc:spChg>
        <pc:spChg chg="add del mod">
          <ac:chgData name="misbah shams" userId="48165baf27df0490" providerId="LiveId" clId="{90A98C24-B853-4FE6-B0C7-AD9B8824AD1A}" dt="2026-03-07T23:28:44.569" v="2306" actId="478"/>
          <ac:spMkLst>
            <pc:docMk/>
            <pc:sldMk cId="2926741225" sldId="261"/>
            <ac:spMk id="6" creationId="{7DF3802F-CF9F-5645-5C19-2E9F09618B6A}"/>
          </ac:spMkLst>
        </pc:spChg>
        <pc:spChg chg="add del mod">
          <ac:chgData name="misbah shams" userId="48165baf27df0490" providerId="LiveId" clId="{90A98C24-B853-4FE6-B0C7-AD9B8824AD1A}" dt="2026-03-07T23:32:18.123" v="2374" actId="14100"/>
          <ac:spMkLst>
            <pc:docMk/>
            <pc:sldMk cId="2926741225" sldId="261"/>
            <ac:spMk id="7" creationId="{524D6DF4-D5E3-E2F2-FFD7-F8C5E0AF9B29}"/>
          </ac:spMkLst>
        </pc:spChg>
        <pc:spChg chg="add mod">
          <ac:chgData name="misbah shams" userId="48165baf27df0490" providerId="LiveId" clId="{90A98C24-B853-4FE6-B0C7-AD9B8824AD1A}" dt="2026-03-07T23:32:34.169" v="2375" actId="27107"/>
          <ac:spMkLst>
            <pc:docMk/>
            <pc:sldMk cId="2926741225" sldId="261"/>
            <ac:spMk id="8" creationId="{B1C14AAE-9FBB-1A04-99EE-C7DED60F300E}"/>
          </ac:spMkLst>
        </pc:spChg>
        <pc:spChg chg="add mod">
          <ac:chgData name="misbah shams" userId="48165baf27df0490" providerId="LiveId" clId="{90A98C24-B853-4FE6-B0C7-AD9B8824AD1A}" dt="2026-03-06T21:57:10.448" v="1757"/>
          <ac:spMkLst>
            <pc:docMk/>
            <pc:sldMk cId="2926741225" sldId="261"/>
            <ac:spMk id="9" creationId="{CC5ABCBD-9406-F4BB-5D2C-5270BCAA50C5}"/>
          </ac:spMkLst>
        </pc:spChg>
        <pc:spChg chg="add mod">
          <ac:chgData name="misbah shams" userId="48165baf27df0490" providerId="LiveId" clId="{90A98C24-B853-4FE6-B0C7-AD9B8824AD1A}" dt="2026-03-07T23:30:03.732" v="2358" actId="1076"/>
          <ac:spMkLst>
            <pc:docMk/>
            <pc:sldMk cId="2926741225" sldId="261"/>
            <ac:spMk id="11" creationId="{C77B4BED-D1A0-A5B7-8E95-A88D8C6CD0C4}"/>
          </ac:spMkLst>
        </pc:spChg>
        <pc:picChg chg="del mod">
          <ac:chgData name="misbah shams" userId="48165baf27df0490" providerId="LiveId" clId="{90A98C24-B853-4FE6-B0C7-AD9B8824AD1A}" dt="2026-03-07T22:20:47.728" v="2098" actId="478"/>
          <ac:picMkLst>
            <pc:docMk/>
            <pc:sldMk cId="2926741225" sldId="261"/>
            <ac:picMk id="64" creationId="{0055CF6A-7CCE-0D36-100A-B232EBAB092F}"/>
          </ac:picMkLst>
        </pc:picChg>
      </pc:sldChg>
      <pc:sldMasterChg chg="modSp setBg modSldLayout">
        <pc:chgData name="misbah shams" userId="48165baf27df0490" providerId="LiveId" clId="{90A98C24-B853-4FE6-B0C7-AD9B8824AD1A}" dt="2026-03-08T10:01:27.176" v="2396"/>
        <pc:sldMasterMkLst>
          <pc:docMk/>
          <pc:sldMasterMk cId="1727647553" sldId="2147483888"/>
        </pc:sldMasterMkLst>
        <pc:spChg chg="mod">
          <ac:chgData name="misbah shams" userId="48165baf27df0490" providerId="LiveId" clId="{90A98C24-B853-4FE6-B0C7-AD9B8824AD1A}" dt="2026-03-06T21:57:10.448" v="1757"/>
          <ac:spMkLst>
            <pc:docMk/>
            <pc:sldMasterMk cId="1727647553" sldId="2147483888"/>
            <ac:spMk id="2" creationId="{00000000-0000-0000-0000-000000000000}"/>
          </ac:spMkLst>
        </pc:spChg>
        <pc:spChg chg="mod">
          <ac:chgData name="misbah shams" userId="48165baf27df0490" providerId="LiveId" clId="{90A98C24-B853-4FE6-B0C7-AD9B8824AD1A}" dt="2026-03-06T21:57:10.448" v="1757"/>
          <ac:spMkLst>
            <pc:docMk/>
            <pc:sldMasterMk cId="1727647553" sldId="2147483888"/>
            <ac:spMk id="3" creationId="{00000000-0000-0000-0000-000000000000}"/>
          </ac:spMkLst>
        </pc:spChg>
        <pc:spChg chg="mod">
          <ac:chgData name="misbah shams" userId="48165baf27df0490" providerId="LiveId" clId="{90A98C24-B853-4FE6-B0C7-AD9B8824AD1A}" dt="2026-03-06T21:57:10.448" v="1757"/>
          <ac:spMkLst>
            <pc:docMk/>
            <pc:sldMasterMk cId="1727647553" sldId="2147483888"/>
            <ac:spMk id="4" creationId="{00000000-0000-0000-0000-000000000000}"/>
          </ac:spMkLst>
        </pc:spChg>
        <pc:spChg chg="mod">
          <ac:chgData name="misbah shams" userId="48165baf27df0490" providerId="LiveId" clId="{90A98C24-B853-4FE6-B0C7-AD9B8824AD1A}" dt="2026-03-06T21:57:10.448" v="1757"/>
          <ac:spMkLst>
            <pc:docMk/>
            <pc:sldMasterMk cId="1727647553" sldId="2147483888"/>
            <ac:spMk id="5" creationId="{00000000-0000-0000-0000-000000000000}"/>
          </ac:spMkLst>
        </pc:spChg>
        <pc:spChg chg="mod">
          <ac:chgData name="misbah shams" userId="48165baf27df0490" providerId="LiveId" clId="{90A98C24-B853-4FE6-B0C7-AD9B8824AD1A}" dt="2026-03-06T21:57:10.448" v="1757"/>
          <ac:spMkLst>
            <pc:docMk/>
            <pc:sldMasterMk cId="1727647553" sldId="2147483888"/>
            <ac:spMk id="6" creationId="{00000000-0000-0000-0000-000000000000}"/>
          </ac:spMkLst>
        </pc:spChg>
        <pc:sldLayoutChg chg="modSp">
          <pc:chgData name="misbah shams" userId="48165baf27df0490" providerId="LiveId" clId="{90A98C24-B853-4FE6-B0C7-AD9B8824AD1A}" dt="2026-03-06T21:57:10.448" v="1757"/>
          <pc:sldLayoutMkLst>
            <pc:docMk/>
            <pc:sldMasterMk cId="1727647553" sldId="2147483888"/>
            <pc:sldLayoutMk cId="735314933" sldId="2147483889"/>
          </pc:sldLayoutMkLst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735314933" sldId="2147483889"/>
              <ac:spMk id="2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735314933" sldId="2147483889"/>
              <ac:spMk id="3" creationId="{00000000-0000-0000-0000-000000000000}"/>
            </ac:spMkLst>
          </pc:spChg>
        </pc:sldLayoutChg>
        <pc:sldLayoutChg chg="modSp">
          <pc:chgData name="misbah shams" userId="48165baf27df0490" providerId="LiveId" clId="{90A98C24-B853-4FE6-B0C7-AD9B8824AD1A}" dt="2026-03-06T21:57:10.448" v="1757"/>
          <pc:sldLayoutMkLst>
            <pc:docMk/>
            <pc:sldMasterMk cId="1727647553" sldId="2147483888"/>
            <pc:sldLayoutMk cId="2988918366" sldId="2147483891"/>
          </pc:sldLayoutMkLst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2988918366" sldId="2147483891"/>
              <ac:spMk id="2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2988918366" sldId="2147483891"/>
              <ac:spMk id="3" creationId="{00000000-0000-0000-0000-000000000000}"/>
            </ac:spMkLst>
          </pc:spChg>
        </pc:sldLayoutChg>
        <pc:sldLayoutChg chg="modSp">
          <pc:chgData name="misbah shams" userId="48165baf27df0490" providerId="LiveId" clId="{90A98C24-B853-4FE6-B0C7-AD9B8824AD1A}" dt="2026-03-06T21:57:10.448" v="1757"/>
          <pc:sldLayoutMkLst>
            <pc:docMk/>
            <pc:sldMasterMk cId="1727647553" sldId="2147483888"/>
            <pc:sldLayoutMk cId="1559789678" sldId="2147483892"/>
          </pc:sldLayoutMkLst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559789678" sldId="2147483892"/>
              <ac:spMk id="3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559789678" sldId="2147483892"/>
              <ac:spMk id="4" creationId="{00000000-0000-0000-0000-000000000000}"/>
            </ac:spMkLst>
          </pc:spChg>
        </pc:sldLayoutChg>
        <pc:sldLayoutChg chg="modSp">
          <pc:chgData name="misbah shams" userId="48165baf27df0490" providerId="LiveId" clId="{90A98C24-B853-4FE6-B0C7-AD9B8824AD1A}" dt="2026-03-06T21:57:10.448" v="1757"/>
          <pc:sldLayoutMkLst>
            <pc:docMk/>
            <pc:sldMasterMk cId="1727647553" sldId="2147483888"/>
            <pc:sldLayoutMk cId="1680093887" sldId="2147483893"/>
          </pc:sldLayoutMkLst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680093887" sldId="2147483893"/>
              <ac:spMk id="3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680093887" sldId="2147483893"/>
              <ac:spMk id="4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680093887" sldId="2147483893"/>
              <ac:spMk id="5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680093887" sldId="2147483893"/>
              <ac:spMk id="6" creationId="{00000000-0000-0000-0000-000000000000}"/>
            </ac:spMkLst>
          </pc:spChg>
        </pc:sldLayoutChg>
        <pc:sldLayoutChg chg="modSp">
          <pc:chgData name="misbah shams" userId="48165baf27df0490" providerId="LiveId" clId="{90A98C24-B853-4FE6-B0C7-AD9B8824AD1A}" dt="2026-03-06T21:57:10.448" v="1757"/>
          <pc:sldLayoutMkLst>
            <pc:docMk/>
            <pc:sldMasterMk cId="1727647553" sldId="2147483888"/>
            <pc:sldLayoutMk cId="1918647307" sldId="2147483896"/>
          </pc:sldLayoutMkLst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918647307" sldId="2147483896"/>
              <ac:spMk id="2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918647307" sldId="2147483896"/>
              <ac:spMk id="3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918647307" sldId="2147483896"/>
              <ac:spMk id="4" creationId="{00000000-0000-0000-0000-000000000000}"/>
            </ac:spMkLst>
          </pc:spChg>
        </pc:sldLayoutChg>
        <pc:sldLayoutChg chg="modSp">
          <pc:chgData name="misbah shams" userId="48165baf27df0490" providerId="LiveId" clId="{90A98C24-B853-4FE6-B0C7-AD9B8824AD1A}" dt="2026-03-06T21:57:10.448" v="1757"/>
          <pc:sldLayoutMkLst>
            <pc:docMk/>
            <pc:sldMasterMk cId="1727647553" sldId="2147483888"/>
            <pc:sldLayoutMk cId="1015206364" sldId="2147483897"/>
          </pc:sldLayoutMkLst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015206364" sldId="2147483897"/>
              <ac:spMk id="2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015206364" sldId="2147483897"/>
              <ac:spMk id="4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015206364" sldId="2147483897"/>
              <ac:spMk id="5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015206364" sldId="2147483897"/>
              <ac:spMk id="6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015206364" sldId="2147483897"/>
              <ac:spMk id="7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015206364" sldId="2147483897"/>
              <ac:spMk id="14" creationId="{00000000-0000-0000-0000-000000000000}"/>
            </ac:spMkLst>
          </pc:spChg>
        </pc:sldLayoutChg>
        <pc:sldLayoutChg chg="modSp">
          <pc:chgData name="misbah shams" userId="48165baf27df0490" providerId="LiveId" clId="{90A98C24-B853-4FE6-B0C7-AD9B8824AD1A}" dt="2026-03-06T21:57:10.448" v="1757"/>
          <pc:sldLayoutMkLst>
            <pc:docMk/>
            <pc:sldMasterMk cId="1727647553" sldId="2147483888"/>
            <pc:sldLayoutMk cId="3627299806" sldId="2147483898"/>
          </pc:sldLayoutMkLst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3627299806" sldId="2147483898"/>
              <ac:spMk id="2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3627299806" sldId="2147483898"/>
              <ac:spMk id="3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3627299806" sldId="2147483898"/>
              <ac:spMk id="4" creationId="{00000000-0000-0000-0000-000000000000}"/>
            </ac:spMkLst>
          </pc:spChg>
        </pc:sldLayoutChg>
        <pc:sldLayoutChg chg="modSp">
          <pc:chgData name="misbah shams" userId="48165baf27df0490" providerId="LiveId" clId="{90A98C24-B853-4FE6-B0C7-AD9B8824AD1A}" dt="2026-03-06T21:57:10.448" v="1757"/>
          <pc:sldLayoutMkLst>
            <pc:docMk/>
            <pc:sldMasterMk cId="1727647553" sldId="2147483888"/>
            <pc:sldLayoutMk cId="1970381404" sldId="2147483899"/>
          </pc:sldLayoutMkLst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970381404" sldId="2147483899"/>
              <ac:spMk id="2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970381404" sldId="2147483899"/>
              <ac:spMk id="3" creationId="{00000000-0000-0000-0000-000000000000}"/>
            </ac:spMkLst>
          </pc:spChg>
        </pc:sldLayoutChg>
        <pc:sldLayoutChg chg="modSp">
          <pc:chgData name="misbah shams" userId="48165baf27df0490" providerId="LiveId" clId="{90A98C24-B853-4FE6-B0C7-AD9B8824AD1A}" dt="2026-03-06T21:57:10.448" v="1757"/>
          <pc:sldLayoutMkLst>
            <pc:docMk/>
            <pc:sldMasterMk cId="1727647553" sldId="2147483888"/>
            <pc:sldLayoutMk cId="4124104332" sldId="2147483900"/>
          </pc:sldLayoutMkLst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4124104332" sldId="2147483900"/>
              <ac:spMk id="2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4124104332" sldId="2147483900"/>
              <ac:spMk id="3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4124104332" sldId="2147483900"/>
              <ac:spMk id="10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4124104332" sldId="2147483900"/>
              <ac:spMk id="14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4124104332" sldId="2147483900"/>
              <ac:spMk id="15" creationId="{00000000-0000-0000-0000-000000000000}"/>
            </ac:spMkLst>
          </pc:spChg>
        </pc:sldLayoutChg>
        <pc:sldLayoutChg chg="modSp">
          <pc:chgData name="misbah shams" userId="48165baf27df0490" providerId="LiveId" clId="{90A98C24-B853-4FE6-B0C7-AD9B8824AD1A}" dt="2026-03-06T21:57:10.448" v="1757"/>
          <pc:sldLayoutMkLst>
            <pc:docMk/>
            <pc:sldMasterMk cId="1727647553" sldId="2147483888"/>
            <pc:sldLayoutMk cId="226321931" sldId="2147483901"/>
          </pc:sldLayoutMkLst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226321931" sldId="2147483901"/>
              <ac:spMk id="2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226321931" sldId="2147483901"/>
              <ac:spMk id="3" creationId="{00000000-0000-0000-0000-000000000000}"/>
            </ac:spMkLst>
          </pc:spChg>
        </pc:sldLayoutChg>
        <pc:sldLayoutChg chg="modSp">
          <pc:chgData name="misbah shams" userId="48165baf27df0490" providerId="LiveId" clId="{90A98C24-B853-4FE6-B0C7-AD9B8824AD1A}" dt="2026-03-06T21:57:10.448" v="1757"/>
          <pc:sldLayoutMkLst>
            <pc:docMk/>
            <pc:sldMasterMk cId="1727647553" sldId="2147483888"/>
            <pc:sldLayoutMk cId="487641192" sldId="2147483902"/>
          </pc:sldLayoutMkLst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487641192" sldId="2147483902"/>
              <ac:spMk id="2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487641192" sldId="2147483902"/>
              <ac:spMk id="3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487641192" sldId="2147483902"/>
              <ac:spMk id="10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487641192" sldId="2147483902"/>
              <ac:spMk id="14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487641192" sldId="2147483902"/>
              <ac:spMk id="15" creationId="{00000000-0000-0000-0000-000000000000}"/>
            </ac:spMkLst>
          </pc:spChg>
        </pc:sldLayoutChg>
        <pc:sldLayoutChg chg="modSp">
          <pc:chgData name="misbah shams" userId="48165baf27df0490" providerId="LiveId" clId="{90A98C24-B853-4FE6-B0C7-AD9B8824AD1A}" dt="2026-03-06T21:57:10.448" v="1757"/>
          <pc:sldLayoutMkLst>
            <pc:docMk/>
            <pc:sldMasterMk cId="1727647553" sldId="2147483888"/>
            <pc:sldLayoutMk cId="66925013" sldId="2147483903"/>
          </pc:sldLayoutMkLst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66925013" sldId="2147483903"/>
              <ac:spMk id="2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66925013" sldId="2147483903"/>
              <ac:spMk id="3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66925013" sldId="2147483903"/>
              <ac:spMk id="10" creationId="{00000000-0000-0000-0000-000000000000}"/>
            </ac:spMkLst>
          </pc:spChg>
        </pc:sldLayoutChg>
        <pc:sldLayoutChg chg="modSp">
          <pc:chgData name="misbah shams" userId="48165baf27df0490" providerId="LiveId" clId="{90A98C24-B853-4FE6-B0C7-AD9B8824AD1A}" dt="2026-03-06T21:57:10.448" v="1757"/>
          <pc:sldLayoutMkLst>
            <pc:docMk/>
            <pc:sldMasterMk cId="1727647553" sldId="2147483888"/>
            <pc:sldLayoutMk cId="1246036560" sldId="2147483904"/>
          </pc:sldLayoutMkLst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246036560" sldId="2147483904"/>
              <ac:spMk id="7" creationId="{00000000-0000-0000-0000-000000000000}"/>
            </ac:spMkLst>
          </pc:spChg>
        </pc:sldLayoutChg>
        <pc:sldLayoutChg chg="modSp">
          <pc:chgData name="misbah shams" userId="48165baf27df0490" providerId="LiveId" clId="{90A98C24-B853-4FE6-B0C7-AD9B8824AD1A}" dt="2026-03-06T21:57:10.448" v="1757"/>
          <pc:sldLayoutMkLst>
            <pc:docMk/>
            <pc:sldMasterMk cId="1727647553" sldId="2147483888"/>
            <pc:sldLayoutMk cId="1195168871" sldId="2147483905"/>
          </pc:sldLayoutMkLst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195168871" sldId="2147483905"/>
              <ac:spMk id="2" creationId="{00000000-0000-0000-0000-000000000000}"/>
            </ac:spMkLst>
          </pc:spChg>
          <pc:spChg chg="mod">
            <ac:chgData name="misbah shams" userId="48165baf27df0490" providerId="LiveId" clId="{90A98C24-B853-4FE6-B0C7-AD9B8824AD1A}" dt="2026-03-06T21:57:10.448" v="1757"/>
            <ac:spMkLst>
              <pc:docMk/>
              <pc:sldMasterMk cId="1727647553" sldId="2147483888"/>
              <pc:sldLayoutMk cId="1195168871" sldId="2147483905"/>
              <ac:spMk id="3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356BC3-B1BA-4709-B7D0-194485E1BCE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C0AE1B-A021-449A-9FC7-8585BF4AA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094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C0AE1B-A021-449A-9FC7-8585BF4AA02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151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3" y="609601"/>
            <a:ext cx="8676223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3" y="3886200"/>
            <a:ext cx="8676223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314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64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3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918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7001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789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1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4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3" y="3243264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0938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84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67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3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647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4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7"/>
            <a:ext cx="914400" cy="365125"/>
          </a:xfrm>
        </p:spPr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7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4" y="5883277"/>
            <a:ext cx="322567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206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299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4" y="609603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3814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4" y="609603"/>
            <a:ext cx="9296399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3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1043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219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4" y="609603"/>
            <a:ext cx="9296399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6411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4" y="609603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250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4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0365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7" y="609601"/>
            <a:ext cx="2210515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168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4" y="609600"/>
            <a:ext cx="9905999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4" y="2667001"/>
            <a:ext cx="9905999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7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7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4" y="5883277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6475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  <p:sldLayoutId id="2147483900" r:id="rId12"/>
    <p:sldLayoutId id="2147483901" r:id="rId13"/>
    <p:sldLayoutId id="2147483902" r:id="rId14"/>
    <p:sldLayoutId id="2147483903" r:id="rId15"/>
    <p:sldLayoutId id="2147483904" r:id="rId16"/>
    <p:sldLayoutId id="214748390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Name: Misbah shams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Number:2325771 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 Module code: Psychological classifications and provisions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B775CEA-D38E-8896-ABEF-B6B34D049910}"/>
              </a:ext>
            </a:extLst>
          </p:cNvPr>
          <p:cNvSpPr/>
          <p:nvPr/>
        </p:nvSpPr>
        <p:spPr>
          <a:xfrm>
            <a:off x="490728" y="418490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Lecture: </a:t>
            </a:r>
            <a:r>
              <a:rPr lang="en-GB">
                <a:solidFill>
                  <a:schemeClr val="tx1"/>
                </a:solidFill>
              </a:rPr>
              <a:t>Neale Haddon.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B7B32BB-5CD3-99BE-EDE1-2730294A470D}"/>
              </a:ext>
            </a:extLst>
          </p:cNvPr>
          <p:cNvSpPr/>
          <p:nvPr/>
        </p:nvSpPr>
        <p:spPr>
          <a:xfrm>
            <a:off x="4942875" y="2866500"/>
            <a:ext cx="2306250" cy="1125000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1C14AAE-9FBB-1A04-99EE-C7DED60F300E}"/>
              </a:ext>
            </a:extLst>
          </p:cNvPr>
          <p:cNvSpPr/>
          <p:nvPr/>
        </p:nvSpPr>
        <p:spPr>
          <a:xfrm>
            <a:off x="7007835" y="701580"/>
            <a:ext cx="5135335" cy="2982071"/>
          </a:xfrm>
          <a:prstGeom prst="roundRect">
            <a:avLst>
              <a:gd name="adj" fmla="val 10318"/>
            </a:avLst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b="1" dirty="0">
                <a:solidFill>
                  <a:schemeClr val="tx1"/>
                </a:solidFill>
                <a:latin typeface="Arial" panose="020B0604020202020204" pitchFamily="34" charset="0"/>
              </a:rPr>
              <a:t>Modern Methods of Treatment</a:t>
            </a:r>
            <a:b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b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Cognitive behavioral therapy (CBT) is an evidence-based technique that focuses on avoidance behaviors and maladaptive cognitive patterns (Hofmann et al., 2012).</a:t>
            </a:r>
            <a:b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b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Medication: For moderate to severe instances, SSRIs and SNRIs are advised (Bandelow et al., 2017).</a:t>
            </a:r>
            <a:b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b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Lifestyle &amp; Mindfulness: Using sleep hygiene, exercise, and meditation as supplemental techniques (Cuijpers et al., 2016).</a:t>
            </a:r>
            <a:b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b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Digital therapy: Programs that are accessible through apps and the internet, especially in underprivileged or rural places (Andersson et al., 2019).</a:t>
            </a:r>
            <a:b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b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Visual recommendation: A pyramid diagram that illustrates the hierarchy of CBT &gt; Medication → Lifestyle → Digital Therapy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F714AA4-6DE4-FD3B-9410-881FB65B4D31}"/>
              </a:ext>
            </a:extLst>
          </p:cNvPr>
          <p:cNvSpPr/>
          <p:nvPr/>
        </p:nvSpPr>
        <p:spPr>
          <a:xfrm>
            <a:off x="-338745" y="-63795"/>
            <a:ext cx="12397394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The Evolution of Generalised Anxiety Disorder (GAD) and Its Current Treatments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 </a:t>
            </a:r>
            <a:endParaRPr lang="en-GB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8A17558-DAA2-63E4-95D1-14698C17F39A}"/>
              </a:ext>
            </a:extLst>
          </p:cNvPr>
          <p:cNvSpPr/>
          <p:nvPr/>
        </p:nvSpPr>
        <p:spPr>
          <a:xfrm>
            <a:off x="7375233" y="3850684"/>
            <a:ext cx="4683417" cy="2738191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per the International Classification of Diseases (ICD-11) established by the World Health Organization, anxiety disorders encompass a variety of interconnected conditions.</a:t>
            </a:r>
          </a:p>
          <a:p>
            <a:pPr algn="ctr"/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most prevalent types are:</a:t>
            </a:r>
          </a:p>
          <a:p>
            <a:pPr algn="ctr"/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Generalised Anxiety Disorder (GAD)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Panic Disorder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Social Anxiety Disorder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Specific Phobias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Separation Anxiety Disorder</a:t>
            </a:r>
          </a:p>
          <a:p>
            <a:pPr algn="ctr"/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While these conditions exhibit comparable symptoms, including intense fear and avoidance behaviours, they vary in terms of severity, triggers, and duration (Reed et al., 2019).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A3A58DC-499D-5885-0006-D9F2BFD2F81C}"/>
              </a:ext>
            </a:extLst>
          </p:cNvPr>
          <p:cNvSpPr/>
          <p:nvPr/>
        </p:nvSpPr>
        <p:spPr>
          <a:xfrm>
            <a:off x="246370" y="5484508"/>
            <a:ext cx="3077936" cy="1330557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Stigma: Anxiety is often seen as a personal flaw rather than a medical condition (Sareen, 2014).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267F0DE-3562-C19B-4EF9-13AE2457D911}"/>
              </a:ext>
            </a:extLst>
          </p:cNvPr>
          <p:cNvSpPr/>
          <p:nvPr/>
        </p:nvSpPr>
        <p:spPr>
          <a:xfrm>
            <a:off x="3498479" y="4001999"/>
            <a:ext cx="3077936" cy="1330557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 Differences: Women report higher anxiety rates due to biological and social factors (Bandelow &amp; Michaelis, 2015).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00C4100-3FEB-CA2C-1070-1F2725D7AE73}"/>
              </a:ext>
            </a:extLst>
          </p:cNvPr>
          <p:cNvSpPr/>
          <p:nvPr/>
        </p:nvSpPr>
        <p:spPr>
          <a:xfrm>
            <a:off x="4123124" y="5425519"/>
            <a:ext cx="3077936" cy="1330557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Implications: Treatment access is affected by insurance, professional availability, and mental health laws.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924780E2-4063-97DA-0606-38A4BCA2A5F9}"/>
              </a:ext>
            </a:extLst>
          </p:cNvPr>
          <p:cNvSpPr/>
          <p:nvPr/>
        </p:nvSpPr>
        <p:spPr>
          <a:xfrm>
            <a:off x="133350" y="4354286"/>
            <a:ext cx="3118120" cy="97827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 19th Century	Asylums &amp; Moral Therapy	Institutional care emphasised structured routines and moral reform; largely ineffective and socially stigmatising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0F2DB991-E57A-4478-2E9C-0DE6F1F20229}"/>
              </a:ext>
            </a:extLst>
          </p:cNvPr>
          <p:cNvSpPr/>
          <p:nvPr/>
        </p:nvSpPr>
        <p:spPr>
          <a:xfrm>
            <a:off x="3445969" y="2509963"/>
            <a:ext cx="3077936" cy="1330557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488950">
              <a:spcBef>
                <a:spcPct val="0"/>
              </a:spcBef>
              <a:spcAft>
                <a:spcPct val="35000"/>
              </a:spcAft>
              <a:defRPr cap="all"/>
            </a:pPr>
            <a:r>
              <a:rPr lang="en-GB" sz="1100" dirty="0"/>
              <a:t>Early 20th Century	Psychoanalysis &amp; Talk Therapy Focused on unconscious conflict; treatments were lengthy, expensive, and inaccessible to most individual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0A323986-6ADE-59F1-4D8D-C2A9E095025E}"/>
              </a:ext>
            </a:extLst>
          </p:cNvPr>
          <p:cNvSpPr/>
          <p:nvPr/>
        </p:nvSpPr>
        <p:spPr>
          <a:xfrm>
            <a:off x="246370" y="2486884"/>
            <a:ext cx="3030556" cy="1683343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lnSpc>
                <a:spcPct val="150000"/>
              </a:lnSpc>
              <a:defRPr cap="all"/>
            </a:pPr>
            <a:r>
              <a:rPr lang="en-GB" sz="1100"/>
              <a:t>Ancient &amp; Medieval Spiritual/moral remedies Anxiety interpreted as supernatural or moral weakness; interventions included rituals, prayer, or exorcism.</a:t>
            </a:r>
            <a:endParaRPr lang="en-GB" sz="11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A3A58DC-499D-5885-0006-D9F2BFD2F81C}"/>
              </a:ext>
            </a:extLst>
          </p:cNvPr>
          <p:cNvSpPr/>
          <p:nvPr/>
        </p:nvSpPr>
        <p:spPr>
          <a:xfrm>
            <a:off x="199305" y="767202"/>
            <a:ext cx="6636924" cy="1558203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en-US" sz="1100" b="1" dirty="0">
                <a:solidFill>
                  <a:schemeClr val="tx1"/>
                </a:solidFill>
                <a:latin typeface="Arial" panose="020B0604020202020204" pitchFamily="34" charset="0"/>
              </a:rPr>
              <a:t> Introduction</a:t>
            </a:r>
          </a:p>
          <a:p>
            <a:pPr algn="ctr"/>
            <a:endParaRPr lang="en-GB" altLang="en-US" sz="11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Anxiety disorders rank among the most prevalent mental health issues globally. They encompass ongoing feelings of fear, worry, and behavioural disruptions that impact a person's everyday life (World Health Organization, 2022). The International Classification of Diseases (ICD-11) offers a systematic framework for diagnosing and comprehending anxiety-related disorders. Grasping these classifications aids healthcare providers in formulating effective treatment plans and enhancing patient results.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E3EF8-B032-4ED7-36C2-3CC24B69B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875" y="217714"/>
            <a:ext cx="3851123" cy="13208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alt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Evolution of Generalized Anxiety Disorder (GAD) and Its Current Treatments</a:t>
            </a: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b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endParaRPr lang="en-US" sz="2000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24D6DF4-D5E3-E2F2-FFD7-F8C5E0AF9B29}"/>
              </a:ext>
            </a:extLst>
          </p:cNvPr>
          <p:cNvSpPr/>
          <p:nvPr/>
        </p:nvSpPr>
        <p:spPr>
          <a:xfrm>
            <a:off x="3577391" y="0"/>
            <a:ext cx="5501295" cy="2296284"/>
          </a:xfrm>
          <a:prstGeom prst="roundRect">
            <a:avLst>
              <a:gd name="adj" fmla="val 27868"/>
            </a:avLst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b="1" dirty="0">
                <a:solidFill>
                  <a:schemeClr val="tx1"/>
                </a:solidFill>
                <a:latin typeface="Arial" panose="020B0604020202020204" pitchFamily="34" charset="0"/>
              </a:rPr>
              <a:t>                                 key symptoms</a:t>
            </a: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: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Individuals suffering from anxiety disorders may exhibit: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• Ongoing worry and fear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• Trouble focusing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• Agitation and irritability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• Elevated heart rate and perspiration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• Disruptions in sleep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These symptoms can greatly impact academic, social, and work performance (Stein &amp; Sareen, 2015).</a:t>
            </a:r>
            <a:endParaRPr lang="en-US" altLang="en-US" sz="11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C5ABCBD-9406-F4BB-5D2C-5270BCAA50C5}"/>
              </a:ext>
            </a:extLst>
          </p:cNvPr>
          <p:cNvSpPr/>
          <p:nvPr/>
        </p:nvSpPr>
        <p:spPr>
          <a:xfrm>
            <a:off x="9339826" y="-1"/>
            <a:ext cx="2700747" cy="6697133"/>
          </a:xfrm>
          <a:prstGeom prst="roundRect">
            <a:avLst>
              <a:gd name="adj" fmla="val 10318"/>
            </a:avLst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b="1" dirty="0">
                <a:solidFill>
                  <a:schemeClr val="tx1"/>
                </a:solidFill>
                <a:latin typeface="Arial" panose="020B0604020202020204" pitchFamily="34" charset="0"/>
              </a:rPr>
              <a:t>NHS and NICE Guidelines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endParaRPr lang="en-GB" altLang="en-US" sz="11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The National Health Service offers mental health services and assistance for those dealing with anxiety disorders. Typically, treatment starts with psychological therapy prior to considering medication.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endParaRPr lang="en-GB" altLang="en-US" sz="11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The National Institute for Health and Care Excellence provides the following recommendations: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endParaRPr lang="en-GB" altLang="en-US" sz="11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- Early detection and evaluation of anxiety symptoms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endParaRPr lang="en-GB" altLang="en-US" sz="11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- Implementation of Cognitive Behavioural Therapy as the primary treatment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endParaRPr lang="en-GB" altLang="en-US" sz="11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- Use of medication only when psychological treatments are inadequate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endParaRPr lang="en-GB" altLang="en-US" sz="11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- Ongoing follow-up and support for patients</a:t>
            </a:r>
            <a:endParaRPr lang="en-US" altLang="en-US" sz="11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77B4BED-D1A0-A5B7-8E95-A88D8C6CD0C4}"/>
              </a:ext>
            </a:extLst>
          </p:cNvPr>
          <p:cNvSpPr/>
          <p:nvPr/>
        </p:nvSpPr>
        <p:spPr>
          <a:xfrm>
            <a:off x="4548307" y="4269618"/>
            <a:ext cx="4622849" cy="2427514"/>
          </a:xfrm>
          <a:prstGeom prst="roundRect">
            <a:avLst>
              <a:gd name="adj" fmla="val 13265"/>
            </a:avLst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                </a:t>
            </a:r>
            <a:r>
              <a:rPr lang="en-GB" altLang="en-US" sz="1100" b="1" dirty="0">
                <a:solidFill>
                  <a:schemeClr val="tx1"/>
                </a:solidFill>
                <a:latin typeface="Arial" panose="020B0604020202020204" pitchFamily="34" charset="0"/>
              </a:rPr>
              <a:t>Recommendations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In  light of recent research and healthcare guidelines, the following suggestions may enhance the management of anxiety: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Raise awareness of mental health within communities and educational institutions.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Encourage early detection and diagnosis.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Enhance access to psychological therapies via healthcare services.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Foster mental health education in both schools and workplaces.</a:t>
            </a: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Reinforce support programs offered by the NHS. </a:t>
            </a:r>
            <a:endParaRPr lang="en-US" altLang="en-US" sz="11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526941D-391F-37F6-C64E-7910208CD6A9}"/>
              </a:ext>
            </a:extLst>
          </p:cNvPr>
          <p:cNvSpPr/>
          <p:nvPr/>
        </p:nvSpPr>
        <p:spPr>
          <a:xfrm>
            <a:off x="209875" y="5164670"/>
            <a:ext cx="3555436" cy="1475616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en-US" sz="1100">
                <a:solidFill>
                  <a:schemeClr val="tx1"/>
                </a:solidFill>
                <a:latin typeface="Arial" panose="020B0604020202020204" pitchFamily="34" charset="0"/>
              </a:rPr>
              <a:t>Historically, anxiety disorders were classified as 'anxiety neurosis' with limited treatment options focused on psychoanalysis or sedatives (Healy, 2002). Over time, psychological research improved understanding, leading to better classifications and evidence-based treatments.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E0BAD18-83AC-3D38-07A2-AC4F629D9C97}"/>
              </a:ext>
            </a:extLst>
          </p:cNvPr>
          <p:cNvSpPr/>
          <p:nvPr/>
        </p:nvSpPr>
        <p:spPr>
          <a:xfrm>
            <a:off x="4170365" y="2415116"/>
            <a:ext cx="4941488" cy="1735670"/>
          </a:xfrm>
          <a:prstGeom prst="roundRect">
            <a:avLst>
              <a:gd name="adj" fmla="val 27868"/>
            </a:avLst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altLang="en-US" sz="1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                                   Critical Perspective</a:t>
            </a:r>
          </a:p>
          <a:p>
            <a:pPr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altLang="en-US" sz="1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Although diagnostic systems such as ICD-11 enhance clinical uniformity, certain researchers contend that anxiety disorders are part of a spectrum instead of being distinctly separate conditions. This underscores the constraints of classification systems and emphasizes the necessity for personalized evaluation in mental health care.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1C14AAE-9FBB-1A04-99EE-C7DED60F300E}"/>
              </a:ext>
            </a:extLst>
          </p:cNvPr>
          <p:cNvSpPr/>
          <p:nvPr/>
        </p:nvSpPr>
        <p:spPr>
          <a:xfrm>
            <a:off x="625768" y="1427879"/>
            <a:ext cx="2723650" cy="3604313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en-US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An element of critical comparative analysis Accessibility in the Past and Present Concentrated and limited More accessible but still not fixed</a:t>
            </a:r>
            <a:b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The Evidence Base Anecdotal and theoretical Stigma with empirical backing Encouraged by moral context decreased but not eliminated</a:t>
            </a:r>
            <a:b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Culture-Based Adjustment Research is still being conducted with little improvement.</a:t>
            </a:r>
            <a:b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b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</a:rPr>
              <a:t>In conclusion, fairness and cultural adaptation continue to be obstacles despite the fact that modern therapies are more accessible and efficient 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67412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690F3EE-0CD1-4520-B020-4E1DF314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EFDE1E9-7FE0-45CA-9DE2-237F77319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2270840"/>
          </a:xfrm>
          <a:custGeom>
            <a:avLst/>
            <a:gdLst>
              <a:gd name="connsiteX0" fmla="*/ 0 w 12192000"/>
              <a:gd name="connsiteY0" fmla="*/ 0 h 2270840"/>
              <a:gd name="connsiteX1" fmla="*/ 12192000 w 12192000"/>
              <a:gd name="connsiteY1" fmla="*/ 0 h 2270840"/>
              <a:gd name="connsiteX2" fmla="*/ 12192000 w 12192000"/>
              <a:gd name="connsiteY2" fmla="*/ 519831 h 2270840"/>
              <a:gd name="connsiteX3" fmla="*/ 12192000 w 12192000"/>
              <a:gd name="connsiteY3" fmla="*/ 744794 h 2270840"/>
              <a:gd name="connsiteX4" fmla="*/ 12192000 w 12192000"/>
              <a:gd name="connsiteY4" fmla="*/ 1754022 h 2270840"/>
              <a:gd name="connsiteX5" fmla="*/ 11957522 w 12192000"/>
              <a:gd name="connsiteY5" fmla="*/ 1797924 h 2270840"/>
              <a:gd name="connsiteX6" fmla="*/ 11679973 w 12192000"/>
              <a:gd name="connsiteY6" fmla="*/ 1847668 h 2270840"/>
              <a:gd name="connsiteX7" fmla="*/ 11401197 w 12192000"/>
              <a:gd name="connsiteY7" fmla="*/ 1896361 h 2270840"/>
              <a:gd name="connsiteX8" fmla="*/ 11121192 w 12192000"/>
              <a:gd name="connsiteY8" fmla="*/ 1938047 h 2270840"/>
              <a:gd name="connsiteX9" fmla="*/ 10842416 w 12192000"/>
              <a:gd name="connsiteY9" fmla="*/ 1980084 h 2270840"/>
              <a:gd name="connsiteX10" fmla="*/ 10562411 w 12192000"/>
              <a:gd name="connsiteY10" fmla="*/ 2019319 h 2270840"/>
              <a:gd name="connsiteX11" fmla="*/ 10286091 w 12192000"/>
              <a:gd name="connsiteY11" fmla="*/ 2052948 h 2270840"/>
              <a:gd name="connsiteX12" fmla="*/ 10006086 w 12192000"/>
              <a:gd name="connsiteY12" fmla="*/ 2084826 h 2270840"/>
              <a:gd name="connsiteX13" fmla="*/ 9727310 w 12192000"/>
              <a:gd name="connsiteY13" fmla="*/ 2113902 h 2270840"/>
              <a:gd name="connsiteX14" fmla="*/ 9453445 w 12192000"/>
              <a:gd name="connsiteY14" fmla="*/ 2139124 h 2270840"/>
              <a:gd name="connsiteX15" fmla="*/ 9175897 w 12192000"/>
              <a:gd name="connsiteY15" fmla="*/ 2164346 h 2270840"/>
              <a:gd name="connsiteX16" fmla="*/ 8902033 w 12192000"/>
              <a:gd name="connsiteY16" fmla="*/ 2185365 h 2270840"/>
              <a:gd name="connsiteX17" fmla="*/ 8628169 w 12192000"/>
              <a:gd name="connsiteY17" fmla="*/ 2201829 h 2270840"/>
              <a:gd name="connsiteX18" fmla="*/ 8355533 w 12192000"/>
              <a:gd name="connsiteY18" fmla="*/ 2218995 h 2270840"/>
              <a:gd name="connsiteX19" fmla="*/ 8085353 w 12192000"/>
              <a:gd name="connsiteY19" fmla="*/ 2233357 h 2270840"/>
              <a:gd name="connsiteX20" fmla="*/ 7817629 w 12192000"/>
              <a:gd name="connsiteY20" fmla="*/ 2243516 h 2270840"/>
              <a:gd name="connsiteX21" fmla="*/ 7549905 w 12192000"/>
              <a:gd name="connsiteY21" fmla="*/ 2252274 h 2270840"/>
              <a:gd name="connsiteX22" fmla="*/ 7284638 w 12192000"/>
              <a:gd name="connsiteY22" fmla="*/ 2260681 h 2270840"/>
              <a:gd name="connsiteX23" fmla="*/ 7023055 w 12192000"/>
              <a:gd name="connsiteY23" fmla="*/ 2264535 h 2270840"/>
              <a:gd name="connsiteX24" fmla="*/ 6761472 w 12192000"/>
              <a:gd name="connsiteY24" fmla="*/ 2268738 h 2270840"/>
              <a:gd name="connsiteX25" fmla="*/ 6503573 w 12192000"/>
              <a:gd name="connsiteY25" fmla="*/ 2270840 h 2270840"/>
              <a:gd name="connsiteX26" fmla="*/ 6248130 w 12192000"/>
              <a:gd name="connsiteY26" fmla="*/ 2268738 h 2270840"/>
              <a:gd name="connsiteX27" fmla="*/ 5995144 w 12192000"/>
              <a:gd name="connsiteY27" fmla="*/ 2268738 h 2270840"/>
              <a:gd name="connsiteX28" fmla="*/ 5744613 w 12192000"/>
              <a:gd name="connsiteY28" fmla="*/ 2264535 h 2270840"/>
              <a:gd name="connsiteX29" fmla="*/ 5498995 w 12192000"/>
              <a:gd name="connsiteY29" fmla="*/ 2258229 h 2270840"/>
              <a:gd name="connsiteX30" fmla="*/ 5255834 w 12192000"/>
              <a:gd name="connsiteY30" fmla="*/ 2252274 h 2270840"/>
              <a:gd name="connsiteX31" fmla="*/ 5017584 w 12192000"/>
              <a:gd name="connsiteY31" fmla="*/ 2245618 h 2270840"/>
              <a:gd name="connsiteX32" fmla="*/ 4780562 w 12192000"/>
              <a:gd name="connsiteY32" fmla="*/ 2235459 h 2270840"/>
              <a:gd name="connsiteX33" fmla="*/ 4547227 w 12192000"/>
              <a:gd name="connsiteY33" fmla="*/ 2224599 h 2270840"/>
              <a:gd name="connsiteX34" fmla="*/ 4318800 w 12192000"/>
              <a:gd name="connsiteY34" fmla="*/ 2214791 h 2270840"/>
              <a:gd name="connsiteX35" fmla="*/ 3873004 w 12192000"/>
              <a:gd name="connsiteY35" fmla="*/ 2187116 h 2270840"/>
              <a:gd name="connsiteX36" fmla="*/ 3445628 w 12192000"/>
              <a:gd name="connsiteY36" fmla="*/ 2157691 h 2270840"/>
              <a:gd name="connsiteX37" fmla="*/ 3035446 w 12192000"/>
              <a:gd name="connsiteY37" fmla="*/ 2126863 h 2270840"/>
              <a:gd name="connsiteX38" fmla="*/ 2647370 w 12192000"/>
              <a:gd name="connsiteY38" fmla="*/ 2092884 h 2270840"/>
              <a:gd name="connsiteX39" fmla="*/ 2276487 w 12192000"/>
              <a:gd name="connsiteY39" fmla="*/ 2057502 h 2270840"/>
              <a:gd name="connsiteX40" fmla="*/ 1932621 w 12192000"/>
              <a:gd name="connsiteY40" fmla="*/ 2019319 h 2270840"/>
              <a:gd name="connsiteX41" fmla="*/ 1609634 w 12192000"/>
              <a:gd name="connsiteY41" fmla="*/ 1981836 h 2270840"/>
              <a:gd name="connsiteX42" fmla="*/ 1312435 w 12192000"/>
              <a:gd name="connsiteY42" fmla="*/ 1944353 h 2270840"/>
              <a:gd name="connsiteX43" fmla="*/ 1039799 w 12192000"/>
              <a:gd name="connsiteY43" fmla="*/ 1908972 h 2270840"/>
              <a:gd name="connsiteX44" fmla="*/ 797865 w 12192000"/>
              <a:gd name="connsiteY44" fmla="*/ 1875342 h 2270840"/>
              <a:gd name="connsiteX45" fmla="*/ 579265 w 12192000"/>
              <a:gd name="connsiteY45" fmla="*/ 1843464 h 2270840"/>
              <a:gd name="connsiteX46" fmla="*/ 395052 w 12192000"/>
              <a:gd name="connsiteY46" fmla="*/ 1816841 h 2270840"/>
              <a:gd name="connsiteX47" fmla="*/ 240312 w 12192000"/>
              <a:gd name="connsiteY47" fmla="*/ 1791618 h 2270840"/>
              <a:gd name="connsiteX48" fmla="*/ 27853 w 12192000"/>
              <a:gd name="connsiteY48" fmla="*/ 1755537 h 2270840"/>
              <a:gd name="connsiteX49" fmla="*/ 0 w 12192000"/>
              <a:gd name="connsiteY49" fmla="*/ 1750824 h 2270840"/>
              <a:gd name="connsiteX50" fmla="*/ 0 w 12192000"/>
              <a:gd name="connsiteY50" fmla="*/ 744794 h 2270840"/>
              <a:gd name="connsiteX51" fmla="*/ 0 w 12192000"/>
              <a:gd name="connsiteY51" fmla="*/ 519831 h 2270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270840">
                <a:moveTo>
                  <a:pt x="0" y="0"/>
                </a:moveTo>
                <a:lnTo>
                  <a:pt x="12192000" y="0"/>
                </a:lnTo>
                <a:lnTo>
                  <a:pt x="12192000" y="519831"/>
                </a:lnTo>
                <a:lnTo>
                  <a:pt x="12192000" y="744794"/>
                </a:lnTo>
                <a:lnTo>
                  <a:pt x="12192000" y="1754022"/>
                </a:lnTo>
                <a:lnTo>
                  <a:pt x="11957522" y="1797924"/>
                </a:lnTo>
                <a:lnTo>
                  <a:pt x="11679973" y="1847668"/>
                </a:lnTo>
                <a:lnTo>
                  <a:pt x="11401197" y="1896361"/>
                </a:lnTo>
                <a:lnTo>
                  <a:pt x="11121192" y="1938047"/>
                </a:lnTo>
                <a:lnTo>
                  <a:pt x="10842416" y="1980084"/>
                </a:lnTo>
                <a:lnTo>
                  <a:pt x="10562411" y="2019319"/>
                </a:lnTo>
                <a:lnTo>
                  <a:pt x="10286091" y="2052948"/>
                </a:lnTo>
                <a:lnTo>
                  <a:pt x="10006086" y="2084826"/>
                </a:lnTo>
                <a:lnTo>
                  <a:pt x="9727310" y="2113902"/>
                </a:lnTo>
                <a:lnTo>
                  <a:pt x="9453445" y="2139124"/>
                </a:lnTo>
                <a:lnTo>
                  <a:pt x="9175897" y="2164346"/>
                </a:lnTo>
                <a:lnTo>
                  <a:pt x="8902033" y="2185365"/>
                </a:lnTo>
                <a:lnTo>
                  <a:pt x="8628169" y="2201829"/>
                </a:lnTo>
                <a:lnTo>
                  <a:pt x="8355533" y="2218995"/>
                </a:lnTo>
                <a:lnTo>
                  <a:pt x="8085353" y="2233357"/>
                </a:lnTo>
                <a:lnTo>
                  <a:pt x="7817629" y="2243516"/>
                </a:lnTo>
                <a:lnTo>
                  <a:pt x="7549905" y="2252274"/>
                </a:lnTo>
                <a:lnTo>
                  <a:pt x="7284638" y="2260681"/>
                </a:lnTo>
                <a:lnTo>
                  <a:pt x="7023055" y="2264535"/>
                </a:lnTo>
                <a:lnTo>
                  <a:pt x="6761472" y="2268738"/>
                </a:lnTo>
                <a:lnTo>
                  <a:pt x="6503573" y="2270840"/>
                </a:lnTo>
                <a:lnTo>
                  <a:pt x="6248130" y="2268738"/>
                </a:lnTo>
                <a:lnTo>
                  <a:pt x="5995144" y="2268738"/>
                </a:lnTo>
                <a:lnTo>
                  <a:pt x="5744613" y="2264535"/>
                </a:lnTo>
                <a:lnTo>
                  <a:pt x="5498995" y="2258229"/>
                </a:lnTo>
                <a:lnTo>
                  <a:pt x="5255834" y="2252274"/>
                </a:lnTo>
                <a:lnTo>
                  <a:pt x="5017584" y="2245618"/>
                </a:lnTo>
                <a:lnTo>
                  <a:pt x="4780562" y="2235459"/>
                </a:lnTo>
                <a:lnTo>
                  <a:pt x="4547227" y="2224599"/>
                </a:lnTo>
                <a:lnTo>
                  <a:pt x="4318800" y="2214791"/>
                </a:lnTo>
                <a:lnTo>
                  <a:pt x="3873004" y="2187116"/>
                </a:lnTo>
                <a:lnTo>
                  <a:pt x="3445628" y="2157691"/>
                </a:lnTo>
                <a:lnTo>
                  <a:pt x="3035446" y="2126863"/>
                </a:lnTo>
                <a:lnTo>
                  <a:pt x="2647370" y="2092884"/>
                </a:lnTo>
                <a:lnTo>
                  <a:pt x="2276487" y="2057502"/>
                </a:lnTo>
                <a:lnTo>
                  <a:pt x="1932621" y="2019319"/>
                </a:lnTo>
                <a:lnTo>
                  <a:pt x="1609634" y="1981836"/>
                </a:lnTo>
                <a:lnTo>
                  <a:pt x="1312435" y="1944353"/>
                </a:lnTo>
                <a:lnTo>
                  <a:pt x="1039799" y="1908972"/>
                </a:lnTo>
                <a:lnTo>
                  <a:pt x="797865" y="1875342"/>
                </a:lnTo>
                <a:lnTo>
                  <a:pt x="579265" y="1843464"/>
                </a:lnTo>
                <a:lnTo>
                  <a:pt x="395052" y="1816841"/>
                </a:lnTo>
                <a:lnTo>
                  <a:pt x="240312" y="1791618"/>
                </a:lnTo>
                <a:lnTo>
                  <a:pt x="27853" y="1755537"/>
                </a:lnTo>
                <a:lnTo>
                  <a:pt x="0" y="1750824"/>
                </a:lnTo>
                <a:lnTo>
                  <a:pt x="0" y="744794"/>
                </a:lnTo>
                <a:lnTo>
                  <a:pt x="0" y="519831"/>
                </a:lnTo>
                <a:close/>
              </a:path>
            </a:pathLst>
          </a:cu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3810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75EC54-6137-D07F-F33F-5A775444D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4513" y="0"/>
            <a:ext cx="9339943" cy="1805565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1000" b="1" dirty="0">
                <a:solidFill>
                  <a:srgbClr val="BFBFBF"/>
                </a:solidFill>
                <a:effectLst/>
                <a:latin typeface="+mn-lt"/>
              </a:rPr>
              <a:t>References list </a:t>
            </a:r>
            <a:br>
              <a:rPr lang="en-GB" sz="1000" dirty="0">
                <a:solidFill>
                  <a:srgbClr val="BFBFBF"/>
                </a:solidFill>
                <a:effectLst/>
                <a:latin typeface="+mn-lt"/>
              </a:rPr>
            </a:br>
            <a:r>
              <a:rPr lang="en-GB" sz="1000" dirty="0">
                <a:solidFill>
                  <a:srgbClr val="BFBFBF"/>
                </a:solidFill>
                <a:effectLst/>
                <a:latin typeface="+mn-lt"/>
              </a:rPr>
              <a:t>   World Health Organization (2023) Anxiety disorders. Accessible at: https://www.who.int/news-room/fact-sheets/detail/anxiety-disorders (Accessed: 6 March 2026). </a:t>
            </a:r>
            <a:br>
              <a:rPr lang="en-GB" sz="1000" dirty="0">
                <a:solidFill>
                  <a:srgbClr val="BFBFBF"/>
                </a:solidFill>
                <a:effectLst/>
                <a:latin typeface="+mn-lt"/>
              </a:rPr>
            </a:br>
            <a:r>
              <a:rPr lang="en-GB" sz="1000" dirty="0">
                <a:solidFill>
                  <a:srgbClr val="BFBFBF"/>
                </a:solidFill>
                <a:effectLst/>
                <a:latin typeface="+mn-lt"/>
              </a:rPr>
              <a:t>National Health Service (2024) Anxiety disorders. Accessible at: https://www.nhs.uk/mental-health/conditions/anxiety-disorders/ (Accessed: 6 March 2026).</a:t>
            </a:r>
            <a:br>
              <a:rPr lang="en-GB" sz="1000" dirty="0">
                <a:solidFill>
                  <a:srgbClr val="BFBFBF"/>
                </a:solidFill>
                <a:latin typeface="+mn-lt"/>
              </a:rPr>
            </a:br>
            <a:endParaRPr lang="en-GB" sz="1000" dirty="0">
              <a:solidFill>
                <a:srgbClr val="BFBFBF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6EB00-5018-58D7-1832-0E8A96A15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7242" y="3069771"/>
            <a:ext cx="9905998" cy="252402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cs typeface="Arial" panose="020B0604020202020204" pitchFamily="34" charset="0"/>
              </a:rPr>
              <a:t>, D. (2017) ‘Treatment of anxiety disorders’, </a:t>
            </a:r>
            <a:r>
              <a:rPr lang="en-GB" sz="1200" i="1" dirty="0">
                <a:cs typeface="Arial" panose="020B0604020202020204" pitchFamily="34" charset="0"/>
              </a:rPr>
              <a:t>Dialogues in Clinical Neuroscience</a:t>
            </a:r>
            <a:r>
              <a:rPr lang="en-GB" sz="1200" dirty="0">
                <a:cs typeface="Arial" panose="020B0604020202020204" pitchFamily="34" charset="0"/>
              </a:rPr>
              <a:t>, 19(2), pp. 93–107.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cs typeface="Arial" panose="020B0604020202020204" pitchFamily="34" charset="0"/>
              </a:rPr>
              <a:t>Cuijpers, P., Karyotin, E., Weitz, E., Andersson, G., Hollon, S.D. &amp; van Straten, A. (2016) ‘The effects of psychotherapies for depression and anxiety’, </a:t>
            </a:r>
            <a:r>
              <a:rPr lang="en-GB" sz="1200" i="1" dirty="0">
                <a:cs typeface="Arial" panose="020B0604020202020204" pitchFamily="34" charset="0"/>
              </a:rPr>
              <a:t>Journal of Affective Disorders</a:t>
            </a:r>
            <a:r>
              <a:rPr lang="en-GB" sz="1200" dirty="0">
                <a:cs typeface="Arial" panose="020B0604020202020204" pitchFamily="34" charset="0"/>
              </a:rPr>
              <a:t>, 202, pp. 511–521.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cs typeface="Arial" panose="020B0604020202020204" pitchFamily="34" charset="0"/>
              </a:rPr>
              <a:t>Hofmann, S.G., Asani, A., Vonk, I.J.J., Sawyer, A.T. &amp; Fang, A. (2012) ‘The efficacy of cognitive </a:t>
            </a:r>
            <a:r>
              <a:rPr lang="en-GB" sz="1200" dirty="0" err="1">
                <a:cs typeface="Arial" panose="020B0604020202020204" pitchFamily="34" charset="0"/>
              </a:rPr>
              <a:t>behavioral</a:t>
            </a:r>
            <a:r>
              <a:rPr lang="en-GB" sz="1200" dirty="0">
                <a:cs typeface="Arial" panose="020B0604020202020204" pitchFamily="34" charset="0"/>
              </a:rPr>
              <a:t> therapy: A review of meta-analyses’, </a:t>
            </a:r>
            <a:r>
              <a:rPr lang="en-GB" sz="1200" i="1" dirty="0">
                <a:cs typeface="Arial" panose="020B0604020202020204" pitchFamily="34" charset="0"/>
              </a:rPr>
              <a:t>Cognitive Therapy and Research</a:t>
            </a:r>
            <a:r>
              <a:rPr lang="en-GB" sz="1200" dirty="0">
                <a:cs typeface="Arial" panose="020B0604020202020204" pitchFamily="34" charset="0"/>
              </a:rPr>
              <a:t>,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cs typeface="Arial" panose="020B0604020202020204" pitchFamily="34" charset="0"/>
              </a:rPr>
              <a:t>Norton, P.J. &amp; Price, E.C. (2007) ‘A meta-analytic review of adult cognitive-</a:t>
            </a:r>
            <a:r>
              <a:rPr lang="en-GB" sz="1200" dirty="0" err="1">
                <a:cs typeface="Arial" panose="020B0604020202020204" pitchFamily="34" charset="0"/>
              </a:rPr>
              <a:t>behavioral</a:t>
            </a:r>
            <a:r>
              <a:rPr lang="en-GB" sz="1200" dirty="0">
                <a:cs typeface="Arial" panose="020B0604020202020204" pitchFamily="34" charset="0"/>
              </a:rPr>
              <a:t> treatment outcome across anxiety disorders’, </a:t>
            </a:r>
            <a:r>
              <a:rPr lang="en-GB" sz="1200" i="1" dirty="0">
                <a:cs typeface="Arial" panose="020B0604020202020204" pitchFamily="34" charset="0"/>
              </a:rPr>
              <a:t>Journal of Nervous and Mental Disease</a:t>
            </a:r>
            <a:r>
              <a:rPr lang="en-GB" sz="1200" dirty="0">
                <a:cs typeface="Arial" panose="020B0604020202020204" pitchFamily="34" charset="0"/>
              </a:rPr>
              <a:t>, 195(6), pp. 521–531.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Sareen, J. (2014) ‘Anxiety disorders and risk </a:t>
            </a:r>
            <a:r>
              <a:rPr lang="en-GB" sz="1200" dirty="0" err="1"/>
              <a:t>fo</a:t>
            </a:r>
            <a:r>
              <a:rPr lang="en-GB" sz="1200" dirty="0" err="1">
                <a:cs typeface="Arial" panose="020B0604020202020204" pitchFamily="34" charset="0"/>
              </a:rPr>
              <a:t>Andersson</a:t>
            </a:r>
            <a:r>
              <a:rPr lang="en-GB" sz="1200" dirty="0">
                <a:cs typeface="Arial" panose="020B0604020202020204" pitchFamily="34" charset="0"/>
              </a:rPr>
              <a:t>, G., Carlbring, P., Titov, N. &amp; </a:t>
            </a:r>
            <a:r>
              <a:rPr lang="en-GB" sz="1200" dirty="0" err="1">
                <a:cs typeface="Arial" panose="020B0604020202020204" pitchFamily="34" charset="0"/>
              </a:rPr>
              <a:t>Lindefors</a:t>
            </a:r>
            <a:r>
              <a:rPr lang="en-GB" sz="1200" dirty="0">
                <a:cs typeface="Arial" panose="020B0604020202020204" pitchFamily="34" charset="0"/>
              </a:rPr>
              <a:t>, N. (2019) ‘Internet interventions for adults with anxiety and mood disorders: A narrative umbrella review of recent meta-analyses’, </a:t>
            </a:r>
            <a:r>
              <a:rPr lang="en-GB" sz="1200" i="1" dirty="0">
                <a:cs typeface="Arial" panose="020B0604020202020204" pitchFamily="34" charset="0"/>
              </a:rPr>
              <a:t>Canadian Journal of Psychiatry</a:t>
            </a:r>
            <a:r>
              <a:rPr lang="en-GB" sz="1200" dirty="0">
                <a:cs typeface="Arial" panose="020B0604020202020204" pitchFamily="34" charset="0"/>
              </a:rPr>
              <a:t>, 64(7), pp. 465–470.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cs typeface="Arial" panose="020B0604020202020204" pitchFamily="34" charset="0"/>
              </a:rPr>
              <a:t>Bandelow, B. &amp; Michaelis, S. (2015) ‘Epidemiology of anxiety disorders in the 21st century’, </a:t>
            </a:r>
            <a:r>
              <a:rPr lang="en-GB" sz="1200" i="1" dirty="0">
                <a:cs typeface="Arial" panose="020B0604020202020204" pitchFamily="34" charset="0"/>
              </a:rPr>
              <a:t>Dialogues in Clinical Neuroscience</a:t>
            </a:r>
            <a:r>
              <a:rPr lang="en-GB" sz="1200" dirty="0">
                <a:cs typeface="Arial" panose="020B0604020202020204" pitchFamily="34" charset="0"/>
              </a:rPr>
              <a:t>, 17(3), pp. 327–335.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cs typeface="Arial" panose="020B0604020202020204" pitchFamily="34" charset="0"/>
              </a:rPr>
              <a:t>Bandelow, B., Michaelis, S. &amp; Wedekind</a:t>
            </a:r>
            <a:r>
              <a:rPr lang="en-GB" sz="1200" dirty="0"/>
              <a:t>r suicidal ideation and suicide attempts’, </a:t>
            </a:r>
            <a:r>
              <a:rPr lang="en-GB" sz="1200" i="1" dirty="0"/>
              <a:t>Depression and Anxiety</a:t>
            </a:r>
            <a:r>
              <a:rPr lang="en-GB" sz="1200" dirty="0"/>
              <a:t>, 31(9), pp. 869–879.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World Health Organization (2022) </a:t>
            </a:r>
            <a:r>
              <a:rPr lang="en-GB" sz="1200" i="1" dirty="0"/>
              <a:t>ICD-11: International Classification of Diseases (11th revision)</a:t>
            </a:r>
            <a:r>
              <a:rPr lang="en-GB" sz="1200" dirty="0"/>
              <a:t>. Geneva: WHO.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effectLst/>
              </a:rPr>
              <a:t>National Institute for Health and Care Excellence (2020) Management of generalised anxiety disorder and panic disorder in adults. Accessible at: https://www.nice.org.uk/guidance (Accessed: 6 March 2026). </a:t>
            </a:r>
            <a:br>
              <a:rPr lang="en-GB" sz="1200" dirty="0"/>
            </a:b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lossy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12700" cap="flat" cmpd="sng" algn="ctr">
          <a:solidFill>
            <a:schemeClr val="phClr">
              <a:tint val="95000"/>
              <a:shade val="95000"/>
              <a:satMod val="120000"/>
            </a:schemeClr>
          </a:solidFill>
          <a:prstDash val="solid"/>
        </a:ln>
        <a:ln w="55000" cap="flat" cmpd="thickThin" algn="ctr">
          <a:solidFill>
            <a:schemeClr val="phClr">
              <a:tint val="90000"/>
              <a:satMod val="130000"/>
            </a:schemeClr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1478</TotalTime>
  <Words>1265</Words>
  <Application>Microsoft Office PowerPoint</Application>
  <PresentationFormat>Widescreen</PresentationFormat>
  <Paragraphs>71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Algerian</vt:lpstr>
      <vt:lpstr>Aptos</vt:lpstr>
      <vt:lpstr>Arial</vt:lpstr>
      <vt:lpstr>Mesh</vt:lpstr>
      <vt:lpstr>PowerPoint Presentation</vt:lpstr>
      <vt:lpstr>PowerPoint Presentation</vt:lpstr>
      <vt:lpstr>The Evolution of Generalized Anxiety Disorder (GAD) and Its Current Treatments  </vt:lpstr>
      <vt:lpstr>References list     World Health Organization (2023) Anxiety disorders. Accessible at: https://www.who.int/news-room/fact-sheets/detail/anxiety-disorders (Accessed: 6 March 2026).  National Health Service (2024) Anxiety disorders. Accessible at: https://www.nhs.uk/mental-health/conditions/anxiety-disorders/ (Accessed: 6 March 2026).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misbah shams</cp:lastModifiedBy>
  <cp:revision>4</cp:revision>
  <dcterms:created xsi:type="dcterms:W3CDTF">2024-12-04T18:07:56Z</dcterms:created>
  <dcterms:modified xsi:type="dcterms:W3CDTF">2026-03-08T10:05:46Z</dcterms:modified>
</cp:coreProperties>
</file>