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customXml/itemProps40.xml" ContentType="application/vnd.openxmlformats-officedocument.customXmlProperties+xml"/>
  <Override PartName="/customXml/itemProps41.xml" ContentType="application/vnd.openxmlformats-officedocument.customXmlProperties+xml"/>
  <Override PartName="/customXml/itemProps42.xml" ContentType="application/vnd.openxmlformats-officedocument.customXmlProperties+xml"/>
  <Override PartName="/customXml/itemProps43.xml" ContentType="application/vnd.openxmlformats-officedocument.customXmlProperties+xml"/>
  <Override PartName="/customXml/itemProps4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5"/>
  </p:sldMasterIdLst>
  <p:notesMasterIdLst>
    <p:notesMasterId r:id="rId58"/>
  </p:notesMasterIdLst>
  <p:handoutMasterIdLst>
    <p:handoutMasterId r:id="rId59"/>
  </p:handoutMasterIdLst>
  <p:sldIdLst>
    <p:sldId id="256" r:id="rId46"/>
    <p:sldId id="257" r:id="rId47"/>
    <p:sldId id="454" r:id="rId48"/>
    <p:sldId id="456" r:id="rId49"/>
    <p:sldId id="457" r:id="rId50"/>
    <p:sldId id="455" r:id="rId51"/>
    <p:sldId id="458" r:id="rId52"/>
    <p:sldId id="459" r:id="rId53"/>
    <p:sldId id="460" r:id="rId54"/>
    <p:sldId id="461" r:id="rId55"/>
    <p:sldId id="462" r:id="rId56"/>
    <p:sldId id="453" r:id="rId5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26" autoAdjust="0"/>
    <p:restoredTop sz="91203" autoAdjust="0"/>
  </p:normalViewPr>
  <p:slideViewPr>
    <p:cSldViewPr>
      <p:cViewPr varScale="1">
        <p:scale>
          <a:sx n="106" d="100"/>
          <a:sy n="106" d="100"/>
        </p:scale>
        <p:origin x="1758" y="108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customXml" Target="../customXml/item26.xml"/><Relationship Id="rId39" Type="http://schemas.openxmlformats.org/officeDocument/2006/relationships/customXml" Target="../customXml/item39.xml"/><Relationship Id="rId21" Type="http://schemas.openxmlformats.org/officeDocument/2006/relationships/customXml" Target="../customXml/item21.xml"/><Relationship Id="rId34" Type="http://schemas.openxmlformats.org/officeDocument/2006/relationships/customXml" Target="../customXml/item34.xml"/><Relationship Id="rId42" Type="http://schemas.openxmlformats.org/officeDocument/2006/relationships/customXml" Target="../customXml/item42.xml"/><Relationship Id="rId47" Type="http://schemas.openxmlformats.org/officeDocument/2006/relationships/slide" Target="slides/slide2.xml"/><Relationship Id="rId50" Type="http://schemas.openxmlformats.org/officeDocument/2006/relationships/slide" Target="slides/slide5.xml"/><Relationship Id="rId55" Type="http://schemas.openxmlformats.org/officeDocument/2006/relationships/slide" Target="slides/slide10.xml"/><Relationship Id="rId63" Type="http://schemas.openxmlformats.org/officeDocument/2006/relationships/tableStyles" Target="tableStyles.xml"/><Relationship Id="rId7" Type="http://schemas.openxmlformats.org/officeDocument/2006/relationships/customXml" Target="../customXml/item7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9" Type="http://schemas.openxmlformats.org/officeDocument/2006/relationships/customXml" Target="../customXml/item29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customXml" Target="../customXml/item32.xml"/><Relationship Id="rId37" Type="http://schemas.openxmlformats.org/officeDocument/2006/relationships/customXml" Target="../customXml/item37.xml"/><Relationship Id="rId40" Type="http://schemas.openxmlformats.org/officeDocument/2006/relationships/customXml" Target="../customXml/item40.xml"/><Relationship Id="rId45" Type="http://schemas.openxmlformats.org/officeDocument/2006/relationships/slideMaster" Target="slideMasters/slideMaster1.xml"/><Relationship Id="rId53" Type="http://schemas.openxmlformats.org/officeDocument/2006/relationships/slide" Target="slides/slide8.xml"/><Relationship Id="rId58" Type="http://schemas.openxmlformats.org/officeDocument/2006/relationships/notesMaster" Target="notesMasters/notesMaster1.xml"/><Relationship Id="rId5" Type="http://schemas.openxmlformats.org/officeDocument/2006/relationships/customXml" Target="../customXml/item5.xml"/><Relationship Id="rId61" Type="http://schemas.openxmlformats.org/officeDocument/2006/relationships/viewProps" Target="viewProps.xml"/><Relationship Id="rId19" Type="http://schemas.openxmlformats.org/officeDocument/2006/relationships/customXml" Target="../customXml/item1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30" Type="http://schemas.openxmlformats.org/officeDocument/2006/relationships/customXml" Target="../customXml/item30.xml"/><Relationship Id="rId35" Type="http://schemas.openxmlformats.org/officeDocument/2006/relationships/customXml" Target="../customXml/item35.xml"/><Relationship Id="rId43" Type="http://schemas.openxmlformats.org/officeDocument/2006/relationships/customXml" Target="../customXml/item43.xml"/><Relationship Id="rId48" Type="http://schemas.openxmlformats.org/officeDocument/2006/relationships/slide" Target="slides/slide3.xml"/><Relationship Id="rId56" Type="http://schemas.openxmlformats.org/officeDocument/2006/relationships/slide" Target="slides/slide11.xml"/><Relationship Id="rId8" Type="http://schemas.openxmlformats.org/officeDocument/2006/relationships/customXml" Target="../customXml/item8.xml"/><Relationship Id="rId51" Type="http://schemas.openxmlformats.org/officeDocument/2006/relationships/slide" Target="slides/slide6.xml"/><Relationship Id="rId3" Type="http://schemas.openxmlformats.org/officeDocument/2006/relationships/customXml" Target="../customXml/item3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customXml" Target="../customXml/item33.xml"/><Relationship Id="rId38" Type="http://schemas.openxmlformats.org/officeDocument/2006/relationships/customXml" Target="../customXml/item38.xml"/><Relationship Id="rId46" Type="http://schemas.openxmlformats.org/officeDocument/2006/relationships/slide" Target="slides/slide1.xml"/><Relationship Id="rId59" Type="http://schemas.openxmlformats.org/officeDocument/2006/relationships/handoutMaster" Target="handoutMasters/handoutMaster1.xml"/><Relationship Id="rId20" Type="http://schemas.openxmlformats.org/officeDocument/2006/relationships/customXml" Target="../customXml/item20.xml"/><Relationship Id="rId41" Type="http://schemas.openxmlformats.org/officeDocument/2006/relationships/customXml" Target="../customXml/item41.xml"/><Relationship Id="rId54" Type="http://schemas.openxmlformats.org/officeDocument/2006/relationships/slide" Target="slides/slide9.xml"/><Relationship Id="rId62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customXml" Target="../customXml/item36.xml"/><Relationship Id="rId49" Type="http://schemas.openxmlformats.org/officeDocument/2006/relationships/slide" Target="slides/slide4.xml"/><Relationship Id="rId57" Type="http://schemas.openxmlformats.org/officeDocument/2006/relationships/slide" Target="slides/slide12.xml"/><Relationship Id="rId10" Type="http://schemas.openxmlformats.org/officeDocument/2006/relationships/customXml" Target="../customXml/item10.xml"/><Relationship Id="rId31" Type="http://schemas.openxmlformats.org/officeDocument/2006/relationships/customXml" Target="../customXml/item31.xml"/><Relationship Id="rId44" Type="http://schemas.openxmlformats.org/officeDocument/2006/relationships/customXml" Target="../customXml/item44.xml"/><Relationship Id="rId52" Type="http://schemas.openxmlformats.org/officeDocument/2006/relationships/slide" Target="slides/slide7.xml"/><Relationship Id="rId60" Type="http://schemas.openxmlformats.org/officeDocument/2006/relationships/presProps" Target="presProps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23/03/2017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3/23/2017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Multiple roles</a:t>
            </a:r>
            <a:r>
              <a:rPr lang="en-GB" baseline="0" dirty="0" smtClean="0"/>
              <a:t> are separated using commas.</a:t>
            </a:r>
          </a:p>
          <a:p>
            <a:r>
              <a:rPr lang="en-GB" baseline="0" dirty="0" smtClean="0"/>
              <a:t>See more: https://docs.microsoft.com/en-us/aspnet/core/security/authorization/roles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7793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3/23/2017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3/23/2017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3/23/2017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3/23/2017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3/23/2017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aspnet/core/mvc/controllers/areas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mtClean="0"/>
              <a:t>More </a:t>
            </a:r>
            <a:r>
              <a:rPr lang="en-GB" smtClean="0"/>
              <a:t>On User </a:t>
            </a:r>
            <a:r>
              <a:rPr lang="en-GB" dirty="0" smtClean="0"/>
              <a:t>Authorisation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8: </a:t>
            </a:r>
            <a:r>
              <a:rPr lang="en-GB" dirty="0"/>
              <a:t>Web Development: ASP.NET (WD Dot NET)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20-Mar-2017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More on User Authorisation</a:t>
            </a:r>
          </a:p>
          <a:p>
            <a:r>
              <a:rPr lang="en-GB" dirty="0" smtClean="0"/>
              <a:t>ASP.NET MVC Areas</a:t>
            </a:r>
          </a:p>
          <a:p>
            <a:r>
              <a:rPr lang="en-GB" dirty="0" smtClean="0"/>
              <a:t>Completing the Booking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Which of the customer fields do we need to display on the view and which do we set in code?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648" y="2492896"/>
            <a:ext cx="6383238" cy="4107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252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Retrieving the Logged in User Details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To retrieve the logged in user’s details from server code e.g. controller or utility class, you need to import the following library first:</a:t>
            </a:r>
          </a:p>
          <a:p>
            <a:pPr marL="640080" lvl="2" indent="0">
              <a:buNone/>
            </a:pP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500" dirty="0" err="1">
                <a:solidFill>
                  <a:srgbClr val="000000"/>
                </a:solidFill>
                <a:latin typeface="Consolas" panose="020B0609020204030204" pitchFamily="49" charset="0"/>
              </a:rPr>
              <a:t>Microsoft.AspNet.Identity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 smtClean="0"/>
              <a:t>To get the ID of the current user, you use:</a:t>
            </a:r>
          </a:p>
          <a:p>
            <a:pPr marL="64008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userId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400" dirty="0" err="1">
                <a:solidFill>
                  <a:srgbClr val="2B91AF"/>
                </a:solidFill>
                <a:latin typeface="Consolas" panose="020B0609020204030204" pitchFamily="49" charset="0"/>
              </a:rPr>
              <a:t>HttpContext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.Current.User.Identity.GetUserId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sz="2000" dirty="0"/>
          </a:p>
          <a:p>
            <a:r>
              <a:rPr lang="en-GB" dirty="0" smtClean="0"/>
              <a:t>The full user details are stored in an </a:t>
            </a:r>
            <a:r>
              <a:rPr lang="en-GB" dirty="0" err="1" smtClean="0"/>
              <a:t>ApplicationUser</a:t>
            </a:r>
            <a:r>
              <a:rPr lang="en-GB" dirty="0" smtClean="0"/>
              <a:t> object. You get access to the full details as follows:</a:t>
            </a:r>
          </a:p>
          <a:p>
            <a:pPr marL="640080" lvl="2" indent="0">
              <a:buNone/>
            </a:pP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ApplicationUser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currentUser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db.Users.Find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userId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r>
              <a:rPr lang="en-GB" dirty="0" smtClean="0"/>
              <a:t>Then you can access any of the properties e.g.</a:t>
            </a:r>
          </a:p>
          <a:p>
            <a:pPr lvl="1"/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currentUser.Email</a:t>
            </a:r>
            <a:endParaRPr lang="en-GB" sz="24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currentUser.FirstName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 etc.</a:t>
            </a:r>
            <a:endParaRPr lang="en-GB" sz="24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0112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Once you retrieve the current user, you can prepopulate the fields e.g.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648" y="2561836"/>
            <a:ext cx="6383238" cy="410752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283968" y="350100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grpSp>
        <p:nvGrpSpPr>
          <p:cNvPr id="8" name="Group 7"/>
          <p:cNvGrpSpPr/>
          <p:nvPr/>
        </p:nvGrpSpPr>
        <p:grpSpPr>
          <a:xfrm>
            <a:off x="3347864" y="3135196"/>
            <a:ext cx="2985571" cy="369332"/>
            <a:chOff x="3347864" y="3135196"/>
            <a:chExt cx="2985571" cy="369332"/>
          </a:xfrm>
        </p:grpSpPr>
        <p:sp>
          <p:nvSpPr>
            <p:cNvPr id="7" name="TextBox 6"/>
            <p:cNvSpPr txBox="1"/>
            <p:nvPr/>
          </p:nvSpPr>
          <p:spPr>
            <a:xfrm>
              <a:off x="3995936" y="3135196"/>
              <a:ext cx="23374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err="1">
                  <a:solidFill>
                    <a:srgbClr val="000000"/>
                  </a:solidFill>
                  <a:latin typeface="Consolas" panose="020B0609020204030204" pitchFamily="49" charset="0"/>
                </a:rPr>
                <a:t>currentUser.Email</a:t>
              </a:r>
              <a:endParaRPr lang="en-GB" dirty="0"/>
            </a:p>
          </p:txBody>
        </p:sp>
        <p:cxnSp>
          <p:nvCxnSpPr>
            <p:cNvPr id="9" name="Straight Arrow Connector 8"/>
            <p:cNvCxnSpPr>
              <a:stCxn id="7" idx="1"/>
            </p:cNvCxnSpPr>
            <p:nvPr/>
          </p:nvCxnSpPr>
          <p:spPr>
            <a:xfrm flipH="1">
              <a:off x="3347864" y="3319862"/>
              <a:ext cx="648072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/>
          <p:cNvGrpSpPr/>
          <p:nvPr/>
        </p:nvGrpSpPr>
        <p:grpSpPr>
          <a:xfrm>
            <a:off x="3347864" y="4246266"/>
            <a:ext cx="4378580" cy="923330"/>
            <a:chOff x="3347864" y="4246266"/>
            <a:chExt cx="4378580" cy="923330"/>
          </a:xfrm>
        </p:grpSpPr>
        <p:sp>
          <p:nvSpPr>
            <p:cNvPr id="6" name="TextBox 5"/>
            <p:cNvSpPr txBox="1"/>
            <p:nvPr/>
          </p:nvSpPr>
          <p:spPr>
            <a:xfrm>
              <a:off x="3995936" y="4246266"/>
              <a:ext cx="3730508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err="1" smtClean="0">
                  <a:solidFill>
                    <a:srgbClr val="000000"/>
                  </a:solidFill>
                  <a:latin typeface="Consolas" panose="020B0609020204030204" pitchFamily="49" charset="0"/>
                </a:rPr>
                <a:t>currentUser.Customer.Address</a:t>
              </a:r>
              <a:endParaRPr lang="en-GB" dirty="0" smtClean="0">
                <a:solidFill>
                  <a:srgbClr val="000000"/>
                </a:solidFill>
                <a:latin typeface="Consolas" panose="020B0609020204030204" pitchFamily="49" charset="0"/>
              </a:endParaRPr>
            </a:p>
            <a:p>
              <a:r>
                <a:rPr lang="en-GB" dirty="0" err="1" smtClean="0">
                  <a:solidFill>
                    <a:srgbClr val="000000"/>
                  </a:solidFill>
                  <a:latin typeface="Consolas" panose="020B0609020204030204" pitchFamily="49" charset="0"/>
                </a:rPr>
                <a:t>currentUser.Customer.City</a:t>
              </a:r>
              <a:endParaRPr lang="en-GB" dirty="0" smtClean="0">
                <a:solidFill>
                  <a:srgbClr val="000000"/>
                </a:solidFill>
                <a:latin typeface="Consolas" panose="020B0609020204030204" pitchFamily="49" charset="0"/>
              </a:endParaRPr>
            </a:p>
            <a:p>
              <a:r>
                <a:rPr lang="en-GB" dirty="0" smtClean="0">
                  <a:solidFill>
                    <a:srgbClr val="000000"/>
                  </a:solidFill>
                  <a:latin typeface="Consolas" panose="020B0609020204030204" pitchFamily="49" charset="0"/>
                </a:rPr>
                <a:t>Etc.</a:t>
              </a:r>
              <a:endParaRPr lang="en-GB" dirty="0"/>
            </a:p>
          </p:txBody>
        </p:sp>
        <p:cxnSp>
          <p:nvCxnSpPr>
            <p:cNvPr id="11" name="Straight Arrow Connector 10"/>
            <p:cNvCxnSpPr/>
            <p:nvPr/>
          </p:nvCxnSpPr>
          <p:spPr>
            <a:xfrm flipH="1">
              <a:off x="3347864" y="4509120"/>
              <a:ext cx="648072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/>
            <p:cNvCxnSpPr>
              <a:stCxn id="6" idx="1"/>
            </p:cNvCxnSpPr>
            <p:nvPr/>
          </p:nvCxnSpPr>
          <p:spPr>
            <a:xfrm flipH="1">
              <a:off x="3347864" y="4707931"/>
              <a:ext cx="648072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56846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Restricting Access to a Controller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can restrict access to a controller to only logged in users. You simply add the authorise attribute to the controller’s class.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Authorize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</a:p>
          <a:p>
            <a:pPr marL="64008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BookingsController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Controller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… }</a:t>
            </a:r>
            <a:endParaRPr lang="en-GB" dirty="0" smtClean="0"/>
          </a:p>
          <a:p>
            <a:r>
              <a:rPr lang="en-GB" dirty="0" smtClean="0"/>
              <a:t>You can also restrict access to users belonging to </a:t>
            </a:r>
            <a:r>
              <a:rPr lang="en-GB" dirty="0" smtClean="0"/>
              <a:t>particular role(s) </a:t>
            </a:r>
            <a:r>
              <a:rPr lang="en-GB" dirty="0" smtClean="0"/>
              <a:t>e.g.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Authorize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(Roles =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Admin,HR</a:t>
            </a:r>
            <a:r>
              <a:rPr lang="en-GB" sz="24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BookingsController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Controller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 … }</a:t>
            </a:r>
            <a:endParaRPr lang="en-GB" dirty="0"/>
          </a:p>
          <a:p>
            <a:pPr marL="64008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6460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Restricting Access to Controller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You may restrict access to a controller class, but have one method that users do not need to log in to access.</a:t>
            </a:r>
          </a:p>
          <a:p>
            <a:r>
              <a:rPr lang="en-GB" dirty="0" smtClean="0"/>
              <a:t>For example, the Login action method in the Accounts controller. Users will not be logged in when accessing this method.</a:t>
            </a:r>
          </a:p>
          <a:p>
            <a:r>
              <a:rPr lang="en-GB" dirty="0" smtClean="0"/>
              <a:t>You can mark single methods with the </a:t>
            </a:r>
            <a:r>
              <a:rPr lang="en-GB" dirty="0" err="1" smtClean="0"/>
              <a:t>AllowAnonymous</a:t>
            </a:r>
            <a:r>
              <a:rPr lang="en-GB" dirty="0" smtClean="0"/>
              <a:t> attribute to allow users not logged in to access it.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AllowAnonymous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</a:p>
          <a:p>
            <a:pPr marL="64008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ActionResult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Login(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returnUrl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64008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… }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1339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Restricting Access to Controller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Similarly, if a controller class generally allows anonymous access, you can decide to restrict access to a specific action method.</a:t>
            </a:r>
          </a:p>
          <a:p>
            <a:r>
              <a:rPr lang="en-GB" dirty="0" smtClean="0"/>
              <a:t>Simply add the Authorise attribute to the method.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Authorise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ActionResult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Order(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returnUrl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 …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7661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Areas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Areas</a:t>
            </a:r>
            <a:r>
              <a:rPr lang="en-GB" dirty="0" smtClean="0"/>
              <a:t> are used to organise related functionality into a group as:</a:t>
            </a:r>
          </a:p>
          <a:p>
            <a:pPr lvl="1"/>
            <a:r>
              <a:rPr lang="en-GB" dirty="0" smtClean="0"/>
              <a:t>a separate namespace (used in routing), and </a:t>
            </a:r>
          </a:p>
          <a:p>
            <a:pPr lvl="1"/>
            <a:r>
              <a:rPr lang="en-GB" dirty="0" smtClean="0"/>
              <a:t>folder structure (for view)</a:t>
            </a:r>
          </a:p>
          <a:p>
            <a:r>
              <a:rPr lang="en-GB" dirty="0" smtClean="0"/>
              <a:t>For example, you may have an Admin area which contains all functionality for administering the backend of your application.</a:t>
            </a:r>
          </a:p>
        </p:txBody>
      </p:sp>
    </p:spTree>
    <p:extLst>
      <p:ext uri="{BB962C8B-B14F-4D97-AF65-F5344CB8AC3E}">
        <p14:creationId xmlns:p14="http://schemas.microsoft.com/office/powerpoint/2010/main" val="1255549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Areas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Consider using areas in an MVC project when:</a:t>
            </a:r>
          </a:p>
          <a:p>
            <a:pPr lvl="1"/>
            <a:r>
              <a:rPr lang="en-GB" dirty="0" smtClean="0"/>
              <a:t>You application is made of multiple functional components that you should be separated logically.</a:t>
            </a:r>
          </a:p>
          <a:p>
            <a:pPr lvl="1"/>
            <a:r>
              <a:rPr lang="en-GB" dirty="0" smtClean="0"/>
              <a:t>You want to partition your MVC project so that each functional area can be worked on independently.</a:t>
            </a:r>
          </a:p>
          <a:p>
            <a:r>
              <a:rPr lang="en-GB" dirty="0" smtClean="0"/>
              <a:t>We are going to use an Area for the Admin section of our site. E.g.</a:t>
            </a:r>
          </a:p>
          <a:p>
            <a:pPr lvl="1"/>
            <a:r>
              <a:rPr lang="en-GB" dirty="0" smtClean="0"/>
              <a:t>Where admin staff can add or update new films, film show times, etc.</a:t>
            </a:r>
          </a:p>
          <a:p>
            <a:pPr lvl="1"/>
            <a:r>
              <a:rPr lang="en-GB" dirty="0" smtClean="0"/>
              <a:t>Make changes to a booking e.g. process a refund.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9564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Features of Areas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An ASP.NET MVC app can have any number of areas – it is up to you the developer.</a:t>
            </a:r>
          </a:p>
          <a:p>
            <a:r>
              <a:rPr lang="en-GB" dirty="0" smtClean="0"/>
              <a:t>Each area has its own controllers, views and even models.</a:t>
            </a:r>
          </a:p>
          <a:p>
            <a:r>
              <a:rPr lang="en-GB" dirty="0" smtClean="0"/>
              <a:t>It means you can have multiple controllers with the same name, as long as they are in different areas. </a:t>
            </a:r>
            <a:r>
              <a:rPr lang="en-GB" smtClean="0"/>
              <a:t>For example:</a:t>
            </a:r>
            <a:endParaRPr lang="en-GB" dirty="0" smtClean="0"/>
          </a:p>
          <a:p>
            <a:pPr lvl="1"/>
            <a:r>
              <a:rPr lang="en-GB" dirty="0" smtClean="0"/>
              <a:t>A Films controller in the default area</a:t>
            </a:r>
          </a:p>
          <a:p>
            <a:pPr lvl="1"/>
            <a:r>
              <a:rPr lang="en-GB" dirty="0" smtClean="0"/>
              <a:t>A Films controller in the Admin area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6199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2181982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_rels/item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0.xml"/></Relationships>
</file>

<file path=customXml/_rels/item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1.xml"/></Relationships>
</file>

<file path=customXml/_rels/item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2.xml"/></Relationships>
</file>

<file path=customXml/_rels/item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3.xml"/></Relationships>
</file>

<file path=customXml/_rels/item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4.xml"/></Relationships>
</file>

<file path=customXml/item1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3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4.xml><?xml version="1.0" encoding="utf-8"?>
<Control xmlns="http://schemas.microsoft.com/VisualStudio/2011/storyboarding/control">
  <Id Name="System.Storyboarding.Common.ScrollbarVertical" RevisionId="68ea164d-c1de-47a5-804f-d4d1290fa524" Stencil="System.Storyboarding.Common" StencilRevisionId="68ea164d-c1de-47a5-804f-d4d1290fa524" StencilVersion="0.1"/>
</Control>
</file>

<file path=customXml/item5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6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7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8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9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10.xml><?xml version="1.0" encoding="utf-8"?>
<Control xmlns="http://schemas.microsoft.com/VisualStudio/2011/storyboarding/control">
  <Id Name="System.Storyboarding.Common.DropdownBox" Revision="1" Stencil="System.Storyboarding.Common" StencilVersion="0.1"/>
</Control>
</file>

<file path=customXml/item1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12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13.xml><?xml version="1.0" encoding="utf-8"?>
<Control xmlns="http://schemas.microsoft.com/VisualStudio/2011/storyboarding/control">
  <Id Name="System.Storyboarding.Common.DropdownBox" Revision="1" Stencil="System.Storyboarding.Common" StencilVersion="0.1"/>
</Control>
</file>

<file path=customXml/item14.xml><?xml version="1.0" encoding="utf-8"?>
<Control xmlns="http://schemas.microsoft.com/VisualStudio/2011/storyboarding/control">
  <Id Name="System.Storyboarding.Common.List" Revision="1" Stencil="System.Storyboarding.Common" StencilVersion="0.1"/>
</Control>
</file>

<file path=customXml/item15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16.xml><?xml version="1.0" encoding="utf-8"?>
<Control xmlns="http://schemas.microsoft.com/VisualStudio/2011/storyboarding/control">
  <Id Name="System.Storyboarding.Common.List" Revision="1" Stencil="System.Storyboarding.Common" StencilVersion="0.1"/>
</Control>
</file>

<file path=customXml/item17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18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19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20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1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22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23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4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25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26.xml><?xml version="1.0" encoding="utf-8"?>
<Control xmlns="http://schemas.microsoft.com/VisualStudio/2011/storyboarding/control">
  <Id Name="System.Storyboarding.Common.ScrollbarVertical" RevisionId="68ea164d-c1de-47a5-804f-d4d1290fa524" Stencil="System.Storyboarding.Common" StencilRevisionId="68ea164d-c1de-47a5-804f-d4d1290fa524" StencilVersion="0.1"/>
</Control>
</file>

<file path=customXml/item27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28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29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30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31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32.xml><?xml version="1.0" encoding="utf-8"?>
<Control xmlns="http://schemas.microsoft.com/VisualStudio/2011/storyboarding/control">
  <Id Name="System.Storyboarding.Common.ScrollbarVertical" RevisionId="68ea164d-c1de-47a5-804f-d4d1290fa524" Stencil="System.Storyboarding.Common" StencilRevisionId="68ea164d-c1de-47a5-804f-d4d1290fa524" StencilVersion="0.1"/>
</Control>
</file>

<file path=customXml/item33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34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35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36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37.xml><?xml version="1.0" encoding="utf-8"?>
<Control xmlns="http://schemas.microsoft.com/VisualStudio/2011/storyboarding/control">
  <Id Name="System.Storyboarding.Common.DropdownBox" Revision="1" Stencil="System.Storyboarding.Common" StencilVersion="0.1"/>
</Control>
</file>

<file path=customXml/item38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39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40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41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42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43.xml><?xml version="1.0" encoding="utf-8"?>
<Control xmlns="http://schemas.microsoft.com/VisualStudio/2011/storyboarding/control">
  <Id Name="System.Storyboarding.Common.List" Revision="1" Stencil="System.Storyboarding.Common" StencilVersion="0.1"/>
</Control>
</file>

<file path=customXml/item44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Props1.xml><?xml version="1.0" encoding="utf-8"?>
<ds:datastoreItem xmlns:ds="http://schemas.openxmlformats.org/officeDocument/2006/customXml" ds:itemID="{E6EFB792-D199-4033-A774-F9E01CE7161A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1ADF5643-A584-462B-B2C8-A01F265813D7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461E0288-4EB3-4203-80C7-C6A080CD07EE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B0538A06-94B1-456D-BF2F-035047F0DD50}">
  <ds:schemaRefs>
    <ds:schemaRef ds:uri="http://schemas.microsoft.com/VisualStudio/2011/storyboarding/control"/>
  </ds:schemaRefs>
</ds:datastoreItem>
</file>

<file path=customXml/itemProps5.xml><?xml version="1.0" encoding="utf-8"?>
<ds:datastoreItem xmlns:ds="http://schemas.openxmlformats.org/officeDocument/2006/customXml" ds:itemID="{620C6684-F94F-45BC-93CB-F49FC13D7F4E}">
  <ds:schemaRefs>
    <ds:schemaRef ds:uri="http://schemas.microsoft.com/VisualStudio/2011/storyboarding/control"/>
  </ds:schemaRefs>
</ds:datastoreItem>
</file>

<file path=customXml/itemProps6.xml><?xml version="1.0" encoding="utf-8"?>
<ds:datastoreItem xmlns:ds="http://schemas.openxmlformats.org/officeDocument/2006/customXml" ds:itemID="{1CB34A67-8C98-44AF-8AE5-0BC9E85CF793}">
  <ds:schemaRefs>
    <ds:schemaRef ds:uri="http://schemas.microsoft.com/VisualStudio/2011/storyboarding/control"/>
  </ds:schemaRefs>
</ds:datastoreItem>
</file>

<file path=customXml/itemProps7.xml><?xml version="1.0" encoding="utf-8"?>
<ds:datastoreItem xmlns:ds="http://schemas.openxmlformats.org/officeDocument/2006/customXml" ds:itemID="{73FA1144-BA6F-4C0D-953C-B7FDB08B0B8C}">
  <ds:schemaRefs>
    <ds:schemaRef ds:uri="http://schemas.microsoft.com/VisualStudio/2011/storyboarding/control"/>
  </ds:schemaRefs>
</ds:datastoreItem>
</file>

<file path=customXml/itemProps8.xml><?xml version="1.0" encoding="utf-8"?>
<ds:datastoreItem xmlns:ds="http://schemas.openxmlformats.org/officeDocument/2006/customXml" ds:itemID="{5F03000A-ADD0-4EEB-B1A1-1C75CDDCF60E}">
  <ds:schemaRefs>
    <ds:schemaRef ds:uri="http://schemas.microsoft.com/VisualStudio/2011/storyboarding/control"/>
  </ds:schemaRefs>
</ds:datastoreItem>
</file>

<file path=customXml/itemProps9.xml><?xml version="1.0" encoding="utf-8"?>
<ds:datastoreItem xmlns:ds="http://schemas.openxmlformats.org/officeDocument/2006/customXml" ds:itemID="{B049BD7C-2F01-4B4D-BFFD-AE473FF14994}">
  <ds:schemaRefs>
    <ds:schemaRef ds:uri="http://schemas.microsoft.com/VisualStudio/2011/storyboarding/control"/>
  </ds:schemaRefs>
</ds:datastoreItem>
</file>

<file path=customXml/itemProps10.xml><?xml version="1.0" encoding="utf-8"?>
<ds:datastoreItem xmlns:ds="http://schemas.openxmlformats.org/officeDocument/2006/customXml" ds:itemID="{799A5842-90A7-4240-A7C2-70AF2158DE2D}">
  <ds:schemaRefs>
    <ds:schemaRef ds:uri="http://schemas.microsoft.com/VisualStudio/2011/storyboarding/control"/>
  </ds:schemaRefs>
</ds:datastoreItem>
</file>

<file path=customXml/itemProps11.xml><?xml version="1.0" encoding="utf-8"?>
<ds:datastoreItem xmlns:ds="http://schemas.openxmlformats.org/officeDocument/2006/customXml" ds:itemID="{3610740D-8DF3-426D-964E-B4EBCFA9ED59}">
  <ds:schemaRefs>
    <ds:schemaRef ds:uri="http://schemas.microsoft.com/VisualStudio/2011/storyboarding/control"/>
  </ds:schemaRefs>
</ds:datastoreItem>
</file>

<file path=customXml/itemProps12.xml><?xml version="1.0" encoding="utf-8"?>
<ds:datastoreItem xmlns:ds="http://schemas.openxmlformats.org/officeDocument/2006/customXml" ds:itemID="{C0E5E86A-BF58-429B-95FA-3A21A0089D20}">
  <ds:schemaRefs>
    <ds:schemaRef ds:uri="http://schemas.microsoft.com/VisualStudio/2011/storyboarding/control"/>
  </ds:schemaRefs>
</ds:datastoreItem>
</file>

<file path=customXml/itemProps13.xml><?xml version="1.0" encoding="utf-8"?>
<ds:datastoreItem xmlns:ds="http://schemas.openxmlformats.org/officeDocument/2006/customXml" ds:itemID="{79AC20E5-C269-4D0F-BB27-438BF54443DC}">
  <ds:schemaRefs>
    <ds:schemaRef ds:uri="http://schemas.microsoft.com/VisualStudio/2011/storyboarding/control"/>
  </ds:schemaRefs>
</ds:datastoreItem>
</file>

<file path=customXml/itemProps14.xml><?xml version="1.0" encoding="utf-8"?>
<ds:datastoreItem xmlns:ds="http://schemas.openxmlformats.org/officeDocument/2006/customXml" ds:itemID="{8E74532B-03B9-4C0D-BFBA-553461B38319}">
  <ds:schemaRefs>
    <ds:schemaRef ds:uri="http://schemas.microsoft.com/VisualStudio/2011/storyboarding/control"/>
  </ds:schemaRefs>
</ds:datastoreItem>
</file>

<file path=customXml/itemProps15.xml><?xml version="1.0" encoding="utf-8"?>
<ds:datastoreItem xmlns:ds="http://schemas.openxmlformats.org/officeDocument/2006/customXml" ds:itemID="{7C4ADA5C-345E-4811-BD71-5DDDA6F769BF}">
  <ds:schemaRefs>
    <ds:schemaRef ds:uri="http://schemas.microsoft.com/VisualStudio/2011/storyboarding/control"/>
  </ds:schemaRefs>
</ds:datastoreItem>
</file>

<file path=customXml/itemProps16.xml><?xml version="1.0" encoding="utf-8"?>
<ds:datastoreItem xmlns:ds="http://schemas.openxmlformats.org/officeDocument/2006/customXml" ds:itemID="{C6A3A195-FEBB-4A5F-8FE0-B3C359052FFD}">
  <ds:schemaRefs>
    <ds:schemaRef ds:uri="http://schemas.microsoft.com/VisualStudio/2011/storyboarding/control"/>
  </ds:schemaRefs>
</ds:datastoreItem>
</file>

<file path=customXml/itemProps17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18.xml><?xml version="1.0" encoding="utf-8"?>
<ds:datastoreItem xmlns:ds="http://schemas.openxmlformats.org/officeDocument/2006/customXml" ds:itemID="{64F71302-7F44-4B8D-AF78-B198F5209AFA}">
  <ds:schemaRefs>
    <ds:schemaRef ds:uri="http://schemas.microsoft.com/VisualStudio/2011/storyboarding/control"/>
  </ds:schemaRefs>
</ds:datastoreItem>
</file>

<file path=customXml/itemProps19.xml><?xml version="1.0" encoding="utf-8"?>
<ds:datastoreItem xmlns:ds="http://schemas.openxmlformats.org/officeDocument/2006/customXml" ds:itemID="{571372D6-B21C-4AD7-B82D-86A1E2E38543}">
  <ds:schemaRefs>
    <ds:schemaRef ds:uri="http://schemas.microsoft.com/VisualStudio/2011/storyboarding/control"/>
  </ds:schemaRefs>
</ds:datastoreItem>
</file>

<file path=customXml/itemProps20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1.xml><?xml version="1.0" encoding="utf-8"?>
<ds:datastoreItem xmlns:ds="http://schemas.openxmlformats.org/officeDocument/2006/customXml" ds:itemID="{99329274-C8EC-469B-A8DB-0097A4E2BC7E}">
  <ds:schemaRefs>
    <ds:schemaRef ds:uri="http://schemas.microsoft.com/VisualStudio/2011/storyboarding/control"/>
  </ds:schemaRefs>
</ds:datastoreItem>
</file>

<file path=customXml/itemProps22.xml><?xml version="1.0" encoding="utf-8"?>
<ds:datastoreItem xmlns:ds="http://schemas.openxmlformats.org/officeDocument/2006/customXml" ds:itemID="{7C9438F9-AC55-47F5-82E5-A43B0F1D7781}">
  <ds:schemaRefs>
    <ds:schemaRef ds:uri="http://schemas.microsoft.com/VisualStudio/2011/storyboarding/control"/>
  </ds:schemaRefs>
</ds:datastoreItem>
</file>

<file path=customXml/itemProps23.xml><?xml version="1.0" encoding="utf-8"?>
<ds:datastoreItem xmlns:ds="http://schemas.openxmlformats.org/officeDocument/2006/customXml" ds:itemID="{97404257-B875-4265-9616-104527517F17}">
  <ds:schemaRefs>
    <ds:schemaRef ds:uri="http://schemas.microsoft.com/VisualStudio/2011/storyboarding/control"/>
  </ds:schemaRefs>
</ds:datastoreItem>
</file>

<file path=customXml/itemProps24.xml><?xml version="1.0" encoding="utf-8"?>
<ds:datastoreItem xmlns:ds="http://schemas.openxmlformats.org/officeDocument/2006/customXml" ds:itemID="{4D785C9A-A12F-42E3-AD3C-8B93A84ED0F1}">
  <ds:schemaRefs>
    <ds:schemaRef ds:uri="http://schemas.microsoft.com/VisualStudio/2011/storyboarding/control"/>
  </ds:schemaRefs>
</ds:datastoreItem>
</file>

<file path=customXml/itemProps25.xml><?xml version="1.0" encoding="utf-8"?>
<ds:datastoreItem xmlns:ds="http://schemas.openxmlformats.org/officeDocument/2006/customXml" ds:itemID="{826CE00C-30D8-4AC9-BF42-668AE53381EE}">
  <ds:schemaRefs>
    <ds:schemaRef ds:uri="http://schemas.microsoft.com/VisualStudio/2011/storyboarding/control"/>
  </ds:schemaRefs>
</ds:datastoreItem>
</file>

<file path=customXml/itemProps26.xml><?xml version="1.0" encoding="utf-8"?>
<ds:datastoreItem xmlns:ds="http://schemas.openxmlformats.org/officeDocument/2006/customXml" ds:itemID="{D480E5BE-035E-48A8-A10A-B3056E9B8991}">
  <ds:schemaRefs>
    <ds:schemaRef ds:uri="http://schemas.microsoft.com/VisualStudio/2011/storyboarding/control"/>
  </ds:schemaRefs>
</ds:datastoreItem>
</file>

<file path=customXml/itemProps27.xml><?xml version="1.0" encoding="utf-8"?>
<ds:datastoreItem xmlns:ds="http://schemas.openxmlformats.org/officeDocument/2006/customXml" ds:itemID="{3A444A4C-FDF0-44EC-BF7D-647E3FB2C746}">
  <ds:schemaRefs>
    <ds:schemaRef ds:uri="http://schemas.microsoft.com/VisualStudio/2011/storyboarding/control"/>
  </ds:schemaRefs>
</ds:datastoreItem>
</file>

<file path=customXml/itemProps28.xml><?xml version="1.0" encoding="utf-8"?>
<ds:datastoreItem xmlns:ds="http://schemas.openxmlformats.org/officeDocument/2006/customXml" ds:itemID="{EE5E33FC-0772-47C1-8216-7BE44CC68775}">
  <ds:schemaRefs>
    <ds:schemaRef ds:uri="http://schemas.microsoft.com/VisualStudio/2011/storyboarding/control"/>
  </ds:schemaRefs>
</ds:datastoreItem>
</file>

<file path=customXml/itemProps29.xml><?xml version="1.0" encoding="utf-8"?>
<ds:datastoreItem xmlns:ds="http://schemas.openxmlformats.org/officeDocument/2006/customXml" ds:itemID="{51063227-0F20-4015-ADDF-664DC29EF74A}">
  <ds:schemaRefs>
    <ds:schemaRef ds:uri="http://schemas.microsoft.com/VisualStudio/2011/storyboarding/control"/>
  </ds:schemaRefs>
</ds:datastoreItem>
</file>

<file path=customXml/itemProps30.xml><?xml version="1.0" encoding="utf-8"?>
<ds:datastoreItem xmlns:ds="http://schemas.openxmlformats.org/officeDocument/2006/customXml" ds:itemID="{09324C5C-596E-44CB-A7E4-C6E2D796D50F}">
  <ds:schemaRefs>
    <ds:schemaRef ds:uri="http://schemas.microsoft.com/VisualStudio/2011/storyboarding/control"/>
  </ds:schemaRefs>
</ds:datastoreItem>
</file>

<file path=customXml/itemProps31.xml><?xml version="1.0" encoding="utf-8"?>
<ds:datastoreItem xmlns:ds="http://schemas.openxmlformats.org/officeDocument/2006/customXml" ds:itemID="{3E959F6B-050F-4EFC-A661-A317B6E9803F}">
  <ds:schemaRefs>
    <ds:schemaRef ds:uri="http://schemas.microsoft.com/VisualStudio/2011/storyboarding/control"/>
  </ds:schemaRefs>
</ds:datastoreItem>
</file>

<file path=customXml/itemProps32.xml><?xml version="1.0" encoding="utf-8"?>
<ds:datastoreItem xmlns:ds="http://schemas.openxmlformats.org/officeDocument/2006/customXml" ds:itemID="{7B946544-EC13-4030-801A-78100FCEBD31}">
  <ds:schemaRefs>
    <ds:schemaRef ds:uri="http://schemas.microsoft.com/VisualStudio/2011/storyboarding/control"/>
  </ds:schemaRefs>
</ds:datastoreItem>
</file>

<file path=customXml/itemProps33.xml><?xml version="1.0" encoding="utf-8"?>
<ds:datastoreItem xmlns:ds="http://schemas.openxmlformats.org/officeDocument/2006/customXml" ds:itemID="{8B870AB6-A5C8-46C3-AA40-C32B5F7284F4}">
  <ds:schemaRefs>
    <ds:schemaRef ds:uri="http://schemas.microsoft.com/VisualStudio/2011/storyboarding/control"/>
  </ds:schemaRefs>
</ds:datastoreItem>
</file>

<file path=customXml/itemProps34.xml><?xml version="1.0" encoding="utf-8"?>
<ds:datastoreItem xmlns:ds="http://schemas.openxmlformats.org/officeDocument/2006/customXml" ds:itemID="{C9B303AC-D982-4451-A9CB-AA5347660D63}">
  <ds:schemaRefs>
    <ds:schemaRef ds:uri="http://schemas.microsoft.com/VisualStudio/2011/storyboarding/control"/>
  </ds:schemaRefs>
</ds:datastoreItem>
</file>

<file path=customXml/itemProps35.xml><?xml version="1.0" encoding="utf-8"?>
<ds:datastoreItem xmlns:ds="http://schemas.openxmlformats.org/officeDocument/2006/customXml" ds:itemID="{D709B6AB-1BC0-492B-9BBE-15D5ABA4E397}">
  <ds:schemaRefs>
    <ds:schemaRef ds:uri="http://schemas.microsoft.com/VisualStudio/2011/storyboarding/control"/>
  </ds:schemaRefs>
</ds:datastoreItem>
</file>

<file path=customXml/itemProps36.xml><?xml version="1.0" encoding="utf-8"?>
<ds:datastoreItem xmlns:ds="http://schemas.openxmlformats.org/officeDocument/2006/customXml" ds:itemID="{561F45A8-42C0-45B9-BF6A-278CA4BA4495}">
  <ds:schemaRefs>
    <ds:schemaRef ds:uri="http://schemas.microsoft.com/VisualStudio/2011/storyboarding/control"/>
  </ds:schemaRefs>
</ds:datastoreItem>
</file>

<file path=customXml/itemProps37.xml><?xml version="1.0" encoding="utf-8"?>
<ds:datastoreItem xmlns:ds="http://schemas.openxmlformats.org/officeDocument/2006/customXml" ds:itemID="{7D5AD573-7FF1-46E9-9D31-D336AC98523A}">
  <ds:schemaRefs>
    <ds:schemaRef ds:uri="http://schemas.microsoft.com/VisualStudio/2011/storyboarding/control"/>
  </ds:schemaRefs>
</ds:datastoreItem>
</file>

<file path=customXml/itemProps38.xml><?xml version="1.0" encoding="utf-8"?>
<ds:datastoreItem xmlns:ds="http://schemas.openxmlformats.org/officeDocument/2006/customXml" ds:itemID="{C6170548-DA9C-4625-8275-45A3D1D365E6}">
  <ds:schemaRefs>
    <ds:schemaRef ds:uri="http://schemas.microsoft.com/VisualStudio/2011/storyboarding/control"/>
  </ds:schemaRefs>
</ds:datastoreItem>
</file>

<file path=customXml/itemProps39.xml><?xml version="1.0" encoding="utf-8"?>
<ds:datastoreItem xmlns:ds="http://schemas.openxmlformats.org/officeDocument/2006/customXml" ds:itemID="{09C17A3D-2968-4BC0-BC55-D5B11B6C343B}">
  <ds:schemaRefs>
    <ds:schemaRef ds:uri="http://schemas.microsoft.com/VisualStudio/2011/storyboarding/control"/>
  </ds:schemaRefs>
</ds:datastoreItem>
</file>

<file path=customXml/itemProps40.xml><?xml version="1.0" encoding="utf-8"?>
<ds:datastoreItem xmlns:ds="http://schemas.openxmlformats.org/officeDocument/2006/customXml" ds:itemID="{A4EF239E-81D2-422F-9D9B-1AF2AB46188E}">
  <ds:schemaRefs>
    <ds:schemaRef ds:uri="http://schemas.microsoft.com/VisualStudio/2011/storyboarding/control"/>
  </ds:schemaRefs>
</ds:datastoreItem>
</file>

<file path=customXml/itemProps41.xml><?xml version="1.0" encoding="utf-8"?>
<ds:datastoreItem xmlns:ds="http://schemas.openxmlformats.org/officeDocument/2006/customXml" ds:itemID="{A35B5D05-2AB1-473F-B0FA-6A5766AD0173}">
  <ds:schemaRefs>
    <ds:schemaRef ds:uri="http://schemas.microsoft.com/VisualStudio/2011/storyboarding/control"/>
  </ds:schemaRefs>
</ds:datastoreItem>
</file>

<file path=customXml/itemProps42.xml><?xml version="1.0" encoding="utf-8"?>
<ds:datastoreItem xmlns:ds="http://schemas.openxmlformats.org/officeDocument/2006/customXml" ds:itemID="{A1469314-66C0-46F3-9A77-A4D3EED76791}">
  <ds:schemaRefs>
    <ds:schemaRef ds:uri="http://schemas.microsoft.com/VisualStudio/2011/storyboarding/control"/>
  </ds:schemaRefs>
</ds:datastoreItem>
</file>

<file path=customXml/itemProps43.xml><?xml version="1.0" encoding="utf-8"?>
<ds:datastoreItem xmlns:ds="http://schemas.openxmlformats.org/officeDocument/2006/customXml" ds:itemID="{B3FB967F-A3C9-4CC4-A428-B3F76A0375BE}">
  <ds:schemaRefs>
    <ds:schemaRef ds:uri="http://schemas.microsoft.com/VisualStudio/2011/storyboarding/control"/>
  </ds:schemaRefs>
</ds:datastoreItem>
</file>

<file path=customXml/itemProps44.xml><?xml version="1.0" encoding="utf-8"?>
<ds:datastoreItem xmlns:ds="http://schemas.openxmlformats.org/officeDocument/2006/customXml" ds:itemID="{F2B72679-1752-4ED7-8045-98BDE8936BD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17275</TotalTime>
  <Words>595</Words>
  <Application>Microsoft Office PowerPoint</Application>
  <PresentationFormat>On-screen Show (4:3)</PresentationFormat>
  <Paragraphs>72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Calibri</vt:lpstr>
      <vt:lpstr>Cambria</vt:lpstr>
      <vt:lpstr>Consolas</vt:lpstr>
      <vt:lpstr>Wingdings</vt:lpstr>
      <vt:lpstr>Wingdings 2</vt:lpstr>
      <vt:lpstr>Median</vt:lpstr>
      <vt:lpstr>More On User Authorisation</vt:lpstr>
      <vt:lpstr>Today’s Lecture</vt:lpstr>
      <vt:lpstr>Question</vt:lpstr>
      <vt:lpstr>Retrieving the Logged in User Details</vt:lpstr>
      <vt:lpstr>Question</vt:lpstr>
      <vt:lpstr>Restricting Access to a Controller</vt:lpstr>
      <vt:lpstr>Restricting Access to Controller Methods</vt:lpstr>
      <vt:lpstr>Restricting Access to Controller Methods</vt:lpstr>
      <vt:lpstr>Areas</vt:lpstr>
      <vt:lpstr>Areas</vt:lpstr>
      <vt:lpstr>Features of Areas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3399</cp:revision>
  <cp:lastPrinted>2014-09-29T16:21:25Z</cp:lastPrinted>
  <dcterms:created xsi:type="dcterms:W3CDTF">2013-09-18T07:00:31Z</dcterms:created>
  <dcterms:modified xsi:type="dcterms:W3CDTF">2017-03-23T07:13:41Z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