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60" r:id="rId3"/>
    <p:sldId id="259" r:id="rId4"/>
    <p:sldId id="257" r:id="rId5"/>
    <p:sldId id="261" r:id="rId6"/>
    <p:sldId id="264" r:id="rId7"/>
    <p:sldId id="274" r:id="rId8"/>
    <p:sldId id="265" r:id="rId9"/>
    <p:sldId id="270" r:id="rId10"/>
    <p:sldId id="262" r:id="rId11"/>
    <p:sldId id="263" r:id="rId12"/>
    <p:sldId id="271" r:id="rId13"/>
    <p:sldId id="269" r:id="rId14"/>
    <p:sldId id="272" r:id="rId15"/>
    <p:sldId id="273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06892F-738D-4A03-A6F5-6A7166CB1C3A}" v="117" dt="2025-11-19T21:16:38.5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34" autoAdjust="0"/>
    <p:restoredTop sz="74902" autoAdjust="0"/>
  </p:normalViewPr>
  <p:slideViewPr>
    <p:cSldViewPr snapToGrid="0">
      <p:cViewPr>
        <p:scale>
          <a:sx n="66" d="100"/>
          <a:sy n="66" d="100"/>
        </p:scale>
        <p:origin x="1339" y="-139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ook, Carly" userId="d8bedf6f-7f60-414f-8700-1049b004c782" providerId="ADAL" clId="{6CCE0420-045B-45C2-9383-6411E404C316}"/>
    <pc:docChg chg="undo custSel delSld modSld sldOrd">
      <pc:chgData name="Pook, Carly" userId="d8bedf6f-7f60-414f-8700-1049b004c782" providerId="ADAL" clId="{6CCE0420-045B-45C2-9383-6411E404C316}" dt="2025-11-19T21:16:38.567" v="845"/>
      <pc:docMkLst>
        <pc:docMk/>
      </pc:docMkLst>
      <pc:sldChg chg="addSp delSp modSp mod modTransition modAnim">
        <pc:chgData name="Pook, Carly" userId="d8bedf6f-7f60-414f-8700-1049b004c782" providerId="ADAL" clId="{6CCE0420-045B-45C2-9383-6411E404C316}" dt="2025-11-19T21:16:38.567" v="845"/>
        <pc:sldMkLst>
          <pc:docMk/>
          <pc:sldMk cId="4273791600" sldId="256"/>
        </pc:sldMkLst>
        <pc:picChg chg="add del mod">
          <ac:chgData name="Pook, Carly" userId="d8bedf6f-7f60-414f-8700-1049b004c782" providerId="ADAL" clId="{6CCE0420-045B-45C2-9383-6411E404C316}" dt="2025-11-19T20:14:07.195" v="439"/>
          <ac:picMkLst>
            <pc:docMk/>
            <pc:sldMk cId="4273791600" sldId="256"/>
            <ac:picMk id="8" creationId="{47C6EE3D-65BD-BBC8-9E16-6CBA7A202810}"/>
          </ac:picMkLst>
        </pc:picChg>
        <pc:picChg chg="add del mod ord">
          <ac:chgData name="Pook, Carly" userId="d8bedf6f-7f60-414f-8700-1049b004c782" providerId="ADAL" clId="{6CCE0420-045B-45C2-9383-6411E404C316}" dt="2025-11-19T20:14:19.015" v="440"/>
          <ac:picMkLst>
            <pc:docMk/>
            <pc:sldMk cId="4273791600" sldId="256"/>
            <ac:picMk id="13" creationId="{3A9ADF3A-67EA-2A80-0797-2BBEDA182A09}"/>
          </ac:picMkLst>
        </pc:picChg>
        <pc:picChg chg="add del mod">
          <ac:chgData name="Pook, Carly" userId="d8bedf6f-7f60-414f-8700-1049b004c782" providerId="ADAL" clId="{6CCE0420-045B-45C2-9383-6411E404C316}" dt="2025-11-19T20:14:33.296" v="442"/>
          <ac:picMkLst>
            <pc:docMk/>
            <pc:sldMk cId="4273791600" sldId="256"/>
            <ac:picMk id="15" creationId="{1FCDF044-183C-1DAA-C6A6-0AD991BA975F}"/>
          </ac:picMkLst>
        </pc:picChg>
        <pc:picChg chg="add del mod ord">
          <ac:chgData name="Pook, Carly" userId="d8bedf6f-7f60-414f-8700-1049b004c782" providerId="ADAL" clId="{6CCE0420-045B-45C2-9383-6411E404C316}" dt="2025-11-19T20:14:53.469" v="443"/>
          <ac:picMkLst>
            <pc:docMk/>
            <pc:sldMk cId="4273791600" sldId="256"/>
            <ac:picMk id="25" creationId="{3244BA6D-2AD0-82EA-3512-324D8CF250A2}"/>
          </ac:picMkLst>
        </pc:picChg>
        <pc:picChg chg="add del mod">
          <ac:chgData name="Pook, Carly" userId="d8bedf6f-7f60-414f-8700-1049b004c782" providerId="ADAL" clId="{6CCE0420-045B-45C2-9383-6411E404C316}" dt="2025-11-19T20:15:05.132" v="449"/>
          <ac:picMkLst>
            <pc:docMk/>
            <pc:sldMk cId="4273791600" sldId="256"/>
            <ac:picMk id="27" creationId="{53BC638F-3D0A-160E-7C6D-9D07C7C4A6DC}"/>
          </ac:picMkLst>
        </pc:picChg>
        <pc:picChg chg="add del mod ord">
          <ac:chgData name="Pook, Carly" userId="d8bedf6f-7f60-414f-8700-1049b004c782" providerId="ADAL" clId="{6CCE0420-045B-45C2-9383-6411E404C316}" dt="2025-11-19T20:26:02.111" v="450"/>
          <ac:picMkLst>
            <pc:docMk/>
            <pc:sldMk cId="4273791600" sldId="256"/>
            <ac:picMk id="28" creationId="{47CBCDD7-8A6B-F974-6078-051395AC7E15}"/>
          </ac:picMkLst>
        </pc:picChg>
        <pc:picChg chg="add del mod">
          <ac:chgData name="Pook, Carly" userId="d8bedf6f-7f60-414f-8700-1049b004c782" providerId="ADAL" clId="{6CCE0420-045B-45C2-9383-6411E404C316}" dt="2025-11-19T20:26:26.924" v="462"/>
          <ac:picMkLst>
            <pc:docMk/>
            <pc:sldMk cId="4273791600" sldId="256"/>
            <ac:picMk id="29" creationId="{6DE6E885-69BA-A29C-A24B-5CC1DA51688A}"/>
          </ac:picMkLst>
        </pc:picChg>
        <pc:picChg chg="add del mod ord">
          <ac:chgData name="Pook, Carly" userId="d8bedf6f-7f60-414f-8700-1049b004c782" providerId="ADAL" clId="{6CCE0420-045B-45C2-9383-6411E404C316}" dt="2025-11-19T20:41:42.874" v="463"/>
          <ac:picMkLst>
            <pc:docMk/>
            <pc:sldMk cId="4273791600" sldId="256"/>
            <ac:picMk id="30" creationId="{741535EA-B346-7E59-92E7-E8D6652609FC}"/>
          </ac:picMkLst>
        </pc:picChg>
        <pc:picChg chg="add del mod">
          <ac:chgData name="Pook, Carly" userId="d8bedf6f-7f60-414f-8700-1049b004c782" providerId="ADAL" clId="{6CCE0420-045B-45C2-9383-6411E404C316}" dt="2025-11-19T21:00:27.102" v="844"/>
          <ac:picMkLst>
            <pc:docMk/>
            <pc:sldMk cId="4273791600" sldId="256"/>
            <ac:picMk id="31" creationId="{CE1E8032-6947-1B91-85BA-080B0EB50A5F}"/>
          </ac:picMkLst>
        </pc:picChg>
        <pc:picChg chg="add del mod ord">
          <ac:chgData name="Pook, Carly" userId="d8bedf6f-7f60-414f-8700-1049b004c782" providerId="ADAL" clId="{6CCE0420-045B-45C2-9383-6411E404C316}" dt="2025-11-19T21:16:38.567" v="845"/>
          <ac:picMkLst>
            <pc:docMk/>
            <pc:sldMk cId="4273791600" sldId="256"/>
            <ac:picMk id="34" creationId="{65FFE7E4-B0CA-F844-90D8-994F6ACB1232}"/>
          </ac:picMkLst>
        </pc:picChg>
        <pc:picChg chg="add mod">
          <ac:chgData name="Pook, Carly" userId="d8bedf6f-7f60-414f-8700-1049b004c782" providerId="ADAL" clId="{6CCE0420-045B-45C2-9383-6411E404C316}" dt="2025-11-19T21:16:38.567" v="845"/>
          <ac:picMkLst>
            <pc:docMk/>
            <pc:sldMk cId="4273791600" sldId="256"/>
            <ac:picMk id="35" creationId="{685A09FA-A61E-E1D6-1D2C-4189A21CD619}"/>
          </ac:picMkLst>
        </pc:picChg>
      </pc:sldChg>
      <pc:sldChg chg="addSp delSp modSp mod modTransition modAnim modNotesTx">
        <pc:chgData name="Pook, Carly" userId="d8bedf6f-7f60-414f-8700-1049b004c782" providerId="ADAL" clId="{6CCE0420-045B-45C2-9383-6411E404C316}" dt="2025-11-19T21:16:38.567" v="845"/>
        <pc:sldMkLst>
          <pc:docMk/>
          <pc:sldMk cId="3871287886" sldId="257"/>
        </pc:sldMkLst>
        <pc:picChg chg="add del mod">
          <ac:chgData name="Pook, Carly" userId="d8bedf6f-7f60-414f-8700-1049b004c782" providerId="ADAL" clId="{6CCE0420-045B-45C2-9383-6411E404C316}" dt="2025-11-19T20:26:26.924" v="462"/>
          <ac:picMkLst>
            <pc:docMk/>
            <pc:sldMk cId="3871287886" sldId="257"/>
            <ac:picMk id="4" creationId="{57E8BAA1-40AD-7D18-1E97-2D57605D6053}"/>
          </ac:picMkLst>
        </pc:picChg>
        <pc:picChg chg="add del mod ord">
          <ac:chgData name="Pook, Carly" userId="d8bedf6f-7f60-414f-8700-1049b004c782" providerId="ADAL" clId="{6CCE0420-045B-45C2-9383-6411E404C316}" dt="2025-11-19T20:41:42.874" v="463"/>
          <ac:picMkLst>
            <pc:docMk/>
            <pc:sldMk cId="3871287886" sldId="257"/>
            <ac:picMk id="6" creationId="{336471C8-59D6-8813-48D4-2FDA0E9509AB}"/>
          </ac:picMkLst>
        </pc:picChg>
        <pc:picChg chg="add del mod">
          <ac:chgData name="Pook, Carly" userId="d8bedf6f-7f60-414f-8700-1049b004c782" providerId="ADAL" clId="{6CCE0420-045B-45C2-9383-6411E404C316}" dt="2025-11-19T21:00:27.102" v="844"/>
          <ac:picMkLst>
            <pc:docMk/>
            <pc:sldMk cId="3871287886" sldId="257"/>
            <ac:picMk id="7" creationId="{BC21F4A8-0349-F5D2-93C7-1CEB231A906B}"/>
          </ac:picMkLst>
        </pc:picChg>
        <pc:picChg chg="add del mod ord">
          <ac:chgData name="Pook, Carly" userId="d8bedf6f-7f60-414f-8700-1049b004c782" providerId="ADAL" clId="{6CCE0420-045B-45C2-9383-6411E404C316}" dt="2025-11-19T21:16:38.567" v="845"/>
          <ac:picMkLst>
            <pc:docMk/>
            <pc:sldMk cId="3871287886" sldId="257"/>
            <ac:picMk id="8" creationId="{79ACB988-1036-7DFE-025F-1A5743C5BC4B}"/>
          </ac:picMkLst>
        </pc:picChg>
        <pc:picChg chg="add mod">
          <ac:chgData name="Pook, Carly" userId="d8bedf6f-7f60-414f-8700-1049b004c782" providerId="ADAL" clId="{6CCE0420-045B-45C2-9383-6411E404C316}" dt="2025-11-19T21:16:38.567" v="845"/>
          <ac:picMkLst>
            <pc:docMk/>
            <pc:sldMk cId="3871287886" sldId="257"/>
            <ac:picMk id="10" creationId="{F9B1BDDD-0CDC-A72D-4678-0FAF647A9469}"/>
          </ac:picMkLst>
        </pc:picChg>
      </pc:sldChg>
      <pc:sldChg chg="addSp delSp modSp mod modTransition modAnim">
        <pc:chgData name="Pook, Carly" userId="d8bedf6f-7f60-414f-8700-1049b004c782" providerId="ADAL" clId="{6CCE0420-045B-45C2-9383-6411E404C316}" dt="2025-11-19T21:16:38.567" v="845"/>
        <pc:sldMkLst>
          <pc:docMk/>
          <pc:sldMk cId="2216792288" sldId="259"/>
        </pc:sldMkLst>
        <pc:picChg chg="add del mod">
          <ac:chgData name="Pook, Carly" userId="d8bedf6f-7f60-414f-8700-1049b004c782" providerId="ADAL" clId="{6CCE0420-045B-45C2-9383-6411E404C316}" dt="2025-11-19T20:26:26.924" v="462"/>
          <ac:picMkLst>
            <pc:docMk/>
            <pc:sldMk cId="2216792288" sldId="259"/>
            <ac:picMk id="5" creationId="{6E6CBA63-C4DD-BBF5-8700-DBF08DB5ABB7}"/>
          </ac:picMkLst>
        </pc:picChg>
        <pc:picChg chg="add del mod ord">
          <ac:chgData name="Pook, Carly" userId="d8bedf6f-7f60-414f-8700-1049b004c782" providerId="ADAL" clId="{6CCE0420-045B-45C2-9383-6411E404C316}" dt="2025-11-19T20:41:42.874" v="463"/>
          <ac:picMkLst>
            <pc:docMk/>
            <pc:sldMk cId="2216792288" sldId="259"/>
            <ac:picMk id="6" creationId="{3C759033-8DA7-A5DC-F7FC-0F2632AACD1A}"/>
          </ac:picMkLst>
        </pc:picChg>
        <pc:picChg chg="add del mod">
          <ac:chgData name="Pook, Carly" userId="d8bedf6f-7f60-414f-8700-1049b004c782" providerId="ADAL" clId="{6CCE0420-045B-45C2-9383-6411E404C316}" dt="2025-11-19T21:00:27.102" v="844"/>
          <ac:picMkLst>
            <pc:docMk/>
            <pc:sldMk cId="2216792288" sldId="259"/>
            <ac:picMk id="7" creationId="{EDEC9F07-3377-3F37-E50B-26AF5112E35C}"/>
          </ac:picMkLst>
        </pc:picChg>
        <pc:picChg chg="add del mod ord">
          <ac:chgData name="Pook, Carly" userId="d8bedf6f-7f60-414f-8700-1049b004c782" providerId="ADAL" clId="{6CCE0420-045B-45C2-9383-6411E404C316}" dt="2025-11-19T21:16:38.567" v="845"/>
          <ac:picMkLst>
            <pc:docMk/>
            <pc:sldMk cId="2216792288" sldId="259"/>
            <ac:picMk id="9" creationId="{822B0B09-3175-08CC-4DCB-3B7A5546243E}"/>
          </ac:picMkLst>
        </pc:picChg>
        <pc:picChg chg="add mod">
          <ac:chgData name="Pook, Carly" userId="d8bedf6f-7f60-414f-8700-1049b004c782" providerId="ADAL" clId="{6CCE0420-045B-45C2-9383-6411E404C316}" dt="2025-11-19T21:16:38.567" v="845"/>
          <ac:picMkLst>
            <pc:docMk/>
            <pc:sldMk cId="2216792288" sldId="259"/>
            <ac:picMk id="10" creationId="{F4ED586D-9F01-8408-8390-F5A0318FE927}"/>
          </ac:picMkLst>
        </pc:picChg>
      </pc:sldChg>
      <pc:sldChg chg="addSp delSp modSp mod modTransition modAnim modNotesTx">
        <pc:chgData name="Pook, Carly" userId="d8bedf6f-7f60-414f-8700-1049b004c782" providerId="ADAL" clId="{6CCE0420-045B-45C2-9383-6411E404C316}" dt="2025-11-19T21:16:38.567" v="845"/>
        <pc:sldMkLst>
          <pc:docMk/>
          <pc:sldMk cId="1675351876" sldId="260"/>
        </pc:sldMkLst>
        <pc:spChg chg="mod">
          <ac:chgData name="Pook, Carly" userId="d8bedf6f-7f60-414f-8700-1049b004c782" providerId="ADAL" clId="{6CCE0420-045B-45C2-9383-6411E404C316}" dt="2025-11-18T22:22:06.062" v="156"/>
          <ac:spMkLst>
            <pc:docMk/>
            <pc:sldMk cId="1675351876" sldId="260"/>
            <ac:spMk id="4" creationId="{300F0378-FEC1-686B-B195-FDAAF8C55CA0}"/>
          </ac:spMkLst>
        </pc:spChg>
        <pc:picChg chg="add del mod">
          <ac:chgData name="Pook, Carly" userId="d8bedf6f-7f60-414f-8700-1049b004c782" providerId="ADAL" clId="{6CCE0420-045B-45C2-9383-6411E404C316}" dt="2025-11-19T20:14:07.195" v="439"/>
          <ac:picMkLst>
            <pc:docMk/>
            <pc:sldMk cId="1675351876" sldId="260"/>
            <ac:picMk id="7" creationId="{0D717B42-144A-9859-EAAE-F1E4440CBF7B}"/>
          </ac:picMkLst>
        </pc:picChg>
        <pc:picChg chg="add del mod ord">
          <ac:chgData name="Pook, Carly" userId="d8bedf6f-7f60-414f-8700-1049b004c782" providerId="ADAL" clId="{6CCE0420-045B-45C2-9383-6411E404C316}" dt="2025-11-19T20:14:53.469" v="443"/>
          <ac:picMkLst>
            <pc:docMk/>
            <pc:sldMk cId="1675351876" sldId="260"/>
            <ac:picMk id="24" creationId="{9F0B04E8-C810-3B5A-8354-02C46B3CD414}"/>
          </ac:picMkLst>
        </pc:picChg>
        <pc:picChg chg="add del mod">
          <ac:chgData name="Pook, Carly" userId="d8bedf6f-7f60-414f-8700-1049b004c782" providerId="ADAL" clId="{6CCE0420-045B-45C2-9383-6411E404C316}" dt="2025-11-19T20:14:56.744" v="445"/>
          <ac:picMkLst>
            <pc:docMk/>
            <pc:sldMk cId="1675351876" sldId="260"/>
            <ac:picMk id="35" creationId="{E693CC6A-4C4B-AC8D-5C4B-EE4F0E2472D4}"/>
          </ac:picMkLst>
        </pc:picChg>
        <pc:picChg chg="add del mod ord">
          <ac:chgData name="Pook, Carly" userId="d8bedf6f-7f60-414f-8700-1049b004c782" providerId="ADAL" clId="{6CCE0420-045B-45C2-9383-6411E404C316}" dt="2025-11-19T20:15:01.949" v="446"/>
          <ac:picMkLst>
            <pc:docMk/>
            <pc:sldMk cId="1675351876" sldId="260"/>
            <ac:picMk id="39" creationId="{B39B4DDD-3F0E-4BF6-12F0-486799877892}"/>
          </ac:picMkLst>
        </pc:picChg>
        <pc:picChg chg="add del mod">
          <ac:chgData name="Pook, Carly" userId="d8bedf6f-7f60-414f-8700-1049b004c782" providerId="ADAL" clId="{6CCE0420-045B-45C2-9383-6411E404C316}" dt="2025-11-19T20:15:05.132" v="449"/>
          <ac:picMkLst>
            <pc:docMk/>
            <pc:sldMk cId="1675351876" sldId="260"/>
            <ac:picMk id="40" creationId="{64FDF792-3EF8-7803-CB47-1E5C741DCDA1}"/>
          </ac:picMkLst>
        </pc:picChg>
        <pc:picChg chg="add del mod ord">
          <ac:chgData name="Pook, Carly" userId="d8bedf6f-7f60-414f-8700-1049b004c782" providerId="ADAL" clId="{6CCE0420-045B-45C2-9383-6411E404C316}" dt="2025-11-19T20:26:02.111" v="450"/>
          <ac:picMkLst>
            <pc:docMk/>
            <pc:sldMk cId="1675351876" sldId="260"/>
            <ac:picMk id="43" creationId="{FA729012-D906-ADB3-BE69-0E3B2E984328}"/>
          </ac:picMkLst>
        </pc:picChg>
        <pc:picChg chg="add del mod">
          <ac:chgData name="Pook, Carly" userId="d8bedf6f-7f60-414f-8700-1049b004c782" providerId="ADAL" clId="{6CCE0420-045B-45C2-9383-6411E404C316}" dt="2025-11-19T20:26:26.924" v="462"/>
          <ac:picMkLst>
            <pc:docMk/>
            <pc:sldMk cId="1675351876" sldId="260"/>
            <ac:picMk id="44" creationId="{3F01AE63-85DE-50A9-F6A2-2FA9D8C6B1D1}"/>
          </ac:picMkLst>
        </pc:picChg>
        <pc:picChg chg="add del mod ord">
          <ac:chgData name="Pook, Carly" userId="d8bedf6f-7f60-414f-8700-1049b004c782" providerId="ADAL" clId="{6CCE0420-045B-45C2-9383-6411E404C316}" dt="2025-11-19T20:41:42.874" v="463"/>
          <ac:picMkLst>
            <pc:docMk/>
            <pc:sldMk cId="1675351876" sldId="260"/>
            <ac:picMk id="45" creationId="{A26AAE63-6DC0-EB8A-C481-EA56A0A4508E}"/>
          </ac:picMkLst>
        </pc:picChg>
        <pc:picChg chg="add del mod">
          <ac:chgData name="Pook, Carly" userId="d8bedf6f-7f60-414f-8700-1049b004c782" providerId="ADAL" clId="{6CCE0420-045B-45C2-9383-6411E404C316}" dt="2025-11-19T21:00:27.102" v="844"/>
          <ac:picMkLst>
            <pc:docMk/>
            <pc:sldMk cId="1675351876" sldId="260"/>
            <ac:picMk id="46" creationId="{09808F5F-2E52-F4E8-2453-EA20B45A8E1A}"/>
          </ac:picMkLst>
        </pc:picChg>
        <pc:picChg chg="add del mod ord">
          <ac:chgData name="Pook, Carly" userId="d8bedf6f-7f60-414f-8700-1049b004c782" providerId="ADAL" clId="{6CCE0420-045B-45C2-9383-6411E404C316}" dt="2025-11-19T21:16:38.567" v="845"/>
          <ac:picMkLst>
            <pc:docMk/>
            <pc:sldMk cId="1675351876" sldId="260"/>
            <ac:picMk id="49" creationId="{44F01D7D-1BF5-E2D8-B3AD-3D9CDB518869}"/>
          </ac:picMkLst>
        </pc:picChg>
        <pc:picChg chg="add mod">
          <ac:chgData name="Pook, Carly" userId="d8bedf6f-7f60-414f-8700-1049b004c782" providerId="ADAL" clId="{6CCE0420-045B-45C2-9383-6411E404C316}" dt="2025-11-19T21:16:38.567" v="845"/>
          <ac:picMkLst>
            <pc:docMk/>
            <pc:sldMk cId="1675351876" sldId="260"/>
            <ac:picMk id="50" creationId="{C9B3DFE4-A639-881D-8665-FB647211B0F8}"/>
          </ac:picMkLst>
        </pc:picChg>
      </pc:sldChg>
      <pc:sldChg chg="addSp delSp modSp mod ord modTransition modAnim modNotesTx">
        <pc:chgData name="Pook, Carly" userId="d8bedf6f-7f60-414f-8700-1049b004c782" providerId="ADAL" clId="{6CCE0420-045B-45C2-9383-6411E404C316}" dt="2025-11-19T21:16:38.567" v="845"/>
        <pc:sldMkLst>
          <pc:docMk/>
          <pc:sldMk cId="678163070" sldId="261"/>
        </pc:sldMkLst>
        <pc:spChg chg="mod">
          <ac:chgData name="Pook, Carly" userId="d8bedf6f-7f60-414f-8700-1049b004c782" providerId="ADAL" clId="{6CCE0420-045B-45C2-9383-6411E404C316}" dt="2025-11-19T19:10:24.042" v="251" actId="20577"/>
          <ac:spMkLst>
            <pc:docMk/>
            <pc:sldMk cId="678163070" sldId="261"/>
            <ac:spMk id="3" creationId="{1AA05B47-7B52-DDED-620A-C7815472812D}"/>
          </ac:spMkLst>
        </pc:spChg>
        <pc:picChg chg="add del mod">
          <ac:chgData name="Pook, Carly" userId="d8bedf6f-7f60-414f-8700-1049b004c782" providerId="ADAL" clId="{6CCE0420-045B-45C2-9383-6411E404C316}" dt="2025-11-19T20:26:26.924" v="462"/>
          <ac:picMkLst>
            <pc:docMk/>
            <pc:sldMk cId="678163070" sldId="261"/>
            <ac:picMk id="6" creationId="{54A9D17D-3A9C-44E9-AC90-60A549E1ECFC}"/>
          </ac:picMkLst>
        </pc:picChg>
        <pc:picChg chg="add del mod ord">
          <ac:chgData name="Pook, Carly" userId="d8bedf6f-7f60-414f-8700-1049b004c782" providerId="ADAL" clId="{6CCE0420-045B-45C2-9383-6411E404C316}" dt="2025-11-19T20:41:42.874" v="463"/>
          <ac:picMkLst>
            <pc:docMk/>
            <pc:sldMk cId="678163070" sldId="261"/>
            <ac:picMk id="7" creationId="{7CE57759-B635-E1AD-36B2-586C2FF7C3B2}"/>
          </ac:picMkLst>
        </pc:picChg>
        <pc:picChg chg="add del mod">
          <ac:chgData name="Pook, Carly" userId="d8bedf6f-7f60-414f-8700-1049b004c782" providerId="ADAL" clId="{6CCE0420-045B-45C2-9383-6411E404C316}" dt="2025-11-19T21:00:27.102" v="844"/>
          <ac:picMkLst>
            <pc:docMk/>
            <pc:sldMk cId="678163070" sldId="261"/>
            <ac:picMk id="8" creationId="{C6ECD45A-316F-2611-7761-EEBD349F5ABE}"/>
          </ac:picMkLst>
        </pc:picChg>
        <pc:picChg chg="add del mod ord">
          <ac:chgData name="Pook, Carly" userId="d8bedf6f-7f60-414f-8700-1049b004c782" providerId="ADAL" clId="{6CCE0420-045B-45C2-9383-6411E404C316}" dt="2025-11-19T21:16:38.567" v="845"/>
          <ac:picMkLst>
            <pc:docMk/>
            <pc:sldMk cId="678163070" sldId="261"/>
            <ac:picMk id="10" creationId="{AE5822F7-B894-947A-38BF-80F6C0987438}"/>
          </ac:picMkLst>
        </pc:picChg>
        <pc:picChg chg="add mod">
          <ac:chgData name="Pook, Carly" userId="d8bedf6f-7f60-414f-8700-1049b004c782" providerId="ADAL" clId="{6CCE0420-045B-45C2-9383-6411E404C316}" dt="2025-11-19T21:16:38.567" v="845"/>
          <ac:picMkLst>
            <pc:docMk/>
            <pc:sldMk cId="678163070" sldId="261"/>
            <ac:picMk id="12" creationId="{4B509657-EC92-16C5-E1D6-C105A78E3E36}"/>
          </ac:picMkLst>
        </pc:picChg>
      </pc:sldChg>
      <pc:sldChg chg="addSp delSp modSp mod modTransition modAnim modNotesTx">
        <pc:chgData name="Pook, Carly" userId="d8bedf6f-7f60-414f-8700-1049b004c782" providerId="ADAL" clId="{6CCE0420-045B-45C2-9383-6411E404C316}" dt="2025-11-19T21:16:38.567" v="845"/>
        <pc:sldMkLst>
          <pc:docMk/>
          <pc:sldMk cId="1613136644" sldId="262"/>
        </pc:sldMkLst>
        <pc:picChg chg="add del mod">
          <ac:chgData name="Pook, Carly" userId="d8bedf6f-7f60-414f-8700-1049b004c782" providerId="ADAL" clId="{6CCE0420-045B-45C2-9383-6411E404C316}" dt="2025-11-19T20:26:26.924" v="462"/>
          <ac:picMkLst>
            <pc:docMk/>
            <pc:sldMk cId="1613136644" sldId="262"/>
            <ac:picMk id="4" creationId="{6A8F625F-3BD4-3D98-E5C2-2BB7F6FA75A4}"/>
          </ac:picMkLst>
        </pc:picChg>
        <pc:picChg chg="add del mod ord">
          <ac:chgData name="Pook, Carly" userId="d8bedf6f-7f60-414f-8700-1049b004c782" providerId="ADAL" clId="{6CCE0420-045B-45C2-9383-6411E404C316}" dt="2025-11-19T20:41:42.874" v="463"/>
          <ac:picMkLst>
            <pc:docMk/>
            <pc:sldMk cId="1613136644" sldId="262"/>
            <ac:picMk id="6" creationId="{FAF040B7-770A-A789-875C-D896ACF26AC9}"/>
          </ac:picMkLst>
        </pc:picChg>
        <pc:picChg chg="add del mod">
          <ac:chgData name="Pook, Carly" userId="d8bedf6f-7f60-414f-8700-1049b004c782" providerId="ADAL" clId="{6CCE0420-045B-45C2-9383-6411E404C316}" dt="2025-11-19T21:00:27.102" v="844"/>
          <ac:picMkLst>
            <pc:docMk/>
            <pc:sldMk cId="1613136644" sldId="262"/>
            <ac:picMk id="7" creationId="{1944CE7A-777E-E82A-EA58-885029041C3D}"/>
          </ac:picMkLst>
        </pc:picChg>
        <pc:picChg chg="add del mod ord">
          <ac:chgData name="Pook, Carly" userId="d8bedf6f-7f60-414f-8700-1049b004c782" providerId="ADAL" clId="{6CCE0420-045B-45C2-9383-6411E404C316}" dt="2025-11-19T21:16:38.567" v="845"/>
          <ac:picMkLst>
            <pc:docMk/>
            <pc:sldMk cId="1613136644" sldId="262"/>
            <ac:picMk id="8" creationId="{FB396876-489A-3648-E285-B7F8ECCF8E6A}"/>
          </ac:picMkLst>
        </pc:picChg>
        <pc:picChg chg="add mod">
          <ac:chgData name="Pook, Carly" userId="d8bedf6f-7f60-414f-8700-1049b004c782" providerId="ADAL" clId="{6CCE0420-045B-45C2-9383-6411E404C316}" dt="2025-11-19T21:16:38.567" v="845"/>
          <ac:picMkLst>
            <pc:docMk/>
            <pc:sldMk cId="1613136644" sldId="262"/>
            <ac:picMk id="10" creationId="{DA0C0989-5676-5E9D-5531-3FFD2182998E}"/>
          </ac:picMkLst>
        </pc:picChg>
      </pc:sldChg>
      <pc:sldChg chg="addSp delSp modSp mod modTransition modAnim modNotesTx">
        <pc:chgData name="Pook, Carly" userId="d8bedf6f-7f60-414f-8700-1049b004c782" providerId="ADAL" clId="{6CCE0420-045B-45C2-9383-6411E404C316}" dt="2025-11-19T21:16:38.567" v="845"/>
        <pc:sldMkLst>
          <pc:docMk/>
          <pc:sldMk cId="3120446051" sldId="263"/>
        </pc:sldMkLst>
        <pc:picChg chg="add del mod">
          <ac:chgData name="Pook, Carly" userId="d8bedf6f-7f60-414f-8700-1049b004c782" providerId="ADAL" clId="{6CCE0420-045B-45C2-9383-6411E404C316}" dt="2025-11-19T20:26:26.924" v="462"/>
          <ac:picMkLst>
            <pc:docMk/>
            <pc:sldMk cId="3120446051" sldId="263"/>
            <ac:picMk id="4" creationId="{477AADDA-A735-D438-427E-9B0934EF3622}"/>
          </ac:picMkLst>
        </pc:picChg>
        <pc:picChg chg="add del mod ord">
          <ac:chgData name="Pook, Carly" userId="d8bedf6f-7f60-414f-8700-1049b004c782" providerId="ADAL" clId="{6CCE0420-045B-45C2-9383-6411E404C316}" dt="2025-11-19T20:41:42.874" v="463"/>
          <ac:picMkLst>
            <pc:docMk/>
            <pc:sldMk cId="3120446051" sldId="263"/>
            <ac:picMk id="7" creationId="{4EE5380D-5095-00E6-5C11-FB733D677457}"/>
          </ac:picMkLst>
        </pc:picChg>
        <pc:picChg chg="add del mod">
          <ac:chgData name="Pook, Carly" userId="d8bedf6f-7f60-414f-8700-1049b004c782" providerId="ADAL" clId="{6CCE0420-045B-45C2-9383-6411E404C316}" dt="2025-11-19T21:00:27.102" v="844"/>
          <ac:picMkLst>
            <pc:docMk/>
            <pc:sldMk cId="3120446051" sldId="263"/>
            <ac:picMk id="8" creationId="{72A3B9A0-B849-933E-805D-B755EF68FEFC}"/>
          </ac:picMkLst>
        </pc:picChg>
        <pc:picChg chg="add del mod ord">
          <ac:chgData name="Pook, Carly" userId="d8bedf6f-7f60-414f-8700-1049b004c782" providerId="ADAL" clId="{6CCE0420-045B-45C2-9383-6411E404C316}" dt="2025-11-19T21:16:38.567" v="845"/>
          <ac:picMkLst>
            <pc:docMk/>
            <pc:sldMk cId="3120446051" sldId="263"/>
            <ac:picMk id="9" creationId="{310CFA2B-1E42-33F5-3FCF-42B5EDDF8C79}"/>
          </ac:picMkLst>
        </pc:picChg>
        <pc:picChg chg="add mod">
          <ac:chgData name="Pook, Carly" userId="d8bedf6f-7f60-414f-8700-1049b004c782" providerId="ADAL" clId="{6CCE0420-045B-45C2-9383-6411E404C316}" dt="2025-11-19T21:16:38.567" v="845"/>
          <ac:picMkLst>
            <pc:docMk/>
            <pc:sldMk cId="3120446051" sldId="263"/>
            <ac:picMk id="10" creationId="{77727DEC-6FD5-9DDE-AEA4-088EF2CE8D0D}"/>
          </ac:picMkLst>
        </pc:picChg>
      </pc:sldChg>
      <pc:sldChg chg="addSp delSp modSp mod modTransition modAnim modNotesTx">
        <pc:chgData name="Pook, Carly" userId="d8bedf6f-7f60-414f-8700-1049b004c782" providerId="ADAL" clId="{6CCE0420-045B-45C2-9383-6411E404C316}" dt="2025-11-19T21:16:38.567" v="845"/>
        <pc:sldMkLst>
          <pc:docMk/>
          <pc:sldMk cId="240192730" sldId="264"/>
        </pc:sldMkLst>
        <pc:spChg chg="add mod">
          <ac:chgData name="Pook, Carly" userId="d8bedf6f-7f60-414f-8700-1049b004c782" providerId="ADAL" clId="{6CCE0420-045B-45C2-9383-6411E404C316}" dt="2025-11-19T16:31:12.706" v="245" actId="20577"/>
          <ac:spMkLst>
            <pc:docMk/>
            <pc:sldMk cId="240192730" sldId="264"/>
            <ac:spMk id="8" creationId="{A2FDB1B3-6446-2C38-A148-5DE362FEED63}"/>
          </ac:spMkLst>
        </pc:spChg>
        <pc:picChg chg="add del mod">
          <ac:chgData name="Pook, Carly" userId="d8bedf6f-7f60-414f-8700-1049b004c782" providerId="ADAL" clId="{6CCE0420-045B-45C2-9383-6411E404C316}" dt="2025-11-19T20:26:26.924" v="462"/>
          <ac:picMkLst>
            <pc:docMk/>
            <pc:sldMk cId="240192730" sldId="264"/>
            <ac:picMk id="3" creationId="{20F299C3-6958-6651-BF7C-F861BEC128F9}"/>
          </ac:picMkLst>
        </pc:picChg>
        <pc:picChg chg="add del mod ord">
          <ac:chgData name="Pook, Carly" userId="d8bedf6f-7f60-414f-8700-1049b004c782" providerId="ADAL" clId="{6CCE0420-045B-45C2-9383-6411E404C316}" dt="2025-11-19T20:41:42.874" v="463"/>
          <ac:picMkLst>
            <pc:docMk/>
            <pc:sldMk cId="240192730" sldId="264"/>
            <ac:picMk id="4" creationId="{40787DD8-AADE-3695-BAC9-4D3914C601B7}"/>
          </ac:picMkLst>
        </pc:picChg>
        <pc:picChg chg="add del mod">
          <ac:chgData name="Pook, Carly" userId="d8bedf6f-7f60-414f-8700-1049b004c782" providerId="ADAL" clId="{6CCE0420-045B-45C2-9383-6411E404C316}" dt="2025-11-19T21:00:27.102" v="844"/>
          <ac:picMkLst>
            <pc:docMk/>
            <pc:sldMk cId="240192730" sldId="264"/>
            <ac:picMk id="5" creationId="{5C894BF4-66CD-B2CB-4AEF-E1D8FE83510B}"/>
          </ac:picMkLst>
        </pc:picChg>
        <pc:picChg chg="add del mod ord">
          <ac:chgData name="Pook, Carly" userId="d8bedf6f-7f60-414f-8700-1049b004c782" providerId="ADAL" clId="{6CCE0420-045B-45C2-9383-6411E404C316}" dt="2025-11-19T21:16:38.567" v="845"/>
          <ac:picMkLst>
            <pc:docMk/>
            <pc:sldMk cId="240192730" sldId="264"/>
            <ac:picMk id="7" creationId="{27BD5BEB-BFEA-E4E3-EDFC-C7BFDC3BFACB}"/>
          </ac:picMkLst>
        </pc:picChg>
        <pc:picChg chg="add mod">
          <ac:chgData name="Pook, Carly" userId="d8bedf6f-7f60-414f-8700-1049b004c782" providerId="ADAL" clId="{6CCE0420-045B-45C2-9383-6411E404C316}" dt="2025-11-19T21:16:38.567" v="845"/>
          <ac:picMkLst>
            <pc:docMk/>
            <pc:sldMk cId="240192730" sldId="264"/>
            <ac:picMk id="9" creationId="{EF6F1584-3699-9BCF-3B76-B14BD567523A}"/>
          </ac:picMkLst>
        </pc:picChg>
      </pc:sldChg>
      <pc:sldChg chg="addSp delSp modSp mod modTransition modAnim modNotesTx">
        <pc:chgData name="Pook, Carly" userId="d8bedf6f-7f60-414f-8700-1049b004c782" providerId="ADAL" clId="{6CCE0420-045B-45C2-9383-6411E404C316}" dt="2025-11-19T21:16:38.567" v="845"/>
        <pc:sldMkLst>
          <pc:docMk/>
          <pc:sldMk cId="1939903165" sldId="265"/>
        </pc:sldMkLst>
        <pc:spChg chg="mod ord">
          <ac:chgData name="Pook, Carly" userId="d8bedf6f-7f60-414f-8700-1049b004c782" providerId="ADAL" clId="{6CCE0420-045B-45C2-9383-6411E404C316}" dt="2025-11-19T19:12:12.703" v="254" actId="26606"/>
          <ac:spMkLst>
            <pc:docMk/>
            <pc:sldMk cId="1939903165" sldId="265"/>
            <ac:spMk id="2" creationId="{3C8FD446-6B5C-2154-C479-5AF02EEC51A4}"/>
          </ac:spMkLst>
        </pc:spChg>
        <pc:spChg chg="add mod">
          <ac:chgData name="Pook, Carly" userId="d8bedf6f-7f60-414f-8700-1049b004c782" providerId="ADAL" clId="{6CCE0420-045B-45C2-9383-6411E404C316}" dt="2025-11-19T20:58:57.798" v="828" actId="20577"/>
          <ac:spMkLst>
            <pc:docMk/>
            <pc:sldMk cId="1939903165" sldId="265"/>
            <ac:spMk id="3" creationId="{1FEC0908-0DC4-A5B3-A080-EBA3D8D18C84}"/>
          </ac:spMkLst>
        </pc:spChg>
        <pc:spChg chg="add del mod">
          <ac:chgData name="Pook, Carly" userId="d8bedf6f-7f60-414f-8700-1049b004c782" providerId="ADAL" clId="{6CCE0420-045B-45C2-9383-6411E404C316}" dt="2025-11-19T19:12:35.153" v="256"/>
          <ac:spMkLst>
            <pc:docMk/>
            <pc:sldMk cId="1939903165" sldId="265"/>
            <ac:spMk id="7" creationId="{F2D994E2-7641-0C43-8DEB-F3EDE4750874}"/>
          </ac:spMkLst>
        </pc:spChg>
        <pc:spChg chg="del">
          <ac:chgData name="Pook, Carly" userId="d8bedf6f-7f60-414f-8700-1049b004c782" providerId="ADAL" clId="{6CCE0420-045B-45C2-9383-6411E404C316}" dt="2025-11-19T19:12:12.703" v="254" actId="26606"/>
          <ac:spMkLst>
            <pc:docMk/>
            <pc:sldMk cId="1939903165" sldId="265"/>
            <ac:spMk id="72" creationId="{3BCB5F6A-9EB0-40B0-9D13-3023E9A20508}"/>
          </ac:spMkLst>
        </pc:spChg>
        <pc:spChg chg="add">
          <ac:chgData name="Pook, Carly" userId="d8bedf6f-7f60-414f-8700-1049b004c782" providerId="ADAL" clId="{6CCE0420-045B-45C2-9383-6411E404C316}" dt="2025-11-19T19:12:12.703" v="254" actId="26606"/>
          <ac:spMkLst>
            <pc:docMk/>
            <pc:sldMk cId="1939903165" sldId="265"/>
            <ac:spMk id="81" creationId="{3F088236-D655-4F88-B238-E16762358025}"/>
          </ac:spMkLst>
        </pc:spChg>
        <pc:spChg chg="add">
          <ac:chgData name="Pook, Carly" userId="d8bedf6f-7f60-414f-8700-1049b004c782" providerId="ADAL" clId="{6CCE0420-045B-45C2-9383-6411E404C316}" dt="2025-11-19T19:12:12.703" v="254" actId="26606"/>
          <ac:spMkLst>
            <pc:docMk/>
            <pc:sldMk cId="1939903165" sldId="265"/>
            <ac:spMk id="83" creationId="{3DAC0C92-199E-475C-9390-119A9B027276}"/>
          </ac:spMkLst>
        </pc:spChg>
        <pc:spChg chg="add">
          <ac:chgData name="Pook, Carly" userId="d8bedf6f-7f60-414f-8700-1049b004c782" providerId="ADAL" clId="{6CCE0420-045B-45C2-9383-6411E404C316}" dt="2025-11-19T19:12:12.703" v="254" actId="26606"/>
          <ac:spMkLst>
            <pc:docMk/>
            <pc:sldMk cId="1939903165" sldId="265"/>
            <ac:spMk id="85" creationId="{C4CFB339-0ED8-4FE2-9EF1-6D1375B8499B}"/>
          </ac:spMkLst>
        </pc:spChg>
        <pc:spChg chg="add">
          <ac:chgData name="Pook, Carly" userId="d8bedf6f-7f60-414f-8700-1049b004c782" providerId="ADAL" clId="{6CCE0420-045B-45C2-9383-6411E404C316}" dt="2025-11-19T19:12:12.703" v="254" actId="26606"/>
          <ac:spMkLst>
            <pc:docMk/>
            <pc:sldMk cId="1939903165" sldId="265"/>
            <ac:spMk id="87" creationId="{31896C80-2069-4431-9C19-83B913734490}"/>
          </ac:spMkLst>
        </pc:spChg>
        <pc:spChg chg="add">
          <ac:chgData name="Pook, Carly" userId="d8bedf6f-7f60-414f-8700-1049b004c782" providerId="ADAL" clId="{6CCE0420-045B-45C2-9383-6411E404C316}" dt="2025-11-19T19:12:12.703" v="254" actId="26606"/>
          <ac:spMkLst>
            <pc:docMk/>
            <pc:sldMk cId="1939903165" sldId="265"/>
            <ac:spMk id="89" creationId="{BF120A21-0841-4823-B0C4-28AEBCEF9B78}"/>
          </ac:spMkLst>
        </pc:spChg>
        <pc:spChg chg="add">
          <ac:chgData name="Pook, Carly" userId="d8bedf6f-7f60-414f-8700-1049b004c782" providerId="ADAL" clId="{6CCE0420-045B-45C2-9383-6411E404C316}" dt="2025-11-19T19:12:12.703" v="254" actId="26606"/>
          <ac:spMkLst>
            <pc:docMk/>
            <pc:sldMk cId="1939903165" sldId="265"/>
            <ac:spMk id="91" creationId="{DBB05BAE-BBD3-4289-899F-A6851503C6B0}"/>
          </ac:spMkLst>
        </pc:spChg>
        <pc:spChg chg="add">
          <ac:chgData name="Pook, Carly" userId="d8bedf6f-7f60-414f-8700-1049b004c782" providerId="ADAL" clId="{6CCE0420-045B-45C2-9383-6411E404C316}" dt="2025-11-19T19:12:12.703" v="254" actId="26606"/>
          <ac:spMkLst>
            <pc:docMk/>
            <pc:sldMk cId="1939903165" sldId="265"/>
            <ac:spMk id="93" creationId="{9874D11C-36F5-4BBE-A490-019A54E953B0}"/>
          </ac:spMkLst>
        </pc:spChg>
        <pc:picChg chg="mod">
          <ac:chgData name="Pook, Carly" userId="d8bedf6f-7f60-414f-8700-1049b004c782" providerId="ADAL" clId="{6CCE0420-045B-45C2-9383-6411E404C316}" dt="2025-11-19T19:12:52.502" v="259" actId="1076"/>
          <ac:picMkLst>
            <pc:docMk/>
            <pc:sldMk cId="1939903165" sldId="265"/>
            <ac:picMk id="4" creationId="{39B0725A-359C-29EB-4A6F-1272AD5F2F00}"/>
          </ac:picMkLst>
        </pc:picChg>
        <pc:picChg chg="add del mod">
          <ac:chgData name="Pook, Carly" userId="d8bedf6f-7f60-414f-8700-1049b004c782" providerId="ADAL" clId="{6CCE0420-045B-45C2-9383-6411E404C316}" dt="2025-11-19T20:26:26.924" v="462"/>
          <ac:picMkLst>
            <pc:docMk/>
            <pc:sldMk cId="1939903165" sldId="265"/>
            <ac:picMk id="8" creationId="{B729E946-F458-28FD-DEAB-573DB3579186}"/>
          </ac:picMkLst>
        </pc:picChg>
        <pc:picChg chg="add del mod ord">
          <ac:chgData name="Pook, Carly" userId="d8bedf6f-7f60-414f-8700-1049b004c782" providerId="ADAL" clId="{6CCE0420-045B-45C2-9383-6411E404C316}" dt="2025-11-19T20:41:42.874" v="463"/>
          <ac:picMkLst>
            <pc:docMk/>
            <pc:sldMk cId="1939903165" sldId="265"/>
            <ac:picMk id="9" creationId="{95FAC003-F478-A34E-60EF-BDF517F75D00}"/>
          </ac:picMkLst>
        </pc:picChg>
        <pc:picChg chg="add del mod">
          <ac:chgData name="Pook, Carly" userId="d8bedf6f-7f60-414f-8700-1049b004c782" providerId="ADAL" clId="{6CCE0420-045B-45C2-9383-6411E404C316}" dt="2025-11-19T21:00:27.102" v="844"/>
          <ac:picMkLst>
            <pc:docMk/>
            <pc:sldMk cId="1939903165" sldId="265"/>
            <ac:picMk id="10" creationId="{2F8027FE-5B78-E5BE-5AA6-455AA2F2CAA0}"/>
          </ac:picMkLst>
        </pc:picChg>
        <pc:picChg chg="add del mod ord">
          <ac:chgData name="Pook, Carly" userId="d8bedf6f-7f60-414f-8700-1049b004c782" providerId="ADAL" clId="{6CCE0420-045B-45C2-9383-6411E404C316}" dt="2025-11-19T21:16:38.567" v="845"/>
          <ac:picMkLst>
            <pc:docMk/>
            <pc:sldMk cId="1939903165" sldId="265"/>
            <ac:picMk id="11" creationId="{881267AC-30F2-29AD-42E1-B9A1BD9C9456}"/>
          </ac:picMkLst>
        </pc:picChg>
        <pc:picChg chg="add mod">
          <ac:chgData name="Pook, Carly" userId="d8bedf6f-7f60-414f-8700-1049b004c782" providerId="ADAL" clId="{6CCE0420-045B-45C2-9383-6411E404C316}" dt="2025-11-19T21:16:38.567" v="845"/>
          <ac:picMkLst>
            <pc:docMk/>
            <pc:sldMk cId="1939903165" sldId="265"/>
            <ac:picMk id="12" creationId="{45952C4D-3683-67C8-E1A1-56C39E95147E}"/>
          </ac:picMkLst>
        </pc:picChg>
      </pc:sldChg>
      <pc:sldChg chg="del">
        <pc:chgData name="Pook, Carly" userId="d8bedf6f-7f60-414f-8700-1049b004c782" providerId="ADAL" clId="{6CCE0420-045B-45C2-9383-6411E404C316}" dt="2025-11-18T20:49:48.806" v="4" actId="47"/>
        <pc:sldMkLst>
          <pc:docMk/>
          <pc:sldMk cId="3494677841" sldId="267"/>
        </pc:sldMkLst>
      </pc:sldChg>
      <pc:sldChg chg="del">
        <pc:chgData name="Pook, Carly" userId="d8bedf6f-7f60-414f-8700-1049b004c782" providerId="ADAL" clId="{6CCE0420-045B-45C2-9383-6411E404C316}" dt="2025-11-18T20:46:20.323" v="1" actId="47"/>
        <pc:sldMkLst>
          <pc:docMk/>
          <pc:sldMk cId="2290184460" sldId="268"/>
        </pc:sldMkLst>
      </pc:sldChg>
      <pc:sldChg chg="addSp delSp modSp mod modTransition modAnim modNotesTx">
        <pc:chgData name="Pook, Carly" userId="d8bedf6f-7f60-414f-8700-1049b004c782" providerId="ADAL" clId="{6CCE0420-045B-45C2-9383-6411E404C316}" dt="2025-11-19T21:16:38.567" v="845"/>
        <pc:sldMkLst>
          <pc:docMk/>
          <pc:sldMk cId="1868018004" sldId="269"/>
        </pc:sldMkLst>
        <pc:graphicFrameChg chg="mod modGraphic">
          <ac:chgData name="Pook, Carly" userId="d8bedf6f-7f60-414f-8700-1049b004c782" providerId="ADAL" clId="{6CCE0420-045B-45C2-9383-6411E404C316}" dt="2025-11-18T20:54:39.500" v="148" actId="20577"/>
          <ac:graphicFrameMkLst>
            <pc:docMk/>
            <pc:sldMk cId="1868018004" sldId="269"/>
            <ac:graphicFrameMk id="5" creationId="{D00EB2E2-E55A-03BF-8817-0EB1CD8A3B54}"/>
          </ac:graphicFrameMkLst>
        </pc:graphicFrameChg>
        <pc:picChg chg="add del mod">
          <ac:chgData name="Pook, Carly" userId="d8bedf6f-7f60-414f-8700-1049b004c782" providerId="ADAL" clId="{6CCE0420-045B-45C2-9383-6411E404C316}" dt="2025-11-19T21:00:27.102" v="844"/>
          <ac:picMkLst>
            <pc:docMk/>
            <pc:sldMk cId="1868018004" sldId="269"/>
            <ac:picMk id="4" creationId="{7E096532-E198-CB00-0705-268E446D8541}"/>
          </ac:picMkLst>
        </pc:picChg>
        <pc:picChg chg="add del mod ord">
          <ac:chgData name="Pook, Carly" userId="d8bedf6f-7f60-414f-8700-1049b004c782" providerId="ADAL" clId="{6CCE0420-045B-45C2-9383-6411E404C316}" dt="2025-11-19T21:16:38.567" v="845"/>
          <ac:picMkLst>
            <pc:docMk/>
            <pc:sldMk cId="1868018004" sldId="269"/>
            <ac:picMk id="6" creationId="{580682BC-5E62-FC38-58D1-7DF9BA035F4B}"/>
          </ac:picMkLst>
        </pc:picChg>
        <pc:picChg chg="add mod">
          <ac:chgData name="Pook, Carly" userId="d8bedf6f-7f60-414f-8700-1049b004c782" providerId="ADAL" clId="{6CCE0420-045B-45C2-9383-6411E404C316}" dt="2025-11-19T21:16:38.567" v="845"/>
          <ac:picMkLst>
            <pc:docMk/>
            <pc:sldMk cId="1868018004" sldId="269"/>
            <ac:picMk id="7" creationId="{C1C721AD-1B02-DC31-94A4-6FF30DDCE63A}"/>
          </ac:picMkLst>
        </pc:picChg>
      </pc:sldChg>
      <pc:sldChg chg="addSp delSp modSp mod modTransition modAnim modNotesTx">
        <pc:chgData name="Pook, Carly" userId="d8bedf6f-7f60-414f-8700-1049b004c782" providerId="ADAL" clId="{6CCE0420-045B-45C2-9383-6411E404C316}" dt="2025-11-19T21:16:38.567" v="845"/>
        <pc:sldMkLst>
          <pc:docMk/>
          <pc:sldMk cId="1088175981" sldId="270"/>
        </pc:sldMkLst>
        <pc:spChg chg="mod">
          <ac:chgData name="Pook, Carly" userId="d8bedf6f-7f60-414f-8700-1049b004c782" providerId="ADAL" clId="{6CCE0420-045B-45C2-9383-6411E404C316}" dt="2025-11-19T19:41:53.003" v="281" actId="20577"/>
          <ac:spMkLst>
            <pc:docMk/>
            <pc:sldMk cId="1088175981" sldId="270"/>
            <ac:spMk id="3" creationId="{EC51C565-A52F-5717-DC9A-7816B2E99D70}"/>
          </ac:spMkLst>
        </pc:spChg>
        <pc:picChg chg="add del mod">
          <ac:chgData name="Pook, Carly" userId="d8bedf6f-7f60-414f-8700-1049b004c782" providerId="ADAL" clId="{6CCE0420-045B-45C2-9383-6411E404C316}" dt="2025-11-19T20:26:26.924" v="462"/>
          <ac:picMkLst>
            <pc:docMk/>
            <pc:sldMk cId="1088175981" sldId="270"/>
            <ac:picMk id="5" creationId="{BEBE4841-2269-A9D1-05C5-254CDCE3E735}"/>
          </ac:picMkLst>
        </pc:picChg>
        <pc:picChg chg="add del mod ord">
          <ac:chgData name="Pook, Carly" userId="d8bedf6f-7f60-414f-8700-1049b004c782" providerId="ADAL" clId="{6CCE0420-045B-45C2-9383-6411E404C316}" dt="2025-11-19T20:41:42.874" v="463"/>
          <ac:picMkLst>
            <pc:docMk/>
            <pc:sldMk cId="1088175981" sldId="270"/>
            <ac:picMk id="6" creationId="{8AD7731A-4C76-357A-64E9-2560624A03C8}"/>
          </ac:picMkLst>
        </pc:picChg>
        <pc:picChg chg="add del mod">
          <ac:chgData name="Pook, Carly" userId="d8bedf6f-7f60-414f-8700-1049b004c782" providerId="ADAL" clId="{6CCE0420-045B-45C2-9383-6411E404C316}" dt="2025-11-19T21:00:27.102" v="844"/>
          <ac:picMkLst>
            <pc:docMk/>
            <pc:sldMk cId="1088175981" sldId="270"/>
            <ac:picMk id="8" creationId="{660613B1-A2BA-B708-47D7-DB22BCFFE380}"/>
          </ac:picMkLst>
        </pc:picChg>
        <pc:picChg chg="add del mod ord">
          <ac:chgData name="Pook, Carly" userId="d8bedf6f-7f60-414f-8700-1049b004c782" providerId="ADAL" clId="{6CCE0420-045B-45C2-9383-6411E404C316}" dt="2025-11-19T21:16:38.567" v="845"/>
          <ac:picMkLst>
            <pc:docMk/>
            <pc:sldMk cId="1088175981" sldId="270"/>
            <ac:picMk id="9" creationId="{C5868362-450A-AE58-F9A6-27EE45B83B48}"/>
          </ac:picMkLst>
        </pc:picChg>
        <pc:picChg chg="add mod">
          <ac:chgData name="Pook, Carly" userId="d8bedf6f-7f60-414f-8700-1049b004c782" providerId="ADAL" clId="{6CCE0420-045B-45C2-9383-6411E404C316}" dt="2025-11-19T21:16:38.567" v="845"/>
          <ac:picMkLst>
            <pc:docMk/>
            <pc:sldMk cId="1088175981" sldId="270"/>
            <ac:picMk id="10" creationId="{996F6599-0E59-259F-7A13-4A1103C26202}"/>
          </ac:picMkLst>
        </pc:picChg>
      </pc:sldChg>
      <pc:sldChg chg="addSp delSp modSp mod ord modTransition modAnim">
        <pc:chgData name="Pook, Carly" userId="d8bedf6f-7f60-414f-8700-1049b004c782" providerId="ADAL" clId="{6CCE0420-045B-45C2-9383-6411E404C316}" dt="2025-11-19T21:16:38.567" v="845"/>
        <pc:sldMkLst>
          <pc:docMk/>
          <pc:sldMk cId="2718163128" sldId="271"/>
        </pc:sldMkLst>
        <pc:picChg chg="add del mod">
          <ac:chgData name="Pook, Carly" userId="d8bedf6f-7f60-414f-8700-1049b004c782" providerId="ADAL" clId="{6CCE0420-045B-45C2-9383-6411E404C316}" dt="2025-11-19T21:00:27.102" v="844"/>
          <ac:picMkLst>
            <pc:docMk/>
            <pc:sldMk cId="2718163128" sldId="271"/>
            <ac:picMk id="6" creationId="{06C442DA-0C09-EFEB-E2F5-01C59077BB5B}"/>
          </ac:picMkLst>
        </pc:picChg>
        <pc:picChg chg="add del mod ord">
          <ac:chgData name="Pook, Carly" userId="d8bedf6f-7f60-414f-8700-1049b004c782" providerId="ADAL" clId="{6CCE0420-045B-45C2-9383-6411E404C316}" dt="2025-11-19T21:16:38.567" v="845"/>
          <ac:picMkLst>
            <pc:docMk/>
            <pc:sldMk cId="2718163128" sldId="271"/>
            <ac:picMk id="7" creationId="{96CECF91-6A5F-4672-AB5E-2D8385E43C14}"/>
          </ac:picMkLst>
        </pc:picChg>
        <pc:picChg chg="add mod">
          <ac:chgData name="Pook, Carly" userId="d8bedf6f-7f60-414f-8700-1049b004c782" providerId="ADAL" clId="{6CCE0420-045B-45C2-9383-6411E404C316}" dt="2025-11-19T21:16:38.567" v="845"/>
          <ac:picMkLst>
            <pc:docMk/>
            <pc:sldMk cId="2718163128" sldId="271"/>
            <ac:picMk id="9" creationId="{395EAE54-EE3D-5E09-CD00-675B00A28F78}"/>
          </ac:picMkLst>
        </pc:picChg>
      </pc:sldChg>
      <pc:sldChg chg="addSp delSp modSp mod ord modTransition modAnim modNotesTx">
        <pc:chgData name="Pook, Carly" userId="d8bedf6f-7f60-414f-8700-1049b004c782" providerId="ADAL" clId="{6CCE0420-045B-45C2-9383-6411E404C316}" dt="2025-11-19T21:16:38.567" v="845"/>
        <pc:sldMkLst>
          <pc:docMk/>
          <pc:sldMk cId="3501999534" sldId="272"/>
        </pc:sldMkLst>
        <pc:spChg chg="mod">
          <ac:chgData name="Pook, Carly" userId="d8bedf6f-7f60-414f-8700-1049b004c782" providerId="ADAL" clId="{6CCE0420-045B-45C2-9383-6411E404C316}" dt="2025-11-19T11:29:54.718" v="195" actId="27636"/>
          <ac:spMkLst>
            <pc:docMk/>
            <pc:sldMk cId="3501999534" sldId="272"/>
            <ac:spMk id="3" creationId="{C40E474C-2B65-DD99-07F5-12A3783DC05A}"/>
          </ac:spMkLst>
        </pc:spChg>
        <pc:spChg chg="add mod">
          <ac:chgData name="Pook, Carly" userId="d8bedf6f-7f60-414f-8700-1049b004c782" providerId="ADAL" clId="{6CCE0420-045B-45C2-9383-6411E404C316}" dt="2025-11-19T20:51:00.815" v="536" actId="313"/>
          <ac:spMkLst>
            <pc:docMk/>
            <pc:sldMk cId="3501999534" sldId="272"/>
            <ac:spMk id="4" creationId="{9716C9A4-3EC3-5515-D51F-3B1FA8E25255}"/>
          </ac:spMkLst>
        </pc:spChg>
        <pc:picChg chg="add del mod">
          <ac:chgData name="Pook, Carly" userId="d8bedf6f-7f60-414f-8700-1049b004c782" providerId="ADAL" clId="{6CCE0420-045B-45C2-9383-6411E404C316}" dt="2025-11-19T21:00:27.102" v="844"/>
          <ac:picMkLst>
            <pc:docMk/>
            <pc:sldMk cId="3501999534" sldId="272"/>
            <ac:picMk id="6" creationId="{A30433D2-395B-13F8-B552-2AC97BCAEA65}"/>
          </ac:picMkLst>
        </pc:picChg>
        <pc:picChg chg="add del mod ord">
          <ac:chgData name="Pook, Carly" userId="d8bedf6f-7f60-414f-8700-1049b004c782" providerId="ADAL" clId="{6CCE0420-045B-45C2-9383-6411E404C316}" dt="2025-11-19T21:16:38.567" v="845"/>
          <ac:picMkLst>
            <pc:docMk/>
            <pc:sldMk cId="3501999534" sldId="272"/>
            <ac:picMk id="9" creationId="{70936658-EA2E-33E5-4CA8-73243B35B0D8}"/>
          </ac:picMkLst>
        </pc:picChg>
        <pc:picChg chg="add mod">
          <ac:chgData name="Pook, Carly" userId="d8bedf6f-7f60-414f-8700-1049b004c782" providerId="ADAL" clId="{6CCE0420-045B-45C2-9383-6411E404C316}" dt="2025-11-19T21:16:38.567" v="845"/>
          <ac:picMkLst>
            <pc:docMk/>
            <pc:sldMk cId="3501999534" sldId="272"/>
            <ac:picMk id="10" creationId="{A7DCA9E2-2B50-9CF4-6586-004994D04069}"/>
          </ac:picMkLst>
        </pc:picChg>
      </pc:sldChg>
      <pc:sldChg chg="addSp delSp modSp mod modTransition modAnim">
        <pc:chgData name="Pook, Carly" userId="d8bedf6f-7f60-414f-8700-1049b004c782" providerId="ADAL" clId="{6CCE0420-045B-45C2-9383-6411E404C316}" dt="2025-11-19T21:16:38.567" v="845"/>
        <pc:sldMkLst>
          <pc:docMk/>
          <pc:sldMk cId="3261416737" sldId="273"/>
        </pc:sldMkLst>
        <pc:spChg chg="mod">
          <ac:chgData name="Pook, Carly" userId="d8bedf6f-7f60-414f-8700-1049b004c782" providerId="ADAL" clId="{6CCE0420-045B-45C2-9383-6411E404C316}" dt="2025-11-19T20:58:22.496" v="802" actId="27636"/>
          <ac:spMkLst>
            <pc:docMk/>
            <pc:sldMk cId="3261416737" sldId="273"/>
            <ac:spMk id="3" creationId="{017CCBC0-11B4-72B4-6A0D-978432534EE4}"/>
          </ac:spMkLst>
        </pc:spChg>
        <pc:picChg chg="add del mod">
          <ac:chgData name="Pook, Carly" userId="d8bedf6f-7f60-414f-8700-1049b004c782" providerId="ADAL" clId="{6CCE0420-045B-45C2-9383-6411E404C316}" dt="2025-11-19T21:00:27.102" v="844"/>
          <ac:picMkLst>
            <pc:docMk/>
            <pc:sldMk cId="3261416737" sldId="273"/>
            <ac:picMk id="5" creationId="{1182F652-59D0-38AF-B4CD-4AB5D5CF3DA9}"/>
          </ac:picMkLst>
        </pc:picChg>
        <pc:picChg chg="add del mod ord">
          <ac:chgData name="Pook, Carly" userId="d8bedf6f-7f60-414f-8700-1049b004c782" providerId="ADAL" clId="{6CCE0420-045B-45C2-9383-6411E404C316}" dt="2025-11-19T21:16:38.567" v="845"/>
          <ac:picMkLst>
            <pc:docMk/>
            <pc:sldMk cId="3261416737" sldId="273"/>
            <ac:picMk id="9" creationId="{A999D105-A644-6630-6271-8D2B71C47FFE}"/>
          </ac:picMkLst>
        </pc:picChg>
        <pc:picChg chg="add mod">
          <ac:chgData name="Pook, Carly" userId="d8bedf6f-7f60-414f-8700-1049b004c782" providerId="ADAL" clId="{6CCE0420-045B-45C2-9383-6411E404C316}" dt="2025-11-19T21:16:38.567" v="845"/>
          <ac:picMkLst>
            <pc:docMk/>
            <pc:sldMk cId="3261416737" sldId="273"/>
            <ac:picMk id="10" creationId="{D48AC434-7237-DA0D-9EE4-E4B0ACC2587A}"/>
          </ac:picMkLst>
        </pc:picChg>
      </pc:sldChg>
      <pc:sldChg chg="addSp delSp modSp mod modTransition modAnim modNotesTx">
        <pc:chgData name="Pook, Carly" userId="d8bedf6f-7f60-414f-8700-1049b004c782" providerId="ADAL" clId="{6CCE0420-045B-45C2-9383-6411E404C316}" dt="2025-11-19T21:16:38.567" v="845"/>
        <pc:sldMkLst>
          <pc:docMk/>
          <pc:sldMk cId="1801460256" sldId="274"/>
        </pc:sldMkLst>
        <pc:picChg chg="add del mod">
          <ac:chgData name="Pook, Carly" userId="d8bedf6f-7f60-414f-8700-1049b004c782" providerId="ADAL" clId="{6CCE0420-045B-45C2-9383-6411E404C316}" dt="2025-11-19T20:26:26.924" v="462"/>
          <ac:picMkLst>
            <pc:docMk/>
            <pc:sldMk cId="1801460256" sldId="274"/>
            <ac:picMk id="6" creationId="{BFD0E66B-4EE3-AB68-689A-1391E35030B7}"/>
          </ac:picMkLst>
        </pc:picChg>
        <pc:picChg chg="add del mod ord">
          <ac:chgData name="Pook, Carly" userId="d8bedf6f-7f60-414f-8700-1049b004c782" providerId="ADAL" clId="{6CCE0420-045B-45C2-9383-6411E404C316}" dt="2025-11-19T20:41:42.874" v="463"/>
          <ac:picMkLst>
            <pc:docMk/>
            <pc:sldMk cId="1801460256" sldId="274"/>
            <ac:picMk id="7" creationId="{9538F766-1C66-D2FA-5D1D-8C7C74323566}"/>
          </ac:picMkLst>
        </pc:picChg>
        <pc:picChg chg="add del mod">
          <ac:chgData name="Pook, Carly" userId="d8bedf6f-7f60-414f-8700-1049b004c782" providerId="ADAL" clId="{6CCE0420-045B-45C2-9383-6411E404C316}" dt="2025-11-19T21:00:27.102" v="844"/>
          <ac:picMkLst>
            <pc:docMk/>
            <pc:sldMk cId="1801460256" sldId="274"/>
            <ac:picMk id="8" creationId="{8CD8FB85-6438-C36D-07D8-4E4CC8CCC18C}"/>
          </ac:picMkLst>
        </pc:picChg>
        <pc:picChg chg="add del mod ord">
          <ac:chgData name="Pook, Carly" userId="d8bedf6f-7f60-414f-8700-1049b004c782" providerId="ADAL" clId="{6CCE0420-045B-45C2-9383-6411E404C316}" dt="2025-11-19T21:16:38.567" v="845"/>
          <ac:picMkLst>
            <pc:docMk/>
            <pc:sldMk cId="1801460256" sldId="274"/>
            <ac:picMk id="9" creationId="{8656E1E7-CB11-45EC-5E54-75967C060962}"/>
          </ac:picMkLst>
        </pc:picChg>
        <pc:picChg chg="add mod">
          <ac:chgData name="Pook, Carly" userId="d8bedf6f-7f60-414f-8700-1049b004c782" providerId="ADAL" clId="{6CCE0420-045B-45C2-9383-6411E404C316}" dt="2025-11-19T21:16:38.567" v="845"/>
          <ac:picMkLst>
            <pc:docMk/>
            <pc:sldMk cId="1801460256" sldId="274"/>
            <ac:picMk id="10" creationId="{C5E6AECE-D646-7397-2F18-51FAFE9435F9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sv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sv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C4A4CC-73EC-420D-8D6B-CB12DD4663C9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3DC970C-650B-4DB8-9A5A-52BFCC1BB56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Increase number of new patient referrals managed weekly.</a:t>
          </a:r>
          <a:endParaRPr lang="en-US" sz="2400" dirty="0"/>
        </a:p>
      </dgm:t>
    </dgm:pt>
    <dgm:pt modelId="{441E8849-C2EA-4D2A-888E-D4F734DCC449}" type="parTrans" cxnId="{746BAE5A-AB6E-4141-93AB-8901410EF0C0}">
      <dgm:prSet/>
      <dgm:spPr/>
      <dgm:t>
        <a:bodyPr/>
        <a:lstStyle/>
        <a:p>
          <a:endParaRPr lang="en-US"/>
        </a:p>
      </dgm:t>
    </dgm:pt>
    <dgm:pt modelId="{0A4B4F7C-64B5-4E4E-953E-FD6D5E70C4EC}" type="sibTrans" cxnId="{746BAE5A-AB6E-4141-93AB-8901410EF0C0}">
      <dgm:prSet/>
      <dgm:spPr/>
      <dgm:t>
        <a:bodyPr/>
        <a:lstStyle/>
        <a:p>
          <a:endParaRPr lang="en-US"/>
        </a:p>
      </dgm:t>
    </dgm:pt>
    <dgm:pt modelId="{A856435A-B752-43D7-84C2-AE274AF3A47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 improve service accessibility and flow within the community team.</a:t>
          </a:r>
          <a:endParaRPr lang="en-US"/>
        </a:p>
      </dgm:t>
    </dgm:pt>
    <dgm:pt modelId="{CC11C083-F76F-4626-BC7B-BA6CEC472F0E}" type="parTrans" cxnId="{2B564DAE-5593-4027-B3C7-10D631F22463}">
      <dgm:prSet/>
      <dgm:spPr/>
      <dgm:t>
        <a:bodyPr/>
        <a:lstStyle/>
        <a:p>
          <a:endParaRPr lang="en-US"/>
        </a:p>
      </dgm:t>
    </dgm:pt>
    <dgm:pt modelId="{5997402D-DD3C-4607-BF63-CAD99B6878FB}" type="sibTrans" cxnId="{2B564DAE-5593-4027-B3C7-10D631F22463}">
      <dgm:prSet/>
      <dgm:spPr/>
      <dgm:t>
        <a:bodyPr/>
        <a:lstStyle/>
        <a:p>
          <a:endParaRPr lang="en-US"/>
        </a:p>
      </dgm:t>
    </dgm:pt>
    <dgm:pt modelId="{67DBF3F1-B244-45B4-B227-16A46FFA63C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 develop personal leadership and prioritisation skills as a TAP.</a:t>
          </a:r>
          <a:endParaRPr lang="en-US"/>
        </a:p>
      </dgm:t>
    </dgm:pt>
    <dgm:pt modelId="{F2DA102F-1CA3-4446-B4E6-8AFBACA62327}" type="parTrans" cxnId="{6CA49B75-6B6C-4A08-B75E-514B9AF9C32B}">
      <dgm:prSet/>
      <dgm:spPr/>
      <dgm:t>
        <a:bodyPr/>
        <a:lstStyle/>
        <a:p>
          <a:endParaRPr lang="en-US"/>
        </a:p>
      </dgm:t>
    </dgm:pt>
    <dgm:pt modelId="{241A59DD-25EB-43ED-A2D1-F5FEFA4A720D}" type="sibTrans" cxnId="{6CA49B75-6B6C-4A08-B75E-514B9AF9C32B}">
      <dgm:prSet/>
      <dgm:spPr/>
      <dgm:t>
        <a:bodyPr/>
        <a:lstStyle/>
        <a:p>
          <a:endParaRPr lang="en-US"/>
        </a:p>
      </dgm:t>
    </dgm:pt>
    <dgm:pt modelId="{B0BD7914-9799-47CB-9C52-46B464F56C7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Balance, quality and productivity.</a:t>
          </a:r>
          <a:endParaRPr lang="en-US" dirty="0"/>
        </a:p>
      </dgm:t>
    </dgm:pt>
    <dgm:pt modelId="{472CC559-E6A2-43C5-806B-1E34B487D081}" type="parTrans" cxnId="{ECEABFD7-F808-467B-A930-0832C6BAA5B3}">
      <dgm:prSet/>
      <dgm:spPr/>
      <dgm:t>
        <a:bodyPr/>
        <a:lstStyle/>
        <a:p>
          <a:endParaRPr lang="en-US"/>
        </a:p>
      </dgm:t>
    </dgm:pt>
    <dgm:pt modelId="{4FD3D3C1-4C6A-48F7-9E7F-2C72BBA62C0D}" type="sibTrans" cxnId="{ECEABFD7-F808-467B-A930-0832C6BAA5B3}">
      <dgm:prSet/>
      <dgm:spPr/>
      <dgm:t>
        <a:bodyPr/>
        <a:lstStyle/>
        <a:p>
          <a:endParaRPr lang="en-US"/>
        </a:p>
      </dgm:t>
    </dgm:pt>
    <dgm:pt modelId="{EDE6F29A-9642-4479-9417-91DDF6608B0F}" type="pres">
      <dgm:prSet presAssocID="{9BC4A4CC-73EC-420D-8D6B-CB12DD4663C9}" presName="root" presStyleCnt="0">
        <dgm:presLayoutVars>
          <dgm:dir/>
          <dgm:resizeHandles val="exact"/>
        </dgm:presLayoutVars>
      </dgm:prSet>
      <dgm:spPr/>
    </dgm:pt>
    <dgm:pt modelId="{1CF490DD-1F6E-4A88-9044-04A2D95465AD}" type="pres">
      <dgm:prSet presAssocID="{D3DC970C-650B-4DB8-9A5A-52BFCC1BB565}" presName="compNode" presStyleCnt="0"/>
      <dgm:spPr/>
    </dgm:pt>
    <dgm:pt modelId="{5C619451-EA4D-44DB-A63C-0302FDBC485D}" type="pres">
      <dgm:prSet presAssocID="{D3DC970C-650B-4DB8-9A5A-52BFCC1BB56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CA1BCF58-5BD0-4FD9-928A-F627DCC26F2C}" type="pres">
      <dgm:prSet presAssocID="{D3DC970C-650B-4DB8-9A5A-52BFCC1BB565}" presName="spaceRect" presStyleCnt="0"/>
      <dgm:spPr/>
    </dgm:pt>
    <dgm:pt modelId="{0B3B8053-4759-4975-9190-230768AD5DD5}" type="pres">
      <dgm:prSet presAssocID="{D3DC970C-650B-4DB8-9A5A-52BFCC1BB565}" presName="textRect" presStyleLbl="revTx" presStyleIdx="0" presStyleCnt="4">
        <dgm:presLayoutVars>
          <dgm:chMax val="1"/>
          <dgm:chPref val="1"/>
        </dgm:presLayoutVars>
      </dgm:prSet>
      <dgm:spPr/>
    </dgm:pt>
    <dgm:pt modelId="{B72AC812-95F7-4221-9410-B9F0E1924A17}" type="pres">
      <dgm:prSet presAssocID="{0A4B4F7C-64B5-4E4E-953E-FD6D5E70C4EC}" presName="sibTrans" presStyleCnt="0"/>
      <dgm:spPr/>
    </dgm:pt>
    <dgm:pt modelId="{40795202-2566-48A1-B8D7-50EB065268FF}" type="pres">
      <dgm:prSet presAssocID="{A856435A-B752-43D7-84C2-AE274AF3A47D}" presName="compNode" presStyleCnt="0"/>
      <dgm:spPr/>
    </dgm:pt>
    <dgm:pt modelId="{E22E0189-A90F-4D0A-947D-1CE93CF5AA3E}" type="pres">
      <dgm:prSet presAssocID="{A856435A-B752-43D7-84C2-AE274AF3A47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1E642350-D7CA-4D46-A08D-FD42B77D1048}" type="pres">
      <dgm:prSet presAssocID="{A856435A-B752-43D7-84C2-AE274AF3A47D}" presName="spaceRect" presStyleCnt="0"/>
      <dgm:spPr/>
    </dgm:pt>
    <dgm:pt modelId="{A0419E41-124F-4774-A1C9-BFFDB9E831B7}" type="pres">
      <dgm:prSet presAssocID="{A856435A-B752-43D7-84C2-AE274AF3A47D}" presName="textRect" presStyleLbl="revTx" presStyleIdx="1" presStyleCnt="4">
        <dgm:presLayoutVars>
          <dgm:chMax val="1"/>
          <dgm:chPref val="1"/>
        </dgm:presLayoutVars>
      </dgm:prSet>
      <dgm:spPr/>
    </dgm:pt>
    <dgm:pt modelId="{996571BE-F280-4580-8EED-3F0641AB09ED}" type="pres">
      <dgm:prSet presAssocID="{5997402D-DD3C-4607-BF63-CAD99B6878FB}" presName="sibTrans" presStyleCnt="0"/>
      <dgm:spPr/>
    </dgm:pt>
    <dgm:pt modelId="{53F206D4-3B63-4836-A78D-D10FC2A257B6}" type="pres">
      <dgm:prSet presAssocID="{67DBF3F1-B244-45B4-B227-16A46FFA63C3}" presName="compNode" presStyleCnt="0"/>
      <dgm:spPr/>
    </dgm:pt>
    <dgm:pt modelId="{985E7F24-000B-447A-BD24-A1F971AD3B24}" type="pres">
      <dgm:prSet presAssocID="{67DBF3F1-B244-45B4-B227-16A46FFA63C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CAFA3FC1-BAA8-4720-9855-A7000B223C44}" type="pres">
      <dgm:prSet presAssocID="{67DBF3F1-B244-45B4-B227-16A46FFA63C3}" presName="spaceRect" presStyleCnt="0"/>
      <dgm:spPr/>
    </dgm:pt>
    <dgm:pt modelId="{F083648D-17DD-4C4C-A115-2612BB8BF256}" type="pres">
      <dgm:prSet presAssocID="{67DBF3F1-B244-45B4-B227-16A46FFA63C3}" presName="textRect" presStyleLbl="revTx" presStyleIdx="2" presStyleCnt="4">
        <dgm:presLayoutVars>
          <dgm:chMax val="1"/>
          <dgm:chPref val="1"/>
        </dgm:presLayoutVars>
      </dgm:prSet>
      <dgm:spPr/>
    </dgm:pt>
    <dgm:pt modelId="{81E866EA-C0B3-4445-AD54-FA2A472D3E22}" type="pres">
      <dgm:prSet presAssocID="{241A59DD-25EB-43ED-A2D1-F5FEFA4A720D}" presName="sibTrans" presStyleCnt="0"/>
      <dgm:spPr/>
    </dgm:pt>
    <dgm:pt modelId="{091E6535-D166-4476-8BB3-A3E6355BD857}" type="pres">
      <dgm:prSet presAssocID="{B0BD7914-9799-47CB-9C52-46B464F56C7C}" presName="compNode" presStyleCnt="0"/>
      <dgm:spPr/>
    </dgm:pt>
    <dgm:pt modelId="{12671853-77C6-4DB4-AC07-7F0334FEBE2D}" type="pres">
      <dgm:prSet presAssocID="{B0BD7914-9799-47CB-9C52-46B464F56C7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F36C03A-33E5-419C-8430-C19EB8070B7A}" type="pres">
      <dgm:prSet presAssocID="{B0BD7914-9799-47CB-9C52-46B464F56C7C}" presName="spaceRect" presStyleCnt="0"/>
      <dgm:spPr/>
    </dgm:pt>
    <dgm:pt modelId="{481DF79D-0FE1-439A-B526-817B2DB756BD}" type="pres">
      <dgm:prSet presAssocID="{B0BD7914-9799-47CB-9C52-46B464F56C7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8241D02-A701-4139-B651-DC5A20FE36FB}" type="presOf" srcId="{D3DC970C-650B-4DB8-9A5A-52BFCC1BB565}" destId="{0B3B8053-4759-4975-9190-230768AD5DD5}" srcOrd="0" destOrd="0" presId="urn:microsoft.com/office/officeart/2018/2/layout/IconLabelList"/>
    <dgm:cxn modelId="{CC0D6565-68E5-4DBE-913B-6D6E97DA12C0}" type="presOf" srcId="{B0BD7914-9799-47CB-9C52-46B464F56C7C}" destId="{481DF79D-0FE1-439A-B526-817B2DB756BD}" srcOrd="0" destOrd="0" presId="urn:microsoft.com/office/officeart/2018/2/layout/IconLabelList"/>
    <dgm:cxn modelId="{6CA49B75-6B6C-4A08-B75E-514B9AF9C32B}" srcId="{9BC4A4CC-73EC-420D-8D6B-CB12DD4663C9}" destId="{67DBF3F1-B244-45B4-B227-16A46FFA63C3}" srcOrd="2" destOrd="0" parTransId="{F2DA102F-1CA3-4446-B4E6-8AFBACA62327}" sibTransId="{241A59DD-25EB-43ED-A2D1-F5FEFA4A720D}"/>
    <dgm:cxn modelId="{746BAE5A-AB6E-4141-93AB-8901410EF0C0}" srcId="{9BC4A4CC-73EC-420D-8D6B-CB12DD4663C9}" destId="{D3DC970C-650B-4DB8-9A5A-52BFCC1BB565}" srcOrd="0" destOrd="0" parTransId="{441E8849-C2EA-4D2A-888E-D4F734DCC449}" sibTransId="{0A4B4F7C-64B5-4E4E-953E-FD6D5E70C4EC}"/>
    <dgm:cxn modelId="{03946B98-5965-4A7B-B061-F9F3908B6636}" type="presOf" srcId="{67DBF3F1-B244-45B4-B227-16A46FFA63C3}" destId="{F083648D-17DD-4C4C-A115-2612BB8BF256}" srcOrd="0" destOrd="0" presId="urn:microsoft.com/office/officeart/2018/2/layout/IconLabelList"/>
    <dgm:cxn modelId="{12B6389A-566F-430E-850B-06FB30772D7C}" type="presOf" srcId="{A856435A-B752-43D7-84C2-AE274AF3A47D}" destId="{A0419E41-124F-4774-A1C9-BFFDB9E831B7}" srcOrd="0" destOrd="0" presId="urn:microsoft.com/office/officeart/2018/2/layout/IconLabelList"/>
    <dgm:cxn modelId="{2B564DAE-5593-4027-B3C7-10D631F22463}" srcId="{9BC4A4CC-73EC-420D-8D6B-CB12DD4663C9}" destId="{A856435A-B752-43D7-84C2-AE274AF3A47D}" srcOrd="1" destOrd="0" parTransId="{CC11C083-F76F-4626-BC7B-BA6CEC472F0E}" sibTransId="{5997402D-DD3C-4607-BF63-CAD99B6878FB}"/>
    <dgm:cxn modelId="{ECEABFD7-F808-467B-A930-0832C6BAA5B3}" srcId="{9BC4A4CC-73EC-420D-8D6B-CB12DD4663C9}" destId="{B0BD7914-9799-47CB-9C52-46B464F56C7C}" srcOrd="3" destOrd="0" parTransId="{472CC559-E6A2-43C5-806B-1E34B487D081}" sibTransId="{4FD3D3C1-4C6A-48F7-9E7F-2C72BBA62C0D}"/>
    <dgm:cxn modelId="{A53976DC-2C73-4D9D-89CE-3C29495A0109}" type="presOf" srcId="{9BC4A4CC-73EC-420D-8D6B-CB12DD4663C9}" destId="{EDE6F29A-9642-4479-9417-91DDF6608B0F}" srcOrd="0" destOrd="0" presId="urn:microsoft.com/office/officeart/2018/2/layout/IconLabelList"/>
    <dgm:cxn modelId="{0E7A3361-F1DF-41CB-B7A7-F9F8EBB61839}" type="presParOf" srcId="{EDE6F29A-9642-4479-9417-91DDF6608B0F}" destId="{1CF490DD-1F6E-4A88-9044-04A2D95465AD}" srcOrd="0" destOrd="0" presId="urn:microsoft.com/office/officeart/2018/2/layout/IconLabelList"/>
    <dgm:cxn modelId="{1B33E8D9-E597-4179-9707-F2E97971A76A}" type="presParOf" srcId="{1CF490DD-1F6E-4A88-9044-04A2D95465AD}" destId="{5C619451-EA4D-44DB-A63C-0302FDBC485D}" srcOrd="0" destOrd="0" presId="urn:microsoft.com/office/officeart/2018/2/layout/IconLabelList"/>
    <dgm:cxn modelId="{01B92E94-CA7B-4FC6-B09E-36C051DF0201}" type="presParOf" srcId="{1CF490DD-1F6E-4A88-9044-04A2D95465AD}" destId="{CA1BCF58-5BD0-4FD9-928A-F627DCC26F2C}" srcOrd="1" destOrd="0" presId="urn:microsoft.com/office/officeart/2018/2/layout/IconLabelList"/>
    <dgm:cxn modelId="{DF3DEB96-A0BB-4F02-97E8-891FC22B1315}" type="presParOf" srcId="{1CF490DD-1F6E-4A88-9044-04A2D95465AD}" destId="{0B3B8053-4759-4975-9190-230768AD5DD5}" srcOrd="2" destOrd="0" presId="urn:microsoft.com/office/officeart/2018/2/layout/IconLabelList"/>
    <dgm:cxn modelId="{357A8D13-3A7F-417D-8D8D-A09C18543226}" type="presParOf" srcId="{EDE6F29A-9642-4479-9417-91DDF6608B0F}" destId="{B72AC812-95F7-4221-9410-B9F0E1924A17}" srcOrd="1" destOrd="0" presId="urn:microsoft.com/office/officeart/2018/2/layout/IconLabelList"/>
    <dgm:cxn modelId="{E9943214-D7D0-417D-BCBD-EDAA8126288F}" type="presParOf" srcId="{EDE6F29A-9642-4479-9417-91DDF6608B0F}" destId="{40795202-2566-48A1-B8D7-50EB065268FF}" srcOrd="2" destOrd="0" presId="urn:microsoft.com/office/officeart/2018/2/layout/IconLabelList"/>
    <dgm:cxn modelId="{A8076E49-FA1D-4F69-B5DE-BDFA43F618C6}" type="presParOf" srcId="{40795202-2566-48A1-B8D7-50EB065268FF}" destId="{E22E0189-A90F-4D0A-947D-1CE93CF5AA3E}" srcOrd="0" destOrd="0" presId="urn:microsoft.com/office/officeart/2018/2/layout/IconLabelList"/>
    <dgm:cxn modelId="{6CE1EEB6-024D-4313-AAC2-807DDED64D9C}" type="presParOf" srcId="{40795202-2566-48A1-B8D7-50EB065268FF}" destId="{1E642350-D7CA-4D46-A08D-FD42B77D1048}" srcOrd="1" destOrd="0" presId="urn:microsoft.com/office/officeart/2018/2/layout/IconLabelList"/>
    <dgm:cxn modelId="{AB38FF40-A7B0-4107-A7EF-022B85B90220}" type="presParOf" srcId="{40795202-2566-48A1-B8D7-50EB065268FF}" destId="{A0419E41-124F-4774-A1C9-BFFDB9E831B7}" srcOrd="2" destOrd="0" presId="urn:microsoft.com/office/officeart/2018/2/layout/IconLabelList"/>
    <dgm:cxn modelId="{B52807F7-8CC8-44BB-A24A-9DD74ACD2B31}" type="presParOf" srcId="{EDE6F29A-9642-4479-9417-91DDF6608B0F}" destId="{996571BE-F280-4580-8EED-3F0641AB09ED}" srcOrd="3" destOrd="0" presId="urn:microsoft.com/office/officeart/2018/2/layout/IconLabelList"/>
    <dgm:cxn modelId="{25E83809-E9C6-4F6F-AAA4-B297E7CCDDDE}" type="presParOf" srcId="{EDE6F29A-9642-4479-9417-91DDF6608B0F}" destId="{53F206D4-3B63-4836-A78D-D10FC2A257B6}" srcOrd="4" destOrd="0" presId="urn:microsoft.com/office/officeart/2018/2/layout/IconLabelList"/>
    <dgm:cxn modelId="{1AE8255C-7E49-450A-9D88-D47D98DE90E9}" type="presParOf" srcId="{53F206D4-3B63-4836-A78D-D10FC2A257B6}" destId="{985E7F24-000B-447A-BD24-A1F971AD3B24}" srcOrd="0" destOrd="0" presId="urn:microsoft.com/office/officeart/2018/2/layout/IconLabelList"/>
    <dgm:cxn modelId="{D6484151-916F-47CD-89BF-AF982E443F38}" type="presParOf" srcId="{53F206D4-3B63-4836-A78D-D10FC2A257B6}" destId="{CAFA3FC1-BAA8-4720-9855-A7000B223C44}" srcOrd="1" destOrd="0" presId="urn:microsoft.com/office/officeart/2018/2/layout/IconLabelList"/>
    <dgm:cxn modelId="{00CA3568-814A-49A9-8B4C-473A333DE364}" type="presParOf" srcId="{53F206D4-3B63-4836-A78D-D10FC2A257B6}" destId="{F083648D-17DD-4C4C-A115-2612BB8BF256}" srcOrd="2" destOrd="0" presId="urn:microsoft.com/office/officeart/2018/2/layout/IconLabelList"/>
    <dgm:cxn modelId="{AD5B144C-0FC7-42E6-BF12-537A397C2140}" type="presParOf" srcId="{EDE6F29A-9642-4479-9417-91DDF6608B0F}" destId="{81E866EA-C0B3-4445-AD54-FA2A472D3E22}" srcOrd="5" destOrd="0" presId="urn:microsoft.com/office/officeart/2018/2/layout/IconLabelList"/>
    <dgm:cxn modelId="{9471FFE1-566F-4EEE-9637-E59B7E4BAD8E}" type="presParOf" srcId="{EDE6F29A-9642-4479-9417-91DDF6608B0F}" destId="{091E6535-D166-4476-8BB3-A3E6355BD857}" srcOrd="6" destOrd="0" presId="urn:microsoft.com/office/officeart/2018/2/layout/IconLabelList"/>
    <dgm:cxn modelId="{71504BCF-F1B9-4804-95A2-9BA24CB698E5}" type="presParOf" srcId="{091E6535-D166-4476-8BB3-A3E6355BD857}" destId="{12671853-77C6-4DB4-AC07-7F0334FEBE2D}" srcOrd="0" destOrd="0" presId="urn:microsoft.com/office/officeart/2018/2/layout/IconLabelList"/>
    <dgm:cxn modelId="{56752E2B-19E1-4853-8E15-885F6C295788}" type="presParOf" srcId="{091E6535-D166-4476-8BB3-A3E6355BD857}" destId="{1F36C03A-33E5-419C-8430-C19EB8070B7A}" srcOrd="1" destOrd="0" presId="urn:microsoft.com/office/officeart/2018/2/layout/IconLabelList"/>
    <dgm:cxn modelId="{07AB19BD-765A-42F5-9FAE-7A0D7A2C6B3F}" type="presParOf" srcId="{091E6535-D166-4476-8BB3-A3E6355BD857}" destId="{481DF79D-0FE1-439A-B526-817B2DB756B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97DD2D-34D4-46B6-B4A6-2B4B01B15A8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A25D744-E0F5-464F-9542-C409ADCB5894}">
      <dgm:prSet/>
      <dgm:spPr/>
      <dgm:t>
        <a:bodyPr/>
        <a:lstStyle/>
        <a:p>
          <a:r>
            <a:rPr lang="en-GB"/>
            <a:t>22.5 hours/3 days</a:t>
          </a:r>
          <a:endParaRPr lang="en-US"/>
        </a:p>
      </dgm:t>
    </dgm:pt>
    <dgm:pt modelId="{C69A6CA9-5466-492F-AD7B-CEE62D7BA231}" type="parTrans" cxnId="{3F41E27A-B67D-464F-AF68-6906DE45B1BE}">
      <dgm:prSet/>
      <dgm:spPr/>
      <dgm:t>
        <a:bodyPr/>
        <a:lstStyle/>
        <a:p>
          <a:endParaRPr lang="en-US"/>
        </a:p>
      </dgm:t>
    </dgm:pt>
    <dgm:pt modelId="{53640AE5-0623-405D-9647-3960F7C016F4}" type="sibTrans" cxnId="{3F41E27A-B67D-464F-AF68-6906DE45B1BE}">
      <dgm:prSet/>
      <dgm:spPr/>
      <dgm:t>
        <a:bodyPr/>
        <a:lstStyle/>
        <a:p>
          <a:endParaRPr lang="en-US"/>
        </a:p>
      </dgm:t>
    </dgm:pt>
    <dgm:pt modelId="{8003C06C-43EC-4BFA-B019-EBAE565A87F9}">
      <dgm:prSet/>
      <dgm:spPr/>
      <dgm:t>
        <a:bodyPr/>
        <a:lstStyle/>
        <a:p>
          <a:r>
            <a:rPr lang="en-GB"/>
            <a:t>Tues: AM x2 Patient community visits/ PM Duty desk</a:t>
          </a:r>
          <a:endParaRPr lang="en-US"/>
        </a:p>
      </dgm:t>
    </dgm:pt>
    <dgm:pt modelId="{66B3AA17-DAFA-4B6D-BD6F-86BA364BE9C9}" type="parTrans" cxnId="{87EF0D45-98B4-4FB2-8778-A04A7110A79C}">
      <dgm:prSet/>
      <dgm:spPr/>
      <dgm:t>
        <a:bodyPr/>
        <a:lstStyle/>
        <a:p>
          <a:endParaRPr lang="en-US"/>
        </a:p>
      </dgm:t>
    </dgm:pt>
    <dgm:pt modelId="{41EEC93C-5978-4EFE-ABDD-8A60F59BBD77}" type="sibTrans" cxnId="{87EF0D45-98B4-4FB2-8778-A04A7110A79C}">
      <dgm:prSet/>
      <dgm:spPr/>
      <dgm:t>
        <a:bodyPr/>
        <a:lstStyle/>
        <a:p>
          <a:endParaRPr lang="en-US"/>
        </a:p>
      </dgm:t>
    </dgm:pt>
    <dgm:pt modelId="{FDCF0377-0368-419E-8158-5C4B9F824CD2}">
      <dgm:prSet/>
      <dgm:spPr/>
      <dgm:t>
        <a:bodyPr/>
        <a:lstStyle/>
        <a:p>
          <a:r>
            <a:rPr lang="en-GB"/>
            <a:t>Wed: AM x2 Patient community visits/ PM reablement MDT</a:t>
          </a:r>
          <a:endParaRPr lang="en-US"/>
        </a:p>
      </dgm:t>
    </dgm:pt>
    <dgm:pt modelId="{10601932-2807-48B5-A97D-14DA7D8121EA}" type="parTrans" cxnId="{3D4054B0-6346-46BC-8525-7C4DE59C1596}">
      <dgm:prSet/>
      <dgm:spPr/>
      <dgm:t>
        <a:bodyPr/>
        <a:lstStyle/>
        <a:p>
          <a:endParaRPr lang="en-US"/>
        </a:p>
      </dgm:t>
    </dgm:pt>
    <dgm:pt modelId="{D02FAC70-4804-4480-9F96-996E64B2DBB6}" type="sibTrans" cxnId="{3D4054B0-6346-46BC-8525-7C4DE59C1596}">
      <dgm:prSet/>
      <dgm:spPr/>
      <dgm:t>
        <a:bodyPr/>
        <a:lstStyle/>
        <a:p>
          <a:endParaRPr lang="en-US"/>
        </a:p>
      </dgm:t>
    </dgm:pt>
    <dgm:pt modelId="{9043A4D6-7B1E-4BA7-AEEB-0FB5252A45E4}">
      <dgm:prSet/>
      <dgm:spPr/>
      <dgm:t>
        <a:bodyPr/>
        <a:lstStyle/>
        <a:p>
          <a:r>
            <a:rPr lang="en-GB"/>
            <a:t>Thurs: Protected Study day (or Admin/screening new referrals x3 visits)</a:t>
          </a:r>
          <a:endParaRPr lang="en-US"/>
        </a:p>
      </dgm:t>
    </dgm:pt>
    <dgm:pt modelId="{76E0F566-45A9-48BC-9A98-B008F2C792F1}" type="parTrans" cxnId="{93012018-4CC0-4F9A-A8CF-23437258432F}">
      <dgm:prSet/>
      <dgm:spPr/>
      <dgm:t>
        <a:bodyPr/>
        <a:lstStyle/>
        <a:p>
          <a:endParaRPr lang="en-US"/>
        </a:p>
      </dgm:t>
    </dgm:pt>
    <dgm:pt modelId="{48313841-BE2C-4E78-AD96-39EA7CC4D58F}" type="sibTrans" cxnId="{93012018-4CC0-4F9A-A8CF-23437258432F}">
      <dgm:prSet/>
      <dgm:spPr/>
      <dgm:t>
        <a:bodyPr/>
        <a:lstStyle/>
        <a:p>
          <a:endParaRPr lang="en-US"/>
        </a:p>
      </dgm:t>
    </dgm:pt>
    <dgm:pt modelId="{304F3592-D056-41E5-ABB8-E8E7AA8167E3}">
      <dgm:prSet/>
      <dgm:spPr/>
      <dgm:t>
        <a:bodyPr/>
        <a:lstStyle/>
        <a:p>
          <a:r>
            <a:rPr lang="en-GB"/>
            <a:t>MONTHLY COMMITMENTS</a:t>
          </a:r>
          <a:endParaRPr lang="en-US"/>
        </a:p>
      </dgm:t>
    </dgm:pt>
    <dgm:pt modelId="{6058A3FA-793E-46A1-9C89-C37547487540}" type="parTrans" cxnId="{6CC32DA8-1BD0-48F8-9FA5-457433F39332}">
      <dgm:prSet/>
      <dgm:spPr/>
      <dgm:t>
        <a:bodyPr/>
        <a:lstStyle/>
        <a:p>
          <a:endParaRPr lang="en-US"/>
        </a:p>
      </dgm:t>
    </dgm:pt>
    <dgm:pt modelId="{12B140C0-7976-4220-8EB5-8443DC4E933B}" type="sibTrans" cxnId="{6CC32DA8-1BD0-48F8-9FA5-457433F39332}">
      <dgm:prSet/>
      <dgm:spPr/>
      <dgm:t>
        <a:bodyPr/>
        <a:lstStyle/>
        <a:p>
          <a:endParaRPr lang="en-US"/>
        </a:p>
      </dgm:t>
    </dgm:pt>
    <dgm:pt modelId="{F87FCA49-C82C-4282-9BC8-5FE4496E47F0}">
      <dgm:prSet/>
      <dgm:spPr/>
      <dgm:t>
        <a:bodyPr/>
        <a:lstStyle/>
        <a:p>
          <a:r>
            <a:rPr lang="en-GB"/>
            <a:t>Supervision</a:t>
          </a:r>
          <a:endParaRPr lang="en-US"/>
        </a:p>
      </dgm:t>
    </dgm:pt>
    <dgm:pt modelId="{B33F676F-B5E1-4971-AF67-E28E2275C575}" type="parTrans" cxnId="{191DE12A-994A-44AD-96E8-5706A2095418}">
      <dgm:prSet/>
      <dgm:spPr/>
      <dgm:t>
        <a:bodyPr/>
        <a:lstStyle/>
        <a:p>
          <a:endParaRPr lang="en-US"/>
        </a:p>
      </dgm:t>
    </dgm:pt>
    <dgm:pt modelId="{2614C13C-F4AA-489A-9149-DFFA869F5579}" type="sibTrans" cxnId="{191DE12A-994A-44AD-96E8-5706A2095418}">
      <dgm:prSet/>
      <dgm:spPr/>
      <dgm:t>
        <a:bodyPr/>
        <a:lstStyle/>
        <a:p>
          <a:endParaRPr lang="en-US"/>
        </a:p>
      </dgm:t>
    </dgm:pt>
    <dgm:pt modelId="{DDFF273F-33B0-4044-AE40-6D6C36250E34}">
      <dgm:prSet/>
      <dgm:spPr/>
      <dgm:t>
        <a:bodyPr/>
        <a:lstStyle/>
        <a:p>
          <a:r>
            <a:rPr lang="en-GB"/>
            <a:t>Community connections meeting</a:t>
          </a:r>
          <a:endParaRPr lang="en-US"/>
        </a:p>
      </dgm:t>
    </dgm:pt>
    <dgm:pt modelId="{E384BF31-90C0-4916-A4CE-7D4FAE7A2EDC}" type="parTrans" cxnId="{6222B17F-5A31-4CCF-8ADD-3DE72DFF8E13}">
      <dgm:prSet/>
      <dgm:spPr/>
      <dgm:t>
        <a:bodyPr/>
        <a:lstStyle/>
        <a:p>
          <a:endParaRPr lang="en-US"/>
        </a:p>
      </dgm:t>
    </dgm:pt>
    <dgm:pt modelId="{B9445DCA-6B94-4421-85CA-E4A6275BF6A5}" type="sibTrans" cxnId="{6222B17F-5A31-4CCF-8ADD-3DE72DFF8E13}">
      <dgm:prSet/>
      <dgm:spPr/>
      <dgm:t>
        <a:bodyPr/>
        <a:lstStyle/>
        <a:p>
          <a:endParaRPr lang="en-US"/>
        </a:p>
      </dgm:t>
    </dgm:pt>
    <dgm:pt modelId="{814E9B75-4F23-46FE-9054-8B95E08515C0}">
      <dgm:prSet/>
      <dgm:spPr/>
      <dgm:t>
        <a:bodyPr/>
        <a:lstStyle/>
        <a:p>
          <a:r>
            <a:rPr lang="en-GB"/>
            <a:t>Chair Peer support</a:t>
          </a:r>
          <a:endParaRPr lang="en-US"/>
        </a:p>
      </dgm:t>
    </dgm:pt>
    <dgm:pt modelId="{4BD35A3F-63EE-4D7F-94DA-0214F133A2FD}" type="parTrans" cxnId="{E01C5040-B775-4DD8-B946-3A64BE99043A}">
      <dgm:prSet/>
      <dgm:spPr/>
      <dgm:t>
        <a:bodyPr/>
        <a:lstStyle/>
        <a:p>
          <a:endParaRPr lang="en-US"/>
        </a:p>
      </dgm:t>
    </dgm:pt>
    <dgm:pt modelId="{B0A26B67-77CA-4333-BD0C-23F1BAACC0E4}" type="sibTrans" cxnId="{E01C5040-B775-4DD8-B946-3A64BE99043A}">
      <dgm:prSet/>
      <dgm:spPr/>
      <dgm:t>
        <a:bodyPr/>
        <a:lstStyle/>
        <a:p>
          <a:endParaRPr lang="en-US"/>
        </a:p>
      </dgm:t>
    </dgm:pt>
    <dgm:pt modelId="{7DB3F0E9-B1C9-493C-A4D9-909C37F45719}">
      <dgm:prSet/>
      <dgm:spPr/>
      <dgm:t>
        <a:bodyPr/>
        <a:lstStyle/>
        <a:p>
          <a:r>
            <a:rPr lang="en-GB"/>
            <a:t>PEOP- task and finish group</a:t>
          </a:r>
          <a:endParaRPr lang="en-US"/>
        </a:p>
      </dgm:t>
    </dgm:pt>
    <dgm:pt modelId="{1E64D6C4-9A2A-45D5-B319-F4FD0D70BAB3}" type="parTrans" cxnId="{C99E24CD-517F-4F6F-B03F-5BB5626E2977}">
      <dgm:prSet/>
      <dgm:spPr/>
      <dgm:t>
        <a:bodyPr/>
        <a:lstStyle/>
        <a:p>
          <a:endParaRPr lang="en-US"/>
        </a:p>
      </dgm:t>
    </dgm:pt>
    <dgm:pt modelId="{2CD5C942-6450-4B75-B2B6-4D21F890308A}" type="sibTrans" cxnId="{C99E24CD-517F-4F6F-B03F-5BB5626E2977}">
      <dgm:prSet/>
      <dgm:spPr/>
      <dgm:t>
        <a:bodyPr/>
        <a:lstStyle/>
        <a:p>
          <a:endParaRPr lang="en-US"/>
        </a:p>
      </dgm:t>
    </dgm:pt>
    <dgm:pt modelId="{7950BF6F-4EE3-452A-A0B9-31CB244490AE}" type="pres">
      <dgm:prSet presAssocID="{7897DD2D-34D4-46B6-B4A6-2B4B01B15A89}" presName="linear" presStyleCnt="0">
        <dgm:presLayoutVars>
          <dgm:animLvl val="lvl"/>
          <dgm:resizeHandles val="exact"/>
        </dgm:presLayoutVars>
      </dgm:prSet>
      <dgm:spPr/>
    </dgm:pt>
    <dgm:pt modelId="{245599CD-368A-4BFB-8449-806A6EC5B14B}" type="pres">
      <dgm:prSet presAssocID="{1A25D744-E0F5-464F-9542-C409ADCB5894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02C63D1E-54A9-4E46-A475-CC4A6EEE25AE}" type="pres">
      <dgm:prSet presAssocID="{53640AE5-0623-405D-9647-3960F7C016F4}" presName="spacer" presStyleCnt="0"/>
      <dgm:spPr/>
    </dgm:pt>
    <dgm:pt modelId="{957E673C-0DEB-4311-BFA4-F897EEE15830}" type="pres">
      <dgm:prSet presAssocID="{8003C06C-43EC-4BFA-B019-EBAE565A87F9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C1336985-4E9E-4E75-966B-758AD7520592}" type="pres">
      <dgm:prSet presAssocID="{41EEC93C-5978-4EFE-ABDD-8A60F59BBD77}" presName="spacer" presStyleCnt="0"/>
      <dgm:spPr/>
    </dgm:pt>
    <dgm:pt modelId="{6A553777-62FF-4FD1-9700-C8736F868586}" type="pres">
      <dgm:prSet presAssocID="{FDCF0377-0368-419E-8158-5C4B9F824CD2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BF0E89F5-C947-4CE9-852C-AAA47D289F3A}" type="pres">
      <dgm:prSet presAssocID="{D02FAC70-4804-4480-9F96-996E64B2DBB6}" presName="spacer" presStyleCnt="0"/>
      <dgm:spPr/>
    </dgm:pt>
    <dgm:pt modelId="{25629681-F361-48B7-B300-55A757760D49}" type="pres">
      <dgm:prSet presAssocID="{9043A4D6-7B1E-4BA7-AEEB-0FB5252A45E4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4582C561-81C9-44A8-A88A-E489AA4AB045}" type="pres">
      <dgm:prSet presAssocID="{48313841-BE2C-4E78-AD96-39EA7CC4D58F}" presName="spacer" presStyleCnt="0"/>
      <dgm:spPr/>
    </dgm:pt>
    <dgm:pt modelId="{B012C828-EEEB-4473-BD67-6392490FA300}" type="pres">
      <dgm:prSet presAssocID="{304F3592-D056-41E5-ABB8-E8E7AA8167E3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FCD44BBF-F7F8-4032-B672-D4FF3528E7AC}" type="pres">
      <dgm:prSet presAssocID="{12B140C0-7976-4220-8EB5-8443DC4E933B}" presName="spacer" presStyleCnt="0"/>
      <dgm:spPr/>
    </dgm:pt>
    <dgm:pt modelId="{DB45B699-AFE8-4926-9488-EBB4CE6C0757}" type="pres">
      <dgm:prSet presAssocID="{F87FCA49-C82C-4282-9BC8-5FE4496E47F0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8ACFED4F-0060-4A77-97C4-8A2ED886CA3E}" type="pres">
      <dgm:prSet presAssocID="{2614C13C-F4AA-489A-9149-DFFA869F5579}" presName="spacer" presStyleCnt="0"/>
      <dgm:spPr/>
    </dgm:pt>
    <dgm:pt modelId="{B731C37F-2D0A-4B95-AC49-DA6D8009ACC0}" type="pres">
      <dgm:prSet presAssocID="{DDFF273F-33B0-4044-AE40-6D6C36250E34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EA1F12A1-FA5A-4599-99B2-A165F73866C2}" type="pres">
      <dgm:prSet presAssocID="{B9445DCA-6B94-4421-85CA-E4A6275BF6A5}" presName="spacer" presStyleCnt="0"/>
      <dgm:spPr/>
    </dgm:pt>
    <dgm:pt modelId="{E0345BC4-F63C-453C-B49C-D8790ACC7539}" type="pres">
      <dgm:prSet presAssocID="{814E9B75-4F23-46FE-9054-8B95E08515C0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1F511A94-C7D0-4C01-8234-3451FC425903}" type="pres">
      <dgm:prSet presAssocID="{B0A26B67-77CA-4333-BD0C-23F1BAACC0E4}" presName="spacer" presStyleCnt="0"/>
      <dgm:spPr/>
    </dgm:pt>
    <dgm:pt modelId="{4D045652-5768-4EA5-95F6-C67C4A703ECF}" type="pres">
      <dgm:prSet presAssocID="{7DB3F0E9-B1C9-493C-A4D9-909C37F45719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93012018-4CC0-4F9A-A8CF-23437258432F}" srcId="{7897DD2D-34D4-46B6-B4A6-2B4B01B15A89}" destId="{9043A4D6-7B1E-4BA7-AEEB-0FB5252A45E4}" srcOrd="3" destOrd="0" parTransId="{76E0F566-45A9-48BC-9A98-B008F2C792F1}" sibTransId="{48313841-BE2C-4E78-AD96-39EA7CC4D58F}"/>
    <dgm:cxn modelId="{191DE12A-994A-44AD-96E8-5706A2095418}" srcId="{7897DD2D-34D4-46B6-B4A6-2B4B01B15A89}" destId="{F87FCA49-C82C-4282-9BC8-5FE4496E47F0}" srcOrd="5" destOrd="0" parTransId="{B33F676F-B5E1-4971-AF67-E28E2275C575}" sibTransId="{2614C13C-F4AA-489A-9149-DFFA869F5579}"/>
    <dgm:cxn modelId="{E01C5040-B775-4DD8-B946-3A64BE99043A}" srcId="{7897DD2D-34D4-46B6-B4A6-2B4B01B15A89}" destId="{814E9B75-4F23-46FE-9054-8B95E08515C0}" srcOrd="7" destOrd="0" parTransId="{4BD35A3F-63EE-4D7F-94DA-0214F133A2FD}" sibTransId="{B0A26B67-77CA-4333-BD0C-23F1BAACC0E4}"/>
    <dgm:cxn modelId="{C0EEE841-8EB8-46D5-86F5-07DBD9B3DBB5}" type="presOf" srcId="{1A25D744-E0F5-464F-9542-C409ADCB5894}" destId="{245599CD-368A-4BFB-8449-806A6EC5B14B}" srcOrd="0" destOrd="0" presId="urn:microsoft.com/office/officeart/2005/8/layout/vList2"/>
    <dgm:cxn modelId="{87EF0D45-98B4-4FB2-8778-A04A7110A79C}" srcId="{7897DD2D-34D4-46B6-B4A6-2B4B01B15A89}" destId="{8003C06C-43EC-4BFA-B019-EBAE565A87F9}" srcOrd="1" destOrd="0" parTransId="{66B3AA17-DAFA-4B6D-BD6F-86BA364BE9C9}" sibTransId="{41EEC93C-5978-4EFE-ABDD-8A60F59BBD77}"/>
    <dgm:cxn modelId="{ACB53576-5346-4355-8CE6-AEA08D549C75}" type="presOf" srcId="{7897DD2D-34D4-46B6-B4A6-2B4B01B15A89}" destId="{7950BF6F-4EE3-452A-A0B9-31CB244490AE}" srcOrd="0" destOrd="0" presId="urn:microsoft.com/office/officeart/2005/8/layout/vList2"/>
    <dgm:cxn modelId="{3F41E27A-B67D-464F-AF68-6906DE45B1BE}" srcId="{7897DD2D-34D4-46B6-B4A6-2B4B01B15A89}" destId="{1A25D744-E0F5-464F-9542-C409ADCB5894}" srcOrd="0" destOrd="0" parTransId="{C69A6CA9-5466-492F-AD7B-CEE62D7BA231}" sibTransId="{53640AE5-0623-405D-9647-3960F7C016F4}"/>
    <dgm:cxn modelId="{6222B17F-5A31-4CCF-8ADD-3DE72DFF8E13}" srcId="{7897DD2D-34D4-46B6-B4A6-2B4B01B15A89}" destId="{DDFF273F-33B0-4044-AE40-6D6C36250E34}" srcOrd="6" destOrd="0" parTransId="{E384BF31-90C0-4916-A4CE-7D4FAE7A2EDC}" sibTransId="{B9445DCA-6B94-4421-85CA-E4A6275BF6A5}"/>
    <dgm:cxn modelId="{34543191-1E90-4740-9ABD-43648A22B0CC}" type="presOf" srcId="{FDCF0377-0368-419E-8158-5C4B9F824CD2}" destId="{6A553777-62FF-4FD1-9700-C8736F868586}" srcOrd="0" destOrd="0" presId="urn:microsoft.com/office/officeart/2005/8/layout/vList2"/>
    <dgm:cxn modelId="{9907E697-9F67-4667-8CA7-1B0C167F0E67}" type="presOf" srcId="{7DB3F0E9-B1C9-493C-A4D9-909C37F45719}" destId="{4D045652-5768-4EA5-95F6-C67C4A703ECF}" srcOrd="0" destOrd="0" presId="urn:microsoft.com/office/officeart/2005/8/layout/vList2"/>
    <dgm:cxn modelId="{ECCD849B-D10C-454F-9FC7-F1E7203B561F}" type="presOf" srcId="{304F3592-D056-41E5-ABB8-E8E7AA8167E3}" destId="{B012C828-EEEB-4473-BD67-6392490FA300}" srcOrd="0" destOrd="0" presId="urn:microsoft.com/office/officeart/2005/8/layout/vList2"/>
    <dgm:cxn modelId="{44FA37A3-1814-4931-ABAF-5DC1A80D724F}" type="presOf" srcId="{DDFF273F-33B0-4044-AE40-6D6C36250E34}" destId="{B731C37F-2D0A-4B95-AC49-DA6D8009ACC0}" srcOrd="0" destOrd="0" presId="urn:microsoft.com/office/officeart/2005/8/layout/vList2"/>
    <dgm:cxn modelId="{8310DEA6-BC47-4226-A9A7-52D888EE8153}" type="presOf" srcId="{9043A4D6-7B1E-4BA7-AEEB-0FB5252A45E4}" destId="{25629681-F361-48B7-B300-55A757760D49}" srcOrd="0" destOrd="0" presId="urn:microsoft.com/office/officeart/2005/8/layout/vList2"/>
    <dgm:cxn modelId="{6CC32DA8-1BD0-48F8-9FA5-457433F39332}" srcId="{7897DD2D-34D4-46B6-B4A6-2B4B01B15A89}" destId="{304F3592-D056-41E5-ABB8-E8E7AA8167E3}" srcOrd="4" destOrd="0" parTransId="{6058A3FA-793E-46A1-9C89-C37547487540}" sibTransId="{12B140C0-7976-4220-8EB5-8443DC4E933B}"/>
    <dgm:cxn modelId="{16AF37AD-980A-4DCD-944E-921FFBCAF6F7}" type="presOf" srcId="{814E9B75-4F23-46FE-9054-8B95E08515C0}" destId="{E0345BC4-F63C-453C-B49C-D8790ACC7539}" srcOrd="0" destOrd="0" presId="urn:microsoft.com/office/officeart/2005/8/layout/vList2"/>
    <dgm:cxn modelId="{3D4054B0-6346-46BC-8525-7C4DE59C1596}" srcId="{7897DD2D-34D4-46B6-B4A6-2B4B01B15A89}" destId="{FDCF0377-0368-419E-8158-5C4B9F824CD2}" srcOrd="2" destOrd="0" parTransId="{10601932-2807-48B5-A97D-14DA7D8121EA}" sibTransId="{D02FAC70-4804-4480-9F96-996E64B2DBB6}"/>
    <dgm:cxn modelId="{DAB8ECB2-0B79-48B3-A61F-125B79F1625B}" type="presOf" srcId="{F87FCA49-C82C-4282-9BC8-5FE4496E47F0}" destId="{DB45B699-AFE8-4926-9488-EBB4CE6C0757}" srcOrd="0" destOrd="0" presId="urn:microsoft.com/office/officeart/2005/8/layout/vList2"/>
    <dgm:cxn modelId="{C99E24CD-517F-4F6F-B03F-5BB5626E2977}" srcId="{7897DD2D-34D4-46B6-B4A6-2B4B01B15A89}" destId="{7DB3F0E9-B1C9-493C-A4D9-909C37F45719}" srcOrd="8" destOrd="0" parTransId="{1E64D6C4-9A2A-45D5-B319-F4FD0D70BAB3}" sibTransId="{2CD5C942-6450-4B75-B2B6-4D21F890308A}"/>
    <dgm:cxn modelId="{CF4580F9-C4D0-4864-9B05-0EBEDE45866E}" type="presOf" srcId="{8003C06C-43EC-4BFA-B019-EBAE565A87F9}" destId="{957E673C-0DEB-4311-BFA4-F897EEE15830}" srcOrd="0" destOrd="0" presId="urn:microsoft.com/office/officeart/2005/8/layout/vList2"/>
    <dgm:cxn modelId="{16ADC63B-B2B6-4CBE-A140-8EAFC4979CF6}" type="presParOf" srcId="{7950BF6F-4EE3-452A-A0B9-31CB244490AE}" destId="{245599CD-368A-4BFB-8449-806A6EC5B14B}" srcOrd="0" destOrd="0" presId="urn:microsoft.com/office/officeart/2005/8/layout/vList2"/>
    <dgm:cxn modelId="{00AEE444-9A2F-42F0-906D-7900042311BE}" type="presParOf" srcId="{7950BF6F-4EE3-452A-A0B9-31CB244490AE}" destId="{02C63D1E-54A9-4E46-A475-CC4A6EEE25AE}" srcOrd="1" destOrd="0" presId="urn:microsoft.com/office/officeart/2005/8/layout/vList2"/>
    <dgm:cxn modelId="{7E74A4EC-3AA7-4916-803B-947D4E338F51}" type="presParOf" srcId="{7950BF6F-4EE3-452A-A0B9-31CB244490AE}" destId="{957E673C-0DEB-4311-BFA4-F897EEE15830}" srcOrd="2" destOrd="0" presId="urn:microsoft.com/office/officeart/2005/8/layout/vList2"/>
    <dgm:cxn modelId="{A498FC05-7F0D-4848-84F8-9988A3439AB3}" type="presParOf" srcId="{7950BF6F-4EE3-452A-A0B9-31CB244490AE}" destId="{C1336985-4E9E-4E75-966B-758AD7520592}" srcOrd="3" destOrd="0" presId="urn:microsoft.com/office/officeart/2005/8/layout/vList2"/>
    <dgm:cxn modelId="{59CD8165-C9B5-466C-9265-337F76B25316}" type="presParOf" srcId="{7950BF6F-4EE3-452A-A0B9-31CB244490AE}" destId="{6A553777-62FF-4FD1-9700-C8736F868586}" srcOrd="4" destOrd="0" presId="urn:microsoft.com/office/officeart/2005/8/layout/vList2"/>
    <dgm:cxn modelId="{9C894CF9-10D4-4C2F-890D-00C72CB19B08}" type="presParOf" srcId="{7950BF6F-4EE3-452A-A0B9-31CB244490AE}" destId="{BF0E89F5-C947-4CE9-852C-AAA47D289F3A}" srcOrd="5" destOrd="0" presId="urn:microsoft.com/office/officeart/2005/8/layout/vList2"/>
    <dgm:cxn modelId="{02386F41-6A0B-4D46-9501-E0BAF843DDFD}" type="presParOf" srcId="{7950BF6F-4EE3-452A-A0B9-31CB244490AE}" destId="{25629681-F361-48B7-B300-55A757760D49}" srcOrd="6" destOrd="0" presId="urn:microsoft.com/office/officeart/2005/8/layout/vList2"/>
    <dgm:cxn modelId="{F87BA692-6CDB-4F58-8511-27D3BF90E122}" type="presParOf" srcId="{7950BF6F-4EE3-452A-A0B9-31CB244490AE}" destId="{4582C561-81C9-44A8-A88A-E489AA4AB045}" srcOrd="7" destOrd="0" presId="urn:microsoft.com/office/officeart/2005/8/layout/vList2"/>
    <dgm:cxn modelId="{3BE84995-8855-40E3-856F-829D53DB1E51}" type="presParOf" srcId="{7950BF6F-4EE3-452A-A0B9-31CB244490AE}" destId="{B012C828-EEEB-4473-BD67-6392490FA300}" srcOrd="8" destOrd="0" presId="urn:microsoft.com/office/officeart/2005/8/layout/vList2"/>
    <dgm:cxn modelId="{32002E69-A01A-4F5E-BD08-26FE72474764}" type="presParOf" srcId="{7950BF6F-4EE3-452A-A0B9-31CB244490AE}" destId="{FCD44BBF-F7F8-4032-B672-D4FF3528E7AC}" srcOrd="9" destOrd="0" presId="urn:microsoft.com/office/officeart/2005/8/layout/vList2"/>
    <dgm:cxn modelId="{D80F5F46-C139-47FD-9099-F858BD419591}" type="presParOf" srcId="{7950BF6F-4EE3-452A-A0B9-31CB244490AE}" destId="{DB45B699-AFE8-4926-9488-EBB4CE6C0757}" srcOrd="10" destOrd="0" presId="urn:microsoft.com/office/officeart/2005/8/layout/vList2"/>
    <dgm:cxn modelId="{89559AC2-9294-49FA-8199-818F515441EF}" type="presParOf" srcId="{7950BF6F-4EE3-452A-A0B9-31CB244490AE}" destId="{8ACFED4F-0060-4A77-97C4-8A2ED886CA3E}" srcOrd="11" destOrd="0" presId="urn:microsoft.com/office/officeart/2005/8/layout/vList2"/>
    <dgm:cxn modelId="{EC19344E-E78D-43FA-8076-4664BA1EEF23}" type="presParOf" srcId="{7950BF6F-4EE3-452A-A0B9-31CB244490AE}" destId="{B731C37F-2D0A-4B95-AC49-DA6D8009ACC0}" srcOrd="12" destOrd="0" presId="urn:microsoft.com/office/officeart/2005/8/layout/vList2"/>
    <dgm:cxn modelId="{20705196-EAFD-4426-B267-BD1A7B88140C}" type="presParOf" srcId="{7950BF6F-4EE3-452A-A0B9-31CB244490AE}" destId="{EA1F12A1-FA5A-4599-99B2-A165F73866C2}" srcOrd="13" destOrd="0" presId="urn:microsoft.com/office/officeart/2005/8/layout/vList2"/>
    <dgm:cxn modelId="{F07243F6-35AB-46F5-A3B8-7C0CAA406AA3}" type="presParOf" srcId="{7950BF6F-4EE3-452A-A0B9-31CB244490AE}" destId="{E0345BC4-F63C-453C-B49C-D8790ACC7539}" srcOrd="14" destOrd="0" presId="urn:microsoft.com/office/officeart/2005/8/layout/vList2"/>
    <dgm:cxn modelId="{8AD71036-D3DA-4107-A6F3-DABB50B84A73}" type="presParOf" srcId="{7950BF6F-4EE3-452A-A0B9-31CB244490AE}" destId="{1F511A94-C7D0-4C01-8234-3451FC425903}" srcOrd="15" destOrd="0" presId="urn:microsoft.com/office/officeart/2005/8/layout/vList2"/>
    <dgm:cxn modelId="{0BA3ACE2-1CDB-45AD-9351-590E653BFA9A}" type="presParOf" srcId="{7950BF6F-4EE3-452A-A0B9-31CB244490AE}" destId="{4D045652-5768-4EA5-95F6-C67C4A703ECF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F5AD2E-570A-4020-8B4E-6B6BACA411B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2D1BE3E-8297-41D9-9395-F351ED87CC60}">
      <dgm:prSet custT="1"/>
      <dgm:spPr/>
      <dgm:t>
        <a:bodyPr/>
        <a:lstStyle/>
        <a:p>
          <a:r>
            <a:rPr lang="en-GB" sz="2400" dirty="0"/>
            <a:t>Inconsistent visibility of available capacity</a:t>
          </a:r>
          <a:endParaRPr lang="en-US" sz="2400" dirty="0"/>
        </a:p>
      </dgm:t>
    </dgm:pt>
    <dgm:pt modelId="{9676526A-B1F6-42DC-ACA8-9C138734BC34}" type="parTrans" cxnId="{1B7A3410-2E2D-4506-A409-655DA20F70F5}">
      <dgm:prSet/>
      <dgm:spPr/>
      <dgm:t>
        <a:bodyPr/>
        <a:lstStyle/>
        <a:p>
          <a:endParaRPr lang="en-US"/>
        </a:p>
      </dgm:t>
    </dgm:pt>
    <dgm:pt modelId="{F0AC82CA-796B-447E-B9B8-A57598861443}" type="sibTrans" cxnId="{1B7A3410-2E2D-4506-A409-655DA20F70F5}">
      <dgm:prSet/>
      <dgm:spPr/>
      <dgm:t>
        <a:bodyPr/>
        <a:lstStyle/>
        <a:p>
          <a:endParaRPr lang="en-US"/>
        </a:p>
      </dgm:t>
    </dgm:pt>
    <dgm:pt modelId="{1E24C373-9C17-41A9-9042-0BCD1742DA17}">
      <dgm:prSet/>
      <dgm:spPr/>
      <dgm:t>
        <a:bodyPr/>
        <a:lstStyle/>
        <a:p>
          <a:r>
            <a:rPr lang="en-GB"/>
            <a:t>Delays in new patient contact when workload peaks</a:t>
          </a:r>
          <a:endParaRPr lang="en-US"/>
        </a:p>
      </dgm:t>
    </dgm:pt>
    <dgm:pt modelId="{BA8C5D16-960D-458C-80FF-D6B4B1ABE943}" type="parTrans" cxnId="{06A7EE75-727E-4F2F-BDCB-A904306C3F50}">
      <dgm:prSet/>
      <dgm:spPr/>
      <dgm:t>
        <a:bodyPr/>
        <a:lstStyle/>
        <a:p>
          <a:endParaRPr lang="en-US"/>
        </a:p>
      </dgm:t>
    </dgm:pt>
    <dgm:pt modelId="{86A8811D-9D7F-40E7-B3B3-3D4042AE3182}" type="sibTrans" cxnId="{06A7EE75-727E-4F2F-BDCB-A904306C3F50}">
      <dgm:prSet/>
      <dgm:spPr/>
      <dgm:t>
        <a:bodyPr/>
        <a:lstStyle/>
        <a:p>
          <a:endParaRPr lang="en-US"/>
        </a:p>
      </dgm:t>
    </dgm:pt>
    <dgm:pt modelId="{E4FEF7F4-CDD4-4BC9-BE9F-A9D8DED8352B}">
      <dgm:prSet/>
      <dgm:spPr/>
      <dgm:t>
        <a:bodyPr/>
        <a:lstStyle/>
        <a:p>
          <a:r>
            <a:rPr lang="en-GB"/>
            <a:t>Missed opportunities to reduce witing times</a:t>
          </a:r>
          <a:endParaRPr lang="en-US"/>
        </a:p>
      </dgm:t>
    </dgm:pt>
    <dgm:pt modelId="{5966E978-1FE9-42DC-B20C-132C372DA3F7}" type="parTrans" cxnId="{1C27D957-93EC-4316-9F42-6EC4C0ED731F}">
      <dgm:prSet/>
      <dgm:spPr/>
      <dgm:t>
        <a:bodyPr/>
        <a:lstStyle/>
        <a:p>
          <a:endParaRPr lang="en-US"/>
        </a:p>
      </dgm:t>
    </dgm:pt>
    <dgm:pt modelId="{530FDBB4-87A6-4F85-B5E7-E6C9DCDD854F}" type="sibTrans" cxnId="{1C27D957-93EC-4316-9F42-6EC4C0ED731F}">
      <dgm:prSet/>
      <dgm:spPr/>
      <dgm:t>
        <a:bodyPr/>
        <a:lstStyle/>
        <a:p>
          <a:endParaRPr lang="en-US"/>
        </a:p>
      </dgm:t>
    </dgm:pt>
    <dgm:pt modelId="{710D9B37-35EB-4360-ACB0-5AE26C789D9E}">
      <dgm:prSet/>
      <dgm:spPr/>
      <dgm:t>
        <a:bodyPr/>
        <a:lstStyle/>
        <a:p>
          <a:r>
            <a:rPr lang="en-GB"/>
            <a:t>Needs structured approach to monitor caseload safely</a:t>
          </a:r>
          <a:endParaRPr lang="en-US"/>
        </a:p>
      </dgm:t>
    </dgm:pt>
    <dgm:pt modelId="{18D290B8-CCCE-4D8F-8914-84748B6F7E35}" type="parTrans" cxnId="{DD3F2B06-DF41-4B70-A8A2-B2026957CB7C}">
      <dgm:prSet/>
      <dgm:spPr/>
      <dgm:t>
        <a:bodyPr/>
        <a:lstStyle/>
        <a:p>
          <a:endParaRPr lang="en-US"/>
        </a:p>
      </dgm:t>
    </dgm:pt>
    <dgm:pt modelId="{6E135610-2D1F-4A2D-B6A8-995A63E449BE}" type="sibTrans" cxnId="{DD3F2B06-DF41-4B70-A8A2-B2026957CB7C}">
      <dgm:prSet/>
      <dgm:spPr/>
      <dgm:t>
        <a:bodyPr/>
        <a:lstStyle/>
        <a:p>
          <a:endParaRPr lang="en-US"/>
        </a:p>
      </dgm:t>
    </dgm:pt>
    <dgm:pt modelId="{E04EF2DB-63EF-4EAB-83F8-647864A9F827}" type="pres">
      <dgm:prSet presAssocID="{0DF5AD2E-570A-4020-8B4E-6B6BACA411BC}" presName="root" presStyleCnt="0">
        <dgm:presLayoutVars>
          <dgm:dir/>
          <dgm:resizeHandles val="exact"/>
        </dgm:presLayoutVars>
      </dgm:prSet>
      <dgm:spPr/>
    </dgm:pt>
    <dgm:pt modelId="{A16C3B9D-32AB-46F9-A4F0-51AFA66E07AC}" type="pres">
      <dgm:prSet presAssocID="{12D1BE3E-8297-41D9-9395-F351ED87CC60}" presName="compNode" presStyleCnt="0"/>
      <dgm:spPr/>
    </dgm:pt>
    <dgm:pt modelId="{6000E17C-07A8-4A88-A988-191158FBB660}" type="pres">
      <dgm:prSet presAssocID="{12D1BE3E-8297-41D9-9395-F351ED87CC6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499A74D3-9825-452F-8BEF-2FA57275F21E}" type="pres">
      <dgm:prSet presAssocID="{12D1BE3E-8297-41D9-9395-F351ED87CC60}" presName="spaceRect" presStyleCnt="0"/>
      <dgm:spPr/>
    </dgm:pt>
    <dgm:pt modelId="{09995890-6B6D-47EF-8EC7-814B7A1F48AE}" type="pres">
      <dgm:prSet presAssocID="{12D1BE3E-8297-41D9-9395-F351ED87CC60}" presName="textRect" presStyleLbl="revTx" presStyleIdx="0" presStyleCnt="4">
        <dgm:presLayoutVars>
          <dgm:chMax val="1"/>
          <dgm:chPref val="1"/>
        </dgm:presLayoutVars>
      </dgm:prSet>
      <dgm:spPr/>
    </dgm:pt>
    <dgm:pt modelId="{8D0E1658-23B3-497F-92A9-A2072666D449}" type="pres">
      <dgm:prSet presAssocID="{F0AC82CA-796B-447E-B9B8-A57598861443}" presName="sibTrans" presStyleCnt="0"/>
      <dgm:spPr/>
    </dgm:pt>
    <dgm:pt modelId="{6F71C71B-FFDD-4667-AAC8-50BA73FE1105}" type="pres">
      <dgm:prSet presAssocID="{1E24C373-9C17-41A9-9042-0BCD1742DA17}" presName="compNode" presStyleCnt="0"/>
      <dgm:spPr/>
    </dgm:pt>
    <dgm:pt modelId="{13DF8376-59E6-49D0-BB21-6D1B652C6D8E}" type="pres">
      <dgm:prSet presAssocID="{1E24C373-9C17-41A9-9042-0BCD1742DA1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35D3F668-FE10-4E2D-ACF9-52C5A322116B}" type="pres">
      <dgm:prSet presAssocID="{1E24C373-9C17-41A9-9042-0BCD1742DA17}" presName="spaceRect" presStyleCnt="0"/>
      <dgm:spPr/>
    </dgm:pt>
    <dgm:pt modelId="{5B19ED80-F9ED-4BDE-B34F-7D3632B9DE60}" type="pres">
      <dgm:prSet presAssocID="{1E24C373-9C17-41A9-9042-0BCD1742DA17}" presName="textRect" presStyleLbl="revTx" presStyleIdx="1" presStyleCnt="4">
        <dgm:presLayoutVars>
          <dgm:chMax val="1"/>
          <dgm:chPref val="1"/>
        </dgm:presLayoutVars>
      </dgm:prSet>
      <dgm:spPr/>
    </dgm:pt>
    <dgm:pt modelId="{9499BFB1-C05E-4B15-9F4D-5B237E455475}" type="pres">
      <dgm:prSet presAssocID="{86A8811D-9D7F-40E7-B3B3-3D4042AE3182}" presName="sibTrans" presStyleCnt="0"/>
      <dgm:spPr/>
    </dgm:pt>
    <dgm:pt modelId="{50CB568F-2A22-4DC7-99EB-ECB53B2ECB42}" type="pres">
      <dgm:prSet presAssocID="{E4FEF7F4-CDD4-4BC9-BE9F-A9D8DED8352B}" presName="compNode" presStyleCnt="0"/>
      <dgm:spPr/>
    </dgm:pt>
    <dgm:pt modelId="{5720934C-4FEF-474C-B350-B4F503BA7DE4}" type="pres">
      <dgm:prSet presAssocID="{E4FEF7F4-CDD4-4BC9-BE9F-A9D8DED8352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970028E3-E97A-4EB9-BDFA-859F9AC1771D}" type="pres">
      <dgm:prSet presAssocID="{E4FEF7F4-CDD4-4BC9-BE9F-A9D8DED8352B}" presName="spaceRect" presStyleCnt="0"/>
      <dgm:spPr/>
    </dgm:pt>
    <dgm:pt modelId="{CC6EABB7-2CE3-4D1D-B87E-9675941E3594}" type="pres">
      <dgm:prSet presAssocID="{E4FEF7F4-CDD4-4BC9-BE9F-A9D8DED8352B}" presName="textRect" presStyleLbl="revTx" presStyleIdx="2" presStyleCnt="4">
        <dgm:presLayoutVars>
          <dgm:chMax val="1"/>
          <dgm:chPref val="1"/>
        </dgm:presLayoutVars>
      </dgm:prSet>
      <dgm:spPr/>
    </dgm:pt>
    <dgm:pt modelId="{1A4445E5-73FF-4430-9A6D-BAD018C893F4}" type="pres">
      <dgm:prSet presAssocID="{530FDBB4-87A6-4F85-B5E7-E6C9DCDD854F}" presName="sibTrans" presStyleCnt="0"/>
      <dgm:spPr/>
    </dgm:pt>
    <dgm:pt modelId="{8A789B52-AEDC-4142-8E9D-4C2694BEB406}" type="pres">
      <dgm:prSet presAssocID="{710D9B37-35EB-4360-ACB0-5AE26C789D9E}" presName="compNode" presStyleCnt="0"/>
      <dgm:spPr/>
    </dgm:pt>
    <dgm:pt modelId="{71041934-C82F-4989-A5E7-F743C6787013}" type="pres">
      <dgm:prSet presAssocID="{710D9B37-35EB-4360-ACB0-5AE26C789D9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48D7B844-A852-45EE-A0BC-D6D516418D59}" type="pres">
      <dgm:prSet presAssocID="{710D9B37-35EB-4360-ACB0-5AE26C789D9E}" presName="spaceRect" presStyleCnt="0"/>
      <dgm:spPr/>
    </dgm:pt>
    <dgm:pt modelId="{B09057CA-FDB9-4CD9-856F-B075C7F539F0}" type="pres">
      <dgm:prSet presAssocID="{710D9B37-35EB-4360-ACB0-5AE26C789D9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D3F2B06-DF41-4B70-A8A2-B2026957CB7C}" srcId="{0DF5AD2E-570A-4020-8B4E-6B6BACA411BC}" destId="{710D9B37-35EB-4360-ACB0-5AE26C789D9E}" srcOrd="3" destOrd="0" parTransId="{18D290B8-CCCE-4D8F-8914-84748B6F7E35}" sibTransId="{6E135610-2D1F-4A2D-B6A8-995A63E449BE}"/>
    <dgm:cxn modelId="{1B7A3410-2E2D-4506-A409-655DA20F70F5}" srcId="{0DF5AD2E-570A-4020-8B4E-6B6BACA411BC}" destId="{12D1BE3E-8297-41D9-9395-F351ED87CC60}" srcOrd="0" destOrd="0" parTransId="{9676526A-B1F6-42DC-ACA8-9C138734BC34}" sibTransId="{F0AC82CA-796B-447E-B9B8-A57598861443}"/>
    <dgm:cxn modelId="{33E82F38-88D0-4B52-928E-572BC0D5A569}" type="presOf" srcId="{0DF5AD2E-570A-4020-8B4E-6B6BACA411BC}" destId="{E04EF2DB-63EF-4EAB-83F8-647864A9F827}" srcOrd="0" destOrd="0" presId="urn:microsoft.com/office/officeart/2018/2/layout/IconLabelList"/>
    <dgm:cxn modelId="{BBC4063F-B1F3-437E-9684-AF1D0609844D}" type="presOf" srcId="{12D1BE3E-8297-41D9-9395-F351ED87CC60}" destId="{09995890-6B6D-47EF-8EC7-814B7A1F48AE}" srcOrd="0" destOrd="0" presId="urn:microsoft.com/office/officeart/2018/2/layout/IconLabelList"/>
    <dgm:cxn modelId="{CDF3D46D-180D-40A0-B5C9-ED1B109EE910}" type="presOf" srcId="{710D9B37-35EB-4360-ACB0-5AE26C789D9E}" destId="{B09057CA-FDB9-4CD9-856F-B075C7F539F0}" srcOrd="0" destOrd="0" presId="urn:microsoft.com/office/officeart/2018/2/layout/IconLabelList"/>
    <dgm:cxn modelId="{06A7EE75-727E-4F2F-BDCB-A904306C3F50}" srcId="{0DF5AD2E-570A-4020-8B4E-6B6BACA411BC}" destId="{1E24C373-9C17-41A9-9042-0BCD1742DA17}" srcOrd="1" destOrd="0" parTransId="{BA8C5D16-960D-458C-80FF-D6B4B1ABE943}" sibTransId="{86A8811D-9D7F-40E7-B3B3-3D4042AE3182}"/>
    <dgm:cxn modelId="{1C27D957-93EC-4316-9F42-6EC4C0ED731F}" srcId="{0DF5AD2E-570A-4020-8B4E-6B6BACA411BC}" destId="{E4FEF7F4-CDD4-4BC9-BE9F-A9D8DED8352B}" srcOrd="2" destOrd="0" parTransId="{5966E978-1FE9-42DC-B20C-132C372DA3F7}" sibTransId="{530FDBB4-87A6-4F85-B5E7-E6C9DCDD854F}"/>
    <dgm:cxn modelId="{C919D3F0-2551-4E10-B744-4BF3B2939DAA}" type="presOf" srcId="{E4FEF7F4-CDD4-4BC9-BE9F-A9D8DED8352B}" destId="{CC6EABB7-2CE3-4D1D-B87E-9675941E3594}" srcOrd="0" destOrd="0" presId="urn:microsoft.com/office/officeart/2018/2/layout/IconLabelList"/>
    <dgm:cxn modelId="{6DA08BF2-9DEC-4A88-8405-FF60742BA63B}" type="presOf" srcId="{1E24C373-9C17-41A9-9042-0BCD1742DA17}" destId="{5B19ED80-F9ED-4BDE-B34F-7D3632B9DE60}" srcOrd="0" destOrd="0" presId="urn:microsoft.com/office/officeart/2018/2/layout/IconLabelList"/>
    <dgm:cxn modelId="{DB894B5D-1D82-4A4C-8412-04DD17E9C37A}" type="presParOf" srcId="{E04EF2DB-63EF-4EAB-83F8-647864A9F827}" destId="{A16C3B9D-32AB-46F9-A4F0-51AFA66E07AC}" srcOrd="0" destOrd="0" presId="urn:microsoft.com/office/officeart/2018/2/layout/IconLabelList"/>
    <dgm:cxn modelId="{C3DCEAEC-0258-4364-8295-A34B189401B1}" type="presParOf" srcId="{A16C3B9D-32AB-46F9-A4F0-51AFA66E07AC}" destId="{6000E17C-07A8-4A88-A988-191158FBB660}" srcOrd="0" destOrd="0" presId="urn:microsoft.com/office/officeart/2018/2/layout/IconLabelList"/>
    <dgm:cxn modelId="{CE759260-AC94-4B3B-ACF0-9F774B3A37E9}" type="presParOf" srcId="{A16C3B9D-32AB-46F9-A4F0-51AFA66E07AC}" destId="{499A74D3-9825-452F-8BEF-2FA57275F21E}" srcOrd="1" destOrd="0" presId="urn:microsoft.com/office/officeart/2018/2/layout/IconLabelList"/>
    <dgm:cxn modelId="{6D4D603B-63A0-4BA1-A5BF-026EEF645A3A}" type="presParOf" srcId="{A16C3B9D-32AB-46F9-A4F0-51AFA66E07AC}" destId="{09995890-6B6D-47EF-8EC7-814B7A1F48AE}" srcOrd="2" destOrd="0" presId="urn:microsoft.com/office/officeart/2018/2/layout/IconLabelList"/>
    <dgm:cxn modelId="{7B086C85-BB63-4B70-B48C-17E6EC8B1A3A}" type="presParOf" srcId="{E04EF2DB-63EF-4EAB-83F8-647864A9F827}" destId="{8D0E1658-23B3-497F-92A9-A2072666D449}" srcOrd="1" destOrd="0" presId="urn:microsoft.com/office/officeart/2018/2/layout/IconLabelList"/>
    <dgm:cxn modelId="{C9AFD3E1-7FA7-4124-BDE3-CE8A038630D9}" type="presParOf" srcId="{E04EF2DB-63EF-4EAB-83F8-647864A9F827}" destId="{6F71C71B-FFDD-4667-AAC8-50BA73FE1105}" srcOrd="2" destOrd="0" presId="urn:microsoft.com/office/officeart/2018/2/layout/IconLabelList"/>
    <dgm:cxn modelId="{8215A471-A866-434B-BB5F-C25EB6186E22}" type="presParOf" srcId="{6F71C71B-FFDD-4667-AAC8-50BA73FE1105}" destId="{13DF8376-59E6-49D0-BB21-6D1B652C6D8E}" srcOrd="0" destOrd="0" presId="urn:microsoft.com/office/officeart/2018/2/layout/IconLabelList"/>
    <dgm:cxn modelId="{D5CC1FA2-E55D-4A1C-B078-866E13BF96D8}" type="presParOf" srcId="{6F71C71B-FFDD-4667-AAC8-50BA73FE1105}" destId="{35D3F668-FE10-4E2D-ACF9-52C5A322116B}" srcOrd="1" destOrd="0" presId="urn:microsoft.com/office/officeart/2018/2/layout/IconLabelList"/>
    <dgm:cxn modelId="{ACCC60B7-82DC-426C-A2E4-B3CE7CBD4808}" type="presParOf" srcId="{6F71C71B-FFDD-4667-AAC8-50BA73FE1105}" destId="{5B19ED80-F9ED-4BDE-B34F-7D3632B9DE60}" srcOrd="2" destOrd="0" presId="urn:microsoft.com/office/officeart/2018/2/layout/IconLabelList"/>
    <dgm:cxn modelId="{08FB9C23-51FB-4FEB-A5D1-742B95D59F10}" type="presParOf" srcId="{E04EF2DB-63EF-4EAB-83F8-647864A9F827}" destId="{9499BFB1-C05E-4B15-9F4D-5B237E455475}" srcOrd="3" destOrd="0" presId="urn:microsoft.com/office/officeart/2018/2/layout/IconLabelList"/>
    <dgm:cxn modelId="{9F413784-EC57-45AC-A175-561F304D9878}" type="presParOf" srcId="{E04EF2DB-63EF-4EAB-83F8-647864A9F827}" destId="{50CB568F-2A22-4DC7-99EB-ECB53B2ECB42}" srcOrd="4" destOrd="0" presId="urn:microsoft.com/office/officeart/2018/2/layout/IconLabelList"/>
    <dgm:cxn modelId="{65822300-F67E-40F1-AE67-26FE5B4A6204}" type="presParOf" srcId="{50CB568F-2A22-4DC7-99EB-ECB53B2ECB42}" destId="{5720934C-4FEF-474C-B350-B4F503BA7DE4}" srcOrd="0" destOrd="0" presId="urn:microsoft.com/office/officeart/2018/2/layout/IconLabelList"/>
    <dgm:cxn modelId="{B2ED8B2B-6E74-4D22-95FC-6D187977F400}" type="presParOf" srcId="{50CB568F-2A22-4DC7-99EB-ECB53B2ECB42}" destId="{970028E3-E97A-4EB9-BDFA-859F9AC1771D}" srcOrd="1" destOrd="0" presId="urn:microsoft.com/office/officeart/2018/2/layout/IconLabelList"/>
    <dgm:cxn modelId="{DD58B3A9-A4FC-48CC-9F77-4EC71CFBECE3}" type="presParOf" srcId="{50CB568F-2A22-4DC7-99EB-ECB53B2ECB42}" destId="{CC6EABB7-2CE3-4D1D-B87E-9675941E3594}" srcOrd="2" destOrd="0" presId="urn:microsoft.com/office/officeart/2018/2/layout/IconLabelList"/>
    <dgm:cxn modelId="{3B3CBE8D-F232-4D8E-B75A-FC51CD8518D9}" type="presParOf" srcId="{E04EF2DB-63EF-4EAB-83F8-647864A9F827}" destId="{1A4445E5-73FF-4430-9A6D-BAD018C893F4}" srcOrd="5" destOrd="0" presId="urn:microsoft.com/office/officeart/2018/2/layout/IconLabelList"/>
    <dgm:cxn modelId="{71689992-37B4-4D1D-8BAF-FCE52F060E3F}" type="presParOf" srcId="{E04EF2DB-63EF-4EAB-83F8-647864A9F827}" destId="{8A789B52-AEDC-4142-8E9D-4C2694BEB406}" srcOrd="6" destOrd="0" presId="urn:microsoft.com/office/officeart/2018/2/layout/IconLabelList"/>
    <dgm:cxn modelId="{C638CE04-7E40-489E-AFE6-A1A21C87CD2D}" type="presParOf" srcId="{8A789B52-AEDC-4142-8E9D-4C2694BEB406}" destId="{71041934-C82F-4989-A5E7-F743C6787013}" srcOrd="0" destOrd="0" presId="urn:microsoft.com/office/officeart/2018/2/layout/IconLabelList"/>
    <dgm:cxn modelId="{400B1666-D23B-48E7-A068-0A21F4A7AA2A}" type="presParOf" srcId="{8A789B52-AEDC-4142-8E9D-4C2694BEB406}" destId="{48D7B844-A852-45EE-A0BC-D6D516418D59}" srcOrd="1" destOrd="0" presId="urn:microsoft.com/office/officeart/2018/2/layout/IconLabelList"/>
    <dgm:cxn modelId="{9EC243F9-6B5C-4D90-980A-58CFCB0A32A2}" type="presParOf" srcId="{8A789B52-AEDC-4142-8E9D-4C2694BEB406}" destId="{B09057CA-FDB9-4CD9-856F-B075C7F539F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7E2480A-3D60-45AD-91A0-282676742E24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360B6FE-0A8F-433D-B515-5641468CB09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Option A — Improve referral triage + fast-track low-complexity patients</a:t>
          </a:r>
        </a:p>
      </dgm:t>
    </dgm:pt>
    <dgm:pt modelId="{0ECE8190-2BC4-4159-821A-2C9426FBDC12}" type="parTrans" cxnId="{F7DE2D66-0556-4F9B-845D-B7DAB541401F}">
      <dgm:prSet/>
      <dgm:spPr/>
      <dgm:t>
        <a:bodyPr/>
        <a:lstStyle/>
        <a:p>
          <a:endParaRPr lang="en-GB"/>
        </a:p>
      </dgm:t>
    </dgm:pt>
    <dgm:pt modelId="{3E802B94-C353-4ABA-B794-5037D9BBF29A}" type="sibTrans" cxnId="{F7DE2D66-0556-4F9B-845D-B7DAB541401F}">
      <dgm:prSet/>
      <dgm:spPr/>
      <dgm:t>
        <a:bodyPr/>
        <a:lstStyle/>
        <a:p>
          <a:endParaRPr lang="en-GB"/>
        </a:p>
      </dgm:t>
    </dgm:pt>
    <dgm:pt modelId="{560DF2FA-8812-4E8E-BB7C-DC6F1755422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900" dirty="0"/>
            <a:t>•	</a:t>
          </a:r>
          <a:r>
            <a:rPr lang="en-GB" sz="2000" dirty="0"/>
            <a:t>6 ITEM SCREENING CHECKLIST</a:t>
          </a:r>
        </a:p>
      </dgm:t>
    </dgm:pt>
    <dgm:pt modelId="{50ACDA36-6B20-4A50-BD29-5B740EBD4F7E}" type="parTrans" cxnId="{D795E225-5622-4DD7-BED1-53282326FC09}">
      <dgm:prSet/>
      <dgm:spPr/>
      <dgm:t>
        <a:bodyPr/>
        <a:lstStyle/>
        <a:p>
          <a:endParaRPr lang="en-GB"/>
        </a:p>
      </dgm:t>
    </dgm:pt>
    <dgm:pt modelId="{ECAFF71A-B79F-44FC-A57F-A4B5D2D2BD1A}" type="sibTrans" cxnId="{D795E225-5622-4DD7-BED1-53282326FC09}">
      <dgm:prSet/>
      <dgm:spPr/>
      <dgm:t>
        <a:bodyPr/>
        <a:lstStyle/>
        <a:p>
          <a:endParaRPr lang="en-GB"/>
        </a:p>
      </dgm:t>
    </dgm:pt>
    <dgm:pt modelId="{C8503A5F-91D8-4C99-BCC6-4F87DC8EBCD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000" dirty="0"/>
            <a:t>•	</a:t>
          </a:r>
          <a:r>
            <a:rPr lang="en-GB" sz="2000" dirty="0"/>
            <a:t>FAST TRACK IN X2 PROTECTED SLOTS  low complex</a:t>
          </a:r>
        </a:p>
      </dgm:t>
    </dgm:pt>
    <dgm:pt modelId="{0807F557-DE39-4E7F-9EA2-71566363461B}" type="parTrans" cxnId="{FF23D263-7A37-4383-BEDA-BF18278201A7}">
      <dgm:prSet/>
      <dgm:spPr/>
      <dgm:t>
        <a:bodyPr/>
        <a:lstStyle/>
        <a:p>
          <a:endParaRPr lang="en-GB"/>
        </a:p>
      </dgm:t>
    </dgm:pt>
    <dgm:pt modelId="{9E42A96F-427C-4ED8-A19A-7BF6916A64A4}" type="sibTrans" cxnId="{FF23D263-7A37-4383-BEDA-BF18278201A7}">
      <dgm:prSet/>
      <dgm:spPr/>
      <dgm:t>
        <a:bodyPr/>
        <a:lstStyle/>
        <a:p>
          <a:endParaRPr lang="en-GB"/>
        </a:p>
      </dgm:t>
    </dgm:pt>
    <dgm:pt modelId="{C470B648-C483-4264-A8AC-7323DEBD593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000" dirty="0"/>
            <a:t>•	</a:t>
          </a:r>
          <a:r>
            <a:rPr lang="en-GB" sz="2000" dirty="0"/>
            <a:t>High complex have more time for in-depth assessment</a:t>
          </a:r>
        </a:p>
      </dgm:t>
    </dgm:pt>
    <dgm:pt modelId="{07EA8096-7250-40D0-A28B-1ED89C744FA0}" type="parTrans" cxnId="{198453C7-EBF3-4AB6-8983-5C6D0C624954}">
      <dgm:prSet/>
      <dgm:spPr/>
      <dgm:t>
        <a:bodyPr/>
        <a:lstStyle/>
        <a:p>
          <a:endParaRPr lang="en-GB"/>
        </a:p>
      </dgm:t>
    </dgm:pt>
    <dgm:pt modelId="{C14F7942-D0C4-46C9-9FA0-5A330432919D}" type="sibTrans" cxnId="{198453C7-EBF3-4AB6-8983-5C6D0C624954}">
      <dgm:prSet/>
      <dgm:spPr/>
      <dgm:t>
        <a:bodyPr/>
        <a:lstStyle/>
        <a:p>
          <a:endParaRPr lang="en-GB"/>
        </a:p>
      </dgm:t>
    </dgm:pt>
    <dgm:pt modelId="{B68EFD9C-6D5C-4650-AA5A-2438A453251B}" type="pres">
      <dgm:prSet presAssocID="{27E2480A-3D60-45AD-91A0-282676742E24}" presName="vert0" presStyleCnt="0">
        <dgm:presLayoutVars>
          <dgm:dir/>
          <dgm:animOne val="branch"/>
          <dgm:animLvl val="lvl"/>
        </dgm:presLayoutVars>
      </dgm:prSet>
      <dgm:spPr/>
    </dgm:pt>
    <dgm:pt modelId="{C981A0BC-DF26-4CA1-AF35-8F6C07ACAC48}" type="pres">
      <dgm:prSet presAssocID="{8360B6FE-0A8F-433D-B515-5641468CB091}" presName="thickLine" presStyleLbl="alignNode1" presStyleIdx="0" presStyleCnt="4"/>
      <dgm:spPr/>
    </dgm:pt>
    <dgm:pt modelId="{14344119-E191-4344-BFBE-FCC9D3426D06}" type="pres">
      <dgm:prSet presAssocID="{8360B6FE-0A8F-433D-B515-5641468CB091}" presName="horz1" presStyleCnt="0"/>
      <dgm:spPr/>
    </dgm:pt>
    <dgm:pt modelId="{B86F43D8-DD0C-43C8-B40E-F2A1CEEE0915}" type="pres">
      <dgm:prSet presAssocID="{8360B6FE-0A8F-433D-B515-5641468CB091}" presName="tx1" presStyleLbl="revTx" presStyleIdx="0" presStyleCnt="4"/>
      <dgm:spPr/>
    </dgm:pt>
    <dgm:pt modelId="{A685264B-D7A3-419B-9F7E-82A1B189C274}" type="pres">
      <dgm:prSet presAssocID="{8360B6FE-0A8F-433D-B515-5641468CB091}" presName="vert1" presStyleCnt="0"/>
      <dgm:spPr/>
    </dgm:pt>
    <dgm:pt modelId="{4E3A1A02-8B8A-44AC-AB65-B52A9477932D}" type="pres">
      <dgm:prSet presAssocID="{560DF2FA-8812-4E8E-BB7C-DC6F17554229}" presName="thickLine" presStyleLbl="alignNode1" presStyleIdx="1" presStyleCnt="4"/>
      <dgm:spPr/>
    </dgm:pt>
    <dgm:pt modelId="{B481EC92-DE1E-4196-BAAB-58011BBCC2CB}" type="pres">
      <dgm:prSet presAssocID="{560DF2FA-8812-4E8E-BB7C-DC6F17554229}" presName="horz1" presStyleCnt="0"/>
      <dgm:spPr/>
    </dgm:pt>
    <dgm:pt modelId="{A59828DA-0257-46D9-8177-456F390FBF0E}" type="pres">
      <dgm:prSet presAssocID="{560DF2FA-8812-4E8E-BB7C-DC6F17554229}" presName="tx1" presStyleLbl="revTx" presStyleIdx="1" presStyleCnt="4"/>
      <dgm:spPr/>
    </dgm:pt>
    <dgm:pt modelId="{338014BB-651D-43E9-80D7-CDFDCD665F9D}" type="pres">
      <dgm:prSet presAssocID="{560DF2FA-8812-4E8E-BB7C-DC6F17554229}" presName="vert1" presStyleCnt="0"/>
      <dgm:spPr/>
    </dgm:pt>
    <dgm:pt modelId="{FF0111B2-A267-4A4E-95F0-9F7C3C8D076D}" type="pres">
      <dgm:prSet presAssocID="{C8503A5F-91D8-4C99-BCC6-4F87DC8EBCD4}" presName="thickLine" presStyleLbl="alignNode1" presStyleIdx="2" presStyleCnt="4"/>
      <dgm:spPr/>
    </dgm:pt>
    <dgm:pt modelId="{9FB96AA6-2EB1-460D-996F-A426D05D4861}" type="pres">
      <dgm:prSet presAssocID="{C8503A5F-91D8-4C99-BCC6-4F87DC8EBCD4}" presName="horz1" presStyleCnt="0"/>
      <dgm:spPr/>
    </dgm:pt>
    <dgm:pt modelId="{59FBB71F-DD3B-465F-9D84-DB0836904816}" type="pres">
      <dgm:prSet presAssocID="{C8503A5F-91D8-4C99-BCC6-4F87DC8EBCD4}" presName="tx1" presStyleLbl="revTx" presStyleIdx="2" presStyleCnt="4"/>
      <dgm:spPr/>
    </dgm:pt>
    <dgm:pt modelId="{0B0500D9-5FD8-4418-B264-EBE5E8C4925C}" type="pres">
      <dgm:prSet presAssocID="{C8503A5F-91D8-4C99-BCC6-4F87DC8EBCD4}" presName="vert1" presStyleCnt="0"/>
      <dgm:spPr/>
    </dgm:pt>
    <dgm:pt modelId="{A49FB109-AA9D-4F94-B58F-10B6A8679FCE}" type="pres">
      <dgm:prSet presAssocID="{C470B648-C483-4264-A8AC-7323DEBD5935}" presName="thickLine" presStyleLbl="alignNode1" presStyleIdx="3" presStyleCnt="4"/>
      <dgm:spPr/>
    </dgm:pt>
    <dgm:pt modelId="{69FC9510-C72F-4D27-BF65-C3187772A8B0}" type="pres">
      <dgm:prSet presAssocID="{C470B648-C483-4264-A8AC-7323DEBD5935}" presName="horz1" presStyleCnt="0"/>
      <dgm:spPr/>
    </dgm:pt>
    <dgm:pt modelId="{86119B05-9505-4CB5-A200-00C3614CD9C7}" type="pres">
      <dgm:prSet presAssocID="{C470B648-C483-4264-A8AC-7323DEBD5935}" presName="tx1" presStyleLbl="revTx" presStyleIdx="3" presStyleCnt="4"/>
      <dgm:spPr/>
    </dgm:pt>
    <dgm:pt modelId="{9C67C250-0666-4BF5-BA29-7399ABA82623}" type="pres">
      <dgm:prSet presAssocID="{C470B648-C483-4264-A8AC-7323DEBD5935}" presName="vert1" presStyleCnt="0"/>
      <dgm:spPr/>
    </dgm:pt>
  </dgm:ptLst>
  <dgm:cxnLst>
    <dgm:cxn modelId="{15260008-22FE-43E1-888C-6B77FEA80DE9}" type="presOf" srcId="{8360B6FE-0A8F-433D-B515-5641468CB091}" destId="{B86F43D8-DD0C-43C8-B40E-F2A1CEEE0915}" srcOrd="0" destOrd="0" presId="urn:microsoft.com/office/officeart/2008/layout/LinedList"/>
    <dgm:cxn modelId="{C39E1E1B-9B1E-413A-9B69-FC3C5FA688E7}" type="presOf" srcId="{560DF2FA-8812-4E8E-BB7C-DC6F17554229}" destId="{A59828DA-0257-46D9-8177-456F390FBF0E}" srcOrd="0" destOrd="0" presId="urn:microsoft.com/office/officeart/2008/layout/LinedList"/>
    <dgm:cxn modelId="{D795E225-5622-4DD7-BED1-53282326FC09}" srcId="{27E2480A-3D60-45AD-91A0-282676742E24}" destId="{560DF2FA-8812-4E8E-BB7C-DC6F17554229}" srcOrd="1" destOrd="0" parTransId="{50ACDA36-6B20-4A50-BD29-5B740EBD4F7E}" sibTransId="{ECAFF71A-B79F-44FC-A57F-A4B5D2D2BD1A}"/>
    <dgm:cxn modelId="{FF23D263-7A37-4383-BEDA-BF18278201A7}" srcId="{27E2480A-3D60-45AD-91A0-282676742E24}" destId="{C8503A5F-91D8-4C99-BCC6-4F87DC8EBCD4}" srcOrd="2" destOrd="0" parTransId="{0807F557-DE39-4E7F-9EA2-71566363461B}" sibTransId="{9E42A96F-427C-4ED8-A19A-7BF6916A64A4}"/>
    <dgm:cxn modelId="{BFE17F44-6639-4498-BB3F-CB8D959308E8}" type="presOf" srcId="{27E2480A-3D60-45AD-91A0-282676742E24}" destId="{B68EFD9C-6D5C-4650-AA5A-2438A453251B}" srcOrd="0" destOrd="0" presId="urn:microsoft.com/office/officeart/2008/layout/LinedList"/>
    <dgm:cxn modelId="{F7DE2D66-0556-4F9B-845D-B7DAB541401F}" srcId="{27E2480A-3D60-45AD-91A0-282676742E24}" destId="{8360B6FE-0A8F-433D-B515-5641468CB091}" srcOrd="0" destOrd="0" parTransId="{0ECE8190-2BC4-4159-821A-2C9426FBDC12}" sibTransId="{3E802B94-C353-4ABA-B794-5037D9BBF29A}"/>
    <dgm:cxn modelId="{2E03E671-74A6-4A72-B80D-17FAFCF76FAB}" type="presOf" srcId="{C8503A5F-91D8-4C99-BCC6-4F87DC8EBCD4}" destId="{59FBB71F-DD3B-465F-9D84-DB0836904816}" srcOrd="0" destOrd="0" presId="urn:microsoft.com/office/officeart/2008/layout/LinedList"/>
    <dgm:cxn modelId="{6813F276-C7E3-4E95-9D12-43CE22B0457E}" type="presOf" srcId="{C470B648-C483-4264-A8AC-7323DEBD5935}" destId="{86119B05-9505-4CB5-A200-00C3614CD9C7}" srcOrd="0" destOrd="0" presId="urn:microsoft.com/office/officeart/2008/layout/LinedList"/>
    <dgm:cxn modelId="{198453C7-EBF3-4AB6-8983-5C6D0C624954}" srcId="{27E2480A-3D60-45AD-91A0-282676742E24}" destId="{C470B648-C483-4264-A8AC-7323DEBD5935}" srcOrd="3" destOrd="0" parTransId="{07EA8096-7250-40D0-A28B-1ED89C744FA0}" sibTransId="{C14F7942-D0C4-46C9-9FA0-5A330432919D}"/>
    <dgm:cxn modelId="{5C1B98F2-EFC3-4C2D-9FEE-0691627314A4}" type="presParOf" srcId="{B68EFD9C-6D5C-4650-AA5A-2438A453251B}" destId="{C981A0BC-DF26-4CA1-AF35-8F6C07ACAC48}" srcOrd="0" destOrd="0" presId="urn:microsoft.com/office/officeart/2008/layout/LinedList"/>
    <dgm:cxn modelId="{514597E7-E85F-4BE3-B36E-ACDBC880EED4}" type="presParOf" srcId="{B68EFD9C-6D5C-4650-AA5A-2438A453251B}" destId="{14344119-E191-4344-BFBE-FCC9D3426D06}" srcOrd="1" destOrd="0" presId="urn:microsoft.com/office/officeart/2008/layout/LinedList"/>
    <dgm:cxn modelId="{56473B08-B8AC-4DC1-B80D-883D171C5076}" type="presParOf" srcId="{14344119-E191-4344-BFBE-FCC9D3426D06}" destId="{B86F43D8-DD0C-43C8-B40E-F2A1CEEE0915}" srcOrd="0" destOrd="0" presId="urn:microsoft.com/office/officeart/2008/layout/LinedList"/>
    <dgm:cxn modelId="{91E0DF2E-A876-4D27-B964-0272F2779964}" type="presParOf" srcId="{14344119-E191-4344-BFBE-FCC9D3426D06}" destId="{A685264B-D7A3-419B-9F7E-82A1B189C274}" srcOrd="1" destOrd="0" presId="urn:microsoft.com/office/officeart/2008/layout/LinedList"/>
    <dgm:cxn modelId="{DBF10982-FADF-40C8-B087-2BAE2FE75B76}" type="presParOf" srcId="{B68EFD9C-6D5C-4650-AA5A-2438A453251B}" destId="{4E3A1A02-8B8A-44AC-AB65-B52A9477932D}" srcOrd="2" destOrd="0" presId="urn:microsoft.com/office/officeart/2008/layout/LinedList"/>
    <dgm:cxn modelId="{9439E2E0-5C29-460B-BFF4-FF358D6021CF}" type="presParOf" srcId="{B68EFD9C-6D5C-4650-AA5A-2438A453251B}" destId="{B481EC92-DE1E-4196-BAAB-58011BBCC2CB}" srcOrd="3" destOrd="0" presId="urn:microsoft.com/office/officeart/2008/layout/LinedList"/>
    <dgm:cxn modelId="{C6E907B4-07A7-4A6A-88D1-29B16434BE69}" type="presParOf" srcId="{B481EC92-DE1E-4196-BAAB-58011BBCC2CB}" destId="{A59828DA-0257-46D9-8177-456F390FBF0E}" srcOrd="0" destOrd="0" presId="urn:microsoft.com/office/officeart/2008/layout/LinedList"/>
    <dgm:cxn modelId="{3BF20BDA-4FD6-4789-B36B-E0E08E8FD1FA}" type="presParOf" srcId="{B481EC92-DE1E-4196-BAAB-58011BBCC2CB}" destId="{338014BB-651D-43E9-80D7-CDFDCD665F9D}" srcOrd="1" destOrd="0" presId="urn:microsoft.com/office/officeart/2008/layout/LinedList"/>
    <dgm:cxn modelId="{13CBE94F-1EBE-448D-8744-ACC5421FE4BF}" type="presParOf" srcId="{B68EFD9C-6D5C-4650-AA5A-2438A453251B}" destId="{FF0111B2-A267-4A4E-95F0-9F7C3C8D076D}" srcOrd="4" destOrd="0" presId="urn:microsoft.com/office/officeart/2008/layout/LinedList"/>
    <dgm:cxn modelId="{70D8D4EC-F0A0-4DA9-93E6-7A31FE9B83BC}" type="presParOf" srcId="{B68EFD9C-6D5C-4650-AA5A-2438A453251B}" destId="{9FB96AA6-2EB1-460D-996F-A426D05D4861}" srcOrd="5" destOrd="0" presId="urn:microsoft.com/office/officeart/2008/layout/LinedList"/>
    <dgm:cxn modelId="{B3D38914-9D07-4CA6-9D5F-FC986FD40029}" type="presParOf" srcId="{9FB96AA6-2EB1-460D-996F-A426D05D4861}" destId="{59FBB71F-DD3B-465F-9D84-DB0836904816}" srcOrd="0" destOrd="0" presId="urn:microsoft.com/office/officeart/2008/layout/LinedList"/>
    <dgm:cxn modelId="{74A45219-B9F3-422D-890C-18789D10B6AD}" type="presParOf" srcId="{9FB96AA6-2EB1-460D-996F-A426D05D4861}" destId="{0B0500D9-5FD8-4418-B264-EBE5E8C4925C}" srcOrd="1" destOrd="0" presId="urn:microsoft.com/office/officeart/2008/layout/LinedList"/>
    <dgm:cxn modelId="{72CBC4B5-478F-4878-9DB0-77CD7BEE910B}" type="presParOf" srcId="{B68EFD9C-6D5C-4650-AA5A-2438A453251B}" destId="{A49FB109-AA9D-4F94-B58F-10B6A8679FCE}" srcOrd="6" destOrd="0" presId="urn:microsoft.com/office/officeart/2008/layout/LinedList"/>
    <dgm:cxn modelId="{A1B49A46-7536-4AFA-809C-F4D12C178913}" type="presParOf" srcId="{B68EFD9C-6D5C-4650-AA5A-2438A453251B}" destId="{69FC9510-C72F-4D27-BF65-C3187772A8B0}" srcOrd="7" destOrd="0" presId="urn:microsoft.com/office/officeart/2008/layout/LinedList"/>
    <dgm:cxn modelId="{EECABEAA-D16E-4033-AA3B-65998C40DE4D}" type="presParOf" srcId="{69FC9510-C72F-4D27-BF65-C3187772A8B0}" destId="{86119B05-9505-4CB5-A200-00C3614CD9C7}" srcOrd="0" destOrd="0" presId="urn:microsoft.com/office/officeart/2008/layout/LinedList"/>
    <dgm:cxn modelId="{0380F78A-E521-4DBD-BE61-376D1C52F589}" type="presParOf" srcId="{69FC9510-C72F-4D27-BF65-C3187772A8B0}" destId="{9C67C250-0666-4BF5-BA29-7399ABA8262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9341A55-3056-4D52-989B-C989900915B3}" type="doc">
      <dgm:prSet loTypeId="urn:microsoft.com/office/officeart/2008/layout/LinedList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18A8DC7-6A8B-4679-87E6-61732CD799B7}">
      <dgm:prSet/>
      <dgm:spPr/>
      <dgm:t>
        <a:bodyPr/>
        <a:lstStyle/>
        <a:p>
          <a:r>
            <a:rPr lang="en-GB" dirty="0"/>
            <a:t>A short video or telephone assessment — around 15 to 20 minutes — can replace some home visits. </a:t>
          </a:r>
        </a:p>
      </dgm:t>
    </dgm:pt>
    <dgm:pt modelId="{221AB673-8BFD-4181-99D9-E5ABC181E85B}" type="parTrans" cxnId="{911A547D-D409-4502-AA12-86B24249EF04}">
      <dgm:prSet/>
      <dgm:spPr/>
      <dgm:t>
        <a:bodyPr/>
        <a:lstStyle/>
        <a:p>
          <a:endParaRPr lang="en-GB"/>
        </a:p>
      </dgm:t>
    </dgm:pt>
    <dgm:pt modelId="{C5032AD0-2C8C-4F2E-B1A1-56FB7BC498B4}" type="sibTrans" cxnId="{911A547D-D409-4502-AA12-86B24249EF04}">
      <dgm:prSet/>
      <dgm:spPr/>
      <dgm:t>
        <a:bodyPr/>
        <a:lstStyle/>
        <a:p>
          <a:endParaRPr lang="en-GB"/>
        </a:p>
      </dgm:t>
    </dgm:pt>
    <dgm:pt modelId="{0350243C-2EA8-4198-8562-DD30411E8184}">
      <dgm:prSet/>
      <dgm:spPr/>
      <dgm:t>
        <a:bodyPr/>
        <a:lstStyle/>
        <a:p>
          <a:r>
            <a:rPr lang="en-GB" dirty="0"/>
            <a:t>Appropriate tasks can be delegated to BAND 3  therapy support worker.</a:t>
          </a:r>
        </a:p>
      </dgm:t>
    </dgm:pt>
    <dgm:pt modelId="{2C4561F6-AE15-4BED-AC2C-F3E37A70FDAD}" type="parTrans" cxnId="{B3776F66-7F4C-4405-9756-ED1113E784C1}">
      <dgm:prSet/>
      <dgm:spPr/>
      <dgm:t>
        <a:bodyPr/>
        <a:lstStyle/>
        <a:p>
          <a:endParaRPr lang="en-GB"/>
        </a:p>
      </dgm:t>
    </dgm:pt>
    <dgm:pt modelId="{84801BAB-D472-4CD3-80A5-3BECBE6FB4F1}" type="sibTrans" cxnId="{B3776F66-7F4C-4405-9756-ED1113E784C1}">
      <dgm:prSet/>
      <dgm:spPr/>
      <dgm:t>
        <a:bodyPr/>
        <a:lstStyle/>
        <a:p>
          <a:endParaRPr lang="en-GB"/>
        </a:p>
      </dgm:t>
    </dgm:pt>
    <dgm:pt modelId="{6BF951AD-CE83-41E3-B812-25C307E08A4B}">
      <dgm:prSet/>
      <dgm:spPr/>
      <dgm:t>
        <a:bodyPr/>
        <a:lstStyle/>
        <a:p>
          <a:r>
            <a:rPr lang="en-GB"/>
            <a:t>Examples include:</a:t>
          </a:r>
        </a:p>
      </dgm:t>
    </dgm:pt>
    <dgm:pt modelId="{BA9DC95E-9D95-423D-842D-B989CEB593C2}" type="parTrans" cxnId="{51DE8606-B8B2-415C-9B88-8F7CE8371D28}">
      <dgm:prSet/>
      <dgm:spPr/>
      <dgm:t>
        <a:bodyPr/>
        <a:lstStyle/>
        <a:p>
          <a:endParaRPr lang="en-GB"/>
        </a:p>
      </dgm:t>
    </dgm:pt>
    <dgm:pt modelId="{3AE12D40-4889-40F2-B114-2D67B76476EE}" type="sibTrans" cxnId="{51DE8606-B8B2-415C-9B88-8F7CE8371D28}">
      <dgm:prSet/>
      <dgm:spPr/>
      <dgm:t>
        <a:bodyPr/>
        <a:lstStyle/>
        <a:p>
          <a:endParaRPr lang="en-GB"/>
        </a:p>
      </dgm:t>
    </dgm:pt>
    <dgm:pt modelId="{36831BC6-A1B8-49D9-833E-6EEEFABA4210}">
      <dgm:prSet/>
      <dgm:spPr/>
      <dgm:t>
        <a:bodyPr/>
        <a:lstStyle/>
        <a:p>
          <a:r>
            <a:rPr lang="en-GB"/>
            <a:t>– Guided practise of mobility or ADL tasks</a:t>
          </a:r>
        </a:p>
      </dgm:t>
    </dgm:pt>
    <dgm:pt modelId="{BC5C0119-1228-4AF8-8C36-832F65F334B0}" type="parTrans" cxnId="{FBC7A3CC-0068-4E4B-B8E0-BDF12D0F0D35}">
      <dgm:prSet/>
      <dgm:spPr/>
      <dgm:t>
        <a:bodyPr/>
        <a:lstStyle/>
        <a:p>
          <a:endParaRPr lang="en-GB"/>
        </a:p>
      </dgm:t>
    </dgm:pt>
    <dgm:pt modelId="{255A61C6-2964-4D0B-A04D-F29CCE5BFEAC}" type="sibTrans" cxnId="{FBC7A3CC-0068-4E4B-B8E0-BDF12D0F0D35}">
      <dgm:prSet/>
      <dgm:spPr/>
      <dgm:t>
        <a:bodyPr/>
        <a:lstStyle/>
        <a:p>
          <a:endParaRPr lang="en-GB"/>
        </a:p>
      </dgm:t>
    </dgm:pt>
    <dgm:pt modelId="{9F9DE17F-8E67-4F29-8539-FDA35091890E}">
      <dgm:prSet/>
      <dgm:spPr/>
      <dgm:t>
        <a:bodyPr/>
        <a:lstStyle/>
        <a:p>
          <a:r>
            <a:rPr lang="en-GB"/>
            <a:t>– Monitoring progress on simple exercise plans</a:t>
          </a:r>
        </a:p>
      </dgm:t>
    </dgm:pt>
    <dgm:pt modelId="{28B18C37-BB83-437D-9554-C9A282BE1CC4}" type="parTrans" cxnId="{2A1EF756-963B-4299-A102-9D42D4F4C70F}">
      <dgm:prSet/>
      <dgm:spPr/>
      <dgm:t>
        <a:bodyPr/>
        <a:lstStyle/>
        <a:p>
          <a:endParaRPr lang="en-GB"/>
        </a:p>
      </dgm:t>
    </dgm:pt>
    <dgm:pt modelId="{2C784C56-C84B-4BBA-B4A4-9FFDF6326F57}" type="sibTrans" cxnId="{2A1EF756-963B-4299-A102-9D42D4F4C70F}">
      <dgm:prSet/>
      <dgm:spPr/>
      <dgm:t>
        <a:bodyPr/>
        <a:lstStyle/>
        <a:p>
          <a:endParaRPr lang="en-GB"/>
        </a:p>
      </dgm:t>
    </dgm:pt>
    <dgm:pt modelId="{9CC6054E-B5BB-4771-96B0-AA0469236187}">
      <dgm:prSet/>
      <dgm:spPr/>
      <dgm:t>
        <a:bodyPr/>
        <a:lstStyle/>
        <a:p>
          <a:r>
            <a:rPr lang="en-GB"/>
            <a:t>– Equipment checks</a:t>
          </a:r>
        </a:p>
      </dgm:t>
    </dgm:pt>
    <dgm:pt modelId="{1FAC92AE-6D1A-454D-914E-C12515B15B93}" type="parTrans" cxnId="{7A46D052-A56F-4239-84B6-2E79EDFFF222}">
      <dgm:prSet/>
      <dgm:spPr/>
      <dgm:t>
        <a:bodyPr/>
        <a:lstStyle/>
        <a:p>
          <a:endParaRPr lang="en-GB"/>
        </a:p>
      </dgm:t>
    </dgm:pt>
    <dgm:pt modelId="{7429D10C-8317-4C13-B550-D3D32C4E4683}" type="sibTrans" cxnId="{7A46D052-A56F-4239-84B6-2E79EDFFF222}">
      <dgm:prSet/>
      <dgm:spPr/>
      <dgm:t>
        <a:bodyPr/>
        <a:lstStyle/>
        <a:p>
          <a:endParaRPr lang="en-GB"/>
        </a:p>
      </dgm:t>
    </dgm:pt>
    <dgm:pt modelId="{C70A3630-DF07-4464-87A1-20E3888822F2}" type="pres">
      <dgm:prSet presAssocID="{39341A55-3056-4D52-989B-C989900915B3}" presName="vert0" presStyleCnt="0">
        <dgm:presLayoutVars>
          <dgm:dir/>
          <dgm:animOne val="branch"/>
          <dgm:animLvl val="lvl"/>
        </dgm:presLayoutVars>
      </dgm:prSet>
      <dgm:spPr/>
    </dgm:pt>
    <dgm:pt modelId="{1968C62A-685D-453A-8B7F-2A5A56EC0F2D}" type="pres">
      <dgm:prSet presAssocID="{418A8DC7-6A8B-4679-87E6-61732CD799B7}" presName="thickLine" presStyleLbl="alignNode1" presStyleIdx="0" presStyleCnt="6"/>
      <dgm:spPr/>
    </dgm:pt>
    <dgm:pt modelId="{9FDC81DB-9584-4BF4-A06F-FB552178C571}" type="pres">
      <dgm:prSet presAssocID="{418A8DC7-6A8B-4679-87E6-61732CD799B7}" presName="horz1" presStyleCnt="0"/>
      <dgm:spPr/>
    </dgm:pt>
    <dgm:pt modelId="{B33E77DC-D5DC-4094-B394-4DB3B5F31D3E}" type="pres">
      <dgm:prSet presAssocID="{418A8DC7-6A8B-4679-87E6-61732CD799B7}" presName="tx1" presStyleLbl="revTx" presStyleIdx="0" presStyleCnt="6"/>
      <dgm:spPr/>
    </dgm:pt>
    <dgm:pt modelId="{33456E55-5781-4AC2-A88E-C546E12DA439}" type="pres">
      <dgm:prSet presAssocID="{418A8DC7-6A8B-4679-87E6-61732CD799B7}" presName="vert1" presStyleCnt="0"/>
      <dgm:spPr/>
    </dgm:pt>
    <dgm:pt modelId="{10AE5EBA-1AA8-4DD2-94F6-51E7D948F0FA}" type="pres">
      <dgm:prSet presAssocID="{0350243C-2EA8-4198-8562-DD30411E8184}" presName="thickLine" presStyleLbl="alignNode1" presStyleIdx="1" presStyleCnt="6"/>
      <dgm:spPr/>
    </dgm:pt>
    <dgm:pt modelId="{FF7820B6-DD25-409E-9F35-A3593DB8F0F9}" type="pres">
      <dgm:prSet presAssocID="{0350243C-2EA8-4198-8562-DD30411E8184}" presName="horz1" presStyleCnt="0"/>
      <dgm:spPr/>
    </dgm:pt>
    <dgm:pt modelId="{918847E9-3109-4AA7-9349-F5DC77DCA9F2}" type="pres">
      <dgm:prSet presAssocID="{0350243C-2EA8-4198-8562-DD30411E8184}" presName="tx1" presStyleLbl="revTx" presStyleIdx="1" presStyleCnt="6"/>
      <dgm:spPr/>
    </dgm:pt>
    <dgm:pt modelId="{A9F88DA1-38E4-44C3-B201-91770C7EF718}" type="pres">
      <dgm:prSet presAssocID="{0350243C-2EA8-4198-8562-DD30411E8184}" presName="vert1" presStyleCnt="0"/>
      <dgm:spPr/>
    </dgm:pt>
    <dgm:pt modelId="{E43370B2-F659-406C-89FE-31BF58770B23}" type="pres">
      <dgm:prSet presAssocID="{6BF951AD-CE83-41E3-B812-25C307E08A4B}" presName="thickLine" presStyleLbl="alignNode1" presStyleIdx="2" presStyleCnt="6"/>
      <dgm:spPr/>
    </dgm:pt>
    <dgm:pt modelId="{3100DFE9-5965-4064-B788-A4807F56B311}" type="pres">
      <dgm:prSet presAssocID="{6BF951AD-CE83-41E3-B812-25C307E08A4B}" presName="horz1" presStyleCnt="0"/>
      <dgm:spPr/>
    </dgm:pt>
    <dgm:pt modelId="{62B56AFF-AF08-4FBD-ADAA-93A08456A924}" type="pres">
      <dgm:prSet presAssocID="{6BF951AD-CE83-41E3-B812-25C307E08A4B}" presName="tx1" presStyleLbl="revTx" presStyleIdx="2" presStyleCnt="6"/>
      <dgm:spPr/>
    </dgm:pt>
    <dgm:pt modelId="{9A9221E0-A437-40E9-9B47-6EFF5BEFB2C7}" type="pres">
      <dgm:prSet presAssocID="{6BF951AD-CE83-41E3-B812-25C307E08A4B}" presName="vert1" presStyleCnt="0"/>
      <dgm:spPr/>
    </dgm:pt>
    <dgm:pt modelId="{E69F3C38-DC07-4949-94EF-9749227FD7D6}" type="pres">
      <dgm:prSet presAssocID="{36831BC6-A1B8-49D9-833E-6EEEFABA4210}" presName="thickLine" presStyleLbl="alignNode1" presStyleIdx="3" presStyleCnt="6"/>
      <dgm:spPr/>
    </dgm:pt>
    <dgm:pt modelId="{14F83B22-62CC-4EC1-9236-9B8D445B7AD0}" type="pres">
      <dgm:prSet presAssocID="{36831BC6-A1B8-49D9-833E-6EEEFABA4210}" presName="horz1" presStyleCnt="0"/>
      <dgm:spPr/>
    </dgm:pt>
    <dgm:pt modelId="{C2DDAE3C-4497-44E7-B19A-71D8ADF0EAB8}" type="pres">
      <dgm:prSet presAssocID="{36831BC6-A1B8-49D9-833E-6EEEFABA4210}" presName="tx1" presStyleLbl="revTx" presStyleIdx="3" presStyleCnt="6"/>
      <dgm:spPr/>
    </dgm:pt>
    <dgm:pt modelId="{8C5CE840-8E2E-4927-A110-4EDAE07E4E0E}" type="pres">
      <dgm:prSet presAssocID="{36831BC6-A1B8-49D9-833E-6EEEFABA4210}" presName="vert1" presStyleCnt="0"/>
      <dgm:spPr/>
    </dgm:pt>
    <dgm:pt modelId="{220A905C-6354-433F-8E0F-07D38955D217}" type="pres">
      <dgm:prSet presAssocID="{9F9DE17F-8E67-4F29-8539-FDA35091890E}" presName="thickLine" presStyleLbl="alignNode1" presStyleIdx="4" presStyleCnt="6"/>
      <dgm:spPr/>
    </dgm:pt>
    <dgm:pt modelId="{097696EF-B4AC-4CE5-A0EE-E7ADA6D98F7D}" type="pres">
      <dgm:prSet presAssocID="{9F9DE17F-8E67-4F29-8539-FDA35091890E}" presName="horz1" presStyleCnt="0"/>
      <dgm:spPr/>
    </dgm:pt>
    <dgm:pt modelId="{962B86B2-E558-4161-BC11-449D3F3A407B}" type="pres">
      <dgm:prSet presAssocID="{9F9DE17F-8E67-4F29-8539-FDA35091890E}" presName="tx1" presStyleLbl="revTx" presStyleIdx="4" presStyleCnt="6"/>
      <dgm:spPr/>
    </dgm:pt>
    <dgm:pt modelId="{E80A17A0-D631-4A2E-B837-643B40519054}" type="pres">
      <dgm:prSet presAssocID="{9F9DE17F-8E67-4F29-8539-FDA35091890E}" presName="vert1" presStyleCnt="0"/>
      <dgm:spPr/>
    </dgm:pt>
    <dgm:pt modelId="{F5B1B361-7444-4DB0-81C9-9944DE6CB219}" type="pres">
      <dgm:prSet presAssocID="{9CC6054E-B5BB-4771-96B0-AA0469236187}" presName="thickLine" presStyleLbl="alignNode1" presStyleIdx="5" presStyleCnt="6"/>
      <dgm:spPr/>
    </dgm:pt>
    <dgm:pt modelId="{83CCA7C3-6BBA-4A4E-9666-CFF12659CF2B}" type="pres">
      <dgm:prSet presAssocID="{9CC6054E-B5BB-4771-96B0-AA0469236187}" presName="horz1" presStyleCnt="0"/>
      <dgm:spPr/>
    </dgm:pt>
    <dgm:pt modelId="{A12F832E-7D99-4327-BCAC-2A6B5CF4FA90}" type="pres">
      <dgm:prSet presAssocID="{9CC6054E-B5BB-4771-96B0-AA0469236187}" presName="tx1" presStyleLbl="revTx" presStyleIdx="5" presStyleCnt="6"/>
      <dgm:spPr/>
    </dgm:pt>
    <dgm:pt modelId="{E6866349-668D-460D-BCA3-ABF3B2E14720}" type="pres">
      <dgm:prSet presAssocID="{9CC6054E-B5BB-4771-96B0-AA0469236187}" presName="vert1" presStyleCnt="0"/>
      <dgm:spPr/>
    </dgm:pt>
  </dgm:ptLst>
  <dgm:cxnLst>
    <dgm:cxn modelId="{51DE8606-B8B2-415C-9B88-8F7CE8371D28}" srcId="{39341A55-3056-4D52-989B-C989900915B3}" destId="{6BF951AD-CE83-41E3-B812-25C307E08A4B}" srcOrd="2" destOrd="0" parTransId="{BA9DC95E-9D95-423D-842D-B989CEB593C2}" sibTransId="{3AE12D40-4889-40F2-B114-2D67B76476EE}"/>
    <dgm:cxn modelId="{3E24BB2D-CD2A-405A-AF86-862875B474E8}" type="presOf" srcId="{0350243C-2EA8-4198-8562-DD30411E8184}" destId="{918847E9-3109-4AA7-9349-F5DC77DCA9F2}" srcOrd="0" destOrd="0" presId="urn:microsoft.com/office/officeart/2008/layout/LinedList"/>
    <dgm:cxn modelId="{36E2C95F-352B-4138-8796-D800AD6BA00A}" type="presOf" srcId="{9CC6054E-B5BB-4771-96B0-AA0469236187}" destId="{A12F832E-7D99-4327-BCAC-2A6B5CF4FA90}" srcOrd="0" destOrd="0" presId="urn:microsoft.com/office/officeart/2008/layout/LinedList"/>
    <dgm:cxn modelId="{B3776F66-7F4C-4405-9756-ED1113E784C1}" srcId="{39341A55-3056-4D52-989B-C989900915B3}" destId="{0350243C-2EA8-4198-8562-DD30411E8184}" srcOrd="1" destOrd="0" parTransId="{2C4561F6-AE15-4BED-AC2C-F3E37A70FDAD}" sibTransId="{84801BAB-D472-4CD3-80A5-3BECBE6FB4F1}"/>
    <dgm:cxn modelId="{7A46D052-A56F-4239-84B6-2E79EDFFF222}" srcId="{39341A55-3056-4D52-989B-C989900915B3}" destId="{9CC6054E-B5BB-4771-96B0-AA0469236187}" srcOrd="5" destOrd="0" parTransId="{1FAC92AE-6D1A-454D-914E-C12515B15B93}" sibTransId="{7429D10C-8317-4C13-B550-D3D32C4E4683}"/>
    <dgm:cxn modelId="{2A1EF756-963B-4299-A102-9D42D4F4C70F}" srcId="{39341A55-3056-4D52-989B-C989900915B3}" destId="{9F9DE17F-8E67-4F29-8539-FDA35091890E}" srcOrd="4" destOrd="0" parTransId="{28B18C37-BB83-437D-9554-C9A282BE1CC4}" sibTransId="{2C784C56-C84B-4BBA-B4A4-9FFDF6326F57}"/>
    <dgm:cxn modelId="{911A547D-D409-4502-AA12-86B24249EF04}" srcId="{39341A55-3056-4D52-989B-C989900915B3}" destId="{418A8DC7-6A8B-4679-87E6-61732CD799B7}" srcOrd="0" destOrd="0" parTransId="{221AB673-8BFD-4181-99D9-E5ABC181E85B}" sibTransId="{C5032AD0-2C8C-4F2E-B1A1-56FB7BC498B4}"/>
    <dgm:cxn modelId="{64EA7895-78A0-4AA1-8C73-4E8B4EA06BE9}" type="presOf" srcId="{39341A55-3056-4D52-989B-C989900915B3}" destId="{C70A3630-DF07-4464-87A1-20E3888822F2}" srcOrd="0" destOrd="0" presId="urn:microsoft.com/office/officeart/2008/layout/LinedList"/>
    <dgm:cxn modelId="{CF661998-B351-45E5-988A-4DB1F1C76E1E}" type="presOf" srcId="{418A8DC7-6A8B-4679-87E6-61732CD799B7}" destId="{B33E77DC-D5DC-4094-B394-4DB3B5F31D3E}" srcOrd="0" destOrd="0" presId="urn:microsoft.com/office/officeart/2008/layout/LinedList"/>
    <dgm:cxn modelId="{A6FF2B9E-2E9D-4A70-BCB4-83C789D68210}" type="presOf" srcId="{6BF951AD-CE83-41E3-B812-25C307E08A4B}" destId="{62B56AFF-AF08-4FBD-ADAA-93A08456A924}" srcOrd="0" destOrd="0" presId="urn:microsoft.com/office/officeart/2008/layout/LinedList"/>
    <dgm:cxn modelId="{CC6FA4BC-026D-48A9-84E8-783FCDA6241C}" type="presOf" srcId="{9F9DE17F-8E67-4F29-8539-FDA35091890E}" destId="{962B86B2-E558-4161-BC11-449D3F3A407B}" srcOrd="0" destOrd="0" presId="urn:microsoft.com/office/officeart/2008/layout/LinedList"/>
    <dgm:cxn modelId="{FBC7A3CC-0068-4E4B-B8E0-BDF12D0F0D35}" srcId="{39341A55-3056-4D52-989B-C989900915B3}" destId="{36831BC6-A1B8-49D9-833E-6EEEFABA4210}" srcOrd="3" destOrd="0" parTransId="{BC5C0119-1228-4AF8-8C36-832F65F334B0}" sibTransId="{255A61C6-2964-4D0B-A04D-F29CCE5BFEAC}"/>
    <dgm:cxn modelId="{CE8953F3-F796-4A16-951A-D434B8BCFFBE}" type="presOf" srcId="{36831BC6-A1B8-49D9-833E-6EEEFABA4210}" destId="{C2DDAE3C-4497-44E7-B19A-71D8ADF0EAB8}" srcOrd="0" destOrd="0" presId="urn:microsoft.com/office/officeart/2008/layout/LinedList"/>
    <dgm:cxn modelId="{CDD04668-D587-433A-9338-A1454BE5C0CD}" type="presParOf" srcId="{C70A3630-DF07-4464-87A1-20E3888822F2}" destId="{1968C62A-685D-453A-8B7F-2A5A56EC0F2D}" srcOrd="0" destOrd="0" presId="urn:microsoft.com/office/officeart/2008/layout/LinedList"/>
    <dgm:cxn modelId="{A68B415B-E64C-49D3-A888-B4B5322596B6}" type="presParOf" srcId="{C70A3630-DF07-4464-87A1-20E3888822F2}" destId="{9FDC81DB-9584-4BF4-A06F-FB552178C571}" srcOrd="1" destOrd="0" presId="urn:microsoft.com/office/officeart/2008/layout/LinedList"/>
    <dgm:cxn modelId="{54577039-5621-4995-AFA7-1C27061268EE}" type="presParOf" srcId="{9FDC81DB-9584-4BF4-A06F-FB552178C571}" destId="{B33E77DC-D5DC-4094-B394-4DB3B5F31D3E}" srcOrd="0" destOrd="0" presId="urn:microsoft.com/office/officeart/2008/layout/LinedList"/>
    <dgm:cxn modelId="{4B671A4C-B004-4223-B9D7-862CC5B2D93F}" type="presParOf" srcId="{9FDC81DB-9584-4BF4-A06F-FB552178C571}" destId="{33456E55-5781-4AC2-A88E-C546E12DA439}" srcOrd="1" destOrd="0" presId="urn:microsoft.com/office/officeart/2008/layout/LinedList"/>
    <dgm:cxn modelId="{FF7837FA-EDA3-48BC-814A-AAA6BBDA6AC2}" type="presParOf" srcId="{C70A3630-DF07-4464-87A1-20E3888822F2}" destId="{10AE5EBA-1AA8-4DD2-94F6-51E7D948F0FA}" srcOrd="2" destOrd="0" presId="urn:microsoft.com/office/officeart/2008/layout/LinedList"/>
    <dgm:cxn modelId="{B00D1905-707E-4D16-9EFE-8B9EEDEE90B0}" type="presParOf" srcId="{C70A3630-DF07-4464-87A1-20E3888822F2}" destId="{FF7820B6-DD25-409E-9F35-A3593DB8F0F9}" srcOrd="3" destOrd="0" presId="urn:microsoft.com/office/officeart/2008/layout/LinedList"/>
    <dgm:cxn modelId="{7A661359-7775-48EE-94B1-BC7C968D630F}" type="presParOf" srcId="{FF7820B6-DD25-409E-9F35-A3593DB8F0F9}" destId="{918847E9-3109-4AA7-9349-F5DC77DCA9F2}" srcOrd="0" destOrd="0" presId="urn:microsoft.com/office/officeart/2008/layout/LinedList"/>
    <dgm:cxn modelId="{C4907DA6-A022-4643-86DD-B80EE8680B58}" type="presParOf" srcId="{FF7820B6-DD25-409E-9F35-A3593DB8F0F9}" destId="{A9F88DA1-38E4-44C3-B201-91770C7EF718}" srcOrd="1" destOrd="0" presId="urn:microsoft.com/office/officeart/2008/layout/LinedList"/>
    <dgm:cxn modelId="{879BA78D-BB0D-4B1A-96C7-7EFE09562329}" type="presParOf" srcId="{C70A3630-DF07-4464-87A1-20E3888822F2}" destId="{E43370B2-F659-406C-89FE-31BF58770B23}" srcOrd="4" destOrd="0" presId="urn:microsoft.com/office/officeart/2008/layout/LinedList"/>
    <dgm:cxn modelId="{0FF9F1AE-7892-47F6-9C89-9DDDEA14E7B0}" type="presParOf" srcId="{C70A3630-DF07-4464-87A1-20E3888822F2}" destId="{3100DFE9-5965-4064-B788-A4807F56B311}" srcOrd="5" destOrd="0" presId="urn:microsoft.com/office/officeart/2008/layout/LinedList"/>
    <dgm:cxn modelId="{F44EEECC-3ACE-495D-B31B-564480C5F7EE}" type="presParOf" srcId="{3100DFE9-5965-4064-B788-A4807F56B311}" destId="{62B56AFF-AF08-4FBD-ADAA-93A08456A924}" srcOrd="0" destOrd="0" presId="urn:microsoft.com/office/officeart/2008/layout/LinedList"/>
    <dgm:cxn modelId="{E19E61EE-7222-4377-82CB-64451CEBA67E}" type="presParOf" srcId="{3100DFE9-5965-4064-B788-A4807F56B311}" destId="{9A9221E0-A437-40E9-9B47-6EFF5BEFB2C7}" srcOrd="1" destOrd="0" presId="urn:microsoft.com/office/officeart/2008/layout/LinedList"/>
    <dgm:cxn modelId="{ADAB2DEA-C379-45C8-9EEC-A58E3763517A}" type="presParOf" srcId="{C70A3630-DF07-4464-87A1-20E3888822F2}" destId="{E69F3C38-DC07-4949-94EF-9749227FD7D6}" srcOrd="6" destOrd="0" presId="urn:microsoft.com/office/officeart/2008/layout/LinedList"/>
    <dgm:cxn modelId="{3A1310FA-9BAA-435B-BF67-8B62752001DF}" type="presParOf" srcId="{C70A3630-DF07-4464-87A1-20E3888822F2}" destId="{14F83B22-62CC-4EC1-9236-9B8D445B7AD0}" srcOrd="7" destOrd="0" presId="urn:microsoft.com/office/officeart/2008/layout/LinedList"/>
    <dgm:cxn modelId="{DBB83C06-C8FC-428B-BD04-2E82EE79ED26}" type="presParOf" srcId="{14F83B22-62CC-4EC1-9236-9B8D445B7AD0}" destId="{C2DDAE3C-4497-44E7-B19A-71D8ADF0EAB8}" srcOrd="0" destOrd="0" presId="urn:microsoft.com/office/officeart/2008/layout/LinedList"/>
    <dgm:cxn modelId="{2A4C565A-4773-40FC-8906-D0F0C98FC98F}" type="presParOf" srcId="{14F83B22-62CC-4EC1-9236-9B8D445B7AD0}" destId="{8C5CE840-8E2E-4927-A110-4EDAE07E4E0E}" srcOrd="1" destOrd="0" presId="urn:microsoft.com/office/officeart/2008/layout/LinedList"/>
    <dgm:cxn modelId="{BD8E4465-E6CC-4A5D-B3C2-C1B4B1052DD2}" type="presParOf" srcId="{C70A3630-DF07-4464-87A1-20E3888822F2}" destId="{220A905C-6354-433F-8E0F-07D38955D217}" srcOrd="8" destOrd="0" presId="urn:microsoft.com/office/officeart/2008/layout/LinedList"/>
    <dgm:cxn modelId="{3C90361F-7175-45FB-A9D6-596AC41A4490}" type="presParOf" srcId="{C70A3630-DF07-4464-87A1-20E3888822F2}" destId="{097696EF-B4AC-4CE5-A0EE-E7ADA6D98F7D}" srcOrd="9" destOrd="0" presId="urn:microsoft.com/office/officeart/2008/layout/LinedList"/>
    <dgm:cxn modelId="{9F1B98DB-C86B-40DD-BF36-7CE7219708E9}" type="presParOf" srcId="{097696EF-B4AC-4CE5-A0EE-E7ADA6D98F7D}" destId="{962B86B2-E558-4161-BC11-449D3F3A407B}" srcOrd="0" destOrd="0" presId="urn:microsoft.com/office/officeart/2008/layout/LinedList"/>
    <dgm:cxn modelId="{E4E9AA86-14F9-42F6-9EBF-734E78156632}" type="presParOf" srcId="{097696EF-B4AC-4CE5-A0EE-E7ADA6D98F7D}" destId="{E80A17A0-D631-4A2E-B837-643B40519054}" srcOrd="1" destOrd="0" presId="urn:microsoft.com/office/officeart/2008/layout/LinedList"/>
    <dgm:cxn modelId="{A57DF882-F057-45EE-9664-1D5C067DD378}" type="presParOf" srcId="{C70A3630-DF07-4464-87A1-20E3888822F2}" destId="{F5B1B361-7444-4DB0-81C9-9944DE6CB219}" srcOrd="10" destOrd="0" presId="urn:microsoft.com/office/officeart/2008/layout/LinedList"/>
    <dgm:cxn modelId="{6724F148-EEF4-46F3-8BEC-D5B9A6D42765}" type="presParOf" srcId="{C70A3630-DF07-4464-87A1-20E3888822F2}" destId="{83CCA7C3-6BBA-4A4E-9666-CFF12659CF2B}" srcOrd="11" destOrd="0" presId="urn:microsoft.com/office/officeart/2008/layout/LinedList"/>
    <dgm:cxn modelId="{80495819-39AA-4EEC-8487-15D704C4947B}" type="presParOf" srcId="{83CCA7C3-6BBA-4A4E-9666-CFF12659CF2B}" destId="{A12F832E-7D99-4327-BCAC-2A6B5CF4FA90}" srcOrd="0" destOrd="0" presId="urn:microsoft.com/office/officeart/2008/layout/LinedList"/>
    <dgm:cxn modelId="{2EF8772A-9FC9-4D11-AD78-9A2FE2E53553}" type="presParOf" srcId="{83CCA7C3-6BBA-4A4E-9666-CFF12659CF2B}" destId="{E6866349-668D-460D-BCA3-ABF3B2E1472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CFF91FC-A945-42A9-AAE8-2063A9DB8DC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BFEDF40-2132-4425-882A-635839E99F0E}">
      <dgm:prSet/>
      <dgm:spPr/>
      <dgm:t>
        <a:bodyPr/>
        <a:lstStyle/>
        <a:p>
          <a:r>
            <a:rPr lang="en-GB"/>
            <a:t>1.	⏰ Time Management – Efficient scheduling</a:t>
          </a:r>
          <a:endParaRPr lang="en-US"/>
        </a:p>
      </dgm:t>
    </dgm:pt>
    <dgm:pt modelId="{A1C6BD02-EEBC-4A2C-A5F3-B6F2F924BCD5}" type="parTrans" cxnId="{F305F4A8-14ED-4BB5-8429-46A0C5133476}">
      <dgm:prSet/>
      <dgm:spPr/>
      <dgm:t>
        <a:bodyPr/>
        <a:lstStyle/>
        <a:p>
          <a:endParaRPr lang="en-US"/>
        </a:p>
      </dgm:t>
    </dgm:pt>
    <dgm:pt modelId="{B3FB63D0-C3B8-4090-BE36-B4C8383765A0}" type="sibTrans" cxnId="{F305F4A8-14ED-4BB5-8429-46A0C5133476}">
      <dgm:prSet/>
      <dgm:spPr/>
      <dgm:t>
        <a:bodyPr/>
        <a:lstStyle/>
        <a:p>
          <a:endParaRPr lang="en-US"/>
        </a:p>
      </dgm:t>
    </dgm:pt>
    <dgm:pt modelId="{001039FD-4315-40F1-890E-DEA21B918955}">
      <dgm:prSet/>
      <dgm:spPr/>
      <dgm:t>
        <a:bodyPr/>
        <a:lstStyle/>
        <a:p>
          <a:r>
            <a:rPr lang="en-GB"/>
            <a:t>2.	✅ Clinical Screening – Identify suitable patients</a:t>
          </a:r>
          <a:endParaRPr lang="en-US"/>
        </a:p>
      </dgm:t>
    </dgm:pt>
    <dgm:pt modelId="{E5EE0FB3-31F7-4121-81B8-5FD5CB8F4EB7}" type="parTrans" cxnId="{471CC36A-D8F3-4C6D-BA88-3A8330C5728E}">
      <dgm:prSet/>
      <dgm:spPr/>
      <dgm:t>
        <a:bodyPr/>
        <a:lstStyle/>
        <a:p>
          <a:endParaRPr lang="en-US"/>
        </a:p>
      </dgm:t>
    </dgm:pt>
    <dgm:pt modelId="{A1C96F5E-813D-412C-8E29-6F06108AB707}" type="sibTrans" cxnId="{471CC36A-D8F3-4C6D-BA88-3A8330C5728E}">
      <dgm:prSet/>
      <dgm:spPr/>
      <dgm:t>
        <a:bodyPr/>
        <a:lstStyle/>
        <a:p>
          <a:endParaRPr lang="en-US"/>
        </a:p>
      </dgm:t>
    </dgm:pt>
    <dgm:pt modelId="{2020F0CB-3F17-499E-A2FF-24EDA791A1CD}">
      <dgm:prSet/>
      <dgm:spPr/>
      <dgm:t>
        <a:bodyPr/>
        <a:lstStyle/>
        <a:p>
          <a:r>
            <a:rPr lang="en-GB"/>
            <a:t>3.	🤝 Collaboration – Work with MDT/Band 6/7</a:t>
          </a:r>
          <a:endParaRPr lang="en-US"/>
        </a:p>
      </dgm:t>
    </dgm:pt>
    <dgm:pt modelId="{33E85E10-82AB-4C34-8EF5-64259610ECC8}" type="parTrans" cxnId="{80C89170-9B75-4940-89B8-61F5670763C9}">
      <dgm:prSet/>
      <dgm:spPr/>
      <dgm:t>
        <a:bodyPr/>
        <a:lstStyle/>
        <a:p>
          <a:endParaRPr lang="en-US"/>
        </a:p>
      </dgm:t>
    </dgm:pt>
    <dgm:pt modelId="{B414B6EC-D3DE-41B6-BF88-08015C33E8E5}" type="sibTrans" cxnId="{80C89170-9B75-4940-89B8-61F5670763C9}">
      <dgm:prSet/>
      <dgm:spPr/>
      <dgm:t>
        <a:bodyPr/>
        <a:lstStyle/>
        <a:p>
          <a:endParaRPr lang="en-US"/>
        </a:p>
      </dgm:t>
    </dgm:pt>
    <dgm:pt modelId="{375ED159-6DA7-4FE6-86DF-0ABC565A34D1}">
      <dgm:prSet/>
      <dgm:spPr/>
      <dgm:t>
        <a:bodyPr/>
        <a:lstStyle/>
        <a:p>
          <a:r>
            <a:rPr lang="en-GB"/>
            <a:t>4.	💡 Problem-Solving – Streamline workflow</a:t>
          </a:r>
          <a:endParaRPr lang="en-US"/>
        </a:p>
      </dgm:t>
    </dgm:pt>
    <dgm:pt modelId="{39A8EBED-B2A2-4095-8C47-C1843C09C65B}" type="parTrans" cxnId="{C85BD1C4-7E89-46E2-8F5D-A7D13AF44A78}">
      <dgm:prSet/>
      <dgm:spPr/>
      <dgm:t>
        <a:bodyPr/>
        <a:lstStyle/>
        <a:p>
          <a:endParaRPr lang="en-US"/>
        </a:p>
      </dgm:t>
    </dgm:pt>
    <dgm:pt modelId="{39A04E81-A835-4AB6-B9F3-F6FB31E88ECF}" type="sibTrans" cxnId="{C85BD1C4-7E89-46E2-8F5D-A7D13AF44A78}">
      <dgm:prSet/>
      <dgm:spPr/>
      <dgm:t>
        <a:bodyPr/>
        <a:lstStyle/>
        <a:p>
          <a:endParaRPr lang="en-US"/>
        </a:p>
      </dgm:t>
    </dgm:pt>
    <dgm:pt modelId="{4CA39EA7-88C6-41E2-94EB-DEC5560B088D}">
      <dgm:prSet/>
      <dgm:spPr/>
      <dgm:t>
        <a:bodyPr/>
        <a:lstStyle/>
        <a:p>
          <a:r>
            <a:rPr lang="en-GB"/>
            <a:t>5.	🔄 Adaptability – Handle dynamic caseload</a:t>
          </a:r>
          <a:endParaRPr lang="en-US"/>
        </a:p>
      </dgm:t>
    </dgm:pt>
    <dgm:pt modelId="{355F5842-C378-4FE5-B609-D0B0344BFBCE}" type="parTrans" cxnId="{8B45361C-6CD3-4F60-BD8F-91F6F32C1ABC}">
      <dgm:prSet/>
      <dgm:spPr/>
      <dgm:t>
        <a:bodyPr/>
        <a:lstStyle/>
        <a:p>
          <a:endParaRPr lang="en-US"/>
        </a:p>
      </dgm:t>
    </dgm:pt>
    <dgm:pt modelId="{75A75BA8-780B-4A1A-86AB-5B8C699970CC}" type="sibTrans" cxnId="{8B45361C-6CD3-4F60-BD8F-91F6F32C1ABC}">
      <dgm:prSet/>
      <dgm:spPr/>
      <dgm:t>
        <a:bodyPr/>
        <a:lstStyle/>
        <a:p>
          <a:endParaRPr lang="en-US"/>
        </a:p>
      </dgm:t>
    </dgm:pt>
    <dgm:pt modelId="{45F5F7DA-97E0-482B-9F24-AD8A242DF26A}">
      <dgm:prSet/>
      <dgm:spPr/>
      <dgm:t>
        <a:bodyPr/>
        <a:lstStyle/>
        <a:p>
          <a:r>
            <a:rPr lang="en-GB"/>
            <a:t>6.	🎯 Accountability – Track outcomes</a:t>
          </a:r>
          <a:endParaRPr lang="en-US"/>
        </a:p>
      </dgm:t>
    </dgm:pt>
    <dgm:pt modelId="{1C0C69EE-46FB-495B-B520-897917F89033}" type="parTrans" cxnId="{473370FB-2A37-44F7-BD0A-DACA8CF13B34}">
      <dgm:prSet/>
      <dgm:spPr/>
      <dgm:t>
        <a:bodyPr/>
        <a:lstStyle/>
        <a:p>
          <a:endParaRPr lang="en-US"/>
        </a:p>
      </dgm:t>
    </dgm:pt>
    <dgm:pt modelId="{38FC847C-C03E-4A6E-B07F-BD5C43DED5C8}" type="sibTrans" cxnId="{473370FB-2A37-44F7-BD0A-DACA8CF13B34}">
      <dgm:prSet/>
      <dgm:spPr/>
      <dgm:t>
        <a:bodyPr/>
        <a:lstStyle/>
        <a:p>
          <a:endParaRPr lang="en-US"/>
        </a:p>
      </dgm:t>
    </dgm:pt>
    <dgm:pt modelId="{932A5964-0C04-496D-B57E-8ED40EEE9C2D}" type="pres">
      <dgm:prSet presAssocID="{ECFF91FC-A945-42A9-AAE8-2063A9DB8DCC}" presName="root" presStyleCnt="0">
        <dgm:presLayoutVars>
          <dgm:dir/>
          <dgm:resizeHandles val="exact"/>
        </dgm:presLayoutVars>
      </dgm:prSet>
      <dgm:spPr/>
    </dgm:pt>
    <dgm:pt modelId="{FA7D77C6-BAF1-490F-AFF9-F31A1DE6C6AF}" type="pres">
      <dgm:prSet presAssocID="{DBFEDF40-2132-4425-882A-635839E99F0E}" presName="compNode" presStyleCnt="0"/>
      <dgm:spPr/>
    </dgm:pt>
    <dgm:pt modelId="{17E3BA28-8C99-469D-8BDE-8116EA20A931}" type="pres">
      <dgm:prSet presAssocID="{DBFEDF40-2132-4425-882A-635839E99F0E}" presName="bgRect" presStyleLbl="bgShp" presStyleIdx="0" presStyleCnt="6"/>
      <dgm:spPr/>
    </dgm:pt>
    <dgm:pt modelId="{072992AB-51FA-40E2-8C4C-1C9A19FD45C4}" type="pres">
      <dgm:prSet presAssocID="{DBFEDF40-2132-4425-882A-635839E99F0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9C70C0EB-751F-456F-8AB2-E827D9A632CC}" type="pres">
      <dgm:prSet presAssocID="{DBFEDF40-2132-4425-882A-635839E99F0E}" presName="spaceRect" presStyleCnt="0"/>
      <dgm:spPr/>
    </dgm:pt>
    <dgm:pt modelId="{1D1248B7-6BCA-4195-84BF-44A90B5C62AD}" type="pres">
      <dgm:prSet presAssocID="{DBFEDF40-2132-4425-882A-635839E99F0E}" presName="parTx" presStyleLbl="revTx" presStyleIdx="0" presStyleCnt="6">
        <dgm:presLayoutVars>
          <dgm:chMax val="0"/>
          <dgm:chPref val="0"/>
        </dgm:presLayoutVars>
      </dgm:prSet>
      <dgm:spPr/>
    </dgm:pt>
    <dgm:pt modelId="{E1D52055-887D-4365-8EEA-5FA729C1DBEB}" type="pres">
      <dgm:prSet presAssocID="{B3FB63D0-C3B8-4090-BE36-B4C8383765A0}" presName="sibTrans" presStyleCnt="0"/>
      <dgm:spPr/>
    </dgm:pt>
    <dgm:pt modelId="{726F7CF0-3110-467D-A428-44EC486136BC}" type="pres">
      <dgm:prSet presAssocID="{001039FD-4315-40F1-890E-DEA21B918955}" presName="compNode" presStyleCnt="0"/>
      <dgm:spPr/>
    </dgm:pt>
    <dgm:pt modelId="{02AC8A9C-AFE8-4D19-8D08-40F594F2AC4E}" type="pres">
      <dgm:prSet presAssocID="{001039FD-4315-40F1-890E-DEA21B918955}" presName="bgRect" presStyleLbl="bgShp" presStyleIdx="1" presStyleCnt="6"/>
      <dgm:spPr/>
    </dgm:pt>
    <dgm:pt modelId="{89861A16-DA31-416D-9921-E73CFC1CA560}" type="pres">
      <dgm:prSet presAssocID="{001039FD-4315-40F1-890E-DEA21B91895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73F3D01-7EAE-4A42-BE5B-09E483A349A6}" type="pres">
      <dgm:prSet presAssocID="{001039FD-4315-40F1-890E-DEA21B918955}" presName="spaceRect" presStyleCnt="0"/>
      <dgm:spPr/>
    </dgm:pt>
    <dgm:pt modelId="{0334CFC1-6674-4323-95ED-E7B42C4FE1B9}" type="pres">
      <dgm:prSet presAssocID="{001039FD-4315-40F1-890E-DEA21B918955}" presName="parTx" presStyleLbl="revTx" presStyleIdx="1" presStyleCnt="6">
        <dgm:presLayoutVars>
          <dgm:chMax val="0"/>
          <dgm:chPref val="0"/>
        </dgm:presLayoutVars>
      </dgm:prSet>
      <dgm:spPr/>
    </dgm:pt>
    <dgm:pt modelId="{ACB68FBE-4DA7-4C5A-9A4E-36BE73B7AE41}" type="pres">
      <dgm:prSet presAssocID="{A1C96F5E-813D-412C-8E29-6F06108AB707}" presName="sibTrans" presStyleCnt="0"/>
      <dgm:spPr/>
    </dgm:pt>
    <dgm:pt modelId="{D7489E47-BFC9-40D0-A6AB-09BCA67CC73B}" type="pres">
      <dgm:prSet presAssocID="{2020F0CB-3F17-499E-A2FF-24EDA791A1CD}" presName="compNode" presStyleCnt="0"/>
      <dgm:spPr/>
    </dgm:pt>
    <dgm:pt modelId="{5222F544-04EF-4E98-BDBF-8F42F928F88C}" type="pres">
      <dgm:prSet presAssocID="{2020F0CB-3F17-499E-A2FF-24EDA791A1CD}" presName="bgRect" presStyleLbl="bgShp" presStyleIdx="2" presStyleCnt="6"/>
      <dgm:spPr/>
    </dgm:pt>
    <dgm:pt modelId="{070F9325-4E02-4A40-8DB7-8999E0AAE3A5}" type="pres">
      <dgm:prSet presAssocID="{2020F0CB-3F17-499E-A2FF-24EDA791A1CD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372474D6-1F3D-4195-9821-48A3B223472A}" type="pres">
      <dgm:prSet presAssocID="{2020F0CB-3F17-499E-A2FF-24EDA791A1CD}" presName="spaceRect" presStyleCnt="0"/>
      <dgm:spPr/>
    </dgm:pt>
    <dgm:pt modelId="{BDAD1618-FF92-4851-8409-98DB61EC10D6}" type="pres">
      <dgm:prSet presAssocID="{2020F0CB-3F17-499E-A2FF-24EDA791A1CD}" presName="parTx" presStyleLbl="revTx" presStyleIdx="2" presStyleCnt="6">
        <dgm:presLayoutVars>
          <dgm:chMax val="0"/>
          <dgm:chPref val="0"/>
        </dgm:presLayoutVars>
      </dgm:prSet>
      <dgm:spPr/>
    </dgm:pt>
    <dgm:pt modelId="{E69742F9-C908-4865-8950-C4527AE7E6AF}" type="pres">
      <dgm:prSet presAssocID="{B414B6EC-D3DE-41B6-BF88-08015C33E8E5}" presName="sibTrans" presStyleCnt="0"/>
      <dgm:spPr/>
    </dgm:pt>
    <dgm:pt modelId="{AA3DAAE8-82A6-4C2B-BCA3-CE998BF503DD}" type="pres">
      <dgm:prSet presAssocID="{375ED159-6DA7-4FE6-86DF-0ABC565A34D1}" presName="compNode" presStyleCnt="0"/>
      <dgm:spPr/>
    </dgm:pt>
    <dgm:pt modelId="{A5EE2EE9-1B5C-4571-88B3-A494F4E9AF30}" type="pres">
      <dgm:prSet presAssocID="{375ED159-6DA7-4FE6-86DF-0ABC565A34D1}" presName="bgRect" presStyleLbl="bgShp" presStyleIdx="3" presStyleCnt="6"/>
      <dgm:spPr/>
    </dgm:pt>
    <dgm:pt modelId="{05B5D3EB-DB69-438C-8DB4-5BE1CC31D213}" type="pres">
      <dgm:prSet presAssocID="{375ED159-6DA7-4FE6-86DF-0ABC565A34D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79A5892F-3FCA-4874-9181-C55EE639AD74}" type="pres">
      <dgm:prSet presAssocID="{375ED159-6DA7-4FE6-86DF-0ABC565A34D1}" presName="spaceRect" presStyleCnt="0"/>
      <dgm:spPr/>
    </dgm:pt>
    <dgm:pt modelId="{9733F984-56EA-4E74-8534-048CF01A4900}" type="pres">
      <dgm:prSet presAssocID="{375ED159-6DA7-4FE6-86DF-0ABC565A34D1}" presName="parTx" presStyleLbl="revTx" presStyleIdx="3" presStyleCnt="6">
        <dgm:presLayoutVars>
          <dgm:chMax val="0"/>
          <dgm:chPref val="0"/>
        </dgm:presLayoutVars>
      </dgm:prSet>
      <dgm:spPr/>
    </dgm:pt>
    <dgm:pt modelId="{926FAAFC-34E8-4D51-9C71-52D7811CC1B4}" type="pres">
      <dgm:prSet presAssocID="{39A04E81-A835-4AB6-B9F3-F6FB31E88ECF}" presName="sibTrans" presStyleCnt="0"/>
      <dgm:spPr/>
    </dgm:pt>
    <dgm:pt modelId="{4B72B242-6586-4884-8E03-446FEE0B19E9}" type="pres">
      <dgm:prSet presAssocID="{4CA39EA7-88C6-41E2-94EB-DEC5560B088D}" presName="compNode" presStyleCnt="0"/>
      <dgm:spPr/>
    </dgm:pt>
    <dgm:pt modelId="{AD671567-211F-423C-A274-1CF12057387B}" type="pres">
      <dgm:prSet presAssocID="{4CA39EA7-88C6-41E2-94EB-DEC5560B088D}" presName="bgRect" presStyleLbl="bgShp" presStyleIdx="4" presStyleCnt="6"/>
      <dgm:spPr/>
    </dgm:pt>
    <dgm:pt modelId="{11F72061-546B-405F-92F6-F1EAABD5BB92}" type="pres">
      <dgm:prSet presAssocID="{4CA39EA7-88C6-41E2-94EB-DEC5560B088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5F85EA0D-0801-463E-9760-CDB65C80745D}" type="pres">
      <dgm:prSet presAssocID="{4CA39EA7-88C6-41E2-94EB-DEC5560B088D}" presName="spaceRect" presStyleCnt="0"/>
      <dgm:spPr/>
    </dgm:pt>
    <dgm:pt modelId="{2535697C-6EDC-41C6-B0DD-12D07A3501D0}" type="pres">
      <dgm:prSet presAssocID="{4CA39EA7-88C6-41E2-94EB-DEC5560B088D}" presName="parTx" presStyleLbl="revTx" presStyleIdx="4" presStyleCnt="6">
        <dgm:presLayoutVars>
          <dgm:chMax val="0"/>
          <dgm:chPref val="0"/>
        </dgm:presLayoutVars>
      </dgm:prSet>
      <dgm:spPr/>
    </dgm:pt>
    <dgm:pt modelId="{D77D1A53-CFC5-40DE-B383-4079C05E47C4}" type="pres">
      <dgm:prSet presAssocID="{75A75BA8-780B-4A1A-86AB-5B8C699970CC}" presName="sibTrans" presStyleCnt="0"/>
      <dgm:spPr/>
    </dgm:pt>
    <dgm:pt modelId="{F1C76416-6989-40B6-8C90-D3500D764BC1}" type="pres">
      <dgm:prSet presAssocID="{45F5F7DA-97E0-482B-9F24-AD8A242DF26A}" presName="compNode" presStyleCnt="0"/>
      <dgm:spPr/>
    </dgm:pt>
    <dgm:pt modelId="{6403AB11-815E-4223-9695-91D2F6E60364}" type="pres">
      <dgm:prSet presAssocID="{45F5F7DA-97E0-482B-9F24-AD8A242DF26A}" presName="bgRect" presStyleLbl="bgShp" presStyleIdx="5" presStyleCnt="6"/>
      <dgm:spPr/>
    </dgm:pt>
    <dgm:pt modelId="{6FB10ED3-901C-44E7-A76D-19740FED742E}" type="pres">
      <dgm:prSet presAssocID="{45F5F7DA-97E0-482B-9F24-AD8A242DF26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9EB6FAA-6682-48C9-BFEF-0351E3AD59AB}" type="pres">
      <dgm:prSet presAssocID="{45F5F7DA-97E0-482B-9F24-AD8A242DF26A}" presName="spaceRect" presStyleCnt="0"/>
      <dgm:spPr/>
    </dgm:pt>
    <dgm:pt modelId="{0C1CDEC0-8524-4F10-ABB9-AC201EFB9927}" type="pres">
      <dgm:prSet presAssocID="{45F5F7DA-97E0-482B-9F24-AD8A242DF26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8B45361C-6CD3-4F60-BD8F-91F6F32C1ABC}" srcId="{ECFF91FC-A945-42A9-AAE8-2063A9DB8DCC}" destId="{4CA39EA7-88C6-41E2-94EB-DEC5560B088D}" srcOrd="4" destOrd="0" parTransId="{355F5842-C378-4FE5-B609-D0B0344BFBCE}" sibTransId="{75A75BA8-780B-4A1A-86AB-5B8C699970CC}"/>
    <dgm:cxn modelId="{196F8036-2F37-4B00-80B3-2F115A0FB6D5}" type="presOf" srcId="{001039FD-4315-40F1-890E-DEA21B918955}" destId="{0334CFC1-6674-4323-95ED-E7B42C4FE1B9}" srcOrd="0" destOrd="0" presId="urn:microsoft.com/office/officeart/2018/2/layout/IconVerticalSolidList"/>
    <dgm:cxn modelId="{471CC36A-D8F3-4C6D-BA88-3A8330C5728E}" srcId="{ECFF91FC-A945-42A9-AAE8-2063A9DB8DCC}" destId="{001039FD-4315-40F1-890E-DEA21B918955}" srcOrd="1" destOrd="0" parTransId="{E5EE0FB3-31F7-4121-81B8-5FD5CB8F4EB7}" sibTransId="{A1C96F5E-813D-412C-8E29-6F06108AB707}"/>
    <dgm:cxn modelId="{80C89170-9B75-4940-89B8-61F5670763C9}" srcId="{ECFF91FC-A945-42A9-AAE8-2063A9DB8DCC}" destId="{2020F0CB-3F17-499E-A2FF-24EDA791A1CD}" srcOrd="2" destOrd="0" parTransId="{33E85E10-82AB-4C34-8EF5-64259610ECC8}" sibTransId="{B414B6EC-D3DE-41B6-BF88-08015C33E8E5}"/>
    <dgm:cxn modelId="{D6C30D59-891F-4361-8D2F-E70FC9FDF77C}" type="presOf" srcId="{2020F0CB-3F17-499E-A2FF-24EDA791A1CD}" destId="{BDAD1618-FF92-4851-8409-98DB61EC10D6}" srcOrd="0" destOrd="0" presId="urn:microsoft.com/office/officeart/2018/2/layout/IconVerticalSolidList"/>
    <dgm:cxn modelId="{2050D695-2845-486E-8364-37DE6014084F}" type="presOf" srcId="{DBFEDF40-2132-4425-882A-635839E99F0E}" destId="{1D1248B7-6BCA-4195-84BF-44A90B5C62AD}" srcOrd="0" destOrd="0" presId="urn:microsoft.com/office/officeart/2018/2/layout/IconVerticalSolidList"/>
    <dgm:cxn modelId="{F305F4A8-14ED-4BB5-8429-46A0C5133476}" srcId="{ECFF91FC-A945-42A9-AAE8-2063A9DB8DCC}" destId="{DBFEDF40-2132-4425-882A-635839E99F0E}" srcOrd="0" destOrd="0" parTransId="{A1C6BD02-EEBC-4A2C-A5F3-B6F2F924BCD5}" sibTransId="{B3FB63D0-C3B8-4090-BE36-B4C8383765A0}"/>
    <dgm:cxn modelId="{35DA49B5-3D62-46F8-A406-C38FA9A69150}" type="presOf" srcId="{ECFF91FC-A945-42A9-AAE8-2063A9DB8DCC}" destId="{932A5964-0C04-496D-B57E-8ED40EEE9C2D}" srcOrd="0" destOrd="0" presId="urn:microsoft.com/office/officeart/2018/2/layout/IconVerticalSolidList"/>
    <dgm:cxn modelId="{378294C0-0BE4-47AD-BCD0-7E6C8B8F2AD7}" type="presOf" srcId="{375ED159-6DA7-4FE6-86DF-0ABC565A34D1}" destId="{9733F984-56EA-4E74-8534-048CF01A4900}" srcOrd="0" destOrd="0" presId="urn:microsoft.com/office/officeart/2018/2/layout/IconVerticalSolidList"/>
    <dgm:cxn modelId="{8545AAC2-29F8-4C96-98A4-65835BD69916}" type="presOf" srcId="{4CA39EA7-88C6-41E2-94EB-DEC5560B088D}" destId="{2535697C-6EDC-41C6-B0DD-12D07A3501D0}" srcOrd="0" destOrd="0" presId="urn:microsoft.com/office/officeart/2018/2/layout/IconVerticalSolidList"/>
    <dgm:cxn modelId="{C85BD1C4-7E89-46E2-8F5D-A7D13AF44A78}" srcId="{ECFF91FC-A945-42A9-AAE8-2063A9DB8DCC}" destId="{375ED159-6DA7-4FE6-86DF-0ABC565A34D1}" srcOrd="3" destOrd="0" parTransId="{39A8EBED-B2A2-4095-8C47-C1843C09C65B}" sibTransId="{39A04E81-A835-4AB6-B9F3-F6FB31E88ECF}"/>
    <dgm:cxn modelId="{FE5523D4-1A1B-44FC-B93C-1B04D358E40F}" type="presOf" srcId="{45F5F7DA-97E0-482B-9F24-AD8A242DF26A}" destId="{0C1CDEC0-8524-4F10-ABB9-AC201EFB9927}" srcOrd="0" destOrd="0" presId="urn:microsoft.com/office/officeart/2018/2/layout/IconVerticalSolidList"/>
    <dgm:cxn modelId="{473370FB-2A37-44F7-BD0A-DACA8CF13B34}" srcId="{ECFF91FC-A945-42A9-AAE8-2063A9DB8DCC}" destId="{45F5F7DA-97E0-482B-9F24-AD8A242DF26A}" srcOrd="5" destOrd="0" parTransId="{1C0C69EE-46FB-495B-B520-897917F89033}" sibTransId="{38FC847C-C03E-4A6E-B07F-BD5C43DED5C8}"/>
    <dgm:cxn modelId="{A4DBD34F-3154-4B71-AD8A-6BF55B487F84}" type="presParOf" srcId="{932A5964-0C04-496D-B57E-8ED40EEE9C2D}" destId="{FA7D77C6-BAF1-490F-AFF9-F31A1DE6C6AF}" srcOrd="0" destOrd="0" presId="urn:microsoft.com/office/officeart/2018/2/layout/IconVerticalSolidList"/>
    <dgm:cxn modelId="{2B4B0803-2782-46EC-8530-8507E0E69386}" type="presParOf" srcId="{FA7D77C6-BAF1-490F-AFF9-F31A1DE6C6AF}" destId="{17E3BA28-8C99-469D-8BDE-8116EA20A931}" srcOrd="0" destOrd="0" presId="urn:microsoft.com/office/officeart/2018/2/layout/IconVerticalSolidList"/>
    <dgm:cxn modelId="{C02AD485-130C-4F6D-8B21-03D222C4B6D9}" type="presParOf" srcId="{FA7D77C6-BAF1-490F-AFF9-F31A1DE6C6AF}" destId="{072992AB-51FA-40E2-8C4C-1C9A19FD45C4}" srcOrd="1" destOrd="0" presId="urn:microsoft.com/office/officeart/2018/2/layout/IconVerticalSolidList"/>
    <dgm:cxn modelId="{E64DCA33-A0AB-4BC4-BD37-4FBB8AF8CE10}" type="presParOf" srcId="{FA7D77C6-BAF1-490F-AFF9-F31A1DE6C6AF}" destId="{9C70C0EB-751F-456F-8AB2-E827D9A632CC}" srcOrd="2" destOrd="0" presId="urn:microsoft.com/office/officeart/2018/2/layout/IconVerticalSolidList"/>
    <dgm:cxn modelId="{FCF5E6DA-5DF8-4C98-8E7F-1D3E99BC790A}" type="presParOf" srcId="{FA7D77C6-BAF1-490F-AFF9-F31A1DE6C6AF}" destId="{1D1248B7-6BCA-4195-84BF-44A90B5C62AD}" srcOrd="3" destOrd="0" presId="urn:microsoft.com/office/officeart/2018/2/layout/IconVerticalSolidList"/>
    <dgm:cxn modelId="{93BD45C5-DE58-41BD-A651-84AFC9515492}" type="presParOf" srcId="{932A5964-0C04-496D-B57E-8ED40EEE9C2D}" destId="{E1D52055-887D-4365-8EEA-5FA729C1DBEB}" srcOrd="1" destOrd="0" presId="urn:microsoft.com/office/officeart/2018/2/layout/IconVerticalSolidList"/>
    <dgm:cxn modelId="{6BD6EDC3-D8C4-4359-9827-E81B96490FA8}" type="presParOf" srcId="{932A5964-0C04-496D-B57E-8ED40EEE9C2D}" destId="{726F7CF0-3110-467D-A428-44EC486136BC}" srcOrd="2" destOrd="0" presId="urn:microsoft.com/office/officeart/2018/2/layout/IconVerticalSolidList"/>
    <dgm:cxn modelId="{DB793EB1-2827-4838-8E09-949FE13C56CB}" type="presParOf" srcId="{726F7CF0-3110-467D-A428-44EC486136BC}" destId="{02AC8A9C-AFE8-4D19-8D08-40F594F2AC4E}" srcOrd="0" destOrd="0" presId="urn:microsoft.com/office/officeart/2018/2/layout/IconVerticalSolidList"/>
    <dgm:cxn modelId="{C40916D6-C1BD-45DC-A084-B617A0A756CC}" type="presParOf" srcId="{726F7CF0-3110-467D-A428-44EC486136BC}" destId="{89861A16-DA31-416D-9921-E73CFC1CA560}" srcOrd="1" destOrd="0" presId="urn:microsoft.com/office/officeart/2018/2/layout/IconVerticalSolidList"/>
    <dgm:cxn modelId="{FAE04159-D70C-43A1-8002-9C81466BD998}" type="presParOf" srcId="{726F7CF0-3110-467D-A428-44EC486136BC}" destId="{973F3D01-7EAE-4A42-BE5B-09E483A349A6}" srcOrd="2" destOrd="0" presId="urn:microsoft.com/office/officeart/2018/2/layout/IconVerticalSolidList"/>
    <dgm:cxn modelId="{71993CE2-A0F0-4F1C-A102-8FC97FBD781D}" type="presParOf" srcId="{726F7CF0-3110-467D-A428-44EC486136BC}" destId="{0334CFC1-6674-4323-95ED-E7B42C4FE1B9}" srcOrd="3" destOrd="0" presId="urn:microsoft.com/office/officeart/2018/2/layout/IconVerticalSolidList"/>
    <dgm:cxn modelId="{6CBBD6FA-4747-411E-BFC6-1CE47671232F}" type="presParOf" srcId="{932A5964-0C04-496D-B57E-8ED40EEE9C2D}" destId="{ACB68FBE-4DA7-4C5A-9A4E-36BE73B7AE41}" srcOrd="3" destOrd="0" presId="urn:microsoft.com/office/officeart/2018/2/layout/IconVerticalSolidList"/>
    <dgm:cxn modelId="{CA808D05-C155-48C8-9680-899504B60735}" type="presParOf" srcId="{932A5964-0C04-496D-B57E-8ED40EEE9C2D}" destId="{D7489E47-BFC9-40D0-A6AB-09BCA67CC73B}" srcOrd="4" destOrd="0" presId="urn:microsoft.com/office/officeart/2018/2/layout/IconVerticalSolidList"/>
    <dgm:cxn modelId="{D3162329-0A21-40CE-80F5-243EC1D16EA7}" type="presParOf" srcId="{D7489E47-BFC9-40D0-A6AB-09BCA67CC73B}" destId="{5222F544-04EF-4E98-BDBF-8F42F928F88C}" srcOrd="0" destOrd="0" presId="urn:microsoft.com/office/officeart/2018/2/layout/IconVerticalSolidList"/>
    <dgm:cxn modelId="{2408704E-6383-4873-AAE5-BD318C71814B}" type="presParOf" srcId="{D7489E47-BFC9-40D0-A6AB-09BCA67CC73B}" destId="{070F9325-4E02-4A40-8DB7-8999E0AAE3A5}" srcOrd="1" destOrd="0" presId="urn:microsoft.com/office/officeart/2018/2/layout/IconVerticalSolidList"/>
    <dgm:cxn modelId="{1009729B-2A06-4C8B-BC9B-01F93CA9F554}" type="presParOf" srcId="{D7489E47-BFC9-40D0-A6AB-09BCA67CC73B}" destId="{372474D6-1F3D-4195-9821-48A3B223472A}" srcOrd="2" destOrd="0" presId="urn:microsoft.com/office/officeart/2018/2/layout/IconVerticalSolidList"/>
    <dgm:cxn modelId="{699107F1-756F-4969-9F37-EA4BD9E452EA}" type="presParOf" srcId="{D7489E47-BFC9-40D0-A6AB-09BCA67CC73B}" destId="{BDAD1618-FF92-4851-8409-98DB61EC10D6}" srcOrd="3" destOrd="0" presId="urn:microsoft.com/office/officeart/2018/2/layout/IconVerticalSolidList"/>
    <dgm:cxn modelId="{9BD6837A-D276-4368-8638-3417D8DA42E1}" type="presParOf" srcId="{932A5964-0C04-496D-B57E-8ED40EEE9C2D}" destId="{E69742F9-C908-4865-8950-C4527AE7E6AF}" srcOrd="5" destOrd="0" presId="urn:microsoft.com/office/officeart/2018/2/layout/IconVerticalSolidList"/>
    <dgm:cxn modelId="{5F702625-C1B9-4001-A3BB-14774BEE23B2}" type="presParOf" srcId="{932A5964-0C04-496D-B57E-8ED40EEE9C2D}" destId="{AA3DAAE8-82A6-4C2B-BCA3-CE998BF503DD}" srcOrd="6" destOrd="0" presId="urn:microsoft.com/office/officeart/2018/2/layout/IconVerticalSolidList"/>
    <dgm:cxn modelId="{6F341BE2-A91E-40B7-8073-6041A22DB4D5}" type="presParOf" srcId="{AA3DAAE8-82A6-4C2B-BCA3-CE998BF503DD}" destId="{A5EE2EE9-1B5C-4571-88B3-A494F4E9AF30}" srcOrd="0" destOrd="0" presId="urn:microsoft.com/office/officeart/2018/2/layout/IconVerticalSolidList"/>
    <dgm:cxn modelId="{41CE16CE-D76E-4066-A967-40C56540EE8B}" type="presParOf" srcId="{AA3DAAE8-82A6-4C2B-BCA3-CE998BF503DD}" destId="{05B5D3EB-DB69-438C-8DB4-5BE1CC31D213}" srcOrd="1" destOrd="0" presId="urn:microsoft.com/office/officeart/2018/2/layout/IconVerticalSolidList"/>
    <dgm:cxn modelId="{7F04DEF6-AC5A-459A-AF75-270413560BE2}" type="presParOf" srcId="{AA3DAAE8-82A6-4C2B-BCA3-CE998BF503DD}" destId="{79A5892F-3FCA-4874-9181-C55EE639AD74}" srcOrd="2" destOrd="0" presId="urn:microsoft.com/office/officeart/2018/2/layout/IconVerticalSolidList"/>
    <dgm:cxn modelId="{48B66AF0-DAD4-494C-A44A-742F479C62D3}" type="presParOf" srcId="{AA3DAAE8-82A6-4C2B-BCA3-CE998BF503DD}" destId="{9733F984-56EA-4E74-8534-048CF01A4900}" srcOrd="3" destOrd="0" presId="urn:microsoft.com/office/officeart/2018/2/layout/IconVerticalSolidList"/>
    <dgm:cxn modelId="{FD48DFD2-F8E6-41EC-AA53-7384AC93FFA6}" type="presParOf" srcId="{932A5964-0C04-496D-B57E-8ED40EEE9C2D}" destId="{926FAAFC-34E8-4D51-9C71-52D7811CC1B4}" srcOrd="7" destOrd="0" presId="urn:microsoft.com/office/officeart/2018/2/layout/IconVerticalSolidList"/>
    <dgm:cxn modelId="{C43294E9-1076-4959-98D4-441016F1D458}" type="presParOf" srcId="{932A5964-0C04-496D-B57E-8ED40EEE9C2D}" destId="{4B72B242-6586-4884-8E03-446FEE0B19E9}" srcOrd="8" destOrd="0" presId="urn:microsoft.com/office/officeart/2018/2/layout/IconVerticalSolidList"/>
    <dgm:cxn modelId="{596E25F2-6F07-4714-9C72-DF2FD37A109E}" type="presParOf" srcId="{4B72B242-6586-4884-8E03-446FEE0B19E9}" destId="{AD671567-211F-423C-A274-1CF12057387B}" srcOrd="0" destOrd="0" presId="urn:microsoft.com/office/officeart/2018/2/layout/IconVerticalSolidList"/>
    <dgm:cxn modelId="{50F6130F-22B2-46F4-A73D-D0C361DC56BD}" type="presParOf" srcId="{4B72B242-6586-4884-8E03-446FEE0B19E9}" destId="{11F72061-546B-405F-92F6-F1EAABD5BB92}" srcOrd="1" destOrd="0" presId="urn:microsoft.com/office/officeart/2018/2/layout/IconVerticalSolidList"/>
    <dgm:cxn modelId="{3211057A-F490-40FA-B7DF-958670AB94B1}" type="presParOf" srcId="{4B72B242-6586-4884-8E03-446FEE0B19E9}" destId="{5F85EA0D-0801-463E-9760-CDB65C80745D}" srcOrd="2" destOrd="0" presId="urn:microsoft.com/office/officeart/2018/2/layout/IconVerticalSolidList"/>
    <dgm:cxn modelId="{C20AB481-D465-4D0A-A0EA-5C219FF0B763}" type="presParOf" srcId="{4B72B242-6586-4884-8E03-446FEE0B19E9}" destId="{2535697C-6EDC-41C6-B0DD-12D07A3501D0}" srcOrd="3" destOrd="0" presId="urn:microsoft.com/office/officeart/2018/2/layout/IconVerticalSolidList"/>
    <dgm:cxn modelId="{FCE44542-3D2B-4BEF-9BFD-1092E6CC3051}" type="presParOf" srcId="{932A5964-0C04-496D-B57E-8ED40EEE9C2D}" destId="{D77D1A53-CFC5-40DE-B383-4079C05E47C4}" srcOrd="9" destOrd="0" presId="urn:microsoft.com/office/officeart/2018/2/layout/IconVerticalSolidList"/>
    <dgm:cxn modelId="{B34EA54D-A44E-4122-A27E-A6B0C1417799}" type="presParOf" srcId="{932A5964-0C04-496D-B57E-8ED40EEE9C2D}" destId="{F1C76416-6989-40B6-8C90-D3500D764BC1}" srcOrd="10" destOrd="0" presId="urn:microsoft.com/office/officeart/2018/2/layout/IconVerticalSolidList"/>
    <dgm:cxn modelId="{92B3CFF9-65C4-44FD-8067-A828F2DF9450}" type="presParOf" srcId="{F1C76416-6989-40B6-8C90-D3500D764BC1}" destId="{6403AB11-815E-4223-9695-91D2F6E60364}" srcOrd="0" destOrd="0" presId="urn:microsoft.com/office/officeart/2018/2/layout/IconVerticalSolidList"/>
    <dgm:cxn modelId="{2EE1F8F3-5156-411B-9887-6435605913EE}" type="presParOf" srcId="{F1C76416-6989-40B6-8C90-D3500D764BC1}" destId="{6FB10ED3-901C-44E7-A76D-19740FED742E}" srcOrd="1" destOrd="0" presId="urn:microsoft.com/office/officeart/2018/2/layout/IconVerticalSolidList"/>
    <dgm:cxn modelId="{3A67C95B-993A-4963-96C7-02282B2ED593}" type="presParOf" srcId="{F1C76416-6989-40B6-8C90-D3500D764BC1}" destId="{B9EB6FAA-6682-48C9-BFEF-0351E3AD59AB}" srcOrd="2" destOrd="0" presId="urn:microsoft.com/office/officeart/2018/2/layout/IconVerticalSolidList"/>
    <dgm:cxn modelId="{DC2F582B-669C-4B70-A22E-6E45560C2F7F}" type="presParOf" srcId="{F1C76416-6989-40B6-8C90-D3500D764BC1}" destId="{0C1CDEC0-8524-4F10-ABB9-AC201EFB992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3C7786D-B6D9-4123-B612-9C20CBB3181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DA2E829-D4EE-4263-9F1D-5ADFEE16C334}">
      <dgm:prSet/>
      <dgm:spPr/>
      <dgm:t>
        <a:bodyPr/>
        <a:lstStyle/>
        <a:p>
          <a:r>
            <a:rPr lang="en-GB" dirty="0"/>
            <a:t>•	Simple spreadsheet log: new referrals, visit times, travel time.</a:t>
          </a:r>
          <a:endParaRPr lang="en-US" dirty="0"/>
        </a:p>
      </dgm:t>
    </dgm:pt>
    <dgm:pt modelId="{41183ED9-98D9-4F2E-A2CA-67C97F68FD30}" type="parTrans" cxnId="{436089CB-0087-4087-9CA3-6EE1C4E769A0}">
      <dgm:prSet/>
      <dgm:spPr/>
      <dgm:t>
        <a:bodyPr/>
        <a:lstStyle/>
        <a:p>
          <a:endParaRPr lang="en-US"/>
        </a:p>
      </dgm:t>
    </dgm:pt>
    <dgm:pt modelId="{2BF3D7FF-12D9-4D87-8986-454373C2988E}" type="sibTrans" cxnId="{436089CB-0087-4087-9CA3-6EE1C4E769A0}">
      <dgm:prSet/>
      <dgm:spPr/>
      <dgm:t>
        <a:bodyPr/>
        <a:lstStyle/>
        <a:p>
          <a:endParaRPr lang="en-US"/>
        </a:p>
      </dgm:t>
    </dgm:pt>
    <dgm:pt modelId="{6C583DEC-C653-4300-882B-0DEA2AA52A39}">
      <dgm:prSet/>
      <dgm:spPr/>
      <dgm:t>
        <a:bodyPr/>
        <a:lstStyle/>
        <a:p>
          <a:r>
            <a:rPr lang="en-GB" dirty="0"/>
            <a:t>•For priority scoring: track how many high, medium, and routine referrals come through, and measure waiting time for each tier.</a:t>
          </a:r>
          <a:endParaRPr lang="en-US" dirty="0"/>
        </a:p>
      </dgm:t>
    </dgm:pt>
    <dgm:pt modelId="{ED5A55F7-5F3C-4F0A-A97E-B68C5269A19B}" type="parTrans" cxnId="{14866342-DD76-4914-AC63-3786389554D5}">
      <dgm:prSet/>
      <dgm:spPr/>
      <dgm:t>
        <a:bodyPr/>
        <a:lstStyle/>
        <a:p>
          <a:endParaRPr lang="en-US"/>
        </a:p>
      </dgm:t>
    </dgm:pt>
    <dgm:pt modelId="{C41DB542-7617-4A34-811C-5D12C47C5945}" type="sibTrans" cxnId="{14866342-DD76-4914-AC63-3786389554D5}">
      <dgm:prSet/>
      <dgm:spPr/>
      <dgm:t>
        <a:bodyPr/>
        <a:lstStyle/>
        <a:p>
          <a:endParaRPr lang="en-US"/>
        </a:p>
      </dgm:t>
    </dgm:pt>
    <dgm:pt modelId="{4AEDCD74-B598-45B9-8661-FD8063F54066}">
      <dgm:prSet/>
      <dgm:spPr/>
      <dgm:t>
        <a:bodyPr/>
        <a:lstStyle/>
        <a:p>
          <a:r>
            <a:rPr lang="en-GB" dirty="0"/>
            <a:t>•For delegation: record how many follow-up tasks are handed over to the TSW or reablement colleague, how much time I free up, and any patient feedback or safety issues.</a:t>
          </a:r>
          <a:endParaRPr lang="en-US" dirty="0"/>
        </a:p>
      </dgm:t>
    </dgm:pt>
    <dgm:pt modelId="{CC24FA90-C43D-4D0C-9BD4-B2F1479896CC}" type="parTrans" cxnId="{36ABDADF-FAE2-4A16-8C89-126ECA9CEFB8}">
      <dgm:prSet/>
      <dgm:spPr/>
      <dgm:t>
        <a:bodyPr/>
        <a:lstStyle/>
        <a:p>
          <a:endParaRPr lang="en-US"/>
        </a:p>
      </dgm:t>
    </dgm:pt>
    <dgm:pt modelId="{6B35D4DF-DDFF-4845-84D2-D15C12EF84E2}" type="sibTrans" cxnId="{36ABDADF-FAE2-4A16-8C89-126ECA9CEFB8}">
      <dgm:prSet/>
      <dgm:spPr/>
      <dgm:t>
        <a:bodyPr/>
        <a:lstStyle/>
        <a:p>
          <a:endParaRPr lang="en-US"/>
        </a:p>
      </dgm:t>
    </dgm:pt>
    <dgm:pt modelId="{6FB73F4C-DC18-488A-BA6E-940C880643C9}">
      <dgm:prSet/>
      <dgm:spPr/>
      <dgm:t>
        <a:bodyPr/>
        <a:lstStyle/>
        <a:p>
          <a:r>
            <a:rPr lang="en-GB"/>
            <a:t>•	Report any issues via Datix if service safety compromised</a:t>
          </a:r>
          <a:endParaRPr lang="en-US"/>
        </a:p>
      </dgm:t>
    </dgm:pt>
    <dgm:pt modelId="{5F49048E-B336-4902-B00F-1311C7A1F7B4}" type="parTrans" cxnId="{7F36D523-469A-4AE5-9602-3DF0C770A5D4}">
      <dgm:prSet/>
      <dgm:spPr/>
      <dgm:t>
        <a:bodyPr/>
        <a:lstStyle/>
        <a:p>
          <a:endParaRPr lang="en-US"/>
        </a:p>
      </dgm:t>
    </dgm:pt>
    <dgm:pt modelId="{50402F14-7D1A-4ADA-8EF9-4D05E8A4632A}" type="sibTrans" cxnId="{7F36D523-469A-4AE5-9602-3DF0C770A5D4}">
      <dgm:prSet/>
      <dgm:spPr/>
      <dgm:t>
        <a:bodyPr/>
        <a:lstStyle/>
        <a:p>
          <a:endParaRPr lang="en-US"/>
        </a:p>
      </dgm:t>
    </dgm:pt>
    <dgm:pt modelId="{5084ED5C-3890-49BC-8783-179F8AE89C35}" type="pres">
      <dgm:prSet presAssocID="{43C7786D-B6D9-4123-B612-9C20CBB31818}" presName="root" presStyleCnt="0">
        <dgm:presLayoutVars>
          <dgm:dir/>
          <dgm:resizeHandles val="exact"/>
        </dgm:presLayoutVars>
      </dgm:prSet>
      <dgm:spPr/>
    </dgm:pt>
    <dgm:pt modelId="{FBCA93C7-FCF3-4F1F-899F-13E25165DEA7}" type="pres">
      <dgm:prSet presAssocID="{DDA2E829-D4EE-4263-9F1D-5ADFEE16C334}" presName="compNode" presStyleCnt="0"/>
      <dgm:spPr/>
    </dgm:pt>
    <dgm:pt modelId="{7D213C90-FB14-4D3C-A863-C6EFC80FC08C}" type="pres">
      <dgm:prSet presAssocID="{DDA2E829-D4EE-4263-9F1D-5ADFEE16C334}" presName="bgRect" presStyleLbl="bgShp" presStyleIdx="0" presStyleCnt="4"/>
      <dgm:spPr/>
    </dgm:pt>
    <dgm:pt modelId="{B2F56A98-FE90-44C2-888B-ABFE15C6FFA8}" type="pres">
      <dgm:prSet presAssocID="{DDA2E829-D4EE-4263-9F1D-5ADFEE16C33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F47F6D2E-AD49-4DFB-A2A3-1AADCAEFCCD0}" type="pres">
      <dgm:prSet presAssocID="{DDA2E829-D4EE-4263-9F1D-5ADFEE16C334}" presName="spaceRect" presStyleCnt="0"/>
      <dgm:spPr/>
    </dgm:pt>
    <dgm:pt modelId="{F2B3694F-AB8E-4010-93E5-E8D24D84FA3B}" type="pres">
      <dgm:prSet presAssocID="{DDA2E829-D4EE-4263-9F1D-5ADFEE16C334}" presName="parTx" presStyleLbl="revTx" presStyleIdx="0" presStyleCnt="4">
        <dgm:presLayoutVars>
          <dgm:chMax val="0"/>
          <dgm:chPref val="0"/>
        </dgm:presLayoutVars>
      </dgm:prSet>
      <dgm:spPr/>
    </dgm:pt>
    <dgm:pt modelId="{EDB4991E-315A-4BBC-B912-A7E39685597B}" type="pres">
      <dgm:prSet presAssocID="{2BF3D7FF-12D9-4D87-8986-454373C2988E}" presName="sibTrans" presStyleCnt="0"/>
      <dgm:spPr/>
    </dgm:pt>
    <dgm:pt modelId="{EA63D07A-FDF8-4414-B7B1-09BB40A0169A}" type="pres">
      <dgm:prSet presAssocID="{6C583DEC-C653-4300-882B-0DEA2AA52A39}" presName="compNode" presStyleCnt="0"/>
      <dgm:spPr/>
    </dgm:pt>
    <dgm:pt modelId="{9470FEE1-6152-4DBB-B749-12EF065E6975}" type="pres">
      <dgm:prSet presAssocID="{6C583DEC-C653-4300-882B-0DEA2AA52A39}" presName="bgRect" presStyleLbl="bgShp" presStyleIdx="1" presStyleCnt="4" custLinFactNeighborX="738" custLinFactNeighborY="1481"/>
      <dgm:spPr/>
    </dgm:pt>
    <dgm:pt modelId="{012DCF0B-FFEA-4DEE-8855-85859C9237C9}" type="pres">
      <dgm:prSet presAssocID="{6C583DEC-C653-4300-882B-0DEA2AA52A3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86CA393-3789-4F1D-B17F-C8150C9EE107}" type="pres">
      <dgm:prSet presAssocID="{6C583DEC-C653-4300-882B-0DEA2AA52A39}" presName="spaceRect" presStyleCnt="0"/>
      <dgm:spPr/>
    </dgm:pt>
    <dgm:pt modelId="{AF52A26C-6415-4169-9B10-0DD6DC6BE277}" type="pres">
      <dgm:prSet presAssocID="{6C583DEC-C653-4300-882B-0DEA2AA52A39}" presName="parTx" presStyleLbl="revTx" presStyleIdx="1" presStyleCnt="4">
        <dgm:presLayoutVars>
          <dgm:chMax val="0"/>
          <dgm:chPref val="0"/>
        </dgm:presLayoutVars>
      </dgm:prSet>
      <dgm:spPr/>
    </dgm:pt>
    <dgm:pt modelId="{935D72C5-F953-42A0-AC75-588658367FFD}" type="pres">
      <dgm:prSet presAssocID="{C41DB542-7617-4A34-811C-5D12C47C5945}" presName="sibTrans" presStyleCnt="0"/>
      <dgm:spPr/>
    </dgm:pt>
    <dgm:pt modelId="{F4AFF9CA-714B-4AFE-A9AC-4017561CA8B1}" type="pres">
      <dgm:prSet presAssocID="{4AEDCD74-B598-45B9-8661-FD8063F54066}" presName="compNode" presStyleCnt="0"/>
      <dgm:spPr/>
    </dgm:pt>
    <dgm:pt modelId="{BEA66441-7B08-4CE9-BE50-370B2D6974CE}" type="pres">
      <dgm:prSet presAssocID="{4AEDCD74-B598-45B9-8661-FD8063F54066}" presName="bgRect" presStyleLbl="bgShp" presStyleIdx="2" presStyleCnt="4" custLinFactNeighborX="-5231" custLinFactNeighborY="2347"/>
      <dgm:spPr/>
    </dgm:pt>
    <dgm:pt modelId="{A3722C07-81BF-4334-A0A9-29051BC49376}" type="pres">
      <dgm:prSet presAssocID="{4AEDCD74-B598-45B9-8661-FD8063F5406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4747D020-6836-452F-9546-0E918825C6A5}" type="pres">
      <dgm:prSet presAssocID="{4AEDCD74-B598-45B9-8661-FD8063F54066}" presName="spaceRect" presStyleCnt="0"/>
      <dgm:spPr/>
    </dgm:pt>
    <dgm:pt modelId="{D546D16D-C5BC-417E-B49A-C3A439651B89}" type="pres">
      <dgm:prSet presAssocID="{4AEDCD74-B598-45B9-8661-FD8063F54066}" presName="parTx" presStyleLbl="revTx" presStyleIdx="2" presStyleCnt="4">
        <dgm:presLayoutVars>
          <dgm:chMax val="0"/>
          <dgm:chPref val="0"/>
        </dgm:presLayoutVars>
      </dgm:prSet>
      <dgm:spPr/>
    </dgm:pt>
    <dgm:pt modelId="{9B78F59D-2747-486B-B838-6EA1E35366A1}" type="pres">
      <dgm:prSet presAssocID="{6B35D4DF-DDFF-4845-84D2-D15C12EF84E2}" presName="sibTrans" presStyleCnt="0"/>
      <dgm:spPr/>
    </dgm:pt>
    <dgm:pt modelId="{C7C711C3-0496-44C5-9771-7C576208C187}" type="pres">
      <dgm:prSet presAssocID="{6FB73F4C-DC18-488A-BA6E-940C880643C9}" presName="compNode" presStyleCnt="0"/>
      <dgm:spPr/>
    </dgm:pt>
    <dgm:pt modelId="{BF08DB96-FB84-401A-8856-AB610E0600A2}" type="pres">
      <dgm:prSet presAssocID="{6FB73F4C-DC18-488A-BA6E-940C880643C9}" presName="bgRect" presStyleLbl="bgShp" presStyleIdx="3" presStyleCnt="4"/>
      <dgm:spPr/>
    </dgm:pt>
    <dgm:pt modelId="{E8B40D8F-0A89-41ED-B508-BB656FE1275F}" type="pres">
      <dgm:prSet presAssocID="{6FB73F4C-DC18-488A-BA6E-940C880643C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B1ECC2E2-30FA-4992-8F29-12EE81994E33}" type="pres">
      <dgm:prSet presAssocID="{6FB73F4C-DC18-488A-BA6E-940C880643C9}" presName="spaceRect" presStyleCnt="0"/>
      <dgm:spPr/>
    </dgm:pt>
    <dgm:pt modelId="{D205F800-2274-41D8-B209-EDC72D664DFF}" type="pres">
      <dgm:prSet presAssocID="{6FB73F4C-DC18-488A-BA6E-940C880643C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F36D523-469A-4AE5-9602-3DF0C770A5D4}" srcId="{43C7786D-B6D9-4123-B612-9C20CBB31818}" destId="{6FB73F4C-DC18-488A-BA6E-940C880643C9}" srcOrd="3" destOrd="0" parTransId="{5F49048E-B336-4902-B00F-1311C7A1F7B4}" sibTransId="{50402F14-7D1A-4ADA-8EF9-4D05E8A4632A}"/>
    <dgm:cxn modelId="{36D2943A-42C9-4012-9EA9-137E9EE496EE}" type="presOf" srcId="{6FB73F4C-DC18-488A-BA6E-940C880643C9}" destId="{D205F800-2274-41D8-B209-EDC72D664DFF}" srcOrd="0" destOrd="0" presId="urn:microsoft.com/office/officeart/2018/2/layout/IconVerticalSolidList"/>
    <dgm:cxn modelId="{14866342-DD76-4914-AC63-3786389554D5}" srcId="{43C7786D-B6D9-4123-B612-9C20CBB31818}" destId="{6C583DEC-C653-4300-882B-0DEA2AA52A39}" srcOrd="1" destOrd="0" parTransId="{ED5A55F7-5F3C-4F0A-A97E-B68C5269A19B}" sibTransId="{C41DB542-7617-4A34-811C-5D12C47C5945}"/>
    <dgm:cxn modelId="{6BED0D54-64CC-4185-AC63-EFF6E7FB5A4A}" type="presOf" srcId="{43C7786D-B6D9-4123-B612-9C20CBB31818}" destId="{5084ED5C-3890-49BC-8783-179F8AE89C35}" srcOrd="0" destOrd="0" presId="urn:microsoft.com/office/officeart/2018/2/layout/IconVerticalSolidList"/>
    <dgm:cxn modelId="{18758C7F-59D8-4280-BF35-D9021388D98D}" type="presOf" srcId="{DDA2E829-D4EE-4263-9F1D-5ADFEE16C334}" destId="{F2B3694F-AB8E-4010-93E5-E8D24D84FA3B}" srcOrd="0" destOrd="0" presId="urn:microsoft.com/office/officeart/2018/2/layout/IconVerticalSolidList"/>
    <dgm:cxn modelId="{A16AF3AA-1DED-4940-82B6-35ADEC7D20EC}" type="presOf" srcId="{6C583DEC-C653-4300-882B-0DEA2AA52A39}" destId="{AF52A26C-6415-4169-9B10-0DD6DC6BE277}" srcOrd="0" destOrd="0" presId="urn:microsoft.com/office/officeart/2018/2/layout/IconVerticalSolidList"/>
    <dgm:cxn modelId="{20CD9BC6-BE48-41D5-822F-0939E2862AF6}" type="presOf" srcId="{4AEDCD74-B598-45B9-8661-FD8063F54066}" destId="{D546D16D-C5BC-417E-B49A-C3A439651B89}" srcOrd="0" destOrd="0" presId="urn:microsoft.com/office/officeart/2018/2/layout/IconVerticalSolidList"/>
    <dgm:cxn modelId="{436089CB-0087-4087-9CA3-6EE1C4E769A0}" srcId="{43C7786D-B6D9-4123-B612-9C20CBB31818}" destId="{DDA2E829-D4EE-4263-9F1D-5ADFEE16C334}" srcOrd="0" destOrd="0" parTransId="{41183ED9-98D9-4F2E-A2CA-67C97F68FD30}" sibTransId="{2BF3D7FF-12D9-4D87-8986-454373C2988E}"/>
    <dgm:cxn modelId="{36ABDADF-FAE2-4A16-8C89-126ECA9CEFB8}" srcId="{43C7786D-B6D9-4123-B612-9C20CBB31818}" destId="{4AEDCD74-B598-45B9-8661-FD8063F54066}" srcOrd="2" destOrd="0" parTransId="{CC24FA90-C43D-4D0C-9BD4-B2F1479896CC}" sibTransId="{6B35D4DF-DDFF-4845-84D2-D15C12EF84E2}"/>
    <dgm:cxn modelId="{F03406D2-8183-4BE1-A185-68EDA6DC6210}" type="presParOf" srcId="{5084ED5C-3890-49BC-8783-179F8AE89C35}" destId="{FBCA93C7-FCF3-4F1F-899F-13E25165DEA7}" srcOrd="0" destOrd="0" presId="urn:microsoft.com/office/officeart/2018/2/layout/IconVerticalSolidList"/>
    <dgm:cxn modelId="{8E35F018-550A-4CBE-8F73-AFAF3BD2EEE3}" type="presParOf" srcId="{FBCA93C7-FCF3-4F1F-899F-13E25165DEA7}" destId="{7D213C90-FB14-4D3C-A863-C6EFC80FC08C}" srcOrd="0" destOrd="0" presId="urn:microsoft.com/office/officeart/2018/2/layout/IconVerticalSolidList"/>
    <dgm:cxn modelId="{B66798B0-1D89-41DE-868C-F2A2EEF10C6E}" type="presParOf" srcId="{FBCA93C7-FCF3-4F1F-899F-13E25165DEA7}" destId="{B2F56A98-FE90-44C2-888B-ABFE15C6FFA8}" srcOrd="1" destOrd="0" presId="urn:microsoft.com/office/officeart/2018/2/layout/IconVerticalSolidList"/>
    <dgm:cxn modelId="{CF49F52E-A839-467E-8034-7DAD8511046B}" type="presParOf" srcId="{FBCA93C7-FCF3-4F1F-899F-13E25165DEA7}" destId="{F47F6D2E-AD49-4DFB-A2A3-1AADCAEFCCD0}" srcOrd="2" destOrd="0" presId="urn:microsoft.com/office/officeart/2018/2/layout/IconVerticalSolidList"/>
    <dgm:cxn modelId="{DC821899-73E6-4C61-A227-1E0A1B6A30EA}" type="presParOf" srcId="{FBCA93C7-FCF3-4F1F-899F-13E25165DEA7}" destId="{F2B3694F-AB8E-4010-93E5-E8D24D84FA3B}" srcOrd="3" destOrd="0" presId="urn:microsoft.com/office/officeart/2018/2/layout/IconVerticalSolidList"/>
    <dgm:cxn modelId="{48105123-5C5C-4F24-A4D1-83A230499F4E}" type="presParOf" srcId="{5084ED5C-3890-49BC-8783-179F8AE89C35}" destId="{EDB4991E-315A-4BBC-B912-A7E39685597B}" srcOrd="1" destOrd="0" presId="urn:microsoft.com/office/officeart/2018/2/layout/IconVerticalSolidList"/>
    <dgm:cxn modelId="{59569BA5-41D7-4A33-A582-CAADCC64A55D}" type="presParOf" srcId="{5084ED5C-3890-49BC-8783-179F8AE89C35}" destId="{EA63D07A-FDF8-4414-B7B1-09BB40A0169A}" srcOrd="2" destOrd="0" presId="urn:microsoft.com/office/officeart/2018/2/layout/IconVerticalSolidList"/>
    <dgm:cxn modelId="{6796E489-39FC-4CC7-B684-949C6B6A5224}" type="presParOf" srcId="{EA63D07A-FDF8-4414-B7B1-09BB40A0169A}" destId="{9470FEE1-6152-4DBB-B749-12EF065E6975}" srcOrd="0" destOrd="0" presId="urn:microsoft.com/office/officeart/2018/2/layout/IconVerticalSolidList"/>
    <dgm:cxn modelId="{ACC9C936-F8E2-413C-99BB-AC5635D55043}" type="presParOf" srcId="{EA63D07A-FDF8-4414-B7B1-09BB40A0169A}" destId="{012DCF0B-FFEA-4DEE-8855-85859C9237C9}" srcOrd="1" destOrd="0" presId="urn:microsoft.com/office/officeart/2018/2/layout/IconVerticalSolidList"/>
    <dgm:cxn modelId="{3E521F2A-8205-441E-B7CD-8189DA5880EF}" type="presParOf" srcId="{EA63D07A-FDF8-4414-B7B1-09BB40A0169A}" destId="{F86CA393-3789-4F1D-B17F-C8150C9EE107}" srcOrd="2" destOrd="0" presId="urn:microsoft.com/office/officeart/2018/2/layout/IconVerticalSolidList"/>
    <dgm:cxn modelId="{EACFDC75-EEAA-46CF-A3D9-35104ED7C21D}" type="presParOf" srcId="{EA63D07A-FDF8-4414-B7B1-09BB40A0169A}" destId="{AF52A26C-6415-4169-9B10-0DD6DC6BE277}" srcOrd="3" destOrd="0" presId="urn:microsoft.com/office/officeart/2018/2/layout/IconVerticalSolidList"/>
    <dgm:cxn modelId="{5F11EE99-E588-450A-A7E2-5E06CD82EF3F}" type="presParOf" srcId="{5084ED5C-3890-49BC-8783-179F8AE89C35}" destId="{935D72C5-F953-42A0-AC75-588658367FFD}" srcOrd="3" destOrd="0" presId="urn:microsoft.com/office/officeart/2018/2/layout/IconVerticalSolidList"/>
    <dgm:cxn modelId="{C7F84776-D95C-4B5E-89D5-C78ED1C5AEDE}" type="presParOf" srcId="{5084ED5C-3890-49BC-8783-179F8AE89C35}" destId="{F4AFF9CA-714B-4AFE-A9AC-4017561CA8B1}" srcOrd="4" destOrd="0" presId="urn:microsoft.com/office/officeart/2018/2/layout/IconVerticalSolidList"/>
    <dgm:cxn modelId="{7DFCAE7C-CFB2-4396-9923-C080E6045F01}" type="presParOf" srcId="{F4AFF9CA-714B-4AFE-A9AC-4017561CA8B1}" destId="{BEA66441-7B08-4CE9-BE50-370B2D6974CE}" srcOrd="0" destOrd="0" presId="urn:microsoft.com/office/officeart/2018/2/layout/IconVerticalSolidList"/>
    <dgm:cxn modelId="{30918379-BF82-4507-8E47-D2A170EB7D10}" type="presParOf" srcId="{F4AFF9CA-714B-4AFE-A9AC-4017561CA8B1}" destId="{A3722C07-81BF-4334-A0A9-29051BC49376}" srcOrd="1" destOrd="0" presId="urn:microsoft.com/office/officeart/2018/2/layout/IconVerticalSolidList"/>
    <dgm:cxn modelId="{F0EF31E6-FD3B-47D6-A676-421D59425F28}" type="presParOf" srcId="{F4AFF9CA-714B-4AFE-A9AC-4017561CA8B1}" destId="{4747D020-6836-452F-9546-0E918825C6A5}" srcOrd="2" destOrd="0" presId="urn:microsoft.com/office/officeart/2018/2/layout/IconVerticalSolidList"/>
    <dgm:cxn modelId="{D0D36CC7-FF9E-472A-B7C5-8BDCF384FE76}" type="presParOf" srcId="{F4AFF9CA-714B-4AFE-A9AC-4017561CA8B1}" destId="{D546D16D-C5BC-417E-B49A-C3A439651B89}" srcOrd="3" destOrd="0" presId="urn:microsoft.com/office/officeart/2018/2/layout/IconVerticalSolidList"/>
    <dgm:cxn modelId="{FF5E8BEE-EF60-4B17-8031-4AD72B6A062A}" type="presParOf" srcId="{5084ED5C-3890-49BC-8783-179F8AE89C35}" destId="{9B78F59D-2747-486B-B838-6EA1E35366A1}" srcOrd="5" destOrd="0" presId="urn:microsoft.com/office/officeart/2018/2/layout/IconVerticalSolidList"/>
    <dgm:cxn modelId="{273A6623-4E5B-4CFA-BB28-B2191AA3D94D}" type="presParOf" srcId="{5084ED5C-3890-49BC-8783-179F8AE89C35}" destId="{C7C711C3-0496-44C5-9771-7C576208C187}" srcOrd="6" destOrd="0" presId="urn:microsoft.com/office/officeart/2018/2/layout/IconVerticalSolidList"/>
    <dgm:cxn modelId="{DE0A4DCE-A5B4-454E-AB06-1904063F6F58}" type="presParOf" srcId="{C7C711C3-0496-44C5-9771-7C576208C187}" destId="{BF08DB96-FB84-401A-8856-AB610E0600A2}" srcOrd="0" destOrd="0" presId="urn:microsoft.com/office/officeart/2018/2/layout/IconVerticalSolidList"/>
    <dgm:cxn modelId="{5BCDAF7F-6BDD-49F3-9BCC-FD2590846344}" type="presParOf" srcId="{C7C711C3-0496-44C5-9771-7C576208C187}" destId="{E8B40D8F-0A89-41ED-B508-BB656FE1275F}" srcOrd="1" destOrd="0" presId="urn:microsoft.com/office/officeart/2018/2/layout/IconVerticalSolidList"/>
    <dgm:cxn modelId="{C6B03135-6475-41C5-AB4C-288D733B8DC4}" type="presParOf" srcId="{C7C711C3-0496-44C5-9771-7C576208C187}" destId="{B1ECC2E2-30FA-4992-8F29-12EE81994E33}" srcOrd="2" destOrd="0" presId="urn:microsoft.com/office/officeart/2018/2/layout/IconVerticalSolidList"/>
    <dgm:cxn modelId="{80E5B99E-B43F-4E40-A00F-74AAC4D1328E}" type="presParOf" srcId="{C7C711C3-0496-44C5-9771-7C576208C187}" destId="{D205F800-2274-41D8-B209-EDC72D664DF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619451-EA4D-44DB-A63C-0302FDBC485D}">
      <dsp:nvSpPr>
        <dsp:cNvPr id="0" name=""/>
        <dsp:cNvSpPr/>
      </dsp:nvSpPr>
      <dsp:spPr>
        <a:xfrm>
          <a:off x="1026393" y="500178"/>
          <a:ext cx="928947" cy="9289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3B8053-4759-4975-9190-230768AD5DD5}">
      <dsp:nvSpPr>
        <dsp:cNvPr id="0" name=""/>
        <dsp:cNvSpPr/>
      </dsp:nvSpPr>
      <dsp:spPr>
        <a:xfrm>
          <a:off x="458703" y="1974414"/>
          <a:ext cx="2064327" cy="21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Increase number of new patient referrals managed weekly.</a:t>
          </a:r>
          <a:endParaRPr lang="en-US" sz="2400" kern="1200" dirty="0"/>
        </a:p>
      </dsp:txBody>
      <dsp:txXfrm>
        <a:off x="458703" y="1974414"/>
        <a:ext cx="2064327" cy="2160000"/>
      </dsp:txXfrm>
    </dsp:sp>
    <dsp:sp modelId="{E22E0189-A90F-4D0A-947D-1CE93CF5AA3E}">
      <dsp:nvSpPr>
        <dsp:cNvPr id="0" name=""/>
        <dsp:cNvSpPr/>
      </dsp:nvSpPr>
      <dsp:spPr>
        <a:xfrm>
          <a:off x="3451979" y="500178"/>
          <a:ext cx="928947" cy="9289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419E41-124F-4774-A1C9-BFFDB9E831B7}">
      <dsp:nvSpPr>
        <dsp:cNvPr id="0" name=""/>
        <dsp:cNvSpPr/>
      </dsp:nvSpPr>
      <dsp:spPr>
        <a:xfrm>
          <a:off x="2884288" y="1974414"/>
          <a:ext cx="2064327" cy="21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To improve service accessibility and flow within the community team.</a:t>
          </a:r>
          <a:endParaRPr lang="en-US" sz="2300" kern="1200"/>
        </a:p>
      </dsp:txBody>
      <dsp:txXfrm>
        <a:off x="2884288" y="1974414"/>
        <a:ext cx="2064327" cy="2160000"/>
      </dsp:txXfrm>
    </dsp:sp>
    <dsp:sp modelId="{985E7F24-000B-447A-BD24-A1F971AD3B24}">
      <dsp:nvSpPr>
        <dsp:cNvPr id="0" name=""/>
        <dsp:cNvSpPr/>
      </dsp:nvSpPr>
      <dsp:spPr>
        <a:xfrm>
          <a:off x="5877564" y="500178"/>
          <a:ext cx="928947" cy="9289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83648D-17DD-4C4C-A115-2612BB8BF256}">
      <dsp:nvSpPr>
        <dsp:cNvPr id="0" name=""/>
        <dsp:cNvSpPr/>
      </dsp:nvSpPr>
      <dsp:spPr>
        <a:xfrm>
          <a:off x="5309874" y="1974414"/>
          <a:ext cx="2064327" cy="21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To develop personal leadership and prioritisation skills as a TAP.</a:t>
          </a:r>
          <a:endParaRPr lang="en-US" sz="2300" kern="1200"/>
        </a:p>
      </dsp:txBody>
      <dsp:txXfrm>
        <a:off x="5309874" y="1974414"/>
        <a:ext cx="2064327" cy="2160000"/>
      </dsp:txXfrm>
    </dsp:sp>
    <dsp:sp modelId="{12671853-77C6-4DB4-AC07-7F0334FEBE2D}">
      <dsp:nvSpPr>
        <dsp:cNvPr id="0" name=""/>
        <dsp:cNvSpPr/>
      </dsp:nvSpPr>
      <dsp:spPr>
        <a:xfrm>
          <a:off x="8303149" y="500178"/>
          <a:ext cx="928947" cy="9289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1DF79D-0FE1-439A-B526-817B2DB756BD}">
      <dsp:nvSpPr>
        <dsp:cNvPr id="0" name=""/>
        <dsp:cNvSpPr/>
      </dsp:nvSpPr>
      <dsp:spPr>
        <a:xfrm>
          <a:off x="7735459" y="1974414"/>
          <a:ext cx="2064327" cy="21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Balance, quality and productivity.</a:t>
          </a:r>
          <a:endParaRPr lang="en-US" sz="2300" kern="1200" dirty="0"/>
        </a:p>
      </dsp:txBody>
      <dsp:txXfrm>
        <a:off x="7735459" y="1974414"/>
        <a:ext cx="2064327" cy="216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5599CD-368A-4BFB-8449-806A6EC5B14B}">
      <dsp:nvSpPr>
        <dsp:cNvPr id="0" name=""/>
        <dsp:cNvSpPr/>
      </dsp:nvSpPr>
      <dsp:spPr>
        <a:xfrm>
          <a:off x="0" y="737490"/>
          <a:ext cx="6628804" cy="3510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22.5 hours/3 days</a:t>
          </a:r>
          <a:endParaRPr lang="en-US" sz="1500" kern="1200"/>
        </a:p>
      </dsp:txBody>
      <dsp:txXfrm>
        <a:off x="17134" y="754624"/>
        <a:ext cx="6594536" cy="316732"/>
      </dsp:txXfrm>
    </dsp:sp>
    <dsp:sp modelId="{957E673C-0DEB-4311-BFA4-F897EEE15830}">
      <dsp:nvSpPr>
        <dsp:cNvPr id="0" name=""/>
        <dsp:cNvSpPr/>
      </dsp:nvSpPr>
      <dsp:spPr>
        <a:xfrm>
          <a:off x="0" y="1131690"/>
          <a:ext cx="6628804" cy="351000"/>
        </a:xfrm>
        <a:prstGeom prst="roundRect">
          <a:avLst/>
        </a:prstGeom>
        <a:gradFill rotWithShape="0">
          <a:gsLst>
            <a:gs pos="0">
              <a:schemeClr val="accent2">
                <a:hueOff val="-370536"/>
                <a:satOff val="1775"/>
                <a:lumOff val="1642"/>
                <a:alphaOff val="0"/>
                <a:tint val="96000"/>
                <a:lumMod val="100000"/>
              </a:schemeClr>
            </a:gs>
            <a:gs pos="78000">
              <a:schemeClr val="accent2">
                <a:hueOff val="-370536"/>
                <a:satOff val="1775"/>
                <a:lumOff val="164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Tues: AM x2 Patient community visits/ PM Duty desk</a:t>
          </a:r>
          <a:endParaRPr lang="en-US" sz="1500" kern="1200"/>
        </a:p>
      </dsp:txBody>
      <dsp:txXfrm>
        <a:off x="17134" y="1148824"/>
        <a:ext cx="6594536" cy="316732"/>
      </dsp:txXfrm>
    </dsp:sp>
    <dsp:sp modelId="{6A553777-62FF-4FD1-9700-C8736F868586}">
      <dsp:nvSpPr>
        <dsp:cNvPr id="0" name=""/>
        <dsp:cNvSpPr/>
      </dsp:nvSpPr>
      <dsp:spPr>
        <a:xfrm>
          <a:off x="0" y="1525890"/>
          <a:ext cx="6628804" cy="351000"/>
        </a:xfrm>
        <a:prstGeom prst="roundRect">
          <a:avLst/>
        </a:prstGeom>
        <a:gradFill rotWithShape="0">
          <a:gsLst>
            <a:gs pos="0">
              <a:schemeClr val="accent2">
                <a:hueOff val="-741071"/>
                <a:satOff val="3550"/>
                <a:lumOff val="3284"/>
                <a:alphaOff val="0"/>
                <a:tint val="96000"/>
                <a:lumMod val="100000"/>
              </a:schemeClr>
            </a:gs>
            <a:gs pos="78000">
              <a:schemeClr val="accent2">
                <a:hueOff val="-741071"/>
                <a:satOff val="3550"/>
                <a:lumOff val="328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Wed: AM x2 Patient community visits/ PM reablement MDT</a:t>
          </a:r>
          <a:endParaRPr lang="en-US" sz="1500" kern="1200"/>
        </a:p>
      </dsp:txBody>
      <dsp:txXfrm>
        <a:off x="17134" y="1543024"/>
        <a:ext cx="6594536" cy="316732"/>
      </dsp:txXfrm>
    </dsp:sp>
    <dsp:sp modelId="{25629681-F361-48B7-B300-55A757760D49}">
      <dsp:nvSpPr>
        <dsp:cNvPr id="0" name=""/>
        <dsp:cNvSpPr/>
      </dsp:nvSpPr>
      <dsp:spPr>
        <a:xfrm>
          <a:off x="0" y="1920090"/>
          <a:ext cx="6628804" cy="351000"/>
        </a:xfrm>
        <a:prstGeom prst="roundRect">
          <a:avLst/>
        </a:prstGeom>
        <a:gradFill rotWithShape="0">
          <a:gsLst>
            <a:gs pos="0">
              <a:schemeClr val="accent2">
                <a:hueOff val="-1111607"/>
                <a:satOff val="5325"/>
                <a:lumOff val="4926"/>
                <a:alphaOff val="0"/>
                <a:tint val="96000"/>
                <a:lumMod val="100000"/>
              </a:schemeClr>
            </a:gs>
            <a:gs pos="78000">
              <a:schemeClr val="accent2">
                <a:hueOff val="-1111607"/>
                <a:satOff val="5325"/>
                <a:lumOff val="4926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Thurs: Protected Study day (or Admin/screening new referrals x3 visits)</a:t>
          </a:r>
          <a:endParaRPr lang="en-US" sz="1500" kern="1200"/>
        </a:p>
      </dsp:txBody>
      <dsp:txXfrm>
        <a:off x="17134" y="1937224"/>
        <a:ext cx="6594536" cy="316732"/>
      </dsp:txXfrm>
    </dsp:sp>
    <dsp:sp modelId="{B012C828-EEEB-4473-BD67-6392490FA300}">
      <dsp:nvSpPr>
        <dsp:cNvPr id="0" name=""/>
        <dsp:cNvSpPr/>
      </dsp:nvSpPr>
      <dsp:spPr>
        <a:xfrm>
          <a:off x="0" y="2314290"/>
          <a:ext cx="6628804" cy="351000"/>
        </a:xfrm>
        <a:prstGeom prst="roundRect">
          <a:avLst/>
        </a:prstGeom>
        <a:gradFill rotWithShape="0">
          <a:gsLst>
            <a:gs pos="0">
              <a:schemeClr val="accent2">
                <a:hueOff val="-1482143"/>
                <a:satOff val="7100"/>
                <a:lumOff val="6569"/>
                <a:alphaOff val="0"/>
                <a:tint val="96000"/>
                <a:lumMod val="100000"/>
              </a:schemeClr>
            </a:gs>
            <a:gs pos="78000">
              <a:schemeClr val="accent2">
                <a:hueOff val="-1482143"/>
                <a:satOff val="7100"/>
                <a:lumOff val="656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MONTHLY COMMITMENTS</a:t>
          </a:r>
          <a:endParaRPr lang="en-US" sz="1500" kern="1200"/>
        </a:p>
      </dsp:txBody>
      <dsp:txXfrm>
        <a:off x="17134" y="2331424"/>
        <a:ext cx="6594536" cy="316732"/>
      </dsp:txXfrm>
    </dsp:sp>
    <dsp:sp modelId="{DB45B699-AFE8-4926-9488-EBB4CE6C0757}">
      <dsp:nvSpPr>
        <dsp:cNvPr id="0" name=""/>
        <dsp:cNvSpPr/>
      </dsp:nvSpPr>
      <dsp:spPr>
        <a:xfrm>
          <a:off x="0" y="2708490"/>
          <a:ext cx="6628804" cy="351000"/>
        </a:xfrm>
        <a:prstGeom prst="roundRect">
          <a:avLst/>
        </a:prstGeom>
        <a:gradFill rotWithShape="0">
          <a:gsLst>
            <a:gs pos="0">
              <a:schemeClr val="accent2">
                <a:hueOff val="-1852679"/>
                <a:satOff val="8875"/>
                <a:lumOff val="8211"/>
                <a:alphaOff val="0"/>
                <a:tint val="96000"/>
                <a:lumMod val="100000"/>
              </a:schemeClr>
            </a:gs>
            <a:gs pos="78000">
              <a:schemeClr val="accent2">
                <a:hueOff val="-1852679"/>
                <a:satOff val="8875"/>
                <a:lumOff val="8211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Supervision</a:t>
          </a:r>
          <a:endParaRPr lang="en-US" sz="1500" kern="1200"/>
        </a:p>
      </dsp:txBody>
      <dsp:txXfrm>
        <a:off x="17134" y="2725624"/>
        <a:ext cx="6594536" cy="316732"/>
      </dsp:txXfrm>
    </dsp:sp>
    <dsp:sp modelId="{B731C37F-2D0A-4B95-AC49-DA6D8009ACC0}">
      <dsp:nvSpPr>
        <dsp:cNvPr id="0" name=""/>
        <dsp:cNvSpPr/>
      </dsp:nvSpPr>
      <dsp:spPr>
        <a:xfrm>
          <a:off x="0" y="3102690"/>
          <a:ext cx="6628804" cy="351000"/>
        </a:xfrm>
        <a:prstGeom prst="roundRect">
          <a:avLst/>
        </a:prstGeom>
        <a:gradFill rotWithShape="0">
          <a:gsLst>
            <a:gs pos="0">
              <a:schemeClr val="accent2">
                <a:hueOff val="-2223214"/>
                <a:satOff val="10650"/>
                <a:lumOff val="9853"/>
                <a:alphaOff val="0"/>
                <a:tint val="96000"/>
                <a:lumMod val="100000"/>
              </a:schemeClr>
            </a:gs>
            <a:gs pos="78000">
              <a:schemeClr val="accent2">
                <a:hueOff val="-2223214"/>
                <a:satOff val="10650"/>
                <a:lumOff val="985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Community connections meeting</a:t>
          </a:r>
          <a:endParaRPr lang="en-US" sz="1500" kern="1200"/>
        </a:p>
      </dsp:txBody>
      <dsp:txXfrm>
        <a:off x="17134" y="3119824"/>
        <a:ext cx="6594536" cy="316732"/>
      </dsp:txXfrm>
    </dsp:sp>
    <dsp:sp modelId="{E0345BC4-F63C-453C-B49C-D8790ACC7539}">
      <dsp:nvSpPr>
        <dsp:cNvPr id="0" name=""/>
        <dsp:cNvSpPr/>
      </dsp:nvSpPr>
      <dsp:spPr>
        <a:xfrm>
          <a:off x="0" y="3496890"/>
          <a:ext cx="6628804" cy="351000"/>
        </a:xfrm>
        <a:prstGeom prst="roundRect">
          <a:avLst/>
        </a:prstGeom>
        <a:gradFill rotWithShape="0">
          <a:gsLst>
            <a:gs pos="0">
              <a:schemeClr val="accent2">
                <a:hueOff val="-2593750"/>
                <a:satOff val="12425"/>
                <a:lumOff val="11495"/>
                <a:alphaOff val="0"/>
                <a:tint val="96000"/>
                <a:lumMod val="100000"/>
              </a:schemeClr>
            </a:gs>
            <a:gs pos="78000">
              <a:schemeClr val="accent2">
                <a:hueOff val="-2593750"/>
                <a:satOff val="12425"/>
                <a:lumOff val="1149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Chair Peer support</a:t>
          </a:r>
          <a:endParaRPr lang="en-US" sz="1500" kern="1200"/>
        </a:p>
      </dsp:txBody>
      <dsp:txXfrm>
        <a:off x="17134" y="3514024"/>
        <a:ext cx="6594536" cy="316732"/>
      </dsp:txXfrm>
    </dsp:sp>
    <dsp:sp modelId="{4D045652-5768-4EA5-95F6-C67C4A703ECF}">
      <dsp:nvSpPr>
        <dsp:cNvPr id="0" name=""/>
        <dsp:cNvSpPr/>
      </dsp:nvSpPr>
      <dsp:spPr>
        <a:xfrm>
          <a:off x="0" y="3891090"/>
          <a:ext cx="6628804" cy="351000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PEOP- task and finish group</a:t>
          </a:r>
          <a:endParaRPr lang="en-US" sz="1500" kern="1200"/>
        </a:p>
      </dsp:txBody>
      <dsp:txXfrm>
        <a:off x="17134" y="3908224"/>
        <a:ext cx="6594536" cy="3167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00E17C-07A8-4A88-A988-191158FBB660}">
      <dsp:nvSpPr>
        <dsp:cNvPr id="0" name=""/>
        <dsp:cNvSpPr/>
      </dsp:nvSpPr>
      <dsp:spPr>
        <a:xfrm>
          <a:off x="745987" y="751119"/>
          <a:ext cx="919942" cy="9199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995890-6B6D-47EF-8EC7-814B7A1F48AE}">
      <dsp:nvSpPr>
        <dsp:cNvPr id="0" name=""/>
        <dsp:cNvSpPr/>
      </dsp:nvSpPr>
      <dsp:spPr>
        <a:xfrm>
          <a:off x="183800" y="2059862"/>
          <a:ext cx="2044316" cy="128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Inconsistent visibility of available capacity</a:t>
          </a:r>
          <a:endParaRPr lang="en-US" sz="2400" kern="1200" dirty="0"/>
        </a:p>
      </dsp:txBody>
      <dsp:txXfrm>
        <a:off x="183800" y="2059862"/>
        <a:ext cx="2044316" cy="1282500"/>
      </dsp:txXfrm>
    </dsp:sp>
    <dsp:sp modelId="{13DF8376-59E6-49D0-BB21-6D1B652C6D8E}">
      <dsp:nvSpPr>
        <dsp:cNvPr id="0" name=""/>
        <dsp:cNvSpPr/>
      </dsp:nvSpPr>
      <dsp:spPr>
        <a:xfrm>
          <a:off x="3148059" y="751119"/>
          <a:ext cx="919942" cy="9199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19ED80-F9ED-4BDE-B34F-7D3632B9DE60}">
      <dsp:nvSpPr>
        <dsp:cNvPr id="0" name=""/>
        <dsp:cNvSpPr/>
      </dsp:nvSpPr>
      <dsp:spPr>
        <a:xfrm>
          <a:off x="2585872" y="2059862"/>
          <a:ext cx="2044316" cy="128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Delays in new patient contact when workload peaks</a:t>
          </a:r>
          <a:endParaRPr lang="en-US" sz="2100" kern="1200"/>
        </a:p>
      </dsp:txBody>
      <dsp:txXfrm>
        <a:off x="2585872" y="2059862"/>
        <a:ext cx="2044316" cy="1282500"/>
      </dsp:txXfrm>
    </dsp:sp>
    <dsp:sp modelId="{5720934C-4FEF-474C-B350-B4F503BA7DE4}">
      <dsp:nvSpPr>
        <dsp:cNvPr id="0" name=""/>
        <dsp:cNvSpPr/>
      </dsp:nvSpPr>
      <dsp:spPr>
        <a:xfrm>
          <a:off x="5550131" y="751119"/>
          <a:ext cx="919942" cy="9199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EABB7-2CE3-4D1D-B87E-9675941E3594}">
      <dsp:nvSpPr>
        <dsp:cNvPr id="0" name=""/>
        <dsp:cNvSpPr/>
      </dsp:nvSpPr>
      <dsp:spPr>
        <a:xfrm>
          <a:off x="4987944" y="2059862"/>
          <a:ext cx="2044316" cy="128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Missed opportunities to reduce witing times</a:t>
          </a:r>
          <a:endParaRPr lang="en-US" sz="2100" kern="1200"/>
        </a:p>
      </dsp:txBody>
      <dsp:txXfrm>
        <a:off x="4987944" y="2059862"/>
        <a:ext cx="2044316" cy="1282500"/>
      </dsp:txXfrm>
    </dsp:sp>
    <dsp:sp modelId="{71041934-C82F-4989-A5E7-F743C6787013}">
      <dsp:nvSpPr>
        <dsp:cNvPr id="0" name=""/>
        <dsp:cNvSpPr/>
      </dsp:nvSpPr>
      <dsp:spPr>
        <a:xfrm>
          <a:off x="7952203" y="751119"/>
          <a:ext cx="919942" cy="9199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9057CA-FDB9-4CD9-856F-B075C7F539F0}">
      <dsp:nvSpPr>
        <dsp:cNvPr id="0" name=""/>
        <dsp:cNvSpPr/>
      </dsp:nvSpPr>
      <dsp:spPr>
        <a:xfrm>
          <a:off x="7390016" y="2059862"/>
          <a:ext cx="2044316" cy="128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Needs structured approach to monitor caseload safely</a:t>
          </a:r>
          <a:endParaRPr lang="en-US" sz="2100" kern="1200"/>
        </a:p>
      </dsp:txBody>
      <dsp:txXfrm>
        <a:off x="7390016" y="2059862"/>
        <a:ext cx="2044316" cy="12825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81A0BC-DF26-4CA1-AF35-8F6C07ACAC48}">
      <dsp:nvSpPr>
        <dsp:cNvPr id="0" name=""/>
        <dsp:cNvSpPr/>
      </dsp:nvSpPr>
      <dsp:spPr>
        <a:xfrm>
          <a:off x="0" y="0"/>
          <a:ext cx="40894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86F43D8-DD0C-43C8-B40E-F2A1CEEE0915}">
      <dsp:nvSpPr>
        <dsp:cNvPr id="0" name=""/>
        <dsp:cNvSpPr/>
      </dsp:nvSpPr>
      <dsp:spPr>
        <a:xfrm>
          <a:off x="0" y="0"/>
          <a:ext cx="4089400" cy="1540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Option A — Improve referral triage + fast-track low-complexity patients</a:t>
          </a:r>
        </a:p>
      </dsp:txBody>
      <dsp:txXfrm>
        <a:off x="0" y="0"/>
        <a:ext cx="4089400" cy="1540932"/>
      </dsp:txXfrm>
    </dsp:sp>
    <dsp:sp modelId="{4E3A1A02-8B8A-44AC-AB65-B52A9477932D}">
      <dsp:nvSpPr>
        <dsp:cNvPr id="0" name=""/>
        <dsp:cNvSpPr/>
      </dsp:nvSpPr>
      <dsp:spPr>
        <a:xfrm>
          <a:off x="0" y="1540932"/>
          <a:ext cx="408940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59828DA-0257-46D9-8177-456F390FBF0E}">
      <dsp:nvSpPr>
        <dsp:cNvPr id="0" name=""/>
        <dsp:cNvSpPr/>
      </dsp:nvSpPr>
      <dsp:spPr>
        <a:xfrm>
          <a:off x="0" y="1540932"/>
          <a:ext cx="4089400" cy="1540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•	</a:t>
          </a:r>
          <a:r>
            <a:rPr lang="en-GB" sz="2000" kern="1200" dirty="0"/>
            <a:t>6 ITEM SCREENING CHECKLIST</a:t>
          </a:r>
        </a:p>
      </dsp:txBody>
      <dsp:txXfrm>
        <a:off x="0" y="1540932"/>
        <a:ext cx="4089400" cy="1540932"/>
      </dsp:txXfrm>
    </dsp:sp>
    <dsp:sp modelId="{FF0111B2-A267-4A4E-95F0-9F7C3C8D076D}">
      <dsp:nvSpPr>
        <dsp:cNvPr id="0" name=""/>
        <dsp:cNvSpPr/>
      </dsp:nvSpPr>
      <dsp:spPr>
        <a:xfrm>
          <a:off x="0" y="3081865"/>
          <a:ext cx="408940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9FBB71F-DD3B-465F-9D84-DB0836904816}">
      <dsp:nvSpPr>
        <dsp:cNvPr id="0" name=""/>
        <dsp:cNvSpPr/>
      </dsp:nvSpPr>
      <dsp:spPr>
        <a:xfrm>
          <a:off x="0" y="3081865"/>
          <a:ext cx="4089400" cy="1540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•	</a:t>
          </a:r>
          <a:r>
            <a:rPr lang="en-GB" sz="2000" kern="1200" dirty="0"/>
            <a:t>FAST TRACK IN X2 PROTECTED SLOTS  low complex</a:t>
          </a:r>
        </a:p>
      </dsp:txBody>
      <dsp:txXfrm>
        <a:off x="0" y="3081865"/>
        <a:ext cx="4089400" cy="1540932"/>
      </dsp:txXfrm>
    </dsp:sp>
    <dsp:sp modelId="{A49FB109-AA9D-4F94-B58F-10B6A8679FCE}">
      <dsp:nvSpPr>
        <dsp:cNvPr id="0" name=""/>
        <dsp:cNvSpPr/>
      </dsp:nvSpPr>
      <dsp:spPr>
        <a:xfrm>
          <a:off x="0" y="4622798"/>
          <a:ext cx="408940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6119B05-9505-4CB5-A200-00C3614CD9C7}">
      <dsp:nvSpPr>
        <dsp:cNvPr id="0" name=""/>
        <dsp:cNvSpPr/>
      </dsp:nvSpPr>
      <dsp:spPr>
        <a:xfrm>
          <a:off x="0" y="4622799"/>
          <a:ext cx="4089400" cy="1540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•	</a:t>
          </a:r>
          <a:r>
            <a:rPr lang="en-GB" sz="2000" kern="1200" dirty="0"/>
            <a:t>High complex have more time for in-depth assessment</a:t>
          </a:r>
        </a:p>
      </dsp:txBody>
      <dsp:txXfrm>
        <a:off x="0" y="4622799"/>
        <a:ext cx="4089400" cy="154093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68C62A-685D-453A-8B7F-2A5A56EC0F2D}">
      <dsp:nvSpPr>
        <dsp:cNvPr id="0" name=""/>
        <dsp:cNvSpPr/>
      </dsp:nvSpPr>
      <dsp:spPr>
        <a:xfrm>
          <a:off x="0" y="1894"/>
          <a:ext cx="385112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33E77DC-D5DC-4094-B394-4DB3B5F31D3E}">
      <dsp:nvSpPr>
        <dsp:cNvPr id="0" name=""/>
        <dsp:cNvSpPr/>
      </dsp:nvSpPr>
      <dsp:spPr>
        <a:xfrm>
          <a:off x="0" y="1894"/>
          <a:ext cx="3851122" cy="646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 short video or telephone assessment — around 15 to 20 minutes — can replace some home visits. </a:t>
          </a:r>
        </a:p>
      </dsp:txBody>
      <dsp:txXfrm>
        <a:off x="0" y="1894"/>
        <a:ext cx="3851122" cy="646163"/>
      </dsp:txXfrm>
    </dsp:sp>
    <dsp:sp modelId="{10AE5EBA-1AA8-4DD2-94F6-51E7D948F0FA}">
      <dsp:nvSpPr>
        <dsp:cNvPr id="0" name=""/>
        <dsp:cNvSpPr/>
      </dsp:nvSpPr>
      <dsp:spPr>
        <a:xfrm>
          <a:off x="0" y="648058"/>
          <a:ext cx="385112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18847E9-3109-4AA7-9349-F5DC77DCA9F2}">
      <dsp:nvSpPr>
        <dsp:cNvPr id="0" name=""/>
        <dsp:cNvSpPr/>
      </dsp:nvSpPr>
      <dsp:spPr>
        <a:xfrm>
          <a:off x="0" y="648058"/>
          <a:ext cx="3851122" cy="646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Appropriate tasks can be delegated to BAND 3  therapy support worker.</a:t>
          </a:r>
        </a:p>
      </dsp:txBody>
      <dsp:txXfrm>
        <a:off x="0" y="648058"/>
        <a:ext cx="3851122" cy="646163"/>
      </dsp:txXfrm>
    </dsp:sp>
    <dsp:sp modelId="{E43370B2-F659-406C-89FE-31BF58770B23}">
      <dsp:nvSpPr>
        <dsp:cNvPr id="0" name=""/>
        <dsp:cNvSpPr/>
      </dsp:nvSpPr>
      <dsp:spPr>
        <a:xfrm>
          <a:off x="0" y="1294222"/>
          <a:ext cx="385112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B56AFF-AF08-4FBD-ADAA-93A08456A924}">
      <dsp:nvSpPr>
        <dsp:cNvPr id="0" name=""/>
        <dsp:cNvSpPr/>
      </dsp:nvSpPr>
      <dsp:spPr>
        <a:xfrm>
          <a:off x="0" y="1294222"/>
          <a:ext cx="3851122" cy="646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Examples include:</a:t>
          </a:r>
        </a:p>
      </dsp:txBody>
      <dsp:txXfrm>
        <a:off x="0" y="1294222"/>
        <a:ext cx="3851122" cy="646163"/>
      </dsp:txXfrm>
    </dsp:sp>
    <dsp:sp modelId="{E69F3C38-DC07-4949-94EF-9749227FD7D6}">
      <dsp:nvSpPr>
        <dsp:cNvPr id="0" name=""/>
        <dsp:cNvSpPr/>
      </dsp:nvSpPr>
      <dsp:spPr>
        <a:xfrm>
          <a:off x="0" y="1940386"/>
          <a:ext cx="385112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2DDAE3C-4497-44E7-B19A-71D8ADF0EAB8}">
      <dsp:nvSpPr>
        <dsp:cNvPr id="0" name=""/>
        <dsp:cNvSpPr/>
      </dsp:nvSpPr>
      <dsp:spPr>
        <a:xfrm>
          <a:off x="0" y="1940386"/>
          <a:ext cx="3851122" cy="646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– Guided practise of mobility or ADL tasks</a:t>
          </a:r>
        </a:p>
      </dsp:txBody>
      <dsp:txXfrm>
        <a:off x="0" y="1940386"/>
        <a:ext cx="3851122" cy="646163"/>
      </dsp:txXfrm>
    </dsp:sp>
    <dsp:sp modelId="{220A905C-6354-433F-8E0F-07D38955D217}">
      <dsp:nvSpPr>
        <dsp:cNvPr id="0" name=""/>
        <dsp:cNvSpPr/>
      </dsp:nvSpPr>
      <dsp:spPr>
        <a:xfrm>
          <a:off x="0" y="2586550"/>
          <a:ext cx="385112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62B86B2-E558-4161-BC11-449D3F3A407B}">
      <dsp:nvSpPr>
        <dsp:cNvPr id="0" name=""/>
        <dsp:cNvSpPr/>
      </dsp:nvSpPr>
      <dsp:spPr>
        <a:xfrm>
          <a:off x="0" y="2586550"/>
          <a:ext cx="3851122" cy="646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– Monitoring progress on simple exercise plans</a:t>
          </a:r>
        </a:p>
      </dsp:txBody>
      <dsp:txXfrm>
        <a:off x="0" y="2586550"/>
        <a:ext cx="3851122" cy="646163"/>
      </dsp:txXfrm>
    </dsp:sp>
    <dsp:sp modelId="{F5B1B361-7444-4DB0-81C9-9944DE6CB219}">
      <dsp:nvSpPr>
        <dsp:cNvPr id="0" name=""/>
        <dsp:cNvSpPr/>
      </dsp:nvSpPr>
      <dsp:spPr>
        <a:xfrm>
          <a:off x="0" y="3232714"/>
          <a:ext cx="385112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12F832E-7D99-4327-BCAC-2A6B5CF4FA90}">
      <dsp:nvSpPr>
        <dsp:cNvPr id="0" name=""/>
        <dsp:cNvSpPr/>
      </dsp:nvSpPr>
      <dsp:spPr>
        <a:xfrm>
          <a:off x="0" y="3232714"/>
          <a:ext cx="3851122" cy="646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– Equipment checks</a:t>
          </a:r>
        </a:p>
      </dsp:txBody>
      <dsp:txXfrm>
        <a:off x="0" y="3232714"/>
        <a:ext cx="3851122" cy="64616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E3BA28-8C99-469D-8BDE-8116EA20A931}">
      <dsp:nvSpPr>
        <dsp:cNvPr id="0" name=""/>
        <dsp:cNvSpPr/>
      </dsp:nvSpPr>
      <dsp:spPr>
        <a:xfrm>
          <a:off x="0" y="1610"/>
          <a:ext cx="6628804" cy="6863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2992AB-51FA-40E2-8C4C-1C9A19FD45C4}">
      <dsp:nvSpPr>
        <dsp:cNvPr id="0" name=""/>
        <dsp:cNvSpPr/>
      </dsp:nvSpPr>
      <dsp:spPr>
        <a:xfrm>
          <a:off x="207634" y="156049"/>
          <a:ext cx="377516" cy="3775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1248B7-6BCA-4195-84BF-44A90B5C62AD}">
      <dsp:nvSpPr>
        <dsp:cNvPr id="0" name=""/>
        <dsp:cNvSpPr/>
      </dsp:nvSpPr>
      <dsp:spPr>
        <a:xfrm>
          <a:off x="792785" y="1610"/>
          <a:ext cx="5836018" cy="686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643" tIns="72643" rIns="72643" bIns="726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1.	⏰ Time Management – Efficient scheduling</a:t>
          </a:r>
          <a:endParaRPr lang="en-US" sz="1900" kern="1200"/>
        </a:p>
      </dsp:txBody>
      <dsp:txXfrm>
        <a:off x="792785" y="1610"/>
        <a:ext cx="5836018" cy="686394"/>
      </dsp:txXfrm>
    </dsp:sp>
    <dsp:sp modelId="{02AC8A9C-AFE8-4D19-8D08-40F594F2AC4E}">
      <dsp:nvSpPr>
        <dsp:cNvPr id="0" name=""/>
        <dsp:cNvSpPr/>
      </dsp:nvSpPr>
      <dsp:spPr>
        <a:xfrm>
          <a:off x="0" y="859603"/>
          <a:ext cx="6628804" cy="6863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861A16-DA31-416D-9921-E73CFC1CA560}">
      <dsp:nvSpPr>
        <dsp:cNvPr id="0" name=""/>
        <dsp:cNvSpPr/>
      </dsp:nvSpPr>
      <dsp:spPr>
        <a:xfrm>
          <a:off x="207634" y="1014042"/>
          <a:ext cx="377516" cy="3775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34CFC1-6674-4323-95ED-E7B42C4FE1B9}">
      <dsp:nvSpPr>
        <dsp:cNvPr id="0" name=""/>
        <dsp:cNvSpPr/>
      </dsp:nvSpPr>
      <dsp:spPr>
        <a:xfrm>
          <a:off x="792785" y="859603"/>
          <a:ext cx="5836018" cy="686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643" tIns="72643" rIns="72643" bIns="726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2.	✅ Clinical Screening – Identify suitable patients</a:t>
          </a:r>
          <a:endParaRPr lang="en-US" sz="1900" kern="1200"/>
        </a:p>
      </dsp:txBody>
      <dsp:txXfrm>
        <a:off x="792785" y="859603"/>
        <a:ext cx="5836018" cy="686394"/>
      </dsp:txXfrm>
    </dsp:sp>
    <dsp:sp modelId="{5222F544-04EF-4E98-BDBF-8F42F928F88C}">
      <dsp:nvSpPr>
        <dsp:cNvPr id="0" name=""/>
        <dsp:cNvSpPr/>
      </dsp:nvSpPr>
      <dsp:spPr>
        <a:xfrm>
          <a:off x="0" y="1717596"/>
          <a:ext cx="6628804" cy="6863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0F9325-4E02-4A40-8DB7-8999E0AAE3A5}">
      <dsp:nvSpPr>
        <dsp:cNvPr id="0" name=""/>
        <dsp:cNvSpPr/>
      </dsp:nvSpPr>
      <dsp:spPr>
        <a:xfrm>
          <a:off x="207634" y="1872035"/>
          <a:ext cx="377516" cy="3775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AD1618-FF92-4851-8409-98DB61EC10D6}">
      <dsp:nvSpPr>
        <dsp:cNvPr id="0" name=""/>
        <dsp:cNvSpPr/>
      </dsp:nvSpPr>
      <dsp:spPr>
        <a:xfrm>
          <a:off x="792785" y="1717596"/>
          <a:ext cx="5836018" cy="686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643" tIns="72643" rIns="72643" bIns="726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3.	🤝 Collaboration – Work with MDT/Band 6/7</a:t>
          </a:r>
          <a:endParaRPr lang="en-US" sz="1900" kern="1200"/>
        </a:p>
      </dsp:txBody>
      <dsp:txXfrm>
        <a:off x="792785" y="1717596"/>
        <a:ext cx="5836018" cy="686394"/>
      </dsp:txXfrm>
    </dsp:sp>
    <dsp:sp modelId="{A5EE2EE9-1B5C-4571-88B3-A494F4E9AF30}">
      <dsp:nvSpPr>
        <dsp:cNvPr id="0" name=""/>
        <dsp:cNvSpPr/>
      </dsp:nvSpPr>
      <dsp:spPr>
        <a:xfrm>
          <a:off x="0" y="2575589"/>
          <a:ext cx="6628804" cy="6863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B5D3EB-DB69-438C-8DB4-5BE1CC31D213}">
      <dsp:nvSpPr>
        <dsp:cNvPr id="0" name=""/>
        <dsp:cNvSpPr/>
      </dsp:nvSpPr>
      <dsp:spPr>
        <a:xfrm>
          <a:off x="207634" y="2730028"/>
          <a:ext cx="377516" cy="3775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33F984-56EA-4E74-8534-048CF01A4900}">
      <dsp:nvSpPr>
        <dsp:cNvPr id="0" name=""/>
        <dsp:cNvSpPr/>
      </dsp:nvSpPr>
      <dsp:spPr>
        <a:xfrm>
          <a:off x="792785" y="2575589"/>
          <a:ext cx="5836018" cy="686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643" tIns="72643" rIns="72643" bIns="726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4.	💡 Problem-Solving – Streamline workflow</a:t>
          </a:r>
          <a:endParaRPr lang="en-US" sz="1900" kern="1200"/>
        </a:p>
      </dsp:txBody>
      <dsp:txXfrm>
        <a:off x="792785" y="2575589"/>
        <a:ext cx="5836018" cy="686394"/>
      </dsp:txXfrm>
    </dsp:sp>
    <dsp:sp modelId="{AD671567-211F-423C-A274-1CF12057387B}">
      <dsp:nvSpPr>
        <dsp:cNvPr id="0" name=""/>
        <dsp:cNvSpPr/>
      </dsp:nvSpPr>
      <dsp:spPr>
        <a:xfrm>
          <a:off x="0" y="3433582"/>
          <a:ext cx="6628804" cy="6863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F72061-546B-405F-92F6-F1EAABD5BB92}">
      <dsp:nvSpPr>
        <dsp:cNvPr id="0" name=""/>
        <dsp:cNvSpPr/>
      </dsp:nvSpPr>
      <dsp:spPr>
        <a:xfrm>
          <a:off x="207634" y="3588021"/>
          <a:ext cx="377516" cy="37751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35697C-6EDC-41C6-B0DD-12D07A3501D0}">
      <dsp:nvSpPr>
        <dsp:cNvPr id="0" name=""/>
        <dsp:cNvSpPr/>
      </dsp:nvSpPr>
      <dsp:spPr>
        <a:xfrm>
          <a:off x="792785" y="3433582"/>
          <a:ext cx="5836018" cy="686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643" tIns="72643" rIns="72643" bIns="726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5.	🔄 Adaptability – Handle dynamic caseload</a:t>
          </a:r>
          <a:endParaRPr lang="en-US" sz="1900" kern="1200"/>
        </a:p>
      </dsp:txBody>
      <dsp:txXfrm>
        <a:off x="792785" y="3433582"/>
        <a:ext cx="5836018" cy="686394"/>
      </dsp:txXfrm>
    </dsp:sp>
    <dsp:sp modelId="{6403AB11-815E-4223-9695-91D2F6E60364}">
      <dsp:nvSpPr>
        <dsp:cNvPr id="0" name=""/>
        <dsp:cNvSpPr/>
      </dsp:nvSpPr>
      <dsp:spPr>
        <a:xfrm>
          <a:off x="0" y="4291575"/>
          <a:ext cx="6628804" cy="6863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B10ED3-901C-44E7-A76D-19740FED742E}">
      <dsp:nvSpPr>
        <dsp:cNvPr id="0" name=""/>
        <dsp:cNvSpPr/>
      </dsp:nvSpPr>
      <dsp:spPr>
        <a:xfrm>
          <a:off x="207634" y="4446014"/>
          <a:ext cx="377516" cy="37751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1CDEC0-8524-4F10-ABB9-AC201EFB9927}">
      <dsp:nvSpPr>
        <dsp:cNvPr id="0" name=""/>
        <dsp:cNvSpPr/>
      </dsp:nvSpPr>
      <dsp:spPr>
        <a:xfrm>
          <a:off x="792785" y="4291575"/>
          <a:ext cx="5836018" cy="686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643" tIns="72643" rIns="72643" bIns="726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6.	🎯 Accountability – Track outcomes</a:t>
          </a:r>
          <a:endParaRPr lang="en-US" sz="1900" kern="1200"/>
        </a:p>
      </dsp:txBody>
      <dsp:txXfrm>
        <a:off x="792785" y="4291575"/>
        <a:ext cx="5836018" cy="68639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213C90-FB14-4D3C-A863-C6EFC80FC08C}">
      <dsp:nvSpPr>
        <dsp:cNvPr id="0" name=""/>
        <dsp:cNvSpPr/>
      </dsp:nvSpPr>
      <dsp:spPr>
        <a:xfrm>
          <a:off x="0" y="2066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F56A98-FE90-44C2-888B-ABFE15C6FFA8}">
      <dsp:nvSpPr>
        <dsp:cNvPr id="0" name=""/>
        <dsp:cNvSpPr/>
      </dsp:nvSpPr>
      <dsp:spPr>
        <a:xfrm>
          <a:off x="316857" y="237745"/>
          <a:ext cx="576104" cy="576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B3694F-AB8E-4010-93E5-E8D24D84FA3B}">
      <dsp:nvSpPr>
        <dsp:cNvPr id="0" name=""/>
        <dsp:cNvSpPr/>
      </dsp:nvSpPr>
      <dsp:spPr>
        <a:xfrm>
          <a:off x="1209819" y="2066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•	Simple spreadsheet log: new referrals, visit times, travel time.</a:t>
          </a:r>
          <a:endParaRPr lang="en-US" sz="1500" kern="1200" dirty="0"/>
        </a:p>
      </dsp:txBody>
      <dsp:txXfrm>
        <a:off x="1209819" y="2066"/>
        <a:ext cx="5418984" cy="1047462"/>
      </dsp:txXfrm>
    </dsp:sp>
    <dsp:sp modelId="{9470FEE1-6152-4DBB-B749-12EF065E6975}">
      <dsp:nvSpPr>
        <dsp:cNvPr id="0" name=""/>
        <dsp:cNvSpPr/>
      </dsp:nvSpPr>
      <dsp:spPr>
        <a:xfrm>
          <a:off x="0" y="1326907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2DCF0B-FFEA-4DEE-8855-85859C9237C9}">
      <dsp:nvSpPr>
        <dsp:cNvPr id="0" name=""/>
        <dsp:cNvSpPr/>
      </dsp:nvSpPr>
      <dsp:spPr>
        <a:xfrm>
          <a:off x="316857" y="1547074"/>
          <a:ext cx="576104" cy="576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52A26C-6415-4169-9B10-0DD6DC6BE277}">
      <dsp:nvSpPr>
        <dsp:cNvPr id="0" name=""/>
        <dsp:cNvSpPr/>
      </dsp:nvSpPr>
      <dsp:spPr>
        <a:xfrm>
          <a:off x="1209819" y="1311395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•For priority scoring: track how many high, medium, and routine referrals come through, and measure waiting time for each tier.</a:t>
          </a:r>
          <a:endParaRPr lang="en-US" sz="1500" kern="1200" dirty="0"/>
        </a:p>
      </dsp:txBody>
      <dsp:txXfrm>
        <a:off x="1209819" y="1311395"/>
        <a:ext cx="5418984" cy="1047462"/>
      </dsp:txXfrm>
    </dsp:sp>
    <dsp:sp modelId="{BEA66441-7B08-4CE9-BE50-370B2D6974CE}">
      <dsp:nvSpPr>
        <dsp:cNvPr id="0" name=""/>
        <dsp:cNvSpPr/>
      </dsp:nvSpPr>
      <dsp:spPr>
        <a:xfrm>
          <a:off x="0" y="2645307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722C07-81BF-4334-A0A9-29051BC49376}">
      <dsp:nvSpPr>
        <dsp:cNvPr id="0" name=""/>
        <dsp:cNvSpPr/>
      </dsp:nvSpPr>
      <dsp:spPr>
        <a:xfrm>
          <a:off x="316857" y="2856402"/>
          <a:ext cx="576104" cy="576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6D16D-C5BC-417E-B49A-C3A439651B89}">
      <dsp:nvSpPr>
        <dsp:cNvPr id="0" name=""/>
        <dsp:cNvSpPr/>
      </dsp:nvSpPr>
      <dsp:spPr>
        <a:xfrm>
          <a:off x="1209819" y="2620723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•For delegation: record how many follow-up tasks are handed over to the TSW or reablement colleague, how much time I free up, and any patient feedback or safety issues.</a:t>
          </a:r>
          <a:endParaRPr lang="en-US" sz="1500" kern="1200" dirty="0"/>
        </a:p>
      </dsp:txBody>
      <dsp:txXfrm>
        <a:off x="1209819" y="2620723"/>
        <a:ext cx="5418984" cy="1047462"/>
      </dsp:txXfrm>
    </dsp:sp>
    <dsp:sp modelId="{BF08DB96-FB84-401A-8856-AB610E0600A2}">
      <dsp:nvSpPr>
        <dsp:cNvPr id="0" name=""/>
        <dsp:cNvSpPr/>
      </dsp:nvSpPr>
      <dsp:spPr>
        <a:xfrm>
          <a:off x="0" y="3930051"/>
          <a:ext cx="6628804" cy="10474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B40D8F-0A89-41ED-B508-BB656FE1275F}">
      <dsp:nvSpPr>
        <dsp:cNvPr id="0" name=""/>
        <dsp:cNvSpPr/>
      </dsp:nvSpPr>
      <dsp:spPr>
        <a:xfrm>
          <a:off x="316857" y="4165730"/>
          <a:ext cx="576104" cy="5761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05F800-2274-41D8-B209-EDC72D664DFF}">
      <dsp:nvSpPr>
        <dsp:cNvPr id="0" name=""/>
        <dsp:cNvSpPr/>
      </dsp:nvSpPr>
      <dsp:spPr>
        <a:xfrm>
          <a:off x="1209819" y="3930051"/>
          <a:ext cx="5418984" cy="104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856" tIns="110856" rIns="110856" bIns="11085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•	Report any issues via Datix if service safety compromised</a:t>
          </a:r>
          <a:endParaRPr lang="en-US" sz="1500" kern="1200"/>
        </a:p>
      </dsp:txBody>
      <dsp:txXfrm>
        <a:off x="1209819" y="3930051"/>
        <a:ext cx="5418984" cy="1047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5B666D-A53F-40F9-BC62-74E4A519F921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29F884-3554-47F0-923A-D8AF531799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028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29F884-3554-47F0-923A-D8AF5317996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4561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29F884-3554-47F0-923A-D8AF5317996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7154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29F884-3554-47F0-923A-D8AF5317996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0410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29F884-3554-47F0-923A-D8AF5317996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5955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29F884-3554-47F0-923A-D8AF5317996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5005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29F884-3554-47F0-923A-D8AF5317996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9802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29F884-3554-47F0-923A-D8AF5317996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4532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29F884-3554-47F0-923A-D8AF5317996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2697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29F884-3554-47F0-923A-D8AF5317996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3482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29F884-3554-47F0-923A-D8AF5317996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5816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29F884-3554-47F0-923A-D8AF5317996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8916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29F884-3554-47F0-923A-D8AF5317996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1872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29F884-3554-47F0-923A-D8AF5317996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9176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27EC0-D36C-446E-9073-55FC6D6FB9F7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EAE5-B85A-4380-82D7-54D966667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078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27EC0-D36C-446E-9073-55FC6D6FB9F7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EAE5-B85A-4380-82D7-54D966667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2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27EC0-D36C-446E-9073-55FC6D6FB9F7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EAE5-B85A-4380-82D7-54D966667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555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27EC0-D36C-446E-9073-55FC6D6FB9F7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EAE5-B85A-4380-82D7-54D966667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440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27EC0-D36C-446E-9073-55FC6D6FB9F7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EAE5-B85A-4380-82D7-54D966667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146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27EC0-D36C-446E-9073-55FC6D6FB9F7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EAE5-B85A-4380-82D7-54D966667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15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27EC0-D36C-446E-9073-55FC6D6FB9F7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EAE5-B85A-4380-82D7-54D966667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491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27EC0-D36C-446E-9073-55FC6D6FB9F7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EAE5-B85A-4380-82D7-54D966667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2115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27EC0-D36C-446E-9073-55FC6D6FB9F7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EAE5-B85A-4380-82D7-54D966667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711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27EC0-D36C-446E-9073-55FC6D6FB9F7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EAE5-B85A-4380-82D7-54D966667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687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27EC0-D36C-446E-9073-55FC6D6FB9F7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EAE5-B85A-4380-82D7-54D966667130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62930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27EC0-D36C-446E-9073-55FC6D6FB9F7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EAE5-B85A-4380-82D7-54D966667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8604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27EC0-D36C-446E-9073-55FC6D6FB9F7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EAE5-B85A-4380-82D7-54D96666713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293914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27EC0-D36C-446E-9073-55FC6D6FB9F7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EAE5-B85A-4380-82D7-54D966667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7055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27EC0-D36C-446E-9073-55FC6D6FB9F7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EAE5-B85A-4380-82D7-54D966667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6162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27EC0-D36C-446E-9073-55FC6D6FB9F7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EAE5-B85A-4380-82D7-54D966667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896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727EC0-D36C-446E-9073-55FC6D6FB9F7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D89EAE5-B85A-4380-82D7-54D966667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310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1.xml"/><Relationship Id="rId6" Type="http://schemas.openxmlformats.org/officeDocument/2006/relationships/image" Target="../media/image2.png"/><Relationship Id="rId5" Type="http://schemas.openxmlformats.org/officeDocument/2006/relationships/image" Target="../media/image11.jp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4.xml"/><Relationship Id="rId12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www.mynextmove.org/profile/summary/31-2011.00" TargetMode="External"/><Relationship Id="rId11" Type="http://schemas.microsoft.com/office/2007/relationships/diagramDrawing" Target="../diagrams/drawing4.xml"/><Relationship Id="rId5" Type="http://schemas.openxmlformats.org/officeDocument/2006/relationships/image" Target="../media/image20.jpg"/><Relationship Id="rId10" Type="http://schemas.openxmlformats.org/officeDocument/2006/relationships/diagramColors" Target="../diagrams/colors4.xml"/><Relationship Id="rId4" Type="http://schemas.openxmlformats.org/officeDocument/2006/relationships/notesSlide" Target="../notesSlides/notesSlide5.xml"/><Relationship Id="rId9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www.pngall.com/traffic-light-png/download/10598" TargetMode="External"/><Relationship Id="rId5" Type="http://schemas.openxmlformats.org/officeDocument/2006/relationships/image" Target="../media/image21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5.xml"/><Relationship Id="rId12" Type="http://schemas.openxmlformats.org/officeDocument/2006/relationships/image" Target="../media/image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hyperlink" Target="https://mississippitoday.org/2023/09/26/few-schools-utilizing-telehealth-program-but-administrators-hope-to-ramp-up/" TargetMode="External"/><Relationship Id="rId11" Type="http://schemas.microsoft.com/office/2007/relationships/diagramDrawing" Target="../diagrams/drawing5.xml"/><Relationship Id="rId5" Type="http://schemas.openxmlformats.org/officeDocument/2006/relationships/image" Target="../media/image22.jpg"/><Relationship Id="rId10" Type="http://schemas.openxmlformats.org/officeDocument/2006/relationships/diagramColors" Target="../diagrams/colors5.xml"/><Relationship Id="rId4" Type="http://schemas.openxmlformats.org/officeDocument/2006/relationships/notesSlide" Target="../notesSlides/notesSlide7.xml"/><Relationship Id="rId9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9.xml"/><Relationship Id="rId9" Type="http://schemas.microsoft.com/office/2007/relationships/diagramDrawing" Target="../diagrams/drawing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1.xml"/><Relationship Id="rId9" Type="http://schemas.microsoft.com/office/2007/relationships/diagramDrawing" Target="../diagrams/drawing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notesSlide" Target="../notesSlides/notesSlid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lleagues huddle">
            <a:extLst>
              <a:ext uri="{FF2B5EF4-FFF2-40B4-BE49-F238E27FC236}">
                <a16:creationId xmlns:a16="http://schemas.microsoft.com/office/drawing/2014/main" id="{39C36F0A-4F63-612B-1A44-9E9EBF8CD6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13" t="3120" r="9286" b="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903F7B-D836-2165-FC0D-D378D3A828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1678666"/>
            <a:ext cx="4088190" cy="236909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Increasing Caseload as a Therapy Assistant Practitioner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BABBBD-F8D7-8618-C446-BBBC93ED70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5" y="4050831"/>
            <a:ext cx="4079721" cy="1096901"/>
          </a:xfrm>
        </p:spPr>
        <p:txBody>
          <a:bodyPr>
            <a:normAutofit/>
          </a:bodyPr>
          <a:lstStyle/>
          <a:p>
            <a:r>
              <a:rPr lang="en-GB" sz="1600"/>
              <a:t>Leadership Skills &amp; Caseload Management Strategies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94980A-7917-9201-7FF5-6BFC90AF9329}"/>
              </a:ext>
            </a:extLst>
          </p:cNvPr>
          <p:cNvSpPr txBox="1"/>
          <p:nvPr/>
        </p:nvSpPr>
        <p:spPr>
          <a:xfrm>
            <a:off x="241160" y="5726427"/>
            <a:ext cx="40797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Carly Pook</a:t>
            </a:r>
          </a:p>
          <a:p>
            <a:r>
              <a:rPr lang="en-GB" dirty="0">
                <a:solidFill>
                  <a:schemeClr val="accent1"/>
                </a:solidFill>
              </a:rPr>
              <a:t>Monmouthshire Integrated Team</a:t>
            </a:r>
          </a:p>
          <a:p>
            <a:r>
              <a:rPr lang="en-GB" dirty="0">
                <a:solidFill>
                  <a:schemeClr val="accent1"/>
                </a:solidFill>
              </a:rPr>
              <a:t>November 2025</a:t>
            </a:r>
          </a:p>
        </p:txBody>
      </p:sp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685A09FA-A61E-E1D6-1D2C-4189A21CD6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73791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268"/>
    </mc:Choice>
    <mc:Fallback>
      <p:transition spd="slow" advTm="122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8C2434-FD89-1559-E8E0-F82255C53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97169"/>
          </a:xfrm>
        </p:spPr>
        <p:txBody>
          <a:bodyPr/>
          <a:lstStyle/>
          <a:p>
            <a:r>
              <a:rPr lang="en-GB" dirty="0"/>
              <a:t>Aim of the presentation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7F0FDAF-5437-EED5-CADF-CE41F294C4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7631161"/>
              </p:ext>
            </p:extLst>
          </p:nvPr>
        </p:nvGraphicFramePr>
        <p:xfrm>
          <a:off x="677333" y="1406769"/>
          <a:ext cx="10258491" cy="46345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00F0378-FEC1-686B-B195-FDAAF8C55CA0}"/>
              </a:ext>
            </a:extLst>
          </p:cNvPr>
          <p:cNvSpPr txBox="1"/>
          <p:nvPr/>
        </p:nvSpPr>
        <p:spPr>
          <a:xfrm>
            <a:off x="1361440" y="5628640"/>
            <a:ext cx="91037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This aligns with the broader drive across community and reablement services to improve access and flow(NHS England, 2023). </a:t>
            </a:r>
          </a:p>
        </p:txBody>
      </p:sp>
      <p:pic>
        <p:nvPicPr>
          <p:cNvPr id="50" name="Audio 49">
            <a:hlinkClick r:id="" action="ppaction://media"/>
            <a:extLst>
              <a:ext uri="{FF2B5EF4-FFF2-40B4-BE49-F238E27FC236}">
                <a16:creationId xmlns:a16="http://schemas.microsoft.com/office/drawing/2014/main" id="{C9B3DFE4-A639-881D-8665-FB647211B0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75351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214"/>
    </mc:Choice>
    <mc:Fallback>
      <p:transition spd="slow" advTm="552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94223-3084-7CD7-74D9-97199B096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/>
              <a:t>Our service</a:t>
            </a:r>
          </a:p>
        </p:txBody>
      </p:sp>
      <p:pic>
        <p:nvPicPr>
          <p:cNvPr id="8" name="Picture 7" descr="Old women in retirement home">
            <a:extLst>
              <a:ext uri="{FF2B5EF4-FFF2-40B4-BE49-F238E27FC236}">
                <a16:creationId xmlns:a16="http://schemas.microsoft.com/office/drawing/2014/main" id="{9553E9BF-CFBC-ED34-E249-7E33CC838C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956" y="1584301"/>
            <a:ext cx="5991872" cy="398459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1A8F0-4A28-F80B-BDE9-49F3D750BC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6039" y="2160589"/>
            <a:ext cx="2927185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/>
              <a:t>We support a wide mix of adults in the community; our demographic mainly consist of adults age of 65</a:t>
            </a:r>
          </a:p>
          <a:p>
            <a:r>
              <a:rPr lang="en-GB" sz="1500"/>
              <a:t>FRAILTY</a:t>
            </a:r>
          </a:p>
          <a:p>
            <a:r>
              <a:rPr lang="en-GB" sz="1500"/>
              <a:t>FUNCTIONAL DECLINE</a:t>
            </a:r>
          </a:p>
          <a:p>
            <a:r>
              <a:rPr lang="en-GB" sz="1500"/>
              <a:t>REABLEMENT</a:t>
            </a:r>
          </a:p>
          <a:p>
            <a:r>
              <a:rPr lang="en-GB" sz="1500"/>
              <a:t>SOCIAL NEEDS</a:t>
            </a:r>
          </a:p>
          <a:p>
            <a:r>
              <a:rPr lang="en-GB" sz="1500"/>
              <a:t>HOUSING</a:t>
            </a:r>
          </a:p>
          <a:p>
            <a:r>
              <a:rPr lang="en-GB" sz="1500"/>
              <a:t>MENTAL HEALTH</a:t>
            </a:r>
          </a:p>
          <a:p>
            <a:r>
              <a:rPr lang="en-GB" sz="1500"/>
              <a:t>3</a:t>
            </a:r>
            <a:r>
              <a:rPr lang="en-GB" sz="1500" baseline="30000"/>
              <a:t>RD</a:t>
            </a:r>
            <a:r>
              <a:rPr lang="en-GB" sz="1500"/>
              <a:t> SECTOR REFERRALS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F4ED586D-9F01-8408-8390-F5A0318FE92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16792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992"/>
    </mc:Choice>
    <mc:Fallback>
      <p:transition spd="slow" advTm="449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80C1A8-5093-AEF6-C3AF-9284EE45F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My working week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7916F8-D409-70B0-CAE5-0A836E5151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9902474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F9B1BDDD-0CDC-A72D-4678-0FAF647A94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71287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302"/>
    </mc:Choice>
    <mc:Fallback>
      <p:transition spd="slow" advTm="583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9B5E5A-E286-7C92-2BF5-A8672D1FA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pPr algn="ctr"/>
            <a:r>
              <a:rPr lang="en-GB" sz="4800" dirty="0"/>
              <a:t>The Challenge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F5365C-3E9C-4A5A-D904-46D99CFFBA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1726491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AA05B47-7B52-DDED-620A-C7815472812D}"/>
              </a:ext>
            </a:extLst>
          </p:cNvPr>
          <p:cNvSpPr txBox="1"/>
          <p:nvPr/>
        </p:nvSpPr>
        <p:spPr>
          <a:xfrm>
            <a:off x="1583267" y="6042025"/>
            <a:ext cx="96181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Establishing a clear baseline — including new starts, visit durations and travel time — supports a data-driven improvement approach, which is recommended in modern occupational therapy leadership frameworks (RCOT, 2024)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4B509657-EC92-16C5-E1D6-C105A78E3E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78163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4740"/>
    </mc:Choice>
    <mc:Fallback>
      <p:transition spd="slow" advTm="94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 carrying a tray of tea cups&#10;&#10;AI-generated content may be incorrect.">
            <a:extLst>
              <a:ext uri="{FF2B5EF4-FFF2-40B4-BE49-F238E27FC236}">
                <a16:creationId xmlns:a16="http://schemas.microsoft.com/office/drawing/2014/main" id="{4B835F75-615C-3714-F436-AF1C05083B8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27886" r="7136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3" name="Straight Connector 14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6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7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8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9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0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96BBD133-9693-0CC7-5D9F-EDC1E82A4C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4689299"/>
              </p:ext>
            </p:extLst>
          </p:nvPr>
        </p:nvGraphicFramePr>
        <p:xfrm>
          <a:off x="677334" y="355601"/>
          <a:ext cx="4089400" cy="6163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A2FDB1B3-6446-2C38-A148-5DE362FEED63}"/>
              </a:ext>
            </a:extLst>
          </p:cNvPr>
          <p:cNvSpPr txBox="1"/>
          <p:nvPr/>
        </p:nvSpPr>
        <p:spPr>
          <a:xfrm>
            <a:off x="176742" y="5900892"/>
            <a:ext cx="101917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dirty="0">
                <a:solidFill>
                  <a:schemeClr val="bg1"/>
                </a:solidFill>
                <a:highlight>
                  <a:srgbClr val="000000"/>
                </a:highlight>
              </a:rPr>
              <a:t>Evidence shows clinician-led triage and single points of access improve the efficiency of community rehabilitation pathways and reduce inappropriate referrals (NHS England 2025)) 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EF6F1584-3699-9BCF-3B76-B14BD56752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0192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9357"/>
    </mc:Choice>
    <mc:Fallback>
      <p:transition spd="slow" advTm="1393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3F98F-3AEE-E537-B8F8-109CD5AB4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Option 1: Priority Scoring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E1637-8631-D152-EB09-38A7E8A356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3160" y="2160589"/>
            <a:ext cx="5207839" cy="3880773"/>
          </a:xfrm>
        </p:spPr>
        <p:txBody>
          <a:bodyPr>
            <a:normAutofit/>
          </a:bodyPr>
          <a:lstStyle/>
          <a:p>
            <a:r>
              <a:rPr lang="en-GB" sz="4000" dirty="0"/>
              <a:t>	3-tier system: High | Medium | Routine</a:t>
            </a:r>
          </a:p>
          <a:p>
            <a:r>
              <a:rPr lang="en-GB" sz="4000" dirty="0"/>
              <a:t>	Red = urgent</a:t>
            </a:r>
          </a:p>
          <a:p>
            <a:r>
              <a:rPr lang="en-GB" sz="4000" dirty="0"/>
              <a:t>	Amber = medium</a:t>
            </a:r>
          </a:p>
          <a:p>
            <a:r>
              <a:rPr lang="en-GB" sz="4000" dirty="0"/>
              <a:t>	Green = routine</a:t>
            </a:r>
          </a:p>
          <a:p>
            <a:endParaRPr lang="en-GB" dirty="0"/>
          </a:p>
        </p:txBody>
      </p:sp>
      <p:pic>
        <p:nvPicPr>
          <p:cNvPr id="5" name="Picture 4" descr="A traffic light with red yellow and green lights&#10;&#10;AI-generated content may be incorrect.">
            <a:extLst>
              <a:ext uri="{FF2B5EF4-FFF2-40B4-BE49-F238E27FC236}">
                <a16:creationId xmlns:a16="http://schemas.microsoft.com/office/drawing/2014/main" id="{FE3372D4-6553-EE47-5582-77A90403C19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8071" r="10933" b="1"/>
          <a:stretch>
            <a:fillRect/>
          </a:stretch>
        </p:blipFill>
        <p:spPr>
          <a:xfrm>
            <a:off x="677334" y="2159331"/>
            <a:ext cx="3144597" cy="3882362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C5E6AECE-D646-7397-2F18-51FAFE9435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01460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148"/>
    </mc:Choice>
    <mc:Fallback>
      <p:transition spd="slow" advTm="711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sitting at a desk with two computers&#10;&#10;AI-generated content may be incorrect.">
            <a:extLst>
              <a:ext uri="{FF2B5EF4-FFF2-40B4-BE49-F238E27FC236}">
                <a16:creationId xmlns:a16="http://schemas.microsoft.com/office/drawing/2014/main" id="{39B0725A-359C-29EB-4A6F-1272AD5F2F0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22891" b="-2"/>
          <a:stretch>
            <a:fillRect/>
          </a:stretch>
        </p:blipFill>
        <p:spPr>
          <a:xfrm>
            <a:off x="4199431" y="-35926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8FD446-6B5C-2154-C479-5AF02EEC5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Option 2:</a:t>
            </a:r>
            <a:br>
              <a:rPr lang="en-GB" sz="2800"/>
            </a:br>
            <a:r>
              <a:rPr lang="en-GB" sz="2800"/>
              <a:t>Telehealth and delegation</a:t>
            </a:r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1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3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5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7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9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1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3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43F897-63A4-40C6-4B52-9FC1E6211D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5797182"/>
              </p:ext>
            </p:extLst>
          </p:nvPr>
        </p:nvGraphicFramePr>
        <p:xfrm>
          <a:off x="677334" y="2160589"/>
          <a:ext cx="3851122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FEC0908-0DC4-A5B3-A080-EBA3D8D18C84}"/>
              </a:ext>
            </a:extLst>
          </p:cNvPr>
          <p:cNvSpPr txBox="1"/>
          <p:nvPr/>
        </p:nvSpPr>
        <p:spPr>
          <a:xfrm>
            <a:off x="378940" y="6041362"/>
            <a:ext cx="111357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000000"/>
                </a:highlight>
              </a:rPr>
              <a:t>Systematic reviews show that with clear protocols and supervision therapy support workers or senior enablers can safely deliver delegated tasks while maintaining outcomes (</a:t>
            </a:r>
            <a:r>
              <a:rPr lang="en-GB" dirty="0" err="1">
                <a:solidFill>
                  <a:schemeClr val="bg1"/>
                </a:solidFill>
                <a:highlight>
                  <a:srgbClr val="000000"/>
                </a:highlight>
              </a:rPr>
              <a:t>Sarigiovannis</a:t>
            </a:r>
            <a:r>
              <a:rPr lang="en-GB" dirty="0">
                <a:solidFill>
                  <a:schemeClr val="bg1"/>
                </a:solidFill>
                <a:highlight>
                  <a:srgbClr val="000000"/>
                </a:highlight>
              </a:rPr>
              <a:t> </a:t>
            </a:r>
            <a:r>
              <a:rPr lang="en-GB" dirty="0" err="1">
                <a:solidFill>
                  <a:schemeClr val="bg1"/>
                </a:solidFill>
                <a:highlight>
                  <a:srgbClr val="000000"/>
                </a:highlight>
              </a:rPr>
              <a:t>etal</a:t>
            </a:r>
            <a:r>
              <a:rPr lang="en-GB" dirty="0">
                <a:solidFill>
                  <a:schemeClr val="bg1"/>
                </a:solidFill>
                <a:highlight>
                  <a:srgbClr val="000000"/>
                </a:highlight>
              </a:rPr>
              <a:t>., 2021).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45952C4D-3683-67C8-E1A1-56C39E9514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39903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811"/>
    </mc:Choice>
    <mc:Fallback>
      <p:transition spd="slow" advTm="838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8F6AF-8D46-EA04-C757-2D4013C7C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Implications of Increasing Caseload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1C565-A52F-5717-DC9A-7816B2E99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88123"/>
            <a:ext cx="5418666" cy="503422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POSITIVE IMPLICATIONS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1. Shorter waiting times and improved flow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2. More efficient use of clinician time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3. Better MDT coordination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4. Strengthened leadership development for you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5. Greater patient choice &amp; flexibility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________________________________________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NEGATIVE IMPLICATIONS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1. Increased risk of clinician burnout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2. Risk of inappropriate triage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3. Telehealth safety limitations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4. Increased delegation demands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5. Higher administrative/documentation load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6. Requires MDT buy-in</a:t>
            </a:r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  <p:pic>
        <p:nvPicPr>
          <p:cNvPr id="7" name="Graphic 6" descr="Decision chart">
            <a:extLst>
              <a:ext uri="{FF2B5EF4-FFF2-40B4-BE49-F238E27FC236}">
                <a16:creationId xmlns:a16="http://schemas.microsoft.com/office/drawing/2014/main" id="{304C9577-7265-E108-95CC-CF01898B984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651255" y="1270000"/>
            <a:ext cx="3750581" cy="3750581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996F6599-0E59-259F-7A13-4A1103C262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88175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1352"/>
    </mc:Choice>
    <mc:Fallback>
      <p:transition spd="slow" advTm="1313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62E536-FA49-CF07-4004-577D7425F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400"/>
              <a:t> Leadership Skills for Caseload Management</a:t>
            </a:r>
            <a:br>
              <a:rPr lang="en-GB" sz="4400"/>
            </a:br>
            <a:r>
              <a:rPr lang="en-GB" sz="4400"/>
              <a:t>Skills </a:t>
            </a:r>
            <a:br>
              <a:rPr lang="en-GB" sz="4400"/>
            </a:br>
            <a:endParaRPr lang="en-GB" sz="440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74B203-A75A-B3CD-9019-B3A5830BB6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1053019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DA0C0989-5676-5E9D-5531-3FFD218299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131366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453"/>
    </mc:Choice>
    <mc:Fallback>
      <p:transition spd="slow" advTm="384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3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4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5" name="Isosceles Triangle 54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6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7" name="Isosceles Triangle 5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1F2A05-BA4C-41D2-288B-898BA8B1E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Applying Leadership Theory</a:t>
            </a:r>
          </a:p>
        </p:txBody>
      </p:sp>
      <p:pic>
        <p:nvPicPr>
          <p:cNvPr id="59" name="Graphic 58" descr="Doctor">
            <a:extLst>
              <a:ext uri="{FF2B5EF4-FFF2-40B4-BE49-F238E27FC236}">
                <a16:creationId xmlns:a16="http://schemas.microsoft.com/office/drawing/2014/main" id="{5A79F351-3198-CA81-DF6A-EE5058A9E4D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60" name="Content Placeholder 2">
            <a:extLst>
              <a:ext uri="{FF2B5EF4-FFF2-40B4-BE49-F238E27FC236}">
                <a16:creationId xmlns:a16="http://schemas.microsoft.com/office/drawing/2014/main" id="{2B14150B-1EC1-CC93-6C00-66ED114FD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NHS Healthcare Leadership Model (NHS Leadership Academy, 2013)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	Inspiring shared purpose – promoting patient-centred efficiency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	Engaging the team – sharing workload visibility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	Evaluating information – tracking activity data weekly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	Developing capability – reflective practice and supervision</a:t>
            </a:r>
          </a:p>
          <a:p>
            <a:pPr>
              <a:lnSpc>
                <a:spcPct val="90000"/>
              </a:lnSpc>
            </a:pP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7727DEC-6FD5-9DDE-AEA4-088EF2CE8D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20446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931"/>
    </mc:Choice>
    <mc:Fallback>
      <p:transition spd="slow" advTm="549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CBE8FE9-B839-094C-995A-82187B2A1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Personal and Professional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60CCD-1576-675C-188F-1928865FB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2104360"/>
            <a:ext cx="4479860" cy="393700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•	</a:t>
            </a:r>
            <a:r>
              <a:rPr lang="en-GB" b="1" dirty="0"/>
              <a:t>Leadership &amp; Initiative: </a:t>
            </a:r>
            <a:r>
              <a:rPr lang="en-GB" dirty="0"/>
              <a:t>Ownership of caseload growth</a:t>
            </a:r>
          </a:p>
          <a:p>
            <a:pPr>
              <a:lnSpc>
                <a:spcPct val="90000"/>
              </a:lnSpc>
            </a:pPr>
            <a:r>
              <a:rPr lang="en-GB" dirty="0"/>
              <a:t>•	</a:t>
            </a:r>
            <a:r>
              <a:rPr lang="en-GB" b="1" dirty="0"/>
              <a:t>Time Management Mastery: </a:t>
            </a:r>
            <a:r>
              <a:rPr lang="en-GB" dirty="0"/>
              <a:t>Optimising schedules</a:t>
            </a:r>
          </a:p>
          <a:p>
            <a:pPr>
              <a:lnSpc>
                <a:spcPct val="90000"/>
              </a:lnSpc>
            </a:pPr>
            <a:r>
              <a:rPr lang="en-GB" dirty="0"/>
              <a:t>•	</a:t>
            </a:r>
            <a:r>
              <a:rPr lang="en-GB" b="1" dirty="0"/>
              <a:t>Clinical Judgment &amp; Screening</a:t>
            </a:r>
            <a:r>
              <a:rPr lang="en-GB" dirty="0"/>
              <a:t>: Identify suitable patients</a:t>
            </a:r>
          </a:p>
          <a:p>
            <a:pPr>
              <a:lnSpc>
                <a:spcPct val="90000"/>
              </a:lnSpc>
            </a:pPr>
            <a:r>
              <a:rPr lang="en-GB" dirty="0"/>
              <a:t>•	</a:t>
            </a:r>
            <a:r>
              <a:rPr lang="en-GB" b="1" dirty="0"/>
              <a:t>Collaboration &amp; Negotiation: </a:t>
            </a:r>
            <a:r>
              <a:rPr lang="en-GB" dirty="0"/>
              <a:t>Strengthen MDT communication</a:t>
            </a:r>
          </a:p>
          <a:p>
            <a:pPr>
              <a:lnSpc>
                <a:spcPct val="90000"/>
              </a:lnSpc>
            </a:pPr>
            <a:r>
              <a:rPr lang="en-GB" dirty="0"/>
              <a:t>•	</a:t>
            </a:r>
            <a:r>
              <a:rPr lang="en-GB" b="1" dirty="0"/>
              <a:t>Resilience &amp; Problem-Solving: </a:t>
            </a:r>
            <a:r>
              <a:rPr lang="en-GB" dirty="0"/>
              <a:t>Adapt to higher workload</a:t>
            </a:r>
          </a:p>
          <a:p>
            <a:pPr>
              <a:lnSpc>
                <a:spcPct val="90000"/>
              </a:lnSpc>
            </a:pPr>
            <a:r>
              <a:rPr lang="en-GB" dirty="0"/>
              <a:t>•	</a:t>
            </a:r>
            <a:r>
              <a:rPr lang="en-GB" b="1" dirty="0"/>
              <a:t>Career Progression: </a:t>
            </a:r>
            <a:r>
              <a:rPr lang="en-GB" dirty="0"/>
              <a:t>Builds experience and confidence for future roles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endParaRPr lang="en-GB" b="1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84639F-5BC6-04B5-2BA5-D124160CF233}"/>
              </a:ext>
            </a:extLst>
          </p:cNvPr>
          <p:cNvSpPr txBox="1"/>
          <p:nvPr/>
        </p:nvSpPr>
        <p:spPr>
          <a:xfrm>
            <a:off x="4349959" y="493472"/>
            <a:ext cx="546263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Demonstrates Leadership-in-practice aligned with NHS Values ***</a:t>
            </a:r>
            <a:endParaRPr lang="en-GB" dirty="0">
              <a:solidFill>
                <a:schemeClr val="accent2"/>
              </a:solidFill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395EAE54-EE3D-5E09-CD00-675B00A28F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181631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04"/>
    </mc:Choice>
    <mc:Fallback>
      <p:transition spd="slow" advTm="52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C407-1F59-4D6B-3320-E59C7F34D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Measuring Progress-Using Data and Reflection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0EB2E2-E55A-03BF-8817-0EB1CD8A3B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9862941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1C721AD-1B02-DC31-94A4-6FF30DDCE6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68018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616"/>
    </mc:Choice>
    <mc:Fallback>
      <p:transition spd="slow" advTm="556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05356-88E9-E234-82D4-DD331051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Recommended Option &amp; Next Steps</a:t>
            </a:r>
          </a:p>
        </p:txBody>
      </p:sp>
      <p:pic>
        <p:nvPicPr>
          <p:cNvPr id="7" name="Graphic 6" descr="Venn Diagram">
            <a:extLst>
              <a:ext uri="{FF2B5EF4-FFF2-40B4-BE49-F238E27FC236}">
                <a16:creationId xmlns:a16="http://schemas.microsoft.com/office/drawing/2014/main" id="{A27ACDF6-378C-4399-057B-A2CB1A26101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17474" y="2159331"/>
            <a:ext cx="2915973" cy="291597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E474C-2B65-DD99-07F5-12A3783DC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3160" y="1446963"/>
            <a:ext cx="5210842" cy="4594399"/>
          </a:xfrm>
        </p:spPr>
        <p:txBody>
          <a:bodyPr>
            <a:normAutofit/>
          </a:bodyPr>
          <a:lstStyle/>
          <a:p>
            <a:r>
              <a:rPr lang="en-GB" sz="1700" dirty="0"/>
              <a:t>•	Adopt Option 1: Improved Triage &amp; Fast-Track Assessment Pathway as the primary strategy.</a:t>
            </a:r>
          </a:p>
          <a:p>
            <a:r>
              <a:rPr lang="en-GB" sz="1700" dirty="0"/>
              <a:t>•	Provides immediate, predictable capacity gains within current 3-day work pattern.</a:t>
            </a:r>
          </a:p>
          <a:p>
            <a:r>
              <a:rPr lang="en-GB" sz="1700" dirty="0"/>
              <a:t>•	Strong evidence that structured triage improves referral quality and reduces waiting times</a:t>
            </a:r>
          </a:p>
          <a:p>
            <a:r>
              <a:rPr lang="en-GB" sz="1700" dirty="0"/>
              <a:t>•	Lower implementation risk compared to telehealth and delegation pathways.</a:t>
            </a:r>
          </a:p>
          <a:p>
            <a:r>
              <a:rPr lang="en-GB" sz="1700" dirty="0"/>
              <a:t>•	Strengthens MDT consistency and aligns with national OT leadership standards</a:t>
            </a:r>
          </a:p>
          <a:p>
            <a:r>
              <a:rPr lang="en-GB" sz="1700" dirty="0"/>
              <a:t>•	Option 2 (Telehealth + Delegation) can be introduced later as Phase 2 once triage improvements are embedded.</a:t>
            </a:r>
          </a:p>
          <a:p>
            <a:endParaRPr lang="en-GB" sz="17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16C9A4-3EC3-5515-D51F-3B1FA8E25255}"/>
              </a:ext>
            </a:extLst>
          </p:cNvPr>
          <p:cNvSpPr txBox="1"/>
          <p:nvPr/>
        </p:nvSpPr>
        <p:spPr>
          <a:xfrm>
            <a:off x="677334" y="5833641"/>
            <a:ext cx="111172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Telehealth can be safe and effective but requires strict protocols and supervision ( Staffordshire University, 2023)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A7DCA9E2-2B50-9CF4-6586-004994D040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01999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1581"/>
    </mc:Choice>
    <mc:Fallback>
      <p:transition spd="slow" advTm="1215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C4C93-C535-757B-B078-794946B41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CCBC0-11B4-72B4-6A0D-978432534E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79821"/>
            <a:ext cx="8596668" cy="388077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National Health Service England (2023) </a:t>
            </a:r>
            <a:r>
              <a:rPr lang="en-GB" i="1" dirty="0"/>
              <a:t>A community rehabilitation and reablement model</a:t>
            </a:r>
            <a:r>
              <a:rPr lang="en-GB" dirty="0"/>
              <a:t>. Leeds: National Health Service England. </a:t>
            </a:r>
          </a:p>
          <a:p>
            <a:r>
              <a:rPr lang="en-GB" dirty="0"/>
              <a:t>National Health Service England (2025) </a:t>
            </a:r>
            <a:r>
              <a:rPr lang="en-GB" i="1" dirty="0"/>
              <a:t>Single Point of access</a:t>
            </a:r>
            <a:r>
              <a:rPr lang="en-GB" dirty="0"/>
              <a:t>. Leeds: National Health Service England.</a:t>
            </a:r>
          </a:p>
          <a:p>
            <a:r>
              <a:rPr lang="en-GB" dirty="0"/>
              <a:t>National Health service Leadership Academy (2013) </a:t>
            </a:r>
            <a:r>
              <a:rPr lang="en-GB" i="1" dirty="0"/>
              <a:t>Healthcare Leadership Model The nine dimensions of leadership behaviour.</a:t>
            </a:r>
            <a:r>
              <a:rPr lang="en-GB" dirty="0"/>
              <a:t> Leeds: National Health Service Leadership Academy.</a:t>
            </a:r>
          </a:p>
          <a:p>
            <a:r>
              <a:rPr lang="en-GB" dirty="0"/>
              <a:t>Royal Collage of Occupational Therapists (2024) </a:t>
            </a:r>
            <a:r>
              <a:rPr lang="en-GB" i="1" dirty="0"/>
              <a:t>Occupational therapy workforce strategy action plan, Wales 2024-2027.</a:t>
            </a:r>
            <a:r>
              <a:rPr lang="en-GB" dirty="0"/>
              <a:t> London: Royal College of Occupational Therapist.</a:t>
            </a:r>
          </a:p>
          <a:p>
            <a:r>
              <a:rPr lang="en-GB" dirty="0" err="1"/>
              <a:t>Sarigiovnnis</a:t>
            </a:r>
            <a:r>
              <a:rPr lang="en-GB" dirty="0"/>
              <a:t>, P., Jowett, S., </a:t>
            </a:r>
            <a:r>
              <a:rPr lang="en-GB" dirty="0" err="1"/>
              <a:t>Saunders,B</a:t>
            </a:r>
            <a:r>
              <a:rPr lang="en-GB" dirty="0"/>
              <a:t>., </a:t>
            </a:r>
            <a:r>
              <a:rPr lang="en-GB" dirty="0" err="1"/>
              <a:t>Corp,N</a:t>
            </a:r>
            <a:r>
              <a:rPr lang="en-GB" dirty="0"/>
              <a:t>., and </a:t>
            </a:r>
            <a:r>
              <a:rPr lang="en-GB" dirty="0" err="1"/>
              <a:t>Bishop,A</a:t>
            </a:r>
            <a:r>
              <a:rPr lang="en-GB" dirty="0"/>
              <a:t>. (2021) Delegation by Allied Health Professionals to Allied Health Professionals: a mixed methods systematic review, Physiotherapy, 112, pp16-30. Available at: https://doi.org/10.1016/j.physio.2020.10.002 </a:t>
            </a:r>
          </a:p>
          <a:p>
            <a:r>
              <a:rPr lang="en-GB" dirty="0"/>
              <a:t>Staffordshire University (2023) </a:t>
            </a:r>
            <a:r>
              <a:rPr lang="en-GB" i="1" dirty="0"/>
              <a:t>Telehealth patient guidelines and training. </a:t>
            </a:r>
            <a:r>
              <a:rPr lang="en-GB" dirty="0"/>
              <a:t>Stafford: Staffordshire University.</a:t>
            </a:r>
          </a:p>
          <a:p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D48AC434-7237-DA0D-9EE4-E4B0ACC258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61416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79"/>
    </mc:Choice>
    <mc:Fallback>
      <p:transition spd="slow" advTm="13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3.5"/>
</p:tagLst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11432</TotalTime>
  <Words>1065</Words>
  <Application>Microsoft Office PowerPoint</Application>
  <PresentationFormat>Widescreen</PresentationFormat>
  <Paragraphs>124</Paragraphs>
  <Slides>15</Slides>
  <Notes>13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Trebuchet MS</vt:lpstr>
      <vt:lpstr>Wingdings 3</vt:lpstr>
      <vt:lpstr>Facet</vt:lpstr>
      <vt:lpstr>Increasing Caseload as a Therapy Assistant Practitioner</vt:lpstr>
      <vt:lpstr>Aim of the presentation</vt:lpstr>
      <vt:lpstr>Our service</vt:lpstr>
      <vt:lpstr>My working week</vt:lpstr>
      <vt:lpstr>The Challenge</vt:lpstr>
      <vt:lpstr>PowerPoint Presentation</vt:lpstr>
      <vt:lpstr>Option 1: Priority Scoring</vt:lpstr>
      <vt:lpstr>Option 2: Telehealth and delegation</vt:lpstr>
      <vt:lpstr>Implications of Increasing Caseload</vt:lpstr>
      <vt:lpstr> Leadership Skills for Caseload Management Skills  </vt:lpstr>
      <vt:lpstr>Applying Leadership Theory</vt:lpstr>
      <vt:lpstr>Personal and Professional Development</vt:lpstr>
      <vt:lpstr>Measuring Progress-Using Data and Reflection</vt:lpstr>
      <vt:lpstr>Recommended Option &amp; Next Steps</vt:lpstr>
      <vt:lpstr>Reference List</vt:lpstr>
    </vt:vector>
  </TitlesOfParts>
  <Company>SRSW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Pook, Carly</dc:creator>
  <cp:lastModifiedBy>Pook, Carly</cp:lastModifiedBy>
  <cp:revision>11</cp:revision>
  <dcterms:created xsi:type="dcterms:W3CDTF">2025-11-05T09:17:21Z</dcterms:created>
  <dcterms:modified xsi:type="dcterms:W3CDTF">2025-11-19T21:16:47Z</dcterms:modified>
</cp:coreProperties>
</file>