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663" r:id="rId2"/>
    <p:sldId id="658" r:id="rId3"/>
    <p:sldId id="659" r:id="rId4"/>
    <p:sldId id="660" r:id="rId5"/>
    <p:sldId id="661" r:id="rId6"/>
    <p:sldId id="664"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19DFCC-37DB-7F42-DEAD-FB93494AC831}" v="63" dt="2026-02-16T10:07:52.0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6719DFCC-37DB-7F42-DEAD-FB93494AC831}"/>
    <pc:docChg chg="modSld">
      <pc:chgData name="Naomi Doerge" userId="S::n.doerge@uwtsd.ac.uk::c2ba5b26-9392-4f76-82ca-966719aba79f" providerId="AD" clId="Web-{6719DFCC-37DB-7F42-DEAD-FB93494AC831}" dt="2026-02-16T10:07:52.067" v="47" actId="20577"/>
      <pc:docMkLst>
        <pc:docMk/>
      </pc:docMkLst>
      <pc:sldChg chg="modSp">
        <pc:chgData name="Naomi Doerge" userId="S::n.doerge@uwtsd.ac.uk::c2ba5b26-9392-4f76-82ca-966719aba79f" providerId="AD" clId="Web-{6719DFCC-37DB-7F42-DEAD-FB93494AC831}" dt="2026-02-16T10:06:56.143" v="16" actId="20577"/>
        <pc:sldMkLst>
          <pc:docMk/>
          <pc:sldMk cId="2707997820" sldId="658"/>
        </pc:sldMkLst>
        <pc:spChg chg="mod">
          <ac:chgData name="Naomi Doerge" userId="S::n.doerge@uwtsd.ac.uk::c2ba5b26-9392-4f76-82ca-966719aba79f" providerId="AD" clId="Web-{6719DFCC-37DB-7F42-DEAD-FB93494AC831}" dt="2026-02-16T10:06:56.143" v="16" actId="20577"/>
          <ac:spMkLst>
            <pc:docMk/>
            <pc:sldMk cId="2707997820" sldId="658"/>
            <ac:spMk id="10" creationId="{E7FC2853-DCA3-A98B-83D8-E09BD223F418}"/>
          </ac:spMkLst>
        </pc:spChg>
      </pc:sldChg>
      <pc:sldChg chg="modSp">
        <pc:chgData name="Naomi Doerge" userId="S::n.doerge@uwtsd.ac.uk::c2ba5b26-9392-4f76-82ca-966719aba79f" providerId="AD" clId="Web-{6719DFCC-37DB-7F42-DEAD-FB93494AC831}" dt="2026-02-16T10:07:14.972" v="20" actId="20577"/>
        <pc:sldMkLst>
          <pc:docMk/>
          <pc:sldMk cId="4181876555" sldId="659"/>
        </pc:sldMkLst>
        <pc:spChg chg="mod">
          <ac:chgData name="Naomi Doerge" userId="S::n.doerge@uwtsd.ac.uk::c2ba5b26-9392-4f76-82ca-966719aba79f" providerId="AD" clId="Web-{6719DFCC-37DB-7F42-DEAD-FB93494AC831}" dt="2026-02-16T10:07:14.972" v="20" actId="20577"/>
          <ac:spMkLst>
            <pc:docMk/>
            <pc:sldMk cId="4181876555" sldId="659"/>
            <ac:spMk id="4" creationId="{4922814B-17E5-D8C9-17D2-A7EE3C9F5798}"/>
          </ac:spMkLst>
        </pc:spChg>
      </pc:sldChg>
      <pc:sldChg chg="modSp">
        <pc:chgData name="Naomi Doerge" userId="S::n.doerge@uwtsd.ac.uk::c2ba5b26-9392-4f76-82ca-966719aba79f" providerId="AD" clId="Web-{6719DFCC-37DB-7F42-DEAD-FB93494AC831}" dt="2026-02-16T10:07:35.331" v="32" actId="20577"/>
        <pc:sldMkLst>
          <pc:docMk/>
          <pc:sldMk cId="1148021438" sldId="661"/>
        </pc:sldMkLst>
        <pc:spChg chg="mod">
          <ac:chgData name="Naomi Doerge" userId="S::n.doerge@uwtsd.ac.uk::c2ba5b26-9392-4f76-82ca-966719aba79f" providerId="AD" clId="Web-{6719DFCC-37DB-7F42-DEAD-FB93494AC831}" dt="2026-02-16T10:07:35.331" v="32" actId="20577"/>
          <ac:spMkLst>
            <pc:docMk/>
            <pc:sldMk cId="1148021438" sldId="661"/>
            <ac:spMk id="4" creationId="{9731CCE3-A96D-01AE-B001-62ACA1770E4E}"/>
          </ac:spMkLst>
        </pc:spChg>
      </pc:sldChg>
      <pc:sldChg chg="modSp">
        <pc:chgData name="Naomi Doerge" userId="S::n.doerge@uwtsd.ac.uk::c2ba5b26-9392-4f76-82ca-966719aba79f" providerId="AD" clId="Web-{6719DFCC-37DB-7F42-DEAD-FB93494AC831}" dt="2026-02-16T10:06:41.487" v="2" actId="20577"/>
        <pc:sldMkLst>
          <pc:docMk/>
          <pc:sldMk cId="1997462160" sldId="663"/>
        </pc:sldMkLst>
        <pc:spChg chg="mod">
          <ac:chgData name="Naomi Doerge" userId="S::n.doerge@uwtsd.ac.uk::c2ba5b26-9392-4f76-82ca-966719aba79f" providerId="AD" clId="Web-{6719DFCC-37DB-7F42-DEAD-FB93494AC831}" dt="2026-02-16T10:06:41.487" v="2" actId="20577"/>
          <ac:spMkLst>
            <pc:docMk/>
            <pc:sldMk cId="1997462160" sldId="663"/>
            <ac:spMk id="2" creationId="{451E4FDB-E38A-9AFF-787E-49886E572124}"/>
          </ac:spMkLst>
        </pc:spChg>
      </pc:sldChg>
      <pc:sldChg chg="modSp">
        <pc:chgData name="Naomi Doerge" userId="S::n.doerge@uwtsd.ac.uk::c2ba5b26-9392-4f76-82ca-966719aba79f" providerId="AD" clId="Web-{6719DFCC-37DB-7F42-DEAD-FB93494AC831}" dt="2026-02-16T10:07:52.067" v="47" actId="20577"/>
        <pc:sldMkLst>
          <pc:docMk/>
          <pc:sldMk cId="2969518038" sldId="664"/>
        </pc:sldMkLst>
        <pc:spChg chg="mod">
          <ac:chgData name="Naomi Doerge" userId="S::n.doerge@uwtsd.ac.uk::c2ba5b26-9392-4f76-82ca-966719aba79f" providerId="AD" clId="Web-{6719DFCC-37DB-7F42-DEAD-FB93494AC831}" dt="2026-02-16T10:07:52.067" v="47" actId="20577"/>
          <ac:spMkLst>
            <pc:docMk/>
            <pc:sldMk cId="2969518038" sldId="664"/>
            <ac:spMk id="2" creationId="{0215FE0B-0744-9898-636E-4C3A6629BB65}"/>
          </ac:spMkLst>
        </pc:spChg>
      </pc:sldChg>
    </pc:docChg>
  </pc:docChgLst>
  <pc:docChgLst>
    <pc:chgData name="Naomi Doerge" userId="S::n.doerge@uwtsd.ac.uk::c2ba5b26-9392-4f76-82ca-966719aba79f" providerId="AD" clId="Web-{26BB8CC0-C768-EFD4-C36B-3D9948566E73}"/>
    <pc:docChg chg="mod addSld delSld modSld modMainMaster setSldSz">
      <pc:chgData name="Naomi Doerge" userId="S::n.doerge@uwtsd.ac.uk::c2ba5b26-9392-4f76-82ca-966719aba79f" providerId="AD" clId="Web-{26BB8CC0-C768-EFD4-C36B-3D9948566E73}" dt="2026-02-09T12:12:48.101" v="67" actId="20577"/>
      <pc:docMkLst>
        <pc:docMk/>
      </pc:docMkLst>
      <pc:sldChg chg="modSp add">
        <pc:chgData name="Naomi Doerge" userId="S::n.doerge@uwtsd.ac.uk::c2ba5b26-9392-4f76-82ca-966719aba79f" providerId="AD" clId="Web-{26BB8CC0-C768-EFD4-C36B-3D9948566E73}" dt="2026-02-09T12:11:52.145" v="35" actId="20577"/>
        <pc:sldMkLst>
          <pc:docMk/>
          <pc:sldMk cId="2707997820" sldId="658"/>
        </pc:sldMkLst>
        <pc:spChg chg="mod">
          <ac:chgData name="Naomi Doerge" userId="S::n.doerge@uwtsd.ac.uk::c2ba5b26-9392-4f76-82ca-966719aba79f" providerId="AD" clId="Web-{26BB8CC0-C768-EFD4-C36B-3D9948566E73}" dt="2026-02-09T12:11:52.145" v="35" actId="20577"/>
          <ac:spMkLst>
            <pc:docMk/>
            <pc:sldMk cId="2707997820" sldId="658"/>
            <ac:spMk id="10" creationId="{E7FC2853-DCA3-A98B-83D8-E09BD223F418}"/>
          </ac:spMkLst>
        </pc:spChg>
      </pc:sldChg>
      <pc:sldChg chg="modSp add">
        <pc:chgData name="Naomi Doerge" userId="S::n.doerge@uwtsd.ac.uk::c2ba5b26-9392-4f76-82ca-966719aba79f" providerId="AD" clId="Web-{26BB8CC0-C768-EFD4-C36B-3D9948566E73}" dt="2026-02-09T12:12:04.724" v="48" actId="20577"/>
        <pc:sldMkLst>
          <pc:docMk/>
          <pc:sldMk cId="4181876555" sldId="659"/>
        </pc:sldMkLst>
        <pc:spChg chg="mod">
          <ac:chgData name="Naomi Doerge" userId="S::n.doerge@uwtsd.ac.uk::c2ba5b26-9392-4f76-82ca-966719aba79f" providerId="AD" clId="Web-{26BB8CC0-C768-EFD4-C36B-3D9948566E73}" dt="2026-02-09T12:12:04.724" v="48" actId="20577"/>
          <ac:spMkLst>
            <pc:docMk/>
            <pc:sldMk cId="4181876555" sldId="659"/>
            <ac:spMk id="4" creationId="{4922814B-17E5-D8C9-17D2-A7EE3C9F5798}"/>
          </ac:spMkLst>
        </pc:spChg>
      </pc:sldChg>
      <pc:sldChg chg="add">
        <pc:chgData name="Naomi Doerge" userId="S::n.doerge@uwtsd.ac.uk::c2ba5b26-9392-4f76-82ca-966719aba79f" providerId="AD" clId="Web-{26BB8CC0-C768-EFD4-C36B-3D9948566E73}" dt="2026-02-09T12:11:05.094" v="4"/>
        <pc:sldMkLst>
          <pc:docMk/>
          <pc:sldMk cId="1285013019" sldId="660"/>
        </pc:sldMkLst>
      </pc:sldChg>
      <pc:sldChg chg="add">
        <pc:chgData name="Naomi Doerge" userId="S::n.doerge@uwtsd.ac.uk::c2ba5b26-9392-4f76-82ca-966719aba79f" providerId="AD" clId="Web-{26BB8CC0-C768-EFD4-C36B-3D9948566E73}" dt="2026-02-09T12:11:05.141" v="5"/>
        <pc:sldMkLst>
          <pc:docMk/>
          <pc:sldMk cId="1148021438" sldId="661"/>
        </pc:sldMkLst>
      </pc:sldChg>
      <pc:sldChg chg="modSp add">
        <pc:chgData name="Naomi Doerge" userId="S::n.doerge@uwtsd.ac.uk::c2ba5b26-9392-4f76-82ca-966719aba79f" providerId="AD" clId="Web-{26BB8CC0-C768-EFD4-C36B-3D9948566E73}" dt="2026-02-09T12:11:35.581" v="21" actId="20577"/>
        <pc:sldMkLst>
          <pc:docMk/>
          <pc:sldMk cId="1997462160" sldId="663"/>
        </pc:sldMkLst>
        <pc:spChg chg="mod">
          <ac:chgData name="Naomi Doerge" userId="S::n.doerge@uwtsd.ac.uk::c2ba5b26-9392-4f76-82ca-966719aba79f" providerId="AD" clId="Web-{26BB8CC0-C768-EFD4-C36B-3D9948566E73}" dt="2026-02-09T12:11:35.581" v="21" actId="20577"/>
          <ac:spMkLst>
            <pc:docMk/>
            <pc:sldMk cId="1997462160" sldId="663"/>
            <ac:spMk id="2" creationId="{451E4FDB-E38A-9AFF-787E-49886E572124}"/>
          </ac:spMkLst>
        </pc:spChg>
      </pc:sldChg>
      <pc:sldChg chg="modSp add replId">
        <pc:chgData name="Naomi Doerge" userId="S::n.doerge@uwtsd.ac.uk::c2ba5b26-9392-4f76-82ca-966719aba79f" providerId="AD" clId="Web-{26BB8CC0-C768-EFD4-C36B-3D9948566E73}" dt="2026-02-09T12:12:48.101" v="67" actId="20577"/>
        <pc:sldMkLst>
          <pc:docMk/>
          <pc:sldMk cId="2969518038" sldId="664"/>
        </pc:sldMkLst>
        <pc:spChg chg="mod">
          <ac:chgData name="Naomi Doerge" userId="S::n.doerge@uwtsd.ac.uk::c2ba5b26-9392-4f76-82ca-966719aba79f" providerId="AD" clId="Web-{26BB8CC0-C768-EFD4-C36B-3D9948566E73}" dt="2026-02-09T12:12:48.101" v="67" actId="20577"/>
          <ac:spMkLst>
            <pc:docMk/>
            <pc:sldMk cId="2969518038" sldId="664"/>
            <ac:spMk id="2" creationId="{0215FE0B-0744-9898-636E-4C3A6629BB65}"/>
          </ac:spMkLst>
        </pc:spChg>
      </pc:sldChg>
      <pc:sldMasterChg chg="modSp modSldLayout">
        <pc:chgData name="Naomi Doerge" userId="S::n.doerge@uwtsd.ac.uk::c2ba5b26-9392-4f76-82ca-966719aba79f" providerId="AD" clId="Web-{26BB8CC0-C768-EFD4-C36B-3D9948566E73}" dt="2026-02-09T12:10:51.593" v="1"/>
        <pc:sldMasterMkLst>
          <pc:docMk/>
          <pc:sldMasterMk cId="2460954070" sldId="2147483660"/>
        </pc:sldMasterMkLst>
        <pc:spChg chg="mod">
          <ac:chgData name="Naomi Doerge" userId="S::n.doerge@uwtsd.ac.uk::c2ba5b26-9392-4f76-82ca-966719aba79f" providerId="AD" clId="Web-{26BB8CC0-C768-EFD4-C36B-3D9948566E73}" dt="2026-02-09T12:10:51.593" v="1"/>
          <ac:spMkLst>
            <pc:docMk/>
            <pc:sldMasterMk cId="2460954070" sldId="2147483660"/>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ac:spMk id="3"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ac:spMk id="4"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ac:spMk id="5"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ac:spMk id="6" creationId="{00000000-0000-0000-0000-000000000000}"/>
          </ac:spMkLst>
        </pc:spChg>
        <pc:sldLayoutChg chg="modSp">
          <pc:chgData name="Naomi Doerge" userId="S::n.doerge@uwtsd.ac.uk::c2ba5b26-9392-4f76-82ca-966719aba79f" providerId="AD" clId="Web-{26BB8CC0-C768-EFD4-C36B-3D9948566E73}" dt="2026-02-09T12:10:51.593" v="1"/>
          <pc:sldLayoutMkLst>
            <pc:docMk/>
            <pc:sldMasterMk cId="2460954070" sldId="2147483660"/>
            <pc:sldLayoutMk cId="2385387890" sldId="2147483661"/>
          </pc:sldLayoutMkLst>
          <pc:spChg chg="mod">
            <ac:chgData name="Naomi Doerge" userId="S::n.doerge@uwtsd.ac.uk::c2ba5b26-9392-4f76-82ca-966719aba79f" providerId="AD" clId="Web-{26BB8CC0-C768-EFD4-C36B-3D9948566E73}" dt="2026-02-09T12:10:51.593" v="1"/>
            <ac:spMkLst>
              <pc:docMk/>
              <pc:sldMasterMk cId="2460954070" sldId="2147483660"/>
              <pc:sldLayoutMk cId="2385387890" sldId="2147483661"/>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2385387890" sldId="2147483661"/>
              <ac:spMk id="3"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2591524520" sldId="2147483663"/>
          </pc:sldLayoutMkLst>
          <pc:spChg chg="mod">
            <ac:chgData name="Naomi Doerge" userId="S::n.doerge@uwtsd.ac.uk::c2ba5b26-9392-4f76-82ca-966719aba79f" providerId="AD" clId="Web-{26BB8CC0-C768-EFD4-C36B-3D9948566E73}" dt="2026-02-09T12:10:51.593" v="1"/>
            <ac:spMkLst>
              <pc:docMk/>
              <pc:sldMasterMk cId="2460954070" sldId="2147483660"/>
              <pc:sldLayoutMk cId="2591524520" sldId="2147483663"/>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2591524520" sldId="2147483663"/>
              <ac:spMk id="3"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1203092039" sldId="2147483664"/>
          </pc:sldLayoutMkLst>
          <pc:spChg chg="mod">
            <ac:chgData name="Naomi Doerge" userId="S::n.doerge@uwtsd.ac.uk::c2ba5b26-9392-4f76-82ca-966719aba79f" providerId="AD" clId="Web-{26BB8CC0-C768-EFD4-C36B-3D9948566E73}" dt="2026-02-09T12:10:51.593" v="1"/>
            <ac:spMkLst>
              <pc:docMk/>
              <pc:sldMasterMk cId="2460954070" sldId="2147483660"/>
              <pc:sldLayoutMk cId="1203092039" sldId="2147483664"/>
              <ac:spMk id="3"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1203092039" sldId="2147483664"/>
              <ac:spMk id="4"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3733172339" sldId="2147483665"/>
          </pc:sldLayoutMkLst>
          <pc:spChg chg="mod">
            <ac:chgData name="Naomi Doerge" userId="S::n.doerge@uwtsd.ac.uk::c2ba5b26-9392-4f76-82ca-966719aba79f" providerId="AD" clId="Web-{26BB8CC0-C768-EFD4-C36B-3D9948566E73}" dt="2026-02-09T12:10:51.593" v="1"/>
            <ac:spMkLst>
              <pc:docMk/>
              <pc:sldMasterMk cId="2460954070" sldId="2147483660"/>
              <pc:sldLayoutMk cId="3733172339" sldId="2147483665"/>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733172339" sldId="2147483665"/>
              <ac:spMk id="3"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733172339" sldId="2147483665"/>
              <ac:spMk id="4"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733172339" sldId="2147483665"/>
              <ac:spMk id="5"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733172339" sldId="2147483665"/>
              <ac:spMk id="6"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3171841454" sldId="2147483668"/>
          </pc:sldLayoutMkLst>
          <pc:spChg chg="mod">
            <ac:chgData name="Naomi Doerge" userId="S::n.doerge@uwtsd.ac.uk::c2ba5b26-9392-4f76-82ca-966719aba79f" providerId="AD" clId="Web-{26BB8CC0-C768-EFD4-C36B-3D9948566E73}" dt="2026-02-09T12:10:51.593" v="1"/>
            <ac:spMkLst>
              <pc:docMk/>
              <pc:sldMasterMk cId="2460954070" sldId="2147483660"/>
              <pc:sldLayoutMk cId="3171841454" sldId="2147483668"/>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171841454" sldId="2147483668"/>
              <ac:spMk id="3"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171841454" sldId="2147483668"/>
              <ac:spMk id="4"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1718958274" sldId="2147483669"/>
          </pc:sldLayoutMkLst>
          <pc:spChg chg="mod">
            <ac:chgData name="Naomi Doerge" userId="S::n.doerge@uwtsd.ac.uk::c2ba5b26-9392-4f76-82ca-966719aba79f" providerId="AD" clId="Web-{26BB8CC0-C768-EFD4-C36B-3D9948566E73}" dt="2026-02-09T12:10:51.593" v="1"/>
            <ac:spMkLst>
              <pc:docMk/>
              <pc:sldMasterMk cId="2460954070" sldId="2147483660"/>
              <pc:sldLayoutMk cId="1718958274" sldId="2147483669"/>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1718958274" sldId="2147483669"/>
              <ac:spMk id="3"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1718958274" sldId="2147483669"/>
              <ac:spMk id="4" creationId="{00000000-0000-0000-0000-000000000000}"/>
            </ac:spMkLst>
          </pc:spChg>
        </pc:sldLayoutChg>
        <pc:sldLayoutChg chg="modSp">
          <pc:chgData name="Naomi Doerge" userId="S::n.doerge@uwtsd.ac.uk::c2ba5b26-9392-4f76-82ca-966719aba79f" providerId="AD" clId="Web-{26BB8CC0-C768-EFD4-C36B-3D9948566E73}" dt="2026-02-09T12:10:51.593" v="1"/>
          <pc:sldLayoutMkLst>
            <pc:docMk/>
            <pc:sldMasterMk cId="2460954070" sldId="2147483660"/>
            <pc:sldLayoutMk cId="3479445657" sldId="2147483671"/>
          </pc:sldLayoutMkLst>
          <pc:spChg chg="mod">
            <ac:chgData name="Naomi Doerge" userId="S::n.doerge@uwtsd.ac.uk::c2ba5b26-9392-4f76-82ca-966719aba79f" providerId="AD" clId="Web-{26BB8CC0-C768-EFD4-C36B-3D9948566E73}" dt="2026-02-09T12:10:51.593" v="1"/>
            <ac:spMkLst>
              <pc:docMk/>
              <pc:sldMasterMk cId="2460954070" sldId="2147483660"/>
              <pc:sldLayoutMk cId="3479445657" sldId="2147483671"/>
              <ac:spMk id="2" creationId="{00000000-0000-0000-0000-000000000000}"/>
            </ac:spMkLst>
          </pc:spChg>
          <pc:spChg chg="mod">
            <ac:chgData name="Naomi Doerge" userId="S::n.doerge@uwtsd.ac.uk::c2ba5b26-9392-4f76-82ca-966719aba79f" providerId="AD" clId="Web-{26BB8CC0-C768-EFD4-C36B-3D9948566E73}" dt="2026-02-09T12:10:51.593" v="1"/>
            <ac:spMkLst>
              <pc:docMk/>
              <pc:sldMasterMk cId="2460954070" sldId="2147483660"/>
              <pc:sldLayoutMk cId="3479445657" sldId="2147483671"/>
              <ac:spMk id="3" creationId="{00000000-0000-0000-0000-000000000000}"/>
            </ac:spMkLst>
          </pc:spChg>
        </pc:sldLayoutChg>
      </pc:sldMasterChg>
    </pc:docChg>
  </pc:docChgLst>
  <pc:docChgLst>
    <pc:chgData name="Naomi Doerge" userId="S::n.doerge@uwtsd.ac.uk::c2ba5b26-9392-4f76-82ca-966719aba79f" providerId="AD" clId="Web-{4AA79907-33C6-2299-697E-6C0708D79D00}"/>
    <pc:docChg chg="modSld">
      <pc:chgData name="Naomi Doerge" userId="S::n.doerge@uwtsd.ac.uk::c2ba5b26-9392-4f76-82ca-966719aba79f" providerId="AD" clId="Web-{4AA79907-33C6-2299-697E-6C0708D79D00}" dt="2026-02-09T20:41:10.132" v="0" actId="20577"/>
      <pc:docMkLst>
        <pc:docMk/>
      </pc:docMkLst>
      <pc:sldChg chg="modSp">
        <pc:chgData name="Naomi Doerge" userId="S::n.doerge@uwtsd.ac.uk::c2ba5b26-9392-4f76-82ca-966719aba79f" providerId="AD" clId="Web-{4AA79907-33C6-2299-697E-6C0708D79D00}" dt="2026-02-09T20:41:10.132" v="0" actId="20577"/>
        <pc:sldMkLst>
          <pc:docMk/>
          <pc:sldMk cId="4181876555" sldId="659"/>
        </pc:sldMkLst>
        <pc:spChg chg="mod">
          <ac:chgData name="Naomi Doerge" userId="S::n.doerge@uwtsd.ac.uk::c2ba5b26-9392-4f76-82ca-966719aba79f" providerId="AD" clId="Web-{4AA79907-33C6-2299-697E-6C0708D79D00}" dt="2026-02-09T20:41:10.132" v="0" actId="20577"/>
          <ac:spMkLst>
            <pc:docMk/>
            <pc:sldMk cId="4181876555" sldId="659"/>
            <ac:spMk id="4" creationId="{4922814B-17E5-D8C9-17D2-A7EE3C9F579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846CE7D5-CF57-46EF-B807-FDD0502418D4}" type="datetimeFigureOut">
              <a:rPr lang="en-US" smtClean="0"/>
              <a:t>2/16/2026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hyperlink" Target="https://moodle.uwtsd.ac.uk/course/view.php?id=11226"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4.xml"/><Relationship Id="rId1" Type="http://schemas.openxmlformats.org/officeDocument/2006/relationships/video" Target="https://www.youtube.com/embed/FWTNMzK9vG4?feature=oembed" TargetMode="External"/><Relationship Id="rId4" Type="http://schemas.openxmlformats.org/officeDocument/2006/relationships/hyperlink" Target="https://www.youtube.com/watch?v=FWTNMzK9vG4"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E45B7C9D-6301-5C93-A4DC-76820719E8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1E4FDB-E38A-9AFF-787E-49886E572124}"/>
              </a:ext>
            </a:extLst>
          </p:cNvPr>
          <p:cNvSpPr>
            <a:spLocks noGrp="1"/>
          </p:cNvSpPr>
          <p:nvPr>
            <p:ph type="title"/>
          </p:nvPr>
        </p:nvSpPr>
        <p:spPr>
          <a:xfrm>
            <a:off x="1485900" y="2567171"/>
            <a:ext cx="6172200" cy="857250"/>
          </a:xfrm>
        </p:spPr>
        <p:txBody>
          <a:bodyPr>
            <a:normAutofit fontScale="90000"/>
          </a:bodyPr>
          <a:lstStyle/>
          <a:p>
            <a:pPr algn="ctr"/>
            <a:r>
              <a:rPr lang="en-US" sz="4000" b="1">
                <a:solidFill>
                  <a:srgbClr val="002060"/>
                </a:solidFill>
              </a:rPr>
              <a:t>Extension: </a:t>
            </a:r>
            <a:br>
              <a:rPr lang="en-US" sz="4000" b="1" dirty="0">
                <a:solidFill>
                  <a:srgbClr val="002060"/>
                </a:solidFill>
              </a:rPr>
            </a:br>
            <a:r>
              <a:rPr lang="en-US" sz="4000" b="1">
                <a:solidFill>
                  <a:srgbClr val="002060"/>
                </a:solidFill>
              </a:rPr>
              <a:t>Note-taking</a:t>
            </a:r>
            <a:endParaRPr lang="en-US" sz="4000" b="1" dirty="0">
              <a:solidFill>
                <a:srgbClr val="002060"/>
              </a:solidFill>
            </a:endParaRPr>
          </a:p>
        </p:txBody>
      </p:sp>
      <p:sp>
        <p:nvSpPr>
          <p:cNvPr id="5" name="Date Placeholder 4">
            <a:extLst>
              <a:ext uri="{FF2B5EF4-FFF2-40B4-BE49-F238E27FC236}">
                <a16:creationId xmlns:a16="http://schemas.microsoft.com/office/drawing/2014/main" id="{F46A01D5-1427-19EC-63CA-04458A97C1F5}"/>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Tree>
    <p:extLst>
      <p:ext uri="{BB962C8B-B14F-4D97-AF65-F5344CB8AC3E}">
        <p14:creationId xmlns:p14="http://schemas.microsoft.com/office/powerpoint/2010/main" val="1997462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C7E4E502-B2EF-0F13-B35E-94F1381621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BF42D9-160A-96E8-7302-79E921B3EAA0}"/>
              </a:ext>
            </a:extLst>
          </p:cNvPr>
          <p:cNvSpPr>
            <a:spLocks noGrp="1"/>
          </p:cNvSpPr>
          <p:nvPr>
            <p:ph type="title"/>
          </p:nvPr>
        </p:nvSpPr>
        <p:spPr>
          <a:xfrm>
            <a:off x="457200" y="1293"/>
            <a:ext cx="8229600" cy="1143000"/>
          </a:xfrm>
        </p:spPr>
        <p:txBody>
          <a:bodyPr/>
          <a:lstStyle/>
          <a:p>
            <a:r>
              <a:rPr lang="en-US" sz="2800" b="1">
                <a:solidFill>
                  <a:srgbClr val="0C2EED"/>
                </a:solidFill>
              </a:rPr>
              <a:t>Activity 1</a:t>
            </a:r>
            <a:endParaRPr lang="en-US" b="1"/>
          </a:p>
        </p:txBody>
      </p:sp>
      <p:sp>
        <p:nvSpPr>
          <p:cNvPr id="5" name="Date Placeholder 4">
            <a:extLst>
              <a:ext uri="{FF2B5EF4-FFF2-40B4-BE49-F238E27FC236}">
                <a16:creationId xmlns:a16="http://schemas.microsoft.com/office/drawing/2014/main" id="{7B3945B2-600C-2A48-4F93-7314BFA591B9}"/>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
        <p:nvSpPr>
          <p:cNvPr id="10" name="Content Placeholder 6">
            <a:extLst>
              <a:ext uri="{FF2B5EF4-FFF2-40B4-BE49-F238E27FC236}">
                <a16:creationId xmlns:a16="http://schemas.microsoft.com/office/drawing/2014/main" id="{E7FC2853-DCA3-A98B-83D8-E09BD223F418}"/>
              </a:ext>
            </a:extLst>
          </p:cNvPr>
          <p:cNvSpPr txBox="1">
            <a:spLocks/>
          </p:cNvSpPr>
          <p:nvPr/>
        </p:nvSpPr>
        <p:spPr bwMode="auto">
          <a:xfrm>
            <a:off x="229892" y="923442"/>
            <a:ext cx="8703589" cy="500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002060"/>
                </a:solidFill>
                <a:ea typeface="+mn-lt"/>
                <a:cs typeface="+mn-lt"/>
              </a:rPr>
              <a:t>You are going to watch a </a:t>
            </a:r>
            <a:r>
              <a:rPr lang="en-US" dirty="0" err="1">
                <a:solidFill>
                  <a:srgbClr val="002060"/>
                </a:solidFill>
                <a:ea typeface="+mn-lt"/>
                <a:cs typeface="+mn-lt"/>
              </a:rPr>
              <a:t>TedX</a:t>
            </a:r>
            <a:r>
              <a:rPr lang="en-US" dirty="0">
                <a:solidFill>
                  <a:srgbClr val="002060"/>
                </a:solidFill>
                <a:ea typeface="+mn-lt"/>
                <a:cs typeface="+mn-lt"/>
              </a:rPr>
              <a:t> Video entitled "Why you procrastinate even when it feels bad"</a:t>
            </a:r>
            <a:endParaRPr lang="en-US" dirty="0">
              <a:solidFill>
                <a:srgbClr val="000000"/>
              </a:solidFill>
              <a:ea typeface="+mn-lt"/>
              <a:cs typeface="+mn-lt"/>
            </a:endParaRPr>
          </a:p>
          <a:p>
            <a:pPr marL="0" indent="0">
              <a:buNone/>
            </a:pPr>
            <a:endParaRPr lang="en-US" sz="900" dirty="0">
              <a:solidFill>
                <a:srgbClr val="002060"/>
              </a:solidFill>
            </a:endParaRPr>
          </a:p>
          <a:p>
            <a:pPr marL="0" indent="0">
              <a:buNone/>
            </a:pPr>
            <a:r>
              <a:rPr lang="en-US" b="1" dirty="0">
                <a:solidFill>
                  <a:srgbClr val="002060"/>
                </a:solidFill>
              </a:rPr>
              <a:t>Before watching</a:t>
            </a:r>
            <a:r>
              <a:rPr lang="en-US">
                <a:solidFill>
                  <a:srgbClr val="002060"/>
                </a:solidFill>
              </a:rPr>
              <a:t>, discuss these questions with a partner:</a:t>
            </a:r>
          </a:p>
          <a:p>
            <a:pPr marL="0" indent="0">
              <a:buNone/>
            </a:pPr>
            <a:endParaRPr lang="en-US" sz="900" dirty="0">
              <a:solidFill>
                <a:srgbClr val="002060"/>
              </a:solidFill>
            </a:endParaRPr>
          </a:p>
          <a:p>
            <a:pPr marL="457200" indent="-457200">
              <a:buAutoNum type="arabicParenR"/>
            </a:pPr>
            <a:r>
              <a:rPr lang="en-US">
                <a:solidFill>
                  <a:srgbClr val="002060"/>
                </a:solidFill>
              </a:rPr>
              <a:t>What do you remember about the meaning of 'procrastination' from last week (</a:t>
            </a:r>
            <a:r>
              <a:rPr lang="en-US" b="1">
                <a:solidFill>
                  <a:srgbClr val="7030A0"/>
                </a:solidFill>
              </a:rPr>
              <a:t>Week 1: Time Management</a:t>
            </a:r>
            <a:r>
              <a:rPr lang="en-US">
                <a:solidFill>
                  <a:srgbClr val="002060"/>
                </a:solidFill>
              </a:rPr>
              <a:t>)?</a:t>
            </a:r>
            <a:endParaRPr lang="en-US" dirty="0">
              <a:solidFill>
                <a:srgbClr val="002060"/>
              </a:solidFill>
            </a:endParaRPr>
          </a:p>
          <a:p>
            <a:pPr marL="457200" indent="-457200">
              <a:buAutoNum type="arabicParenR"/>
            </a:pPr>
            <a:endParaRPr lang="en-US" sz="900" dirty="0">
              <a:solidFill>
                <a:srgbClr val="002060"/>
              </a:solidFill>
            </a:endParaRPr>
          </a:p>
          <a:p>
            <a:pPr marL="457200" indent="-457200">
              <a:buAutoNum type="arabicParenR"/>
            </a:pPr>
            <a:r>
              <a:rPr lang="en-US" dirty="0">
                <a:solidFill>
                  <a:srgbClr val="002060"/>
                </a:solidFill>
              </a:rPr>
              <a:t>Why do you think people procrastinate? Try to list 3 different reasons.</a:t>
            </a:r>
            <a:endParaRPr lang="en-US" sz="2800" dirty="0">
              <a:solidFill>
                <a:srgbClr val="002060"/>
              </a:solidFill>
            </a:endParaRPr>
          </a:p>
        </p:txBody>
      </p:sp>
    </p:spTree>
    <p:extLst>
      <p:ext uri="{BB962C8B-B14F-4D97-AF65-F5344CB8AC3E}">
        <p14:creationId xmlns:p14="http://schemas.microsoft.com/office/powerpoint/2010/main" val="270799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4E01EA17-BEFB-F922-2ABA-2879FADB43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E37CA0-0AD7-EF7C-8E67-4FEEFFB0C890}"/>
              </a:ext>
            </a:extLst>
          </p:cNvPr>
          <p:cNvSpPr>
            <a:spLocks noGrp="1"/>
          </p:cNvSpPr>
          <p:nvPr>
            <p:ph type="title"/>
          </p:nvPr>
        </p:nvSpPr>
        <p:spPr>
          <a:xfrm>
            <a:off x="457200" y="1293"/>
            <a:ext cx="8229600" cy="1143000"/>
          </a:xfrm>
        </p:spPr>
        <p:txBody>
          <a:bodyPr/>
          <a:lstStyle/>
          <a:p>
            <a:r>
              <a:rPr lang="en-US" sz="2800" b="1" dirty="0">
                <a:solidFill>
                  <a:srgbClr val="0C2EED"/>
                </a:solidFill>
              </a:rPr>
              <a:t>Activity 1: </a:t>
            </a:r>
            <a:r>
              <a:rPr lang="en-US" sz="2800" b="1">
                <a:solidFill>
                  <a:srgbClr val="0C2EED"/>
                </a:solidFill>
              </a:rPr>
              <a:t>While Watching</a:t>
            </a:r>
            <a:endParaRPr lang="en-US" b="1"/>
          </a:p>
        </p:txBody>
      </p:sp>
      <p:sp>
        <p:nvSpPr>
          <p:cNvPr id="5" name="Date Placeholder 4">
            <a:extLst>
              <a:ext uri="{FF2B5EF4-FFF2-40B4-BE49-F238E27FC236}">
                <a16:creationId xmlns:a16="http://schemas.microsoft.com/office/drawing/2014/main" id="{1727E913-EF50-7A66-756F-47EFD7A8901D}"/>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
        <p:nvSpPr>
          <p:cNvPr id="10" name="Content Placeholder 6">
            <a:extLst>
              <a:ext uri="{FF2B5EF4-FFF2-40B4-BE49-F238E27FC236}">
                <a16:creationId xmlns:a16="http://schemas.microsoft.com/office/drawing/2014/main" id="{2609CBF1-53ED-0B5D-6F5A-14F5EB139665}"/>
              </a:ext>
            </a:extLst>
          </p:cNvPr>
          <p:cNvSpPr txBox="1">
            <a:spLocks/>
          </p:cNvSpPr>
          <p:nvPr/>
        </p:nvSpPr>
        <p:spPr bwMode="auto">
          <a:xfrm>
            <a:off x="229892" y="923442"/>
            <a:ext cx="8703589" cy="500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solidFill>
                <a:srgbClr val="002060"/>
              </a:solidFill>
            </a:endParaRPr>
          </a:p>
        </p:txBody>
      </p:sp>
      <p:sp>
        <p:nvSpPr>
          <p:cNvPr id="4" name="TextBox 3">
            <a:extLst>
              <a:ext uri="{FF2B5EF4-FFF2-40B4-BE49-F238E27FC236}">
                <a16:creationId xmlns:a16="http://schemas.microsoft.com/office/drawing/2014/main" id="{4922814B-17E5-D8C9-17D2-A7EE3C9F5798}"/>
              </a:ext>
            </a:extLst>
          </p:cNvPr>
          <p:cNvSpPr txBox="1"/>
          <p:nvPr/>
        </p:nvSpPr>
        <p:spPr>
          <a:xfrm>
            <a:off x="340907" y="1266227"/>
            <a:ext cx="8378057"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rgbClr val="002060"/>
                </a:solidFill>
                <a:latin typeface="Myriad Pro"/>
                <a:cs typeface="Arial"/>
              </a:rPr>
              <a:t>Go to </a:t>
            </a:r>
            <a:r>
              <a:rPr lang="en-US" sz="2800" dirty="0">
                <a:solidFill>
                  <a:srgbClr val="002060"/>
                </a:solidFill>
                <a:latin typeface="Myriad Pro"/>
                <a:cs typeface="Arial"/>
                <a:hlinkClick r:id="rId2"/>
              </a:rPr>
              <a:t>Moodle</a:t>
            </a:r>
            <a:r>
              <a:rPr lang="en-US" sz="2800" dirty="0">
                <a:solidFill>
                  <a:srgbClr val="002060"/>
                </a:solidFill>
                <a:latin typeface="Myriad Pro"/>
                <a:cs typeface="Arial"/>
              </a:rPr>
              <a:t> and download the Note-Taking Activity </a:t>
            </a:r>
            <a:r>
              <a:rPr lang="en-US" sz="2800">
                <a:solidFill>
                  <a:srgbClr val="002060"/>
                </a:solidFill>
                <a:latin typeface="Myriad Pro"/>
                <a:cs typeface="Arial"/>
              </a:rPr>
              <a:t>Worksheet </a:t>
            </a:r>
            <a:endParaRPr lang="en-US" sz="2800" dirty="0">
              <a:solidFill>
                <a:srgbClr val="002060"/>
              </a:solidFill>
              <a:latin typeface="Myriad Pro"/>
              <a:cs typeface="Arial"/>
            </a:endParaRPr>
          </a:p>
          <a:p>
            <a:endParaRPr lang="en-US" sz="2800" dirty="0">
              <a:solidFill>
                <a:srgbClr val="002060"/>
              </a:solidFill>
              <a:latin typeface="Myriad Pro"/>
              <a:cs typeface="Arial"/>
            </a:endParaRPr>
          </a:p>
          <a:p>
            <a:r>
              <a:rPr lang="en-US" sz="2800">
                <a:solidFill>
                  <a:srgbClr val="002060"/>
                </a:solidFill>
                <a:latin typeface="Myriad Pro"/>
                <a:cs typeface="Arial"/>
              </a:rPr>
              <a:t>Look at the questions and make some guesses with a partner about what some answers might be</a:t>
            </a:r>
            <a:endParaRPr lang="en-US" sz="2800" dirty="0">
              <a:solidFill>
                <a:srgbClr val="002060"/>
              </a:solidFill>
              <a:latin typeface="Myriad Pro"/>
              <a:cs typeface="Arial"/>
            </a:endParaRPr>
          </a:p>
          <a:p>
            <a:endParaRPr lang="en-US" sz="2800" dirty="0">
              <a:solidFill>
                <a:srgbClr val="002060"/>
              </a:solidFill>
              <a:latin typeface="Myriad Pro"/>
              <a:cs typeface="Arial"/>
            </a:endParaRPr>
          </a:p>
          <a:p>
            <a:r>
              <a:rPr lang="en-US" sz="2800" dirty="0">
                <a:solidFill>
                  <a:srgbClr val="002060"/>
                </a:solidFill>
                <a:latin typeface="Myriad Pro"/>
                <a:cs typeface="Arial"/>
              </a:rPr>
              <a:t>Watch the video and take notes to cover the answers. If it is easier for you to write with a pen and paper, have the worksheet open on your device while the video plays and take notes in your notebook-you do not have to type!</a:t>
            </a:r>
          </a:p>
        </p:txBody>
      </p:sp>
    </p:spTree>
    <p:extLst>
      <p:ext uri="{BB962C8B-B14F-4D97-AF65-F5344CB8AC3E}">
        <p14:creationId xmlns:p14="http://schemas.microsoft.com/office/powerpoint/2010/main" val="418187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1FC3E835-0896-0340-9A45-71FC5C3CEB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49D848-35D5-21FB-2367-6AEF09A7B27F}"/>
              </a:ext>
            </a:extLst>
          </p:cNvPr>
          <p:cNvSpPr>
            <a:spLocks noGrp="1"/>
          </p:cNvSpPr>
          <p:nvPr>
            <p:ph type="title"/>
          </p:nvPr>
        </p:nvSpPr>
        <p:spPr>
          <a:xfrm>
            <a:off x="457200" y="1293"/>
            <a:ext cx="8229600" cy="1143000"/>
          </a:xfrm>
        </p:spPr>
        <p:txBody>
          <a:bodyPr/>
          <a:lstStyle/>
          <a:p>
            <a:r>
              <a:rPr lang="en-US" sz="2800" b="1" dirty="0">
                <a:solidFill>
                  <a:srgbClr val="0C2EED"/>
                </a:solidFill>
              </a:rPr>
              <a:t>Activity 1: </a:t>
            </a:r>
            <a:r>
              <a:rPr lang="en-US" sz="2800" b="1">
                <a:solidFill>
                  <a:srgbClr val="0C2EED"/>
                </a:solidFill>
              </a:rPr>
              <a:t>Watch</a:t>
            </a:r>
            <a:endParaRPr lang="en-US"/>
          </a:p>
        </p:txBody>
      </p:sp>
      <p:sp>
        <p:nvSpPr>
          <p:cNvPr id="5" name="Date Placeholder 4">
            <a:extLst>
              <a:ext uri="{FF2B5EF4-FFF2-40B4-BE49-F238E27FC236}">
                <a16:creationId xmlns:a16="http://schemas.microsoft.com/office/drawing/2014/main" id="{A3C0F673-E6BC-2E9A-499B-210835080B56}"/>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
        <p:nvSpPr>
          <p:cNvPr id="10" name="Content Placeholder 6">
            <a:extLst>
              <a:ext uri="{FF2B5EF4-FFF2-40B4-BE49-F238E27FC236}">
                <a16:creationId xmlns:a16="http://schemas.microsoft.com/office/drawing/2014/main" id="{DD3F1443-5728-02BE-87B1-661E4417B545}"/>
              </a:ext>
            </a:extLst>
          </p:cNvPr>
          <p:cNvSpPr txBox="1">
            <a:spLocks/>
          </p:cNvSpPr>
          <p:nvPr/>
        </p:nvSpPr>
        <p:spPr bwMode="auto">
          <a:xfrm>
            <a:off x="229892" y="923442"/>
            <a:ext cx="8703589" cy="500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solidFill>
                <a:srgbClr val="002060"/>
              </a:solidFill>
            </a:endParaRPr>
          </a:p>
        </p:txBody>
      </p:sp>
      <p:sp>
        <p:nvSpPr>
          <p:cNvPr id="4" name="TextBox 3">
            <a:extLst>
              <a:ext uri="{FF2B5EF4-FFF2-40B4-BE49-F238E27FC236}">
                <a16:creationId xmlns:a16="http://schemas.microsoft.com/office/drawing/2014/main" id="{0BA6B994-22E0-4137-0520-C500FE9E7C3D}"/>
              </a:ext>
            </a:extLst>
          </p:cNvPr>
          <p:cNvSpPr txBox="1"/>
          <p:nvPr/>
        </p:nvSpPr>
        <p:spPr>
          <a:xfrm>
            <a:off x="340907" y="1266227"/>
            <a:ext cx="837805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dirty="0">
              <a:solidFill>
                <a:srgbClr val="002060"/>
              </a:solidFill>
              <a:latin typeface="Myriad Pro"/>
              <a:cs typeface="Arial"/>
            </a:endParaRPr>
          </a:p>
        </p:txBody>
      </p:sp>
      <p:pic>
        <p:nvPicPr>
          <p:cNvPr id="3" name="Online Media 2" title="Why you procrastinate even when it feels bad">
            <a:hlinkClick r:id="" action="ppaction://noaction"/>
            <a:extLst>
              <a:ext uri="{FF2B5EF4-FFF2-40B4-BE49-F238E27FC236}">
                <a16:creationId xmlns:a16="http://schemas.microsoft.com/office/drawing/2014/main" id="{D98FDC8B-D9BD-852C-3526-7291D5653585}"/>
              </a:ext>
            </a:extLst>
          </p:cNvPr>
          <p:cNvPicPr>
            <a:picLocks noRot="1" noChangeAspect="1"/>
          </p:cNvPicPr>
          <p:nvPr>
            <a:videoFile r:link="rId1"/>
          </p:nvPr>
        </p:nvPicPr>
        <p:blipFill>
          <a:blip r:embed="rId3"/>
          <a:stretch>
            <a:fillRect/>
          </a:stretch>
        </p:blipFill>
        <p:spPr>
          <a:xfrm>
            <a:off x="213852" y="926998"/>
            <a:ext cx="8708922" cy="5004004"/>
          </a:xfrm>
          <a:prstGeom prst="rect">
            <a:avLst/>
          </a:prstGeom>
        </p:spPr>
      </p:pic>
      <p:sp>
        <p:nvSpPr>
          <p:cNvPr id="6" name="TextBox 5">
            <a:extLst>
              <a:ext uri="{FF2B5EF4-FFF2-40B4-BE49-F238E27FC236}">
                <a16:creationId xmlns:a16="http://schemas.microsoft.com/office/drawing/2014/main" id="{2DC77125-6312-55D2-405E-6F364DECC39B}"/>
              </a:ext>
            </a:extLst>
          </p:cNvPr>
          <p:cNvSpPr txBox="1"/>
          <p:nvPr/>
        </p:nvSpPr>
        <p:spPr>
          <a:xfrm>
            <a:off x="162336" y="6136335"/>
            <a:ext cx="88148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Arial"/>
                <a:hlinkClick r:id="rId4"/>
              </a:rPr>
              <a:t>https://www.youtube.com/watch?v=FWTNMzK9vG4</a:t>
            </a:r>
            <a:r>
              <a:rPr lang="en-US" dirty="0">
                <a:latin typeface="Arial"/>
                <a:cs typeface="Arial"/>
              </a:rPr>
              <a:t> </a:t>
            </a:r>
            <a:endParaRPr lang="en-US"/>
          </a:p>
        </p:txBody>
      </p:sp>
    </p:spTree>
    <p:extLst>
      <p:ext uri="{BB962C8B-B14F-4D97-AF65-F5344CB8AC3E}">
        <p14:creationId xmlns:p14="http://schemas.microsoft.com/office/powerpoint/2010/main" val="128501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076F40AD-3ED6-6BD8-0B2D-4F91FC557A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7B248F-79D3-47BF-7A02-2926EE122D42}"/>
              </a:ext>
            </a:extLst>
          </p:cNvPr>
          <p:cNvSpPr>
            <a:spLocks noGrp="1"/>
          </p:cNvSpPr>
          <p:nvPr>
            <p:ph type="title"/>
          </p:nvPr>
        </p:nvSpPr>
        <p:spPr>
          <a:xfrm>
            <a:off x="457200" y="1293"/>
            <a:ext cx="8229600" cy="1143000"/>
          </a:xfrm>
        </p:spPr>
        <p:txBody>
          <a:bodyPr/>
          <a:lstStyle/>
          <a:p>
            <a:r>
              <a:rPr lang="en-US" sz="2800" b="1">
                <a:solidFill>
                  <a:srgbClr val="0C2EED"/>
                </a:solidFill>
              </a:rPr>
              <a:t>Activity 1: Check</a:t>
            </a:r>
            <a:endParaRPr lang="en-US" b="1"/>
          </a:p>
        </p:txBody>
      </p:sp>
      <p:sp>
        <p:nvSpPr>
          <p:cNvPr id="5" name="Date Placeholder 4">
            <a:extLst>
              <a:ext uri="{FF2B5EF4-FFF2-40B4-BE49-F238E27FC236}">
                <a16:creationId xmlns:a16="http://schemas.microsoft.com/office/drawing/2014/main" id="{D5627236-A519-E5F4-1BA5-3EF48382704C}"/>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
        <p:nvSpPr>
          <p:cNvPr id="4" name="TextBox 3">
            <a:extLst>
              <a:ext uri="{FF2B5EF4-FFF2-40B4-BE49-F238E27FC236}">
                <a16:creationId xmlns:a16="http://schemas.microsoft.com/office/drawing/2014/main" id="{9731CCE3-A96D-01AE-B001-62ACA1770E4E}"/>
              </a:ext>
            </a:extLst>
          </p:cNvPr>
          <p:cNvSpPr txBox="1"/>
          <p:nvPr/>
        </p:nvSpPr>
        <p:spPr>
          <a:xfrm>
            <a:off x="340907" y="1266227"/>
            <a:ext cx="8378057"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002060"/>
                </a:solidFill>
                <a:latin typeface="Myriad Pro"/>
                <a:cs typeface="Arial"/>
              </a:rPr>
              <a:t>Reflect on these questions and discuss with a partner</a:t>
            </a:r>
            <a:r>
              <a:rPr lang="en-US" sz="2800" dirty="0">
                <a:solidFill>
                  <a:srgbClr val="002060"/>
                </a:solidFill>
                <a:latin typeface="Myriad Pro"/>
                <a:cs typeface="Arial"/>
              </a:rPr>
              <a:t>:</a:t>
            </a:r>
          </a:p>
          <a:p>
            <a:endParaRPr lang="en-US" sz="2800" dirty="0">
              <a:solidFill>
                <a:srgbClr val="002060"/>
              </a:solidFill>
              <a:latin typeface="Myriad Pro"/>
            </a:endParaRPr>
          </a:p>
          <a:p>
            <a:pPr marL="514350" indent="-514350">
              <a:buAutoNum type="arabicParenR"/>
            </a:pPr>
            <a:r>
              <a:rPr lang="en-US" sz="2800">
                <a:solidFill>
                  <a:srgbClr val="002060"/>
                </a:solidFill>
                <a:latin typeface="Myriad Pro"/>
                <a:cs typeface="Arial"/>
              </a:rPr>
              <a:t>How did this activity feel while you were doing it?</a:t>
            </a:r>
            <a:endParaRPr lang="en-US" sz="2800" dirty="0">
              <a:solidFill>
                <a:srgbClr val="002060"/>
              </a:solidFill>
              <a:latin typeface="Myriad Pro"/>
            </a:endParaRPr>
          </a:p>
          <a:p>
            <a:pPr marL="514350" indent="-514350">
              <a:buAutoNum type="arabicParenR"/>
            </a:pPr>
            <a:endParaRPr lang="en-US" sz="2800" dirty="0">
              <a:solidFill>
                <a:srgbClr val="002060"/>
              </a:solidFill>
              <a:latin typeface="Myriad Pro"/>
              <a:cs typeface="Arial"/>
            </a:endParaRPr>
          </a:p>
          <a:p>
            <a:pPr marL="514350" indent="-514350">
              <a:buAutoNum type="arabicParenR"/>
            </a:pPr>
            <a:r>
              <a:rPr lang="en-US" sz="2800" dirty="0">
                <a:solidFill>
                  <a:srgbClr val="002060"/>
                </a:solidFill>
                <a:latin typeface="Myriad Pro"/>
                <a:cs typeface="Arial"/>
              </a:rPr>
              <a:t>Were most of your answers correct? If not, that's alright! It's difficult to take notes quickly. What is one thing you think you could improve to take better notes? (No, "everything" is not a good answer!)</a:t>
            </a:r>
            <a:endParaRPr lang="en-US" sz="2800">
              <a:solidFill>
                <a:srgbClr val="002060"/>
              </a:solidFill>
              <a:latin typeface="Myriad Pro"/>
            </a:endParaRPr>
          </a:p>
        </p:txBody>
      </p:sp>
    </p:spTree>
    <p:extLst>
      <p:ext uri="{BB962C8B-B14F-4D97-AF65-F5344CB8AC3E}">
        <p14:creationId xmlns:p14="http://schemas.microsoft.com/office/powerpoint/2010/main" val="1148021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FCEB"/>
        </a:solidFill>
        <a:effectLst/>
      </p:bgPr>
    </p:bg>
    <p:spTree>
      <p:nvGrpSpPr>
        <p:cNvPr id="1" name="">
          <a:extLst>
            <a:ext uri="{FF2B5EF4-FFF2-40B4-BE49-F238E27FC236}">
              <a16:creationId xmlns:a16="http://schemas.microsoft.com/office/drawing/2014/main" id="{13781309-B34F-5618-9F65-B13661D3BC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15FE0B-0744-9898-636E-4C3A6629BB65}"/>
              </a:ext>
            </a:extLst>
          </p:cNvPr>
          <p:cNvSpPr>
            <a:spLocks noGrp="1"/>
          </p:cNvSpPr>
          <p:nvPr>
            <p:ph type="title"/>
          </p:nvPr>
        </p:nvSpPr>
        <p:spPr>
          <a:xfrm>
            <a:off x="1485900" y="2567171"/>
            <a:ext cx="6172200" cy="857250"/>
          </a:xfrm>
        </p:spPr>
        <p:txBody>
          <a:bodyPr>
            <a:normAutofit fontScale="90000"/>
          </a:bodyPr>
          <a:lstStyle/>
          <a:p>
            <a:pPr algn="ctr"/>
            <a:r>
              <a:rPr lang="en-US" sz="4000" b="1" dirty="0">
                <a:solidFill>
                  <a:srgbClr val="002060"/>
                </a:solidFill>
              </a:rPr>
              <a:t>Answers will be revealed next </a:t>
            </a:r>
            <a:r>
              <a:rPr lang="en-US" sz="4000" b="1">
                <a:solidFill>
                  <a:srgbClr val="002060"/>
                </a:solidFill>
              </a:rPr>
              <a:t>week on the Week 2 Tile or will be with your teacher!</a:t>
            </a:r>
            <a:endParaRPr lang="en-US" sz="4000" b="1" dirty="0">
              <a:solidFill>
                <a:srgbClr val="002060"/>
              </a:solidFill>
            </a:endParaRPr>
          </a:p>
        </p:txBody>
      </p:sp>
      <p:sp>
        <p:nvSpPr>
          <p:cNvPr id="5" name="Date Placeholder 4">
            <a:extLst>
              <a:ext uri="{FF2B5EF4-FFF2-40B4-BE49-F238E27FC236}">
                <a16:creationId xmlns:a16="http://schemas.microsoft.com/office/drawing/2014/main" id="{06E52081-E3AA-2F1F-30E9-7A56CF7E637E}"/>
              </a:ext>
            </a:extLst>
          </p:cNvPr>
          <p:cNvSpPr>
            <a:spLocks noGrp="1"/>
          </p:cNvSpPr>
          <p:nvPr>
            <p:ph type="dt" sz="half" idx="10"/>
          </p:nvPr>
        </p:nvSpPr>
        <p:spPr/>
        <p:txBody>
          <a:bodyPr/>
          <a:lstStyle/>
          <a:p>
            <a:pPr>
              <a:defRPr/>
            </a:pPr>
            <a:fld id="{4E3DC6A9-A123-4839-B812-2B5358EDB404}" type="datetime1">
              <a:rPr lang="en-GB"/>
              <a:pPr>
                <a:defRPr/>
              </a:pPr>
              <a:t>16/02/2026</a:t>
            </a:fld>
            <a:endParaRPr lang="en-GB"/>
          </a:p>
        </p:txBody>
      </p:sp>
    </p:spTree>
    <p:extLst>
      <p:ext uri="{BB962C8B-B14F-4D97-AF65-F5344CB8AC3E}">
        <p14:creationId xmlns:p14="http://schemas.microsoft.com/office/powerpoint/2010/main" val="2969518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On-screen Show (4:3)</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Extension:  Note-taking</vt:lpstr>
      <vt:lpstr>Activity 1</vt:lpstr>
      <vt:lpstr>Activity 1: While Watching</vt:lpstr>
      <vt:lpstr>Activity 1: Watch</vt:lpstr>
      <vt:lpstr>Activity 1: Check</vt:lpstr>
      <vt:lpstr>Answers will be revealed next week on the Week 2 Tile or will be with your teacher!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29</cp:revision>
  <dcterms:created xsi:type="dcterms:W3CDTF">2026-02-09T12:10:34Z</dcterms:created>
  <dcterms:modified xsi:type="dcterms:W3CDTF">2026-02-16T10:07:53Z</dcterms:modified>
</cp:coreProperties>
</file>