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15"/>
  </p:notesMasterIdLst>
  <p:sldIdLst>
    <p:sldId id="256" r:id="rId2"/>
    <p:sldId id="264" r:id="rId3"/>
    <p:sldId id="265" r:id="rId4"/>
    <p:sldId id="266" r:id="rId5"/>
    <p:sldId id="261" r:id="rId6"/>
    <p:sldId id="263" r:id="rId7"/>
    <p:sldId id="267" r:id="rId8"/>
    <p:sldId id="258" r:id="rId9"/>
    <p:sldId id="268" r:id="rId10"/>
    <p:sldId id="259" r:id="rId11"/>
    <p:sldId id="269" r:id="rId12"/>
    <p:sldId id="260" r:id="rId13"/>
    <p:sldId id="262"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F681C-4C4D-35EE-C6F7-24FEE549E198}" v="9" dt="2025-10-05T14:23:05.903"/>
    <p1510:client id="{5F4A4F9B-EFFF-533B-C291-106201DD1FFD}" v="28" dt="2025-10-05T14:19:35.003"/>
    <p1510:client id="{8B339974-C841-9BC2-D21F-2B18B1089212}" v="18" dt="2025-10-05T14:15:53.559"/>
    <p1510:client id="{967589D5-6B9C-8D86-FCC7-C8FE41C1497F}" v="408" dt="2025-10-05T14:14:28.151"/>
    <p1510:client id="{BCEA1193-86BD-9955-14A0-2B75B1F0A328}" v="9" dt="2025-10-05T13:41:06.678"/>
    <p1510:client id="{BDEEA20E-CBAA-2A4C-9D53-AD0877DC155E}" v="1" dt="2025-10-05T19:05:19.411"/>
    <p1510:client id="{D3DEBE53-00C6-8944-B61B-152634730E13}" v="346" dt="2025-10-05T19:36:19.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dil Ali Cabdi (2506385)" userId="S::2506385@student.uwtsd.ac.uk::cd520a2f-ebfb-4b29-b067-9715d907eb50" providerId="AD" clId="Web-{05EE5EF6-0263-C810-7C85-4690C61FAB22}"/>
    <pc:docChg chg="modSld">
      <pc:chgData name="Idil Ali Cabdi (2506385)" userId="S::2506385@student.uwtsd.ac.uk::cd520a2f-ebfb-4b29-b067-9715d907eb50" providerId="AD" clId="Web-{05EE5EF6-0263-C810-7C85-4690C61FAB22}" dt="2025-09-30T19:16:52.635" v="387" actId="20577"/>
      <pc:docMkLst>
        <pc:docMk/>
      </pc:docMkLst>
      <pc:sldChg chg="modSp">
        <pc:chgData name="Idil Ali Cabdi (2506385)" userId="S::2506385@student.uwtsd.ac.uk::cd520a2f-ebfb-4b29-b067-9715d907eb50" providerId="AD" clId="Web-{05EE5EF6-0263-C810-7C85-4690C61FAB22}" dt="2025-09-30T19:16:52.635" v="387" actId="20577"/>
        <pc:sldMkLst>
          <pc:docMk/>
          <pc:sldMk cId="1132408817" sldId="260"/>
        </pc:sldMkLst>
        <pc:spChg chg="mod">
          <ac:chgData name="Idil Ali Cabdi (2506385)" userId="S::2506385@student.uwtsd.ac.uk::cd520a2f-ebfb-4b29-b067-9715d907eb50" providerId="AD" clId="Web-{05EE5EF6-0263-C810-7C85-4690C61FAB22}" dt="2025-09-30T19:16:52.635" v="387" actId="20577"/>
          <ac:spMkLst>
            <pc:docMk/>
            <pc:sldMk cId="1132408817" sldId="260"/>
            <ac:spMk id="3" creationId="{0291D6AC-0C9F-8D81-6592-D255C013F380}"/>
          </ac:spMkLst>
        </pc:spChg>
      </pc:sldChg>
    </pc:docChg>
  </pc:docChgLst>
  <pc:docChgLst>
    <pc:chgData name="Mariyaa Iqbal (2506503)" userId="S::2506503@student.uwtsd.ac.uk::2be35478-da17-48b6-a151-ca9c0ff29a84" providerId="AD" clId="Web-{AACB43A5-CEE0-354A-208A-61D782E81BCE}"/>
    <pc:docChg chg="mod addSld modSld addMainMaster delMainMaster">
      <pc:chgData name="Mariyaa Iqbal (2506503)" userId="S::2506503@student.uwtsd.ac.uk::2be35478-da17-48b6-a151-ca9c0ff29a84" providerId="AD" clId="Web-{AACB43A5-CEE0-354A-208A-61D782E81BCE}" dt="2025-09-19T10:13:58.082" v="27" actId="1076"/>
      <pc:docMkLst>
        <pc:docMk/>
      </pc:docMkLst>
      <pc:sldChg chg="modSp mod modClrScheme chgLayout">
        <pc:chgData name="Mariyaa Iqbal (2506503)" userId="S::2506503@student.uwtsd.ac.uk::2be35478-da17-48b6-a151-ca9c0ff29a84" providerId="AD" clId="Web-{AACB43A5-CEE0-354A-208A-61D782E81BCE}" dt="2025-09-19T10:13:58.082" v="27" actId="1076"/>
        <pc:sldMkLst>
          <pc:docMk/>
          <pc:sldMk cId="109857222" sldId="256"/>
        </pc:sldMkLst>
        <pc:spChg chg="mod ord">
          <ac:chgData name="Mariyaa Iqbal (2506503)" userId="S::2506503@student.uwtsd.ac.uk::2be35478-da17-48b6-a151-ca9c0ff29a84" providerId="AD" clId="Web-{AACB43A5-CEE0-354A-208A-61D782E81BCE}" dt="2025-09-19T10:13:35.675" v="22" actId="20577"/>
          <ac:spMkLst>
            <pc:docMk/>
            <pc:sldMk cId="109857222" sldId="256"/>
            <ac:spMk id="2" creationId="{00000000-0000-0000-0000-000000000000}"/>
          </ac:spMkLst>
        </pc:spChg>
        <pc:spChg chg="mod ord">
          <ac:chgData name="Mariyaa Iqbal (2506503)" userId="S::2506503@student.uwtsd.ac.uk::2be35478-da17-48b6-a151-ca9c0ff29a84" providerId="AD" clId="Web-{AACB43A5-CEE0-354A-208A-61D782E81BCE}" dt="2025-09-19T10:13:58.082" v="27" actId="1076"/>
          <ac:spMkLst>
            <pc:docMk/>
            <pc:sldMk cId="109857222" sldId="256"/>
            <ac:spMk id="3" creationId="{00000000-0000-0000-0000-000000000000}"/>
          </ac:spMkLst>
        </pc:spChg>
      </pc:sldChg>
    </pc:docChg>
  </pc:docChgLst>
  <pc:docChgLst>
    <pc:chgData name="Mariyaa Iqbal (2506503)" userId="S::2506503@student.uwtsd.ac.uk::2be35478-da17-48b6-a151-ca9c0ff29a84" providerId="AD" clId="Web-{46D03C14-5A92-A57A-F24C-1624C8EA62BE}"/>
    <pc:docChg chg="modSld">
      <pc:chgData name="Mariyaa Iqbal (2506503)" userId="S::2506503@student.uwtsd.ac.uk::2be35478-da17-48b6-a151-ca9c0ff29a84" providerId="AD" clId="Web-{46D03C14-5A92-A57A-F24C-1624C8EA62BE}" dt="2025-09-26T19:53:03.418" v="3" actId="20577"/>
      <pc:docMkLst>
        <pc:docMk/>
      </pc:docMkLst>
      <pc:sldChg chg="modSp">
        <pc:chgData name="Mariyaa Iqbal (2506503)" userId="S::2506503@student.uwtsd.ac.uk::2be35478-da17-48b6-a151-ca9c0ff29a84" providerId="AD" clId="Web-{46D03C14-5A92-A57A-F24C-1624C8EA62BE}" dt="2025-09-26T19:53:03.418" v="3" actId="20577"/>
        <pc:sldMkLst>
          <pc:docMk/>
          <pc:sldMk cId="2866715452" sldId="262"/>
        </pc:sldMkLst>
        <pc:spChg chg="mod">
          <ac:chgData name="Mariyaa Iqbal (2506503)" userId="S::2506503@student.uwtsd.ac.uk::2be35478-da17-48b6-a151-ca9c0ff29a84" providerId="AD" clId="Web-{46D03C14-5A92-A57A-F24C-1624C8EA62BE}" dt="2025-09-26T19:53:03.418" v="3" actId="20577"/>
          <ac:spMkLst>
            <pc:docMk/>
            <pc:sldMk cId="2866715452" sldId="262"/>
            <ac:spMk id="2" creationId="{EEDC99C9-67FD-3D15-2B7B-F612E0BA2A63}"/>
          </ac:spMkLst>
        </pc:spChg>
      </pc:sldChg>
    </pc:docChg>
  </pc:docChgLst>
  <pc:docChgLst>
    <pc:chgData name="Gul Bahar (2507001)" userId="S::2507001@student.uwtsd.ac.uk::18a32e7c-e0da-4ccd-9099-edfb82e56c97" providerId="AD" clId="Web-{6557BA0D-3E15-A5FF-4A27-9B56C34366DD}"/>
    <pc:docChg chg="modSld">
      <pc:chgData name="Gul Bahar (2507001)" userId="S::2507001@student.uwtsd.ac.uk::18a32e7c-e0da-4ccd-9099-edfb82e56c97" providerId="AD" clId="Web-{6557BA0D-3E15-A5FF-4A27-9B56C34366DD}" dt="2025-09-27T20:13:16.004" v="809" actId="20577"/>
      <pc:docMkLst>
        <pc:docMk/>
      </pc:docMkLst>
      <pc:sldChg chg="modSp">
        <pc:chgData name="Gul Bahar (2507001)" userId="S::2507001@student.uwtsd.ac.uk::18a32e7c-e0da-4ccd-9099-edfb82e56c97" providerId="AD" clId="Web-{6557BA0D-3E15-A5FF-4A27-9B56C34366DD}" dt="2025-09-27T20:13:16.004" v="809" actId="20577"/>
        <pc:sldMkLst>
          <pc:docMk/>
          <pc:sldMk cId="2853075239" sldId="258"/>
        </pc:sldMkLst>
        <pc:spChg chg="mod">
          <ac:chgData name="Gul Bahar (2507001)" userId="S::2507001@student.uwtsd.ac.uk::18a32e7c-e0da-4ccd-9099-edfb82e56c97" providerId="AD" clId="Web-{6557BA0D-3E15-A5FF-4A27-9B56C34366DD}" dt="2025-09-27T20:13:16.004" v="809" actId="20577"/>
          <ac:spMkLst>
            <pc:docMk/>
            <pc:sldMk cId="2853075239" sldId="258"/>
            <ac:spMk id="3" creationId="{607CCD2F-BF92-589B-26DB-6D6A874422B9}"/>
          </ac:spMkLst>
        </pc:spChg>
      </pc:sldChg>
      <pc:sldChg chg="addSp delSp modSp">
        <pc:chgData name="Gul Bahar (2507001)" userId="S::2507001@student.uwtsd.ac.uk::18a32e7c-e0da-4ccd-9099-edfb82e56c97" providerId="AD" clId="Web-{6557BA0D-3E15-A5FF-4A27-9B56C34366DD}" dt="2025-09-27T19:55:14.972" v="782" actId="1076"/>
        <pc:sldMkLst>
          <pc:docMk/>
          <pc:sldMk cId="2398515402" sldId="261"/>
        </pc:sldMkLst>
        <pc:spChg chg="mod">
          <ac:chgData name="Gul Bahar (2507001)" userId="S::2507001@student.uwtsd.ac.uk::18a32e7c-e0da-4ccd-9099-edfb82e56c97" providerId="AD" clId="Web-{6557BA0D-3E15-A5FF-4A27-9B56C34366DD}" dt="2025-09-27T19:54:50.142" v="779" actId="1076"/>
          <ac:spMkLst>
            <pc:docMk/>
            <pc:sldMk cId="2398515402" sldId="261"/>
            <ac:spMk id="3" creationId="{D87B69A5-1DB1-4F9D-A50A-3237C0FF6BBF}"/>
          </ac:spMkLst>
        </pc:spChg>
        <pc:spChg chg="add mod">
          <ac:chgData name="Gul Bahar (2507001)" userId="S::2507001@student.uwtsd.ac.uk::18a32e7c-e0da-4ccd-9099-edfb82e56c97" providerId="AD" clId="Web-{6557BA0D-3E15-A5FF-4A27-9B56C34366DD}" dt="2025-09-27T19:54:56.705" v="780" actId="1076"/>
          <ac:spMkLst>
            <pc:docMk/>
            <pc:sldMk cId="2398515402" sldId="261"/>
            <ac:spMk id="6" creationId="{1AA6B410-1A85-8C0E-1352-4011F1D75256}"/>
          </ac:spMkLst>
        </pc:spChg>
      </pc:sldChg>
    </pc:docChg>
  </pc:docChgLst>
  <pc:docChgLst>
    <pc:chgData name="Mariyaa Iqbal (2506503)" userId="S::2506503@student.uwtsd.ac.uk::2be35478-da17-48b6-a151-ca9c0ff29a84" providerId="AD" clId="Web-{CA07B37E-6142-BD2E-77B0-7A5F0BFC7BCA}"/>
    <pc:docChg chg="mod modSld addMainMaster delMainMaster">
      <pc:chgData name="Mariyaa Iqbal (2506503)" userId="S::2506503@student.uwtsd.ac.uk::2be35478-da17-48b6-a151-ca9c0ff29a84" providerId="AD" clId="Web-{CA07B37E-6142-BD2E-77B0-7A5F0BFC7BCA}" dt="2025-10-03T09:16:15.563" v="14"/>
      <pc:docMkLst>
        <pc:docMk/>
      </pc:docMkLst>
      <pc:sldChg chg="addSp delSp modSp mod setBg modClrScheme chgLayout">
        <pc:chgData name="Mariyaa Iqbal (2506503)" userId="S::2506503@student.uwtsd.ac.uk::2be35478-da17-48b6-a151-ca9c0ff29a84" providerId="AD" clId="Web-{CA07B37E-6142-BD2E-77B0-7A5F0BFC7BCA}" dt="2025-10-03T09:13:55.718" v="8"/>
        <pc:sldMkLst>
          <pc:docMk/>
          <pc:sldMk cId="109857222" sldId="256"/>
        </pc:sldMkLst>
        <pc:spChg chg="mod ord">
          <ac:chgData name="Mariyaa Iqbal (2506503)" userId="S::2506503@student.uwtsd.ac.uk::2be35478-da17-48b6-a151-ca9c0ff29a84" providerId="AD" clId="Web-{CA07B37E-6142-BD2E-77B0-7A5F0BFC7BCA}" dt="2025-10-03T09:13:55.718" v="8"/>
          <ac:spMkLst>
            <pc:docMk/>
            <pc:sldMk cId="109857222" sldId="256"/>
            <ac:spMk id="2" creationId="{00000000-0000-0000-0000-000000000000}"/>
          </ac:spMkLst>
        </pc:spChg>
        <pc:spChg chg="mod ord">
          <ac:chgData name="Mariyaa Iqbal (2506503)" userId="S::2506503@student.uwtsd.ac.uk::2be35478-da17-48b6-a151-ca9c0ff29a84" providerId="AD" clId="Web-{CA07B37E-6142-BD2E-77B0-7A5F0BFC7BCA}" dt="2025-10-03T09:13:55.718" v="8"/>
          <ac:spMkLst>
            <pc:docMk/>
            <pc:sldMk cId="109857222" sldId="256"/>
            <ac:spMk id="3" creationId="{00000000-0000-0000-0000-000000000000}"/>
          </ac:spMkLst>
        </pc:spChg>
      </pc:sldChg>
      <pc:sldChg chg="addSp modSp mod setBg modClrScheme chgLayout">
        <pc:chgData name="Mariyaa Iqbal (2506503)" userId="S::2506503@student.uwtsd.ac.uk::2be35478-da17-48b6-a151-ca9c0ff29a84" providerId="AD" clId="Web-{CA07B37E-6142-BD2E-77B0-7A5F0BFC7BCA}" dt="2025-10-03T09:14:44.656" v="9"/>
        <pc:sldMkLst>
          <pc:docMk/>
          <pc:sldMk cId="2853075239" sldId="258"/>
        </pc:sldMkLst>
        <pc:spChg chg="mod ord">
          <ac:chgData name="Mariyaa Iqbal (2506503)" userId="S::2506503@student.uwtsd.ac.uk::2be35478-da17-48b6-a151-ca9c0ff29a84" providerId="AD" clId="Web-{CA07B37E-6142-BD2E-77B0-7A5F0BFC7BCA}" dt="2025-10-03T09:14:44.656" v="9"/>
          <ac:spMkLst>
            <pc:docMk/>
            <pc:sldMk cId="2853075239" sldId="258"/>
            <ac:spMk id="2" creationId="{731E7BFC-F425-7280-7FBB-9065C4E0E3E3}"/>
          </ac:spMkLst>
        </pc:spChg>
        <pc:spChg chg="mod ord">
          <ac:chgData name="Mariyaa Iqbal (2506503)" userId="S::2506503@student.uwtsd.ac.uk::2be35478-da17-48b6-a151-ca9c0ff29a84" providerId="AD" clId="Web-{CA07B37E-6142-BD2E-77B0-7A5F0BFC7BCA}" dt="2025-10-03T09:14:44.656" v="9"/>
          <ac:spMkLst>
            <pc:docMk/>
            <pc:sldMk cId="2853075239" sldId="258"/>
            <ac:spMk id="3" creationId="{607CCD2F-BF92-589B-26DB-6D6A874422B9}"/>
          </ac:spMkLst>
        </pc:spChg>
        <pc:spChg chg="add">
          <ac:chgData name="Mariyaa Iqbal (2506503)" userId="S::2506503@student.uwtsd.ac.uk::2be35478-da17-48b6-a151-ca9c0ff29a84" providerId="AD" clId="Web-{CA07B37E-6142-BD2E-77B0-7A5F0BFC7BCA}" dt="2025-10-03T09:14:44.656" v="9"/>
          <ac:spMkLst>
            <pc:docMk/>
            <pc:sldMk cId="2853075239" sldId="258"/>
            <ac:spMk id="9" creationId="{EB6743CF-E74B-4A3C-A785-599069DB89DF}"/>
          </ac:spMkLst>
        </pc:spChg>
        <pc:picChg chg="add">
          <ac:chgData name="Mariyaa Iqbal (2506503)" userId="S::2506503@student.uwtsd.ac.uk::2be35478-da17-48b6-a151-ca9c0ff29a84" providerId="AD" clId="Web-{CA07B37E-6142-BD2E-77B0-7A5F0BFC7BCA}" dt="2025-10-03T09:14:44.656" v="9"/>
          <ac:picMkLst>
            <pc:docMk/>
            <pc:sldMk cId="2853075239" sldId="258"/>
            <ac:picMk id="5" creationId="{B01C49F2-9440-9F13-623D-5BEE86D5DCE7}"/>
          </ac:picMkLst>
        </pc:picChg>
      </pc:sldChg>
      <pc:sldChg chg="addSp modSp mod setBg modClrScheme chgLayout">
        <pc:chgData name="Mariyaa Iqbal (2506503)" userId="S::2506503@student.uwtsd.ac.uk::2be35478-da17-48b6-a151-ca9c0ff29a84" providerId="AD" clId="Web-{CA07B37E-6142-BD2E-77B0-7A5F0BFC7BCA}" dt="2025-10-03T09:15:45.735" v="11"/>
        <pc:sldMkLst>
          <pc:docMk/>
          <pc:sldMk cId="1347000623" sldId="259"/>
        </pc:sldMkLst>
        <pc:spChg chg="mod ord">
          <ac:chgData name="Mariyaa Iqbal (2506503)" userId="S::2506503@student.uwtsd.ac.uk::2be35478-da17-48b6-a151-ca9c0ff29a84" providerId="AD" clId="Web-{CA07B37E-6142-BD2E-77B0-7A5F0BFC7BCA}" dt="2025-10-03T09:15:45.735" v="11"/>
          <ac:spMkLst>
            <pc:docMk/>
            <pc:sldMk cId="1347000623" sldId="259"/>
            <ac:spMk id="2" creationId="{D94BCE4F-C3C7-7340-7567-286F19767713}"/>
          </ac:spMkLst>
        </pc:spChg>
        <pc:spChg chg="mod ord">
          <ac:chgData name="Mariyaa Iqbal (2506503)" userId="S::2506503@student.uwtsd.ac.uk::2be35478-da17-48b6-a151-ca9c0ff29a84" providerId="AD" clId="Web-{CA07B37E-6142-BD2E-77B0-7A5F0BFC7BCA}" dt="2025-10-03T09:15:45.735" v="11"/>
          <ac:spMkLst>
            <pc:docMk/>
            <pc:sldMk cId="1347000623" sldId="259"/>
            <ac:spMk id="3" creationId="{F2BD9A7E-FA62-4047-1918-5CFFFBD6C24F}"/>
          </ac:spMkLst>
        </pc:spChg>
        <pc:spChg chg="add">
          <ac:chgData name="Mariyaa Iqbal (2506503)" userId="S::2506503@student.uwtsd.ac.uk::2be35478-da17-48b6-a151-ca9c0ff29a84" providerId="AD" clId="Web-{CA07B37E-6142-BD2E-77B0-7A5F0BFC7BCA}" dt="2025-10-03T09:15:45.735" v="11"/>
          <ac:spMkLst>
            <pc:docMk/>
            <pc:sldMk cId="1347000623" sldId="259"/>
            <ac:spMk id="9" creationId="{EB6743CF-E74B-4A3C-A785-599069DB89DF}"/>
          </ac:spMkLst>
        </pc:spChg>
        <pc:picChg chg="add">
          <ac:chgData name="Mariyaa Iqbal (2506503)" userId="S::2506503@student.uwtsd.ac.uk::2be35478-da17-48b6-a151-ca9c0ff29a84" providerId="AD" clId="Web-{CA07B37E-6142-BD2E-77B0-7A5F0BFC7BCA}" dt="2025-10-03T09:15:45.735" v="11"/>
          <ac:picMkLst>
            <pc:docMk/>
            <pc:sldMk cId="1347000623" sldId="259"/>
            <ac:picMk id="5" creationId="{D57843A2-50D0-9E46-7DBC-3F8CB4998DF4}"/>
          </ac:picMkLst>
        </pc:picChg>
      </pc:sldChg>
      <pc:sldChg chg="addSp delSp modSp mod setBg modClrScheme chgLayout">
        <pc:chgData name="Mariyaa Iqbal (2506503)" userId="S::2506503@student.uwtsd.ac.uk::2be35478-da17-48b6-a151-ca9c0ff29a84" providerId="AD" clId="Web-{CA07B37E-6142-BD2E-77B0-7A5F0BFC7BCA}" dt="2025-10-03T09:16:15.563" v="14"/>
        <pc:sldMkLst>
          <pc:docMk/>
          <pc:sldMk cId="1132408817" sldId="260"/>
        </pc:sldMkLst>
        <pc:spChg chg="mod ord">
          <ac:chgData name="Mariyaa Iqbal (2506503)" userId="S::2506503@student.uwtsd.ac.uk::2be35478-da17-48b6-a151-ca9c0ff29a84" providerId="AD" clId="Web-{CA07B37E-6142-BD2E-77B0-7A5F0BFC7BCA}" dt="2025-10-03T09:16:15.563" v="14"/>
          <ac:spMkLst>
            <pc:docMk/>
            <pc:sldMk cId="1132408817" sldId="260"/>
            <ac:spMk id="2" creationId="{12D0C6F5-85B6-B36B-4998-B07BAE8A83FE}"/>
          </ac:spMkLst>
        </pc:spChg>
        <pc:spChg chg="mod ord">
          <ac:chgData name="Mariyaa Iqbal (2506503)" userId="S::2506503@student.uwtsd.ac.uk::2be35478-da17-48b6-a151-ca9c0ff29a84" providerId="AD" clId="Web-{CA07B37E-6142-BD2E-77B0-7A5F0BFC7BCA}" dt="2025-10-03T09:16:15.563" v="14"/>
          <ac:spMkLst>
            <pc:docMk/>
            <pc:sldMk cId="1132408817" sldId="260"/>
            <ac:spMk id="3" creationId="{0291D6AC-0C9F-8D81-6592-D255C013F380}"/>
          </ac:spMkLst>
        </pc:spChg>
        <pc:spChg chg="add">
          <ac:chgData name="Mariyaa Iqbal (2506503)" userId="S::2506503@student.uwtsd.ac.uk::2be35478-da17-48b6-a151-ca9c0ff29a84" providerId="AD" clId="Web-{CA07B37E-6142-BD2E-77B0-7A5F0BFC7BCA}" dt="2025-10-03T09:16:15.563" v="14"/>
          <ac:spMkLst>
            <pc:docMk/>
            <pc:sldMk cId="1132408817" sldId="260"/>
            <ac:spMk id="16" creationId="{E80B86A7-A1EC-475B-9166-88902B033A38}"/>
          </ac:spMkLst>
        </pc:spChg>
        <pc:spChg chg="add">
          <ac:chgData name="Mariyaa Iqbal (2506503)" userId="S::2506503@student.uwtsd.ac.uk::2be35478-da17-48b6-a151-ca9c0ff29a84" providerId="AD" clId="Web-{CA07B37E-6142-BD2E-77B0-7A5F0BFC7BCA}" dt="2025-10-03T09:16:15.563" v="14"/>
          <ac:spMkLst>
            <pc:docMk/>
            <pc:sldMk cId="1132408817" sldId="260"/>
            <ac:spMk id="17" creationId="{C2C29CB1-9F74-4879-A6AF-AEA67B6F1F4D}"/>
          </ac:spMkLst>
        </pc:spChg>
        <pc:spChg chg="add">
          <ac:chgData name="Mariyaa Iqbal (2506503)" userId="S::2506503@student.uwtsd.ac.uk::2be35478-da17-48b6-a151-ca9c0ff29a84" providerId="AD" clId="Web-{CA07B37E-6142-BD2E-77B0-7A5F0BFC7BCA}" dt="2025-10-03T09:16:15.563" v="14"/>
          <ac:spMkLst>
            <pc:docMk/>
            <pc:sldMk cId="1132408817" sldId="260"/>
            <ac:spMk id="18" creationId="{7E2C7115-5336-410C-AD71-0F0952A2E5A7}"/>
          </ac:spMkLst>
        </pc:spChg>
      </pc:sldChg>
      <pc:sldChg chg="modSp mod modClrScheme chgLayout">
        <pc:chgData name="Mariyaa Iqbal (2506503)" userId="S::2506503@student.uwtsd.ac.uk::2be35478-da17-48b6-a151-ca9c0ff29a84" providerId="AD" clId="Web-{CA07B37E-6142-BD2E-77B0-7A5F0BFC7BCA}" dt="2025-10-03T09:13:34.952" v="4"/>
        <pc:sldMkLst>
          <pc:docMk/>
          <pc:sldMk cId="2398515402" sldId="261"/>
        </pc:sldMkLst>
        <pc:spChg chg="mod ord">
          <ac:chgData name="Mariyaa Iqbal (2506503)" userId="S::2506503@student.uwtsd.ac.uk::2be35478-da17-48b6-a151-ca9c0ff29a84" providerId="AD" clId="Web-{CA07B37E-6142-BD2E-77B0-7A5F0BFC7BCA}" dt="2025-10-03T09:13:34.952" v="4"/>
          <ac:spMkLst>
            <pc:docMk/>
            <pc:sldMk cId="2398515402" sldId="261"/>
            <ac:spMk id="3" creationId="{D87B69A5-1DB1-4F9D-A50A-3237C0FF6BBF}"/>
          </ac:spMkLst>
        </pc:spChg>
      </pc:sldChg>
      <pc:sldChg chg="modSp mod modClrScheme chgLayout">
        <pc:chgData name="Mariyaa Iqbal (2506503)" userId="S::2506503@student.uwtsd.ac.uk::2be35478-da17-48b6-a151-ca9c0ff29a84" providerId="AD" clId="Web-{CA07B37E-6142-BD2E-77B0-7A5F0BFC7BCA}" dt="2025-10-03T09:13:34.952" v="4"/>
        <pc:sldMkLst>
          <pc:docMk/>
          <pc:sldMk cId="2866715452" sldId="262"/>
        </pc:sldMkLst>
        <pc:spChg chg="mod ord">
          <ac:chgData name="Mariyaa Iqbal (2506503)" userId="S::2506503@student.uwtsd.ac.uk::2be35478-da17-48b6-a151-ca9c0ff29a84" providerId="AD" clId="Web-{CA07B37E-6142-BD2E-77B0-7A5F0BFC7BCA}" dt="2025-10-03T09:13:34.952" v="4"/>
          <ac:spMkLst>
            <pc:docMk/>
            <pc:sldMk cId="2866715452" sldId="262"/>
            <ac:spMk id="2" creationId="{EEDC99C9-67FD-3D15-2B7B-F612E0BA2A63}"/>
          </ac:spMkLst>
        </pc:spChg>
        <pc:spChg chg="mod ord">
          <ac:chgData name="Mariyaa Iqbal (2506503)" userId="S::2506503@student.uwtsd.ac.uk::2be35478-da17-48b6-a151-ca9c0ff29a84" providerId="AD" clId="Web-{CA07B37E-6142-BD2E-77B0-7A5F0BFC7BCA}" dt="2025-10-03T09:13:34.952" v="4"/>
          <ac:spMkLst>
            <pc:docMk/>
            <pc:sldMk cId="2866715452" sldId="262"/>
            <ac:spMk id="3" creationId="{D83FF1CC-0C47-B389-F33F-9BCCE6A1D7E1}"/>
          </ac:spMkLst>
        </pc:spChg>
      </pc:sldChg>
      <pc:sldChg chg="addSp delSp modSp mod modClrScheme chgLayout">
        <pc:chgData name="Mariyaa Iqbal (2506503)" userId="S::2506503@student.uwtsd.ac.uk::2be35478-da17-48b6-a151-ca9c0ff29a84" providerId="AD" clId="Web-{CA07B37E-6142-BD2E-77B0-7A5F0BFC7BCA}" dt="2025-10-03T09:15:05" v="10"/>
        <pc:sldMkLst>
          <pc:docMk/>
          <pc:sldMk cId="2952108883" sldId="263"/>
        </pc:sldMkLst>
        <pc:spChg chg="mod ord">
          <ac:chgData name="Mariyaa Iqbal (2506503)" userId="S::2506503@student.uwtsd.ac.uk::2be35478-da17-48b6-a151-ca9c0ff29a84" providerId="AD" clId="Web-{CA07B37E-6142-BD2E-77B0-7A5F0BFC7BCA}" dt="2025-10-03T09:13:34.952" v="4"/>
          <ac:spMkLst>
            <pc:docMk/>
            <pc:sldMk cId="2952108883" sldId="263"/>
            <ac:spMk id="3" creationId="{4090257D-DEBB-E3C1-C67C-96E28AD6FD87}"/>
          </ac:spMkLst>
        </pc:spChg>
        <pc:graphicFrameChg chg="add">
          <ac:chgData name="Mariyaa Iqbal (2506503)" userId="S::2506503@student.uwtsd.ac.uk::2be35478-da17-48b6-a151-ca9c0ff29a84" providerId="AD" clId="Web-{CA07B37E-6142-BD2E-77B0-7A5F0BFC7BCA}" dt="2025-10-03T09:15:05" v="10"/>
          <ac:graphicFrameMkLst>
            <pc:docMk/>
            <pc:sldMk cId="2952108883" sldId="263"/>
            <ac:graphicFrameMk id="9" creationId="{3E18C4BA-45D2-A988-4B17-1930C4776CA2}"/>
          </ac:graphicFrameMkLst>
        </pc:graphicFrameChg>
      </pc:sldChg>
      <pc:sldMasterChg chg="add addSldLayout modSldLayout">
        <pc:chgData name="Mariyaa Iqbal (2506503)" userId="S::2506503@student.uwtsd.ac.uk::2be35478-da17-48b6-a151-ca9c0ff29a84" providerId="AD" clId="Web-{CA07B37E-6142-BD2E-77B0-7A5F0BFC7BCA}" dt="2025-10-03T09:13:34.952" v="4"/>
        <pc:sldMasterMkLst>
          <pc:docMk/>
          <pc:sldMasterMk cId="66866199" sldId="2147483776"/>
        </pc:sldMasterMkLst>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237027893" sldId="2147483777"/>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195262125" sldId="2147483778"/>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709129883" sldId="2147483779"/>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1502666250" sldId="2147483780"/>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485587444" sldId="2147483781"/>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4001303451" sldId="2147483782"/>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4085702389" sldId="2147483783"/>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2306178264" sldId="2147483784"/>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1337765411" sldId="2147483785"/>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44659196" sldId="2147483786"/>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1707652977" sldId="2147483787"/>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029032181" sldId="2147483788"/>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1392431192" sldId="2147483789"/>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838000299" sldId="2147483790"/>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2861043847" sldId="2147483791"/>
          </pc:sldLayoutMkLst>
        </pc:sldLayoutChg>
        <pc:sldLayoutChg chg="add mod replId">
          <pc:chgData name="Mariyaa Iqbal (2506503)" userId="S::2506503@student.uwtsd.ac.uk::2be35478-da17-48b6-a151-ca9c0ff29a84" providerId="AD" clId="Web-{CA07B37E-6142-BD2E-77B0-7A5F0BFC7BCA}" dt="2025-10-03T09:13:34.952" v="4"/>
          <pc:sldLayoutMkLst>
            <pc:docMk/>
            <pc:sldMasterMk cId="66866199" sldId="2147483776"/>
            <pc:sldLayoutMk cId="3582927475" sldId="2147483792"/>
          </pc:sldLayoutMkLst>
        </pc:sldLayoutChg>
      </pc:sldMasterChg>
    </pc:docChg>
  </pc:docChgLst>
  <pc:docChgLst>
    <pc:chgData name="Barbara Singh (2507806)" userId="S::2507806@student.uwtsd.ac.uk::ceed9484-344c-4132-ae04-6dc0b55ef19c" providerId="AD" clId="Web-{8BC3A51D-9F8A-E83B-FD17-95E46F9548B8}"/>
    <pc:docChg chg="modSld">
      <pc:chgData name="Barbara Singh (2507806)" userId="S::2507806@student.uwtsd.ac.uk::ceed9484-344c-4132-ae04-6dc0b55ef19c" providerId="AD" clId="Web-{8BC3A51D-9F8A-E83B-FD17-95E46F9548B8}" dt="2025-09-29T03:48:03.283" v="646" actId="20577"/>
      <pc:docMkLst>
        <pc:docMk/>
      </pc:docMkLst>
      <pc:sldChg chg="modSp">
        <pc:chgData name="Barbara Singh (2507806)" userId="S::2507806@student.uwtsd.ac.uk::ceed9484-344c-4132-ae04-6dc0b55ef19c" providerId="AD" clId="Web-{8BC3A51D-9F8A-E83B-FD17-95E46F9548B8}" dt="2025-09-29T03:48:03.283" v="646" actId="20577"/>
        <pc:sldMkLst>
          <pc:docMk/>
          <pc:sldMk cId="2853075239" sldId="258"/>
        </pc:sldMkLst>
        <pc:spChg chg="mod">
          <ac:chgData name="Barbara Singh (2507806)" userId="S::2507806@student.uwtsd.ac.uk::ceed9484-344c-4132-ae04-6dc0b55ef19c" providerId="AD" clId="Web-{8BC3A51D-9F8A-E83B-FD17-95E46F9548B8}" dt="2025-09-29T03:48:03.283" v="646" actId="20577"/>
          <ac:spMkLst>
            <pc:docMk/>
            <pc:sldMk cId="2853075239" sldId="258"/>
            <ac:spMk id="3" creationId="{607CCD2F-BF92-589B-26DB-6D6A874422B9}"/>
          </ac:spMkLst>
        </pc:spChg>
      </pc:sldChg>
    </pc:docChg>
  </pc:docChgLst>
  <pc:docChgLst>
    <pc:chgData name="Mariyaa Iqbal (2506503)" userId="S::2506503@student.uwtsd.ac.uk::2be35478-da17-48b6-a151-ca9c0ff29a84" providerId="AD" clId="Web-{3847A9B7-960D-2EEC-B6DE-8109C2654AD4}"/>
    <pc:docChg chg="addSld modSld">
      <pc:chgData name="Mariyaa Iqbal (2506503)" userId="S::2506503@student.uwtsd.ac.uk::2be35478-da17-48b6-a151-ca9c0ff29a84" providerId="AD" clId="Web-{3847A9B7-960D-2EEC-B6DE-8109C2654AD4}" dt="2025-09-26T19:25:50.286" v="90" actId="20577"/>
      <pc:docMkLst>
        <pc:docMk/>
      </pc:docMkLst>
      <pc:sldChg chg="modSp">
        <pc:chgData name="Mariyaa Iqbal (2506503)" userId="S::2506503@student.uwtsd.ac.uk::2be35478-da17-48b6-a151-ca9c0ff29a84" providerId="AD" clId="Web-{3847A9B7-960D-2EEC-B6DE-8109C2654AD4}" dt="2025-09-26T11:50:29.083" v="63" actId="20577"/>
        <pc:sldMkLst>
          <pc:docMk/>
          <pc:sldMk cId="109857222" sldId="256"/>
        </pc:sldMkLst>
        <pc:spChg chg="mod">
          <ac:chgData name="Mariyaa Iqbal (2506503)" userId="S::2506503@student.uwtsd.ac.uk::2be35478-da17-48b6-a151-ca9c0ff29a84" providerId="AD" clId="Web-{3847A9B7-960D-2EEC-B6DE-8109C2654AD4}" dt="2025-09-26T11:50:29.083" v="63" actId="20577"/>
          <ac:spMkLst>
            <pc:docMk/>
            <pc:sldMk cId="109857222" sldId="256"/>
            <ac:spMk id="2" creationId="{00000000-0000-0000-0000-000000000000}"/>
          </ac:spMkLst>
        </pc:spChg>
        <pc:spChg chg="mod">
          <ac:chgData name="Mariyaa Iqbal (2506503)" userId="S::2506503@student.uwtsd.ac.uk::2be35478-da17-48b6-a151-ca9c0ff29a84" providerId="AD" clId="Web-{3847A9B7-960D-2EEC-B6DE-8109C2654AD4}" dt="2025-09-26T11:42:24.461" v="45" actId="20577"/>
          <ac:spMkLst>
            <pc:docMk/>
            <pc:sldMk cId="109857222" sldId="256"/>
            <ac:spMk id="3" creationId="{00000000-0000-0000-0000-000000000000}"/>
          </ac:spMkLst>
        </pc:spChg>
      </pc:sldChg>
      <pc:sldChg chg="modSp new">
        <pc:chgData name="Mariyaa Iqbal (2506503)" userId="S::2506503@student.uwtsd.ac.uk::2be35478-da17-48b6-a151-ca9c0ff29a84" providerId="AD" clId="Web-{3847A9B7-960D-2EEC-B6DE-8109C2654AD4}" dt="2025-09-26T19:25:50.286" v="90" actId="20577"/>
        <pc:sldMkLst>
          <pc:docMk/>
          <pc:sldMk cId="2853075239" sldId="258"/>
        </pc:sldMkLst>
        <pc:spChg chg="mod">
          <ac:chgData name="Mariyaa Iqbal (2506503)" userId="S::2506503@student.uwtsd.ac.uk::2be35478-da17-48b6-a151-ca9c0ff29a84" providerId="AD" clId="Web-{3847A9B7-960D-2EEC-B6DE-8109C2654AD4}" dt="2025-09-26T19:25:50.286" v="90" actId="20577"/>
          <ac:spMkLst>
            <pc:docMk/>
            <pc:sldMk cId="2853075239" sldId="258"/>
            <ac:spMk id="2" creationId="{731E7BFC-F425-7280-7FBB-9065C4E0E3E3}"/>
          </ac:spMkLst>
        </pc:spChg>
      </pc:sldChg>
    </pc:docChg>
  </pc:docChgLst>
  <pc:docChgLst>
    <pc:chgData name="Mariyaa Iqbal (2506503)" userId="2be35478-da17-48b6-a151-ca9c0ff29a84" providerId="ADAL" clId="{41BCD074-0C1F-4B31-A7BF-6F5EFDF7AC5F}"/>
    <pc:docChg chg="custSel modSld">
      <pc:chgData name="Mariyaa Iqbal (2506503)" userId="2be35478-da17-48b6-a151-ca9c0ff29a84" providerId="ADAL" clId="{41BCD074-0C1F-4B31-A7BF-6F5EFDF7AC5F}" dt="2025-10-05T19:05:19.411" v="30" actId="22"/>
      <pc:docMkLst>
        <pc:docMk/>
      </pc:docMkLst>
      <pc:sldChg chg="addSp delSp modSp">
        <pc:chgData name="Mariyaa Iqbal (2506503)" userId="2be35478-da17-48b6-a151-ca9c0ff29a84" providerId="ADAL" clId="{41BCD074-0C1F-4B31-A7BF-6F5EFDF7AC5F}" dt="2025-09-27T09:52:46.369" v="29" actId="207"/>
        <pc:sldMkLst>
          <pc:docMk/>
          <pc:sldMk cId="2398515402" sldId="261"/>
        </pc:sldMkLst>
        <pc:spChg chg="mod">
          <ac:chgData name="Mariyaa Iqbal (2506503)" userId="2be35478-da17-48b6-a151-ca9c0ff29a84" providerId="ADAL" clId="{41BCD074-0C1F-4B31-A7BF-6F5EFDF7AC5F}" dt="2025-09-27T09:48:27.364" v="15" actId="1076"/>
          <ac:spMkLst>
            <pc:docMk/>
            <pc:sldMk cId="2398515402" sldId="261"/>
            <ac:spMk id="3" creationId="{D87B69A5-1DB1-4F9D-A50A-3237C0FF6BBF}"/>
          </ac:spMkLst>
        </pc:spChg>
      </pc:sldChg>
      <pc:sldChg chg="modSp">
        <pc:chgData name="Mariyaa Iqbal (2506503)" userId="2be35478-da17-48b6-a151-ca9c0ff29a84" providerId="ADAL" clId="{41BCD074-0C1F-4B31-A7BF-6F5EFDF7AC5F}" dt="2025-10-05T19:05:19.411" v="30" actId="22"/>
        <pc:sldMkLst>
          <pc:docMk/>
          <pc:sldMk cId="2866715452" sldId="262"/>
        </pc:sldMkLst>
        <pc:spChg chg="mod">
          <ac:chgData name="Mariyaa Iqbal (2506503)" userId="2be35478-da17-48b6-a151-ca9c0ff29a84" providerId="ADAL" clId="{41BCD074-0C1F-4B31-A7BF-6F5EFDF7AC5F}" dt="2025-10-05T19:05:19.411" v="30" actId="22"/>
          <ac:spMkLst>
            <pc:docMk/>
            <pc:sldMk cId="2866715452" sldId="262"/>
            <ac:spMk id="3" creationId="{D83FF1CC-0C47-B389-F33F-9BCCE6A1D7E1}"/>
          </ac:spMkLst>
        </pc:spChg>
      </pc:sldChg>
    </pc:docChg>
  </pc:docChgLst>
  <pc:docChgLst>
    <pc:chgData name="Mariyaa Iqbal (2506503)" userId="S::2506503@student.uwtsd.ac.uk::2be35478-da17-48b6-a151-ca9c0ff29a84" providerId="AD" clId="Web-{016A2547-3A10-6A47-FF30-0C3EBA0E0B5C}"/>
    <pc:docChg chg="modSld">
      <pc:chgData name="Mariyaa Iqbal (2506503)" userId="S::2506503@student.uwtsd.ac.uk::2be35478-da17-48b6-a151-ca9c0ff29a84" providerId="AD" clId="Web-{016A2547-3A10-6A47-FF30-0C3EBA0E0B5C}" dt="2025-09-19T10:22:00.256" v="1" actId="20577"/>
      <pc:docMkLst>
        <pc:docMk/>
      </pc:docMkLst>
      <pc:sldChg chg="modSp">
        <pc:chgData name="Mariyaa Iqbal (2506503)" userId="S::2506503@student.uwtsd.ac.uk::2be35478-da17-48b6-a151-ca9c0ff29a84" providerId="AD" clId="Web-{016A2547-3A10-6A47-FF30-0C3EBA0E0B5C}" dt="2025-09-19T10:22:00.256" v="1" actId="20577"/>
        <pc:sldMkLst>
          <pc:docMk/>
          <pc:sldMk cId="109857222" sldId="256"/>
        </pc:sldMkLst>
        <pc:spChg chg="mod">
          <ac:chgData name="Mariyaa Iqbal (2506503)" userId="S::2506503@student.uwtsd.ac.uk::2be35478-da17-48b6-a151-ca9c0ff29a84" providerId="AD" clId="Web-{016A2547-3A10-6A47-FF30-0C3EBA0E0B5C}" dt="2025-09-19T10:22:00.256" v="1" actId="20577"/>
          <ac:spMkLst>
            <pc:docMk/>
            <pc:sldMk cId="109857222" sldId="256"/>
            <ac:spMk id="2" creationId="{00000000-0000-0000-0000-000000000000}"/>
          </ac:spMkLst>
        </pc:spChg>
      </pc:sldChg>
    </pc:docChg>
  </pc:docChgLst>
  <pc:docChgLst>
    <pc:chgData name="Barbara Singh (2507806)" userId="S::2507806@student.uwtsd.ac.uk::ceed9484-344c-4132-ae04-6dc0b55ef19c" providerId="AD" clId="Web-{5D99E427-7120-B7DC-982E-57885F0CA347}"/>
    <pc:docChg chg="modSld">
      <pc:chgData name="Barbara Singh (2507806)" userId="S::2507806@student.uwtsd.ac.uk::ceed9484-344c-4132-ae04-6dc0b55ef19c" providerId="AD" clId="Web-{5D99E427-7120-B7DC-982E-57885F0CA347}" dt="2025-10-02T17:48:03.551" v="905" actId="20577"/>
      <pc:docMkLst>
        <pc:docMk/>
      </pc:docMkLst>
      <pc:sldChg chg="modSp">
        <pc:chgData name="Barbara Singh (2507806)" userId="S::2507806@student.uwtsd.ac.uk::ceed9484-344c-4132-ae04-6dc0b55ef19c" providerId="AD" clId="Web-{5D99E427-7120-B7DC-982E-57885F0CA347}" dt="2025-10-02T17:23:03.203" v="899" actId="20577"/>
        <pc:sldMkLst>
          <pc:docMk/>
          <pc:sldMk cId="2853075239" sldId="258"/>
        </pc:sldMkLst>
        <pc:spChg chg="mod">
          <ac:chgData name="Barbara Singh (2507806)" userId="S::2507806@student.uwtsd.ac.uk::ceed9484-344c-4132-ae04-6dc0b55ef19c" providerId="AD" clId="Web-{5D99E427-7120-B7DC-982E-57885F0CA347}" dt="2025-10-02T17:23:03.203" v="899" actId="20577"/>
          <ac:spMkLst>
            <pc:docMk/>
            <pc:sldMk cId="2853075239" sldId="258"/>
            <ac:spMk id="3" creationId="{607CCD2F-BF92-589B-26DB-6D6A874422B9}"/>
          </ac:spMkLst>
        </pc:spChg>
      </pc:sldChg>
      <pc:sldChg chg="modSp">
        <pc:chgData name="Barbara Singh (2507806)" userId="S::2507806@student.uwtsd.ac.uk::ceed9484-344c-4132-ae04-6dc0b55ef19c" providerId="AD" clId="Web-{5D99E427-7120-B7DC-982E-57885F0CA347}" dt="2025-10-02T17:48:03.551" v="905" actId="20577"/>
        <pc:sldMkLst>
          <pc:docMk/>
          <pc:sldMk cId="2866715452" sldId="262"/>
        </pc:sldMkLst>
        <pc:spChg chg="mod">
          <ac:chgData name="Barbara Singh (2507806)" userId="S::2507806@student.uwtsd.ac.uk::ceed9484-344c-4132-ae04-6dc0b55ef19c" providerId="AD" clId="Web-{5D99E427-7120-B7DC-982E-57885F0CA347}" dt="2025-10-02T17:48:03.551" v="905" actId="20577"/>
          <ac:spMkLst>
            <pc:docMk/>
            <pc:sldMk cId="2866715452" sldId="262"/>
            <ac:spMk id="3" creationId="{D83FF1CC-0C47-B389-F33F-9BCCE6A1D7E1}"/>
          </ac:spMkLst>
        </pc:spChg>
      </pc:sldChg>
    </pc:docChg>
  </pc:docChgLst>
  <pc:docChgLst>
    <pc:chgData name="Gul Bahar (2507001)" userId="S::2507001@student.uwtsd.ac.uk::18a32e7c-e0da-4ccd-9099-edfb82e56c97" providerId="AD" clId="Web-{5F4A4F9B-EFFF-533B-C291-106201DD1FFD}"/>
    <pc:docChg chg="modSld">
      <pc:chgData name="Gul Bahar (2507001)" userId="S::2507001@student.uwtsd.ac.uk::18a32e7c-e0da-4ccd-9099-edfb82e56c97" providerId="AD" clId="Web-{5F4A4F9B-EFFF-533B-C291-106201DD1FFD}" dt="2025-10-05T14:19:35.003" v="31" actId="20577"/>
      <pc:docMkLst>
        <pc:docMk/>
      </pc:docMkLst>
      <pc:sldChg chg="modSp">
        <pc:chgData name="Gul Bahar (2507001)" userId="S::2507001@student.uwtsd.ac.uk::18a32e7c-e0da-4ccd-9099-edfb82e56c97" providerId="AD" clId="Web-{5F4A4F9B-EFFF-533B-C291-106201DD1FFD}" dt="2025-10-05T14:19:35.003" v="31" actId="20577"/>
        <pc:sldMkLst>
          <pc:docMk/>
          <pc:sldMk cId="4225377236" sldId="264"/>
        </pc:sldMkLst>
        <pc:spChg chg="mod">
          <ac:chgData name="Gul Bahar (2507001)" userId="S::2507001@student.uwtsd.ac.uk::18a32e7c-e0da-4ccd-9099-edfb82e56c97" providerId="AD" clId="Web-{5F4A4F9B-EFFF-533B-C291-106201DD1FFD}" dt="2025-10-05T14:19:35.003" v="31" actId="20577"/>
          <ac:spMkLst>
            <pc:docMk/>
            <pc:sldMk cId="4225377236" sldId="264"/>
            <ac:spMk id="3" creationId="{81D47774-25D1-5A18-EA3E-D532FB420C86}"/>
          </ac:spMkLst>
        </pc:spChg>
      </pc:sldChg>
    </pc:docChg>
  </pc:docChgLst>
  <pc:docChgLst>
    <pc:chgData name="Gul Bahar (2507001)" userId="S::2507001@student.uwtsd.ac.uk::18a32e7c-e0da-4ccd-9099-edfb82e56c97" providerId="AD" clId="Web-{81697FCE-69FB-4880-B73D-FDB6669E020E}"/>
    <pc:docChg chg="addSld modSld">
      <pc:chgData name="Gul Bahar (2507001)" userId="S::2507001@student.uwtsd.ac.uk::18a32e7c-e0da-4ccd-9099-edfb82e56c97" providerId="AD" clId="Web-{81697FCE-69FB-4880-B73D-FDB6669E020E}" dt="2025-09-30T19:24:00.214" v="482" actId="20577"/>
      <pc:docMkLst>
        <pc:docMk/>
      </pc:docMkLst>
      <pc:sldChg chg="modSp">
        <pc:chgData name="Gul Bahar (2507001)" userId="S::2507001@student.uwtsd.ac.uk::18a32e7c-e0da-4ccd-9099-edfb82e56c97" providerId="AD" clId="Web-{81697FCE-69FB-4880-B73D-FDB6669E020E}" dt="2025-09-30T19:01:31.813" v="19" actId="20577"/>
        <pc:sldMkLst>
          <pc:docMk/>
          <pc:sldMk cId="2398515402" sldId="261"/>
        </pc:sldMkLst>
        <pc:spChg chg="mod">
          <ac:chgData name="Gul Bahar (2507001)" userId="S::2507001@student.uwtsd.ac.uk::18a32e7c-e0da-4ccd-9099-edfb82e56c97" providerId="AD" clId="Web-{81697FCE-69FB-4880-B73D-FDB6669E020E}" dt="2025-09-30T19:01:31.813" v="19" actId="20577"/>
          <ac:spMkLst>
            <pc:docMk/>
            <pc:sldMk cId="2398515402" sldId="261"/>
            <ac:spMk id="3" creationId="{D87B69A5-1DB1-4F9D-A50A-3237C0FF6BBF}"/>
          </ac:spMkLst>
        </pc:spChg>
      </pc:sldChg>
      <pc:sldChg chg="modSp add replId">
        <pc:chgData name="Gul Bahar (2507001)" userId="S::2507001@student.uwtsd.ac.uk::18a32e7c-e0da-4ccd-9099-edfb82e56c97" providerId="AD" clId="Web-{81697FCE-69FB-4880-B73D-FDB6669E020E}" dt="2025-09-30T19:24:00.214" v="482" actId="20577"/>
        <pc:sldMkLst>
          <pc:docMk/>
          <pc:sldMk cId="2952108883" sldId="263"/>
        </pc:sldMkLst>
        <pc:spChg chg="mod">
          <ac:chgData name="Gul Bahar (2507001)" userId="S::2507001@student.uwtsd.ac.uk::18a32e7c-e0da-4ccd-9099-edfb82e56c97" providerId="AD" clId="Web-{81697FCE-69FB-4880-B73D-FDB6669E020E}" dt="2025-09-30T19:00:40.968" v="9" actId="20577"/>
          <ac:spMkLst>
            <pc:docMk/>
            <pc:sldMk cId="2952108883" sldId="263"/>
            <ac:spMk id="3" creationId="{4090257D-DEBB-E3C1-C67C-96E28AD6FD87}"/>
          </ac:spMkLst>
        </pc:spChg>
      </pc:sldChg>
    </pc:docChg>
  </pc:docChgLst>
  <pc:docChgLst>
    <pc:chgData clId="Web-{967589D5-6B9C-8D86-FCC7-C8FE41C1497F}"/>
    <pc:docChg chg="modSld">
      <pc:chgData name="" userId="" providerId="" clId="Web-{967589D5-6B9C-8D86-FCC7-C8FE41C1497F}" dt="2025-10-05T13:51:22.602" v="3" actId="20577"/>
      <pc:docMkLst>
        <pc:docMk/>
      </pc:docMkLst>
      <pc:sldChg chg="modSp">
        <pc:chgData name="" userId="" providerId="" clId="Web-{967589D5-6B9C-8D86-FCC7-C8FE41C1497F}" dt="2025-10-05T13:51:22.602" v="3" actId="20577"/>
        <pc:sldMkLst>
          <pc:docMk/>
          <pc:sldMk cId="4225377236" sldId="264"/>
        </pc:sldMkLst>
        <pc:spChg chg="mod">
          <ac:chgData name="" userId="" providerId="" clId="Web-{967589D5-6B9C-8D86-FCC7-C8FE41C1497F}" dt="2025-10-05T13:51:22.602" v="3" actId="20577"/>
          <ac:spMkLst>
            <pc:docMk/>
            <pc:sldMk cId="4225377236" sldId="264"/>
            <ac:spMk id="3" creationId="{81D47774-25D1-5A18-EA3E-D532FB420C86}"/>
          </ac:spMkLst>
        </pc:spChg>
      </pc:sldChg>
    </pc:docChg>
  </pc:docChgLst>
  <pc:docChgLst>
    <pc:chgData name="Idil Ali Cabdi (2506385)" userId="S::2506385@student.uwtsd.ac.uk::cd520a2f-ebfb-4b29-b067-9715d907eb50" providerId="AD" clId="Web-{9AE8C4F2-7990-A202-35E5-A1251A85C1C1}"/>
    <pc:docChg chg="modSld">
      <pc:chgData name="Idil Ali Cabdi (2506385)" userId="S::2506385@student.uwtsd.ac.uk::cd520a2f-ebfb-4b29-b067-9715d907eb50" providerId="AD" clId="Web-{9AE8C4F2-7990-A202-35E5-A1251A85C1C1}" dt="2025-09-26T11:49:29.379" v="1" actId="14100"/>
      <pc:docMkLst>
        <pc:docMk/>
      </pc:docMkLst>
      <pc:sldChg chg="modSp">
        <pc:chgData name="Idil Ali Cabdi (2506385)" userId="S::2506385@student.uwtsd.ac.uk::cd520a2f-ebfb-4b29-b067-9715d907eb50" providerId="AD" clId="Web-{9AE8C4F2-7990-A202-35E5-A1251A85C1C1}" dt="2025-09-26T11:49:29.379" v="1" actId="14100"/>
        <pc:sldMkLst>
          <pc:docMk/>
          <pc:sldMk cId="109857222" sldId="256"/>
        </pc:sldMkLst>
        <pc:spChg chg="mod">
          <ac:chgData name="Idil Ali Cabdi (2506385)" userId="S::2506385@student.uwtsd.ac.uk::cd520a2f-ebfb-4b29-b067-9715d907eb50" providerId="AD" clId="Web-{9AE8C4F2-7990-A202-35E5-A1251A85C1C1}" dt="2025-09-26T11:49:29.379" v="1" actId="14100"/>
          <ac:spMkLst>
            <pc:docMk/>
            <pc:sldMk cId="109857222" sldId="256"/>
            <ac:spMk id="2" creationId="{00000000-0000-0000-0000-000000000000}"/>
          </ac:spMkLst>
        </pc:spChg>
      </pc:sldChg>
    </pc:docChg>
  </pc:docChgLst>
  <pc:docChgLst>
    <pc:chgData name="Barbara Singh (2507806)" userId="S::2507806@student.uwtsd.ac.uk::ceed9484-344c-4132-ae04-6dc0b55ef19c" providerId="AD" clId="Web-{81B95967-7131-DC71-3022-5D68264A7F5D}"/>
    <pc:docChg chg="modSld">
      <pc:chgData name="Barbara Singh (2507806)" userId="S::2507806@student.uwtsd.ac.uk::ceed9484-344c-4132-ae04-6dc0b55ef19c" providerId="AD" clId="Web-{81B95967-7131-DC71-3022-5D68264A7F5D}" dt="2025-09-29T03:10:48.601" v="57" actId="20577"/>
      <pc:docMkLst>
        <pc:docMk/>
      </pc:docMkLst>
      <pc:sldChg chg="modSp">
        <pc:chgData name="Barbara Singh (2507806)" userId="S::2507806@student.uwtsd.ac.uk::ceed9484-344c-4132-ae04-6dc0b55ef19c" providerId="AD" clId="Web-{81B95967-7131-DC71-3022-5D68264A7F5D}" dt="2025-09-29T03:10:48.601" v="57" actId="20577"/>
        <pc:sldMkLst>
          <pc:docMk/>
          <pc:sldMk cId="2853075239" sldId="258"/>
        </pc:sldMkLst>
        <pc:spChg chg="mod">
          <ac:chgData name="Barbara Singh (2507806)" userId="S::2507806@student.uwtsd.ac.uk::ceed9484-344c-4132-ae04-6dc0b55ef19c" providerId="AD" clId="Web-{81B95967-7131-DC71-3022-5D68264A7F5D}" dt="2025-09-29T03:10:48.601" v="57" actId="20577"/>
          <ac:spMkLst>
            <pc:docMk/>
            <pc:sldMk cId="2853075239" sldId="258"/>
            <ac:spMk id="3" creationId="{607CCD2F-BF92-589B-26DB-6D6A874422B9}"/>
          </ac:spMkLst>
        </pc:spChg>
      </pc:sldChg>
    </pc:docChg>
  </pc:docChgLst>
  <pc:docChgLst>
    <pc:chgData name="Barbara Singh (2507806)" userId="S::2507806@student.uwtsd.ac.uk::ceed9484-344c-4132-ae04-6dc0b55ef19c" providerId="AD" clId="Web-{BCEA1193-86BD-9955-14A0-2B75B1F0A328}"/>
    <pc:docChg chg="modSld">
      <pc:chgData name="Barbara Singh (2507806)" userId="S::2507806@student.uwtsd.ac.uk::ceed9484-344c-4132-ae04-6dc0b55ef19c" providerId="AD" clId="Web-{BCEA1193-86BD-9955-14A0-2B75B1F0A328}" dt="2025-10-05T13:41:06.678" v="10" actId="1076"/>
      <pc:docMkLst>
        <pc:docMk/>
      </pc:docMkLst>
      <pc:sldChg chg="modSp">
        <pc:chgData name="Barbara Singh (2507806)" userId="S::2507806@student.uwtsd.ac.uk::ceed9484-344c-4132-ae04-6dc0b55ef19c" providerId="AD" clId="Web-{BCEA1193-86BD-9955-14A0-2B75B1F0A328}" dt="2025-10-05T13:41:06.678" v="10" actId="1076"/>
        <pc:sldMkLst>
          <pc:docMk/>
          <pc:sldMk cId="177236158" sldId="269"/>
        </pc:sldMkLst>
        <pc:spChg chg="mod">
          <ac:chgData name="Barbara Singh (2507806)" userId="S::2507806@student.uwtsd.ac.uk::ceed9484-344c-4132-ae04-6dc0b55ef19c" providerId="AD" clId="Web-{BCEA1193-86BD-9955-14A0-2B75B1F0A328}" dt="2025-10-05T13:41:06.678" v="10" actId="1076"/>
          <ac:spMkLst>
            <pc:docMk/>
            <pc:sldMk cId="177236158" sldId="269"/>
            <ac:spMk id="3" creationId="{2BCFF4E1-F5FE-5ACC-8C9E-1007A046D3FD}"/>
          </ac:spMkLst>
        </pc:spChg>
      </pc:sldChg>
    </pc:docChg>
  </pc:docChgLst>
  <pc:docChgLst>
    <pc:chgData name="Barbara Singh (2507806)" userId="S::2507806@student.uwtsd.ac.uk::ceed9484-344c-4132-ae04-6dc0b55ef19c" providerId="AD" clId="Web-{33BAEBE7-789E-BE5A-EABC-42C8268B2706}"/>
    <pc:docChg chg="modSld">
      <pc:chgData name="Barbara Singh (2507806)" userId="S::2507806@student.uwtsd.ac.uk::ceed9484-344c-4132-ae04-6dc0b55ef19c" providerId="AD" clId="Web-{33BAEBE7-789E-BE5A-EABC-42C8268B2706}" dt="2025-10-03T08:57:05.764" v="2" actId="20577"/>
      <pc:docMkLst>
        <pc:docMk/>
      </pc:docMkLst>
      <pc:sldChg chg="modSp">
        <pc:chgData name="Barbara Singh (2507806)" userId="S::2507806@student.uwtsd.ac.uk::ceed9484-344c-4132-ae04-6dc0b55ef19c" providerId="AD" clId="Web-{33BAEBE7-789E-BE5A-EABC-42C8268B2706}" dt="2025-10-03T08:57:05.764" v="2" actId="20577"/>
        <pc:sldMkLst>
          <pc:docMk/>
          <pc:sldMk cId="2853075239" sldId="258"/>
        </pc:sldMkLst>
        <pc:spChg chg="mod">
          <ac:chgData name="Barbara Singh (2507806)" userId="S::2507806@student.uwtsd.ac.uk::ceed9484-344c-4132-ae04-6dc0b55ef19c" providerId="AD" clId="Web-{33BAEBE7-789E-BE5A-EABC-42C8268B2706}" dt="2025-10-03T08:57:05.764" v="2" actId="20577"/>
          <ac:spMkLst>
            <pc:docMk/>
            <pc:sldMk cId="2853075239" sldId="258"/>
            <ac:spMk id="3" creationId="{607CCD2F-BF92-589B-26DB-6D6A874422B9}"/>
          </ac:spMkLst>
        </pc:spChg>
      </pc:sldChg>
    </pc:docChg>
  </pc:docChgLst>
  <pc:docChgLst>
    <pc:chgData name="Idil Ali Cabdi (2506385)" userId="S::2506385@student.uwtsd.ac.uk::cd520a2f-ebfb-4b29-b067-9715d907eb50" providerId="AD" clId="Web-{DF08F672-9F27-62E0-F55A-F603B55EFFF3}"/>
    <pc:docChg chg="modSld">
      <pc:chgData name="Idil Ali Cabdi (2506385)" userId="S::2506385@student.uwtsd.ac.uk::cd520a2f-ebfb-4b29-b067-9715d907eb50" providerId="AD" clId="Web-{DF08F672-9F27-62E0-F55A-F603B55EFFF3}" dt="2025-09-30T19:18:00.749" v="19" actId="20577"/>
      <pc:docMkLst>
        <pc:docMk/>
      </pc:docMkLst>
      <pc:sldChg chg="modSp">
        <pc:chgData name="Idil Ali Cabdi (2506385)" userId="S::2506385@student.uwtsd.ac.uk::cd520a2f-ebfb-4b29-b067-9715d907eb50" providerId="AD" clId="Web-{DF08F672-9F27-62E0-F55A-F603B55EFFF3}" dt="2025-09-30T19:18:00.749" v="19" actId="20577"/>
        <pc:sldMkLst>
          <pc:docMk/>
          <pc:sldMk cId="1132408817" sldId="260"/>
        </pc:sldMkLst>
        <pc:spChg chg="mod">
          <ac:chgData name="Idil Ali Cabdi (2506385)" userId="S::2506385@student.uwtsd.ac.uk::cd520a2f-ebfb-4b29-b067-9715d907eb50" providerId="AD" clId="Web-{DF08F672-9F27-62E0-F55A-F603B55EFFF3}" dt="2025-09-30T19:18:00.749" v="19" actId="20577"/>
          <ac:spMkLst>
            <pc:docMk/>
            <pc:sldMk cId="1132408817" sldId="260"/>
            <ac:spMk id="3" creationId="{0291D6AC-0C9F-8D81-6592-D255C013F380}"/>
          </ac:spMkLst>
        </pc:spChg>
      </pc:sldChg>
    </pc:docChg>
  </pc:docChgLst>
  <pc:docChgLst>
    <pc:chgData name="Gul Bahar (2507001)" userId="S::2507001@student.uwtsd.ac.uk::18a32e7c-e0da-4ccd-9099-edfb82e56c97" providerId="AD" clId="Web-{D90B3C0A-2B95-45B0-0E1C-F34C862A4AB1}"/>
    <pc:docChg chg="modSld">
      <pc:chgData name="Gul Bahar (2507001)" userId="S::2507001@student.uwtsd.ac.uk::18a32e7c-e0da-4ccd-9099-edfb82e56c97" providerId="AD" clId="Web-{D90B3C0A-2B95-45B0-0E1C-F34C862A4AB1}" dt="2025-10-03T20:48:14.241" v="63" actId="20577"/>
      <pc:docMkLst>
        <pc:docMk/>
      </pc:docMkLst>
      <pc:sldChg chg="modSp">
        <pc:chgData name="Gul Bahar (2507001)" userId="S::2507001@student.uwtsd.ac.uk::18a32e7c-e0da-4ccd-9099-edfb82e56c97" providerId="AD" clId="Web-{D90B3C0A-2B95-45B0-0E1C-F34C862A4AB1}" dt="2025-10-03T20:46:13.897" v="18" actId="20577"/>
        <pc:sldMkLst>
          <pc:docMk/>
          <pc:sldMk cId="2398515402" sldId="261"/>
        </pc:sldMkLst>
        <pc:spChg chg="mod">
          <ac:chgData name="Gul Bahar (2507001)" userId="S::2507001@student.uwtsd.ac.uk::18a32e7c-e0da-4ccd-9099-edfb82e56c97" providerId="AD" clId="Web-{D90B3C0A-2B95-45B0-0E1C-F34C862A4AB1}" dt="2025-10-03T20:46:13.897" v="18" actId="20577"/>
          <ac:spMkLst>
            <pc:docMk/>
            <pc:sldMk cId="2398515402" sldId="261"/>
            <ac:spMk id="6" creationId="{1AA6B410-1A85-8C0E-1352-4011F1D75256}"/>
          </ac:spMkLst>
        </pc:spChg>
      </pc:sldChg>
      <pc:sldChg chg="addSp modSp">
        <pc:chgData name="Gul Bahar (2507001)" userId="S::2507001@student.uwtsd.ac.uk::18a32e7c-e0da-4ccd-9099-edfb82e56c97" providerId="AD" clId="Web-{D90B3C0A-2B95-45B0-0E1C-F34C862A4AB1}" dt="2025-10-03T20:48:14.241" v="63" actId="20577"/>
        <pc:sldMkLst>
          <pc:docMk/>
          <pc:sldMk cId="2952108883" sldId="263"/>
        </pc:sldMkLst>
        <pc:spChg chg="add mod">
          <ac:chgData name="Gul Bahar (2507001)" userId="S::2507001@student.uwtsd.ac.uk::18a32e7c-e0da-4ccd-9099-edfb82e56c97" providerId="AD" clId="Web-{D90B3C0A-2B95-45B0-0E1C-F34C862A4AB1}" dt="2025-10-03T20:48:14.241" v="63" actId="20577"/>
          <ac:spMkLst>
            <pc:docMk/>
            <pc:sldMk cId="2952108883" sldId="263"/>
            <ac:spMk id="19" creationId="{16C7D664-C1A2-CAFD-14C4-3BFA30D1044A}"/>
          </ac:spMkLst>
        </pc:spChg>
      </pc:sldChg>
    </pc:docChg>
  </pc:docChgLst>
  <pc:docChgLst>
    <pc:chgData name="Gul Bahar (2507001)" userId="S::2507001@student.uwtsd.ac.uk::18a32e7c-e0da-4ccd-9099-edfb82e56c97" providerId="AD" clId="Web-{8B339974-C841-9BC2-D21F-2B18B1089212}"/>
    <pc:docChg chg="modSld">
      <pc:chgData name="Gul Bahar (2507001)" userId="S::2507001@student.uwtsd.ac.uk::18a32e7c-e0da-4ccd-9099-edfb82e56c97" providerId="AD" clId="Web-{8B339974-C841-9BC2-D21F-2B18B1089212}" dt="2025-10-05T14:15:53.559" v="20" actId="20577"/>
      <pc:docMkLst>
        <pc:docMk/>
      </pc:docMkLst>
      <pc:sldChg chg="modSp">
        <pc:chgData name="Gul Bahar (2507001)" userId="S::2507001@student.uwtsd.ac.uk::18a32e7c-e0da-4ccd-9099-edfb82e56c97" providerId="AD" clId="Web-{8B339974-C841-9BC2-D21F-2B18B1089212}" dt="2025-10-05T14:15:53.559" v="20" actId="20577"/>
        <pc:sldMkLst>
          <pc:docMk/>
          <pc:sldMk cId="4225377236" sldId="264"/>
        </pc:sldMkLst>
        <pc:spChg chg="mod">
          <ac:chgData name="Gul Bahar (2507001)" userId="S::2507001@student.uwtsd.ac.uk::18a32e7c-e0da-4ccd-9099-edfb82e56c97" providerId="AD" clId="Web-{8B339974-C841-9BC2-D21F-2B18B1089212}" dt="2025-10-05T14:15:53.559" v="20" actId="20577"/>
          <ac:spMkLst>
            <pc:docMk/>
            <pc:sldMk cId="4225377236" sldId="264"/>
            <ac:spMk id="3" creationId="{81D47774-25D1-5A18-EA3E-D532FB420C86}"/>
          </ac:spMkLst>
        </pc:spChg>
      </pc:sldChg>
    </pc:docChg>
  </pc:docChgLst>
  <pc:docChgLst>
    <pc:chgData name="Barbara Singh (2507806)" userId="S::2507806@student.uwtsd.ac.uk::ceed9484-344c-4132-ae04-6dc0b55ef19c" providerId="AD" clId="Web-{3386AF79-CADE-8C8E-D6A4-0F4FAA02B17F}"/>
    <pc:docChg chg="modSld">
      <pc:chgData name="Barbara Singh (2507806)" userId="S::2507806@student.uwtsd.ac.uk::ceed9484-344c-4132-ae04-6dc0b55ef19c" providerId="AD" clId="Web-{3386AF79-CADE-8C8E-D6A4-0F4FAA02B17F}" dt="2025-10-03T10:20:28.571" v="4" actId="14100"/>
      <pc:docMkLst>
        <pc:docMk/>
      </pc:docMkLst>
      <pc:sldChg chg="modSp">
        <pc:chgData name="Barbara Singh (2507806)" userId="S::2507806@student.uwtsd.ac.uk::ceed9484-344c-4132-ae04-6dc0b55ef19c" providerId="AD" clId="Web-{3386AF79-CADE-8C8E-D6A4-0F4FAA02B17F}" dt="2025-10-03T10:20:28.571" v="4" actId="14100"/>
        <pc:sldMkLst>
          <pc:docMk/>
          <pc:sldMk cId="2853075239" sldId="258"/>
        </pc:sldMkLst>
        <pc:spChg chg="mod">
          <ac:chgData name="Barbara Singh (2507806)" userId="S::2507806@student.uwtsd.ac.uk::ceed9484-344c-4132-ae04-6dc0b55ef19c" providerId="AD" clId="Web-{3386AF79-CADE-8C8E-D6A4-0F4FAA02B17F}" dt="2025-10-03T10:20:28.571" v="4" actId="14100"/>
          <ac:spMkLst>
            <pc:docMk/>
            <pc:sldMk cId="2853075239" sldId="258"/>
            <ac:spMk id="3" creationId="{607CCD2F-BF92-589B-26DB-6D6A874422B9}"/>
          </ac:spMkLst>
        </pc:spChg>
      </pc:sldChg>
    </pc:docChg>
  </pc:docChgLst>
  <pc:docChgLst>
    <pc:chgData name="Gul Bahar (2507001)" userId="S::2507001@student.uwtsd.ac.uk::18a32e7c-e0da-4ccd-9099-edfb82e56c97" providerId="AD" clId="Web-{967589D5-6B9C-8D86-FCC7-C8FE41C1497F}"/>
    <pc:docChg chg="modSld">
      <pc:chgData name="Gul Bahar (2507001)" userId="S::2507001@student.uwtsd.ac.uk::18a32e7c-e0da-4ccd-9099-edfb82e56c97" providerId="AD" clId="Web-{967589D5-6B9C-8D86-FCC7-C8FE41C1497F}" dt="2025-10-05T14:14:28.151" v="405" actId="20577"/>
      <pc:docMkLst>
        <pc:docMk/>
      </pc:docMkLst>
      <pc:sldChg chg="modSp">
        <pc:chgData name="Gul Bahar (2507001)" userId="S::2507001@student.uwtsd.ac.uk::18a32e7c-e0da-4ccd-9099-edfb82e56c97" providerId="AD" clId="Web-{967589D5-6B9C-8D86-FCC7-C8FE41C1497F}" dt="2025-10-05T14:14:28.151" v="405" actId="20577"/>
        <pc:sldMkLst>
          <pc:docMk/>
          <pc:sldMk cId="4225377236" sldId="264"/>
        </pc:sldMkLst>
        <pc:spChg chg="mod">
          <ac:chgData name="Gul Bahar (2507001)" userId="S::2507001@student.uwtsd.ac.uk::18a32e7c-e0da-4ccd-9099-edfb82e56c97" providerId="AD" clId="Web-{967589D5-6B9C-8D86-FCC7-C8FE41C1497F}" dt="2025-10-05T14:14:28.151" v="405" actId="20577"/>
          <ac:spMkLst>
            <pc:docMk/>
            <pc:sldMk cId="4225377236" sldId="264"/>
            <ac:spMk id="3" creationId="{81D47774-25D1-5A18-EA3E-D532FB420C86}"/>
          </ac:spMkLst>
        </pc:spChg>
      </pc:sldChg>
    </pc:docChg>
  </pc:docChgLst>
  <pc:docChgLst>
    <pc:chgData name="Mariyaa Iqbal (2506503)" userId="2be35478-da17-48b6-a151-ca9c0ff29a84" providerId="ADAL" clId="{7ABF202F-2451-41E9-94A3-BCE3596D4FB6}"/>
    <pc:docChg chg="undo redo custSel mod addSld delSld modSld addMainMaster delMainMaster">
      <pc:chgData name="Mariyaa Iqbal (2506503)" userId="2be35478-da17-48b6-a151-ca9c0ff29a84" providerId="ADAL" clId="{7ABF202F-2451-41E9-94A3-BCE3596D4FB6}" dt="2025-10-05T19:36:19.550" v="3841" actId="1076"/>
      <pc:docMkLst>
        <pc:docMk/>
      </pc:docMkLst>
      <pc:sldChg chg="modSp">
        <pc:chgData name="Mariyaa Iqbal (2506503)" userId="2be35478-da17-48b6-a151-ca9c0ff29a84" providerId="ADAL" clId="{7ABF202F-2451-41E9-94A3-BCE3596D4FB6}" dt="2025-10-05T19:17:21.032" v="3626" actId="20577"/>
        <pc:sldMkLst>
          <pc:docMk/>
          <pc:sldMk cId="109857222" sldId="256"/>
        </pc:sldMkLst>
        <pc:spChg chg="mod">
          <ac:chgData name="Mariyaa Iqbal (2506503)" userId="2be35478-da17-48b6-a151-ca9c0ff29a84" providerId="ADAL" clId="{7ABF202F-2451-41E9-94A3-BCE3596D4FB6}" dt="2025-10-05T19:17:21.032" v="3626" actId="20577"/>
          <ac:spMkLst>
            <pc:docMk/>
            <pc:sldMk cId="109857222" sldId="256"/>
            <ac:spMk id="2" creationId="{00000000-0000-0000-0000-000000000000}"/>
          </ac:spMkLst>
        </pc:spChg>
        <pc:spChg chg="mod">
          <ac:chgData name="Mariyaa Iqbal (2506503)" userId="2be35478-da17-48b6-a151-ca9c0ff29a84" providerId="ADAL" clId="{7ABF202F-2451-41E9-94A3-BCE3596D4FB6}" dt="2025-10-03T09:01:23.101" v="913" actId="122"/>
          <ac:spMkLst>
            <pc:docMk/>
            <pc:sldMk cId="109857222" sldId="256"/>
            <ac:spMk id="3" creationId="{00000000-0000-0000-0000-000000000000}"/>
          </ac:spMkLst>
        </pc:spChg>
      </pc:sldChg>
      <pc:sldChg chg="addSp delSp modSp">
        <pc:chgData name="Mariyaa Iqbal (2506503)" userId="2be35478-da17-48b6-a151-ca9c0ff29a84" providerId="ADAL" clId="{7ABF202F-2451-41E9-94A3-BCE3596D4FB6}" dt="2025-10-05T19:20:15.415" v="3661" actId="1076"/>
        <pc:sldMkLst>
          <pc:docMk/>
          <pc:sldMk cId="2853075239" sldId="258"/>
        </pc:sldMkLst>
        <pc:spChg chg="mod">
          <ac:chgData name="Mariyaa Iqbal (2506503)" userId="2be35478-da17-48b6-a151-ca9c0ff29a84" providerId="ADAL" clId="{7ABF202F-2451-41E9-94A3-BCE3596D4FB6}" dt="2025-10-05T19:19:41.190" v="3657" actId="26606"/>
          <ac:spMkLst>
            <pc:docMk/>
            <pc:sldMk cId="2853075239" sldId="258"/>
            <ac:spMk id="2" creationId="{731E7BFC-F425-7280-7FBB-9065C4E0E3E3}"/>
          </ac:spMkLst>
        </pc:spChg>
        <pc:spChg chg="mod">
          <ac:chgData name="Mariyaa Iqbal (2506503)" userId="2be35478-da17-48b6-a151-ca9c0ff29a84" providerId="ADAL" clId="{7ABF202F-2451-41E9-94A3-BCE3596D4FB6}" dt="2025-10-05T19:20:15.415" v="3661" actId="1076"/>
          <ac:spMkLst>
            <pc:docMk/>
            <pc:sldMk cId="2853075239" sldId="258"/>
            <ac:spMk id="3" creationId="{607CCD2F-BF92-589B-26DB-6D6A874422B9}"/>
          </ac:spMkLst>
        </pc:spChg>
        <pc:spChg chg="del">
          <ac:chgData name="Mariyaa Iqbal (2506503)" userId="2be35478-da17-48b6-a151-ca9c0ff29a84" providerId="ADAL" clId="{7ABF202F-2451-41E9-94A3-BCE3596D4FB6}" dt="2025-10-05T19:19:41.190" v="3657" actId="26606"/>
          <ac:spMkLst>
            <pc:docMk/>
            <pc:sldMk cId="2853075239" sldId="258"/>
            <ac:spMk id="9" creationId="{EB6743CF-E74B-4A3C-A785-599069DB89DF}"/>
          </ac:spMkLst>
        </pc:spChg>
        <pc:spChg chg="add">
          <ac:chgData name="Mariyaa Iqbal (2506503)" userId="2be35478-da17-48b6-a151-ca9c0ff29a84" providerId="ADAL" clId="{7ABF202F-2451-41E9-94A3-BCE3596D4FB6}" dt="2025-10-05T19:19:41.190" v="3657" actId="26606"/>
          <ac:spMkLst>
            <pc:docMk/>
            <pc:sldMk cId="2853075239" sldId="258"/>
            <ac:spMk id="14" creationId="{EB6743CF-E74B-4A3C-A785-599069DB89DF}"/>
          </ac:spMkLst>
        </pc:spChg>
        <pc:picChg chg="mod">
          <ac:chgData name="Mariyaa Iqbal (2506503)" userId="2be35478-da17-48b6-a151-ca9c0ff29a84" providerId="ADAL" clId="{7ABF202F-2451-41E9-94A3-BCE3596D4FB6}" dt="2025-10-05T19:19:41.190" v="3657" actId="26606"/>
          <ac:picMkLst>
            <pc:docMk/>
            <pc:sldMk cId="2853075239" sldId="258"/>
            <ac:picMk id="5" creationId="{B01C49F2-9440-9F13-623D-5BEE86D5DCE7}"/>
          </ac:picMkLst>
        </pc:picChg>
      </pc:sldChg>
      <pc:sldChg chg="addSp delSp modSp new">
        <pc:chgData name="Mariyaa Iqbal (2506503)" userId="2be35478-da17-48b6-a151-ca9c0ff29a84" providerId="ADAL" clId="{7ABF202F-2451-41E9-94A3-BCE3596D4FB6}" dt="2025-10-05T19:26:37.792" v="3726" actId="255"/>
        <pc:sldMkLst>
          <pc:docMk/>
          <pc:sldMk cId="1347000623" sldId="259"/>
        </pc:sldMkLst>
        <pc:spChg chg="mod">
          <ac:chgData name="Mariyaa Iqbal (2506503)" userId="2be35478-da17-48b6-a151-ca9c0ff29a84" providerId="ADAL" clId="{7ABF202F-2451-41E9-94A3-BCE3596D4FB6}" dt="2025-10-05T18:59:21.729" v="3416" actId="20577"/>
          <ac:spMkLst>
            <pc:docMk/>
            <pc:sldMk cId="1347000623" sldId="259"/>
            <ac:spMk id="2" creationId="{D94BCE4F-C3C7-7340-7567-286F19767713}"/>
          </ac:spMkLst>
        </pc:spChg>
        <pc:spChg chg="mod">
          <ac:chgData name="Mariyaa Iqbal (2506503)" userId="2be35478-da17-48b6-a151-ca9c0ff29a84" providerId="ADAL" clId="{7ABF202F-2451-41E9-94A3-BCE3596D4FB6}" dt="2025-10-05T19:26:37.792" v="3726" actId="255"/>
          <ac:spMkLst>
            <pc:docMk/>
            <pc:sldMk cId="1347000623" sldId="259"/>
            <ac:spMk id="3" creationId="{F2BD9A7E-FA62-4047-1918-5CFFFBD6C24F}"/>
          </ac:spMkLst>
        </pc:spChg>
      </pc:sldChg>
      <pc:sldChg chg="modSp new">
        <pc:chgData name="Mariyaa Iqbal (2506503)" userId="2be35478-da17-48b6-a151-ca9c0ff29a84" providerId="ADAL" clId="{7ABF202F-2451-41E9-94A3-BCE3596D4FB6}" dt="2025-10-05T19:12:08.267" v="3612" actId="114"/>
        <pc:sldMkLst>
          <pc:docMk/>
          <pc:sldMk cId="1132408817" sldId="260"/>
        </pc:sldMkLst>
        <pc:spChg chg="mod">
          <ac:chgData name="Mariyaa Iqbal (2506503)" userId="2be35478-da17-48b6-a151-ca9c0ff29a84" providerId="ADAL" clId="{7ABF202F-2451-41E9-94A3-BCE3596D4FB6}" dt="2025-10-05T19:01:27.192" v="3466" actId="115"/>
          <ac:spMkLst>
            <pc:docMk/>
            <pc:sldMk cId="1132408817" sldId="260"/>
            <ac:spMk id="2" creationId="{12D0C6F5-85B6-B36B-4998-B07BAE8A83FE}"/>
          </ac:spMkLst>
        </pc:spChg>
        <pc:spChg chg="mod">
          <ac:chgData name="Mariyaa Iqbal (2506503)" userId="2be35478-da17-48b6-a151-ca9c0ff29a84" providerId="ADAL" clId="{7ABF202F-2451-41E9-94A3-BCE3596D4FB6}" dt="2025-10-05T19:12:08.267" v="3612" actId="114"/>
          <ac:spMkLst>
            <pc:docMk/>
            <pc:sldMk cId="1132408817" sldId="260"/>
            <ac:spMk id="3" creationId="{0291D6AC-0C9F-8D81-6592-D255C013F380}"/>
          </ac:spMkLst>
        </pc:spChg>
      </pc:sldChg>
      <pc:sldChg chg="modSp new">
        <pc:chgData name="Mariyaa Iqbal (2506503)" userId="2be35478-da17-48b6-a151-ca9c0ff29a84" providerId="ADAL" clId="{7ABF202F-2451-41E9-94A3-BCE3596D4FB6}" dt="2025-10-05T19:18:10.498" v="3632" actId="114"/>
        <pc:sldMkLst>
          <pc:docMk/>
          <pc:sldMk cId="2398515402" sldId="261"/>
        </pc:sldMkLst>
        <pc:spChg chg="mod">
          <ac:chgData name="Mariyaa Iqbal (2506503)" userId="2be35478-da17-48b6-a151-ca9c0ff29a84" providerId="ADAL" clId="{7ABF202F-2451-41E9-94A3-BCE3596D4FB6}" dt="2025-10-05T18:56:55.091" v="3378" actId="207"/>
          <ac:spMkLst>
            <pc:docMk/>
            <pc:sldMk cId="2398515402" sldId="261"/>
            <ac:spMk id="3" creationId="{D87B69A5-1DB1-4F9D-A50A-3237C0FF6BBF}"/>
          </ac:spMkLst>
        </pc:spChg>
        <pc:spChg chg="mod">
          <ac:chgData name="Mariyaa Iqbal (2506503)" userId="2be35478-da17-48b6-a151-ca9c0ff29a84" providerId="ADAL" clId="{7ABF202F-2451-41E9-94A3-BCE3596D4FB6}" dt="2025-10-05T19:18:10.498" v="3632" actId="114"/>
          <ac:spMkLst>
            <pc:docMk/>
            <pc:sldMk cId="2398515402" sldId="261"/>
            <ac:spMk id="6" creationId="{1AA6B410-1A85-8C0E-1352-4011F1D75256}"/>
          </ac:spMkLst>
        </pc:spChg>
      </pc:sldChg>
      <pc:sldChg chg="modSp new">
        <pc:chgData name="Mariyaa Iqbal (2506503)" userId="2be35478-da17-48b6-a151-ca9c0ff29a84" providerId="ADAL" clId="{7ABF202F-2451-41E9-94A3-BCE3596D4FB6}" dt="2025-10-05T19:33:38.596" v="3834" actId="1076"/>
        <pc:sldMkLst>
          <pc:docMk/>
          <pc:sldMk cId="2866715452" sldId="262"/>
        </pc:sldMkLst>
        <pc:spChg chg="mod">
          <ac:chgData name="Mariyaa Iqbal (2506503)" userId="2be35478-da17-48b6-a151-ca9c0ff29a84" providerId="ADAL" clId="{7ABF202F-2451-41E9-94A3-BCE3596D4FB6}" dt="2025-10-05T19:10:17.233" v="3590" actId="1076"/>
          <ac:spMkLst>
            <pc:docMk/>
            <pc:sldMk cId="2866715452" sldId="262"/>
            <ac:spMk id="2" creationId="{EEDC99C9-67FD-3D15-2B7B-F612E0BA2A63}"/>
          </ac:spMkLst>
        </pc:spChg>
        <pc:spChg chg="mod">
          <ac:chgData name="Mariyaa Iqbal (2506503)" userId="2be35478-da17-48b6-a151-ca9c0ff29a84" providerId="ADAL" clId="{7ABF202F-2451-41E9-94A3-BCE3596D4FB6}" dt="2025-10-05T19:33:38.596" v="3834" actId="1076"/>
          <ac:spMkLst>
            <pc:docMk/>
            <pc:sldMk cId="2866715452" sldId="262"/>
            <ac:spMk id="3" creationId="{D83FF1CC-0C47-B389-F33F-9BCCE6A1D7E1}"/>
          </ac:spMkLst>
        </pc:spChg>
      </pc:sldChg>
      <pc:sldChg chg="addSp delSp modSp">
        <pc:chgData name="Mariyaa Iqbal (2506503)" userId="2be35478-da17-48b6-a151-ca9c0ff29a84" providerId="ADAL" clId="{7ABF202F-2451-41E9-94A3-BCE3596D4FB6}" dt="2025-10-05T19:18:23.627" v="3634" actId="478"/>
        <pc:sldMkLst>
          <pc:docMk/>
          <pc:sldMk cId="2952108883" sldId="263"/>
        </pc:sldMkLst>
        <pc:spChg chg="mod">
          <ac:chgData name="Mariyaa Iqbal (2506503)" userId="2be35478-da17-48b6-a151-ca9c0ff29a84" providerId="ADAL" clId="{7ABF202F-2451-41E9-94A3-BCE3596D4FB6}" dt="2025-10-05T18:57:05.010" v="3379" actId="207"/>
          <ac:spMkLst>
            <pc:docMk/>
            <pc:sldMk cId="2952108883" sldId="263"/>
            <ac:spMk id="3" creationId="{4090257D-DEBB-E3C1-C67C-96E28AD6FD87}"/>
          </ac:spMkLst>
        </pc:spChg>
        <pc:spChg chg="del mod">
          <ac:chgData name="Mariyaa Iqbal (2506503)" userId="2be35478-da17-48b6-a151-ca9c0ff29a84" providerId="ADAL" clId="{7ABF202F-2451-41E9-94A3-BCE3596D4FB6}" dt="2025-10-05T19:18:23.627" v="3634" actId="478"/>
          <ac:spMkLst>
            <pc:docMk/>
            <pc:sldMk cId="2952108883" sldId="263"/>
            <ac:spMk id="19" creationId="{16C7D664-C1A2-CAFD-14C4-3BFA30D1044A}"/>
          </ac:spMkLst>
        </pc:spChg>
      </pc:sldChg>
      <pc:sldChg chg="addSp modSp new">
        <pc:chgData name="Mariyaa Iqbal (2506503)" userId="2be35478-da17-48b6-a151-ca9c0ff29a84" providerId="ADAL" clId="{7ABF202F-2451-41E9-94A3-BCE3596D4FB6}" dt="2025-10-05T18:55:41.038" v="3367" actId="115"/>
        <pc:sldMkLst>
          <pc:docMk/>
          <pc:sldMk cId="4225377236" sldId="264"/>
        </pc:sldMkLst>
        <pc:spChg chg="mod">
          <ac:chgData name="Mariyaa Iqbal (2506503)" userId="2be35478-da17-48b6-a151-ca9c0ff29a84" providerId="ADAL" clId="{7ABF202F-2451-41E9-94A3-BCE3596D4FB6}" dt="2025-10-05T18:55:41.038" v="3367" actId="115"/>
          <ac:spMkLst>
            <pc:docMk/>
            <pc:sldMk cId="4225377236" sldId="264"/>
            <ac:spMk id="2" creationId="{4090420B-5B37-4A83-3B7F-73A73672C574}"/>
          </ac:spMkLst>
        </pc:spChg>
        <pc:spChg chg="add mod">
          <ac:chgData name="Mariyaa Iqbal (2506503)" userId="2be35478-da17-48b6-a151-ca9c0ff29a84" providerId="ADAL" clId="{7ABF202F-2451-41E9-94A3-BCE3596D4FB6}" dt="2025-10-05T18:55:13.133" v="3365" actId="20577"/>
          <ac:spMkLst>
            <pc:docMk/>
            <pc:sldMk cId="4225377236" sldId="264"/>
            <ac:spMk id="4" creationId="{B72122A8-751A-14B8-5817-7831E9B95D9B}"/>
          </ac:spMkLst>
        </pc:spChg>
      </pc:sldChg>
      <pc:sldChg chg="modSp new">
        <pc:chgData name="Mariyaa Iqbal (2506503)" userId="2be35478-da17-48b6-a151-ca9c0ff29a84" providerId="ADAL" clId="{7ABF202F-2451-41E9-94A3-BCE3596D4FB6}" dt="2025-10-05T19:35:43.167" v="3837" actId="2710"/>
        <pc:sldMkLst>
          <pc:docMk/>
          <pc:sldMk cId="507387812" sldId="265"/>
        </pc:sldMkLst>
        <pc:spChg chg="mod">
          <ac:chgData name="Mariyaa Iqbal (2506503)" userId="2be35478-da17-48b6-a151-ca9c0ff29a84" providerId="ADAL" clId="{7ABF202F-2451-41E9-94A3-BCE3596D4FB6}" dt="2025-10-05T18:55:54.155" v="3369" actId="115"/>
          <ac:spMkLst>
            <pc:docMk/>
            <pc:sldMk cId="507387812" sldId="265"/>
            <ac:spMk id="2" creationId="{4C8BD3B1-C66B-D6A6-A739-81A6E0933FC4}"/>
          </ac:spMkLst>
        </pc:spChg>
        <pc:spChg chg="mod">
          <ac:chgData name="Mariyaa Iqbal (2506503)" userId="2be35478-da17-48b6-a151-ca9c0ff29a84" providerId="ADAL" clId="{7ABF202F-2451-41E9-94A3-BCE3596D4FB6}" dt="2025-10-05T19:35:43.167" v="3837" actId="2710"/>
          <ac:spMkLst>
            <pc:docMk/>
            <pc:sldMk cId="507387812" sldId="265"/>
            <ac:spMk id="3" creationId="{6F3F774A-C774-2230-F959-08AFCC791326}"/>
          </ac:spMkLst>
        </pc:spChg>
      </pc:sldChg>
      <pc:sldChg chg="modSp new">
        <pc:chgData name="Mariyaa Iqbal (2506503)" userId="2be35478-da17-48b6-a151-ca9c0ff29a84" providerId="ADAL" clId="{7ABF202F-2451-41E9-94A3-BCE3596D4FB6}" dt="2025-10-05T19:17:54.048" v="3628" actId="2711"/>
        <pc:sldMkLst>
          <pc:docMk/>
          <pc:sldMk cId="3393945628" sldId="266"/>
        </pc:sldMkLst>
        <pc:spChg chg="mod">
          <ac:chgData name="Mariyaa Iqbal (2506503)" userId="2be35478-da17-48b6-a151-ca9c0ff29a84" providerId="ADAL" clId="{7ABF202F-2451-41E9-94A3-BCE3596D4FB6}" dt="2025-10-05T18:56:02.754" v="3370" actId="115"/>
          <ac:spMkLst>
            <pc:docMk/>
            <pc:sldMk cId="3393945628" sldId="266"/>
            <ac:spMk id="2" creationId="{9A6F265E-E952-7F26-ADF5-8526621559FC}"/>
          </ac:spMkLst>
        </pc:spChg>
        <pc:spChg chg="mod">
          <ac:chgData name="Mariyaa Iqbal (2506503)" userId="2be35478-da17-48b6-a151-ca9c0ff29a84" providerId="ADAL" clId="{7ABF202F-2451-41E9-94A3-BCE3596D4FB6}" dt="2025-10-05T19:17:54.048" v="3628" actId="2711"/>
          <ac:spMkLst>
            <pc:docMk/>
            <pc:sldMk cId="3393945628" sldId="266"/>
            <ac:spMk id="3" creationId="{CAB519A4-BE86-592E-CA9C-8416DF42AA69}"/>
          </ac:spMkLst>
        </pc:spChg>
      </pc:sldChg>
      <pc:sldChg chg="modSp new">
        <pc:chgData name="Mariyaa Iqbal (2506503)" userId="2be35478-da17-48b6-a151-ca9c0ff29a84" providerId="ADAL" clId="{7ABF202F-2451-41E9-94A3-BCE3596D4FB6}" dt="2025-10-05T19:19:01.480" v="3652" actId="1076"/>
        <pc:sldMkLst>
          <pc:docMk/>
          <pc:sldMk cId="1359550077" sldId="267"/>
        </pc:sldMkLst>
        <pc:spChg chg="mod">
          <ac:chgData name="Mariyaa Iqbal (2506503)" userId="2be35478-da17-48b6-a151-ca9c0ff29a84" providerId="ADAL" clId="{7ABF202F-2451-41E9-94A3-BCE3596D4FB6}" dt="2025-10-05T18:56:44.605" v="3377" actId="115"/>
          <ac:spMkLst>
            <pc:docMk/>
            <pc:sldMk cId="1359550077" sldId="267"/>
            <ac:spMk id="2" creationId="{F9FC7DC8-C65B-E9A7-A7BF-DBBEA877761A}"/>
          </ac:spMkLst>
        </pc:spChg>
        <pc:spChg chg="mod">
          <ac:chgData name="Mariyaa Iqbal (2506503)" userId="2be35478-da17-48b6-a151-ca9c0ff29a84" providerId="ADAL" clId="{7ABF202F-2451-41E9-94A3-BCE3596D4FB6}" dt="2025-10-05T19:19:01.480" v="3652" actId="1076"/>
          <ac:spMkLst>
            <pc:docMk/>
            <pc:sldMk cId="1359550077" sldId="267"/>
            <ac:spMk id="3" creationId="{EC0B70F7-E213-05C8-6F3A-FD97DF5646E6}"/>
          </ac:spMkLst>
        </pc:spChg>
      </pc:sldChg>
      <pc:sldChg chg="modSp new">
        <pc:chgData name="Mariyaa Iqbal (2506503)" userId="2be35478-da17-48b6-a151-ca9c0ff29a84" providerId="ADAL" clId="{7ABF202F-2451-41E9-94A3-BCE3596D4FB6}" dt="2025-10-05T19:36:19.550" v="3841" actId="1076"/>
        <pc:sldMkLst>
          <pc:docMk/>
          <pc:sldMk cId="3172538151" sldId="268"/>
        </pc:sldMkLst>
        <pc:spChg chg="mod">
          <ac:chgData name="Mariyaa Iqbal (2506503)" userId="2be35478-da17-48b6-a151-ca9c0ff29a84" providerId="ADAL" clId="{7ABF202F-2451-41E9-94A3-BCE3596D4FB6}" dt="2025-10-05T19:00:24.759" v="3450" actId="115"/>
          <ac:spMkLst>
            <pc:docMk/>
            <pc:sldMk cId="3172538151" sldId="268"/>
            <ac:spMk id="2" creationId="{14B6C7CF-6FB2-5E21-F6FB-504F1AABD0BA}"/>
          </ac:spMkLst>
        </pc:spChg>
        <pc:spChg chg="mod">
          <ac:chgData name="Mariyaa Iqbal (2506503)" userId="2be35478-da17-48b6-a151-ca9c0ff29a84" providerId="ADAL" clId="{7ABF202F-2451-41E9-94A3-BCE3596D4FB6}" dt="2025-10-05T19:36:19.550" v="3841" actId="1076"/>
          <ac:spMkLst>
            <pc:docMk/>
            <pc:sldMk cId="3172538151" sldId="268"/>
            <ac:spMk id="3" creationId="{BFE30ECA-3BDC-1F8F-0EBB-AE8665EBB67C}"/>
          </ac:spMkLst>
        </pc:spChg>
      </pc:sldChg>
      <pc:sldChg chg="addSp delSp modSp new">
        <pc:chgData name="Mariyaa Iqbal (2506503)" userId="2be35478-da17-48b6-a151-ca9c0ff29a84" providerId="ADAL" clId="{7ABF202F-2451-41E9-94A3-BCE3596D4FB6}" dt="2025-10-05T19:35:01.292" v="3835" actId="2"/>
        <pc:sldMkLst>
          <pc:docMk/>
          <pc:sldMk cId="177236158" sldId="269"/>
        </pc:sldMkLst>
        <pc:spChg chg="mod">
          <ac:chgData name="Mariyaa Iqbal (2506503)" userId="2be35478-da17-48b6-a151-ca9c0ff29a84" providerId="ADAL" clId="{7ABF202F-2451-41E9-94A3-BCE3596D4FB6}" dt="2025-10-05T19:00:08.274" v="3449" actId="115"/>
          <ac:spMkLst>
            <pc:docMk/>
            <pc:sldMk cId="177236158" sldId="269"/>
            <ac:spMk id="2" creationId="{8C0A9A43-B067-7F22-40E2-537411A82C35}"/>
          </ac:spMkLst>
        </pc:spChg>
        <pc:spChg chg="mod">
          <ac:chgData name="Mariyaa Iqbal (2506503)" userId="2be35478-da17-48b6-a151-ca9c0ff29a84" providerId="ADAL" clId="{7ABF202F-2451-41E9-94A3-BCE3596D4FB6}" dt="2025-10-05T19:35:01.292" v="3835" actId="2"/>
          <ac:spMkLst>
            <pc:docMk/>
            <pc:sldMk cId="177236158" sldId="269"/>
            <ac:spMk id="3" creationId="{2BCFF4E1-F5FE-5ACC-8C9E-1007A046D3FD}"/>
          </ac:spMkLst>
        </pc:spChg>
      </pc:sldChg>
    </pc:docChg>
  </pc:docChgLst>
  <pc:docChgLst>
    <pc:chgData name="Gul Bahar (2507001)" userId="S::2507001@student.uwtsd.ac.uk::18a32e7c-e0da-4ccd-9099-edfb82e56c97" providerId="AD" clId="Web-{0D3F681C-4C4D-35EE-C6F7-24FEE549E198}"/>
    <pc:docChg chg="modSld">
      <pc:chgData name="Gul Bahar (2507001)" userId="S::2507001@student.uwtsd.ac.uk::18a32e7c-e0da-4ccd-9099-edfb82e56c97" providerId="AD" clId="Web-{0D3F681C-4C4D-35EE-C6F7-24FEE549E198}" dt="2025-10-05T14:23:05.903" v="10" actId="20577"/>
      <pc:docMkLst>
        <pc:docMk/>
      </pc:docMkLst>
      <pc:sldChg chg="modSp">
        <pc:chgData name="Gul Bahar (2507001)" userId="S::2507001@student.uwtsd.ac.uk::18a32e7c-e0da-4ccd-9099-edfb82e56c97" providerId="AD" clId="Web-{0D3F681C-4C4D-35EE-C6F7-24FEE549E198}" dt="2025-10-05T14:23:05.903" v="10" actId="20577"/>
        <pc:sldMkLst>
          <pc:docMk/>
          <pc:sldMk cId="4225377236" sldId="264"/>
        </pc:sldMkLst>
        <pc:spChg chg="mod">
          <ac:chgData name="Gul Bahar (2507001)" userId="S::2507001@student.uwtsd.ac.uk::18a32e7c-e0da-4ccd-9099-edfb82e56c97" providerId="AD" clId="Web-{0D3F681C-4C4D-35EE-C6F7-24FEE549E198}" dt="2025-10-05T14:23:05.903" v="10" actId="20577"/>
          <ac:spMkLst>
            <pc:docMk/>
            <pc:sldMk cId="4225377236" sldId="264"/>
            <ac:spMk id="3" creationId="{81D47774-25D1-5A18-EA3E-D532FB420C86}"/>
          </ac:spMkLst>
        </pc:spChg>
      </pc:sldChg>
      <pc:sldChg chg="modSp">
        <pc:chgData name="Gul Bahar (2507001)" userId="S::2507001@student.uwtsd.ac.uk::18a32e7c-e0da-4ccd-9099-edfb82e56c97" providerId="AD" clId="Web-{0D3F681C-4C4D-35EE-C6F7-24FEE549E198}" dt="2025-10-05T14:22:13.964" v="0" actId="20577"/>
        <pc:sldMkLst>
          <pc:docMk/>
          <pc:sldMk cId="3393945628" sldId="266"/>
        </pc:sldMkLst>
        <pc:spChg chg="mod">
          <ac:chgData name="Gul Bahar (2507001)" userId="S::2507001@student.uwtsd.ac.uk::18a32e7c-e0da-4ccd-9099-edfb82e56c97" providerId="AD" clId="Web-{0D3F681C-4C4D-35EE-C6F7-24FEE549E198}" dt="2025-10-05T14:22:13.964" v="0" actId="20577"/>
          <ac:spMkLst>
            <pc:docMk/>
            <pc:sldMk cId="3393945628" sldId="266"/>
            <ac:spMk id="3" creationId="{CAB519A4-BE86-592E-CA9C-8416DF42AA69}"/>
          </ac:spMkLst>
        </pc:spChg>
      </pc:sldChg>
    </pc:docChg>
  </pc:docChgLst>
  <pc:docChgLst>
    <pc:chgData name="Barbara Singh (2507806)" userId="S::2507806@student.uwtsd.ac.uk::ceed9484-344c-4132-ae04-6dc0b55ef19c" providerId="AD" clId="Web-{82D34A99-6B2A-21C6-0E0E-83429AA45342}"/>
    <pc:docChg chg="modSld">
      <pc:chgData name="Barbara Singh (2507806)" userId="S::2507806@student.uwtsd.ac.uk::ceed9484-344c-4132-ae04-6dc0b55ef19c" providerId="AD" clId="Web-{82D34A99-6B2A-21C6-0E0E-83429AA45342}" dt="2025-09-26T11:50:20.960" v="11" actId="20577"/>
      <pc:docMkLst>
        <pc:docMk/>
      </pc:docMkLst>
      <pc:sldChg chg="modSp">
        <pc:chgData name="Barbara Singh (2507806)" userId="S::2507806@student.uwtsd.ac.uk::ceed9484-344c-4132-ae04-6dc0b55ef19c" providerId="AD" clId="Web-{82D34A99-6B2A-21C6-0E0E-83429AA45342}" dt="2025-09-26T11:50:20.960" v="11" actId="20577"/>
        <pc:sldMkLst>
          <pc:docMk/>
          <pc:sldMk cId="109857222" sldId="256"/>
        </pc:sldMkLst>
        <pc:spChg chg="mod">
          <ac:chgData name="Barbara Singh (2507806)" userId="S::2507806@student.uwtsd.ac.uk::ceed9484-344c-4132-ae04-6dc0b55ef19c" providerId="AD" clId="Web-{82D34A99-6B2A-21C6-0E0E-83429AA45342}" dt="2025-09-26T11:50:20.960" v="11" actId="20577"/>
          <ac:spMkLst>
            <pc:docMk/>
            <pc:sldMk cId="109857222" sldId="256"/>
            <ac:spMk id="2" creationId="{00000000-0000-0000-0000-000000000000}"/>
          </ac:spMkLst>
        </pc:spChg>
        <pc:spChg chg="mod">
          <ac:chgData name="Barbara Singh (2507806)" userId="S::2507806@student.uwtsd.ac.uk::ceed9484-344c-4132-ae04-6dc0b55ef19c" providerId="AD" clId="Web-{82D34A99-6B2A-21C6-0E0E-83429AA45342}" dt="2025-09-26T11:49:19.583" v="7" actId="20577"/>
          <ac:spMkLst>
            <pc:docMk/>
            <pc:sldMk cId="109857222" sldId="256"/>
            <ac:spMk id="3" creationId="{00000000-0000-0000-0000-000000000000}"/>
          </ac:spMkLst>
        </pc:spChg>
      </pc:sldChg>
    </pc:docChg>
  </pc:docChgLst>
  <pc:docChgLst>
    <pc:chgData name="Barbara Singh (2507806)" userId="S::2507806@student.uwtsd.ac.uk::ceed9484-344c-4132-ae04-6dc0b55ef19c" providerId="AD" clId="Web-{CEF0041D-1687-A1B6-3E6C-92FCB8CCD2EF}"/>
    <pc:docChg chg="modSld">
      <pc:chgData name="Barbara Singh (2507806)" userId="S::2507806@student.uwtsd.ac.uk::ceed9484-344c-4132-ae04-6dc0b55ef19c" providerId="AD" clId="Web-{CEF0041D-1687-A1B6-3E6C-92FCB8CCD2EF}" dt="2025-09-29T03:56:46.198" v="9" actId="20577"/>
      <pc:docMkLst>
        <pc:docMk/>
      </pc:docMkLst>
    </pc:docChg>
  </pc:docChgLst>
  <pc:docChgLst>
    <pc:chgData name="Mariyaa Iqbal (2506503)" userId="S::2506503@student.uwtsd.ac.uk::2be35478-da17-48b6-a151-ca9c0ff29a84" providerId="AD" clId="Web-{35FEAA32-37B1-4D92-647F-BDC91729C8CE}"/>
    <pc:docChg chg="modSld">
      <pc:chgData name="Mariyaa Iqbal (2506503)" userId="S::2506503@student.uwtsd.ac.uk::2be35478-da17-48b6-a151-ca9c0ff29a84" providerId="AD" clId="Web-{35FEAA32-37B1-4D92-647F-BDC91729C8CE}" dt="2025-09-19T10:19:02.638" v="5" actId="20577"/>
      <pc:docMkLst>
        <pc:docMk/>
      </pc:docMkLst>
      <pc:sldChg chg="modSp">
        <pc:chgData name="Mariyaa Iqbal (2506503)" userId="S::2506503@student.uwtsd.ac.uk::2be35478-da17-48b6-a151-ca9c0ff29a84" providerId="AD" clId="Web-{35FEAA32-37B1-4D92-647F-BDC91729C8CE}" dt="2025-09-19T10:19:02.638" v="5" actId="20577"/>
        <pc:sldMkLst>
          <pc:docMk/>
          <pc:sldMk cId="109857222" sldId="256"/>
        </pc:sldMkLst>
        <pc:spChg chg="mod">
          <ac:chgData name="Mariyaa Iqbal (2506503)" userId="S::2506503@student.uwtsd.ac.uk::2be35478-da17-48b6-a151-ca9c0ff29a84" providerId="AD" clId="Web-{35FEAA32-37B1-4D92-647F-BDC91729C8CE}" dt="2025-09-19T10:19:02.638" v="5" actId="20577"/>
          <ac:spMkLst>
            <pc:docMk/>
            <pc:sldMk cId="109857222" sldId="256"/>
            <ac:spMk id="3" creationId="{00000000-0000-0000-0000-000000000000}"/>
          </ac:spMkLst>
        </pc:spChg>
      </pc:sldChg>
    </pc:docChg>
  </pc:docChgLst>
  <pc:docChgLst>
    <pc:chgData name="Barbara Singh (2507806)" userId="S::2507806@student.uwtsd.ac.uk::ceed9484-344c-4132-ae04-6dc0b55ef19c" providerId="AD" clId="Web-{8FF7DE22-F5B4-F6A6-35EA-C0DADE133F78}"/>
    <pc:docChg chg="modSld">
      <pc:chgData name="Barbara Singh (2507806)" userId="S::2507806@student.uwtsd.ac.uk::ceed9484-344c-4132-ae04-6dc0b55ef19c" providerId="AD" clId="Web-{8FF7DE22-F5B4-F6A6-35EA-C0DADE133F78}" dt="2025-09-29T03:13:31.716" v="32" actId="20577"/>
      <pc:docMkLst>
        <pc:docMk/>
      </pc:docMkLst>
    </pc:docChg>
  </pc:docChgLst>
  <pc:docChgLst>
    <pc:chgData name="Barbara Singh (2507806)" userId="S::2507806@student.uwtsd.ac.uk::ceed9484-344c-4132-ae04-6dc0b55ef19c" providerId="AD" clId="Web-{1F426578-57BA-4E27-83EA-8D30875F5E67}"/>
    <pc:docChg chg="modSld">
      <pc:chgData name="Barbara Singh (2507806)" userId="S::2507806@student.uwtsd.ac.uk::ceed9484-344c-4132-ae04-6dc0b55ef19c" providerId="AD" clId="Web-{1F426578-57BA-4E27-83EA-8D30875F5E67}" dt="2025-10-03T16:47:04.517" v="1459" actId="20577"/>
      <pc:docMkLst>
        <pc:docMk/>
      </pc:docMkLst>
      <pc:sldChg chg="modSp">
        <pc:chgData name="Barbara Singh (2507806)" userId="S::2507806@student.uwtsd.ac.uk::ceed9484-344c-4132-ae04-6dc0b55ef19c" providerId="AD" clId="Web-{1F426578-57BA-4E27-83EA-8D30875F5E67}" dt="2025-10-03T16:33:12.065" v="900" actId="20577"/>
        <pc:sldMkLst>
          <pc:docMk/>
          <pc:sldMk cId="1359550077" sldId="267"/>
        </pc:sldMkLst>
        <pc:spChg chg="mod">
          <ac:chgData name="Barbara Singh (2507806)" userId="S::2507806@student.uwtsd.ac.uk::ceed9484-344c-4132-ae04-6dc0b55ef19c" providerId="AD" clId="Web-{1F426578-57BA-4E27-83EA-8D30875F5E67}" dt="2025-10-03T16:33:12.065" v="900" actId="20577"/>
          <ac:spMkLst>
            <pc:docMk/>
            <pc:sldMk cId="1359550077" sldId="267"/>
            <ac:spMk id="3" creationId="{EC0B70F7-E213-05C8-6F3A-FD97DF5646E6}"/>
          </ac:spMkLst>
        </pc:spChg>
      </pc:sldChg>
      <pc:sldChg chg="modSp">
        <pc:chgData name="Barbara Singh (2507806)" userId="S::2507806@student.uwtsd.ac.uk::ceed9484-344c-4132-ae04-6dc0b55ef19c" providerId="AD" clId="Web-{1F426578-57BA-4E27-83EA-8D30875F5E67}" dt="2025-10-03T16:47:04.517" v="1459" actId="20577"/>
        <pc:sldMkLst>
          <pc:docMk/>
          <pc:sldMk cId="3172538151" sldId="268"/>
        </pc:sldMkLst>
        <pc:spChg chg="mod">
          <ac:chgData name="Barbara Singh (2507806)" userId="S::2507806@student.uwtsd.ac.uk::ceed9484-344c-4132-ae04-6dc0b55ef19c" providerId="AD" clId="Web-{1F426578-57BA-4E27-83EA-8D30875F5E67}" dt="2025-10-03T16:47:04.517" v="1459" actId="20577"/>
          <ac:spMkLst>
            <pc:docMk/>
            <pc:sldMk cId="3172538151" sldId="268"/>
            <ac:spMk id="3" creationId="{BFE30ECA-3BDC-1F8F-0EBB-AE8665EBB67C}"/>
          </ac:spMkLst>
        </pc:spChg>
      </pc:sldChg>
      <pc:sldChg chg="modSp">
        <pc:chgData name="Barbara Singh (2507806)" userId="S::2507806@student.uwtsd.ac.uk::ceed9484-344c-4132-ae04-6dc0b55ef19c" providerId="AD" clId="Web-{1F426578-57BA-4E27-83EA-8D30875F5E67}" dt="2025-10-03T16:29:45.124" v="897" actId="20577"/>
        <pc:sldMkLst>
          <pc:docMk/>
          <pc:sldMk cId="177236158" sldId="269"/>
        </pc:sldMkLst>
        <pc:spChg chg="mod">
          <ac:chgData name="Barbara Singh (2507806)" userId="S::2507806@student.uwtsd.ac.uk::ceed9484-344c-4132-ae04-6dc0b55ef19c" providerId="AD" clId="Web-{1F426578-57BA-4E27-83EA-8D30875F5E67}" dt="2025-10-03T16:29:45.124" v="897" actId="20577"/>
          <ac:spMkLst>
            <pc:docMk/>
            <pc:sldMk cId="177236158" sldId="269"/>
            <ac:spMk id="3" creationId="{2BCFF4E1-F5FE-5ACC-8C9E-1007A046D3FD}"/>
          </ac:spMkLst>
        </pc:spChg>
      </pc:sldChg>
    </pc:docChg>
  </pc:docChgLst>
  <pc:docChgLst>
    <pc:chgData name="Mariyaa Iqbal (2506503)" userId="S::2506503@student.uwtsd.ac.uk::2be35478-da17-48b6-a151-ca9c0ff29a84" providerId="AD" clId="Web-{DEDC1118-F177-8CAF-C9A7-236B657FBA01}"/>
    <pc:docChg chg="modSld">
      <pc:chgData name="Mariyaa Iqbal (2506503)" userId="S::2506503@student.uwtsd.ac.uk::2be35478-da17-48b6-a151-ca9c0ff29a84" providerId="AD" clId="Web-{DEDC1118-F177-8CAF-C9A7-236B657FBA01}" dt="2025-09-30T18:36:15.390" v="176" actId="20577"/>
      <pc:docMkLst>
        <pc:docMk/>
      </pc:docMkLst>
      <pc:sldChg chg="modSp">
        <pc:chgData name="Mariyaa Iqbal (2506503)" userId="S::2506503@student.uwtsd.ac.uk::2be35478-da17-48b6-a151-ca9c0ff29a84" providerId="AD" clId="Web-{DEDC1118-F177-8CAF-C9A7-236B657FBA01}" dt="2025-09-30T17:58:33.075" v="10" actId="20577"/>
        <pc:sldMkLst>
          <pc:docMk/>
          <pc:sldMk cId="109857222" sldId="256"/>
        </pc:sldMkLst>
        <pc:spChg chg="mod">
          <ac:chgData name="Mariyaa Iqbal (2506503)" userId="S::2506503@student.uwtsd.ac.uk::2be35478-da17-48b6-a151-ca9c0ff29a84" providerId="AD" clId="Web-{DEDC1118-F177-8CAF-C9A7-236B657FBA01}" dt="2025-09-30T17:58:28.310" v="8" actId="20577"/>
          <ac:spMkLst>
            <pc:docMk/>
            <pc:sldMk cId="109857222" sldId="256"/>
            <ac:spMk id="2" creationId="{00000000-0000-0000-0000-000000000000}"/>
          </ac:spMkLst>
        </pc:spChg>
        <pc:spChg chg="mod">
          <ac:chgData name="Mariyaa Iqbal (2506503)" userId="S::2506503@student.uwtsd.ac.uk::2be35478-da17-48b6-a151-ca9c0ff29a84" providerId="AD" clId="Web-{DEDC1118-F177-8CAF-C9A7-236B657FBA01}" dt="2025-09-30T17:58:33.075" v="10" actId="20577"/>
          <ac:spMkLst>
            <pc:docMk/>
            <pc:sldMk cId="109857222" sldId="256"/>
            <ac:spMk id="3" creationId="{00000000-0000-0000-0000-000000000000}"/>
          </ac:spMkLst>
        </pc:spChg>
      </pc:sldChg>
      <pc:sldChg chg="addSp delSp modSp">
        <pc:chgData name="Mariyaa Iqbal (2506503)" userId="S::2506503@student.uwtsd.ac.uk::2be35478-da17-48b6-a151-ca9c0ff29a84" providerId="AD" clId="Web-{DEDC1118-F177-8CAF-C9A7-236B657FBA01}" dt="2025-09-30T18:36:15.390" v="176" actId="20577"/>
        <pc:sldMkLst>
          <pc:docMk/>
          <pc:sldMk cId="1347000623" sldId="259"/>
        </pc:sldMkLst>
        <pc:spChg chg="add del mod">
          <ac:chgData name="Mariyaa Iqbal (2506503)" userId="S::2506503@student.uwtsd.ac.uk::2be35478-da17-48b6-a151-ca9c0ff29a84" providerId="AD" clId="Web-{DEDC1118-F177-8CAF-C9A7-236B657FBA01}" dt="2025-09-30T18:33:25.497" v="159" actId="20577"/>
          <ac:spMkLst>
            <pc:docMk/>
            <pc:sldMk cId="1347000623" sldId="259"/>
            <ac:spMk id="2" creationId="{D94BCE4F-C3C7-7340-7567-286F19767713}"/>
          </ac:spMkLst>
        </pc:spChg>
        <pc:spChg chg="mod">
          <ac:chgData name="Mariyaa Iqbal (2506503)" userId="S::2506503@student.uwtsd.ac.uk::2be35478-da17-48b6-a151-ca9c0ff29a84" providerId="AD" clId="Web-{DEDC1118-F177-8CAF-C9A7-236B657FBA01}" dt="2025-09-30T18:36:15.390" v="176" actId="20577"/>
          <ac:spMkLst>
            <pc:docMk/>
            <pc:sldMk cId="1347000623" sldId="259"/>
            <ac:spMk id="3" creationId="{F2BD9A7E-FA62-4047-1918-5CFFFBD6C24F}"/>
          </ac:spMkLst>
        </pc:spChg>
      </pc:sldChg>
      <pc:sldChg chg="addSp delSp modSp">
        <pc:chgData name="Mariyaa Iqbal (2506503)" userId="S::2506503@student.uwtsd.ac.uk::2be35478-da17-48b6-a151-ca9c0ff29a84" providerId="AD" clId="Web-{DEDC1118-F177-8CAF-C9A7-236B657FBA01}" dt="2025-09-30T18:20:53.830" v="123" actId="20577"/>
        <pc:sldMkLst>
          <pc:docMk/>
          <pc:sldMk cId="2398515402" sldId="261"/>
        </pc:sldMkLst>
        <pc:spChg chg="mod">
          <ac:chgData name="Mariyaa Iqbal (2506503)" userId="S::2506503@student.uwtsd.ac.uk::2be35478-da17-48b6-a151-ca9c0ff29a84" providerId="AD" clId="Web-{DEDC1118-F177-8CAF-C9A7-236B657FBA01}" dt="2025-09-30T18:20:53.830" v="123" actId="20577"/>
          <ac:spMkLst>
            <pc:docMk/>
            <pc:sldMk cId="2398515402" sldId="261"/>
            <ac:spMk id="3" creationId="{D87B69A5-1DB1-4F9D-A50A-3237C0FF6BBF}"/>
          </ac:spMkLst>
        </pc:spChg>
        <pc:spChg chg="mod">
          <ac:chgData name="Mariyaa Iqbal (2506503)" userId="S::2506503@student.uwtsd.ac.uk::2be35478-da17-48b6-a151-ca9c0ff29a84" providerId="AD" clId="Web-{DEDC1118-F177-8CAF-C9A7-236B657FBA01}" dt="2025-09-30T18:14:32.473" v="98" actId="20577"/>
          <ac:spMkLst>
            <pc:docMk/>
            <pc:sldMk cId="2398515402" sldId="261"/>
            <ac:spMk id="6" creationId="{1AA6B410-1A85-8C0E-1352-4011F1D7525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9DEE33-31B0-4FD9-8EFA-8F0B8B8F648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FA8BA32-BDD0-4A7E-ABDA-2A00E4241DCB}">
      <dgm:prSet/>
      <dgm:spPr/>
      <dgm:t>
        <a:bodyPr/>
        <a:lstStyle/>
        <a:p>
          <a:r>
            <a:rPr lang="en-GB"/>
            <a:t>Not appropriate for all activities; PowerPoint may not be suitable for activities that require hands-on practice or sensory stimulation.</a:t>
          </a:r>
          <a:endParaRPr lang="en-US"/>
        </a:p>
      </dgm:t>
    </dgm:pt>
    <dgm:pt modelId="{BB39598B-E0C5-4398-B738-CCBBBC844CDB}" type="parTrans" cxnId="{F5D1C856-0853-4033-928B-CFF5D6638AFE}">
      <dgm:prSet/>
      <dgm:spPr/>
      <dgm:t>
        <a:bodyPr/>
        <a:lstStyle/>
        <a:p>
          <a:endParaRPr lang="en-US"/>
        </a:p>
      </dgm:t>
    </dgm:pt>
    <dgm:pt modelId="{D815FD15-71FC-4411-9BC0-2408CC43B969}" type="sibTrans" cxnId="{F5D1C856-0853-4033-928B-CFF5D6638AFE}">
      <dgm:prSet/>
      <dgm:spPr/>
      <dgm:t>
        <a:bodyPr/>
        <a:lstStyle/>
        <a:p>
          <a:endParaRPr lang="en-US"/>
        </a:p>
      </dgm:t>
    </dgm:pt>
    <dgm:pt modelId="{95E9A441-F8A2-41E1-AACE-E943FD611B12}">
      <dgm:prSet/>
      <dgm:spPr/>
      <dgm:t>
        <a:bodyPr/>
        <a:lstStyle/>
        <a:p>
          <a:r>
            <a:rPr lang="en-GB"/>
            <a:t>Tech issues; setting up a PowerPoint can be difficult if you don’t know all that much about the technology involved.</a:t>
          </a:r>
          <a:endParaRPr lang="en-US"/>
        </a:p>
      </dgm:t>
    </dgm:pt>
    <dgm:pt modelId="{C240537F-0A99-4D4A-A5D7-51CFA0E2652F}" type="parTrans" cxnId="{A5E54361-C5FA-416B-9D95-A98C2B772E6C}">
      <dgm:prSet/>
      <dgm:spPr/>
      <dgm:t>
        <a:bodyPr/>
        <a:lstStyle/>
        <a:p>
          <a:endParaRPr lang="en-US"/>
        </a:p>
      </dgm:t>
    </dgm:pt>
    <dgm:pt modelId="{3EA690EF-529C-4E97-BC83-2DAEAA819904}" type="sibTrans" cxnId="{A5E54361-C5FA-416B-9D95-A98C2B772E6C}">
      <dgm:prSet/>
      <dgm:spPr/>
      <dgm:t>
        <a:bodyPr/>
        <a:lstStyle/>
        <a:p>
          <a:endParaRPr lang="en-US"/>
        </a:p>
      </dgm:t>
    </dgm:pt>
    <dgm:pt modelId="{22E54D8E-6351-4469-BCC1-AF0460B92523}">
      <dgm:prSet/>
      <dgm:spPr/>
      <dgm:t>
        <a:bodyPr/>
        <a:lstStyle/>
        <a:p>
          <a:r>
            <a:rPr lang="en-GB"/>
            <a:t>Not interactive; PowerPoint is mainly for showing information not interacting with others (staff, patients etc..).</a:t>
          </a:r>
          <a:endParaRPr lang="en-US"/>
        </a:p>
      </dgm:t>
    </dgm:pt>
    <dgm:pt modelId="{18F4210A-7FD1-4898-9511-BCC510AD3418}" type="parTrans" cxnId="{65FBD500-F230-43FF-8CAC-CA295D31D728}">
      <dgm:prSet/>
      <dgm:spPr/>
      <dgm:t>
        <a:bodyPr/>
        <a:lstStyle/>
        <a:p>
          <a:endParaRPr lang="en-US"/>
        </a:p>
      </dgm:t>
    </dgm:pt>
    <dgm:pt modelId="{C84BA2F8-DF41-494A-87C5-F00C146F6BDF}" type="sibTrans" cxnId="{65FBD500-F230-43FF-8CAC-CA295D31D728}">
      <dgm:prSet/>
      <dgm:spPr/>
      <dgm:t>
        <a:bodyPr/>
        <a:lstStyle/>
        <a:p>
          <a:endParaRPr lang="en-US"/>
        </a:p>
      </dgm:t>
    </dgm:pt>
    <dgm:pt modelId="{38F9EA13-BD5E-4E1D-9025-25EB10AD73E5}" type="pres">
      <dgm:prSet presAssocID="{B09DEE33-31B0-4FD9-8EFA-8F0B8B8F648C}" presName="hierChild1" presStyleCnt="0">
        <dgm:presLayoutVars>
          <dgm:chPref val="1"/>
          <dgm:dir/>
          <dgm:animOne val="branch"/>
          <dgm:animLvl val="lvl"/>
          <dgm:resizeHandles/>
        </dgm:presLayoutVars>
      </dgm:prSet>
      <dgm:spPr/>
    </dgm:pt>
    <dgm:pt modelId="{404D5573-F292-48E0-8BD7-FE1166042B9A}" type="pres">
      <dgm:prSet presAssocID="{8FA8BA32-BDD0-4A7E-ABDA-2A00E4241DCB}" presName="hierRoot1" presStyleCnt="0"/>
      <dgm:spPr/>
    </dgm:pt>
    <dgm:pt modelId="{61015EA3-6EFD-40ED-B858-56CC6B66ABE4}" type="pres">
      <dgm:prSet presAssocID="{8FA8BA32-BDD0-4A7E-ABDA-2A00E4241DCB}" presName="composite" presStyleCnt="0"/>
      <dgm:spPr/>
    </dgm:pt>
    <dgm:pt modelId="{DAF53E37-DD5B-4243-B93B-987C0F62CC59}" type="pres">
      <dgm:prSet presAssocID="{8FA8BA32-BDD0-4A7E-ABDA-2A00E4241DCB}" presName="background" presStyleLbl="node0" presStyleIdx="0" presStyleCnt="3"/>
      <dgm:spPr/>
    </dgm:pt>
    <dgm:pt modelId="{C3685ED9-2CD9-4606-B686-A134D92B823A}" type="pres">
      <dgm:prSet presAssocID="{8FA8BA32-BDD0-4A7E-ABDA-2A00E4241DCB}" presName="text" presStyleLbl="fgAcc0" presStyleIdx="0" presStyleCnt="3">
        <dgm:presLayoutVars>
          <dgm:chPref val="3"/>
        </dgm:presLayoutVars>
      </dgm:prSet>
      <dgm:spPr/>
    </dgm:pt>
    <dgm:pt modelId="{9930AEBE-A472-4252-BF9B-9D74B1A67168}" type="pres">
      <dgm:prSet presAssocID="{8FA8BA32-BDD0-4A7E-ABDA-2A00E4241DCB}" presName="hierChild2" presStyleCnt="0"/>
      <dgm:spPr/>
    </dgm:pt>
    <dgm:pt modelId="{31EA390B-A505-44CD-A0B5-728239B8B6CE}" type="pres">
      <dgm:prSet presAssocID="{95E9A441-F8A2-41E1-AACE-E943FD611B12}" presName="hierRoot1" presStyleCnt="0"/>
      <dgm:spPr/>
    </dgm:pt>
    <dgm:pt modelId="{A5DB1F77-40F7-48B6-A448-74ECBC4895A7}" type="pres">
      <dgm:prSet presAssocID="{95E9A441-F8A2-41E1-AACE-E943FD611B12}" presName="composite" presStyleCnt="0"/>
      <dgm:spPr/>
    </dgm:pt>
    <dgm:pt modelId="{8F36FF2E-5433-4979-8C3D-B43F175580B9}" type="pres">
      <dgm:prSet presAssocID="{95E9A441-F8A2-41E1-AACE-E943FD611B12}" presName="background" presStyleLbl="node0" presStyleIdx="1" presStyleCnt="3"/>
      <dgm:spPr/>
    </dgm:pt>
    <dgm:pt modelId="{519285F9-CAEB-49B2-B89D-7333D5DF6B3B}" type="pres">
      <dgm:prSet presAssocID="{95E9A441-F8A2-41E1-AACE-E943FD611B12}" presName="text" presStyleLbl="fgAcc0" presStyleIdx="1" presStyleCnt="3">
        <dgm:presLayoutVars>
          <dgm:chPref val="3"/>
        </dgm:presLayoutVars>
      </dgm:prSet>
      <dgm:spPr/>
    </dgm:pt>
    <dgm:pt modelId="{FA95656E-ADE6-4289-80FD-57C2AB6D0590}" type="pres">
      <dgm:prSet presAssocID="{95E9A441-F8A2-41E1-AACE-E943FD611B12}" presName="hierChild2" presStyleCnt="0"/>
      <dgm:spPr/>
    </dgm:pt>
    <dgm:pt modelId="{D4BAFCD8-6A4A-499E-B261-22780E8F2A3D}" type="pres">
      <dgm:prSet presAssocID="{22E54D8E-6351-4469-BCC1-AF0460B92523}" presName="hierRoot1" presStyleCnt="0"/>
      <dgm:spPr/>
    </dgm:pt>
    <dgm:pt modelId="{2FA05CD8-6564-4FB0-8F1C-B20DD41A85B5}" type="pres">
      <dgm:prSet presAssocID="{22E54D8E-6351-4469-BCC1-AF0460B92523}" presName="composite" presStyleCnt="0"/>
      <dgm:spPr/>
    </dgm:pt>
    <dgm:pt modelId="{EBF5BB18-B8CD-4156-8E62-C0907D05A148}" type="pres">
      <dgm:prSet presAssocID="{22E54D8E-6351-4469-BCC1-AF0460B92523}" presName="background" presStyleLbl="node0" presStyleIdx="2" presStyleCnt="3"/>
      <dgm:spPr/>
    </dgm:pt>
    <dgm:pt modelId="{DA346E06-3F92-4A80-B8EB-26F492EE0915}" type="pres">
      <dgm:prSet presAssocID="{22E54D8E-6351-4469-BCC1-AF0460B92523}" presName="text" presStyleLbl="fgAcc0" presStyleIdx="2" presStyleCnt="3">
        <dgm:presLayoutVars>
          <dgm:chPref val="3"/>
        </dgm:presLayoutVars>
      </dgm:prSet>
      <dgm:spPr/>
    </dgm:pt>
    <dgm:pt modelId="{34354C81-5AF3-400B-B230-BD9F1A79673D}" type="pres">
      <dgm:prSet presAssocID="{22E54D8E-6351-4469-BCC1-AF0460B92523}" presName="hierChild2" presStyleCnt="0"/>
      <dgm:spPr/>
    </dgm:pt>
  </dgm:ptLst>
  <dgm:cxnLst>
    <dgm:cxn modelId="{65FBD500-F230-43FF-8CAC-CA295D31D728}" srcId="{B09DEE33-31B0-4FD9-8EFA-8F0B8B8F648C}" destId="{22E54D8E-6351-4469-BCC1-AF0460B92523}" srcOrd="2" destOrd="0" parTransId="{18F4210A-7FD1-4898-9511-BCC510AD3418}" sibTransId="{C84BA2F8-DF41-494A-87C5-F00C146F6BDF}"/>
    <dgm:cxn modelId="{2EFB925D-1059-4243-AC68-23D4E9D9A4AF}" type="presOf" srcId="{95E9A441-F8A2-41E1-AACE-E943FD611B12}" destId="{519285F9-CAEB-49B2-B89D-7333D5DF6B3B}" srcOrd="0" destOrd="0" presId="urn:microsoft.com/office/officeart/2005/8/layout/hierarchy1"/>
    <dgm:cxn modelId="{5CB5BE5E-26D4-46BD-8DDD-E8BDB64848BC}" type="presOf" srcId="{8FA8BA32-BDD0-4A7E-ABDA-2A00E4241DCB}" destId="{C3685ED9-2CD9-4606-B686-A134D92B823A}" srcOrd="0" destOrd="0" presId="urn:microsoft.com/office/officeart/2005/8/layout/hierarchy1"/>
    <dgm:cxn modelId="{A5E54361-C5FA-416B-9D95-A98C2B772E6C}" srcId="{B09DEE33-31B0-4FD9-8EFA-8F0B8B8F648C}" destId="{95E9A441-F8A2-41E1-AACE-E943FD611B12}" srcOrd="1" destOrd="0" parTransId="{C240537F-0A99-4D4A-A5D7-51CFA0E2652F}" sibTransId="{3EA690EF-529C-4E97-BC83-2DAEAA819904}"/>
    <dgm:cxn modelId="{F5D1C856-0853-4033-928B-CFF5D6638AFE}" srcId="{B09DEE33-31B0-4FD9-8EFA-8F0B8B8F648C}" destId="{8FA8BA32-BDD0-4A7E-ABDA-2A00E4241DCB}" srcOrd="0" destOrd="0" parTransId="{BB39598B-E0C5-4398-B738-CCBBBC844CDB}" sibTransId="{D815FD15-71FC-4411-9BC0-2408CC43B969}"/>
    <dgm:cxn modelId="{E5C1B687-6AAA-49FF-A8AC-A404BCD47397}" type="presOf" srcId="{B09DEE33-31B0-4FD9-8EFA-8F0B8B8F648C}" destId="{38F9EA13-BD5E-4E1D-9025-25EB10AD73E5}" srcOrd="0" destOrd="0" presId="urn:microsoft.com/office/officeart/2005/8/layout/hierarchy1"/>
    <dgm:cxn modelId="{543F4BB8-BFD2-4EA3-8B99-C00377D3B746}" type="presOf" srcId="{22E54D8E-6351-4469-BCC1-AF0460B92523}" destId="{DA346E06-3F92-4A80-B8EB-26F492EE0915}" srcOrd="0" destOrd="0" presId="urn:microsoft.com/office/officeart/2005/8/layout/hierarchy1"/>
    <dgm:cxn modelId="{D13FD33C-AFA1-4351-BFE4-C87614F5BD74}" type="presParOf" srcId="{38F9EA13-BD5E-4E1D-9025-25EB10AD73E5}" destId="{404D5573-F292-48E0-8BD7-FE1166042B9A}" srcOrd="0" destOrd="0" presId="urn:microsoft.com/office/officeart/2005/8/layout/hierarchy1"/>
    <dgm:cxn modelId="{43D1BFE8-7111-41F1-8AF5-67247555262E}" type="presParOf" srcId="{404D5573-F292-48E0-8BD7-FE1166042B9A}" destId="{61015EA3-6EFD-40ED-B858-56CC6B66ABE4}" srcOrd="0" destOrd="0" presId="urn:microsoft.com/office/officeart/2005/8/layout/hierarchy1"/>
    <dgm:cxn modelId="{46699043-4959-43B7-B08E-5233B0BCBD43}" type="presParOf" srcId="{61015EA3-6EFD-40ED-B858-56CC6B66ABE4}" destId="{DAF53E37-DD5B-4243-B93B-987C0F62CC59}" srcOrd="0" destOrd="0" presId="urn:microsoft.com/office/officeart/2005/8/layout/hierarchy1"/>
    <dgm:cxn modelId="{A9DC2FF5-2A4F-47D7-8016-08CE68670349}" type="presParOf" srcId="{61015EA3-6EFD-40ED-B858-56CC6B66ABE4}" destId="{C3685ED9-2CD9-4606-B686-A134D92B823A}" srcOrd="1" destOrd="0" presId="urn:microsoft.com/office/officeart/2005/8/layout/hierarchy1"/>
    <dgm:cxn modelId="{A45FF420-4E05-4CBB-96A2-CFF165277EF1}" type="presParOf" srcId="{404D5573-F292-48E0-8BD7-FE1166042B9A}" destId="{9930AEBE-A472-4252-BF9B-9D74B1A67168}" srcOrd="1" destOrd="0" presId="urn:microsoft.com/office/officeart/2005/8/layout/hierarchy1"/>
    <dgm:cxn modelId="{E5394CFB-DDF5-4832-BA53-2AB9D1BE63C1}" type="presParOf" srcId="{38F9EA13-BD5E-4E1D-9025-25EB10AD73E5}" destId="{31EA390B-A505-44CD-A0B5-728239B8B6CE}" srcOrd="1" destOrd="0" presId="urn:microsoft.com/office/officeart/2005/8/layout/hierarchy1"/>
    <dgm:cxn modelId="{53C9E815-449E-4B97-8425-F4EAC8BFFE78}" type="presParOf" srcId="{31EA390B-A505-44CD-A0B5-728239B8B6CE}" destId="{A5DB1F77-40F7-48B6-A448-74ECBC4895A7}" srcOrd="0" destOrd="0" presId="urn:microsoft.com/office/officeart/2005/8/layout/hierarchy1"/>
    <dgm:cxn modelId="{CBDF4642-9CEB-4ABD-AE23-93B45029745D}" type="presParOf" srcId="{A5DB1F77-40F7-48B6-A448-74ECBC4895A7}" destId="{8F36FF2E-5433-4979-8C3D-B43F175580B9}" srcOrd="0" destOrd="0" presId="urn:microsoft.com/office/officeart/2005/8/layout/hierarchy1"/>
    <dgm:cxn modelId="{7BE79B7F-4E86-441A-AEA8-129FFE5A8523}" type="presParOf" srcId="{A5DB1F77-40F7-48B6-A448-74ECBC4895A7}" destId="{519285F9-CAEB-49B2-B89D-7333D5DF6B3B}" srcOrd="1" destOrd="0" presId="urn:microsoft.com/office/officeart/2005/8/layout/hierarchy1"/>
    <dgm:cxn modelId="{D8A68A03-FCEC-47A9-A15E-FEB70F4C04BC}" type="presParOf" srcId="{31EA390B-A505-44CD-A0B5-728239B8B6CE}" destId="{FA95656E-ADE6-4289-80FD-57C2AB6D0590}" srcOrd="1" destOrd="0" presId="urn:microsoft.com/office/officeart/2005/8/layout/hierarchy1"/>
    <dgm:cxn modelId="{6C8D7248-AD78-4360-B1B0-9CBB4C7B202B}" type="presParOf" srcId="{38F9EA13-BD5E-4E1D-9025-25EB10AD73E5}" destId="{D4BAFCD8-6A4A-499E-B261-22780E8F2A3D}" srcOrd="2" destOrd="0" presId="urn:microsoft.com/office/officeart/2005/8/layout/hierarchy1"/>
    <dgm:cxn modelId="{D8AEB07C-0019-46DE-B26A-E0A75140C093}" type="presParOf" srcId="{D4BAFCD8-6A4A-499E-B261-22780E8F2A3D}" destId="{2FA05CD8-6564-4FB0-8F1C-B20DD41A85B5}" srcOrd="0" destOrd="0" presId="urn:microsoft.com/office/officeart/2005/8/layout/hierarchy1"/>
    <dgm:cxn modelId="{7E43580B-60B8-4D26-8C56-798C2772137B}" type="presParOf" srcId="{2FA05CD8-6564-4FB0-8F1C-B20DD41A85B5}" destId="{EBF5BB18-B8CD-4156-8E62-C0907D05A148}" srcOrd="0" destOrd="0" presId="urn:microsoft.com/office/officeart/2005/8/layout/hierarchy1"/>
    <dgm:cxn modelId="{D2D47CA9-476E-4311-AB9F-DB71FE4E1ABF}" type="presParOf" srcId="{2FA05CD8-6564-4FB0-8F1C-B20DD41A85B5}" destId="{DA346E06-3F92-4A80-B8EB-26F492EE0915}" srcOrd="1" destOrd="0" presId="urn:microsoft.com/office/officeart/2005/8/layout/hierarchy1"/>
    <dgm:cxn modelId="{25FA3286-9C45-4D0B-88BE-9EA3132FA597}" type="presParOf" srcId="{D4BAFCD8-6A4A-499E-B261-22780E8F2A3D}" destId="{34354C81-5AF3-400B-B230-BD9F1A7967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53E37-DD5B-4243-B93B-987C0F62CC59}">
      <dsp:nvSpPr>
        <dsp:cNvPr id="0" name=""/>
        <dsp:cNvSpPr/>
      </dsp:nvSpPr>
      <dsp:spPr>
        <a:xfrm>
          <a:off x="0"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85ED9-2CD9-4606-B686-A134D92B823A}">
      <dsp:nvSpPr>
        <dsp:cNvPr id="0" name=""/>
        <dsp:cNvSpPr/>
      </dsp:nvSpPr>
      <dsp:spPr>
        <a:xfrm>
          <a:off x="317830"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appropriate for all activities; PowerPoint may not be suitable for activities that require hands-on practice or sensory stimulation.</a:t>
          </a:r>
          <a:endParaRPr lang="en-US" sz="1900" kern="1200"/>
        </a:p>
      </dsp:txBody>
      <dsp:txXfrm>
        <a:off x="371031" y="563143"/>
        <a:ext cx="2754074" cy="1710000"/>
      </dsp:txXfrm>
    </dsp:sp>
    <dsp:sp modelId="{8F36FF2E-5433-4979-8C3D-B43F175580B9}">
      <dsp:nvSpPr>
        <dsp:cNvPr id="0" name=""/>
        <dsp:cNvSpPr/>
      </dsp:nvSpPr>
      <dsp:spPr>
        <a:xfrm>
          <a:off x="3496137"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285F9-CAEB-49B2-B89D-7333D5DF6B3B}">
      <dsp:nvSpPr>
        <dsp:cNvPr id="0" name=""/>
        <dsp:cNvSpPr/>
      </dsp:nvSpPr>
      <dsp:spPr>
        <a:xfrm>
          <a:off x="3813968"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Tech issues; setting up a PowerPoint can be difficult if you don’t know all that much about the technology involved.</a:t>
          </a:r>
          <a:endParaRPr lang="en-US" sz="1900" kern="1200"/>
        </a:p>
      </dsp:txBody>
      <dsp:txXfrm>
        <a:off x="3867169" y="563143"/>
        <a:ext cx="2754074" cy="1710000"/>
      </dsp:txXfrm>
    </dsp:sp>
    <dsp:sp modelId="{EBF5BB18-B8CD-4156-8E62-C0907D05A148}">
      <dsp:nvSpPr>
        <dsp:cNvPr id="0" name=""/>
        <dsp:cNvSpPr/>
      </dsp:nvSpPr>
      <dsp:spPr>
        <a:xfrm>
          <a:off x="6992275"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346E06-3F92-4A80-B8EB-26F492EE0915}">
      <dsp:nvSpPr>
        <dsp:cNvPr id="0" name=""/>
        <dsp:cNvSpPr/>
      </dsp:nvSpPr>
      <dsp:spPr>
        <a:xfrm>
          <a:off x="7310106"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interactive; PowerPoint is mainly for showing information not interacting with others (staff, patients etc..).</a:t>
          </a:r>
          <a:endParaRPr lang="en-US" sz="1900" kern="1200"/>
        </a:p>
      </dsp:txBody>
      <dsp:txXfrm>
        <a:off x="7363307" y="563143"/>
        <a:ext cx="2754074" cy="171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F5DB50-5077-444F-9BAA-8936F237137B}" type="datetimeFigureOut">
              <a:t>10/5/2025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566222-F118-4495-898C-4491EF6BF6E2}" type="slidenum">
              <a:t>‹#›</a:t>
            </a:fld>
            <a:endParaRPr lang="en-GB"/>
          </a:p>
        </p:txBody>
      </p:sp>
    </p:spTree>
    <p:extLst>
      <p:ext uri="{BB962C8B-B14F-4D97-AF65-F5344CB8AC3E}">
        <p14:creationId xmlns:p14="http://schemas.microsoft.com/office/powerpoint/2010/main" val="761749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7027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5262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912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502666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5587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1303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5702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06178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7765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659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07652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9032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92431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8000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861043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92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10/5/2025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6866199"/>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loudmounter.net/pros-and-cons-of-onedrive/" TargetMode="External"/><Relationship Id="rId7" Type="http://schemas.openxmlformats.org/officeDocument/2006/relationships/hyperlink" Target="https://pmc.ncbi.nlm.nih.gov/articles/PMC10861323/" TargetMode="External"/><Relationship Id="rId2" Type="http://schemas.openxmlformats.org/officeDocument/2006/relationships/hyperlink" Target="https://www.howtogeek.com/reasons-why-you-should-use-microsoft-onedrive/" TargetMode="External"/><Relationship Id="rId1" Type="http://schemas.openxmlformats.org/officeDocument/2006/relationships/slideLayout" Target="../slideLayouts/slideLayout2.xml"/><Relationship Id="rId6" Type="http://schemas.openxmlformats.org/officeDocument/2006/relationships/hyperlink" Target="https://www.theaccessgroup.com/en-gb/health-social-care/sectors/care-homes/" TargetMode="External"/><Relationship Id="rId5" Type="http://schemas.openxmlformats.org/officeDocument/2006/relationships/hyperlink" Target="https://www.scirp.org/reference/referencespapers?referenceid=3173658" TargetMode="External"/><Relationship Id="rId4" Type="http://schemas.openxmlformats.org/officeDocument/2006/relationships/hyperlink" Target="https://www.microsoft.com/en-us/microsoft-365-life-hacks/organization/5-reasons-to-use-onedrive-for-online-storage?msockid=2203f2f3d60b68f10b2de4a8d73769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10484" y="11321"/>
            <a:ext cx="6738398" cy="3945909"/>
          </a:xfrm>
        </p:spPr>
        <p:txBody>
          <a:bodyPr/>
          <a:lstStyle/>
          <a:p>
            <a:pPr algn="ctr"/>
            <a:r>
              <a:rPr lang="en-GB" sz="3600">
                <a:solidFill>
                  <a:schemeClr val="tx1"/>
                </a:solidFill>
                <a:latin typeface="Arial"/>
                <a:cs typeface="Arial"/>
              </a:rPr>
              <a:t>LCHS4007 Digital Skills and Research Methods</a:t>
            </a:r>
            <a:br>
              <a:rPr lang="en-GB" sz="3600">
                <a:latin typeface="Arial"/>
                <a:cs typeface="Arial"/>
              </a:rPr>
            </a:br>
            <a:br>
              <a:rPr lang="en-GB" sz="3600">
                <a:latin typeface="Arial"/>
                <a:cs typeface="Arial"/>
              </a:rPr>
            </a:br>
            <a:r>
              <a:rPr lang="en-GB" sz="3600">
                <a:solidFill>
                  <a:schemeClr val="tx1"/>
                </a:solidFill>
                <a:latin typeface="Arial"/>
                <a:cs typeface="Arial"/>
              </a:rPr>
              <a:t>Assessment 1 presentation</a:t>
            </a:r>
            <a:br>
              <a:rPr lang="en-GB" sz="3600">
                <a:latin typeface="Arial"/>
                <a:cs typeface="Arial"/>
              </a:rPr>
            </a:br>
            <a:r>
              <a:rPr lang="en-GB" sz="3600">
                <a:solidFill>
                  <a:schemeClr val="tx1"/>
                </a:solidFill>
                <a:latin typeface="Arial"/>
                <a:cs typeface="Arial"/>
              </a:rPr>
              <a:t> </a:t>
            </a:r>
            <a:br>
              <a:rPr lang="en-US"/>
            </a:br>
            <a:r>
              <a:rPr lang="en-GB" sz="3600">
                <a:solidFill>
                  <a:schemeClr val="tx1"/>
                </a:solidFill>
                <a:latin typeface="Arial"/>
                <a:cs typeface="Arial"/>
              </a:rPr>
              <a:t>Lecturer: Anika Tahsin Ahmed </a:t>
            </a:r>
            <a:r>
              <a:rPr lang="en-GB" sz="3600">
                <a:solidFill>
                  <a:schemeClr val="tx1"/>
                </a:solidFill>
              </a:rPr>
              <a:t> </a:t>
            </a:r>
            <a:endParaRPr lang="en-US" sz="3600">
              <a:solidFill>
                <a:schemeClr val="tx1"/>
              </a:solidFill>
            </a:endParaRPr>
          </a:p>
        </p:txBody>
      </p:sp>
      <p:sp>
        <p:nvSpPr>
          <p:cNvPr id="3" name="Subtitle 2"/>
          <p:cNvSpPr>
            <a:spLocks noGrp="1"/>
          </p:cNvSpPr>
          <p:nvPr>
            <p:ph type="subTitle" idx="1"/>
          </p:nvPr>
        </p:nvSpPr>
        <p:spPr>
          <a:xfrm>
            <a:off x="1180582" y="4309780"/>
            <a:ext cx="7766936" cy="2898926"/>
          </a:xfrm>
        </p:spPr>
        <p:txBody>
          <a:bodyPr vert="horz" lIns="91440" tIns="45720" rIns="91440" bIns="45720" rtlCol="0" anchor="t">
            <a:noAutofit/>
          </a:bodyPr>
          <a:lstStyle/>
          <a:p>
            <a:pPr algn="ctr"/>
            <a:r>
              <a:rPr lang="en-GB" sz="2400">
                <a:solidFill>
                  <a:schemeClr val="tx1"/>
                </a:solidFill>
                <a:latin typeface="Arial"/>
                <a:cs typeface="Arial"/>
              </a:rPr>
              <a:t>Name: Mariyaa Iqbal.  2506503</a:t>
            </a:r>
            <a:endParaRPr lang="en-US" sz="2400">
              <a:solidFill>
                <a:schemeClr val="tx1"/>
              </a:solidFill>
              <a:latin typeface="Arial"/>
              <a:cs typeface="Arial"/>
            </a:endParaRPr>
          </a:p>
          <a:p>
            <a:pPr algn="ctr"/>
            <a:r>
              <a:rPr lang="en-GB" sz="2400">
                <a:solidFill>
                  <a:schemeClr val="tx1"/>
                </a:solidFill>
                <a:latin typeface="Arial"/>
                <a:cs typeface="Arial"/>
              </a:rPr>
              <a:t>Name: Barbara Singh. 2507806</a:t>
            </a:r>
          </a:p>
          <a:p>
            <a:pPr algn="ctr"/>
            <a:r>
              <a:rPr lang="en-GB" sz="2400">
                <a:solidFill>
                  <a:schemeClr val="tx1"/>
                </a:solidFill>
                <a:latin typeface="Arial"/>
                <a:cs typeface="Arial"/>
              </a:rPr>
              <a:t>Name: </a:t>
            </a:r>
            <a:r>
              <a:rPr lang="en-GB" sz="2400" err="1">
                <a:solidFill>
                  <a:schemeClr val="tx1"/>
                </a:solidFill>
                <a:latin typeface="Arial"/>
                <a:cs typeface="Arial"/>
              </a:rPr>
              <a:t>Gul</a:t>
            </a:r>
            <a:r>
              <a:rPr lang="en-GB" sz="2400">
                <a:solidFill>
                  <a:schemeClr val="tx1"/>
                </a:solidFill>
                <a:latin typeface="Arial"/>
                <a:cs typeface="Arial"/>
              </a:rPr>
              <a:t> Bahar. 2507001</a:t>
            </a:r>
          </a:p>
          <a:p>
            <a:pPr algn="ctr"/>
            <a:r>
              <a:rPr lang="en-GB" sz="2400">
                <a:solidFill>
                  <a:schemeClr val="tx1"/>
                </a:solidFill>
                <a:latin typeface="Arial"/>
                <a:cs typeface="Arial"/>
              </a:rPr>
              <a:t>Name: Idil Ali.  2506385</a:t>
            </a:r>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420B-5B37-4A83-3B7F-73A73672C574}"/>
              </a:ext>
            </a:extLst>
          </p:cNvPr>
          <p:cNvSpPr>
            <a:spLocks noGrp="1"/>
          </p:cNvSpPr>
          <p:nvPr>
            <p:ph type="title"/>
          </p:nvPr>
        </p:nvSpPr>
        <p:spPr/>
        <p:txBody>
          <a:bodyPr/>
          <a:lstStyle/>
          <a:p>
            <a:r>
              <a:rPr lang="en-GB" u="sng">
                <a:latin typeface="Arial" panose="020B0604020202020204" pitchFamily="34" charset="0"/>
                <a:cs typeface="Arial" panose="020B0604020202020204" pitchFamily="34" charset="0"/>
              </a:rPr>
              <a:t>Content page</a:t>
            </a:r>
            <a:endParaRPr lang="en-US"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D47774-25D1-5A18-EA3E-D532FB420C86}"/>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r>
              <a:rPr lang="en-GB" sz="1700">
                <a:solidFill>
                  <a:schemeClr val="tx1"/>
                </a:solidFill>
                <a:latin typeface="Arial"/>
                <a:cs typeface="Arial"/>
              </a:rPr>
              <a:t>    </a:t>
            </a:r>
          </a:p>
          <a:p>
            <a:endParaRPr lang="en-US"/>
          </a:p>
        </p:txBody>
      </p:sp>
      <p:sp>
        <p:nvSpPr>
          <p:cNvPr id="4" name="TextBox 3">
            <a:extLst>
              <a:ext uri="{FF2B5EF4-FFF2-40B4-BE49-F238E27FC236}">
                <a16:creationId xmlns:a16="http://schemas.microsoft.com/office/drawing/2014/main" id="{B72122A8-751A-14B8-5817-7831E9B95D9B}"/>
              </a:ext>
            </a:extLst>
          </p:cNvPr>
          <p:cNvSpPr txBox="1"/>
          <p:nvPr/>
        </p:nvSpPr>
        <p:spPr>
          <a:xfrm>
            <a:off x="296333" y="1270000"/>
            <a:ext cx="7715249" cy="5770811"/>
          </a:xfrm>
          <a:prstGeom prst="rect">
            <a:avLst/>
          </a:prstGeom>
          <a:noFill/>
        </p:spPr>
        <p:txBody>
          <a:bodyPr wrap="square" rtlCol="0">
            <a:spAutoFit/>
          </a:bodyPr>
          <a:lstStyle/>
          <a:p>
            <a:pPr algn="l">
              <a:lnSpc>
                <a:spcPct val="150000"/>
              </a:lnSpc>
            </a:pPr>
            <a:r>
              <a:rPr lang="en-GB">
                <a:latin typeface="Arial" panose="020B0604020202020204" pitchFamily="34" charset="0"/>
                <a:cs typeface="Arial" panose="020B0604020202020204" pitchFamily="34" charset="0"/>
              </a:rPr>
              <a:t>Introduction………………………………………………… 3</a:t>
            </a:r>
          </a:p>
          <a:p>
            <a:pPr algn="l">
              <a:lnSpc>
                <a:spcPct val="150000"/>
              </a:lnSpc>
            </a:pPr>
            <a:r>
              <a:rPr lang="en-GB">
                <a:latin typeface="Arial" panose="020B0604020202020204" pitchFamily="34" charset="0"/>
                <a:cs typeface="Arial" panose="020B0604020202020204" pitchFamily="34" charset="0"/>
              </a:rPr>
              <a:t>What is PowerPoint…………………………………..…….4</a:t>
            </a:r>
          </a:p>
          <a:p>
            <a:pPr algn="l">
              <a:lnSpc>
                <a:spcPct val="150000"/>
              </a:lnSpc>
            </a:pPr>
            <a:r>
              <a:rPr lang="en-GB">
                <a:latin typeface="Arial" panose="020B0604020202020204" pitchFamily="34" charset="0"/>
                <a:cs typeface="Arial" panose="020B0604020202020204" pitchFamily="34" charset="0"/>
              </a:rPr>
              <a:t>Benefits of PowerPoint…………………………..…………5</a:t>
            </a:r>
          </a:p>
          <a:p>
            <a:pPr algn="l">
              <a:lnSpc>
                <a:spcPct val="150000"/>
              </a:lnSpc>
            </a:pPr>
            <a:r>
              <a:rPr lang="en-GB">
                <a:latin typeface="Arial" panose="020B0604020202020204" pitchFamily="34" charset="0"/>
                <a:cs typeface="Arial" panose="020B0604020202020204" pitchFamily="34" charset="0"/>
              </a:rPr>
              <a:t>Limitations of PowerPoint…………………………………..6</a:t>
            </a:r>
          </a:p>
          <a:p>
            <a:pPr algn="l">
              <a:lnSpc>
                <a:spcPct val="150000"/>
              </a:lnSpc>
            </a:pPr>
            <a:r>
              <a:rPr lang="en-GB">
                <a:latin typeface="Arial" panose="020B0604020202020204" pitchFamily="34" charset="0"/>
                <a:cs typeface="Arial" panose="020B0604020202020204" pitchFamily="34" charset="0"/>
              </a:rPr>
              <a:t>What is one drive and why is it important …..……………7</a:t>
            </a:r>
          </a:p>
          <a:p>
            <a:pPr algn="l">
              <a:lnSpc>
                <a:spcPct val="150000"/>
              </a:lnSpc>
            </a:pPr>
            <a:r>
              <a:rPr lang="en-GB">
                <a:latin typeface="Arial" panose="020B0604020202020204" pitchFamily="34" charset="0"/>
                <a:cs typeface="Arial" panose="020B0604020202020204" pitchFamily="34" charset="0"/>
              </a:rPr>
              <a:t>Benefits of one drive…………………………………..…….8</a:t>
            </a:r>
          </a:p>
          <a:p>
            <a:pPr algn="l">
              <a:lnSpc>
                <a:spcPct val="150000"/>
              </a:lnSpc>
            </a:pPr>
            <a:r>
              <a:rPr lang="en-GB">
                <a:latin typeface="Arial" panose="020B0604020202020204" pitchFamily="34" charset="0"/>
                <a:cs typeface="Arial" panose="020B0604020202020204" pitchFamily="34" charset="0"/>
              </a:rPr>
              <a:t>Limitations of one drive……………………………..………9</a:t>
            </a:r>
          </a:p>
          <a:p>
            <a:pPr algn="l">
              <a:lnSpc>
                <a:spcPct val="150000"/>
              </a:lnSpc>
            </a:pPr>
            <a:r>
              <a:rPr lang="en-GB">
                <a:latin typeface="Arial" panose="020B0604020202020204" pitchFamily="34" charset="0"/>
                <a:cs typeface="Arial" panose="020B0604020202020204" pitchFamily="34" charset="0"/>
              </a:rPr>
              <a:t>Impact of limited digital skills PowerPoint ………..……….10</a:t>
            </a:r>
          </a:p>
          <a:p>
            <a:pPr algn="l">
              <a:lnSpc>
                <a:spcPct val="150000"/>
              </a:lnSpc>
            </a:pPr>
            <a:r>
              <a:rPr lang="en-GB">
                <a:latin typeface="Arial" panose="020B0604020202020204" pitchFamily="34" charset="0"/>
                <a:cs typeface="Arial" panose="020B0604020202020204" pitchFamily="34" charset="0"/>
              </a:rPr>
              <a:t>Impact of limited digital skills one drive……………………11</a:t>
            </a:r>
          </a:p>
          <a:p>
            <a:pPr algn="l">
              <a:lnSpc>
                <a:spcPct val="150000"/>
              </a:lnSpc>
            </a:pPr>
            <a:r>
              <a:rPr lang="en-GB">
                <a:latin typeface="Arial" panose="020B0604020202020204" pitchFamily="34" charset="0"/>
                <a:cs typeface="Arial" panose="020B0604020202020204" pitchFamily="34" charset="0"/>
              </a:rPr>
              <a:t>Checklist for digital safety practice………………………...12</a:t>
            </a:r>
          </a:p>
          <a:p>
            <a:pPr algn="l">
              <a:lnSpc>
                <a:spcPct val="150000"/>
              </a:lnSpc>
            </a:pPr>
            <a:r>
              <a:rPr lang="en-GB">
                <a:latin typeface="Arial" panose="020B0604020202020204" pitchFamily="34" charset="0"/>
                <a:cs typeface="Arial" panose="020B0604020202020204" pitchFamily="34" charset="0"/>
              </a:rPr>
              <a:t>Reference list …………………………………………….…..13</a:t>
            </a:r>
          </a:p>
          <a:p>
            <a:pPr algn="l"/>
            <a:endParaRPr lang="en-GB"/>
          </a:p>
          <a:p>
            <a:pPr algn="l"/>
            <a:endParaRPr lang="en-GB"/>
          </a:p>
          <a:p>
            <a:pPr algn="l"/>
            <a:endParaRPr lang="en-GB"/>
          </a:p>
          <a:p>
            <a:pPr algn="l"/>
            <a:endParaRPr lang="en-US"/>
          </a:p>
        </p:txBody>
      </p:sp>
    </p:spTree>
    <p:extLst>
      <p:ext uri="{BB962C8B-B14F-4D97-AF65-F5344CB8AC3E}">
        <p14:creationId xmlns:p14="http://schemas.microsoft.com/office/powerpoint/2010/main" val="4225377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D3B1-C66B-D6A6-A739-81A6E0933FC4}"/>
              </a:ext>
            </a:extLst>
          </p:cNvPr>
          <p:cNvSpPr>
            <a:spLocks noGrp="1"/>
          </p:cNvSpPr>
          <p:nvPr>
            <p:ph type="title"/>
          </p:nvPr>
        </p:nvSpPr>
        <p:spPr/>
        <p:txBody>
          <a:bodyPr/>
          <a:lstStyle/>
          <a:p>
            <a:r>
              <a:rPr lang="en-GB" u="sng">
                <a:latin typeface="Arial" panose="020B0604020202020204" pitchFamily="34" charset="0"/>
                <a:cs typeface="Arial" panose="020B0604020202020204" pitchFamily="34" charset="0"/>
              </a:rPr>
              <a:t>Introduction </a:t>
            </a:r>
            <a:endParaRPr lang="en-US"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3F774A-C774-2230-F959-08AFCC791326}"/>
              </a:ext>
            </a:extLst>
          </p:cNvPr>
          <p:cNvSpPr>
            <a:spLocks noGrp="1"/>
          </p:cNvSpPr>
          <p:nvPr>
            <p:ph idx="1"/>
          </p:nvPr>
        </p:nvSpPr>
        <p:spPr/>
        <p:txBody>
          <a:bodyPr/>
          <a:lstStyle/>
          <a:p>
            <a:pPr>
              <a:lnSpc>
                <a:spcPct val="150000"/>
              </a:lnSpc>
            </a:pPr>
            <a:r>
              <a:rPr lang="en-GB">
                <a:latin typeface="Arial" panose="020B0604020202020204" pitchFamily="34" charset="0"/>
                <a:cs typeface="Arial" panose="020B0604020202020204" pitchFamily="34" charset="0"/>
              </a:rPr>
              <a:t>In this presentation we will be talking about digital skills and research methods, and how they affect staff and residents in a residential care home we have choose to speak about power point and one drive and its benefits and limitation within a care home we will also be talking about the impact of limited digital skills in a care home and digital safety.</a:t>
            </a:r>
          </a:p>
        </p:txBody>
      </p:sp>
    </p:spTree>
    <p:extLst>
      <p:ext uri="{BB962C8B-B14F-4D97-AF65-F5344CB8AC3E}">
        <p14:creationId xmlns:p14="http://schemas.microsoft.com/office/powerpoint/2010/main" val="507387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F265E-E952-7F26-ADF5-8526621559FC}"/>
              </a:ext>
            </a:extLst>
          </p:cNvPr>
          <p:cNvSpPr>
            <a:spLocks noGrp="1"/>
          </p:cNvSpPr>
          <p:nvPr>
            <p:ph type="title"/>
          </p:nvPr>
        </p:nvSpPr>
        <p:spPr/>
        <p:txBody>
          <a:bodyPr/>
          <a:lstStyle/>
          <a:p>
            <a:r>
              <a:rPr lang="en-GB" u="sng"/>
              <a:t>What is PowerPoint </a:t>
            </a:r>
            <a:endParaRPr lang="en-US" u="sng"/>
          </a:p>
        </p:txBody>
      </p:sp>
      <p:sp>
        <p:nvSpPr>
          <p:cNvPr id="3" name="Content Placeholder 2">
            <a:extLst>
              <a:ext uri="{FF2B5EF4-FFF2-40B4-BE49-F238E27FC236}">
                <a16:creationId xmlns:a16="http://schemas.microsoft.com/office/drawing/2014/main" id="{CAB519A4-BE86-592E-CA9C-8416DF42AA69}"/>
              </a:ext>
            </a:extLst>
          </p:cNvPr>
          <p:cNvSpPr>
            <a:spLocks noGrp="1"/>
          </p:cNvSpPr>
          <p:nvPr>
            <p:ph idx="1"/>
          </p:nvPr>
        </p:nvSpPr>
        <p:spPr/>
        <p:txBody>
          <a:bodyPr vert="horz" lIns="91440" tIns="45720" rIns="91440" bIns="45720" rtlCol="0" anchor="t">
            <a:normAutofit/>
          </a:bodyPr>
          <a:lstStyle/>
          <a:p>
            <a:pPr>
              <a:lnSpc>
                <a:spcPct val="150000"/>
              </a:lnSpc>
            </a:pPr>
            <a:r>
              <a:rPr lang="en-US">
                <a:latin typeface="Arial" panose="020B0604020202020204" pitchFamily="34" charset="0"/>
                <a:ea typeface="+mn-lt"/>
                <a:cs typeface="Arial" panose="020B0604020202020204" pitchFamily="34" charset="0"/>
              </a:rPr>
              <a:t>PowerPoint is a computer program made by Microsoft that helps people create presentations. It works by letting you make slides, which are like pages that show information one at a time. You can add words, pictures, videos, and even cool animations to make your presentation more interesting. PowerPoint is used a lot in schools and jobs because it helps people explain things clearly and keep their audience focused. It also has different designs and templates so your slides can look neat and professional. Overall, PowerPoint is a great way to share ideas and teach others in a fun and organized way.</a:t>
            </a:r>
            <a:endParaRPr lang="en-US">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3393945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B69A5-1DB1-4F9D-A50A-3237C0FF6BBF}"/>
              </a:ext>
            </a:extLst>
          </p:cNvPr>
          <p:cNvSpPr>
            <a:spLocks noGrp="1"/>
          </p:cNvSpPr>
          <p:nvPr>
            <p:ph idx="1"/>
          </p:nvPr>
        </p:nvSpPr>
        <p:spPr>
          <a:xfrm>
            <a:off x="958687" y="176117"/>
            <a:ext cx="8549776" cy="2216096"/>
          </a:xfrm>
        </p:spPr>
        <p:txBody>
          <a:bodyPr vert="horz" lIns="91440" tIns="45720" rIns="91440" bIns="45720" rtlCol="0" anchor="t">
            <a:normAutofit/>
          </a:bodyPr>
          <a:lstStyle/>
          <a:p>
            <a:pPr marL="0" indent="0" algn="ctr">
              <a:buNone/>
            </a:pPr>
            <a:r>
              <a:rPr lang="en-US" sz="3200" i="1" u="sng">
                <a:solidFill>
                  <a:schemeClr val="accent1"/>
                </a:solidFill>
                <a:latin typeface="Arial"/>
                <a:cs typeface="Arial"/>
              </a:rPr>
              <a:t>The benefits of how PowerPoint is used within the sunrise residential setting.</a:t>
            </a:r>
            <a:r>
              <a:rPr lang="en-US" sz="3600" u="sng">
                <a:solidFill>
                  <a:schemeClr val="accent1"/>
                </a:solidFill>
              </a:rPr>
              <a:t> </a:t>
            </a:r>
          </a:p>
          <a:p>
            <a:pPr marL="0" indent="0" algn="ctr">
              <a:buNone/>
            </a:pPr>
            <a:endParaRPr lang="en-US" sz="2400"/>
          </a:p>
        </p:txBody>
      </p:sp>
      <p:sp>
        <p:nvSpPr>
          <p:cNvPr id="6" name="TextBox 5">
            <a:extLst>
              <a:ext uri="{FF2B5EF4-FFF2-40B4-BE49-F238E27FC236}">
                <a16:creationId xmlns:a16="http://schemas.microsoft.com/office/drawing/2014/main" id="{1AA6B410-1A85-8C0E-1352-4011F1D75256}"/>
              </a:ext>
            </a:extLst>
          </p:cNvPr>
          <p:cNvSpPr txBox="1"/>
          <p:nvPr/>
        </p:nvSpPr>
        <p:spPr>
          <a:xfrm>
            <a:off x="2054" y="1815471"/>
            <a:ext cx="10257098" cy="41960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AutoNum type="arabicParenR"/>
            </a:pPr>
            <a:r>
              <a:rPr lang="en-GB">
                <a:latin typeface="Arial" panose="020B0604020202020204" pitchFamily="34" charset="0"/>
                <a:cs typeface="Arial" panose="020B0604020202020204" pitchFamily="34" charset="0"/>
              </a:rPr>
              <a:t>One benefit of PowerPoint is using images to visually show staff what there certain tasks are to do such as, how to help patients during medical needs, toiletry needs and moving and handling needs. </a:t>
            </a:r>
            <a:r>
              <a:rPr lang="en-GB">
                <a:latin typeface="Arial" panose="020B0604020202020204" pitchFamily="34" charset="0"/>
                <a:ea typeface="+mn-lt"/>
                <a:cs typeface="Arial" panose="020B0604020202020204" pitchFamily="34" charset="0"/>
              </a:rPr>
              <a:t>(Sugahara and Boland, 2006)</a:t>
            </a:r>
            <a:endParaRPr lang="en-US">
              <a:latin typeface="Arial" panose="020B0604020202020204" pitchFamily="34" charset="0"/>
              <a:cs typeface="Arial" panose="020B0604020202020204" pitchFamily="34" charset="0"/>
            </a:endParaRPr>
          </a:p>
          <a:p>
            <a:pPr marL="342900" indent="-342900">
              <a:lnSpc>
                <a:spcPct val="150000"/>
              </a:lnSpc>
              <a:buAutoNum type="arabicParenR"/>
            </a:pPr>
            <a:r>
              <a:rPr lang="en-GB">
                <a:latin typeface="Arial" panose="020B0604020202020204" pitchFamily="34" charset="0"/>
                <a:cs typeface="Arial" panose="020B0604020202020204" pitchFamily="34" charset="0"/>
              </a:rPr>
              <a:t>PowerPoint can also be used as a timetable for shifts and staff attendance also agendas for meetings. </a:t>
            </a:r>
            <a:r>
              <a:rPr lang="en-GB">
                <a:latin typeface="Arial" panose="020B0604020202020204" pitchFamily="34" charset="0"/>
                <a:ea typeface="+mn-lt"/>
                <a:cs typeface="Arial" panose="020B0604020202020204" pitchFamily="34" charset="0"/>
              </a:rPr>
              <a:t>(Sugahara and Boland, 2006)</a:t>
            </a:r>
          </a:p>
          <a:p>
            <a:pPr marL="342900" indent="-342900">
              <a:lnSpc>
                <a:spcPct val="150000"/>
              </a:lnSpc>
              <a:buAutoNum type="arabicParenR"/>
            </a:pPr>
            <a:r>
              <a:rPr lang="en-GB">
                <a:latin typeface="Arial" panose="020B0604020202020204" pitchFamily="34" charset="0"/>
                <a:cs typeface="Arial" panose="020B0604020202020204" pitchFamily="34" charset="0"/>
              </a:rPr>
              <a:t>PowerPoint can be used to monitor patients behaviour by making slides about each patient and their characteristics such as behaviour towards staff and certain actions. </a:t>
            </a:r>
            <a:r>
              <a:rPr lang="en-GB">
                <a:latin typeface="Arial" panose="020B0604020202020204" pitchFamily="34" charset="0"/>
                <a:ea typeface="+mn-lt"/>
                <a:cs typeface="Arial" panose="020B0604020202020204" pitchFamily="34" charset="0"/>
              </a:rPr>
              <a:t>(Sugahara and Boland, 2006)</a:t>
            </a:r>
          </a:p>
          <a:p>
            <a:pPr marL="342900" indent="-342900">
              <a:lnSpc>
                <a:spcPct val="150000"/>
              </a:lnSpc>
              <a:buAutoNum type="arabicParenR"/>
            </a:pPr>
            <a:endParaRPr lang="en-GB">
              <a:latin typeface="Arial"/>
              <a:cs typeface="Arial"/>
            </a:endParaRPr>
          </a:p>
          <a:p>
            <a:pPr marL="342900" indent="-342900">
              <a:lnSpc>
                <a:spcPct val="150000"/>
              </a:lnSpc>
              <a:buAutoNum type="arabicParenR"/>
            </a:pPr>
            <a:endParaRPr lang="en-GB">
              <a:latin typeface="Arial"/>
              <a:cs typeface="Arial"/>
            </a:endParaRPr>
          </a:p>
        </p:txBody>
      </p:sp>
    </p:spTree>
    <p:extLst>
      <p:ext uri="{BB962C8B-B14F-4D97-AF65-F5344CB8AC3E}">
        <p14:creationId xmlns:p14="http://schemas.microsoft.com/office/powerpoint/2010/main" val="2398515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ED9AF-74BC-139E-0D8B-68AA8DBEDDC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90257D-DEBB-E3C1-C67C-96E28AD6FD87}"/>
              </a:ext>
            </a:extLst>
          </p:cNvPr>
          <p:cNvSpPr>
            <a:spLocks noGrp="1"/>
          </p:cNvSpPr>
          <p:nvPr>
            <p:ph idx="1"/>
          </p:nvPr>
        </p:nvSpPr>
        <p:spPr>
          <a:xfrm>
            <a:off x="958687" y="176117"/>
            <a:ext cx="8549776" cy="2216096"/>
          </a:xfrm>
        </p:spPr>
        <p:txBody>
          <a:bodyPr vert="horz" lIns="91440" tIns="45720" rIns="91440" bIns="45720" rtlCol="0" anchor="t">
            <a:normAutofit/>
          </a:bodyPr>
          <a:lstStyle/>
          <a:p>
            <a:pPr marL="0" indent="0" algn="ctr">
              <a:buNone/>
            </a:pPr>
            <a:r>
              <a:rPr lang="en-US" sz="3200" i="1" u="sng">
                <a:solidFill>
                  <a:schemeClr val="accent1"/>
                </a:solidFill>
                <a:latin typeface="Arial"/>
                <a:cs typeface="Arial"/>
              </a:rPr>
              <a:t>The limitations of how PowerPoint is used within the sunrise residential setting.</a:t>
            </a:r>
            <a:r>
              <a:rPr lang="en-US" sz="3600" u="sng">
                <a:solidFill>
                  <a:schemeClr val="accent1"/>
                </a:solidFill>
              </a:rPr>
              <a:t> </a:t>
            </a:r>
          </a:p>
          <a:p>
            <a:pPr marL="0" indent="0" algn="ctr">
              <a:buNone/>
            </a:pPr>
            <a:endParaRPr lang="en-US" sz="2400"/>
          </a:p>
        </p:txBody>
      </p:sp>
      <p:graphicFrame>
        <p:nvGraphicFramePr>
          <p:cNvPr id="9" name="TextBox 6">
            <a:extLst>
              <a:ext uri="{FF2B5EF4-FFF2-40B4-BE49-F238E27FC236}">
                <a16:creationId xmlns:a16="http://schemas.microsoft.com/office/drawing/2014/main" id="{3E18C4BA-45D2-A988-4B17-1930C4776CA2}"/>
              </a:ext>
            </a:extLst>
          </p:cNvPr>
          <p:cNvGraphicFramePr/>
          <p:nvPr/>
        </p:nvGraphicFramePr>
        <p:xfrm>
          <a:off x="-1" y="1746327"/>
          <a:ext cx="10170583" cy="25343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2108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C7DC8-C65B-E9A7-A7BF-DBBEA877761A}"/>
              </a:ext>
            </a:extLst>
          </p:cNvPr>
          <p:cNvSpPr>
            <a:spLocks noGrp="1"/>
          </p:cNvSpPr>
          <p:nvPr>
            <p:ph type="title"/>
          </p:nvPr>
        </p:nvSpPr>
        <p:spPr/>
        <p:txBody>
          <a:bodyPr/>
          <a:lstStyle/>
          <a:p>
            <a:r>
              <a:rPr lang="en-GB" u="sng"/>
              <a:t>What is one drive and why is it important in care </a:t>
            </a:r>
            <a:endParaRPr lang="en-US" u="sng"/>
          </a:p>
        </p:txBody>
      </p:sp>
      <p:sp>
        <p:nvSpPr>
          <p:cNvPr id="3" name="Content Placeholder 2">
            <a:extLst>
              <a:ext uri="{FF2B5EF4-FFF2-40B4-BE49-F238E27FC236}">
                <a16:creationId xmlns:a16="http://schemas.microsoft.com/office/drawing/2014/main" id="{EC0B70F7-E213-05C8-6F3A-FD97DF5646E6}"/>
              </a:ext>
            </a:extLst>
          </p:cNvPr>
          <p:cNvSpPr>
            <a:spLocks noGrp="1"/>
          </p:cNvSpPr>
          <p:nvPr>
            <p:ph idx="1"/>
          </p:nvPr>
        </p:nvSpPr>
        <p:spPr>
          <a:xfrm>
            <a:off x="338667" y="1705505"/>
            <a:ext cx="8596668" cy="3880773"/>
          </a:xfrm>
        </p:spPr>
        <p:txBody>
          <a:bodyPr vert="horz" lIns="91440" tIns="45720" rIns="91440" bIns="45720" rtlCol="0" anchor="t">
            <a:normAutofit fontScale="25000" lnSpcReduction="20000"/>
          </a:bodyPr>
          <a:lstStyle/>
          <a:p>
            <a:pPr>
              <a:lnSpc>
                <a:spcPct val="150000"/>
              </a:lnSpc>
              <a:buFont typeface="Arial,Sans-Serif" charset="2"/>
              <a:buChar char="•"/>
            </a:pPr>
            <a:r>
              <a:rPr lang="en-GB" sz="6800">
                <a:latin typeface="Arial"/>
                <a:cs typeface="Arial"/>
              </a:rPr>
              <a:t>D</a:t>
            </a:r>
            <a:r>
              <a:rPr lang="en-US" sz="6800" err="1">
                <a:latin typeface="Arial"/>
                <a:cs typeface="Arial"/>
              </a:rPr>
              <a:t>ue</a:t>
            </a:r>
            <a:r>
              <a:rPr lang="en-US" sz="6800">
                <a:latin typeface="Arial"/>
                <a:cs typeface="Arial"/>
              </a:rPr>
              <a:t> to  One</a:t>
            </a:r>
            <a:r>
              <a:rPr lang="en-GB" sz="6800">
                <a:latin typeface="Arial"/>
                <a:cs typeface="Arial"/>
              </a:rPr>
              <a:t> </a:t>
            </a:r>
            <a:r>
              <a:rPr lang="en-US" sz="6800">
                <a:latin typeface="Arial"/>
                <a:cs typeface="Arial"/>
              </a:rPr>
              <a:t>drive having such easy access, the work that usually would have had to be left to be completed the next day can now be done at home, on the bus or even while sat in the park. This ability to open the app anywhere can boost productivity a person can have allowing more tasks to be completed during work hours in effect creating a positive effect on the person's work/school life.  this can also be a benefit for projects that multiple people are working on as they can all access it at the same time giving everyone a chance to not waste precious time which they would while having to wait for other colleagues to leave a document so they can access it. </a:t>
            </a:r>
            <a:endParaRPr lang="en-GB" sz="6800">
              <a:solidFill>
                <a:srgbClr val="000000"/>
              </a:solidFill>
              <a:latin typeface="Arial"/>
              <a:cs typeface="Arial"/>
            </a:endParaRPr>
          </a:p>
          <a:p>
            <a:pPr>
              <a:lnSpc>
                <a:spcPct val="150000"/>
              </a:lnSpc>
              <a:buFont typeface="Arial,Sans-Serif" charset="2"/>
              <a:buChar char="•"/>
            </a:pPr>
            <a:r>
              <a:rPr lang="en-US" sz="6800">
                <a:latin typeface="Arial"/>
                <a:cs typeface="Arial"/>
              </a:rPr>
              <a:t>OneDrive has the ability to keep out anyone who is not </a:t>
            </a:r>
            <a:r>
              <a:rPr lang="en-GB" sz="6800">
                <a:latin typeface="Arial"/>
                <a:cs typeface="Arial"/>
              </a:rPr>
              <a:t>authorise</a:t>
            </a:r>
            <a:r>
              <a:rPr lang="en-US" sz="6800">
                <a:latin typeface="Arial"/>
                <a:cs typeface="Arial"/>
              </a:rPr>
              <a:t> to the document allowing a very safe and secure place to store sensitive data that could potentially fall into the wrong hands causing losses in reputation, financial loss and in some cases damage to a patients/customers health if in a filed where medical care is being provided</a:t>
            </a:r>
            <a:endParaRPr lang="en-US" sz="6800">
              <a:solidFill>
                <a:srgbClr val="000000"/>
              </a:solidFill>
              <a:latin typeface="Arial"/>
              <a:cs typeface="Arial"/>
            </a:endParaRPr>
          </a:p>
          <a:p>
            <a:endParaRPr lang="en-US"/>
          </a:p>
        </p:txBody>
      </p:sp>
    </p:spTree>
    <p:extLst>
      <p:ext uri="{BB962C8B-B14F-4D97-AF65-F5344CB8AC3E}">
        <p14:creationId xmlns:p14="http://schemas.microsoft.com/office/powerpoint/2010/main" val="1359550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7BFC-F425-7280-7FBB-9065C4E0E3E3}"/>
              </a:ext>
            </a:extLst>
          </p:cNvPr>
          <p:cNvSpPr>
            <a:spLocks noGrp="1"/>
          </p:cNvSpPr>
          <p:nvPr>
            <p:ph type="title"/>
          </p:nvPr>
        </p:nvSpPr>
        <p:spPr>
          <a:xfrm>
            <a:off x="2849562" y="609600"/>
            <a:ext cx="6424440" cy="1320800"/>
          </a:xfrm>
        </p:spPr>
        <p:txBody>
          <a:bodyPr>
            <a:normAutofit/>
          </a:bodyPr>
          <a:lstStyle/>
          <a:p>
            <a:r>
              <a:rPr lang="en-GB" u="sng">
                <a:latin typeface="Arial"/>
                <a:ea typeface="Arial" panose="020B0604020202020204" pitchFamily="34" charset="0"/>
                <a:cs typeface="Arial"/>
              </a:rPr>
              <a:t>Benefits, of one drive in sunrise residential care home.</a:t>
            </a:r>
            <a:endParaRPr lang="en-GB" u="sng">
              <a:latin typeface="Trebuchet MS"/>
              <a:cs typeface="Arial"/>
            </a:endParaRPr>
          </a:p>
        </p:txBody>
      </p:sp>
      <p:pic>
        <p:nvPicPr>
          <p:cNvPr id="5" name="Picture 4" descr="Stack of files">
            <a:extLst>
              <a:ext uri="{FF2B5EF4-FFF2-40B4-BE49-F238E27FC236}">
                <a16:creationId xmlns:a16="http://schemas.microsoft.com/office/drawing/2014/main" id="{B01C49F2-9440-9F13-623D-5BEE86D5DCE7}"/>
              </a:ext>
            </a:extLst>
          </p:cNvPr>
          <p:cNvPicPr>
            <a:picLocks noChangeAspect="1"/>
          </p:cNvPicPr>
          <p:nvPr/>
        </p:nvPicPr>
        <p:blipFill>
          <a:blip r:embed="rId2"/>
          <a:srcRect l="45012" t="9091" r="3083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07CCD2F-BF92-589B-26DB-6D6A874422B9}"/>
              </a:ext>
            </a:extLst>
          </p:cNvPr>
          <p:cNvSpPr>
            <a:spLocks noGrp="1"/>
          </p:cNvSpPr>
          <p:nvPr>
            <p:ph idx="1"/>
          </p:nvPr>
        </p:nvSpPr>
        <p:spPr>
          <a:xfrm>
            <a:off x="2849562" y="1930400"/>
            <a:ext cx="6424440" cy="3880773"/>
          </a:xfrm>
        </p:spPr>
        <p:txBody>
          <a:bodyPr vert="horz" lIns="91440" tIns="45720" rIns="91440" bIns="45720" rtlCol="0">
            <a:noAutofit/>
          </a:bodyPr>
          <a:lstStyle/>
          <a:p>
            <a:pPr marL="0" indent="0">
              <a:lnSpc>
                <a:spcPct val="150000"/>
              </a:lnSpc>
              <a:buNone/>
            </a:pPr>
            <a:r>
              <a:rPr lang="en-GB" sz="1300">
                <a:latin typeface="Arial"/>
                <a:cs typeface="Arial"/>
              </a:rPr>
              <a:t>OneDrive helps in care homes by providing cloud-based storage for easy access to files, photos and documents from any device at anytime  while offering access to previous versions of the document so that restoring the document is quick and easy if loss occurs. Due to One drive being so versatile it allows the documents to be accessed on many devices, for example; laptop, tablet as well as a mobile phone. This is due to One-drive being a function found on your Microsoft account allowing you to sign in pretty much instantly as long as you have your login information available. This automatically sync your cloud stored files to the device your currently using allowing fast access when needed which would not be possible back when files were only stored on a singular device and only accessible there.</a:t>
            </a:r>
          </a:p>
          <a:p>
            <a:pPr marL="0" indent="0">
              <a:lnSpc>
                <a:spcPct val="150000"/>
              </a:lnSpc>
              <a:buNone/>
            </a:pPr>
            <a:r>
              <a:rPr lang="en-GB" sz="1300">
                <a:latin typeface="Arial"/>
                <a:cs typeface="Arial"/>
              </a:rPr>
              <a:t>One-drive is great for storing files/documents in the cloud as it makes sure they are safe and will not be lost if the device was ever damaged or stolen, preventing delays that may occur in a job or study if the information was not provided in time. Bonus of the one drive is that you can create folders allowing you to keep everything organised instead of a messy device making it easier for error or loss to occur. </a:t>
            </a:r>
          </a:p>
          <a:p>
            <a:pPr marL="0" indent="0">
              <a:lnSpc>
                <a:spcPct val="150000"/>
              </a:lnSpc>
              <a:buNone/>
            </a:pPr>
            <a:endParaRPr lang="en-GB" sz="1300">
              <a:latin typeface="Arial" panose="020B0604020202020204" pitchFamily="34" charset="0"/>
              <a:cs typeface="Arial" panose="020B0604020202020204" pitchFamily="34" charset="0"/>
            </a:endParaRPr>
          </a:p>
          <a:p>
            <a:pPr marL="0" indent="0">
              <a:lnSpc>
                <a:spcPct val="150000"/>
              </a:lnSpc>
              <a:buNone/>
            </a:pPr>
            <a:endParaRPr lang="en-GB" sz="1300">
              <a:latin typeface="Arial"/>
              <a:cs typeface="Arial"/>
            </a:endParaRPr>
          </a:p>
          <a:p>
            <a:pPr marL="0" indent="0">
              <a:lnSpc>
                <a:spcPct val="150000"/>
              </a:lnSpc>
              <a:buNone/>
            </a:pPr>
            <a:endParaRPr lang="en-GB" sz="1300">
              <a:latin typeface="Arial"/>
              <a:cs typeface="Arial"/>
            </a:endParaRPr>
          </a:p>
        </p:txBody>
      </p:sp>
    </p:spTree>
    <p:extLst>
      <p:ext uri="{BB962C8B-B14F-4D97-AF65-F5344CB8AC3E}">
        <p14:creationId xmlns:p14="http://schemas.microsoft.com/office/powerpoint/2010/main" val="2853075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C7CF-6FB2-5E21-F6FB-504F1AABD0BA}"/>
              </a:ext>
            </a:extLst>
          </p:cNvPr>
          <p:cNvSpPr>
            <a:spLocks noGrp="1"/>
          </p:cNvSpPr>
          <p:nvPr>
            <p:ph type="title"/>
          </p:nvPr>
        </p:nvSpPr>
        <p:spPr/>
        <p:txBody>
          <a:bodyPr/>
          <a:lstStyle/>
          <a:p>
            <a:r>
              <a:rPr lang="en-GB" u="sng"/>
              <a:t>One drive limitation </a:t>
            </a:r>
            <a:endParaRPr lang="en-US" u="sng"/>
          </a:p>
        </p:txBody>
      </p:sp>
      <p:sp>
        <p:nvSpPr>
          <p:cNvPr id="3" name="Content Placeholder 2">
            <a:extLst>
              <a:ext uri="{FF2B5EF4-FFF2-40B4-BE49-F238E27FC236}">
                <a16:creationId xmlns:a16="http://schemas.microsoft.com/office/drawing/2014/main" id="{BFE30ECA-3BDC-1F8F-0EBB-AE8665EBB67C}"/>
              </a:ext>
            </a:extLst>
          </p:cNvPr>
          <p:cNvSpPr>
            <a:spLocks noGrp="1"/>
          </p:cNvSpPr>
          <p:nvPr>
            <p:ph idx="1"/>
          </p:nvPr>
        </p:nvSpPr>
        <p:spPr>
          <a:xfrm>
            <a:off x="476251" y="1684339"/>
            <a:ext cx="8596668" cy="3880773"/>
          </a:xfrm>
        </p:spPr>
        <p:txBody>
          <a:bodyPr vert="horz" lIns="91440" tIns="45720" rIns="91440" bIns="45720" rtlCol="0" anchor="t">
            <a:noAutofit/>
          </a:bodyPr>
          <a:lstStyle/>
          <a:p>
            <a:pPr marL="0" indent="0">
              <a:lnSpc>
                <a:spcPct val="160000"/>
              </a:lnSpc>
              <a:buNone/>
            </a:pPr>
            <a:r>
              <a:rPr lang="en-US" sz="1500">
                <a:latin typeface="Arial"/>
                <a:cs typeface="Arial"/>
              </a:rPr>
              <a:t>Although one drive is amazing and can make the work easier for the person using it, the program does have its limitations for example;</a:t>
            </a:r>
          </a:p>
          <a:p>
            <a:pPr>
              <a:lnSpc>
                <a:spcPct val="160000"/>
              </a:lnSpc>
              <a:buAutoNum type="arabicPeriod"/>
            </a:pPr>
            <a:r>
              <a:rPr lang="en-US" sz="1500">
                <a:latin typeface="Arial"/>
                <a:cs typeface="Arial"/>
              </a:rPr>
              <a:t>Some special characters cannot be used in the files names or folders as It might prevent them from </a:t>
            </a:r>
            <a:r>
              <a:rPr lang="en-GB" sz="1500">
                <a:latin typeface="Arial"/>
                <a:cs typeface="Arial"/>
              </a:rPr>
              <a:t>syncing </a:t>
            </a:r>
            <a:r>
              <a:rPr lang="en-US" sz="1500">
                <a:latin typeface="Arial"/>
                <a:cs typeface="Arial"/>
              </a:rPr>
              <a:t>with the system or being uploaded. This can prevent important information from being  provided between the relevant parties or cause delays in a task/work being completed.</a:t>
            </a:r>
          </a:p>
          <a:p>
            <a:pPr>
              <a:lnSpc>
                <a:spcPct val="160000"/>
              </a:lnSpc>
              <a:buAutoNum type="arabicPeriod"/>
            </a:pPr>
            <a:r>
              <a:rPr lang="en-US" sz="1500">
                <a:latin typeface="Arial"/>
                <a:cs typeface="Arial"/>
              </a:rPr>
              <a:t>Files that have been saved to the computer can cause the copy from the cloud to be deleted, causing a loss in work that might have been done and therefore delaying the information or completely losing everything that the file was holding. </a:t>
            </a:r>
          </a:p>
          <a:p>
            <a:pPr>
              <a:lnSpc>
                <a:spcPct val="160000"/>
              </a:lnSpc>
              <a:buAutoNum type="arabicPeriod"/>
            </a:pPr>
            <a:r>
              <a:rPr lang="en-US" sz="1500">
                <a:latin typeface="Arial"/>
                <a:cs typeface="Arial"/>
              </a:rPr>
              <a:t>When a folder is being shared the limit of sub-folders is 50 thousand and this if reached can cause the folders to break or run a lot slower due to the shear amount of information the system has to </a:t>
            </a:r>
            <a:r>
              <a:rPr lang="en-US" sz="1500" err="1">
                <a:latin typeface="Arial"/>
                <a:cs typeface="Arial"/>
              </a:rPr>
              <a:t>proccess</a:t>
            </a:r>
            <a:r>
              <a:rPr lang="en-US" sz="1500">
                <a:latin typeface="Arial"/>
                <a:cs typeface="Arial"/>
              </a:rPr>
              <a:t>. The recommended amount is 5 thousand as it will allow the one drive to run at optimal speed.  </a:t>
            </a:r>
          </a:p>
        </p:txBody>
      </p:sp>
    </p:spTree>
    <p:extLst>
      <p:ext uri="{BB962C8B-B14F-4D97-AF65-F5344CB8AC3E}">
        <p14:creationId xmlns:p14="http://schemas.microsoft.com/office/powerpoint/2010/main" val="3172538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BCE4F-C3C7-7340-7567-286F19767713}"/>
              </a:ext>
            </a:extLst>
          </p:cNvPr>
          <p:cNvSpPr>
            <a:spLocks noGrp="1"/>
          </p:cNvSpPr>
          <p:nvPr>
            <p:ph type="title"/>
          </p:nvPr>
        </p:nvSpPr>
        <p:spPr>
          <a:xfrm>
            <a:off x="2849562" y="609600"/>
            <a:ext cx="6424440" cy="1320800"/>
          </a:xfrm>
        </p:spPr>
        <p:txBody>
          <a:bodyPr>
            <a:normAutofit/>
          </a:bodyPr>
          <a:lstStyle/>
          <a:p>
            <a:pPr marR="73025" lvl="0">
              <a:lnSpc>
                <a:spcPct val="90000"/>
              </a:lnSpc>
              <a:tabLst>
                <a:tab pos="457200" algn="l"/>
              </a:tabLst>
            </a:pPr>
            <a:r>
              <a:rPr lang="en-GB" u="sng">
                <a:effectLst/>
                <a:latin typeface="Arial"/>
                <a:ea typeface="Arial" panose="020B0604020202020204" pitchFamily="34" charset="0"/>
                <a:cs typeface="Arial"/>
              </a:rPr>
              <a:t> </a:t>
            </a:r>
            <a:r>
              <a:rPr lang="en-GB" u="sng">
                <a:latin typeface="Arial"/>
                <a:ea typeface="Arial" panose="020B0604020202020204" pitchFamily="34" charset="0"/>
                <a:cs typeface="Arial"/>
              </a:rPr>
              <a:t>I</a:t>
            </a:r>
            <a:r>
              <a:rPr lang="en-GB" u="sng">
                <a:effectLst/>
                <a:latin typeface="Arial"/>
                <a:ea typeface="Arial" panose="020B0604020202020204" pitchFamily="34" charset="0"/>
                <a:cs typeface="Arial"/>
              </a:rPr>
              <a:t>mpact of limited digital skills PowerPoint </a:t>
            </a:r>
            <a:endParaRPr lang="en-US" u="sng">
              <a:latin typeface="Arial"/>
              <a:cs typeface="Arial"/>
            </a:endParaRPr>
          </a:p>
        </p:txBody>
      </p:sp>
      <p:pic>
        <p:nvPicPr>
          <p:cNvPr id="5" name="Picture 4" descr="Figures of houses in different position and sizes">
            <a:extLst>
              <a:ext uri="{FF2B5EF4-FFF2-40B4-BE49-F238E27FC236}">
                <a16:creationId xmlns:a16="http://schemas.microsoft.com/office/drawing/2014/main" id="{D57843A2-50D0-9E46-7DBC-3F8CB4998DF4}"/>
              </a:ext>
            </a:extLst>
          </p:cNvPr>
          <p:cNvPicPr>
            <a:picLocks noChangeAspect="1"/>
          </p:cNvPicPr>
          <p:nvPr/>
        </p:nvPicPr>
        <p:blipFill>
          <a:blip r:embed="rId2"/>
          <a:srcRect l="36303" r="43340" b="9095"/>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2BD9A7E-FA62-4047-1918-5CFFFBD6C24F}"/>
              </a:ext>
            </a:extLst>
          </p:cNvPr>
          <p:cNvSpPr>
            <a:spLocks noGrp="1"/>
          </p:cNvSpPr>
          <p:nvPr>
            <p:ph idx="1"/>
          </p:nvPr>
        </p:nvSpPr>
        <p:spPr>
          <a:xfrm>
            <a:off x="2849562" y="2160589"/>
            <a:ext cx="6424440" cy="3880773"/>
          </a:xfrm>
        </p:spPr>
        <p:txBody>
          <a:bodyPr vert="horz" lIns="91440" tIns="45720" rIns="91440" bIns="45720" rtlCol="0">
            <a:normAutofit fontScale="85000" lnSpcReduction="10000"/>
          </a:bodyPr>
          <a:lstStyle/>
          <a:p>
            <a:pPr>
              <a:lnSpc>
                <a:spcPct val="150000"/>
              </a:lnSpc>
            </a:pPr>
            <a:r>
              <a:rPr lang="en-US" sz="2000">
                <a:latin typeface="Arial" panose="020B0604020202020204" pitchFamily="34" charset="0"/>
                <a:cs typeface="Arial" panose="020B0604020202020204" pitchFamily="34" charset="0"/>
              </a:rPr>
              <a:t>In a residential care home limited digital skills affect staff and residence as</a:t>
            </a:r>
            <a:r>
              <a:rPr lang="en-GB" sz="2000">
                <a:latin typeface="Arial" panose="020B0604020202020204" pitchFamily="34" charset="0"/>
                <a:cs typeface="Arial" panose="020B0604020202020204" pitchFamily="34" charset="0"/>
              </a:rPr>
              <a:t> they</a:t>
            </a:r>
            <a:r>
              <a:rPr lang="en-US" sz="2000">
                <a:latin typeface="Arial" panose="020B0604020202020204" pitchFamily="34" charset="0"/>
                <a:cs typeface="Arial" panose="020B0604020202020204" pitchFamily="34" charset="0"/>
              </a:rPr>
              <a:t> may not be able to </a:t>
            </a:r>
            <a:r>
              <a:rPr lang="en-GB" sz="2000">
                <a:latin typeface="Arial" panose="020B0604020202020204" pitchFamily="34" charset="0"/>
                <a:cs typeface="Arial" panose="020B0604020202020204" pitchFamily="34" charset="0"/>
              </a:rPr>
              <a:t>access</a:t>
            </a:r>
            <a:r>
              <a:rPr lang="en-US" sz="20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files</a:t>
            </a:r>
            <a:r>
              <a:rPr lang="en-US" sz="2000">
                <a:latin typeface="Arial" panose="020B0604020202020204" pitchFamily="34" charset="0"/>
                <a:cs typeface="Arial" panose="020B0604020202020204" pitchFamily="34" charset="0"/>
              </a:rPr>
              <a:t> and information online and staff could struggle with </a:t>
            </a:r>
            <a:r>
              <a:rPr lang="en-GB" sz="2000">
                <a:latin typeface="Arial" panose="020B0604020202020204" pitchFamily="34" charset="0"/>
                <a:cs typeface="Arial" panose="020B0604020202020204" pitchFamily="34" charset="0"/>
              </a:rPr>
              <a:t>accessing care plan</a:t>
            </a:r>
            <a:r>
              <a:rPr lang="en-US" sz="20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documents</a:t>
            </a:r>
            <a:r>
              <a:rPr lang="en-US" sz="2000">
                <a:latin typeface="Arial" panose="020B0604020202020204" pitchFamily="34" charset="0"/>
                <a:cs typeface="Arial" panose="020B0604020202020204" pitchFamily="34" charset="0"/>
              </a:rPr>
              <a:t> and health records online.</a:t>
            </a:r>
          </a:p>
          <a:p>
            <a:pPr>
              <a:lnSpc>
                <a:spcPct val="150000"/>
              </a:lnSpc>
            </a:pPr>
            <a:r>
              <a:rPr lang="en-US" sz="2000">
                <a:latin typeface="Arial" panose="020B0604020202020204" pitchFamily="34" charset="0"/>
                <a:cs typeface="Arial" panose="020B0604020202020204" pitchFamily="34" charset="0"/>
              </a:rPr>
              <a:t>Limited digital skills can affect many care settings as not many staff would have an idea of where to look for certain files and where they would be posted or which file they may be in</a:t>
            </a:r>
            <a:r>
              <a:rPr lang="en-GB" sz="2000">
                <a:latin typeface="Arial" panose="020B0604020202020204" pitchFamily="34" charset="0"/>
                <a:cs typeface="Arial" panose="020B0604020202020204" pitchFamily="34" charset="0"/>
              </a:rPr>
              <a:t> as many elderly staff struggle working on a computer as they may not understand modern technology or have not used it for many years</a:t>
            </a:r>
            <a:r>
              <a:rPr lang="en-US" sz="2000">
                <a:latin typeface="Arial" panose="020B0604020202020204" pitchFamily="34" charset="0"/>
                <a:cs typeface="Arial" panose="020B0604020202020204" pitchFamily="34" charset="0"/>
              </a:rPr>
              <a:t>. </a:t>
            </a:r>
            <a:r>
              <a:rPr lang="en-GB" sz="2000" b="0" i="0" u="none" strike="noStrike">
                <a:solidFill>
                  <a:srgbClr val="2C3E50"/>
                </a:solidFill>
                <a:effectLst/>
                <a:latin typeface="Arial" panose="020B0604020202020204" pitchFamily="34" charset="0"/>
                <a:cs typeface="Arial" panose="020B0604020202020204" pitchFamily="34" charset="0"/>
              </a:rPr>
              <a:t>(www.theaccessgroup.com, n.d.)</a:t>
            </a:r>
            <a:endParaRPr lang="en-GB" sz="2000">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endParaRPr lang="en-US"/>
          </a:p>
          <a:p>
            <a:endParaRPr lang="en-US"/>
          </a:p>
        </p:txBody>
      </p:sp>
    </p:spTree>
    <p:extLst>
      <p:ext uri="{BB962C8B-B14F-4D97-AF65-F5344CB8AC3E}">
        <p14:creationId xmlns:p14="http://schemas.microsoft.com/office/powerpoint/2010/main" val="1347000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9A43-B067-7F22-40E2-537411A82C35}"/>
              </a:ext>
            </a:extLst>
          </p:cNvPr>
          <p:cNvSpPr>
            <a:spLocks noGrp="1"/>
          </p:cNvSpPr>
          <p:nvPr>
            <p:ph type="title"/>
          </p:nvPr>
        </p:nvSpPr>
        <p:spPr>
          <a:xfrm>
            <a:off x="677334" y="270933"/>
            <a:ext cx="8596668" cy="1320800"/>
          </a:xfrm>
        </p:spPr>
        <p:txBody>
          <a:bodyPr>
            <a:normAutofit/>
          </a:bodyPr>
          <a:lstStyle/>
          <a:p>
            <a:br>
              <a:rPr lang="en-GB" sz="1600">
                <a:latin typeface="Arial" panose="020B0604020202020204" pitchFamily="34" charset="0"/>
                <a:ea typeface="Arial" panose="020B0604020202020204" pitchFamily="34" charset="0"/>
              </a:rPr>
            </a:br>
            <a:r>
              <a:rPr lang="en-GB" u="sng">
                <a:latin typeface="Arial" panose="020B0604020202020204" pitchFamily="34" charset="0"/>
                <a:ea typeface="Arial" panose="020B0604020202020204" pitchFamily="34" charset="0"/>
              </a:rPr>
              <a:t>I</a:t>
            </a:r>
            <a:r>
              <a:rPr lang="en-GB" u="sng">
                <a:effectLst/>
                <a:latin typeface="Arial"/>
                <a:ea typeface="Arial" panose="020B0604020202020204" pitchFamily="34" charset="0"/>
                <a:cs typeface="Arial"/>
              </a:rPr>
              <a:t>mpact of limited digital skills one drive </a:t>
            </a:r>
            <a:r>
              <a:rPr lang="en-GB" sz="1600" b="1">
                <a:effectLst/>
                <a:latin typeface="Arial"/>
                <a:ea typeface="Arial" panose="020B0604020202020204" pitchFamily="34" charset="0"/>
                <a:cs typeface="Arial"/>
              </a:rPr>
              <a:t> </a:t>
            </a:r>
            <a:endParaRPr lang="en-US" sz="1600"/>
          </a:p>
        </p:txBody>
      </p:sp>
      <p:sp>
        <p:nvSpPr>
          <p:cNvPr id="3" name="Content Placeholder 2">
            <a:extLst>
              <a:ext uri="{FF2B5EF4-FFF2-40B4-BE49-F238E27FC236}">
                <a16:creationId xmlns:a16="http://schemas.microsoft.com/office/drawing/2014/main" id="{2BCFF4E1-F5FE-5ACC-8C9E-1007A046D3FD}"/>
              </a:ext>
            </a:extLst>
          </p:cNvPr>
          <p:cNvSpPr>
            <a:spLocks noGrp="1"/>
          </p:cNvSpPr>
          <p:nvPr>
            <p:ph idx="1"/>
          </p:nvPr>
        </p:nvSpPr>
        <p:spPr>
          <a:xfrm>
            <a:off x="677334" y="1321931"/>
            <a:ext cx="8596668" cy="3880773"/>
          </a:xfrm>
        </p:spPr>
        <p:txBody>
          <a:bodyPr vert="horz" lIns="91440" tIns="45720" rIns="91440" bIns="45720" rtlCol="0" anchor="t">
            <a:noAutofit/>
          </a:bodyPr>
          <a:lstStyle/>
          <a:p>
            <a:pPr>
              <a:lnSpc>
                <a:spcPct val="150000"/>
              </a:lnSpc>
            </a:pPr>
            <a:r>
              <a:rPr lang="en-US" sz="2000" baseline="30000">
                <a:latin typeface="Arial"/>
                <a:cs typeface="Arial"/>
              </a:rPr>
              <a:t>The  impact of digital literacy can be huge and affect many including the care home residents as not being digitally literate can cause a lot of issues for example delays in treatment and care of said residents. </a:t>
            </a:r>
            <a:endParaRPr lang="en-US" sz="2000">
              <a:latin typeface="Arial"/>
              <a:cs typeface="Arial"/>
            </a:endParaRPr>
          </a:p>
          <a:p>
            <a:pPr>
              <a:lnSpc>
                <a:spcPct val="150000"/>
              </a:lnSpc>
            </a:pPr>
            <a:r>
              <a:rPr lang="en-US" sz="2000" baseline="30000">
                <a:latin typeface="Arial"/>
                <a:cs typeface="Arial"/>
              </a:rPr>
              <a:t>Communication between staff can be hard as a lot of it happens through email, zoom and many others that allow a quick and easy chat if not able to have one in person. One example could be when covid struck and a lot of doctor visits had to happen over the phone, meaning if a person living in the care home or staff that work there are not able to use a phone or a pc it can hinder team work as well as cause legal, financial or reputational impacts. </a:t>
            </a:r>
            <a:endParaRPr lang="en-US" sz="2000">
              <a:latin typeface="Arial"/>
              <a:cs typeface="Arial"/>
            </a:endParaRPr>
          </a:p>
          <a:p>
            <a:pPr>
              <a:lnSpc>
                <a:spcPct val="150000"/>
              </a:lnSpc>
            </a:pPr>
            <a:r>
              <a:rPr lang="en-US" sz="2000" baseline="30000">
                <a:latin typeface="Arial"/>
                <a:cs typeface="Arial"/>
              </a:rPr>
              <a:t>There is many negative implications that come from bad digital literacy for example errors could occur due to confusion as staff are not able to access medical records or could cause damage to health as they cannot access the patients records on time, an example of that is a patient who needs a dose of insulin every few hours but due to the staff member not being able to access the records they were late and caused the resident to have an episode.  </a:t>
            </a:r>
            <a:endParaRPr lang="en-US" sz="2000">
              <a:latin typeface="Arial"/>
              <a:cs typeface="Arial"/>
            </a:endParaRPr>
          </a:p>
          <a:p>
            <a:pPr>
              <a:lnSpc>
                <a:spcPct val="150000"/>
              </a:lnSpc>
            </a:pPr>
            <a:r>
              <a:rPr lang="en-US" sz="2000" baseline="30000">
                <a:latin typeface="Arial"/>
                <a:cs typeface="Arial"/>
              </a:rPr>
              <a:t>One more example could be the socialising of care home residents as a lot of it happens over the internet nowadays. Having bad digital literacy skills can prevent them from being able to see their loved ones in return causing depression and anxiety as prolonged loneliness can cause that</a:t>
            </a:r>
            <a:endParaRPr lang="en-US" sz="2000">
              <a:latin typeface="Arial"/>
              <a:cs typeface="Arial"/>
            </a:endParaRPr>
          </a:p>
          <a:p>
            <a:endParaRPr lang="en-US" sz="1200">
              <a:latin typeface="Aptos"/>
            </a:endParaRPr>
          </a:p>
          <a:p>
            <a:endParaRPr lang="en-US" sz="2000"/>
          </a:p>
        </p:txBody>
      </p:sp>
    </p:spTree>
    <p:extLst>
      <p:ext uri="{BB962C8B-B14F-4D97-AF65-F5344CB8AC3E}">
        <p14:creationId xmlns:p14="http://schemas.microsoft.com/office/powerpoint/2010/main" val="177236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0C6F5-85B6-B36B-4998-B07BAE8A83FE}"/>
              </a:ext>
            </a:extLst>
          </p:cNvPr>
          <p:cNvSpPr>
            <a:spLocks noGrp="1"/>
          </p:cNvSpPr>
          <p:nvPr>
            <p:ph type="title"/>
          </p:nvPr>
        </p:nvSpPr>
        <p:spPr>
          <a:xfrm>
            <a:off x="1333502" y="609600"/>
            <a:ext cx="8596668" cy="1320800"/>
          </a:xfrm>
        </p:spPr>
        <p:txBody>
          <a:bodyPr>
            <a:normAutofit/>
          </a:bodyPr>
          <a:lstStyle/>
          <a:p>
            <a:pPr>
              <a:lnSpc>
                <a:spcPct val="90000"/>
              </a:lnSpc>
            </a:pPr>
            <a:r>
              <a:rPr lang="en-GB" u="sng">
                <a:latin typeface="Arial" panose="020B0604020202020204" pitchFamily="34" charset="0"/>
                <a:ea typeface="Arial" panose="020B0604020202020204" pitchFamily="34" charset="0"/>
              </a:rPr>
              <a:t>C</a:t>
            </a:r>
            <a:r>
              <a:rPr lang="en-GB" u="sng">
                <a:effectLst/>
                <a:latin typeface="Arial" panose="020B0604020202020204" pitchFamily="34" charset="0"/>
                <a:ea typeface="Arial" panose="020B0604020202020204" pitchFamily="34" charset="0"/>
              </a:rPr>
              <a:t>hecklist for digital safety practices in Sunrise residential care home.</a:t>
            </a:r>
            <a:r>
              <a:rPr lang="en-GB" u="sng">
                <a:effectLst/>
              </a:rPr>
              <a:t> </a:t>
            </a:r>
            <a:endParaRPr lang="en-US" u="sng"/>
          </a:p>
        </p:txBody>
      </p:sp>
      <p:sp>
        <p:nvSpPr>
          <p:cNvPr id="17" name="Isosceles Triangle 16">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291D6AC-0C9F-8D81-6592-D255C013F380}"/>
              </a:ext>
            </a:extLst>
          </p:cNvPr>
          <p:cNvSpPr>
            <a:spLocks noGrp="1"/>
          </p:cNvSpPr>
          <p:nvPr>
            <p:ph idx="1"/>
          </p:nvPr>
        </p:nvSpPr>
        <p:spPr>
          <a:xfrm>
            <a:off x="1333502" y="2160589"/>
            <a:ext cx="8596668" cy="3880773"/>
          </a:xfrm>
        </p:spPr>
        <p:txBody>
          <a:bodyPr vert="horz" lIns="91440" tIns="45720" rIns="91440" bIns="45720" rtlCol="0">
            <a:normAutofit/>
          </a:bodyPr>
          <a:lstStyle/>
          <a:p>
            <a:pPr>
              <a:buFont typeface="Calibri" charset="2"/>
              <a:buChar char="-"/>
            </a:pPr>
            <a:r>
              <a:rPr lang="en-US">
                <a:latin typeface="Arial" panose="020B0604020202020204" pitchFamily="34" charset="0"/>
                <a:cs typeface="Arial" panose="020B0604020202020204" pitchFamily="34" charset="0"/>
              </a:rPr>
              <a:t>-SECURE LOGINS</a:t>
            </a:r>
          </a:p>
          <a:p>
            <a:pPr marL="0" indent="0">
              <a:buNone/>
            </a:pPr>
            <a:r>
              <a:rPr lang="en-US">
                <a:latin typeface="Arial" panose="020B0604020202020204" pitchFamily="34" charset="0"/>
                <a:cs typeface="Arial" panose="020B0604020202020204" pitchFamily="34" charset="0"/>
              </a:rPr>
              <a:t>Change passwords regular</a:t>
            </a:r>
          </a:p>
          <a:p>
            <a:pPr marL="0" indent="0">
              <a:buNone/>
            </a:pPr>
            <a:r>
              <a:rPr lang="en-US">
                <a:latin typeface="Arial" panose="020B0604020202020204" pitchFamily="34" charset="0"/>
                <a:cs typeface="Arial" panose="020B0604020202020204" pitchFamily="34" charset="0"/>
              </a:rPr>
              <a:t>Always lock and log out of devices when not in use</a:t>
            </a:r>
          </a:p>
          <a:p>
            <a:pPr marL="0" indent="0">
              <a:buNone/>
            </a:pPr>
            <a:r>
              <a:rPr lang="en-US">
                <a:latin typeface="Arial" panose="020B0604020202020204" pitchFamily="34" charset="0"/>
                <a:cs typeface="Arial" panose="020B0604020202020204" pitchFamily="34" charset="0"/>
              </a:rPr>
              <a:t>    -EMALIL SAFETY.</a:t>
            </a:r>
          </a:p>
          <a:p>
            <a:pPr marL="0" indent="0">
              <a:buNone/>
            </a:pPr>
            <a:r>
              <a:rPr lang="en-US">
                <a:latin typeface="Arial" panose="020B0604020202020204" pitchFamily="34" charset="0"/>
                <a:cs typeface="Arial" panose="020B0604020202020204" pitchFamily="34" charset="0"/>
              </a:rPr>
              <a:t>Check sender details carefully before sending attachments or sharing </a:t>
            </a:r>
            <a:r>
              <a:rPr lang="en-GB">
                <a:latin typeface="Arial" panose="020B0604020202020204" pitchFamily="34" charset="0"/>
                <a:cs typeface="Arial" panose="020B0604020202020204" pitchFamily="34" charset="0"/>
              </a:rPr>
              <a:t>sensitive</a:t>
            </a:r>
            <a:r>
              <a:rPr lang="en-US">
                <a:latin typeface="Arial" panose="020B0604020202020204" pitchFamily="34" charset="0"/>
                <a:cs typeface="Arial" panose="020B0604020202020204" pitchFamily="34" charset="0"/>
              </a:rPr>
              <a:t> personal details.</a:t>
            </a:r>
          </a:p>
          <a:p>
            <a:pPr marL="0" indent="0">
              <a:buNone/>
            </a:pPr>
            <a:r>
              <a:rPr lang="en-US">
                <a:latin typeface="Arial" panose="020B0604020202020204" pitchFamily="34" charset="0"/>
                <a:cs typeface="Arial" panose="020B0604020202020204" pitchFamily="34" charset="0"/>
              </a:rPr>
              <a:t>    -SAFE DOCUMENT STORAGE.</a:t>
            </a:r>
          </a:p>
          <a:p>
            <a:pPr marL="0" indent="0">
              <a:buNone/>
            </a:pPr>
            <a:r>
              <a:rPr lang="en-US">
                <a:latin typeface="Arial" panose="020B0604020202020204" pitchFamily="34" charset="0"/>
                <a:cs typeface="Arial" panose="020B0604020202020204" pitchFamily="34" charset="0"/>
              </a:rPr>
              <a:t>Secure regular backup files.</a:t>
            </a:r>
          </a:p>
          <a:p>
            <a:pPr marL="0" indent="0">
              <a:buNone/>
            </a:pPr>
            <a:r>
              <a:rPr lang="en-US">
                <a:latin typeface="Arial" panose="020B0604020202020204" pitchFamily="34" charset="0"/>
                <a:cs typeface="Arial" panose="020B0604020202020204" pitchFamily="34" charset="0"/>
              </a:rPr>
              <a:t>-MAINTAINING PATIENT CONFIDENTIALLY.</a:t>
            </a:r>
          </a:p>
          <a:p>
            <a:pPr marL="0" indent="0">
              <a:buNone/>
            </a:pPr>
            <a:r>
              <a:rPr lang="en-US">
                <a:latin typeface="Arial" panose="020B0604020202020204" pitchFamily="34" charset="0"/>
                <a:cs typeface="Arial" panose="020B0604020202020204" pitchFamily="34" charset="0"/>
              </a:rPr>
              <a:t>Do not discuss patient information in public or unsecured places.</a:t>
            </a:r>
          </a:p>
          <a:p>
            <a:pPr marL="0" indent="0">
              <a:buNone/>
            </a:pPr>
            <a:endParaRPr lang="en-US" b="1"/>
          </a:p>
          <a:p>
            <a:pPr marL="0" indent="0">
              <a:buNone/>
            </a:pPr>
            <a:endParaRPr lang="en-US" b="1"/>
          </a:p>
        </p:txBody>
      </p:sp>
      <p:sp>
        <p:nvSpPr>
          <p:cNvPr id="18" name="Isosceles Triangle 17">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32408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99C9-67FD-3D15-2B7B-F612E0BA2A63}"/>
              </a:ext>
            </a:extLst>
          </p:cNvPr>
          <p:cNvSpPr>
            <a:spLocks noGrp="1"/>
          </p:cNvSpPr>
          <p:nvPr>
            <p:ph type="title"/>
          </p:nvPr>
        </p:nvSpPr>
        <p:spPr>
          <a:xfrm>
            <a:off x="423334" y="0"/>
            <a:ext cx="8596668" cy="1320800"/>
          </a:xfrm>
        </p:spPr>
        <p:txBody>
          <a:bodyPr/>
          <a:lstStyle/>
          <a:p>
            <a:r>
              <a:rPr lang="en-GB" u="sng">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D83FF1CC-0C47-B389-F33F-9BCCE6A1D7E1}"/>
              </a:ext>
            </a:extLst>
          </p:cNvPr>
          <p:cNvSpPr>
            <a:spLocks noGrp="1"/>
          </p:cNvSpPr>
          <p:nvPr>
            <p:ph idx="1"/>
          </p:nvPr>
        </p:nvSpPr>
        <p:spPr>
          <a:xfrm>
            <a:off x="158750" y="626533"/>
            <a:ext cx="10075333" cy="5604933"/>
          </a:xfrm>
        </p:spPr>
        <p:txBody>
          <a:bodyPr vert="horz" lIns="91440" tIns="45720" rIns="91440" bIns="45720" rtlCol="0" anchor="t">
            <a:noAutofit/>
          </a:bodyPr>
          <a:lstStyle/>
          <a:p>
            <a:pPr marL="0" indent="0">
              <a:lnSpc>
                <a:spcPct val="170000"/>
              </a:lnSpc>
              <a:buNone/>
            </a:pPr>
            <a:r>
              <a:rPr lang="en-GB" sz="1400">
                <a:solidFill>
                  <a:schemeClr val="tx1"/>
                </a:solidFill>
                <a:latin typeface="Arial" panose="020B0604020202020204" pitchFamily="34" charset="0"/>
                <a:ea typeface="+mn-lt"/>
                <a:cs typeface="Arial" panose="020B0604020202020204" pitchFamily="34" charset="0"/>
              </a:rPr>
              <a:t>Phillips, T. (2024). 6 reasons why you should use Microsoft one drive. [online] how to geek. Available at </a:t>
            </a:r>
            <a:r>
              <a:rPr lang="en-GB" sz="1400">
                <a:solidFill>
                  <a:schemeClr val="tx1"/>
                </a:solidFill>
                <a:latin typeface="Arial" panose="020B0604020202020204" pitchFamily="34" charset="0"/>
                <a:ea typeface="+mn-lt"/>
                <a:cs typeface="Arial" panose="020B0604020202020204" pitchFamily="34" charset="0"/>
                <a:hlinkClick r:id="rId2"/>
              </a:rPr>
              <a:t>https://</a:t>
            </a:r>
            <a:r>
              <a:rPr lang="en-GB" sz="1400" err="1">
                <a:solidFill>
                  <a:schemeClr val="tx1"/>
                </a:solidFill>
                <a:latin typeface="Arial" panose="020B0604020202020204" pitchFamily="34" charset="0"/>
                <a:ea typeface="+mn-lt"/>
                <a:cs typeface="Arial" panose="020B0604020202020204" pitchFamily="34" charset="0"/>
                <a:hlinkClick r:id="rId2"/>
              </a:rPr>
              <a:t>www.howtogeek.com</a:t>
            </a:r>
            <a:r>
              <a:rPr lang="en-GB" sz="1400">
                <a:solidFill>
                  <a:schemeClr val="tx1"/>
                </a:solidFill>
                <a:latin typeface="Arial" panose="020B0604020202020204" pitchFamily="34" charset="0"/>
                <a:ea typeface="+mn-lt"/>
                <a:cs typeface="Arial" panose="020B0604020202020204" pitchFamily="34" charset="0"/>
                <a:hlinkClick r:id="rId2"/>
              </a:rPr>
              <a:t>/reasons-why-you-should-use-microsoft-onedrive/</a:t>
            </a:r>
            <a:r>
              <a:rPr lang="en-GB" sz="1400">
                <a:solidFill>
                  <a:schemeClr val="tx1"/>
                </a:solidFill>
                <a:latin typeface="Arial" panose="020B0604020202020204" pitchFamily="34" charset="0"/>
                <a:ea typeface="+mn-lt"/>
                <a:cs typeface="Arial" panose="020B0604020202020204" pitchFamily="34" charset="0"/>
              </a:rPr>
              <a:t> (Accessed on 28/09/25).</a:t>
            </a:r>
          </a:p>
          <a:p>
            <a:pPr marL="0" indent="0">
              <a:lnSpc>
                <a:spcPct val="170000"/>
              </a:lnSpc>
              <a:buNone/>
            </a:pPr>
            <a:r>
              <a:rPr lang="en-GB" sz="1400" b="0" u="none" strike="noStrike">
                <a:solidFill>
                  <a:srgbClr val="000000"/>
                </a:solidFill>
                <a:effectLst/>
                <a:latin typeface="Arial" panose="020B0604020202020204" pitchFamily="34" charset="0"/>
                <a:cs typeface="Arial" panose="020B0604020202020204" pitchFamily="34" charset="0"/>
              </a:rPr>
              <a:t>Weis, O. (2022). Top 6 Pros and Cons of Microsoft OneDrive. [online] CloudMounter - Cloud Storage Manager. Available at: </a:t>
            </a:r>
            <a:r>
              <a:rPr lang="en-GB" sz="1400" b="0" u="none" strike="noStrike">
                <a:solidFill>
                  <a:srgbClr val="000000"/>
                </a:solidFill>
                <a:effectLst/>
                <a:latin typeface="Arial" panose="020B0604020202020204" pitchFamily="34" charset="0"/>
                <a:cs typeface="Arial" panose="020B0604020202020204" pitchFamily="34" charset="0"/>
                <a:hlinkClick r:id="rId3"/>
              </a:rPr>
              <a:t>https://</a:t>
            </a:r>
            <a:r>
              <a:rPr lang="en-GB" sz="1400" b="0" u="none" strike="noStrike" err="1">
                <a:solidFill>
                  <a:srgbClr val="000000"/>
                </a:solidFill>
                <a:effectLst/>
                <a:latin typeface="Arial" panose="020B0604020202020204" pitchFamily="34" charset="0"/>
                <a:cs typeface="Arial" panose="020B0604020202020204" pitchFamily="34" charset="0"/>
                <a:hlinkClick r:id="rId3"/>
              </a:rPr>
              <a:t>cloudmounter.net</a:t>
            </a:r>
            <a:r>
              <a:rPr lang="en-GB" sz="1400" b="0" u="none" strike="noStrike">
                <a:solidFill>
                  <a:srgbClr val="000000"/>
                </a:solidFill>
                <a:effectLst/>
                <a:latin typeface="Arial" panose="020B0604020202020204" pitchFamily="34" charset="0"/>
                <a:cs typeface="Arial" panose="020B0604020202020204" pitchFamily="34" charset="0"/>
                <a:hlinkClick r:id="rId3"/>
              </a:rPr>
              <a:t>/pros-and-cons-of-onedrive/</a:t>
            </a:r>
            <a:r>
              <a:rPr lang="en-GB" sz="1400" b="0" u="none" strike="noStrike">
                <a:solidFill>
                  <a:srgbClr val="000000"/>
                </a:solidFill>
                <a:effectLst/>
                <a:latin typeface="Arial" panose="020B0604020202020204" pitchFamily="34" charset="0"/>
                <a:cs typeface="Arial" panose="020B0604020202020204" pitchFamily="34" charset="0"/>
              </a:rPr>
              <a:t> (</a:t>
            </a:r>
            <a:r>
              <a:rPr lang="en-GB" sz="1400">
                <a:solidFill>
                  <a:srgbClr val="000000"/>
                </a:solidFill>
                <a:latin typeface="Arial" panose="020B0604020202020204" pitchFamily="34" charset="0"/>
                <a:cs typeface="Arial" panose="020B0604020202020204" pitchFamily="34" charset="0"/>
              </a:rPr>
              <a:t>Accessed</a:t>
            </a:r>
            <a:r>
              <a:rPr lang="en-GB" sz="1400" b="0" u="none" strike="noStrike">
                <a:solidFill>
                  <a:srgbClr val="000000"/>
                </a:solidFill>
                <a:effectLst/>
                <a:latin typeface="Arial" panose="020B0604020202020204" pitchFamily="34" charset="0"/>
                <a:cs typeface="Arial" panose="020B0604020202020204" pitchFamily="34" charset="0"/>
              </a:rPr>
              <a:t> on 28/09/25). </a:t>
            </a:r>
          </a:p>
          <a:p>
            <a:pPr marL="0" indent="0">
              <a:lnSpc>
                <a:spcPct val="170000"/>
              </a:lnSpc>
              <a:buNone/>
            </a:pPr>
            <a:r>
              <a:rPr lang="en-GB" sz="1400" b="0" u="none" strike="noStrike">
                <a:solidFill>
                  <a:srgbClr val="2C3E50"/>
                </a:solidFill>
                <a:effectLst/>
                <a:latin typeface="Arial" panose="020B0604020202020204" pitchFamily="34" charset="0"/>
                <a:cs typeface="Arial" panose="020B0604020202020204" pitchFamily="34" charset="0"/>
              </a:rPr>
              <a:t>Microsoft 365 (2025). 5 reasons to simplify your digital life with online storage. [online] Microsoft 365. Available at: </a:t>
            </a:r>
            <a:r>
              <a:rPr lang="en-GB" sz="1400" b="0" u="none" strike="noStrike">
                <a:solidFill>
                  <a:srgbClr val="2C3E50"/>
                </a:solidFill>
                <a:effectLst/>
                <a:latin typeface="Arial" panose="020B0604020202020204" pitchFamily="34" charset="0"/>
                <a:cs typeface="Arial" panose="020B0604020202020204" pitchFamily="34" charset="0"/>
                <a:hlinkClick r:id="rId4"/>
              </a:rPr>
              <a:t>https://www.microsoft.com/en-us/microsoft-365-life-hacks/</a:t>
            </a:r>
            <a:r>
              <a:rPr lang="en-GB" sz="1400" b="0" u="none" strike="noStrike" err="1">
                <a:solidFill>
                  <a:srgbClr val="2C3E50"/>
                </a:solidFill>
                <a:effectLst/>
                <a:latin typeface="Arial" panose="020B0604020202020204" pitchFamily="34" charset="0"/>
                <a:cs typeface="Arial" panose="020B0604020202020204" pitchFamily="34" charset="0"/>
                <a:hlinkClick r:id="rId4"/>
              </a:rPr>
              <a:t>organization</a:t>
            </a:r>
            <a:r>
              <a:rPr lang="en-GB" sz="1400" b="0" u="none" strike="noStrike">
                <a:solidFill>
                  <a:srgbClr val="2C3E50"/>
                </a:solidFill>
                <a:effectLst/>
                <a:latin typeface="Arial" panose="020B0604020202020204" pitchFamily="34" charset="0"/>
                <a:cs typeface="Arial" panose="020B0604020202020204" pitchFamily="34" charset="0"/>
                <a:hlinkClick r:id="rId4"/>
              </a:rPr>
              <a:t>/5-reasons-to-use-onedrive-for-online-storage?</a:t>
            </a:r>
            <a:r>
              <a:rPr lang="en-GB" sz="1400" b="0" u="none" strike="noStrike" err="1">
                <a:solidFill>
                  <a:srgbClr val="2C3E50"/>
                </a:solidFill>
                <a:effectLst/>
                <a:latin typeface="Arial" panose="020B0604020202020204" pitchFamily="34" charset="0"/>
                <a:cs typeface="Arial" panose="020B0604020202020204" pitchFamily="34" charset="0"/>
                <a:hlinkClick r:id="rId4"/>
              </a:rPr>
              <a:t>msockid</a:t>
            </a:r>
            <a:r>
              <a:rPr lang="en-GB" sz="1400" b="0" u="none" strike="noStrike">
                <a:solidFill>
                  <a:srgbClr val="2C3E50"/>
                </a:solidFill>
                <a:effectLst/>
                <a:latin typeface="Arial" panose="020B0604020202020204" pitchFamily="34" charset="0"/>
                <a:cs typeface="Arial" panose="020B0604020202020204" pitchFamily="34" charset="0"/>
                <a:hlinkClick r:id="rId4"/>
              </a:rPr>
              <a:t>=2203f2f3d60b68f10b2de4a8d73769bb</a:t>
            </a:r>
            <a:r>
              <a:rPr lang="en-GB" sz="1400" b="0" u="none" strike="noStrike">
                <a:solidFill>
                  <a:srgbClr val="2C3E50"/>
                </a:solidFill>
                <a:effectLst/>
                <a:latin typeface="Arial" panose="020B0604020202020204" pitchFamily="34" charset="0"/>
                <a:cs typeface="Arial" panose="020B0604020202020204" pitchFamily="34" charset="0"/>
              </a:rPr>
              <a:t> (Accessed on 28/09/25).</a:t>
            </a:r>
          </a:p>
          <a:p>
            <a:pPr marL="0" indent="0">
              <a:lnSpc>
                <a:spcPct val="170000"/>
              </a:lnSpc>
              <a:buNone/>
            </a:pPr>
            <a:r>
              <a:rPr lang="en-GB" sz="1400" b="0" u="none" strike="noStrike">
                <a:solidFill>
                  <a:srgbClr val="000000"/>
                </a:solidFill>
                <a:effectLst/>
                <a:latin typeface="Arial" panose="020B0604020202020204" pitchFamily="34" charset="0"/>
                <a:cs typeface="Arial" panose="020B0604020202020204" pitchFamily="34" charset="0"/>
              </a:rPr>
              <a:t>Scirp.org. (2022). Sugahara, S. and Boland, G. (2006) The Effectiveness of PowerPoint Presentations in the Accounting Classroom. Accounting Education An International Journal, 15, 391-403. - References - Scientific Research Publishing. [online] Available at: </a:t>
            </a:r>
            <a:r>
              <a:rPr lang="en-GB" sz="1400" b="0" u="none" strike="noStrike">
                <a:solidFill>
                  <a:srgbClr val="000000"/>
                </a:solidFill>
                <a:effectLst/>
                <a:latin typeface="Arial" panose="020B0604020202020204" pitchFamily="34" charset="0"/>
                <a:cs typeface="Arial" panose="020B0604020202020204" pitchFamily="34" charset="0"/>
                <a:hlinkClick r:id="rId5"/>
              </a:rPr>
              <a:t>https://www.scirp.org/reference/</a:t>
            </a:r>
            <a:r>
              <a:rPr lang="en-GB" sz="1400" b="0" u="none" strike="noStrike" err="1">
                <a:solidFill>
                  <a:srgbClr val="000000"/>
                </a:solidFill>
                <a:effectLst/>
                <a:latin typeface="Arial" panose="020B0604020202020204" pitchFamily="34" charset="0"/>
                <a:cs typeface="Arial" panose="020B0604020202020204" pitchFamily="34" charset="0"/>
                <a:hlinkClick r:id="rId5"/>
              </a:rPr>
              <a:t>referencespapers</a:t>
            </a:r>
            <a:r>
              <a:rPr lang="en-GB" sz="1400" b="0" u="none" strike="noStrike">
                <a:solidFill>
                  <a:srgbClr val="000000"/>
                </a:solidFill>
                <a:effectLst/>
                <a:latin typeface="Arial" panose="020B0604020202020204" pitchFamily="34" charset="0"/>
                <a:cs typeface="Arial" panose="020B0604020202020204" pitchFamily="34" charset="0"/>
                <a:hlinkClick r:id="rId5"/>
              </a:rPr>
              <a:t>?</a:t>
            </a:r>
            <a:r>
              <a:rPr lang="en-GB" sz="1400" b="0" u="none" strike="noStrike" err="1">
                <a:solidFill>
                  <a:srgbClr val="000000"/>
                </a:solidFill>
                <a:effectLst/>
                <a:latin typeface="Arial" panose="020B0604020202020204" pitchFamily="34" charset="0"/>
                <a:cs typeface="Arial" panose="020B0604020202020204" pitchFamily="34" charset="0"/>
                <a:hlinkClick r:id="rId5"/>
              </a:rPr>
              <a:t>referenceid</a:t>
            </a:r>
            <a:r>
              <a:rPr lang="en-GB" sz="1400" b="0" u="none" strike="noStrike">
                <a:solidFill>
                  <a:srgbClr val="000000"/>
                </a:solidFill>
                <a:effectLst/>
                <a:latin typeface="Arial" panose="020B0604020202020204" pitchFamily="34" charset="0"/>
                <a:cs typeface="Arial" panose="020B0604020202020204" pitchFamily="34" charset="0"/>
                <a:hlinkClick r:id="rId5"/>
              </a:rPr>
              <a:t>=3173658</a:t>
            </a:r>
            <a:r>
              <a:rPr lang="en-GB" sz="1400" b="0" u="none" strike="noStrike">
                <a:solidFill>
                  <a:srgbClr val="000000"/>
                </a:solidFill>
                <a:effectLst/>
                <a:latin typeface="Arial" panose="020B0604020202020204" pitchFamily="34" charset="0"/>
                <a:cs typeface="Arial" panose="020B0604020202020204" pitchFamily="34" charset="0"/>
              </a:rPr>
              <a:t> (Accessed on 05/10/25).</a:t>
            </a:r>
            <a:r>
              <a:rPr lang="en-GB" sz="1400" b="0" i="0" u="none" strike="noStrike">
                <a:solidFill>
                  <a:srgbClr val="000000"/>
                </a:solidFill>
                <a:effectLst/>
                <a:latin typeface="Arial" panose="020B0604020202020204" pitchFamily="34" charset="0"/>
                <a:cs typeface="Arial" panose="020B0604020202020204" pitchFamily="34" charset="0"/>
              </a:rPr>
              <a:t> www.theaccessgroup.com. (n.d.). </a:t>
            </a:r>
            <a:r>
              <a:rPr lang="en-GB" sz="1400" b="0" i="1" u="none" strike="noStrike">
                <a:solidFill>
                  <a:srgbClr val="000000"/>
                </a:solidFill>
                <a:effectLst/>
                <a:latin typeface="Arial" panose="020B0604020202020204" pitchFamily="34" charset="0"/>
                <a:cs typeface="Arial" panose="020B0604020202020204" pitchFamily="34" charset="0"/>
              </a:rPr>
              <a:t>Care Homes</a:t>
            </a:r>
            <a:r>
              <a:rPr lang="en-GB" sz="1400" b="0" i="0" u="none" strike="noStrike">
                <a:solidFill>
                  <a:srgbClr val="000000"/>
                </a:solidFill>
                <a:effectLst/>
                <a:latin typeface="Arial" panose="020B0604020202020204" pitchFamily="34" charset="0"/>
                <a:cs typeface="Arial" panose="020B0604020202020204" pitchFamily="34" charset="0"/>
              </a:rPr>
              <a:t>. [online] Available at: </a:t>
            </a:r>
            <a:r>
              <a:rPr lang="en-GB" sz="1400" b="0" i="0" u="none" strike="noStrike">
                <a:solidFill>
                  <a:srgbClr val="000000"/>
                </a:solidFill>
                <a:effectLst/>
                <a:latin typeface="Arial" panose="020B0604020202020204" pitchFamily="34" charset="0"/>
                <a:cs typeface="Arial" panose="020B0604020202020204" pitchFamily="34" charset="0"/>
                <a:hlinkClick r:id="rId6"/>
              </a:rPr>
              <a:t>https://www.theaccessgroup.com/en-gb/health-social-care/sectors/care-homes/</a:t>
            </a:r>
            <a:r>
              <a:rPr lang="en-GB" sz="1400" b="0" i="0" u="none" strike="noStrike">
                <a:solidFill>
                  <a:srgbClr val="000000"/>
                </a:solidFill>
                <a:effectLst/>
                <a:latin typeface="Arial" panose="020B0604020202020204" pitchFamily="34" charset="0"/>
                <a:cs typeface="Arial" panose="020B0604020202020204" pitchFamily="34" charset="0"/>
              </a:rPr>
              <a:t> (Accesse</a:t>
            </a:r>
            <a:r>
              <a:rPr lang="en-GB" sz="1400">
                <a:solidFill>
                  <a:srgbClr val="000000"/>
                </a:solidFill>
                <a:latin typeface="Arial" panose="020B0604020202020204" pitchFamily="34" charset="0"/>
                <a:cs typeface="Arial" panose="020B0604020202020204" pitchFamily="34" charset="0"/>
              </a:rPr>
              <a:t>d on 05/10/25).</a:t>
            </a:r>
          </a:p>
          <a:p>
            <a:pPr marL="0" indent="0">
              <a:lnSpc>
                <a:spcPct val="170000"/>
              </a:lnSpc>
              <a:buNone/>
            </a:pPr>
            <a:r>
              <a:rPr lang="en-GB" sz="1400" b="0" i="0" u="none" strike="noStrike">
                <a:solidFill>
                  <a:srgbClr val="000000"/>
                </a:solidFill>
                <a:effectLst/>
                <a:latin typeface="Arial" panose="020B0604020202020204" pitchFamily="34" charset="0"/>
                <a:cs typeface="Arial" panose="020B0604020202020204" pitchFamily="34" charset="0"/>
              </a:rPr>
              <a:t>Garner, A., Lewis, J., Dixon, S., Preston, N., Camila, </a:t>
            </a:r>
            <a:r>
              <a:rPr lang="en-GB" sz="1400" b="0" i="0" u="none" strike="noStrike" err="1">
                <a:solidFill>
                  <a:srgbClr val="000000"/>
                </a:solidFill>
                <a:effectLst/>
                <a:latin typeface="Arial" panose="020B0604020202020204" pitchFamily="34" charset="0"/>
                <a:cs typeface="Arial" panose="020B0604020202020204" pitchFamily="34" charset="0"/>
              </a:rPr>
              <a:t>Hanratty</a:t>
            </a:r>
            <a:r>
              <a:rPr lang="en-GB" sz="1400" b="0" i="0" u="none" strike="noStrike">
                <a:solidFill>
                  <a:srgbClr val="000000"/>
                </a:solidFill>
                <a:effectLst/>
                <a:latin typeface="Arial" panose="020B0604020202020204" pitchFamily="34" charset="0"/>
                <a:cs typeface="Arial" panose="020B0604020202020204" pitchFamily="34" charset="0"/>
              </a:rPr>
              <a:t>, B., Jones, M., Knight, J. and Mason, S.M. (2024). The impact of digital technology in care homes on unplanned secondary care usage and associated costs Available at </a:t>
            </a:r>
            <a:r>
              <a:rPr lang="en-GB" sz="1400" b="0" i="0" u="none" strike="noStrike">
                <a:solidFill>
                  <a:srgbClr val="000000"/>
                </a:solidFill>
                <a:effectLst/>
                <a:latin typeface="Arial" panose="020B0604020202020204" pitchFamily="34" charset="0"/>
                <a:cs typeface="Arial" panose="020B0604020202020204" pitchFamily="34" charset="0"/>
                <a:hlinkClick r:id="rId7"/>
              </a:rPr>
              <a:t>https://</a:t>
            </a:r>
            <a:r>
              <a:rPr lang="en-GB" sz="1400" b="0" i="0" u="none" strike="noStrike" err="1">
                <a:solidFill>
                  <a:srgbClr val="000000"/>
                </a:solidFill>
                <a:effectLst/>
                <a:latin typeface="Arial" panose="020B0604020202020204" pitchFamily="34" charset="0"/>
                <a:cs typeface="Arial" panose="020B0604020202020204" pitchFamily="34" charset="0"/>
                <a:hlinkClick r:id="rId7"/>
              </a:rPr>
              <a:t>pmc.ncbi.nlm.nih.gov</a:t>
            </a:r>
            <a:r>
              <a:rPr lang="en-GB" sz="1400" b="0" i="0" u="none" strike="noStrike">
                <a:solidFill>
                  <a:srgbClr val="000000"/>
                </a:solidFill>
                <a:effectLst/>
                <a:latin typeface="Arial" panose="020B0604020202020204" pitchFamily="34" charset="0"/>
                <a:cs typeface="Arial" panose="020B0604020202020204" pitchFamily="34" charset="0"/>
                <a:hlinkClick r:id="rId7"/>
              </a:rPr>
              <a:t>/articles/PMC10861323/</a:t>
            </a:r>
            <a:r>
              <a:rPr lang="en-GB" sz="1400" b="0" i="0" u="none" strike="noStrike">
                <a:solidFill>
                  <a:srgbClr val="000000"/>
                </a:solidFill>
                <a:effectLst/>
                <a:latin typeface="Arial" panose="020B0604020202020204" pitchFamily="34" charset="0"/>
                <a:cs typeface="Arial" panose="020B0604020202020204" pitchFamily="34" charset="0"/>
              </a:rPr>
              <a:t> (Accessed on 05/10/25).</a:t>
            </a:r>
            <a:endParaRPr lang="en-GB" sz="1400" b="0" i="0" u="none" strike="noStrike">
              <a:solidFill>
                <a:srgbClr val="2C3E50"/>
              </a:solidFill>
              <a:effectLst/>
              <a:latin typeface="Arial" panose="020B0604020202020204" pitchFamily="34" charset="0"/>
              <a:cs typeface="Arial" panose="020B0604020202020204" pitchFamily="34" charset="0"/>
            </a:endParaRPr>
          </a:p>
          <a:p>
            <a:pPr marL="0" indent="0">
              <a:lnSpc>
                <a:spcPct val="150000"/>
              </a:lnSpc>
              <a:buNone/>
            </a:pPr>
            <a:endParaRPr lang="en-GB" sz="1400" b="0" i="0" u="none" strike="noStrike">
              <a:solidFill>
                <a:srgbClr val="000000"/>
              </a:solidFill>
              <a:effectLst/>
              <a:latin typeface="Arial" panose="020B0604020202020204" pitchFamily="34" charset="0"/>
              <a:cs typeface="Arial" panose="020B0604020202020204" pitchFamily="34" charset="0"/>
            </a:endParaRPr>
          </a:p>
          <a:p>
            <a:pPr marL="0" indent="0">
              <a:lnSpc>
                <a:spcPct val="150000"/>
              </a:lnSpc>
              <a:buNone/>
            </a:pPr>
            <a:endParaRPr lang="en-GB" sz="1400" b="0" i="0" u="none" strike="noStrike">
              <a:solidFill>
                <a:srgbClr val="000000"/>
              </a:solidFill>
              <a:effectLst/>
              <a:latin typeface="Arial" panose="020B0604020202020204" pitchFamily="34" charset="0"/>
              <a:cs typeface="Arial" panose="020B0604020202020204" pitchFamily="34" charset="0"/>
            </a:endParaRPr>
          </a:p>
          <a:p>
            <a:pPr marL="0" indent="0">
              <a:lnSpc>
                <a:spcPct val="150000"/>
              </a:lnSpc>
              <a:buNone/>
            </a:pPr>
            <a:endParaRPr lang="en-US" sz="1400">
              <a:solidFill>
                <a:schemeClr val="tx1"/>
              </a:solidFill>
              <a:latin typeface="Arial" panose="020B0604020202020204" pitchFamily="34" charset="0"/>
              <a:ea typeface="+mn-lt"/>
              <a:cs typeface="Arial" panose="020B0604020202020204" pitchFamily="34" charset="0"/>
            </a:endParaRPr>
          </a:p>
          <a:p>
            <a:pPr marL="0" indent="0">
              <a:lnSpc>
                <a:spcPct val="150000"/>
              </a:lnSpc>
              <a:buNone/>
            </a:pPr>
            <a:endParaRPr lang="en-US" sz="1400">
              <a:latin typeface="Arial" panose="020B0604020202020204" pitchFamily="34" charset="0"/>
              <a:ea typeface="+mn-lt"/>
              <a:cs typeface="Arial" panose="020B0604020202020204" pitchFamily="34" charset="0"/>
              <a:hlinkClick r:id="rId3"/>
            </a:endParaRPr>
          </a:p>
          <a:p>
            <a:pPr marL="0" indent="0">
              <a:lnSpc>
                <a:spcPct val="150000"/>
              </a:lnSpc>
              <a:buNone/>
            </a:pP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67154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LCHS4007 Digital Skills and Research Methods  Assessment 1 presentation   Lecturer: Anika Tahsin Ahmed  </vt:lpstr>
      <vt:lpstr>Content page</vt:lpstr>
      <vt:lpstr>Introduction </vt:lpstr>
      <vt:lpstr>What is PowerPoint </vt:lpstr>
      <vt:lpstr>PowerPoint Presentation</vt:lpstr>
      <vt:lpstr>PowerPoint Presentation</vt:lpstr>
      <vt:lpstr>What is one drive and why is it important in care </vt:lpstr>
      <vt:lpstr>Benefits, of one drive in sunrise residential care home.</vt:lpstr>
      <vt:lpstr>One drive limitation </vt:lpstr>
      <vt:lpstr> Impact of limited digital skills PowerPoint </vt:lpstr>
      <vt:lpstr> Impact of limited digital skills one drive  </vt:lpstr>
      <vt:lpstr>Checklist for digital safety practices in Sunrise residential care home.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Assessment 1 presentation   Lecturer: Anika Tahsin Ahmed  </dc:title>
  <dc:creator/>
  <cp:revision>1</cp:revision>
  <dcterms:created xsi:type="dcterms:W3CDTF">2025-09-19T10:02:05Z</dcterms:created>
  <dcterms:modified xsi:type="dcterms:W3CDTF">2025-10-05T19:36:48Z</dcterms:modified>
</cp:coreProperties>
</file>