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36576000" cy="25603200"/>
  <p:notesSz cx="6858000" cy="9144000"/>
  <p:embeddedFontLst>
    <p:embeddedFont>
      <p:font typeface="Oswald" panose="00000500000000000000"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369D33B-A1F9-42B8-8522-C8CACD1633A9}">
  <a:tblStyle styleId="{F369D33B-A1F9-42B8-8522-C8CACD1633A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06" autoAdjust="0"/>
  </p:normalViewPr>
  <p:slideViewPr>
    <p:cSldViewPr snapToGrid="0">
      <p:cViewPr>
        <p:scale>
          <a:sx n="25" d="100"/>
          <a:sy n="25" d="100"/>
        </p:scale>
        <p:origin x="946" y="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80024" y="685800"/>
            <a:ext cx="4898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979488" y="685800"/>
            <a:ext cx="48990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246833" y="3706329"/>
            <a:ext cx="34082700" cy="102174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23700"/>
              <a:buNone/>
              <a:defRPr sz="23700"/>
            </a:lvl1pPr>
            <a:lvl2pPr lvl="1" algn="ctr">
              <a:spcBef>
                <a:spcPts val="0"/>
              </a:spcBef>
              <a:spcAft>
                <a:spcPts val="0"/>
              </a:spcAft>
              <a:buSzPts val="23700"/>
              <a:buNone/>
              <a:defRPr sz="23700"/>
            </a:lvl2pPr>
            <a:lvl3pPr lvl="2" algn="ctr">
              <a:spcBef>
                <a:spcPts val="0"/>
              </a:spcBef>
              <a:spcAft>
                <a:spcPts val="0"/>
              </a:spcAft>
              <a:buSzPts val="23700"/>
              <a:buNone/>
              <a:defRPr sz="23700"/>
            </a:lvl3pPr>
            <a:lvl4pPr lvl="3" algn="ctr">
              <a:spcBef>
                <a:spcPts val="0"/>
              </a:spcBef>
              <a:spcAft>
                <a:spcPts val="0"/>
              </a:spcAft>
              <a:buSzPts val="23700"/>
              <a:buNone/>
              <a:defRPr sz="23700"/>
            </a:lvl4pPr>
            <a:lvl5pPr lvl="4" algn="ctr">
              <a:spcBef>
                <a:spcPts val="0"/>
              </a:spcBef>
              <a:spcAft>
                <a:spcPts val="0"/>
              </a:spcAft>
              <a:buSzPts val="23700"/>
              <a:buNone/>
              <a:defRPr sz="23700"/>
            </a:lvl5pPr>
            <a:lvl6pPr lvl="5" algn="ctr">
              <a:spcBef>
                <a:spcPts val="0"/>
              </a:spcBef>
              <a:spcAft>
                <a:spcPts val="0"/>
              </a:spcAft>
              <a:buSzPts val="23700"/>
              <a:buNone/>
              <a:defRPr sz="23700"/>
            </a:lvl6pPr>
            <a:lvl7pPr lvl="6" algn="ctr">
              <a:spcBef>
                <a:spcPts val="0"/>
              </a:spcBef>
              <a:spcAft>
                <a:spcPts val="0"/>
              </a:spcAft>
              <a:buSzPts val="23700"/>
              <a:buNone/>
              <a:defRPr sz="23700"/>
            </a:lvl7pPr>
            <a:lvl8pPr lvl="7" algn="ctr">
              <a:spcBef>
                <a:spcPts val="0"/>
              </a:spcBef>
              <a:spcAft>
                <a:spcPts val="0"/>
              </a:spcAft>
              <a:buSzPts val="23700"/>
              <a:buNone/>
              <a:defRPr sz="23700"/>
            </a:lvl8pPr>
            <a:lvl9pPr lvl="8" algn="ctr">
              <a:spcBef>
                <a:spcPts val="0"/>
              </a:spcBef>
              <a:spcAft>
                <a:spcPts val="0"/>
              </a:spcAft>
              <a:buSzPts val="23700"/>
              <a:buNone/>
              <a:defRPr sz="23700"/>
            </a:lvl9pPr>
          </a:lstStyle>
          <a:p>
            <a:endParaRPr/>
          </a:p>
        </p:txBody>
      </p:sp>
      <p:sp>
        <p:nvSpPr>
          <p:cNvPr id="11" name="Google Shape;11;p2"/>
          <p:cNvSpPr txBox="1">
            <a:spLocks noGrp="1"/>
          </p:cNvSpPr>
          <p:nvPr>
            <p:ph type="subTitle" idx="1"/>
          </p:nvPr>
        </p:nvSpPr>
        <p:spPr>
          <a:xfrm>
            <a:off x="1246800" y="14107645"/>
            <a:ext cx="34082700" cy="39453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12800"/>
              <a:buNone/>
              <a:defRPr sz="12800"/>
            </a:lvl1pPr>
            <a:lvl2pPr lvl="1" algn="ctr">
              <a:lnSpc>
                <a:spcPct val="100000"/>
              </a:lnSpc>
              <a:spcBef>
                <a:spcPts val="0"/>
              </a:spcBef>
              <a:spcAft>
                <a:spcPts val="0"/>
              </a:spcAft>
              <a:buSzPts val="12800"/>
              <a:buNone/>
              <a:defRPr sz="12800"/>
            </a:lvl2pPr>
            <a:lvl3pPr lvl="2" algn="ctr">
              <a:lnSpc>
                <a:spcPct val="100000"/>
              </a:lnSpc>
              <a:spcBef>
                <a:spcPts val="0"/>
              </a:spcBef>
              <a:spcAft>
                <a:spcPts val="0"/>
              </a:spcAft>
              <a:buSzPts val="12800"/>
              <a:buNone/>
              <a:defRPr sz="12800"/>
            </a:lvl3pPr>
            <a:lvl4pPr lvl="3" algn="ctr">
              <a:lnSpc>
                <a:spcPct val="100000"/>
              </a:lnSpc>
              <a:spcBef>
                <a:spcPts val="0"/>
              </a:spcBef>
              <a:spcAft>
                <a:spcPts val="0"/>
              </a:spcAft>
              <a:buSzPts val="12800"/>
              <a:buNone/>
              <a:defRPr sz="12800"/>
            </a:lvl4pPr>
            <a:lvl5pPr lvl="4" algn="ctr">
              <a:lnSpc>
                <a:spcPct val="100000"/>
              </a:lnSpc>
              <a:spcBef>
                <a:spcPts val="0"/>
              </a:spcBef>
              <a:spcAft>
                <a:spcPts val="0"/>
              </a:spcAft>
              <a:buSzPts val="12800"/>
              <a:buNone/>
              <a:defRPr sz="12800"/>
            </a:lvl5pPr>
            <a:lvl6pPr lvl="5" algn="ctr">
              <a:lnSpc>
                <a:spcPct val="100000"/>
              </a:lnSpc>
              <a:spcBef>
                <a:spcPts val="0"/>
              </a:spcBef>
              <a:spcAft>
                <a:spcPts val="0"/>
              </a:spcAft>
              <a:buSzPts val="12800"/>
              <a:buNone/>
              <a:defRPr sz="12800"/>
            </a:lvl6pPr>
            <a:lvl7pPr lvl="6" algn="ctr">
              <a:lnSpc>
                <a:spcPct val="100000"/>
              </a:lnSpc>
              <a:spcBef>
                <a:spcPts val="0"/>
              </a:spcBef>
              <a:spcAft>
                <a:spcPts val="0"/>
              </a:spcAft>
              <a:buSzPts val="12800"/>
              <a:buNone/>
              <a:defRPr sz="12800"/>
            </a:lvl7pPr>
            <a:lvl8pPr lvl="7" algn="ctr">
              <a:lnSpc>
                <a:spcPct val="100000"/>
              </a:lnSpc>
              <a:spcBef>
                <a:spcPts val="0"/>
              </a:spcBef>
              <a:spcAft>
                <a:spcPts val="0"/>
              </a:spcAft>
              <a:buSzPts val="12800"/>
              <a:buNone/>
              <a:defRPr sz="12800"/>
            </a:lvl8pPr>
            <a:lvl9pPr lvl="8" algn="ctr">
              <a:lnSpc>
                <a:spcPct val="100000"/>
              </a:lnSpc>
              <a:spcBef>
                <a:spcPts val="0"/>
              </a:spcBef>
              <a:spcAft>
                <a:spcPts val="0"/>
              </a:spcAft>
              <a:buSzPts val="12800"/>
              <a:buNone/>
              <a:defRPr sz="12800"/>
            </a:lvl9pPr>
          </a:lstStyle>
          <a:p>
            <a:endParaRPr/>
          </a:p>
        </p:txBody>
      </p:sp>
      <p:sp>
        <p:nvSpPr>
          <p:cNvPr id="12" name="Google Shape;12;p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246800" y="10706454"/>
            <a:ext cx="34082700" cy="4190100"/>
          </a:xfrm>
          <a:prstGeom prst="rect">
            <a:avLst/>
          </a:prstGeom>
        </p:spPr>
        <p:txBody>
          <a:bodyPr spcFirstLastPara="1" wrap="square" lIns="417950" tIns="417950" rIns="417950" bIns="417950" anchor="ctr" anchorCtr="0">
            <a:noAutofit/>
          </a:bodyPr>
          <a:lstStyle>
            <a:lvl1pPr lvl="0" algn="ctr">
              <a:spcBef>
                <a:spcPts val="0"/>
              </a:spcBef>
              <a:spcAft>
                <a:spcPts val="0"/>
              </a:spcAft>
              <a:buSzPts val="16500"/>
              <a:buNone/>
              <a:defRPr sz="16500"/>
            </a:lvl1pPr>
            <a:lvl2pPr lvl="1" algn="ctr">
              <a:spcBef>
                <a:spcPts val="0"/>
              </a:spcBef>
              <a:spcAft>
                <a:spcPts val="0"/>
              </a:spcAft>
              <a:buSzPts val="16500"/>
              <a:buNone/>
              <a:defRPr sz="16500"/>
            </a:lvl2pPr>
            <a:lvl3pPr lvl="2" algn="ctr">
              <a:spcBef>
                <a:spcPts val="0"/>
              </a:spcBef>
              <a:spcAft>
                <a:spcPts val="0"/>
              </a:spcAft>
              <a:buSzPts val="16500"/>
              <a:buNone/>
              <a:defRPr sz="16500"/>
            </a:lvl3pPr>
            <a:lvl4pPr lvl="3" algn="ctr">
              <a:spcBef>
                <a:spcPts val="0"/>
              </a:spcBef>
              <a:spcAft>
                <a:spcPts val="0"/>
              </a:spcAft>
              <a:buSzPts val="16500"/>
              <a:buNone/>
              <a:defRPr sz="16500"/>
            </a:lvl4pPr>
            <a:lvl5pPr lvl="4" algn="ctr">
              <a:spcBef>
                <a:spcPts val="0"/>
              </a:spcBef>
              <a:spcAft>
                <a:spcPts val="0"/>
              </a:spcAft>
              <a:buSzPts val="16500"/>
              <a:buNone/>
              <a:defRPr sz="16500"/>
            </a:lvl5pPr>
            <a:lvl6pPr lvl="5" algn="ctr">
              <a:spcBef>
                <a:spcPts val="0"/>
              </a:spcBef>
              <a:spcAft>
                <a:spcPts val="0"/>
              </a:spcAft>
              <a:buSzPts val="16500"/>
              <a:buNone/>
              <a:defRPr sz="16500"/>
            </a:lvl6pPr>
            <a:lvl7pPr lvl="6" algn="ctr">
              <a:spcBef>
                <a:spcPts val="0"/>
              </a:spcBef>
              <a:spcAft>
                <a:spcPts val="0"/>
              </a:spcAft>
              <a:buSzPts val="16500"/>
              <a:buNone/>
              <a:defRPr sz="16500"/>
            </a:lvl7pPr>
            <a:lvl8pPr lvl="7" algn="ctr">
              <a:spcBef>
                <a:spcPts val="0"/>
              </a:spcBef>
              <a:spcAft>
                <a:spcPts val="0"/>
              </a:spcAft>
              <a:buSzPts val="16500"/>
              <a:buNone/>
              <a:defRPr sz="16500"/>
            </a:lvl8pPr>
            <a:lvl9pPr lvl="8" algn="ctr">
              <a:spcBef>
                <a:spcPts val="0"/>
              </a:spcBef>
              <a:spcAft>
                <a:spcPts val="0"/>
              </a:spcAft>
              <a:buSzPts val="16500"/>
              <a:buNone/>
              <a:defRPr sz="16500"/>
            </a:lvl9pPr>
          </a:lstStyle>
          <a:p>
            <a:endParaRPr/>
          </a:p>
        </p:txBody>
      </p:sp>
      <p:sp>
        <p:nvSpPr>
          <p:cNvPr id="15" name="Google Shape;15;p3"/>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18" name="Google Shape;18;p4"/>
          <p:cNvSpPr txBox="1">
            <a:spLocks noGrp="1"/>
          </p:cNvSpPr>
          <p:nvPr>
            <p:ph type="body" idx="1"/>
          </p:nvPr>
        </p:nvSpPr>
        <p:spPr>
          <a:xfrm>
            <a:off x="1246800" y="5736765"/>
            <a:ext cx="34082700" cy="17006100"/>
          </a:xfrm>
          <a:prstGeom prst="rect">
            <a:avLst/>
          </a:prstGeom>
        </p:spPr>
        <p:txBody>
          <a:bodyPr spcFirstLastPara="1" wrap="square" lIns="417950" tIns="417950" rIns="417950" bIns="417950" anchor="t"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19" name="Google Shape;19;p4"/>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2" name="Google Shape;22;p5"/>
          <p:cNvSpPr txBox="1">
            <a:spLocks noGrp="1"/>
          </p:cNvSpPr>
          <p:nvPr>
            <p:ph type="body" idx="1"/>
          </p:nvPr>
        </p:nvSpPr>
        <p:spPr>
          <a:xfrm>
            <a:off x="12468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3" name="Google Shape;23;p5"/>
          <p:cNvSpPr txBox="1">
            <a:spLocks noGrp="1"/>
          </p:cNvSpPr>
          <p:nvPr>
            <p:ph type="body" idx="2"/>
          </p:nvPr>
        </p:nvSpPr>
        <p:spPr>
          <a:xfrm>
            <a:off x="193296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4" name="Google Shape;24;p5"/>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7" name="Google Shape;27;p6"/>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246800" y="2765653"/>
            <a:ext cx="11232000" cy="3761700"/>
          </a:xfrm>
          <a:prstGeom prst="rect">
            <a:avLst/>
          </a:prstGeom>
        </p:spPr>
        <p:txBody>
          <a:bodyPr spcFirstLastPara="1" wrap="square" lIns="417950" tIns="417950" rIns="417950" bIns="417950" anchor="b" anchorCtr="0">
            <a:noAutofit/>
          </a:bodyPr>
          <a:lstStyle>
            <a:lvl1pPr lvl="0">
              <a:spcBef>
                <a:spcPts val="0"/>
              </a:spcBef>
              <a:spcAft>
                <a:spcPts val="0"/>
              </a:spcAft>
              <a:buSzPts val="11000"/>
              <a:buNone/>
              <a:defRPr sz="11000"/>
            </a:lvl1pPr>
            <a:lvl2pPr lvl="1">
              <a:spcBef>
                <a:spcPts val="0"/>
              </a:spcBef>
              <a:spcAft>
                <a:spcPts val="0"/>
              </a:spcAft>
              <a:buSzPts val="11000"/>
              <a:buNone/>
              <a:defRPr sz="11000"/>
            </a:lvl2pPr>
            <a:lvl3pPr lvl="2">
              <a:spcBef>
                <a:spcPts val="0"/>
              </a:spcBef>
              <a:spcAft>
                <a:spcPts val="0"/>
              </a:spcAft>
              <a:buSzPts val="11000"/>
              <a:buNone/>
              <a:defRPr sz="11000"/>
            </a:lvl3pPr>
            <a:lvl4pPr lvl="3">
              <a:spcBef>
                <a:spcPts val="0"/>
              </a:spcBef>
              <a:spcAft>
                <a:spcPts val="0"/>
              </a:spcAft>
              <a:buSzPts val="11000"/>
              <a:buNone/>
              <a:defRPr sz="11000"/>
            </a:lvl4pPr>
            <a:lvl5pPr lvl="4">
              <a:spcBef>
                <a:spcPts val="0"/>
              </a:spcBef>
              <a:spcAft>
                <a:spcPts val="0"/>
              </a:spcAft>
              <a:buSzPts val="11000"/>
              <a:buNone/>
              <a:defRPr sz="11000"/>
            </a:lvl5pPr>
            <a:lvl6pPr lvl="5">
              <a:spcBef>
                <a:spcPts val="0"/>
              </a:spcBef>
              <a:spcAft>
                <a:spcPts val="0"/>
              </a:spcAft>
              <a:buSzPts val="11000"/>
              <a:buNone/>
              <a:defRPr sz="11000"/>
            </a:lvl6pPr>
            <a:lvl7pPr lvl="6">
              <a:spcBef>
                <a:spcPts val="0"/>
              </a:spcBef>
              <a:spcAft>
                <a:spcPts val="0"/>
              </a:spcAft>
              <a:buSzPts val="11000"/>
              <a:buNone/>
              <a:defRPr sz="11000"/>
            </a:lvl7pPr>
            <a:lvl8pPr lvl="7">
              <a:spcBef>
                <a:spcPts val="0"/>
              </a:spcBef>
              <a:spcAft>
                <a:spcPts val="0"/>
              </a:spcAft>
              <a:buSzPts val="11000"/>
              <a:buNone/>
              <a:defRPr sz="11000"/>
            </a:lvl8pPr>
            <a:lvl9pPr lvl="8">
              <a:spcBef>
                <a:spcPts val="0"/>
              </a:spcBef>
              <a:spcAft>
                <a:spcPts val="0"/>
              </a:spcAft>
              <a:buSzPts val="11000"/>
              <a:buNone/>
              <a:defRPr sz="11000"/>
            </a:lvl9pPr>
          </a:lstStyle>
          <a:p>
            <a:endParaRPr/>
          </a:p>
        </p:txBody>
      </p:sp>
      <p:sp>
        <p:nvSpPr>
          <p:cNvPr id="30" name="Google Shape;30;p7"/>
          <p:cNvSpPr txBox="1">
            <a:spLocks noGrp="1"/>
          </p:cNvSpPr>
          <p:nvPr>
            <p:ph type="body" idx="1"/>
          </p:nvPr>
        </p:nvSpPr>
        <p:spPr>
          <a:xfrm>
            <a:off x="1246800" y="6917120"/>
            <a:ext cx="11232000" cy="15826500"/>
          </a:xfrm>
          <a:prstGeom prst="rect">
            <a:avLst/>
          </a:prstGeom>
        </p:spPr>
        <p:txBody>
          <a:bodyPr spcFirstLastPara="1" wrap="square" lIns="417950" tIns="417950" rIns="417950" bIns="417950" anchor="t" anchorCtr="0">
            <a:noAutofit/>
          </a:bodyPr>
          <a:lstStyle>
            <a:lvl1pPr marL="457200" lvl="0" indent="-577850">
              <a:spcBef>
                <a:spcPts val="0"/>
              </a:spcBef>
              <a:spcAft>
                <a:spcPts val="0"/>
              </a:spcAft>
              <a:buSzPts val="5500"/>
              <a:buChar char="●"/>
              <a:defRPr sz="55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31" name="Google Shape;31;p7"/>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1961000" y="2240747"/>
            <a:ext cx="25471200" cy="20363100"/>
          </a:xfrm>
          <a:prstGeom prst="rect">
            <a:avLst/>
          </a:prstGeom>
        </p:spPr>
        <p:txBody>
          <a:bodyPr spcFirstLastPara="1" wrap="square" lIns="417950" tIns="417950" rIns="417950" bIns="417950" anchor="ctr" anchorCtr="0">
            <a:noAutofit/>
          </a:bodyPr>
          <a:lstStyle>
            <a:lvl1pPr lvl="0">
              <a:spcBef>
                <a:spcPts val="0"/>
              </a:spcBef>
              <a:spcAft>
                <a:spcPts val="0"/>
              </a:spcAft>
              <a:buSzPts val="21900"/>
              <a:buNone/>
              <a:defRPr sz="21900"/>
            </a:lvl1pPr>
            <a:lvl2pPr lvl="1">
              <a:spcBef>
                <a:spcPts val="0"/>
              </a:spcBef>
              <a:spcAft>
                <a:spcPts val="0"/>
              </a:spcAft>
              <a:buSzPts val="21900"/>
              <a:buNone/>
              <a:defRPr sz="21900"/>
            </a:lvl2pPr>
            <a:lvl3pPr lvl="2">
              <a:spcBef>
                <a:spcPts val="0"/>
              </a:spcBef>
              <a:spcAft>
                <a:spcPts val="0"/>
              </a:spcAft>
              <a:buSzPts val="21900"/>
              <a:buNone/>
              <a:defRPr sz="21900"/>
            </a:lvl3pPr>
            <a:lvl4pPr lvl="3">
              <a:spcBef>
                <a:spcPts val="0"/>
              </a:spcBef>
              <a:spcAft>
                <a:spcPts val="0"/>
              </a:spcAft>
              <a:buSzPts val="21900"/>
              <a:buNone/>
              <a:defRPr sz="21900"/>
            </a:lvl4pPr>
            <a:lvl5pPr lvl="4">
              <a:spcBef>
                <a:spcPts val="0"/>
              </a:spcBef>
              <a:spcAft>
                <a:spcPts val="0"/>
              </a:spcAft>
              <a:buSzPts val="21900"/>
              <a:buNone/>
              <a:defRPr sz="21900"/>
            </a:lvl5pPr>
            <a:lvl6pPr lvl="5">
              <a:spcBef>
                <a:spcPts val="0"/>
              </a:spcBef>
              <a:spcAft>
                <a:spcPts val="0"/>
              </a:spcAft>
              <a:buSzPts val="21900"/>
              <a:buNone/>
              <a:defRPr sz="21900"/>
            </a:lvl6pPr>
            <a:lvl7pPr lvl="6">
              <a:spcBef>
                <a:spcPts val="0"/>
              </a:spcBef>
              <a:spcAft>
                <a:spcPts val="0"/>
              </a:spcAft>
              <a:buSzPts val="21900"/>
              <a:buNone/>
              <a:defRPr sz="21900"/>
            </a:lvl7pPr>
            <a:lvl8pPr lvl="7">
              <a:spcBef>
                <a:spcPts val="0"/>
              </a:spcBef>
              <a:spcAft>
                <a:spcPts val="0"/>
              </a:spcAft>
              <a:buSzPts val="21900"/>
              <a:buNone/>
              <a:defRPr sz="21900"/>
            </a:lvl8pPr>
            <a:lvl9pPr lvl="8">
              <a:spcBef>
                <a:spcPts val="0"/>
              </a:spcBef>
              <a:spcAft>
                <a:spcPts val="0"/>
              </a:spcAft>
              <a:buSzPts val="21900"/>
              <a:buNone/>
              <a:defRPr sz="21900"/>
            </a:lvl9pPr>
          </a:lstStyle>
          <a:p>
            <a:endParaRPr/>
          </a:p>
        </p:txBody>
      </p:sp>
      <p:sp>
        <p:nvSpPr>
          <p:cNvPr id="34" name="Google Shape;34;p8"/>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18288000" y="-622"/>
            <a:ext cx="18288000" cy="25603200"/>
          </a:xfrm>
          <a:prstGeom prst="rect">
            <a:avLst/>
          </a:prstGeom>
          <a:solidFill>
            <a:schemeClr val="lt2"/>
          </a:solidFill>
          <a:ln>
            <a:noFill/>
          </a:ln>
        </p:spPr>
        <p:txBody>
          <a:bodyPr spcFirstLastPara="1" wrap="square" lIns="417950" tIns="417950" rIns="417950" bIns="4179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062000" y="6138471"/>
            <a:ext cx="16180800" cy="73785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38" name="Google Shape;38;p9"/>
          <p:cNvSpPr txBox="1">
            <a:spLocks noGrp="1"/>
          </p:cNvSpPr>
          <p:nvPr>
            <p:ph type="subTitle" idx="1"/>
          </p:nvPr>
        </p:nvSpPr>
        <p:spPr>
          <a:xfrm>
            <a:off x="1062000" y="13953084"/>
            <a:ext cx="16180800" cy="61482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9600"/>
              <a:buNone/>
              <a:defRPr sz="96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endParaRPr/>
          </a:p>
        </p:txBody>
      </p:sp>
      <p:sp>
        <p:nvSpPr>
          <p:cNvPr id="39" name="Google Shape;39;p9"/>
          <p:cNvSpPr txBox="1">
            <a:spLocks noGrp="1"/>
          </p:cNvSpPr>
          <p:nvPr>
            <p:ph type="body" idx="2"/>
          </p:nvPr>
        </p:nvSpPr>
        <p:spPr>
          <a:xfrm>
            <a:off x="19758000" y="3604284"/>
            <a:ext cx="15348000" cy="18393300"/>
          </a:xfrm>
          <a:prstGeom prst="rect">
            <a:avLst/>
          </a:prstGeom>
        </p:spPr>
        <p:txBody>
          <a:bodyPr spcFirstLastPara="1" wrap="square" lIns="417950" tIns="417950" rIns="417950" bIns="417950" anchor="ctr"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40" name="Google Shape;40;p9"/>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246800" y="21058863"/>
            <a:ext cx="23995200" cy="3012300"/>
          </a:xfrm>
          <a:prstGeom prst="rect">
            <a:avLst/>
          </a:prstGeom>
        </p:spPr>
        <p:txBody>
          <a:bodyPr spcFirstLastPara="1" wrap="square" lIns="417950" tIns="417950" rIns="417950" bIns="417950" anchor="ctr" anchorCtr="0">
            <a:noAutofit/>
          </a:bodyPr>
          <a:lstStyle>
            <a:lvl1pPr marL="457200" lvl="0" indent="-228600">
              <a:lnSpc>
                <a:spcPct val="100000"/>
              </a:lnSpc>
              <a:spcBef>
                <a:spcPts val="0"/>
              </a:spcBef>
              <a:spcAft>
                <a:spcPts val="0"/>
              </a:spcAft>
              <a:buSzPts val="8200"/>
              <a:buNone/>
              <a:defRPr/>
            </a:lvl1pPr>
          </a:lstStyle>
          <a:p>
            <a:endParaRPr/>
          </a:p>
        </p:txBody>
      </p:sp>
      <p:sp>
        <p:nvSpPr>
          <p:cNvPr id="43" name="Google Shape;43;p10"/>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246800" y="5506044"/>
            <a:ext cx="34082700" cy="97737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54900"/>
              <a:buNone/>
              <a:defRPr sz="54900"/>
            </a:lvl1pPr>
            <a:lvl2pPr lvl="1" algn="ctr">
              <a:spcBef>
                <a:spcPts val="0"/>
              </a:spcBef>
              <a:spcAft>
                <a:spcPts val="0"/>
              </a:spcAft>
              <a:buSzPts val="54900"/>
              <a:buNone/>
              <a:defRPr sz="54900"/>
            </a:lvl2pPr>
            <a:lvl3pPr lvl="2" algn="ctr">
              <a:spcBef>
                <a:spcPts val="0"/>
              </a:spcBef>
              <a:spcAft>
                <a:spcPts val="0"/>
              </a:spcAft>
              <a:buSzPts val="54900"/>
              <a:buNone/>
              <a:defRPr sz="54900"/>
            </a:lvl3pPr>
            <a:lvl4pPr lvl="3" algn="ctr">
              <a:spcBef>
                <a:spcPts val="0"/>
              </a:spcBef>
              <a:spcAft>
                <a:spcPts val="0"/>
              </a:spcAft>
              <a:buSzPts val="54900"/>
              <a:buNone/>
              <a:defRPr sz="54900"/>
            </a:lvl4pPr>
            <a:lvl5pPr lvl="4" algn="ctr">
              <a:spcBef>
                <a:spcPts val="0"/>
              </a:spcBef>
              <a:spcAft>
                <a:spcPts val="0"/>
              </a:spcAft>
              <a:buSzPts val="54900"/>
              <a:buNone/>
              <a:defRPr sz="54900"/>
            </a:lvl5pPr>
            <a:lvl6pPr lvl="5" algn="ctr">
              <a:spcBef>
                <a:spcPts val="0"/>
              </a:spcBef>
              <a:spcAft>
                <a:spcPts val="0"/>
              </a:spcAft>
              <a:buSzPts val="54900"/>
              <a:buNone/>
              <a:defRPr sz="54900"/>
            </a:lvl6pPr>
            <a:lvl7pPr lvl="6" algn="ctr">
              <a:spcBef>
                <a:spcPts val="0"/>
              </a:spcBef>
              <a:spcAft>
                <a:spcPts val="0"/>
              </a:spcAft>
              <a:buSzPts val="54900"/>
              <a:buNone/>
              <a:defRPr sz="54900"/>
            </a:lvl7pPr>
            <a:lvl8pPr lvl="7" algn="ctr">
              <a:spcBef>
                <a:spcPts val="0"/>
              </a:spcBef>
              <a:spcAft>
                <a:spcPts val="0"/>
              </a:spcAft>
              <a:buSzPts val="54900"/>
              <a:buNone/>
              <a:defRPr sz="54900"/>
            </a:lvl8pPr>
            <a:lvl9pPr lvl="8" algn="ctr">
              <a:spcBef>
                <a:spcPts val="0"/>
              </a:spcBef>
              <a:spcAft>
                <a:spcPts val="0"/>
              </a:spcAft>
              <a:buSzPts val="54900"/>
              <a:buNone/>
              <a:defRPr sz="54900"/>
            </a:lvl9pPr>
          </a:lstStyle>
          <a:p>
            <a:r>
              <a:t>xx%</a:t>
            </a:r>
          </a:p>
        </p:txBody>
      </p:sp>
      <p:sp>
        <p:nvSpPr>
          <p:cNvPr id="46" name="Google Shape;46;p11"/>
          <p:cNvSpPr txBox="1">
            <a:spLocks noGrp="1"/>
          </p:cNvSpPr>
          <p:nvPr>
            <p:ph type="body" idx="1"/>
          </p:nvPr>
        </p:nvSpPr>
        <p:spPr>
          <a:xfrm>
            <a:off x="1246800" y="15691076"/>
            <a:ext cx="34082700" cy="6474900"/>
          </a:xfrm>
          <a:prstGeom prst="rect">
            <a:avLst/>
          </a:prstGeom>
        </p:spPr>
        <p:txBody>
          <a:bodyPr spcFirstLastPara="1" wrap="square" lIns="417950" tIns="417950" rIns="417950" bIns="417950" anchor="t" anchorCtr="0">
            <a:noAutofit/>
          </a:bodyPr>
          <a:lstStyle>
            <a:lvl1pPr marL="457200" lvl="0" indent="-749300" algn="ctr">
              <a:spcBef>
                <a:spcPts val="0"/>
              </a:spcBef>
              <a:spcAft>
                <a:spcPts val="0"/>
              </a:spcAft>
              <a:buSzPts val="8200"/>
              <a:buChar char="●"/>
              <a:defRPr/>
            </a:lvl1pPr>
            <a:lvl2pPr marL="914400" lvl="1" indent="-635000" algn="ctr">
              <a:spcBef>
                <a:spcPts val="7300"/>
              </a:spcBef>
              <a:spcAft>
                <a:spcPts val="0"/>
              </a:spcAft>
              <a:buSzPts val="6400"/>
              <a:buChar char="○"/>
              <a:defRPr/>
            </a:lvl2pPr>
            <a:lvl3pPr marL="1371600" lvl="2" indent="-635000" algn="ctr">
              <a:spcBef>
                <a:spcPts val="7300"/>
              </a:spcBef>
              <a:spcAft>
                <a:spcPts val="0"/>
              </a:spcAft>
              <a:buSzPts val="6400"/>
              <a:buChar char="■"/>
              <a:defRPr/>
            </a:lvl3pPr>
            <a:lvl4pPr marL="1828800" lvl="3" indent="-635000" algn="ctr">
              <a:spcBef>
                <a:spcPts val="7300"/>
              </a:spcBef>
              <a:spcAft>
                <a:spcPts val="0"/>
              </a:spcAft>
              <a:buSzPts val="6400"/>
              <a:buChar char="●"/>
              <a:defRPr/>
            </a:lvl4pPr>
            <a:lvl5pPr marL="2286000" lvl="4" indent="-635000" algn="ctr">
              <a:spcBef>
                <a:spcPts val="7300"/>
              </a:spcBef>
              <a:spcAft>
                <a:spcPts val="0"/>
              </a:spcAft>
              <a:buSzPts val="6400"/>
              <a:buChar char="○"/>
              <a:defRPr/>
            </a:lvl5pPr>
            <a:lvl6pPr marL="2743200" lvl="5" indent="-635000" algn="ctr">
              <a:spcBef>
                <a:spcPts val="7300"/>
              </a:spcBef>
              <a:spcAft>
                <a:spcPts val="0"/>
              </a:spcAft>
              <a:buSzPts val="6400"/>
              <a:buChar char="■"/>
              <a:defRPr/>
            </a:lvl6pPr>
            <a:lvl7pPr marL="3200400" lvl="6" indent="-635000" algn="ctr">
              <a:spcBef>
                <a:spcPts val="7300"/>
              </a:spcBef>
              <a:spcAft>
                <a:spcPts val="0"/>
              </a:spcAft>
              <a:buSzPts val="6400"/>
              <a:buChar char="●"/>
              <a:defRPr/>
            </a:lvl7pPr>
            <a:lvl8pPr marL="3657600" lvl="7" indent="-635000" algn="ctr">
              <a:spcBef>
                <a:spcPts val="7300"/>
              </a:spcBef>
              <a:spcAft>
                <a:spcPts val="0"/>
              </a:spcAft>
              <a:buSzPts val="6400"/>
              <a:buChar char="○"/>
              <a:defRPr/>
            </a:lvl8pPr>
            <a:lvl9pPr marL="4114800" lvl="8" indent="-635000" algn="ctr">
              <a:spcBef>
                <a:spcPts val="7300"/>
              </a:spcBef>
              <a:spcAft>
                <a:spcPts val="7300"/>
              </a:spcAft>
              <a:buSzPts val="6400"/>
              <a:buChar char="■"/>
              <a:defRPr/>
            </a:lvl9pPr>
          </a:lstStyle>
          <a:p>
            <a:endParaRPr/>
          </a:p>
        </p:txBody>
      </p:sp>
      <p:sp>
        <p:nvSpPr>
          <p:cNvPr id="47" name="Google Shape;47;p11"/>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1956666" y="889000"/>
            <a:ext cx="4186583" cy="136115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46800" y="2215235"/>
            <a:ext cx="34082700" cy="2850900"/>
          </a:xfrm>
          <a:prstGeom prst="rect">
            <a:avLst/>
          </a:prstGeom>
          <a:noFill/>
          <a:ln>
            <a:noFill/>
          </a:ln>
        </p:spPr>
        <p:txBody>
          <a:bodyPr spcFirstLastPara="1" wrap="square" lIns="417950" tIns="417950" rIns="417950" bIns="417950" anchor="t" anchorCtr="0">
            <a:noAutofit/>
          </a:bodyPr>
          <a:lstStyle>
            <a:lvl1pPr lvl="0">
              <a:spcBef>
                <a:spcPts val="0"/>
              </a:spcBef>
              <a:spcAft>
                <a:spcPts val="0"/>
              </a:spcAft>
              <a:buClr>
                <a:schemeClr val="dk1"/>
              </a:buClr>
              <a:buSzPts val="12800"/>
              <a:buNone/>
              <a:defRPr sz="12800">
                <a:solidFill>
                  <a:schemeClr val="dk1"/>
                </a:solidFill>
              </a:defRPr>
            </a:lvl1pPr>
            <a:lvl2pPr lvl="1">
              <a:spcBef>
                <a:spcPts val="0"/>
              </a:spcBef>
              <a:spcAft>
                <a:spcPts val="0"/>
              </a:spcAft>
              <a:buClr>
                <a:schemeClr val="dk1"/>
              </a:buClr>
              <a:buSzPts val="12800"/>
              <a:buNone/>
              <a:defRPr sz="12800">
                <a:solidFill>
                  <a:schemeClr val="dk1"/>
                </a:solidFill>
              </a:defRPr>
            </a:lvl2pPr>
            <a:lvl3pPr lvl="2">
              <a:spcBef>
                <a:spcPts val="0"/>
              </a:spcBef>
              <a:spcAft>
                <a:spcPts val="0"/>
              </a:spcAft>
              <a:buClr>
                <a:schemeClr val="dk1"/>
              </a:buClr>
              <a:buSzPts val="12800"/>
              <a:buNone/>
              <a:defRPr sz="12800">
                <a:solidFill>
                  <a:schemeClr val="dk1"/>
                </a:solidFill>
              </a:defRPr>
            </a:lvl3pPr>
            <a:lvl4pPr lvl="3">
              <a:spcBef>
                <a:spcPts val="0"/>
              </a:spcBef>
              <a:spcAft>
                <a:spcPts val="0"/>
              </a:spcAft>
              <a:buClr>
                <a:schemeClr val="dk1"/>
              </a:buClr>
              <a:buSzPts val="12800"/>
              <a:buNone/>
              <a:defRPr sz="12800">
                <a:solidFill>
                  <a:schemeClr val="dk1"/>
                </a:solidFill>
              </a:defRPr>
            </a:lvl4pPr>
            <a:lvl5pPr lvl="4">
              <a:spcBef>
                <a:spcPts val="0"/>
              </a:spcBef>
              <a:spcAft>
                <a:spcPts val="0"/>
              </a:spcAft>
              <a:buClr>
                <a:schemeClr val="dk1"/>
              </a:buClr>
              <a:buSzPts val="12800"/>
              <a:buNone/>
              <a:defRPr sz="12800">
                <a:solidFill>
                  <a:schemeClr val="dk1"/>
                </a:solidFill>
              </a:defRPr>
            </a:lvl5pPr>
            <a:lvl6pPr lvl="5">
              <a:spcBef>
                <a:spcPts val="0"/>
              </a:spcBef>
              <a:spcAft>
                <a:spcPts val="0"/>
              </a:spcAft>
              <a:buClr>
                <a:schemeClr val="dk1"/>
              </a:buClr>
              <a:buSzPts val="12800"/>
              <a:buNone/>
              <a:defRPr sz="12800">
                <a:solidFill>
                  <a:schemeClr val="dk1"/>
                </a:solidFill>
              </a:defRPr>
            </a:lvl6pPr>
            <a:lvl7pPr lvl="6">
              <a:spcBef>
                <a:spcPts val="0"/>
              </a:spcBef>
              <a:spcAft>
                <a:spcPts val="0"/>
              </a:spcAft>
              <a:buClr>
                <a:schemeClr val="dk1"/>
              </a:buClr>
              <a:buSzPts val="12800"/>
              <a:buNone/>
              <a:defRPr sz="12800">
                <a:solidFill>
                  <a:schemeClr val="dk1"/>
                </a:solidFill>
              </a:defRPr>
            </a:lvl7pPr>
            <a:lvl8pPr lvl="7">
              <a:spcBef>
                <a:spcPts val="0"/>
              </a:spcBef>
              <a:spcAft>
                <a:spcPts val="0"/>
              </a:spcAft>
              <a:buClr>
                <a:schemeClr val="dk1"/>
              </a:buClr>
              <a:buSzPts val="12800"/>
              <a:buNone/>
              <a:defRPr sz="12800">
                <a:solidFill>
                  <a:schemeClr val="dk1"/>
                </a:solidFill>
              </a:defRPr>
            </a:lvl8pPr>
            <a:lvl9pPr lvl="8">
              <a:spcBef>
                <a:spcPts val="0"/>
              </a:spcBef>
              <a:spcAft>
                <a:spcPts val="0"/>
              </a:spcAft>
              <a:buClr>
                <a:schemeClr val="dk1"/>
              </a:buClr>
              <a:buSzPts val="12800"/>
              <a:buNone/>
              <a:defRPr sz="12800">
                <a:solidFill>
                  <a:schemeClr val="dk1"/>
                </a:solidFill>
              </a:defRPr>
            </a:lvl9pPr>
          </a:lstStyle>
          <a:p>
            <a:endParaRPr/>
          </a:p>
        </p:txBody>
      </p:sp>
      <p:sp>
        <p:nvSpPr>
          <p:cNvPr id="7" name="Google Shape;7;p1"/>
          <p:cNvSpPr txBox="1">
            <a:spLocks noGrp="1"/>
          </p:cNvSpPr>
          <p:nvPr>
            <p:ph type="body" idx="1"/>
          </p:nvPr>
        </p:nvSpPr>
        <p:spPr>
          <a:xfrm>
            <a:off x="1246800" y="5736765"/>
            <a:ext cx="34082700" cy="17006100"/>
          </a:xfrm>
          <a:prstGeom prst="rect">
            <a:avLst/>
          </a:prstGeom>
          <a:noFill/>
          <a:ln>
            <a:noFill/>
          </a:ln>
        </p:spPr>
        <p:txBody>
          <a:bodyPr spcFirstLastPara="1" wrap="square" lIns="417950" tIns="417950" rIns="417950" bIns="417950" anchor="t" anchorCtr="0">
            <a:noAutofit/>
          </a:bodyPr>
          <a:lstStyle>
            <a:lvl1pPr marL="457200" lvl="0" indent="-749300">
              <a:lnSpc>
                <a:spcPct val="115000"/>
              </a:lnSpc>
              <a:spcBef>
                <a:spcPts val="0"/>
              </a:spcBef>
              <a:spcAft>
                <a:spcPts val="0"/>
              </a:spcAft>
              <a:buClr>
                <a:schemeClr val="dk2"/>
              </a:buClr>
              <a:buSzPts val="8200"/>
              <a:buChar char="●"/>
              <a:defRPr sz="8200">
                <a:solidFill>
                  <a:schemeClr val="dk2"/>
                </a:solidFill>
              </a:defRPr>
            </a:lvl1pPr>
            <a:lvl2pPr marL="914400" lvl="1" indent="-635000">
              <a:lnSpc>
                <a:spcPct val="115000"/>
              </a:lnSpc>
              <a:spcBef>
                <a:spcPts val="7300"/>
              </a:spcBef>
              <a:spcAft>
                <a:spcPts val="0"/>
              </a:spcAft>
              <a:buClr>
                <a:schemeClr val="dk2"/>
              </a:buClr>
              <a:buSzPts val="6400"/>
              <a:buChar char="○"/>
              <a:defRPr sz="6400">
                <a:solidFill>
                  <a:schemeClr val="dk2"/>
                </a:solidFill>
              </a:defRPr>
            </a:lvl2pPr>
            <a:lvl3pPr marL="1371600" lvl="2" indent="-635000">
              <a:lnSpc>
                <a:spcPct val="115000"/>
              </a:lnSpc>
              <a:spcBef>
                <a:spcPts val="7300"/>
              </a:spcBef>
              <a:spcAft>
                <a:spcPts val="0"/>
              </a:spcAft>
              <a:buClr>
                <a:schemeClr val="dk2"/>
              </a:buClr>
              <a:buSzPts val="6400"/>
              <a:buChar char="■"/>
              <a:defRPr sz="6400">
                <a:solidFill>
                  <a:schemeClr val="dk2"/>
                </a:solidFill>
              </a:defRPr>
            </a:lvl3pPr>
            <a:lvl4pPr marL="1828800" lvl="3" indent="-635000">
              <a:lnSpc>
                <a:spcPct val="115000"/>
              </a:lnSpc>
              <a:spcBef>
                <a:spcPts val="7300"/>
              </a:spcBef>
              <a:spcAft>
                <a:spcPts val="0"/>
              </a:spcAft>
              <a:buClr>
                <a:schemeClr val="dk2"/>
              </a:buClr>
              <a:buSzPts val="6400"/>
              <a:buChar char="●"/>
              <a:defRPr sz="6400">
                <a:solidFill>
                  <a:schemeClr val="dk2"/>
                </a:solidFill>
              </a:defRPr>
            </a:lvl4pPr>
            <a:lvl5pPr marL="2286000" lvl="4" indent="-635000">
              <a:lnSpc>
                <a:spcPct val="115000"/>
              </a:lnSpc>
              <a:spcBef>
                <a:spcPts val="7300"/>
              </a:spcBef>
              <a:spcAft>
                <a:spcPts val="0"/>
              </a:spcAft>
              <a:buClr>
                <a:schemeClr val="dk2"/>
              </a:buClr>
              <a:buSzPts val="6400"/>
              <a:buChar char="○"/>
              <a:defRPr sz="6400">
                <a:solidFill>
                  <a:schemeClr val="dk2"/>
                </a:solidFill>
              </a:defRPr>
            </a:lvl5pPr>
            <a:lvl6pPr marL="2743200" lvl="5" indent="-635000">
              <a:lnSpc>
                <a:spcPct val="115000"/>
              </a:lnSpc>
              <a:spcBef>
                <a:spcPts val="7300"/>
              </a:spcBef>
              <a:spcAft>
                <a:spcPts val="0"/>
              </a:spcAft>
              <a:buClr>
                <a:schemeClr val="dk2"/>
              </a:buClr>
              <a:buSzPts val="6400"/>
              <a:buChar char="■"/>
              <a:defRPr sz="6400">
                <a:solidFill>
                  <a:schemeClr val="dk2"/>
                </a:solidFill>
              </a:defRPr>
            </a:lvl6pPr>
            <a:lvl7pPr marL="3200400" lvl="6" indent="-635000">
              <a:lnSpc>
                <a:spcPct val="115000"/>
              </a:lnSpc>
              <a:spcBef>
                <a:spcPts val="7300"/>
              </a:spcBef>
              <a:spcAft>
                <a:spcPts val="0"/>
              </a:spcAft>
              <a:buClr>
                <a:schemeClr val="dk2"/>
              </a:buClr>
              <a:buSzPts val="6400"/>
              <a:buChar char="●"/>
              <a:defRPr sz="6400">
                <a:solidFill>
                  <a:schemeClr val="dk2"/>
                </a:solidFill>
              </a:defRPr>
            </a:lvl7pPr>
            <a:lvl8pPr marL="3657600" lvl="7" indent="-635000">
              <a:lnSpc>
                <a:spcPct val="115000"/>
              </a:lnSpc>
              <a:spcBef>
                <a:spcPts val="7300"/>
              </a:spcBef>
              <a:spcAft>
                <a:spcPts val="0"/>
              </a:spcAft>
              <a:buClr>
                <a:schemeClr val="dk2"/>
              </a:buClr>
              <a:buSzPts val="6400"/>
              <a:buChar char="○"/>
              <a:defRPr sz="6400">
                <a:solidFill>
                  <a:schemeClr val="dk2"/>
                </a:solidFill>
              </a:defRPr>
            </a:lvl8pPr>
            <a:lvl9pPr marL="4114800" lvl="8" indent="-635000">
              <a:lnSpc>
                <a:spcPct val="115000"/>
              </a:lnSpc>
              <a:spcBef>
                <a:spcPts val="7300"/>
              </a:spcBef>
              <a:spcAft>
                <a:spcPts val="7300"/>
              </a:spcAft>
              <a:buClr>
                <a:schemeClr val="dk2"/>
              </a:buClr>
              <a:buSzPts val="6400"/>
              <a:buChar char="■"/>
              <a:defRPr sz="6400">
                <a:solidFill>
                  <a:schemeClr val="dk2"/>
                </a:solidFill>
              </a:defRPr>
            </a:lvl9pPr>
          </a:lstStyle>
          <a:p>
            <a:endParaRPr/>
          </a:p>
        </p:txBody>
      </p:sp>
      <p:sp>
        <p:nvSpPr>
          <p:cNvPr id="8" name="Google Shape;8;p1"/>
          <p:cNvSpPr txBox="1">
            <a:spLocks noGrp="1"/>
          </p:cNvSpPr>
          <p:nvPr>
            <p:ph type="sldNum" idx="12"/>
          </p:nvPr>
        </p:nvSpPr>
        <p:spPr>
          <a:xfrm>
            <a:off x="33889830" y="23212456"/>
            <a:ext cx="2194800" cy="1959300"/>
          </a:xfrm>
          <a:prstGeom prst="rect">
            <a:avLst/>
          </a:prstGeom>
          <a:noFill/>
          <a:ln>
            <a:noFill/>
          </a:ln>
        </p:spPr>
        <p:txBody>
          <a:bodyPr spcFirstLastPara="1" wrap="square" lIns="417950" tIns="417950" rIns="417950" bIns="417950" anchor="ctr" anchorCtr="0">
            <a:noAutofit/>
          </a:bodyPr>
          <a:lstStyle>
            <a:lvl1pPr lvl="0" algn="r">
              <a:buNone/>
              <a:defRPr sz="4500">
                <a:solidFill>
                  <a:schemeClr val="dk2"/>
                </a:solidFill>
              </a:defRPr>
            </a:lvl1pPr>
            <a:lvl2pPr lvl="1" algn="r">
              <a:buNone/>
              <a:defRPr sz="4500">
                <a:solidFill>
                  <a:schemeClr val="dk2"/>
                </a:solidFill>
              </a:defRPr>
            </a:lvl2pPr>
            <a:lvl3pPr lvl="2" algn="r">
              <a:buNone/>
              <a:defRPr sz="4500">
                <a:solidFill>
                  <a:schemeClr val="dk2"/>
                </a:solidFill>
              </a:defRPr>
            </a:lvl3pPr>
            <a:lvl4pPr lvl="3" algn="r">
              <a:buNone/>
              <a:defRPr sz="4500">
                <a:solidFill>
                  <a:schemeClr val="dk2"/>
                </a:solidFill>
              </a:defRPr>
            </a:lvl4pPr>
            <a:lvl5pPr lvl="4" algn="r">
              <a:buNone/>
              <a:defRPr sz="4500">
                <a:solidFill>
                  <a:schemeClr val="dk2"/>
                </a:solidFill>
              </a:defRPr>
            </a:lvl5pPr>
            <a:lvl6pPr lvl="5" algn="r">
              <a:buNone/>
              <a:defRPr sz="4500">
                <a:solidFill>
                  <a:schemeClr val="dk2"/>
                </a:solidFill>
              </a:defRPr>
            </a:lvl6pPr>
            <a:lvl7pPr lvl="6" algn="r">
              <a:buNone/>
              <a:defRPr sz="4500">
                <a:solidFill>
                  <a:schemeClr val="dk2"/>
                </a:solidFill>
              </a:defRPr>
            </a:lvl7pPr>
            <a:lvl8pPr lvl="7" algn="r">
              <a:buNone/>
              <a:defRPr sz="4500">
                <a:solidFill>
                  <a:schemeClr val="dk2"/>
                </a:solidFill>
              </a:defRPr>
            </a:lvl8pPr>
            <a:lvl9pPr lvl="8" algn="r">
              <a:buNone/>
              <a:defRPr sz="45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4"/>
        <p:cNvGrpSpPr/>
        <p:nvPr/>
      </p:nvGrpSpPr>
      <p:grpSpPr>
        <a:xfrm>
          <a:off x="0" y="0"/>
          <a:ext cx="0" cy="0"/>
          <a:chOff x="0" y="0"/>
          <a:chExt cx="0" cy="0"/>
        </a:xfrm>
      </p:grpSpPr>
      <p:sp>
        <p:nvSpPr>
          <p:cNvPr id="58" name="Google Shape;58;p13"/>
          <p:cNvSpPr txBox="1"/>
          <p:nvPr/>
        </p:nvSpPr>
        <p:spPr>
          <a:xfrm>
            <a:off x="22712705" y="2573200"/>
            <a:ext cx="10109400" cy="957600"/>
          </a:xfrm>
          <a:prstGeom prst="rect">
            <a:avLst/>
          </a:prstGeom>
          <a:noFill/>
          <a:ln>
            <a:noFill/>
          </a:ln>
        </p:spPr>
        <p:txBody>
          <a:bodyPr spcFirstLastPara="1" wrap="square" lIns="78375" tIns="78375" rIns="78375" bIns="78375" anchor="t" anchorCtr="0">
            <a:noAutofit/>
          </a:bodyPr>
          <a:lstStyle/>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p:txBody>
      </p:sp>
      <p:sp>
        <p:nvSpPr>
          <p:cNvPr id="88" name="Google Shape;88;p13"/>
          <p:cNvSpPr txBox="1"/>
          <p:nvPr/>
        </p:nvSpPr>
        <p:spPr>
          <a:xfrm>
            <a:off x="7547641" y="1464400"/>
            <a:ext cx="25387200" cy="1581900"/>
          </a:xfrm>
          <a:prstGeom prst="rect">
            <a:avLst/>
          </a:prstGeom>
          <a:noFill/>
          <a:ln>
            <a:noFill/>
          </a:ln>
        </p:spPr>
        <p:txBody>
          <a:bodyPr spcFirstLastPara="1" wrap="square" lIns="78375" tIns="78375" rIns="78375" bIns="78375" anchor="t" anchorCtr="0">
            <a:noAutofit/>
          </a:bodyPr>
          <a:lstStyle/>
          <a:p>
            <a:pPr marL="0" lvl="0" indent="0" algn="l" rtl="0">
              <a:spcBef>
                <a:spcPts val="0"/>
              </a:spcBef>
              <a:spcAft>
                <a:spcPts val="0"/>
              </a:spcAft>
              <a:buNone/>
            </a:pPr>
            <a:endParaRPr lang="en-US" sz="8200" dirty="0">
              <a:latin typeface="Oswald"/>
              <a:ea typeface="Oswald"/>
              <a:cs typeface="Oswald"/>
              <a:sym typeface="Oswald"/>
            </a:endParaRPr>
          </a:p>
        </p:txBody>
      </p:sp>
      <p:sp>
        <p:nvSpPr>
          <p:cNvPr id="4" name="TextBox 3">
            <a:extLst>
              <a:ext uri="{FF2B5EF4-FFF2-40B4-BE49-F238E27FC236}">
                <a16:creationId xmlns:a16="http://schemas.microsoft.com/office/drawing/2014/main" id="{B31F449E-4A7A-6D5D-0FE2-5EFB5BB2C875}"/>
              </a:ext>
            </a:extLst>
          </p:cNvPr>
          <p:cNvSpPr txBox="1"/>
          <p:nvPr/>
        </p:nvSpPr>
        <p:spPr>
          <a:xfrm>
            <a:off x="1353257"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Context and Purpose </a:t>
            </a:r>
          </a:p>
        </p:txBody>
      </p:sp>
      <p:sp>
        <p:nvSpPr>
          <p:cNvPr id="5" name="TextBox 4">
            <a:extLst>
              <a:ext uri="{FF2B5EF4-FFF2-40B4-BE49-F238E27FC236}">
                <a16:creationId xmlns:a16="http://schemas.microsoft.com/office/drawing/2014/main" id="{EE4DBF28-02B4-4F1B-198F-148145D65F21}"/>
              </a:ext>
            </a:extLst>
          </p:cNvPr>
          <p:cNvSpPr txBox="1"/>
          <p:nvPr/>
        </p:nvSpPr>
        <p:spPr>
          <a:xfrm>
            <a:off x="13131452"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Key Research Outcomes</a:t>
            </a:r>
          </a:p>
        </p:txBody>
      </p:sp>
      <p:sp>
        <p:nvSpPr>
          <p:cNvPr id="6" name="TextBox 5">
            <a:extLst>
              <a:ext uri="{FF2B5EF4-FFF2-40B4-BE49-F238E27FC236}">
                <a16:creationId xmlns:a16="http://schemas.microsoft.com/office/drawing/2014/main" id="{9FBBBF9B-864B-F5FC-E464-9DBDBFEBCFC7}"/>
              </a:ext>
            </a:extLst>
          </p:cNvPr>
          <p:cNvSpPr txBox="1"/>
          <p:nvPr/>
        </p:nvSpPr>
        <p:spPr>
          <a:xfrm>
            <a:off x="24872923" y="21687572"/>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References</a:t>
            </a:r>
          </a:p>
        </p:txBody>
      </p:sp>
      <p:sp>
        <p:nvSpPr>
          <p:cNvPr id="2" name="TextBox 1">
            <a:extLst>
              <a:ext uri="{FF2B5EF4-FFF2-40B4-BE49-F238E27FC236}">
                <a16:creationId xmlns:a16="http://schemas.microsoft.com/office/drawing/2014/main" id="{241341F5-A247-2AC8-099E-2D149B953ED9}"/>
              </a:ext>
            </a:extLst>
          </p:cNvPr>
          <p:cNvSpPr txBox="1"/>
          <p:nvPr/>
        </p:nvSpPr>
        <p:spPr>
          <a:xfrm>
            <a:off x="1366758" y="5207128"/>
            <a:ext cx="10353770" cy="8725466"/>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present study, which was qualitative, was conducted using secondary data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how digital transformation affects customers' experience and sales performance of John Lewis. This study sought to explore the impact of digital initiatives on customer satisfaction, engagement, customer loyalty and business performance in the retail industry. A systematic literature review was chosen to give an in-depth and structured overview of the existing academic and industry knowledge. The study's focus was on identifying the key digital transformation strategies, assessing their impact on customer experience and understanding how they relate to sales performance. The research was well focused and based on the interaction between technological innovation and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practices and retail performance with well defined objectives and research questions, the investigation was maintained focused and within the discussed interaction.</a:t>
            </a:r>
          </a:p>
        </p:txBody>
      </p:sp>
      <p:sp>
        <p:nvSpPr>
          <p:cNvPr id="7" name="TextBox 6">
            <a:extLst>
              <a:ext uri="{FF2B5EF4-FFF2-40B4-BE49-F238E27FC236}">
                <a16:creationId xmlns:a16="http://schemas.microsoft.com/office/drawing/2014/main" id="{9DA9A96A-3875-D42E-6663-B8157035DF73}"/>
              </a:ext>
            </a:extLst>
          </p:cNvPr>
          <p:cNvSpPr txBox="1"/>
          <p:nvPr/>
        </p:nvSpPr>
        <p:spPr>
          <a:xfrm>
            <a:off x="1366758" y="14159833"/>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Design and Data Collection</a:t>
            </a:r>
          </a:p>
        </p:txBody>
      </p:sp>
      <p:sp>
        <p:nvSpPr>
          <p:cNvPr id="8" name="TextBox 7">
            <a:extLst>
              <a:ext uri="{FF2B5EF4-FFF2-40B4-BE49-F238E27FC236}">
                <a16:creationId xmlns:a16="http://schemas.microsoft.com/office/drawing/2014/main" id="{3AD0F61B-7BFC-EF91-B060-306F8652826D}"/>
              </a:ext>
            </a:extLst>
          </p:cNvPr>
          <p:cNvSpPr txBox="1"/>
          <p:nvPr/>
        </p:nvSpPr>
        <p:spPr>
          <a:xfrm>
            <a:off x="24872923" y="13469938"/>
            <a:ext cx="10353770" cy="8217634"/>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It was found that a digital transformation is not enough to succeed in the business if there is no proper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alignment and customer focused implementation. Technological enhancements need to be complemented by seamless business processes, sustained service quality and an appropriate blend of technological efficiency and </a:t>
            </a:r>
            <a:r>
              <a:rPr lang="en-US" sz="3300" dirty="0" err="1">
                <a:latin typeface="Times New Roman" panose="02020603050405020304" pitchFamily="18" charset="0"/>
                <a:cs typeface="Times New Roman" panose="02020603050405020304" pitchFamily="18" charset="0"/>
              </a:rPr>
              <a:t>personalised</a:t>
            </a:r>
            <a:r>
              <a:rPr lang="en-US" sz="3300" dirty="0">
                <a:latin typeface="Times New Roman" panose="02020603050405020304" pitchFamily="18" charset="0"/>
                <a:cs typeface="Times New Roman" panose="02020603050405020304" pitchFamily="18" charset="0"/>
              </a:rPr>
              <a:t> service (</a:t>
            </a:r>
            <a:r>
              <a:rPr lang="en-US" sz="3300" dirty="0" err="1">
                <a:latin typeface="Times New Roman" panose="02020603050405020304" pitchFamily="18" charset="0"/>
                <a:cs typeface="Times New Roman" panose="02020603050405020304" pitchFamily="18" charset="0"/>
              </a:rPr>
              <a:t>Volpentesta</a:t>
            </a:r>
            <a:r>
              <a:rPr lang="en-US" sz="3300" dirty="0">
                <a:latin typeface="Times New Roman" panose="02020603050405020304" pitchFamily="18" charset="0"/>
                <a:cs typeface="Times New Roman" panose="02020603050405020304" pitchFamily="18" charset="0"/>
              </a:rPr>
              <a:t>, Spahiu and De Giovanni, 2023). Customer experience proved to be the central theme linking digital transformation to long-term sales, highlighting that effective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capabilities and the ability to adapt to evolving customer expectations can enhance digital investments. The study offers a thorough and complete analysis of how digital transformation can enhance competitiveness in the retail industry and how to ensure the continuity of operational excellence and customer satisfaction.</a:t>
            </a:r>
          </a:p>
        </p:txBody>
      </p:sp>
      <p:sp>
        <p:nvSpPr>
          <p:cNvPr id="10" name="TextBox 9">
            <a:extLst>
              <a:ext uri="{FF2B5EF4-FFF2-40B4-BE49-F238E27FC236}">
                <a16:creationId xmlns:a16="http://schemas.microsoft.com/office/drawing/2014/main" id="{6DD2457B-A2D2-3232-455C-97959F7FAE5F}"/>
              </a:ext>
            </a:extLst>
          </p:cNvPr>
          <p:cNvSpPr txBox="1"/>
          <p:nvPr/>
        </p:nvSpPr>
        <p:spPr>
          <a:xfrm>
            <a:off x="1366755" y="15096218"/>
            <a:ext cx="10353770" cy="9741128"/>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research method was done with qualitative approach by conducting Systematic Literature Review (SLR) with secondary data. Peer reviewed journal articles, industry reports, books or official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publications obtained through </a:t>
            </a:r>
            <a:r>
              <a:rPr lang="en-US" sz="3300" dirty="0" err="1">
                <a:latin typeface="Times New Roman" panose="02020603050405020304" pitchFamily="18" charset="0"/>
                <a:cs typeface="Times New Roman" panose="02020603050405020304" pitchFamily="18" charset="0"/>
              </a:rPr>
              <a:t>recognised</a:t>
            </a:r>
            <a:r>
              <a:rPr lang="en-US" sz="3300" dirty="0">
                <a:latin typeface="Times New Roman" panose="02020603050405020304" pitchFamily="18" charset="0"/>
                <a:cs typeface="Times New Roman" panose="02020603050405020304" pitchFamily="18" charset="0"/>
              </a:rPr>
              <a:t> academic databases have been accessed in order to gather relevant information. A structured search strategy was followed, with specific and well-thought-out keywords and inclusion/exclusion criteria to ensure that only recent, credible and relevant sources were retrieved (VK, 2026). Thematic analysis was used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the collected literature, which enabled the identification of patterns and themes that were similar and related to the research objectives. Multiple reliable sources, systematic selection procedures, and the application of well-known theoretical frameworks helped enhance the reliability and validity of the work. Ethical standards were upheld by the use of publicly available information, by correctly quoting original sources and by giving an objective interpretation of the evidence.</a:t>
            </a:r>
            <a:endParaRPr lang="en-US" sz="33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AF7171-9A40-50AF-C61C-023896A3248B}"/>
              </a:ext>
            </a:extLst>
          </p:cNvPr>
          <p:cNvSpPr txBox="1"/>
          <p:nvPr/>
        </p:nvSpPr>
        <p:spPr>
          <a:xfrm>
            <a:off x="13131452" y="5207128"/>
            <a:ext cx="10353770" cy="10248960"/>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results showed that digital transformation has proven to be a strategic priority for John Lewis as it aims to meet customer expectations and meet the competitive pressure from the retail market. The review pinpointed some key digital initiatives, such as omnichannel retailing, e-commerce growth, data-driven decision-making, supply chain </a:t>
            </a:r>
            <a:r>
              <a:rPr lang="en-US" sz="3300" dirty="0" err="1">
                <a:latin typeface="Times New Roman" panose="02020603050405020304" pitchFamily="18" charset="0"/>
                <a:cs typeface="Times New Roman" panose="02020603050405020304" pitchFamily="18" charset="0"/>
              </a:rPr>
              <a:t>digitalisation</a:t>
            </a:r>
            <a:r>
              <a:rPr lang="en-US" sz="3300" dirty="0">
                <a:latin typeface="Times New Roman" panose="02020603050405020304" pitchFamily="18" charset="0"/>
                <a:cs typeface="Times New Roman" panose="02020603050405020304" pitchFamily="18" charset="0"/>
              </a:rPr>
              <a:t> and customer engagement technologies. These efforts have contributed to the efficiency of the operations, accessibility, and service convenience, as well as better customer engagement due to </a:t>
            </a:r>
            <a:r>
              <a:rPr lang="en-US" sz="3300" dirty="0" err="1">
                <a:latin typeface="Times New Roman" panose="02020603050405020304" pitchFamily="18" charset="0"/>
                <a:cs typeface="Times New Roman" panose="02020603050405020304" pitchFamily="18" charset="0"/>
              </a:rPr>
              <a:t>personalisation</a:t>
            </a:r>
            <a:r>
              <a:rPr lang="en-US" sz="3300" dirty="0">
                <a:latin typeface="Times New Roman" panose="02020603050405020304" pitchFamily="18" charset="0"/>
                <a:cs typeface="Times New Roman" panose="02020603050405020304" pitchFamily="18" charset="0"/>
              </a:rPr>
              <a:t>. However, the findings also revealed issues such as lower human interaction, lack of a consistent customer journey across online and offline channels, the cost and delay of implementing the solutions and the time to financial benefit (</a:t>
            </a:r>
            <a:r>
              <a:rPr lang="en-US" sz="3300" dirty="0" err="1">
                <a:latin typeface="Times New Roman" panose="02020603050405020304" pitchFamily="18" charset="0"/>
                <a:cs typeface="Times New Roman" panose="02020603050405020304" pitchFamily="18" charset="0"/>
              </a:rPr>
              <a:t>Voipio</a:t>
            </a:r>
            <a:r>
              <a:rPr lang="en-US" sz="3300" dirty="0">
                <a:latin typeface="Times New Roman" panose="02020603050405020304" pitchFamily="18" charset="0"/>
                <a:cs typeface="Times New Roman" panose="02020603050405020304" pitchFamily="18" charset="0"/>
              </a:rPr>
              <a:t>, 2023). The study also revealed that while digital transformation can positively affect sales performance in terms of reaching broader markets and customer targeting, its impact on profitability would rely on successful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integration and long-term strategic implementation.</a:t>
            </a:r>
          </a:p>
        </p:txBody>
      </p:sp>
      <p:sp>
        <p:nvSpPr>
          <p:cNvPr id="14" name="TextBox 13">
            <a:extLst>
              <a:ext uri="{FF2B5EF4-FFF2-40B4-BE49-F238E27FC236}">
                <a16:creationId xmlns:a16="http://schemas.microsoft.com/office/drawing/2014/main" id="{5BB56B3C-1818-B697-ADC6-8EA89A517988}"/>
              </a:ext>
            </a:extLst>
          </p:cNvPr>
          <p:cNvSpPr txBox="1"/>
          <p:nvPr/>
        </p:nvSpPr>
        <p:spPr>
          <a:xfrm>
            <a:off x="24855472" y="22422043"/>
            <a:ext cx="10353770" cy="2246769"/>
          </a:xfrm>
          <a:prstGeom prst="rect">
            <a:avLst/>
          </a:prstGeom>
          <a:noFill/>
        </p:spPr>
        <p:txBody>
          <a:bodyPr wrap="square">
            <a:spAutoFit/>
          </a:bodyPr>
          <a:lstStyle/>
          <a:p>
            <a:pPr algn="just"/>
            <a:r>
              <a:rPr lang="en-US" sz="2000" dirty="0">
                <a:latin typeface="Times New Roman" panose="02020603050405020304" pitchFamily="18" charset="0"/>
                <a:cs typeface="Times New Roman" panose="02020603050405020304" pitchFamily="18" charset="0"/>
              </a:rPr>
              <a:t>VK, R. K. (2026) “Performance management with novel technologies: integrating sustainability performance in digital transformation,”</a:t>
            </a:r>
          </a:p>
          <a:p>
            <a:pPr algn="just"/>
            <a:r>
              <a:rPr lang="en-US" sz="2000" dirty="0" err="1">
                <a:latin typeface="Times New Roman" panose="02020603050405020304" pitchFamily="18" charset="0"/>
                <a:cs typeface="Times New Roman" panose="02020603050405020304" pitchFamily="18" charset="0"/>
              </a:rPr>
              <a:t>Voipio</a:t>
            </a:r>
            <a:r>
              <a:rPr lang="en-US" sz="2000" dirty="0">
                <a:latin typeface="Times New Roman" panose="02020603050405020304" pitchFamily="18" charset="0"/>
                <a:cs typeface="Times New Roman" panose="02020603050405020304" pitchFamily="18" charset="0"/>
              </a:rPr>
              <a:t>, V. (2023) “The Role of Radio-Frequency Identification in the Sustainable Digital Transformation of the Supply Chain,”</a:t>
            </a:r>
          </a:p>
          <a:p>
            <a:pPr algn="just"/>
            <a:r>
              <a:rPr lang="en-US" sz="2000" dirty="0" err="1">
                <a:latin typeface="Times New Roman" panose="02020603050405020304" pitchFamily="18" charset="0"/>
                <a:cs typeface="Times New Roman" panose="02020603050405020304" pitchFamily="18" charset="0"/>
              </a:rPr>
              <a:t>Volpentesta</a:t>
            </a:r>
            <a:r>
              <a:rPr lang="en-US" sz="2000" dirty="0">
                <a:latin typeface="Times New Roman" panose="02020603050405020304" pitchFamily="18" charset="0"/>
                <a:cs typeface="Times New Roman" panose="02020603050405020304" pitchFamily="18" charset="0"/>
              </a:rPr>
              <a:t>, T., Spahiu, E., and De Giovanni, P. (2023) “A survey on incumbent digital transformation: a paradoxical perspective and research agenda,” European Journal of Innovation Management, 26(7), 478-501.</a:t>
            </a:r>
          </a:p>
        </p:txBody>
      </p:sp>
      <p:sp>
        <p:nvSpPr>
          <p:cNvPr id="16" name="TextBox 15">
            <a:extLst>
              <a:ext uri="{FF2B5EF4-FFF2-40B4-BE49-F238E27FC236}">
                <a16:creationId xmlns:a16="http://schemas.microsoft.com/office/drawing/2014/main" id="{C8F61DC5-9D46-C362-131A-9442E88D0DC0}"/>
              </a:ext>
            </a:extLst>
          </p:cNvPr>
          <p:cNvSpPr txBox="1"/>
          <p:nvPr/>
        </p:nvSpPr>
        <p:spPr>
          <a:xfrm>
            <a:off x="24872923" y="12652311"/>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Implications and Overall Conclusion</a:t>
            </a:r>
          </a:p>
        </p:txBody>
      </p:sp>
      <p:graphicFrame>
        <p:nvGraphicFramePr>
          <p:cNvPr id="26" name="Table 25">
            <a:extLst>
              <a:ext uri="{FF2B5EF4-FFF2-40B4-BE49-F238E27FC236}">
                <a16:creationId xmlns:a16="http://schemas.microsoft.com/office/drawing/2014/main" id="{F398E8F2-06FC-6ED3-54E0-1F84DEB600C9}"/>
              </a:ext>
            </a:extLst>
          </p:cNvPr>
          <p:cNvGraphicFramePr>
            <a:graphicFrameLocks noGrp="1"/>
          </p:cNvGraphicFramePr>
          <p:nvPr>
            <p:extLst>
              <p:ext uri="{D42A27DB-BD31-4B8C-83A1-F6EECF244321}">
                <p14:modId xmlns:p14="http://schemas.microsoft.com/office/powerpoint/2010/main" val="1996007682"/>
              </p:ext>
            </p:extLst>
          </p:nvPr>
        </p:nvGraphicFramePr>
        <p:xfrm>
          <a:off x="11927494" y="574935"/>
          <a:ext cx="15839911" cy="3104071"/>
        </p:xfrm>
        <a:graphic>
          <a:graphicData uri="http://schemas.openxmlformats.org/drawingml/2006/table">
            <a:tbl>
              <a:tblPr firstRow="1" firstCol="1" lastRow="1" lastCol="1" bandRow="1" bandCol="1">
                <a:tableStyleId>{F369D33B-A1F9-42B8-8522-C8CACD1633A9}</a:tableStyleId>
              </a:tblPr>
              <a:tblGrid>
                <a:gridCol w="15839911">
                  <a:extLst>
                    <a:ext uri="{9D8B030D-6E8A-4147-A177-3AD203B41FA5}">
                      <a16:colId xmlns:a16="http://schemas.microsoft.com/office/drawing/2014/main" val="838546649"/>
                    </a:ext>
                  </a:extLst>
                </a:gridCol>
              </a:tblGrid>
              <a:tr h="1422688">
                <a:tc>
                  <a:txBody>
                    <a:bodyPr/>
                    <a:lstStyle/>
                    <a:p>
                      <a:pPr marL="36195" marR="0" algn="just">
                        <a:lnSpc>
                          <a:spcPct val="115000"/>
                        </a:lnSpc>
                        <a:buNone/>
                      </a:pPr>
                      <a:r>
                        <a:rPr lang="en-GB" sz="3600" b="1" dirty="0">
                          <a:effectLst/>
                          <a:latin typeface="Times New Roman" panose="02020603050405020304" pitchFamily="18" charset="0"/>
                          <a:cs typeface="Times New Roman" panose="02020603050405020304" pitchFamily="18" charset="0"/>
                        </a:rPr>
                        <a:t>Research Methods for Business</a:t>
                      </a:r>
                    </a:p>
                    <a:p>
                      <a:pPr marL="36195" marR="0" algn="just">
                        <a:lnSpc>
                          <a:spcPct val="115000"/>
                        </a:lnSpc>
                        <a:buNone/>
                      </a:pPr>
                      <a:r>
                        <a:rPr lang="en-GB" sz="3600" b="1" dirty="0">
                          <a:effectLst/>
                          <a:latin typeface="Times New Roman" panose="02020603050405020304" pitchFamily="18" charset="0"/>
                          <a:cs typeface="Times New Roman" panose="02020603050405020304" pitchFamily="18" charset="0"/>
                        </a:rPr>
                        <a:t>Surma Bibi</a:t>
                      </a:r>
                    </a:p>
                    <a:p>
                      <a:pPr marL="36195" marR="0" algn="just">
                        <a:lnSpc>
                          <a:spcPct val="115000"/>
                        </a:lnSpc>
                        <a:buNone/>
                      </a:pPr>
                      <a:r>
                        <a:rPr lang="en-GB" sz="3600" b="1" dirty="0">
                          <a:effectLst/>
                          <a:latin typeface="Times New Roman" panose="02020603050405020304" pitchFamily="18" charset="0"/>
                          <a:cs typeface="Times New Roman" panose="02020603050405020304" pitchFamily="18" charset="0"/>
                        </a:rPr>
                        <a:t>2308945</a:t>
                      </a:r>
                    </a:p>
                    <a:p>
                      <a:pPr marL="36195" marR="0" algn="just">
                        <a:lnSpc>
                          <a:spcPct val="115000"/>
                        </a:lnSpc>
                        <a:buNone/>
                      </a:pPr>
                      <a:r>
                        <a:rPr lang="en-GB" sz="3600" b="1" dirty="0">
                          <a:effectLst/>
                          <a:latin typeface="Times New Roman" panose="02020603050405020304" pitchFamily="18" charset="0"/>
                          <a:cs typeface="Times New Roman" panose="02020603050405020304" pitchFamily="18" charset="0"/>
                        </a:rPr>
                        <a:t>Dian </a:t>
                      </a:r>
                      <a:r>
                        <a:rPr lang="en-GB" sz="3600" b="1" dirty="0" err="1">
                          <a:effectLst/>
                          <a:latin typeface="Times New Roman" panose="02020603050405020304" pitchFamily="18" charset="0"/>
                          <a:cs typeface="Times New Roman" panose="02020603050405020304" pitchFamily="18" charset="0"/>
                        </a:rPr>
                        <a:t>Mayasari</a:t>
                      </a:r>
                      <a:endParaRPr lang="en-GB" sz="3600" b="1" dirty="0">
                        <a:effectLst/>
                        <a:latin typeface="Times New Roman" panose="02020603050405020304" pitchFamily="18" charset="0"/>
                        <a:cs typeface="Times New Roman" panose="02020603050405020304" pitchFamily="18" charset="0"/>
                      </a:endParaRPr>
                    </a:p>
                    <a:p>
                      <a:pPr marL="36195" marR="0" algn="just">
                        <a:lnSpc>
                          <a:spcPct val="115000"/>
                        </a:lnSpc>
                        <a:buNone/>
                      </a:pPr>
                      <a:r>
                        <a:rPr lang="en-GB" sz="3600" b="1" dirty="0">
                          <a:effectLst/>
                          <a:latin typeface="Times New Roman" panose="02020603050405020304" pitchFamily="18" charset="0"/>
                          <a:cs typeface="Times New Roman" panose="02020603050405020304" pitchFamily="18" charset="0"/>
                        </a:rPr>
                        <a:t>LCLM6005</a:t>
                      </a:r>
                    </a:p>
                  </a:txBody>
                  <a:tcPr marL="0" marR="0" marT="0" marB="0"/>
                </a:tc>
                <a:extLst>
                  <a:ext uri="{0D108BD9-81ED-4DB2-BD59-A6C34878D82A}">
                    <a16:rowId xmlns:a16="http://schemas.microsoft.com/office/drawing/2014/main" val="97309792"/>
                  </a:ext>
                </a:extLst>
              </a:tr>
            </a:tbl>
          </a:graphicData>
        </a:graphic>
      </p:graphicFrame>
      <p:pic>
        <p:nvPicPr>
          <p:cNvPr id="3" name="Picture 2">
            <a:extLst>
              <a:ext uri="{FF2B5EF4-FFF2-40B4-BE49-F238E27FC236}">
                <a16:creationId xmlns:a16="http://schemas.microsoft.com/office/drawing/2014/main" id="{6406BBED-B822-DF86-7B28-E45A8DA23473}"/>
              </a:ext>
            </a:extLst>
          </p:cNvPr>
          <p:cNvPicPr>
            <a:picLocks noChangeAspect="1"/>
          </p:cNvPicPr>
          <p:nvPr/>
        </p:nvPicPr>
        <p:blipFill>
          <a:blip r:embed="rId3"/>
          <a:stretch>
            <a:fillRect/>
          </a:stretch>
        </p:blipFill>
        <p:spPr>
          <a:xfrm>
            <a:off x="1145869" y="995737"/>
            <a:ext cx="7963745" cy="2664841"/>
          </a:xfrm>
          <a:prstGeom prst="rect">
            <a:avLst/>
          </a:prstGeom>
        </p:spPr>
      </p:pic>
      <p:pic>
        <p:nvPicPr>
          <p:cNvPr id="9" name="Picture 8" descr="Technology acceptance model - Wikipedia">
            <a:extLst>
              <a:ext uri="{FF2B5EF4-FFF2-40B4-BE49-F238E27FC236}">
                <a16:creationId xmlns:a16="http://schemas.microsoft.com/office/drawing/2014/main" id="{B36FA2A2-00DD-45AE-8209-C3080C74680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889566" y="8365808"/>
            <a:ext cx="10456201" cy="3931599"/>
          </a:xfrm>
          <a:prstGeom prst="rect">
            <a:avLst/>
          </a:prstGeom>
          <a:noFill/>
          <a:ln>
            <a:noFill/>
          </a:ln>
        </p:spPr>
      </p:pic>
      <p:pic>
        <p:nvPicPr>
          <p:cNvPr id="12" name="Picture 11" descr="A Systematic Literature Review (SLR) on Autonomous Path Planning of  Unmanned Aerial Vehicles">
            <a:extLst>
              <a:ext uri="{FF2B5EF4-FFF2-40B4-BE49-F238E27FC236}">
                <a16:creationId xmlns:a16="http://schemas.microsoft.com/office/drawing/2014/main" id="{62A6F2C7-2586-20A3-E7DC-0ECCDC05A2C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022413" y="15772069"/>
            <a:ext cx="8833368" cy="8723216"/>
          </a:xfrm>
          <a:prstGeom prst="rect">
            <a:avLst/>
          </a:prstGeom>
          <a:noFill/>
          <a:ln>
            <a:noFill/>
          </a:ln>
        </p:spPr>
      </p:pic>
      <p:pic>
        <p:nvPicPr>
          <p:cNvPr id="17" name="Picture 16">
            <a:extLst>
              <a:ext uri="{FF2B5EF4-FFF2-40B4-BE49-F238E27FC236}">
                <a16:creationId xmlns:a16="http://schemas.microsoft.com/office/drawing/2014/main" id="{7952069D-D9ED-4098-61E3-8EBEF75A5A69}"/>
              </a:ext>
            </a:extLst>
          </p:cNvPr>
          <p:cNvPicPr>
            <a:picLocks noChangeAspect="1"/>
          </p:cNvPicPr>
          <p:nvPr/>
        </p:nvPicPr>
        <p:blipFill>
          <a:blip r:embed="rId6"/>
          <a:stretch>
            <a:fillRect/>
          </a:stretch>
        </p:blipFill>
        <p:spPr>
          <a:xfrm>
            <a:off x="24914966" y="4941029"/>
            <a:ext cx="10414158" cy="3217382"/>
          </a:xfrm>
          <a:prstGeom prst="rect">
            <a:avLst/>
          </a:prstGeom>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714</Words>
  <Application>Microsoft Office PowerPoint</Application>
  <PresentationFormat>Custom</PresentationFormat>
  <Paragraphs>22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Droid Serif</vt:lpstr>
      <vt:lpstr>Arial</vt:lpstr>
      <vt:lpstr>Oswald</vt:lpstr>
      <vt:lpstr>Times New Roman</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Ishrak</dc:creator>
  <cp:lastModifiedBy>Surma Bibi</cp:lastModifiedBy>
  <cp:revision>17</cp:revision>
  <dcterms:modified xsi:type="dcterms:W3CDTF">2026-07-27T02:37:26Z</dcterms:modified>
</cp:coreProperties>
</file>