
<file path=[Content_Types].xml><?xml version="1.0" encoding="utf-8"?>
<Types xmlns="http://schemas.openxmlformats.org/package/2006/content-types">
  <Default Extension="png" ContentType="image/png"/>
  <Default Extension="tmp"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7"/>
  </p:notesMasterIdLst>
  <p:sldIdLst>
    <p:sldId id="295" r:id="rId2"/>
    <p:sldId id="296" r:id="rId3"/>
    <p:sldId id="344" r:id="rId4"/>
    <p:sldId id="345" r:id="rId5"/>
    <p:sldId id="346" r:id="rId6"/>
    <p:sldId id="365" r:id="rId7"/>
    <p:sldId id="366" r:id="rId8"/>
    <p:sldId id="367" r:id="rId9"/>
    <p:sldId id="368" r:id="rId10"/>
    <p:sldId id="369" r:id="rId11"/>
    <p:sldId id="370" r:id="rId12"/>
    <p:sldId id="371" r:id="rId13"/>
    <p:sldId id="372" r:id="rId14"/>
    <p:sldId id="373" r:id="rId15"/>
    <p:sldId id="374" r:id="rId16"/>
    <p:sldId id="375" r:id="rId17"/>
    <p:sldId id="376" r:id="rId18"/>
    <p:sldId id="377" r:id="rId19"/>
    <p:sldId id="378" r:id="rId20"/>
    <p:sldId id="379" r:id="rId21"/>
    <p:sldId id="380" r:id="rId22"/>
    <p:sldId id="381" r:id="rId23"/>
    <p:sldId id="382" r:id="rId24"/>
    <p:sldId id="383" r:id="rId25"/>
    <p:sldId id="384" r:id="rId26"/>
    <p:sldId id="385" r:id="rId27"/>
    <p:sldId id="386" r:id="rId28"/>
    <p:sldId id="387" r:id="rId29"/>
    <p:sldId id="388" r:id="rId30"/>
    <p:sldId id="389" r:id="rId31"/>
    <p:sldId id="390" r:id="rId32"/>
    <p:sldId id="391" r:id="rId33"/>
    <p:sldId id="392" r:id="rId34"/>
    <p:sldId id="393" r:id="rId35"/>
    <p:sldId id="343"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5" d="100"/>
          <a:sy n="115" d="100"/>
        </p:scale>
        <p:origin x="774"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78C1B39-D4FB-4FBA-BE64-D45492414B4A}" type="datetimeFigureOut">
              <a:rPr lang="en-GB" smtClean="0"/>
              <a:t>03/11/2017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89BF4AE-291B-45C1-BB29-E0E64D944710}" type="slidenum">
              <a:rPr lang="en-GB" smtClean="0"/>
              <a:t>‹#›</a:t>
            </a:fld>
            <a:endParaRPr lang="en-GB"/>
          </a:p>
        </p:txBody>
      </p:sp>
    </p:spTree>
    <p:extLst>
      <p:ext uri="{BB962C8B-B14F-4D97-AF65-F5344CB8AC3E}">
        <p14:creationId xmlns:p14="http://schemas.microsoft.com/office/powerpoint/2010/main" val="6043559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0B329E00-FD38-42B4-99C3-5417A3CD552D}" type="datetimeFigureOut">
              <a:rPr lang="en-GB" smtClean="0"/>
              <a:t>03/11/2017</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956BD432-6838-4DBA-A24D-2FC0278E21B8}"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0B329E00-FD38-42B4-99C3-5417A3CD552D}" type="datetimeFigureOut">
              <a:rPr lang="en-GB" smtClean="0"/>
              <a:t>03/11/2017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956BD432-6838-4DBA-A24D-2FC0278E21B8}"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0B329E00-FD38-42B4-99C3-5417A3CD552D}" type="datetimeFigureOut">
              <a:rPr lang="en-GB" smtClean="0"/>
              <a:t>03/11/2017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956BD432-6838-4DBA-A24D-2FC0278E21B8}" type="slidenum">
              <a:rPr lang="en-GB" smtClean="0"/>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0B329E00-FD38-42B4-99C3-5417A3CD552D}" type="datetimeFigureOut">
              <a:rPr lang="en-GB" smtClean="0"/>
              <a:t>03/11/2017</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956BD432-6838-4DBA-A24D-2FC0278E21B8}"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0B329E00-FD38-42B4-99C3-5417A3CD552D}" type="datetimeFigureOut">
              <a:rPr lang="en-GB" smtClean="0"/>
              <a:t>03/11/2017</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956BD432-6838-4DBA-A24D-2FC0278E21B8}"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0B329E00-FD38-42B4-99C3-5417A3CD552D}" type="datetimeFigureOut">
              <a:rPr lang="en-GB" smtClean="0"/>
              <a:t>03/11/2017</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956BD432-6838-4DBA-A24D-2FC0278E21B8}"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0B329E00-FD38-42B4-99C3-5417A3CD552D}" type="datetimeFigureOut">
              <a:rPr lang="en-GB" smtClean="0"/>
              <a:t>03/11/2017</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956BD432-6838-4DBA-A24D-2FC0278E21B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0B329E00-FD38-42B4-99C3-5417A3CD552D}" type="datetimeFigureOut">
              <a:rPr lang="en-GB" smtClean="0"/>
              <a:t>03/11/2017</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956BD432-6838-4DBA-A24D-2FC0278E21B8}"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0B329E00-FD38-42B4-99C3-5417A3CD552D}" type="datetimeFigureOut">
              <a:rPr lang="en-GB" smtClean="0"/>
              <a:t>03/11/2017</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956BD432-6838-4DBA-A24D-2FC0278E21B8}" type="slidenum">
              <a:rPr lang="en-GB" smtClean="0"/>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0B329E00-FD38-42B4-99C3-5417A3CD552D}" type="datetimeFigureOut">
              <a:rPr lang="en-GB" smtClean="0"/>
              <a:t>03/11/2017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956BD432-6838-4DBA-A24D-2FC0278E21B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0B329E00-FD38-42B4-99C3-5417A3CD552D}" type="datetimeFigureOut">
              <a:rPr lang="en-GB" smtClean="0"/>
              <a:t>03/11/2017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956BD432-6838-4DBA-A24D-2FC0278E21B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0B329E00-FD38-42B4-99C3-5417A3CD552D}" type="datetimeFigureOut">
              <a:rPr lang="en-GB" smtClean="0"/>
              <a:t>03/11/2017</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956BD432-6838-4DBA-A24D-2FC0278E21B8}"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2.tmp"/><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3.tmp"/><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4.tmp"/><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5.tmp"/><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6.tmp"/><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7.tmp"/><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5"/>
          <p:cNvSpPr>
            <a:spLocks noGrp="1"/>
          </p:cNvSpPr>
          <p:nvPr>
            <p:ph type="ctrTitle"/>
          </p:nvPr>
        </p:nvSpPr>
        <p:spPr>
          <a:xfrm>
            <a:off x="539552" y="548680"/>
            <a:ext cx="8206680" cy="4248472"/>
          </a:xfrm>
        </p:spPr>
        <p:txBody>
          <a:bodyPr>
            <a:normAutofit fontScale="90000"/>
          </a:bodyPr>
          <a:lstStyle/>
          <a:p>
            <a:pPr algn="ctr"/>
            <a:r>
              <a:rPr lang="en-US" altLang="en-US" dirty="0" smtClean="0">
                <a:solidFill>
                  <a:schemeClr val="tx1"/>
                </a:solidFill>
              </a:rPr>
              <a:t>Research Design and Analysis</a:t>
            </a:r>
            <a:br>
              <a:rPr lang="en-US" altLang="en-US" dirty="0" smtClean="0">
                <a:solidFill>
                  <a:schemeClr val="tx1"/>
                </a:solidFill>
              </a:rPr>
            </a:br>
            <a:r>
              <a:rPr lang="en-US" altLang="en-US" dirty="0" smtClean="0">
                <a:solidFill>
                  <a:schemeClr val="tx1"/>
                </a:solidFill>
              </a:rPr>
              <a:t/>
            </a:r>
            <a:br>
              <a:rPr lang="en-US" altLang="en-US" dirty="0" smtClean="0">
                <a:solidFill>
                  <a:schemeClr val="tx1"/>
                </a:solidFill>
              </a:rPr>
            </a:br>
            <a:r>
              <a:rPr lang="en-US" altLang="en-US" dirty="0" smtClean="0">
                <a:solidFill>
                  <a:schemeClr val="tx1"/>
                </a:solidFill>
              </a:rPr>
              <a:t/>
            </a:r>
            <a:br>
              <a:rPr lang="en-US" altLang="en-US" dirty="0" smtClean="0">
                <a:solidFill>
                  <a:schemeClr val="tx1"/>
                </a:solidFill>
              </a:rPr>
            </a:br>
            <a:r>
              <a:rPr lang="en-US" altLang="en-US" dirty="0">
                <a:solidFill>
                  <a:schemeClr val="tx1"/>
                </a:solidFill>
              </a:rPr>
              <a:t/>
            </a:r>
            <a:br>
              <a:rPr lang="en-US" altLang="en-US" dirty="0">
                <a:solidFill>
                  <a:schemeClr val="tx1"/>
                </a:solidFill>
              </a:rPr>
            </a:br>
            <a:r>
              <a:rPr lang="en-US" altLang="en-US" dirty="0" smtClean="0">
                <a:solidFill>
                  <a:schemeClr val="tx1"/>
                </a:solidFill>
              </a:rPr>
              <a:t/>
            </a:r>
            <a:br>
              <a:rPr lang="en-US" altLang="en-US" dirty="0" smtClean="0">
                <a:solidFill>
                  <a:schemeClr val="tx1"/>
                </a:solidFill>
              </a:rPr>
            </a:br>
            <a:r>
              <a:rPr lang="en-US" altLang="en-US" dirty="0">
                <a:solidFill>
                  <a:schemeClr val="tx1"/>
                </a:solidFill>
              </a:rPr>
              <a:t/>
            </a:r>
            <a:br>
              <a:rPr lang="en-US" altLang="en-US" dirty="0">
                <a:solidFill>
                  <a:schemeClr val="tx1"/>
                </a:solidFill>
              </a:rPr>
            </a:br>
            <a:r>
              <a:rPr lang="en-US" altLang="en-US" dirty="0" smtClean="0">
                <a:solidFill>
                  <a:schemeClr val="tx1"/>
                </a:solidFill>
              </a:rPr>
              <a:t/>
            </a:r>
            <a:br>
              <a:rPr lang="en-US" altLang="en-US" dirty="0" smtClean="0">
                <a:solidFill>
                  <a:schemeClr val="tx1"/>
                </a:solidFill>
              </a:rPr>
            </a:br>
            <a:r>
              <a:rPr lang="en-US" altLang="en-US" dirty="0" smtClean="0">
                <a:solidFill>
                  <a:schemeClr val="tx1"/>
                </a:solidFill>
              </a:rPr>
              <a:t>ANOVA </a:t>
            </a:r>
            <a:r>
              <a:rPr lang="en-US" altLang="en-US" dirty="0">
                <a:solidFill>
                  <a:schemeClr val="tx1"/>
                </a:solidFill>
              </a:rPr>
              <a:t>II</a:t>
            </a:r>
            <a:br>
              <a:rPr lang="en-US" altLang="en-US" dirty="0">
                <a:solidFill>
                  <a:schemeClr val="tx1"/>
                </a:solidFill>
              </a:rPr>
            </a:br>
            <a:r>
              <a:rPr lang="en-US" altLang="en-US" dirty="0">
                <a:solidFill>
                  <a:schemeClr val="tx1"/>
                </a:solidFill>
              </a:rPr>
              <a:t>Mixed Design and Post-hoc Comparisons</a:t>
            </a:r>
            <a:r>
              <a:rPr lang="en-US" altLang="en-US" dirty="0" smtClean="0">
                <a:solidFill>
                  <a:schemeClr val="tx1"/>
                </a:solidFill>
              </a:rPr>
              <a:t/>
            </a:r>
            <a:br>
              <a:rPr lang="en-US" altLang="en-US" dirty="0" smtClean="0">
                <a:solidFill>
                  <a:schemeClr val="tx1"/>
                </a:solidFill>
              </a:rPr>
            </a:br>
            <a:r>
              <a:rPr lang="en-US" altLang="en-US" dirty="0" smtClean="0">
                <a:solidFill>
                  <a:schemeClr val="tx1"/>
                </a:solidFill>
              </a:rPr>
              <a:t/>
            </a:r>
            <a:br>
              <a:rPr lang="en-US" altLang="en-US" dirty="0" smtClean="0">
                <a:solidFill>
                  <a:schemeClr val="tx1"/>
                </a:solidFill>
              </a:rPr>
            </a:br>
            <a:r>
              <a:rPr lang="en-US" altLang="en-US" dirty="0" smtClean="0">
                <a:solidFill>
                  <a:schemeClr val="tx1"/>
                </a:solidFill>
              </a:rPr>
              <a:t/>
            </a:r>
            <a:br>
              <a:rPr lang="en-US" altLang="en-US" dirty="0" smtClean="0">
                <a:solidFill>
                  <a:schemeClr val="tx1"/>
                </a:solidFill>
              </a:rPr>
            </a:br>
            <a:r>
              <a:rPr lang="en-US" altLang="en-US" sz="3200" dirty="0" smtClean="0">
                <a:solidFill>
                  <a:schemeClr val="tx1"/>
                </a:solidFill>
              </a:rPr>
              <a:t>Dr. </a:t>
            </a:r>
            <a:r>
              <a:rPr lang="en-US" altLang="en-US" sz="3200" dirty="0" smtClean="0">
                <a:solidFill>
                  <a:schemeClr val="tx1"/>
                </a:solidFill>
              </a:rPr>
              <a:t>Paul Hutchings</a:t>
            </a:r>
            <a:br>
              <a:rPr lang="en-US" altLang="en-US" sz="3200" dirty="0" smtClean="0">
                <a:solidFill>
                  <a:schemeClr val="tx1"/>
                </a:solidFill>
              </a:rPr>
            </a:br>
            <a:r>
              <a:rPr lang="en-US" altLang="en-US" sz="3200" dirty="0" smtClean="0">
                <a:solidFill>
                  <a:schemeClr val="tx1"/>
                </a:solidFill>
              </a:rPr>
              <a:t>Miss Katie Sullivan</a:t>
            </a:r>
            <a:endParaRPr lang="en-US" altLang="en-US" dirty="0" smtClean="0">
              <a:solidFill>
                <a:schemeClr val="tx1"/>
              </a:solidFill>
            </a:endParaRPr>
          </a:p>
        </p:txBody>
      </p:sp>
    </p:spTree>
    <p:extLst>
      <p:ext uri="{BB962C8B-B14F-4D97-AF65-F5344CB8AC3E}">
        <p14:creationId xmlns:p14="http://schemas.microsoft.com/office/powerpoint/2010/main" val="446516950"/>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16632"/>
            <a:ext cx="7772400" cy="1143000"/>
          </a:xfrm>
        </p:spPr>
        <p:txBody>
          <a:bodyPr/>
          <a:lstStyle/>
          <a:p>
            <a:pPr algn="ctr"/>
            <a:r>
              <a:rPr lang="en-GB" dirty="0" smtClean="0">
                <a:solidFill>
                  <a:schemeClr val="tx1"/>
                </a:solidFill>
              </a:rPr>
              <a:t>ESSENTIAL </a:t>
            </a:r>
            <a:r>
              <a:rPr lang="en-GB" dirty="0" smtClean="0">
                <a:solidFill>
                  <a:schemeClr val="tx1"/>
                </a:solidFill>
              </a:rPr>
              <a:t>READING</a:t>
            </a:r>
            <a:endParaRPr lang="en-GB" dirty="0">
              <a:solidFill>
                <a:schemeClr val="tx1"/>
              </a:solidFill>
            </a:endParaRPr>
          </a:p>
        </p:txBody>
      </p:sp>
      <p:sp>
        <p:nvSpPr>
          <p:cNvPr id="3" name="Content Placeholder 2"/>
          <p:cNvSpPr>
            <a:spLocks noGrp="1"/>
          </p:cNvSpPr>
          <p:nvPr>
            <p:ph idx="1"/>
          </p:nvPr>
        </p:nvSpPr>
        <p:spPr>
          <a:xfrm>
            <a:off x="685800" y="1268760"/>
            <a:ext cx="8350696" cy="4114800"/>
          </a:xfrm>
        </p:spPr>
        <p:txBody>
          <a:bodyPr/>
          <a:lstStyle/>
          <a:p>
            <a:pPr marL="0" indent="0">
              <a:buNone/>
            </a:pPr>
            <a:endParaRPr lang="en-GB" sz="2800" dirty="0" smtClean="0"/>
          </a:p>
          <a:p>
            <a:r>
              <a:rPr lang="en-GB" sz="2800" dirty="0" err="1"/>
              <a:t>Coolican</a:t>
            </a:r>
            <a:r>
              <a:rPr lang="en-GB" sz="2800" dirty="0"/>
              <a:t>, H. (2014). </a:t>
            </a:r>
            <a:r>
              <a:rPr lang="en-GB" sz="2800" i="1" dirty="0"/>
              <a:t>Research methods and statistics in psychology</a:t>
            </a:r>
            <a:r>
              <a:rPr lang="en-GB" sz="2800" dirty="0"/>
              <a:t>. London: Taylor &amp; Francis. </a:t>
            </a:r>
            <a:r>
              <a:rPr lang="en-GB" sz="2800" b="1" dirty="0"/>
              <a:t>Chapters 20, 21, &amp; 22.</a:t>
            </a:r>
            <a:endParaRPr lang="en-GB" sz="2800" dirty="0" smtClean="0"/>
          </a:p>
          <a:p>
            <a:endParaRPr lang="en-GB" dirty="0"/>
          </a:p>
        </p:txBody>
      </p:sp>
    </p:spTree>
    <p:extLst>
      <p:ext uri="{BB962C8B-B14F-4D97-AF65-F5344CB8AC3E}">
        <p14:creationId xmlns:p14="http://schemas.microsoft.com/office/powerpoint/2010/main" val="420456310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5"/>
          <p:cNvSpPr>
            <a:spLocks noGrp="1"/>
          </p:cNvSpPr>
          <p:nvPr>
            <p:ph type="ctrTitle"/>
          </p:nvPr>
        </p:nvSpPr>
        <p:spPr>
          <a:xfrm>
            <a:off x="685800" y="692696"/>
            <a:ext cx="7990656" cy="4320480"/>
          </a:xfrm>
        </p:spPr>
        <p:txBody>
          <a:bodyPr>
            <a:normAutofit fontScale="90000"/>
          </a:bodyPr>
          <a:lstStyle/>
          <a:p>
            <a:r>
              <a:rPr lang="en-US" altLang="en-US" dirty="0" smtClean="0"/>
              <a:t>Research Design and Analysis</a:t>
            </a:r>
            <a:br>
              <a:rPr lang="en-US" altLang="en-US" dirty="0" smtClean="0"/>
            </a:br>
            <a:r>
              <a:rPr lang="en-US" altLang="en-US" dirty="0" smtClean="0"/>
              <a:t/>
            </a:r>
            <a:br>
              <a:rPr lang="en-US" altLang="en-US" dirty="0" smtClean="0"/>
            </a:br>
            <a:r>
              <a:rPr lang="en-US" altLang="en-US" sz="3200" dirty="0" smtClean="0"/>
              <a:t>Lecture 3: ANOVA II</a:t>
            </a:r>
            <a:br>
              <a:rPr lang="en-US" altLang="en-US" sz="3200" dirty="0" smtClean="0"/>
            </a:br>
            <a:r>
              <a:rPr lang="en-US" altLang="en-US" sz="3200" dirty="0" smtClean="0"/>
              <a:t>Mixed Design and Post-hoc Comparisons</a:t>
            </a:r>
            <a:br>
              <a:rPr lang="en-US" altLang="en-US" sz="3200" dirty="0" smtClean="0"/>
            </a:br>
            <a:r>
              <a:rPr lang="en-US" altLang="en-US" sz="3200" dirty="0"/>
              <a:t/>
            </a:r>
            <a:br>
              <a:rPr lang="en-US" altLang="en-US" sz="3200" dirty="0"/>
            </a:br>
            <a:r>
              <a:rPr lang="en-US" altLang="en-US" sz="3200" dirty="0" smtClean="0"/>
              <a:t/>
            </a:r>
            <a:br>
              <a:rPr lang="en-US" altLang="en-US" sz="3200" dirty="0" smtClean="0"/>
            </a:br>
            <a:r>
              <a:rPr lang="en-US" altLang="en-US" sz="2800" dirty="0" smtClean="0"/>
              <a:t>Dr. Kate Williams</a:t>
            </a:r>
            <a:r>
              <a:rPr lang="en-US" altLang="en-US" sz="3200" dirty="0" smtClean="0"/>
              <a:t> </a:t>
            </a:r>
            <a:endParaRPr lang="en-US" altLang="en-US" dirty="0" smtClean="0"/>
          </a:p>
        </p:txBody>
      </p:sp>
    </p:spTree>
    <p:extLst>
      <p:ext uri="{BB962C8B-B14F-4D97-AF65-F5344CB8AC3E}">
        <p14:creationId xmlns:p14="http://schemas.microsoft.com/office/powerpoint/2010/main" val="204156028"/>
      </p:ext>
    </p:extLst>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16632"/>
            <a:ext cx="7772400" cy="1143000"/>
          </a:xfrm>
        </p:spPr>
        <p:txBody>
          <a:bodyPr/>
          <a:lstStyle/>
          <a:p>
            <a:pPr algn="ctr"/>
            <a:r>
              <a:rPr lang="en-GB" dirty="0" smtClean="0"/>
              <a:t>ESSENTIAL </a:t>
            </a:r>
            <a:r>
              <a:rPr lang="en-GB" dirty="0" smtClean="0"/>
              <a:t>READING</a:t>
            </a:r>
            <a:endParaRPr lang="en-GB" dirty="0"/>
          </a:p>
        </p:txBody>
      </p:sp>
      <p:sp>
        <p:nvSpPr>
          <p:cNvPr id="3" name="Content Placeholder 2"/>
          <p:cNvSpPr>
            <a:spLocks noGrp="1"/>
          </p:cNvSpPr>
          <p:nvPr>
            <p:ph idx="1"/>
          </p:nvPr>
        </p:nvSpPr>
        <p:spPr>
          <a:xfrm>
            <a:off x="685800" y="1268760"/>
            <a:ext cx="8350696" cy="4114800"/>
          </a:xfrm>
        </p:spPr>
        <p:txBody>
          <a:bodyPr/>
          <a:lstStyle/>
          <a:p>
            <a:pPr marL="0" indent="0">
              <a:buNone/>
            </a:pPr>
            <a:endParaRPr lang="en-GB" sz="2800" dirty="0" smtClean="0"/>
          </a:p>
          <a:p>
            <a:r>
              <a:rPr lang="en-GB" sz="2800" dirty="0" err="1"/>
              <a:t>Coolican</a:t>
            </a:r>
            <a:r>
              <a:rPr lang="en-GB" sz="2800" dirty="0"/>
              <a:t>, H. (2014). </a:t>
            </a:r>
            <a:r>
              <a:rPr lang="en-GB" sz="2800" i="1" dirty="0"/>
              <a:t>Research methods and statistics in psychology</a:t>
            </a:r>
            <a:r>
              <a:rPr lang="en-GB" sz="2800" dirty="0"/>
              <a:t>. London: Taylor &amp; Francis. </a:t>
            </a:r>
            <a:r>
              <a:rPr lang="en-GB" sz="2800" b="1" dirty="0"/>
              <a:t>Chapters 20, 21, &amp; 22.</a:t>
            </a:r>
            <a:endParaRPr lang="en-GB" sz="2800" dirty="0" smtClean="0"/>
          </a:p>
          <a:p>
            <a:endParaRPr lang="en-GB" dirty="0"/>
          </a:p>
        </p:txBody>
      </p:sp>
    </p:spTree>
    <p:extLst>
      <p:ext uri="{BB962C8B-B14F-4D97-AF65-F5344CB8AC3E}">
        <p14:creationId xmlns:p14="http://schemas.microsoft.com/office/powerpoint/2010/main" val="327504258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6632"/>
            <a:ext cx="7772400" cy="936104"/>
          </a:xfrm>
        </p:spPr>
        <p:txBody>
          <a:bodyPr/>
          <a:lstStyle/>
          <a:p>
            <a:pPr algn="ctr"/>
            <a:r>
              <a:rPr lang="en-GB" dirty="0" smtClean="0"/>
              <a:t>Lecture Outline</a:t>
            </a:r>
            <a:endParaRPr lang="en-GB" dirty="0"/>
          </a:p>
        </p:txBody>
      </p:sp>
      <p:sp>
        <p:nvSpPr>
          <p:cNvPr id="3" name="Content Placeholder 2"/>
          <p:cNvSpPr>
            <a:spLocks noGrp="1"/>
          </p:cNvSpPr>
          <p:nvPr>
            <p:ph idx="1"/>
          </p:nvPr>
        </p:nvSpPr>
        <p:spPr>
          <a:xfrm>
            <a:off x="685800" y="1196752"/>
            <a:ext cx="8134672" cy="4114800"/>
          </a:xfrm>
        </p:spPr>
        <p:txBody>
          <a:bodyPr/>
          <a:lstStyle/>
          <a:p>
            <a:pPr marL="0" indent="0">
              <a:buNone/>
            </a:pPr>
            <a:endParaRPr lang="en-GB" sz="1800" dirty="0"/>
          </a:p>
          <a:p>
            <a:r>
              <a:rPr lang="en-GB" dirty="0" smtClean="0"/>
              <a:t>Mixed ANOVA design (within and between IVs).</a:t>
            </a:r>
          </a:p>
          <a:p>
            <a:pPr marL="0" indent="0">
              <a:buNone/>
            </a:pPr>
            <a:endParaRPr lang="en-GB" sz="1800" dirty="0"/>
          </a:p>
          <a:p>
            <a:r>
              <a:rPr lang="en-GB" dirty="0" smtClean="0"/>
              <a:t>Unplanned (</a:t>
            </a:r>
            <a:r>
              <a:rPr lang="en-GB" i="1" dirty="0" smtClean="0"/>
              <a:t>Post-hoc) </a:t>
            </a:r>
            <a:r>
              <a:rPr lang="en-GB" dirty="0" smtClean="0"/>
              <a:t>tests. </a:t>
            </a:r>
            <a:endParaRPr lang="en-GB" dirty="0"/>
          </a:p>
        </p:txBody>
      </p:sp>
    </p:spTree>
    <p:extLst>
      <p:ext uri="{BB962C8B-B14F-4D97-AF65-F5344CB8AC3E}">
        <p14:creationId xmlns:p14="http://schemas.microsoft.com/office/powerpoint/2010/main" val="379960140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44624"/>
            <a:ext cx="7772400" cy="864096"/>
          </a:xfrm>
        </p:spPr>
        <p:txBody>
          <a:bodyPr/>
          <a:lstStyle/>
          <a:p>
            <a:pPr algn="ctr"/>
            <a:r>
              <a:rPr lang="en-GB" dirty="0" smtClean="0">
                <a:solidFill>
                  <a:schemeClr val="tx1"/>
                </a:solidFill>
              </a:rPr>
              <a:t>Mixed ANOVA</a:t>
            </a:r>
            <a:endParaRPr lang="en-GB" dirty="0">
              <a:solidFill>
                <a:schemeClr val="tx1"/>
              </a:solidFill>
            </a:endParaRPr>
          </a:p>
        </p:txBody>
      </p:sp>
      <p:sp>
        <p:nvSpPr>
          <p:cNvPr id="3" name="Content Placeholder 2"/>
          <p:cNvSpPr>
            <a:spLocks noGrp="1"/>
          </p:cNvSpPr>
          <p:nvPr>
            <p:ph idx="1"/>
          </p:nvPr>
        </p:nvSpPr>
        <p:spPr>
          <a:xfrm>
            <a:off x="683568" y="836712"/>
            <a:ext cx="8352928" cy="5328592"/>
          </a:xfrm>
        </p:spPr>
        <p:txBody>
          <a:bodyPr>
            <a:normAutofit/>
          </a:bodyPr>
          <a:lstStyle/>
          <a:p>
            <a:r>
              <a:rPr lang="en-GB" dirty="0" smtClean="0"/>
              <a:t>Combines within-subjects variables and between-subjects variables in one analysis.</a:t>
            </a:r>
          </a:p>
          <a:p>
            <a:pPr marL="0" indent="0">
              <a:buNone/>
            </a:pPr>
            <a:endParaRPr lang="en-GB" sz="1600" dirty="0"/>
          </a:p>
          <a:p>
            <a:r>
              <a:rPr lang="en-GB" dirty="0" smtClean="0"/>
              <a:t>Requires (at the minimum):</a:t>
            </a:r>
          </a:p>
          <a:p>
            <a:pPr lvl="1" eaLnBrk="1" hangingPunct="1"/>
            <a:r>
              <a:rPr lang="en-GB" altLang="en-US" sz="2400" dirty="0" smtClean="0"/>
              <a:t>One categorical between-subjects IV (2 or more levels)</a:t>
            </a:r>
          </a:p>
          <a:p>
            <a:pPr lvl="1" eaLnBrk="1" hangingPunct="1"/>
            <a:r>
              <a:rPr lang="en-GB" altLang="en-US" sz="2400" dirty="0" smtClean="0"/>
              <a:t>One categorical within-subjects IV (2 or more levels)</a:t>
            </a:r>
          </a:p>
          <a:p>
            <a:pPr lvl="1" eaLnBrk="1" hangingPunct="1"/>
            <a:r>
              <a:rPr lang="en-GB" altLang="en-US" sz="2400" dirty="0" smtClean="0"/>
              <a:t>One continuous DV</a:t>
            </a:r>
          </a:p>
          <a:p>
            <a:pPr marL="457200" lvl="1" indent="0" eaLnBrk="1" hangingPunct="1">
              <a:buNone/>
            </a:pPr>
            <a:endParaRPr lang="en-GB" altLang="en-US" sz="1600" dirty="0" smtClean="0"/>
          </a:p>
          <a:p>
            <a:pPr eaLnBrk="1" hangingPunct="1"/>
            <a:r>
              <a:rPr lang="en-GB" altLang="en-US" sz="2600" dirty="0" smtClean="0"/>
              <a:t>But can involve more than 2 IVs </a:t>
            </a:r>
          </a:p>
          <a:p>
            <a:pPr eaLnBrk="1" hangingPunct="1"/>
            <a:r>
              <a:rPr lang="en-GB" altLang="en-US" sz="2600" dirty="0" smtClean="0"/>
              <a:t>IVs can include more than 2 levels/conditions.</a:t>
            </a:r>
          </a:p>
          <a:p>
            <a:pPr marL="0" indent="0" eaLnBrk="1" hangingPunct="1">
              <a:buNone/>
            </a:pPr>
            <a:endParaRPr lang="en-GB" altLang="en-US" dirty="0" smtClean="0"/>
          </a:p>
          <a:p>
            <a:pPr lvl="1"/>
            <a:endParaRPr lang="en-GB" dirty="0"/>
          </a:p>
        </p:txBody>
      </p:sp>
    </p:spTree>
    <p:extLst>
      <p:ext uri="{BB962C8B-B14F-4D97-AF65-F5344CB8AC3E}">
        <p14:creationId xmlns:p14="http://schemas.microsoft.com/office/powerpoint/2010/main" val="31076653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1824" y="116632"/>
            <a:ext cx="8206680" cy="1143000"/>
          </a:xfrm>
        </p:spPr>
        <p:txBody>
          <a:bodyPr>
            <a:normAutofit fontScale="90000"/>
          </a:bodyPr>
          <a:lstStyle/>
          <a:p>
            <a:pPr algn="ctr"/>
            <a:r>
              <a:rPr lang="en-GB" sz="4000" dirty="0" smtClean="0">
                <a:solidFill>
                  <a:schemeClr val="tx1"/>
                </a:solidFill>
              </a:rPr>
              <a:t>Let’s look at an example in detail…</a:t>
            </a:r>
            <a:endParaRPr lang="en-GB" sz="4000" dirty="0">
              <a:solidFill>
                <a:schemeClr val="tx1"/>
              </a:solidFill>
            </a:endParaRPr>
          </a:p>
        </p:txBody>
      </p:sp>
      <p:sp>
        <p:nvSpPr>
          <p:cNvPr id="3" name="Content Placeholder 2"/>
          <p:cNvSpPr>
            <a:spLocks noGrp="1"/>
          </p:cNvSpPr>
          <p:nvPr>
            <p:ph idx="1"/>
          </p:nvPr>
        </p:nvSpPr>
        <p:spPr>
          <a:xfrm>
            <a:off x="611560" y="1556792"/>
            <a:ext cx="8134672" cy="4032448"/>
          </a:xfrm>
        </p:spPr>
        <p:txBody>
          <a:bodyPr/>
          <a:lstStyle/>
          <a:p>
            <a:r>
              <a:rPr lang="en-GB" altLang="en-US" dirty="0" smtClean="0"/>
              <a:t>Research Question:</a:t>
            </a:r>
          </a:p>
          <a:p>
            <a:pPr lvl="1"/>
            <a:r>
              <a:rPr lang="en-GB" altLang="en-US" dirty="0" smtClean="0"/>
              <a:t>Is a coping intervention programme more effective than a control condition in reducing distress across three time periods?</a:t>
            </a:r>
          </a:p>
          <a:p>
            <a:pPr marL="457200" lvl="1" indent="0">
              <a:buNone/>
            </a:pPr>
            <a:endParaRPr lang="en-GB" altLang="en-US" sz="1400" dirty="0"/>
          </a:p>
          <a:p>
            <a:r>
              <a:rPr lang="en-GB" altLang="en-US" dirty="0" smtClean="0"/>
              <a:t>How would you set this study up?</a:t>
            </a:r>
          </a:p>
          <a:p>
            <a:pPr marL="0" indent="0">
              <a:buNone/>
            </a:pPr>
            <a:endParaRPr lang="en-GB" altLang="en-US" sz="1200" dirty="0" smtClean="0"/>
          </a:p>
          <a:p>
            <a:r>
              <a:rPr lang="en-GB" altLang="en-US" dirty="0" smtClean="0"/>
              <a:t>What would you be comparing? And why?</a:t>
            </a:r>
          </a:p>
          <a:p>
            <a:endParaRPr lang="en-GB" altLang="en-US" dirty="0" smtClean="0"/>
          </a:p>
          <a:p>
            <a:pPr marL="0" indent="0">
              <a:buNone/>
            </a:pPr>
            <a:endParaRPr lang="en-GB" dirty="0" smtClean="0"/>
          </a:p>
        </p:txBody>
      </p:sp>
    </p:spTree>
    <p:extLst>
      <p:ext uri="{BB962C8B-B14F-4D97-AF65-F5344CB8AC3E}">
        <p14:creationId xmlns:p14="http://schemas.microsoft.com/office/powerpoint/2010/main" val="3225450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6632"/>
            <a:ext cx="7772400" cy="1143000"/>
          </a:xfrm>
        </p:spPr>
        <p:txBody>
          <a:bodyPr/>
          <a:lstStyle/>
          <a:p>
            <a:pPr algn="ctr"/>
            <a:r>
              <a:rPr lang="en-GB" dirty="0" smtClean="0">
                <a:solidFill>
                  <a:schemeClr val="tx1"/>
                </a:solidFill>
              </a:rPr>
              <a:t>Coping Intervention Study</a:t>
            </a:r>
            <a:endParaRPr lang="en-GB" dirty="0">
              <a:solidFill>
                <a:schemeClr val="tx1"/>
              </a:solidFill>
            </a:endParaRPr>
          </a:p>
        </p:txBody>
      </p:sp>
      <p:sp>
        <p:nvSpPr>
          <p:cNvPr id="3" name="Content Placeholder 2"/>
          <p:cNvSpPr>
            <a:spLocks noGrp="1"/>
          </p:cNvSpPr>
          <p:nvPr>
            <p:ph idx="1"/>
          </p:nvPr>
        </p:nvSpPr>
        <p:spPr>
          <a:xfrm>
            <a:off x="685800" y="1483432"/>
            <a:ext cx="7772400" cy="4899248"/>
          </a:xfrm>
        </p:spPr>
        <p:txBody>
          <a:bodyPr/>
          <a:lstStyle/>
          <a:p>
            <a:pPr eaLnBrk="1" hangingPunct="1"/>
            <a:r>
              <a:rPr lang="en-GB" altLang="en-US" dirty="0" smtClean="0"/>
              <a:t>One categorical between-subjects IV (number of levels ?)</a:t>
            </a:r>
          </a:p>
          <a:p>
            <a:pPr marL="457200" lvl="1" indent="0" eaLnBrk="1" hangingPunct="1">
              <a:buNone/>
            </a:pPr>
            <a:endParaRPr lang="en-GB" altLang="en-US" sz="2400" dirty="0" smtClean="0"/>
          </a:p>
          <a:p>
            <a:pPr eaLnBrk="1" hangingPunct="1"/>
            <a:r>
              <a:rPr lang="en-GB" altLang="en-US" dirty="0" smtClean="0"/>
              <a:t>One categorical within-subjects IV (number of levels ?)</a:t>
            </a:r>
          </a:p>
          <a:p>
            <a:pPr marL="457200" lvl="1" indent="0" eaLnBrk="1" hangingPunct="1">
              <a:buNone/>
            </a:pPr>
            <a:endParaRPr lang="en-GB" altLang="en-US" sz="2400" dirty="0" smtClean="0"/>
          </a:p>
          <a:p>
            <a:pPr eaLnBrk="1" hangingPunct="1"/>
            <a:r>
              <a:rPr lang="en-GB" altLang="en-US" dirty="0" smtClean="0"/>
              <a:t>One continuous DV</a:t>
            </a:r>
          </a:p>
          <a:p>
            <a:endParaRPr lang="en-GB" dirty="0"/>
          </a:p>
        </p:txBody>
      </p:sp>
      <p:pic>
        <p:nvPicPr>
          <p:cNvPr id="4" name="Picture 2" descr="C:\Users\edu-cp\AppData\Local\Microsoft\Windows\Temporary Internet Files\Content.IE5\1X1P7DIF\MC900434859[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36096" y="3933056"/>
            <a:ext cx="1714500" cy="171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0165834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44624"/>
            <a:ext cx="7772400" cy="936104"/>
          </a:xfrm>
        </p:spPr>
        <p:txBody>
          <a:bodyPr/>
          <a:lstStyle/>
          <a:p>
            <a:pPr algn="ctr"/>
            <a:r>
              <a:rPr lang="en-GB" dirty="0" smtClean="0">
                <a:solidFill>
                  <a:schemeClr val="tx1"/>
                </a:solidFill>
              </a:rPr>
              <a:t>Coping Intervention Study</a:t>
            </a:r>
            <a:endParaRPr lang="en-GB" dirty="0">
              <a:solidFill>
                <a:schemeClr val="tx1"/>
              </a:solidFill>
            </a:endParaRPr>
          </a:p>
        </p:txBody>
      </p:sp>
      <p:sp>
        <p:nvSpPr>
          <p:cNvPr id="3" name="Content Placeholder 2"/>
          <p:cNvSpPr>
            <a:spLocks noGrp="1"/>
          </p:cNvSpPr>
          <p:nvPr>
            <p:ph idx="1"/>
          </p:nvPr>
        </p:nvSpPr>
        <p:spPr>
          <a:xfrm>
            <a:off x="685800" y="1052736"/>
            <a:ext cx="8278688" cy="4114800"/>
          </a:xfrm>
        </p:spPr>
        <p:txBody>
          <a:bodyPr>
            <a:normAutofit fontScale="92500"/>
          </a:bodyPr>
          <a:lstStyle/>
          <a:p>
            <a:pPr eaLnBrk="1" hangingPunct="1"/>
            <a:r>
              <a:rPr lang="en-GB" altLang="en-US" sz="2400" dirty="0" smtClean="0"/>
              <a:t>One categorical between-subjects IV (2 or more levels)</a:t>
            </a:r>
          </a:p>
          <a:p>
            <a:pPr marL="0" indent="0" eaLnBrk="1" hangingPunct="1">
              <a:buNone/>
            </a:pPr>
            <a:endParaRPr lang="en-GB" altLang="en-US" sz="1200" dirty="0" smtClean="0"/>
          </a:p>
          <a:p>
            <a:pPr lvl="1" eaLnBrk="1" hangingPunct="1"/>
            <a:r>
              <a:rPr lang="en-GB" altLang="en-US" sz="2000" b="1" dirty="0" smtClean="0">
                <a:solidFill>
                  <a:schemeClr val="accent2">
                    <a:lumMod val="60000"/>
                    <a:lumOff val="40000"/>
                  </a:schemeClr>
                </a:solidFill>
              </a:rPr>
              <a:t>INTERVENTION GROUP V CONTROL GROUP </a:t>
            </a:r>
          </a:p>
          <a:p>
            <a:pPr eaLnBrk="1" hangingPunct="1"/>
            <a:endParaRPr lang="en-GB" altLang="en-US" sz="2400" dirty="0" smtClean="0"/>
          </a:p>
          <a:p>
            <a:pPr eaLnBrk="1" hangingPunct="1"/>
            <a:r>
              <a:rPr lang="en-GB" altLang="en-US" sz="2400" dirty="0" smtClean="0"/>
              <a:t>One categorical within-subject s IV (2 or more levels)</a:t>
            </a:r>
          </a:p>
          <a:p>
            <a:pPr marL="0" indent="0" eaLnBrk="1" hangingPunct="1">
              <a:buNone/>
            </a:pPr>
            <a:endParaRPr lang="en-GB" altLang="en-US" sz="1200" dirty="0" smtClean="0"/>
          </a:p>
          <a:p>
            <a:pPr lvl="1" eaLnBrk="1" hangingPunct="1"/>
            <a:r>
              <a:rPr lang="en-GB" altLang="en-US" sz="2000" b="1" dirty="0" smtClean="0">
                <a:solidFill>
                  <a:schemeClr val="accent2">
                    <a:lumMod val="60000"/>
                    <a:lumOff val="40000"/>
                  </a:schemeClr>
                </a:solidFill>
              </a:rPr>
              <a:t>TIME 1 (referral) v TIME 2 (waiting period) v TIME 3 (after diagnosis)</a:t>
            </a:r>
          </a:p>
          <a:p>
            <a:pPr eaLnBrk="1" hangingPunct="1"/>
            <a:endParaRPr lang="en-GB" altLang="en-US" sz="2400" dirty="0" smtClean="0"/>
          </a:p>
          <a:p>
            <a:pPr eaLnBrk="1" hangingPunct="1"/>
            <a:r>
              <a:rPr lang="en-GB" altLang="en-US" sz="2400" dirty="0" smtClean="0"/>
              <a:t>One continuous DV</a:t>
            </a:r>
          </a:p>
          <a:p>
            <a:pPr lvl="1" eaLnBrk="1" hangingPunct="1"/>
            <a:r>
              <a:rPr lang="en-GB" altLang="en-US" sz="2000" b="1" dirty="0" smtClean="0">
                <a:solidFill>
                  <a:schemeClr val="accent2">
                    <a:lumMod val="60000"/>
                    <a:lumOff val="40000"/>
                  </a:schemeClr>
                </a:solidFill>
              </a:rPr>
              <a:t>Distress scores (measured on validated scale)</a:t>
            </a:r>
          </a:p>
          <a:p>
            <a:endParaRPr lang="en-GB" dirty="0"/>
          </a:p>
        </p:txBody>
      </p:sp>
    </p:spTree>
    <p:extLst>
      <p:ext uri="{BB962C8B-B14F-4D97-AF65-F5344CB8AC3E}">
        <p14:creationId xmlns:p14="http://schemas.microsoft.com/office/powerpoint/2010/main" val="387451531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88640"/>
            <a:ext cx="7772400" cy="864096"/>
          </a:xfrm>
        </p:spPr>
        <p:txBody>
          <a:bodyPr/>
          <a:lstStyle/>
          <a:p>
            <a:pPr algn="ctr"/>
            <a:r>
              <a:rPr lang="en-GB" dirty="0" smtClean="0">
                <a:solidFill>
                  <a:schemeClr val="tx1"/>
                </a:solidFill>
              </a:rPr>
              <a:t>Study Design</a:t>
            </a:r>
            <a:endParaRPr lang="en-GB" dirty="0">
              <a:solidFill>
                <a:schemeClr val="tx1"/>
              </a:solidFill>
            </a:endParaRPr>
          </a:p>
        </p:txBody>
      </p:sp>
      <p:sp>
        <p:nvSpPr>
          <p:cNvPr id="3" name="Content Placeholder 2"/>
          <p:cNvSpPr>
            <a:spLocks noGrp="1"/>
          </p:cNvSpPr>
          <p:nvPr>
            <p:ph idx="1"/>
          </p:nvPr>
        </p:nvSpPr>
        <p:spPr>
          <a:xfrm>
            <a:off x="1691680" y="4293096"/>
            <a:ext cx="5976664" cy="864096"/>
          </a:xfrm>
        </p:spPr>
        <p:txBody>
          <a:bodyPr/>
          <a:lstStyle/>
          <a:p>
            <a:r>
              <a:rPr lang="en-GB" dirty="0" smtClean="0"/>
              <a:t>A 2 x 3 Mixed design ANOVA</a:t>
            </a:r>
            <a:endParaRPr lang="en-GB" dirty="0"/>
          </a:p>
        </p:txBody>
      </p:sp>
      <p:graphicFrame>
        <p:nvGraphicFramePr>
          <p:cNvPr id="5" name="Content Placeholder 4"/>
          <p:cNvGraphicFramePr>
            <a:graphicFrameLocks/>
          </p:cNvGraphicFramePr>
          <p:nvPr>
            <p:extLst/>
          </p:nvPr>
        </p:nvGraphicFramePr>
        <p:xfrm>
          <a:off x="1187624" y="1412775"/>
          <a:ext cx="6768753" cy="2304257"/>
        </p:xfrm>
        <a:graphic>
          <a:graphicData uri="http://schemas.openxmlformats.org/drawingml/2006/table">
            <a:tbl>
              <a:tblPr firstRow="1" bandRow="1">
                <a:tableStyleId>{284E427A-3D55-4303-BF80-6455036E1DE7}</a:tableStyleId>
              </a:tblPr>
              <a:tblGrid>
                <a:gridCol w="2256251"/>
                <a:gridCol w="2256251"/>
                <a:gridCol w="2256251"/>
              </a:tblGrid>
              <a:tr h="578021">
                <a:tc>
                  <a:txBody>
                    <a:bodyPr/>
                    <a:lstStyle>
                      <a:lvl1pPr marL="0" algn="l" defTabSz="914400" rtl="0" eaLnBrk="1" latinLnBrk="0" hangingPunct="1">
                        <a:defRPr sz="1800" b="1" kern="1200">
                          <a:solidFill>
                            <a:schemeClr val="lt1"/>
                          </a:solidFill>
                          <a:latin typeface="Calibri"/>
                          <a:cs typeface="Arial"/>
                        </a:defRPr>
                      </a:lvl1pPr>
                      <a:lvl2pPr marL="457200" algn="l" defTabSz="914400" rtl="0" eaLnBrk="1" latinLnBrk="0" hangingPunct="1">
                        <a:defRPr sz="1800" b="1" kern="1200">
                          <a:solidFill>
                            <a:schemeClr val="lt1"/>
                          </a:solidFill>
                          <a:latin typeface="Calibri"/>
                          <a:cs typeface="Arial"/>
                        </a:defRPr>
                      </a:lvl2pPr>
                      <a:lvl3pPr marL="914400" algn="l" defTabSz="914400" rtl="0" eaLnBrk="1" latinLnBrk="0" hangingPunct="1">
                        <a:defRPr sz="1800" b="1" kern="1200">
                          <a:solidFill>
                            <a:schemeClr val="lt1"/>
                          </a:solidFill>
                          <a:latin typeface="Calibri"/>
                          <a:cs typeface="Arial"/>
                        </a:defRPr>
                      </a:lvl3pPr>
                      <a:lvl4pPr marL="1371600" algn="l" defTabSz="914400" rtl="0" eaLnBrk="1" latinLnBrk="0" hangingPunct="1">
                        <a:defRPr sz="1800" b="1" kern="1200">
                          <a:solidFill>
                            <a:schemeClr val="lt1"/>
                          </a:solidFill>
                          <a:latin typeface="Calibri"/>
                          <a:cs typeface="Arial"/>
                        </a:defRPr>
                      </a:lvl4pPr>
                      <a:lvl5pPr marL="1828800" algn="l" defTabSz="914400" rtl="0" eaLnBrk="1" latinLnBrk="0" hangingPunct="1">
                        <a:defRPr sz="1800" b="1" kern="1200">
                          <a:solidFill>
                            <a:schemeClr val="lt1"/>
                          </a:solidFill>
                          <a:latin typeface="Calibri"/>
                          <a:cs typeface="Arial"/>
                        </a:defRPr>
                      </a:lvl5pPr>
                      <a:lvl6pPr marL="2286000" algn="l" defTabSz="914400" rtl="0" eaLnBrk="1" latinLnBrk="0" hangingPunct="1">
                        <a:defRPr sz="1800" b="1" kern="1200">
                          <a:solidFill>
                            <a:schemeClr val="lt1"/>
                          </a:solidFill>
                          <a:latin typeface="Calibri"/>
                          <a:cs typeface="Arial"/>
                        </a:defRPr>
                      </a:lvl6pPr>
                      <a:lvl7pPr marL="2743200" algn="l" defTabSz="914400" rtl="0" eaLnBrk="1" latinLnBrk="0" hangingPunct="1">
                        <a:defRPr sz="1800" b="1" kern="1200">
                          <a:solidFill>
                            <a:schemeClr val="lt1"/>
                          </a:solidFill>
                          <a:latin typeface="Calibri"/>
                          <a:cs typeface="Arial"/>
                        </a:defRPr>
                      </a:lvl7pPr>
                      <a:lvl8pPr marL="3200400" algn="l" defTabSz="914400" rtl="0" eaLnBrk="1" latinLnBrk="0" hangingPunct="1">
                        <a:defRPr sz="1800" b="1" kern="1200">
                          <a:solidFill>
                            <a:schemeClr val="lt1"/>
                          </a:solidFill>
                          <a:latin typeface="Calibri"/>
                          <a:cs typeface="Arial"/>
                        </a:defRPr>
                      </a:lvl8pPr>
                      <a:lvl9pPr marL="3657600" algn="l" defTabSz="914400" rtl="0" eaLnBrk="1" latinLnBrk="0" hangingPunct="1">
                        <a:defRPr sz="1800" b="1" kern="1200">
                          <a:solidFill>
                            <a:schemeClr val="lt1"/>
                          </a:solidFill>
                          <a:latin typeface="Calibri"/>
                          <a:cs typeface="Arial"/>
                        </a:defRPr>
                      </a:lvl9pPr>
                    </a:lstStyle>
                    <a:p>
                      <a:endParaRPr lang="en-GB" sz="1800" b="1" dirty="0"/>
                    </a:p>
                  </a:txBody>
                  <a:tcPr marT="45710" marB="45710"/>
                </a:tc>
                <a:tc>
                  <a:txBody>
                    <a:bodyPr/>
                    <a:lstStyle>
                      <a:lvl1pPr marL="0" algn="l" defTabSz="914400" rtl="0" eaLnBrk="1" latinLnBrk="0" hangingPunct="1">
                        <a:defRPr sz="1800" b="1" kern="1200">
                          <a:solidFill>
                            <a:schemeClr val="lt1"/>
                          </a:solidFill>
                          <a:latin typeface="Calibri"/>
                          <a:cs typeface="Arial"/>
                        </a:defRPr>
                      </a:lvl1pPr>
                      <a:lvl2pPr marL="457200" algn="l" defTabSz="914400" rtl="0" eaLnBrk="1" latinLnBrk="0" hangingPunct="1">
                        <a:defRPr sz="1800" b="1" kern="1200">
                          <a:solidFill>
                            <a:schemeClr val="lt1"/>
                          </a:solidFill>
                          <a:latin typeface="Calibri"/>
                          <a:cs typeface="Arial"/>
                        </a:defRPr>
                      </a:lvl2pPr>
                      <a:lvl3pPr marL="914400" algn="l" defTabSz="914400" rtl="0" eaLnBrk="1" latinLnBrk="0" hangingPunct="1">
                        <a:defRPr sz="1800" b="1" kern="1200">
                          <a:solidFill>
                            <a:schemeClr val="lt1"/>
                          </a:solidFill>
                          <a:latin typeface="Calibri"/>
                          <a:cs typeface="Arial"/>
                        </a:defRPr>
                      </a:lvl3pPr>
                      <a:lvl4pPr marL="1371600" algn="l" defTabSz="914400" rtl="0" eaLnBrk="1" latinLnBrk="0" hangingPunct="1">
                        <a:defRPr sz="1800" b="1" kern="1200">
                          <a:solidFill>
                            <a:schemeClr val="lt1"/>
                          </a:solidFill>
                          <a:latin typeface="Calibri"/>
                          <a:cs typeface="Arial"/>
                        </a:defRPr>
                      </a:lvl4pPr>
                      <a:lvl5pPr marL="1828800" algn="l" defTabSz="914400" rtl="0" eaLnBrk="1" latinLnBrk="0" hangingPunct="1">
                        <a:defRPr sz="1800" b="1" kern="1200">
                          <a:solidFill>
                            <a:schemeClr val="lt1"/>
                          </a:solidFill>
                          <a:latin typeface="Calibri"/>
                          <a:cs typeface="Arial"/>
                        </a:defRPr>
                      </a:lvl5pPr>
                      <a:lvl6pPr marL="2286000" algn="l" defTabSz="914400" rtl="0" eaLnBrk="1" latinLnBrk="0" hangingPunct="1">
                        <a:defRPr sz="1800" b="1" kern="1200">
                          <a:solidFill>
                            <a:schemeClr val="lt1"/>
                          </a:solidFill>
                          <a:latin typeface="Calibri"/>
                          <a:cs typeface="Arial"/>
                        </a:defRPr>
                      </a:lvl6pPr>
                      <a:lvl7pPr marL="2743200" algn="l" defTabSz="914400" rtl="0" eaLnBrk="1" latinLnBrk="0" hangingPunct="1">
                        <a:defRPr sz="1800" b="1" kern="1200">
                          <a:solidFill>
                            <a:schemeClr val="lt1"/>
                          </a:solidFill>
                          <a:latin typeface="Calibri"/>
                          <a:cs typeface="Arial"/>
                        </a:defRPr>
                      </a:lvl7pPr>
                      <a:lvl8pPr marL="3200400" algn="l" defTabSz="914400" rtl="0" eaLnBrk="1" latinLnBrk="0" hangingPunct="1">
                        <a:defRPr sz="1800" b="1" kern="1200">
                          <a:solidFill>
                            <a:schemeClr val="lt1"/>
                          </a:solidFill>
                          <a:latin typeface="Calibri"/>
                          <a:cs typeface="Arial"/>
                        </a:defRPr>
                      </a:lvl8pPr>
                      <a:lvl9pPr marL="3657600" algn="l" defTabSz="914400" rtl="0" eaLnBrk="1" latinLnBrk="0" hangingPunct="1">
                        <a:defRPr sz="1800" b="1" kern="1200">
                          <a:solidFill>
                            <a:schemeClr val="lt1"/>
                          </a:solidFill>
                          <a:latin typeface="Calibri"/>
                          <a:cs typeface="Arial"/>
                        </a:defRPr>
                      </a:lvl9pPr>
                    </a:lstStyle>
                    <a:p>
                      <a:r>
                        <a:rPr lang="en-GB" sz="2400" dirty="0" smtClean="0"/>
                        <a:t>CONTROL</a:t>
                      </a:r>
                      <a:r>
                        <a:rPr lang="en-GB" sz="2400" baseline="0" dirty="0" smtClean="0"/>
                        <a:t> </a:t>
                      </a:r>
                      <a:endParaRPr lang="en-GB" sz="2400" dirty="0">
                        <a:solidFill>
                          <a:sysClr val="windowText" lastClr="000000"/>
                        </a:solidFill>
                      </a:endParaRPr>
                    </a:p>
                  </a:txBody>
                  <a:tcPr marT="45710" marB="45710"/>
                </a:tc>
                <a:tc>
                  <a:txBody>
                    <a:bodyPr/>
                    <a:lstStyle>
                      <a:lvl1pPr marL="0" algn="l" defTabSz="914400" rtl="0" eaLnBrk="1" latinLnBrk="0" hangingPunct="1">
                        <a:defRPr sz="1800" b="1" kern="1200">
                          <a:solidFill>
                            <a:schemeClr val="lt1"/>
                          </a:solidFill>
                          <a:latin typeface="Calibri"/>
                          <a:cs typeface="Arial"/>
                        </a:defRPr>
                      </a:lvl1pPr>
                      <a:lvl2pPr marL="457200" algn="l" defTabSz="914400" rtl="0" eaLnBrk="1" latinLnBrk="0" hangingPunct="1">
                        <a:defRPr sz="1800" b="1" kern="1200">
                          <a:solidFill>
                            <a:schemeClr val="lt1"/>
                          </a:solidFill>
                          <a:latin typeface="Calibri"/>
                          <a:cs typeface="Arial"/>
                        </a:defRPr>
                      </a:lvl2pPr>
                      <a:lvl3pPr marL="914400" algn="l" defTabSz="914400" rtl="0" eaLnBrk="1" latinLnBrk="0" hangingPunct="1">
                        <a:defRPr sz="1800" b="1" kern="1200">
                          <a:solidFill>
                            <a:schemeClr val="lt1"/>
                          </a:solidFill>
                          <a:latin typeface="Calibri"/>
                          <a:cs typeface="Arial"/>
                        </a:defRPr>
                      </a:lvl3pPr>
                      <a:lvl4pPr marL="1371600" algn="l" defTabSz="914400" rtl="0" eaLnBrk="1" latinLnBrk="0" hangingPunct="1">
                        <a:defRPr sz="1800" b="1" kern="1200">
                          <a:solidFill>
                            <a:schemeClr val="lt1"/>
                          </a:solidFill>
                          <a:latin typeface="Calibri"/>
                          <a:cs typeface="Arial"/>
                        </a:defRPr>
                      </a:lvl4pPr>
                      <a:lvl5pPr marL="1828800" algn="l" defTabSz="914400" rtl="0" eaLnBrk="1" latinLnBrk="0" hangingPunct="1">
                        <a:defRPr sz="1800" b="1" kern="1200">
                          <a:solidFill>
                            <a:schemeClr val="lt1"/>
                          </a:solidFill>
                          <a:latin typeface="Calibri"/>
                          <a:cs typeface="Arial"/>
                        </a:defRPr>
                      </a:lvl5pPr>
                      <a:lvl6pPr marL="2286000" algn="l" defTabSz="914400" rtl="0" eaLnBrk="1" latinLnBrk="0" hangingPunct="1">
                        <a:defRPr sz="1800" b="1" kern="1200">
                          <a:solidFill>
                            <a:schemeClr val="lt1"/>
                          </a:solidFill>
                          <a:latin typeface="Calibri"/>
                          <a:cs typeface="Arial"/>
                        </a:defRPr>
                      </a:lvl6pPr>
                      <a:lvl7pPr marL="2743200" algn="l" defTabSz="914400" rtl="0" eaLnBrk="1" latinLnBrk="0" hangingPunct="1">
                        <a:defRPr sz="1800" b="1" kern="1200">
                          <a:solidFill>
                            <a:schemeClr val="lt1"/>
                          </a:solidFill>
                          <a:latin typeface="Calibri"/>
                          <a:cs typeface="Arial"/>
                        </a:defRPr>
                      </a:lvl7pPr>
                      <a:lvl8pPr marL="3200400" algn="l" defTabSz="914400" rtl="0" eaLnBrk="1" latinLnBrk="0" hangingPunct="1">
                        <a:defRPr sz="1800" b="1" kern="1200">
                          <a:solidFill>
                            <a:schemeClr val="lt1"/>
                          </a:solidFill>
                          <a:latin typeface="Calibri"/>
                          <a:cs typeface="Arial"/>
                        </a:defRPr>
                      </a:lvl8pPr>
                      <a:lvl9pPr marL="3657600" algn="l" defTabSz="914400" rtl="0" eaLnBrk="1" latinLnBrk="0" hangingPunct="1">
                        <a:defRPr sz="1800" b="1" kern="1200">
                          <a:solidFill>
                            <a:schemeClr val="lt1"/>
                          </a:solidFill>
                          <a:latin typeface="Calibri"/>
                          <a:cs typeface="Arial"/>
                        </a:defRPr>
                      </a:lvl9pPr>
                    </a:lstStyle>
                    <a:p>
                      <a:r>
                        <a:rPr lang="en-GB" sz="2400" dirty="0" smtClean="0"/>
                        <a:t>INTERVENTION </a:t>
                      </a:r>
                      <a:endParaRPr lang="en-GB" sz="2400" dirty="0">
                        <a:solidFill>
                          <a:sysClr val="windowText" lastClr="000000"/>
                        </a:solidFill>
                      </a:endParaRPr>
                    </a:p>
                  </a:txBody>
                  <a:tcPr marT="45710" marB="45710"/>
                </a:tc>
              </a:tr>
              <a:tr h="578021">
                <a:tc>
                  <a:txBody>
                    <a:bodyPr/>
                    <a:lstStyle>
                      <a:lvl1pPr marL="0" algn="l" defTabSz="914400" rtl="0" eaLnBrk="1" latinLnBrk="0" hangingPunct="1">
                        <a:defRPr sz="1800" kern="1200">
                          <a:solidFill>
                            <a:schemeClr val="dk1"/>
                          </a:solidFill>
                          <a:latin typeface="Calibri"/>
                          <a:cs typeface="Arial"/>
                        </a:defRPr>
                      </a:lvl1pPr>
                      <a:lvl2pPr marL="457200" algn="l" defTabSz="914400" rtl="0" eaLnBrk="1" latinLnBrk="0" hangingPunct="1">
                        <a:defRPr sz="1800" kern="1200">
                          <a:solidFill>
                            <a:schemeClr val="dk1"/>
                          </a:solidFill>
                          <a:latin typeface="Calibri"/>
                          <a:cs typeface="Arial"/>
                        </a:defRPr>
                      </a:lvl2pPr>
                      <a:lvl3pPr marL="914400" algn="l" defTabSz="914400" rtl="0" eaLnBrk="1" latinLnBrk="0" hangingPunct="1">
                        <a:defRPr sz="1800" kern="1200">
                          <a:solidFill>
                            <a:schemeClr val="dk1"/>
                          </a:solidFill>
                          <a:latin typeface="Calibri"/>
                          <a:cs typeface="Arial"/>
                        </a:defRPr>
                      </a:lvl3pPr>
                      <a:lvl4pPr marL="1371600" algn="l" defTabSz="914400" rtl="0" eaLnBrk="1" latinLnBrk="0" hangingPunct="1">
                        <a:defRPr sz="1800" kern="1200">
                          <a:solidFill>
                            <a:schemeClr val="dk1"/>
                          </a:solidFill>
                          <a:latin typeface="Calibri"/>
                          <a:cs typeface="Arial"/>
                        </a:defRPr>
                      </a:lvl4pPr>
                      <a:lvl5pPr marL="1828800" algn="l" defTabSz="914400" rtl="0" eaLnBrk="1" latinLnBrk="0" hangingPunct="1">
                        <a:defRPr sz="1800" kern="1200">
                          <a:solidFill>
                            <a:schemeClr val="dk1"/>
                          </a:solidFill>
                          <a:latin typeface="Calibri"/>
                          <a:cs typeface="Arial"/>
                        </a:defRPr>
                      </a:lvl5pPr>
                      <a:lvl6pPr marL="2286000" algn="l" defTabSz="914400" rtl="0" eaLnBrk="1" latinLnBrk="0" hangingPunct="1">
                        <a:defRPr sz="1800" kern="1200">
                          <a:solidFill>
                            <a:schemeClr val="dk1"/>
                          </a:solidFill>
                          <a:latin typeface="Calibri"/>
                          <a:cs typeface="Arial"/>
                        </a:defRPr>
                      </a:lvl6pPr>
                      <a:lvl7pPr marL="2743200" algn="l" defTabSz="914400" rtl="0" eaLnBrk="1" latinLnBrk="0" hangingPunct="1">
                        <a:defRPr sz="1800" kern="1200">
                          <a:solidFill>
                            <a:schemeClr val="dk1"/>
                          </a:solidFill>
                          <a:latin typeface="Calibri"/>
                          <a:cs typeface="Arial"/>
                        </a:defRPr>
                      </a:lvl7pPr>
                      <a:lvl8pPr marL="3200400" algn="l" defTabSz="914400" rtl="0" eaLnBrk="1" latinLnBrk="0" hangingPunct="1">
                        <a:defRPr sz="1800" kern="1200">
                          <a:solidFill>
                            <a:schemeClr val="dk1"/>
                          </a:solidFill>
                          <a:latin typeface="Calibri"/>
                          <a:cs typeface="Arial"/>
                        </a:defRPr>
                      </a:lvl8pPr>
                      <a:lvl9pPr marL="3657600" algn="l" defTabSz="914400" rtl="0" eaLnBrk="1" latinLnBrk="0" hangingPunct="1">
                        <a:defRPr sz="1800" kern="1200">
                          <a:solidFill>
                            <a:schemeClr val="dk1"/>
                          </a:solidFill>
                          <a:latin typeface="Calibri"/>
                          <a:cs typeface="Arial"/>
                        </a:defRPr>
                      </a:lvl9pPr>
                    </a:lstStyle>
                    <a:p>
                      <a:r>
                        <a:rPr lang="en-GB" sz="2400" b="1" dirty="0" smtClean="0"/>
                        <a:t>Time 1</a:t>
                      </a:r>
                      <a:endParaRPr lang="en-GB" sz="2400" b="1" dirty="0">
                        <a:solidFill>
                          <a:schemeClr val="bg1"/>
                        </a:solidFill>
                      </a:endParaRPr>
                    </a:p>
                  </a:txBody>
                  <a:tcPr marT="45710" marB="45710"/>
                </a:tc>
                <a:tc>
                  <a:txBody>
                    <a:bodyPr/>
                    <a:lstStyle>
                      <a:lvl1pPr marL="0" algn="l" defTabSz="914400" rtl="0" eaLnBrk="1" latinLnBrk="0" hangingPunct="1">
                        <a:defRPr sz="1800" kern="1200">
                          <a:solidFill>
                            <a:schemeClr val="dk1"/>
                          </a:solidFill>
                          <a:latin typeface="Calibri"/>
                          <a:cs typeface="Arial"/>
                        </a:defRPr>
                      </a:lvl1pPr>
                      <a:lvl2pPr marL="457200" algn="l" defTabSz="914400" rtl="0" eaLnBrk="1" latinLnBrk="0" hangingPunct="1">
                        <a:defRPr sz="1800" kern="1200">
                          <a:solidFill>
                            <a:schemeClr val="dk1"/>
                          </a:solidFill>
                          <a:latin typeface="Calibri"/>
                          <a:cs typeface="Arial"/>
                        </a:defRPr>
                      </a:lvl2pPr>
                      <a:lvl3pPr marL="914400" algn="l" defTabSz="914400" rtl="0" eaLnBrk="1" latinLnBrk="0" hangingPunct="1">
                        <a:defRPr sz="1800" kern="1200">
                          <a:solidFill>
                            <a:schemeClr val="dk1"/>
                          </a:solidFill>
                          <a:latin typeface="Calibri"/>
                          <a:cs typeface="Arial"/>
                        </a:defRPr>
                      </a:lvl3pPr>
                      <a:lvl4pPr marL="1371600" algn="l" defTabSz="914400" rtl="0" eaLnBrk="1" latinLnBrk="0" hangingPunct="1">
                        <a:defRPr sz="1800" kern="1200">
                          <a:solidFill>
                            <a:schemeClr val="dk1"/>
                          </a:solidFill>
                          <a:latin typeface="Calibri"/>
                          <a:cs typeface="Arial"/>
                        </a:defRPr>
                      </a:lvl4pPr>
                      <a:lvl5pPr marL="1828800" algn="l" defTabSz="914400" rtl="0" eaLnBrk="1" latinLnBrk="0" hangingPunct="1">
                        <a:defRPr sz="1800" kern="1200">
                          <a:solidFill>
                            <a:schemeClr val="dk1"/>
                          </a:solidFill>
                          <a:latin typeface="Calibri"/>
                          <a:cs typeface="Arial"/>
                        </a:defRPr>
                      </a:lvl5pPr>
                      <a:lvl6pPr marL="2286000" algn="l" defTabSz="914400" rtl="0" eaLnBrk="1" latinLnBrk="0" hangingPunct="1">
                        <a:defRPr sz="1800" kern="1200">
                          <a:solidFill>
                            <a:schemeClr val="dk1"/>
                          </a:solidFill>
                          <a:latin typeface="Calibri"/>
                          <a:cs typeface="Arial"/>
                        </a:defRPr>
                      </a:lvl6pPr>
                      <a:lvl7pPr marL="2743200" algn="l" defTabSz="914400" rtl="0" eaLnBrk="1" latinLnBrk="0" hangingPunct="1">
                        <a:defRPr sz="1800" kern="1200">
                          <a:solidFill>
                            <a:schemeClr val="dk1"/>
                          </a:solidFill>
                          <a:latin typeface="Calibri"/>
                          <a:cs typeface="Arial"/>
                        </a:defRPr>
                      </a:lvl7pPr>
                      <a:lvl8pPr marL="3200400" algn="l" defTabSz="914400" rtl="0" eaLnBrk="1" latinLnBrk="0" hangingPunct="1">
                        <a:defRPr sz="1800" kern="1200">
                          <a:solidFill>
                            <a:schemeClr val="dk1"/>
                          </a:solidFill>
                          <a:latin typeface="Calibri"/>
                          <a:cs typeface="Arial"/>
                        </a:defRPr>
                      </a:lvl8pPr>
                      <a:lvl9pPr marL="3657600" algn="l" defTabSz="914400" rtl="0" eaLnBrk="1" latinLnBrk="0" hangingPunct="1">
                        <a:defRPr sz="1800" kern="1200">
                          <a:solidFill>
                            <a:schemeClr val="dk1"/>
                          </a:solidFill>
                          <a:latin typeface="Calibri"/>
                          <a:cs typeface="Arial"/>
                        </a:defRPr>
                      </a:lvl9pPr>
                    </a:lstStyle>
                    <a:p>
                      <a:endParaRPr lang="en-GB" sz="1800" dirty="0">
                        <a:solidFill>
                          <a:schemeClr val="bg1"/>
                        </a:solidFill>
                      </a:endParaRPr>
                    </a:p>
                  </a:txBody>
                  <a:tcPr marT="45710" marB="45710"/>
                </a:tc>
                <a:tc>
                  <a:txBody>
                    <a:bodyPr/>
                    <a:lstStyle>
                      <a:lvl1pPr marL="0" algn="l" defTabSz="914400" rtl="0" eaLnBrk="1" latinLnBrk="0" hangingPunct="1">
                        <a:defRPr sz="1800" kern="1200">
                          <a:solidFill>
                            <a:schemeClr val="dk1"/>
                          </a:solidFill>
                          <a:latin typeface="Calibri"/>
                          <a:cs typeface="Arial"/>
                        </a:defRPr>
                      </a:lvl1pPr>
                      <a:lvl2pPr marL="457200" algn="l" defTabSz="914400" rtl="0" eaLnBrk="1" latinLnBrk="0" hangingPunct="1">
                        <a:defRPr sz="1800" kern="1200">
                          <a:solidFill>
                            <a:schemeClr val="dk1"/>
                          </a:solidFill>
                          <a:latin typeface="Calibri"/>
                          <a:cs typeface="Arial"/>
                        </a:defRPr>
                      </a:lvl2pPr>
                      <a:lvl3pPr marL="914400" algn="l" defTabSz="914400" rtl="0" eaLnBrk="1" latinLnBrk="0" hangingPunct="1">
                        <a:defRPr sz="1800" kern="1200">
                          <a:solidFill>
                            <a:schemeClr val="dk1"/>
                          </a:solidFill>
                          <a:latin typeface="Calibri"/>
                          <a:cs typeface="Arial"/>
                        </a:defRPr>
                      </a:lvl3pPr>
                      <a:lvl4pPr marL="1371600" algn="l" defTabSz="914400" rtl="0" eaLnBrk="1" latinLnBrk="0" hangingPunct="1">
                        <a:defRPr sz="1800" kern="1200">
                          <a:solidFill>
                            <a:schemeClr val="dk1"/>
                          </a:solidFill>
                          <a:latin typeface="Calibri"/>
                          <a:cs typeface="Arial"/>
                        </a:defRPr>
                      </a:lvl4pPr>
                      <a:lvl5pPr marL="1828800" algn="l" defTabSz="914400" rtl="0" eaLnBrk="1" latinLnBrk="0" hangingPunct="1">
                        <a:defRPr sz="1800" kern="1200">
                          <a:solidFill>
                            <a:schemeClr val="dk1"/>
                          </a:solidFill>
                          <a:latin typeface="Calibri"/>
                          <a:cs typeface="Arial"/>
                        </a:defRPr>
                      </a:lvl5pPr>
                      <a:lvl6pPr marL="2286000" algn="l" defTabSz="914400" rtl="0" eaLnBrk="1" latinLnBrk="0" hangingPunct="1">
                        <a:defRPr sz="1800" kern="1200">
                          <a:solidFill>
                            <a:schemeClr val="dk1"/>
                          </a:solidFill>
                          <a:latin typeface="Calibri"/>
                          <a:cs typeface="Arial"/>
                        </a:defRPr>
                      </a:lvl6pPr>
                      <a:lvl7pPr marL="2743200" algn="l" defTabSz="914400" rtl="0" eaLnBrk="1" latinLnBrk="0" hangingPunct="1">
                        <a:defRPr sz="1800" kern="1200">
                          <a:solidFill>
                            <a:schemeClr val="dk1"/>
                          </a:solidFill>
                          <a:latin typeface="Calibri"/>
                          <a:cs typeface="Arial"/>
                        </a:defRPr>
                      </a:lvl7pPr>
                      <a:lvl8pPr marL="3200400" algn="l" defTabSz="914400" rtl="0" eaLnBrk="1" latinLnBrk="0" hangingPunct="1">
                        <a:defRPr sz="1800" kern="1200">
                          <a:solidFill>
                            <a:schemeClr val="dk1"/>
                          </a:solidFill>
                          <a:latin typeface="Calibri"/>
                          <a:cs typeface="Arial"/>
                        </a:defRPr>
                      </a:lvl8pPr>
                      <a:lvl9pPr marL="3657600" algn="l" defTabSz="914400" rtl="0" eaLnBrk="1" latinLnBrk="0" hangingPunct="1">
                        <a:defRPr sz="1800" kern="1200">
                          <a:solidFill>
                            <a:schemeClr val="dk1"/>
                          </a:solidFill>
                          <a:latin typeface="Calibri"/>
                          <a:cs typeface="Arial"/>
                        </a:defRPr>
                      </a:lvl9pPr>
                    </a:lstStyle>
                    <a:p>
                      <a:endParaRPr lang="en-GB" sz="1800" dirty="0">
                        <a:solidFill>
                          <a:schemeClr val="bg1"/>
                        </a:solidFill>
                      </a:endParaRPr>
                    </a:p>
                  </a:txBody>
                  <a:tcPr marT="45710" marB="45710"/>
                </a:tc>
              </a:tr>
              <a:tr h="578021">
                <a:tc>
                  <a:txBody>
                    <a:bodyPr/>
                    <a:lstStyle>
                      <a:lvl1pPr marL="0" algn="l" defTabSz="914400" rtl="0" eaLnBrk="1" latinLnBrk="0" hangingPunct="1">
                        <a:defRPr sz="1800" kern="1200">
                          <a:solidFill>
                            <a:schemeClr val="dk1"/>
                          </a:solidFill>
                          <a:latin typeface="Calibri"/>
                          <a:cs typeface="Arial"/>
                        </a:defRPr>
                      </a:lvl1pPr>
                      <a:lvl2pPr marL="457200" algn="l" defTabSz="914400" rtl="0" eaLnBrk="1" latinLnBrk="0" hangingPunct="1">
                        <a:defRPr sz="1800" kern="1200">
                          <a:solidFill>
                            <a:schemeClr val="dk1"/>
                          </a:solidFill>
                          <a:latin typeface="Calibri"/>
                          <a:cs typeface="Arial"/>
                        </a:defRPr>
                      </a:lvl2pPr>
                      <a:lvl3pPr marL="914400" algn="l" defTabSz="914400" rtl="0" eaLnBrk="1" latinLnBrk="0" hangingPunct="1">
                        <a:defRPr sz="1800" kern="1200">
                          <a:solidFill>
                            <a:schemeClr val="dk1"/>
                          </a:solidFill>
                          <a:latin typeface="Calibri"/>
                          <a:cs typeface="Arial"/>
                        </a:defRPr>
                      </a:lvl3pPr>
                      <a:lvl4pPr marL="1371600" algn="l" defTabSz="914400" rtl="0" eaLnBrk="1" latinLnBrk="0" hangingPunct="1">
                        <a:defRPr sz="1800" kern="1200">
                          <a:solidFill>
                            <a:schemeClr val="dk1"/>
                          </a:solidFill>
                          <a:latin typeface="Calibri"/>
                          <a:cs typeface="Arial"/>
                        </a:defRPr>
                      </a:lvl4pPr>
                      <a:lvl5pPr marL="1828800" algn="l" defTabSz="914400" rtl="0" eaLnBrk="1" latinLnBrk="0" hangingPunct="1">
                        <a:defRPr sz="1800" kern="1200">
                          <a:solidFill>
                            <a:schemeClr val="dk1"/>
                          </a:solidFill>
                          <a:latin typeface="Calibri"/>
                          <a:cs typeface="Arial"/>
                        </a:defRPr>
                      </a:lvl5pPr>
                      <a:lvl6pPr marL="2286000" algn="l" defTabSz="914400" rtl="0" eaLnBrk="1" latinLnBrk="0" hangingPunct="1">
                        <a:defRPr sz="1800" kern="1200">
                          <a:solidFill>
                            <a:schemeClr val="dk1"/>
                          </a:solidFill>
                          <a:latin typeface="Calibri"/>
                          <a:cs typeface="Arial"/>
                        </a:defRPr>
                      </a:lvl6pPr>
                      <a:lvl7pPr marL="2743200" algn="l" defTabSz="914400" rtl="0" eaLnBrk="1" latinLnBrk="0" hangingPunct="1">
                        <a:defRPr sz="1800" kern="1200">
                          <a:solidFill>
                            <a:schemeClr val="dk1"/>
                          </a:solidFill>
                          <a:latin typeface="Calibri"/>
                          <a:cs typeface="Arial"/>
                        </a:defRPr>
                      </a:lvl7pPr>
                      <a:lvl8pPr marL="3200400" algn="l" defTabSz="914400" rtl="0" eaLnBrk="1" latinLnBrk="0" hangingPunct="1">
                        <a:defRPr sz="1800" kern="1200">
                          <a:solidFill>
                            <a:schemeClr val="dk1"/>
                          </a:solidFill>
                          <a:latin typeface="Calibri"/>
                          <a:cs typeface="Arial"/>
                        </a:defRPr>
                      </a:lvl8pPr>
                      <a:lvl9pPr marL="3657600" algn="l" defTabSz="914400" rtl="0" eaLnBrk="1" latinLnBrk="0" hangingPunct="1">
                        <a:defRPr sz="1800" kern="1200">
                          <a:solidFill>
                            <a:schemeClr val="dk1"/>
                          </a:solidFill>
                          <a:latin typeface="Calibri"/>
                          <a:cs typeface="Arial"/>
                        </a:defRPr>
                      </a:lvl9pPr>
                    </a:lstStyle>
                    <a:p>
                      <a:r>
                        <a:rPr lang="en-GB" sz="2400" b="1" dirty="0" smtClean="0"/>
                        <a:t>Time 2</a:t>
                      </a:r>
                      <a:endParaRPr lang="en-GB" sz="2400" b="1" dirty="0">
                        <a:solidFill>
                          <a:schemeClr val="bg1"/>
                        </a:solidFill>
                      </a:endParaRPr>
                    </a:p>
                  </a:txBody>
                  <a:tcPr marT="45710" marB="45710"/>
                </a:tc>
                <a:tc>
                  <a:txBody>
                    <a:bodyPr/>
                    <a:lstStyle>
                      <a:lvl1pPr marL="0" algn="l" defTabSz="914400" rtl="0" eaLnBrk="1" latinLnBrk="0" hangingPunct="1">
                        <a:defRPr sz="1800" kern="1200">
                          <a:solidFill>
                            <a:schemeClr val="dk1"/>
                          </a:solidFill>
                          <a:latin typeface="Calibri"/>
                          <a:cs typeface="Arial"/>
                        </a:defRPr>
                      </a:lvl1pPr>
                      <a:lvl2pPr marL="457200" algn="l" defTabSz="914400" rtl="0" eaLnBrk="1" latinLnBrk="0" hangingPunct="1">
                        <a:defRPr sz="1800" kern="1200">
                          <a:solidFill>
                            <a:schemeClr val="dk1"/>
                          </a:solidFill>
                          <a:latin typeface="Calibri"/>
                          <a:cs typeface="Arial"/>
                        </a:defRPr>
                      </a:lvl2pPr>
                      <a:lvl3pPr marL="914400" algn="l" defTabSz="914400" rtl="0" eaLnBrk="1" latinLnBrk="0" hangingPunct="1">
                        <a:defRPr sz="1800" kern="1200">
                          <a:solidFill>
                            <a:schemeClr val="dk1"/>
                          </a:solidFill>
                          <a:latin typeface="Calibri"/>
                          <a:cs typeface="Arial"/>
                        </a:defRPr>
                      </a:lvl3pPr>
                      <a:lvl4pPr marL="1371600" algn="l" defTabSz="914400" rtl="0" eaLnBrk="1" latinLnBrk="0" hangingPunct="1">
                        <a:defRPr sz="1800" kern="1200">
                          <a:solidFill>
                            <a:schemeClr val="dk1"/>
                          </a:solidFill>
                          <a:latin typeface="Calibri"/>
                          <a:cs typeface="Arial"/>
                        </a:defRPr>
                      </a:lvl4pPr>
                      <a:lvl5pPr marL="1828800" algn="l" defTabSz="914400" rtl="0" eaLnBrk="1" latinLnBrk="0" hangingPunct="1">
                        <a:defRPr sz="1800" kern="1200">
                          <a:solidFill>
                            <a:schemeClr val="dk1"/>
                          </a:solidFill>
                          <a:latin typeface="Calibri"/>
                          <a:cs typeface="Arial"/>
                        </a:defRPr>
                      </a:lvl5pPr>
                      <a:lvl6pPr marL="2286000" algn="l" defTabSz="914400" rtl="0" eaLnBrk="1" latinLnBrk="0" hangingPunct="1">
                        <a:defRPr sz="1800" kern="1200">
                          <a:solidFill>
                            <a:schemeClr val="dk1"/>
                          </a:solidFill>
                          <a:latin typeface="Calibri"/>
                          <a:cs typeface="Arial"/>
                        </a:defRPr>
                      </a:lvl6pPr>
                      <a:lvl7pPr marL="2743200" algn="l" defTabSz="914400" rtl="0" eaLnBrk="1" latinLnBrk="0" hangingPunct="1">
                        <a:defRPr sz="1800" kern="1200">
                          <a:solidFill>
                            <a:schemeClr val="dk1"/>
                          </a:solidFill>
                          <a:latin typeface="Calibri"/>
                          <a:cs typeface="Arial"/>
                        </a:defRPr>
                      </a:lvl7pPr>
                      <a:lvl8pPr marL="3200400" algn="l" defTabSz="914400" rtl="0" eaLnBrk="1" latinLnBrk="0" hangingPunct="1">
                        <a:defRPr sz="1800" kern="1200">
                          <a:solidFill>
                            <a:schemeClr val="dk1"/>
                          </a:solidFill>
                          <a:latin typeface="Calibri"/>
                          <a:cs typeface="Arial"/>
                        </a:defRPr>
                      </a:lvl8pPr>
                      <a:lvl9pPr marL="3657600" algn="l" defTabSz="914400" rtl="0" eaLnBrk="1" latinLnBrk="0" hangingPunct="1">
                        <a:defRPr sz="1800" kern="1200">
                          <a:solidFill>
                            <a:schemeClr val="dk1"/>
                          </a:solidFill>
                          <a:latin typeface="Calibri"/>
                          <a:cs typeface="Arial"/>
                        </a:defRPr>
                      </a:lvl9pPr>
                    </a:lstStyle>
                    <a:p>
                      <a:endParaRPr lang="en-GB" sz="1800" dirty="0">
                        <a:solidFill>
                          <a:schemeClr val="bg1"/>
                        </a:solidFill>
                      </a:endParaRPr>
                    </a:p>
                  </a:txBody>
                  <a:tcPr marT="45710" marB="45710"/>
                </a:tc>
                <a:tc>
                  <a:txBody>
                    <a:bodyPr/>
                    <a:lstStyle>
                      <a:lvl1pPr marL="0" algn="l" defTabSz="914400" rtl="0" eaLnBrk="1" latinLnBrk="0" hangingPunct="1">
                        <a:defRPr sz="1800" kern="1200">
                          <a:solidFill>
                            <a:schemeClr val="dk1"/>
                          </a:solidFill>
                          <a:latin typeface="Calibri"/>
                          <a:cs typeface="Arial"/>
                        </a:defRPr>
                      </a:lvl1pPr>
                      <a:lvl2pPr marL="457200" algn="l" defTabSz="914400" rtl="0" eaLnBrk="1" latinLnBrk="0" hangingPunct="1">
                        <a:defRPr sz="1800" kern="1200">
                          <a:solidFill>
                            <a:schemeClr val="dk1"/>
                          </a:solidFill>
                          <a:latin typeface="Calibri"/>
                          <a:cs typeface="Arial"/>
                        </a:defRPr>
                      </a:lvl2pPr>
                      <a:lvl3pPr marL="914400" algn="l" defTabSz="914400" rtl="0" eaLnBrk="1" latinLnBrk="0" hangingPunct="1">
                        <a:defRPr sz="1800" kern="1200">
                          <a:solidFill>
                            <a:schemeClr val="dk1"/>
                          </a:solidFill>
                          <a:latin typeface="Calibri"/>
                          <a:cs typeface="Arial"/>
                        </a:defRPr>
                      </a:lvl3pPr>
                      <a:lvl4pPr marL="1371600" algn="l" defTabSz="914400" rtl="0" eaLnBrk="1" latinLnBrk="0" hangingPunct="1">
                        <a:defRPr sz="1800" kern="1200">
                          <a:solidFill>
                            <a:schemeClr val="dk1"/>
                          </a:solidFill>
                          <a:latin typeface="Calibri"/>
                          <a:cs typeface="Arial"/>
                        </a:defRPr>
                      </a:lvl4pPr>
                      <a:lvl5pPr marL="1828800" algn="l" defTabSz="914400" rtl="0" eaLnBrk="1" latinLnBrk="0" hangingPunct="1">
                        <a:defRPr sz="1800" kern="1200">
                          <a:solidFill>
                            <a:schemeClr val="dk1"/>
                          </a:solidFill>
                          <a:latin typeface="Calibri"/>
                          <a:cs typeface="Arial"/>
                        </a:defRPr>
                      </a:lvl5pPr>
                      <a:lvl6pPr marL="2286000" algn="l" defTabSz="914400" rtl="0" eaLnBrk="1" latinLnBrk="0" hangingPunct="1">
                        <a:defRPr sz="1800" kern="1200">
                          <a:solidFill>
                            <a:schemeClr val="dk1"/>
                          </a:solidFill>
                          <a:latin typeface="Calibri"/>
                          <a:cs typeface="Arial"/>
                        </a:defRPr>
                      </a:lvl6pPr>
                      <a:lvl7pPr marL="2743200" algn="l" defTabSz="914400" rtl="0" eaLnBrk="1" latinLnBrk="0" hangingPunct="1">
                        <a:defRPr sz="1800" kern="1200">
                          <a:solidFill>
                            <a:schemeClr val="dk1"/>
                          </a:solidFill>
                          <a:latin typeface="Calibri"/>
                          <a:cs typeface="Arial"/>
                        </a:defRPr>
                      </a:lvl7pPr>
                      <a:lvl8pPr marL="3200400" algn="l" defTabSz="914400" rtl="0" eaLnBrk="1" latinLnBrk="0" hangingPunct="1">
                        <a:defRPr sz="1800" kern="1200">
                          <a:solidFill>
                            <a:schemeClr val="dk1"/>
                          </a:solidFill>
                          <a:latin typeface="Calibri"/>
                          <a:cs typeface="Arial"/>
                        </a:defRPr>
                      </a:lvl8pPr>
                      <a:lvl9pPr marL="3657600" algn="l" defTabSz="914400" rtl="0" eaLnBrk="1" latinLnBrk="0" hangingPunct="1">
                        <a:defRPr sz="1800" kern="1200">
                          <a:solidFill>
                            <a:schemeClr val="dk1"/>
                          </a:solidFill>
                          <a:latin typeface="Calibri"/>
                          <a:cs typeface="Arial"/>
                        </a:defRPr>
                      </a:lvl9pPr>
                    </a:lstStyle>
                    <a:p>
                      <a:endParaRPr lang="en-GB" sz="1800" dirty="0">
                        <a:solidFill>
                          <a:schemeClr val="bg1"/>
                        </a:solidFill>
                      </a:endParaRPr>
                    </a:p>
                  </a:txBody>
                  <a:tcPr marT="45710" marB="45710"/>
                </a:tc>
              </a:tr>
              <a:tr h="570194">
                <a:tc>
                  <a:txBody>
                    <a:bodyPr/>
                    <a:lstStyle>
                      <a:lvl1pPr marL="0" algn="l" defTabSz="914400" rtl="0" eaLnBrk="1" latinLnBrk="0" hangingPunct="1">
                        <a:defRPr sz="1800" kern="1200">
                          <a:solidFill>
                            <a:schemeClr val="dk1"/>
                          </a:solidFill>
                          <a:latin typeface="Calibri"/>
                          <a:cs typeface="Arial"/>
                        </a:defRPr>
                      </a:lvl1pPr>
                      <a:lvl2pPr marL="457200" algn="l" defTabSz="914400" rtl="0" eaLnBrk="1" latinLnBrk="0" hangingPunct="1">
                        <a:defRPr sz="1800" kern="1200">
                          <a:solidFill>
                            <a:schemeClr val="dk1"/>
                          </a:solidFill>
                          <a:latin typeface="Calibri"/>
                          <a:cs typeface="Arial"/>
                        </a:defRPr>
                      </a:lvl2pPr>
                      <a:lvl3pPr marL="914400" algn="l" defTabSz="914400" rtl="0" eaLnBrk="1" latinLnBrk="0" hangingPunct="1">
                        <a:defRPr sz="1800" kern="1200">
                          <a:solidFill>
                            <a:schemeClr val="dk1"/>
                          </a:solidFill>
                          <a:latin typeface="Calibri"/>
                          <a:cs typeface="Arial"/>
                        </a:defRPr>
                      </a:lvl3pPr>
                      <a:lvl4pPr marL="1371600" algn="l" defTabSz="914400" rtl="0" eaLnBrk="1" latinLnBrk="0" hangingPunct="1">
                        <a:defRPr sz="1800" kern="1200">
                          <a:solidFill>
                            <a:schemeClr val="dk1"/>
                          </a:solidFill>
                          <a:latin typeface="Calibri"/>
                          <a:cs typeface="Arial"/>
                        </a:defRPr>
                      </a:lvl4pPr>
                      <a:lvl5pPr marL="1828800" algn="l" defTabSz="914400" rtl="0" eaLnBrk="1" latinLnBrk="0" hangingPunct="1">
                        <a:defRPr sz="1800" kern="1200">
                          <a:solidFill>
                            <a:schemeClr val="dk1"/>
                          </a:solidFill>
                          <a:latin typeface="Calibri"/>
                          <a:cs typeface="Arial"/>
                        </a:defRPr>
                      </a:lvl5pPr>
                      <a:lvl6pPr marL="2286000" algn="l" defTabSz="914400" rtl="0" eaLnBrk="1" latinLnBrk="0" hangingPunct="1">
                        <a:defRPr sz="1800" kern="1200">
                          <a:solidFill>
                            <a:schemeClr val="dk1"/>
                          </a:solidFill>
                          <a:latin typeface="Calibri"/>
                          <a:cs typeface="Arial"/>
                        </a:defRPr>
                      </a:lvl6pPr>
                      <a:lvl7pPr marL="2743200" algn="l" defTabSz="914400" rtl="0" eaLnBrk="1" latinLnBrk="0" hangingPunct="1">
                        <a:defRPr sz="1800" kern="1200">
                          <a:solidFill>
                            <a:schemeClr val="dk1"/>
                          </a:solidFill>
                          <a:latin typeface="Calibri"/>
                          <a:cs typeface="Arial"/>
                        </a:defRPr>
                      </a:lvl7pPr>
                      <a:lvl8pPr marL="3200400" algn="l" defTabSz="914400" rtl="0" eaLnBrk="1" latinLnBrk="0" hangingPunct="1">
                        <a:defRPr sz="1800" kern="1200">
                          <a:solidFill>
                            <a:schemeClr val="dk1"/>
                          </a:solidFill>
                          <a:latin typeface="Calibri"/>
                          <a:cs typeface="Arial"/>
                        </a:defRPr>
                      </a:lvl8pPr>
                      <a:lvl9pPr marL="3657600" algn="l" defTabSz="914400" rtl="0" eaLnBrk="1" latinLnBrk="0" hangingPunct="1">
                        <a:defRPr sz="1800" kern="1200">
                          <a:solidFill>
                            <a:schemeClr val="dk1"/>
                          </a:solidFill>
                          <a:latin typeface="Calibri"/>
                          <a:cs typeface="Arial"/>
                        </a:defRPr>
                      </a:lvl9pPr>
                    </a:lstStyle>
                    <a:p>
                      <a:r>
                        <a:rPr lang="en-GB" sz="2400" b="1" dirty="0" smtClean="0"/>
                        <a:t>Time 3</a:t>
                      </a:r>
                      <a:endParaRPr lang="en-GB" sz="2400" b="1" dirty="0">
                        <a:solidFill>
                          <a:schemeClr val="bg1"/>
                        </a:solidFill>
                      </a:endParaRPr>
                    </a:p>
                  </a:txBody>
                  <a:tcPr marT="45710" marB="45710"/>
                </a:tc>
                <a:tc>
                  <a:txBody>
                    <a:bodyPr/>
                    <a:lstStyle>
                      <a:lvl1pPr marL="0" algn="l" defTabSz="914400" rtl="0" eaLnBrk="1" latinLnBrk="0" hangingPunct="1">
                        <a:defRPr sz="1800" kern="1200">
                          <a:solidFill>
                            <a:schemeClr val="dk1"/>
                          </a:solidFill>
                          <a:latin typeface="Calibri"/>
                          <a:cs typeface="Arial"/>
                        </a:defRPr>
                      </a:lvl1pPr>
                      <a:lvl2pPr marL="457200" algn="l" defTabSz="914400" rtl="0" eaLnBrk="1" latinLnBrk="0" hangingPunct="1">
                        <a:defRPr sz="1800" kern="1200">
                          <a:solidFill>
                            <a:schemeClr val="dk1"/>
                          </a:solidFill>
                          <a:latin typeface="Calibri"/>
                          <a:cs typeface="Arial"/>
                        </a:defRPr>
                      </a:lvl2pPr>
                      <a:lvl3pPr marL="914400" algn="l" defTabSz="914400" rtl="0" eaLnBrk="1" latinLnBrk="0" hangingPunct="1">
                        <a:defRPr sz="1800" kern="1200">
                          <a:solidFill>
                            <a:schemeClr val="dk1"/>
                          </a:solidFill>
                          <a:latin typeface="Calibri"/>
                          <a:cs typeface="Arial"/>
                        </a:defRPr>
                      </a:lvl3pPr>
                      <a:lvl4pPr marL="1371600" algn="l" defTabSz="914400" rtl="0" eaLnBrk="1" latinLnBrk="0" hangingPunct="1">
                        <a:defRPr sz="1800" kern="1200">
                          <a:solidFill>
                            <a:schemeClr val="dk1"/>
                          </a:solidFill>
                          <a:latin typeface="Calibri"/>
                          <a:cs typeface="Arial"/>
                        </a:defRPr>
                      </a:lvl4pPr>
                      <a:lvl5pPr marL="1828800" algn="l" defTabSz="914400" rtl="0" eaLnBrk="1" latinLnBrk="0" hangingPunct="1">
                        <a:defRPr sz="1800" kern="1200">
                          <a:solidFill>
                            <a:schemeClr val="dk1"/>
                          </a:solidFill>
                          <a:latin typeface="Calibri"/>
                          <a:cs typeface="Arial"/>
                        </a:defRPr>
                      </a:lvl5pPr>
                      <a:lvl6pPr marL="2286000" algn="l" defTabSz="914400" rtl="0" eaLnBrk="1" latinLnBrk="0" hangingPunct="1">
                        <a:defRPr sz="1800" kern="1200">
                          <a:solidFill>
                            <a:schemeClr val="dk1"/>
                          </a:solidFill>
                          <a:latin typeface="Calibri"/>
                          <a:cs typeface="Arial"/>
                        </a:defRPr>
                      </a:lvl6pPr>
                      <a:lvl7pPr marL="2743200" algn="l" defTabSz="914400" rtl="0" eaLnBrk="1" latinLnBrk="0" hangingPunct="1">
                        <a:defRPr sz="1800" kern="1200">
                          <a:solidFill>
                            <a:schemeClr val="dk1"/>
                          </a:solidFill>
                          <a:latin typeface="Calibri"/>
                          <a:cs typeface="Arial"/>
                        </a:defRPr>
                      </a:lvl7pPr>
                      <a:lvl8pPr marL="3200400" algn="l" defTabSz="914400" rtl="0" eaLnBrk="1" latinLnBrk="0" hangingPunct="1">
                        <a:defRPr sz="1800" kern="1200">
                          <a:solidFill>
                            <a:schemeClr val="dk1"/>
                          </a:solidFill>
                          <a:latin typeface="Calibri"/>
                          <a:cs typeface="Arial"/>
                        </a:defRPr>
                      </a:lvl8pPr>
                      <a:lvl9pPr marL="3657600" algn="l" defTabSz="914400" rtl="0" eaLnBrk="1" latinLnBrk="0" hangingPunct="1">
                        <a:defRPr sz="1800" kern="1200">
                          <a:solidFill>
                            <a:schemeClr val="dk1"/>
                          </a:solidFill>
                          <a:latin typeface="Calibri"/>
                          <a:cs typeface="Arial"/>
                        </a:defRPr>
                      </a:lvl9pPr>
                    </a:lstStyle>
                    <a:p>
                      <a:endParaRPr lang="en-GB" sz="1800" dirty="0">
                        <a:solidFill>
                          <a:schemeClr val="bg1"/>
                        </a:solidFill>
                      </a:endParaRPr>
                    </a:p>
                  </a:txBody>
                  <a:tcPr marT="45710" marB="45710"/>
                </a:tc>
                <a:tc>
                  <a:txBody>
                    <a:bodyPr/>
                    <a:lstStyle>
                      <a:lvl1pPr marL="0" algn="l" defTabSz="914400" rtl="0" eaLnBrk="1" latinLnBrk="0" hangingPunct="1">
                        <a:defRPr sz="1800" kern="1200">
                          <a:solidFill>
                            <a:schemeClr val="dk1"/>
                          </a:solidFill>
                          <a:latin typeface="Calibri"/>
                          <a:cs typeface="Arial"/>
                        </a:defRPr>
                      </a:lvl1pPr>
                      <a:lvl2pPr marL="457200" algn="l" defTabSz="914400" rtl="0" eaLnBrk="1" latinLnBrk="0" hangingPunct="1">
                        <a:defRPr sz="1800" kern="1200">
                          <a:solidFill>
                            <a:schemeClr val="dk1"/>
                          </a:solidFill>
                          <a:latin typeface="Calibri"/>
                          <a:cs typeface="Arial"/>
                        </a:defRPr>
                      </a:lvl2pPr>
                      <a:lvl3pPr marL="914400" algn="l" defTabSz="914400" rtl="0" eaLnBrk="1" latinLnBrk="0" hangingPunct="1">
                        <a:defRPr sz="1800" kern="1200">
                          <a:solidFill>
                            <a:schemeClr val="dk1"/>
                          </a:solidFill>
                          <a:latin typeface="Calibri"/>
                          <a:cs typeface="Arial"/>
                        </a:defRPr>
                      </a:lvl3pPr>
                      <a:lvl4pPr marL="1371600" algn="l" defTabSz="914400" rtl="0" eaLnBrk="1" latinLnBrk="0" hangingPunct="1">
                        <a:defRPr sz="1800" kern="1200">
                          <a:solidFill>
                            <a:schemeClr val="dk1"/>
                          </a:solidFill>
                          <a:latin typeface="Calibri"/>
                          <a:cs typeface="Arial"/>
                        </a:defRPr>
                      </a:lvl4pPr>
                      <a:lvl5pPr marL="1828800" algn="l" defTabSz="914400" rtl="0" eaLnBrk="1" latinLnBrk="0" hangingPunct="1">
                        <a:defRPr sz="1800" kern="1200">
                          <a:solidFill>
                            <a:schemeClr val="dk1"/>
                          </a:solidFill>
                          <a:latin typeface="Calibri"/>
                          <a:cs typeface="Arial"/>
                        </a:defRPr>
                      </a:lvl5pPr>
                      <a:lvl6pPr marL="2286000" algn="l" defTabSz="914400" rtl="0" eaLnBrk="1" latinLnBrk="0" hangingPunct="1">
                        <a:defRPr sz="1800" kern="1200">
                          <a:solidFill>
                            <a:schemeClr val="dk1"/>
                          </a:solidFill>
                          <a:latin typeface="Calibri"/>
                          <a:cs typeface="Arial"/>
                        </a:defRPr>
                      </a:lvl6pPr>
                      <a:lvl7pPr marL="2743200" algn="l" defTabSz="914400" rtl="0" eaLnBrk="1" latinLnBrk="0" hangingPunct="1">
                        <a:defRPr sz="1800" kern="1200">
                          <a:solidFill>
                            <a:schemeClr val="dk1"/>
                          </a:solidFill>
                          <a:latin typeface="Calibri"/>
                          <a:cs typeface="Arial"/>
                        </a:defRPr>
                      </a:lvl7pPr>
                      <a:lvl8pPr marL="3200400" algn="l" defTabSz="914400" rtl="0" eaLnBrk="1" latinLnBrk="0" hangingPunct="1">
                        <a:defRPr sz="1800" kern="1200">
                          <a:solidFill>
                            <a:schemeClr val="dk1"/>
                          </a:solidFill>
                          <a:latin typeface="Calibri"/>
                          <a:cs typeface="Arial"/>
                        </a:defRPr>
                      </a:lvl8pPr>
                      <a:lvl9pPr marL="3657600" algn="l" defTabSz="914400" rtl="0" eaLnBrk="1" latinLnBrk="0" hangingPunct="1">
                        <a:defRPr sz="1800" kern="1200">
                          <a:solidFill>
                            <a:schemeClr val="dk1"/>
                          </a:solidFill>
                          <a:latin typeface="Calibri"/>
                          <a:cs typeface="Arial"/>
                        </a:defRPr>
                      </a:lvl9pPr>
                    </a:lstStyle>
                    <a:p>
                      <a:endParaRPr lang="en-GB" sz="1800" dirty="0">
                        <a:solidFill>
                          <a:schemeClr val="bg1"/>
                        </a:solidFill>
                      </a:endParaRPr>
                    </a:p>
                  </a:txBody>
                  <a:tcPr marT="45710" marB="45710"/>
                </a:tc>
              </a:tr>
            </a:tbl>
          </a:graphicData>
        </a:graphic>
      </p:graphicFrame>
    </p:spTree>
    <p:extLst>
      <p:ext uri="{BB962C8B-B14F-4D97-AF65-F5344CB8AC3E}">
        <p14:creationId xmlns:p14="http://schemas.microsoft.com/office/powerpoint/2010/main" val="237167551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6632"/>
            <a:ext cx="7772400" cy="1143000"/>
          </a:xfrm>
        </p:spPr>
        <p:txBody>
          <a:bodyPr/>
          <a:lstStyle/>
          <a:p>
            <a:pPr algn="ctr"/>
            <a:r>
              <a:rPr lang="en-GB" dirty="0" smtClean="0">
                <a:solidFill>
                  <a:schemeClr val="tx1"/>
                </a:solidFill>
              </a:rPr>
              <a:t>Study Design</a:t>
            </a:r>
            <a:endParaRPr lang="en-GB" dirty="0">
              <a:solidFill>
                <a:schemeClr val="tx1"/>
              </a:solidFill>
            </a:endParaRPr>
          </a:p>
        </p:txBody>
      </p:sp>
      <p:graphicFrame>
        <p:nvGraphicFramePr>
          <p:cNvPr id="5" name="Content Placeholder 4"/>
          <p:cNvGraphicFramePr>
            <a:graphicFrameLocks/>
          </p:cNvGraphicFramePr>
          <p:nvPr>
            <p:extLst>
              <p:ext uri="{D42A27DB-BD31-4B8C-83A1-F6EECF244321}">
                <p14:modId xmlns:p14="http://schemas.microsoft.com/office/powerpoint/2010/main" val="3205961821"/>
              </p:ext>
            </p:extLst>
          </p:nvPr>
        </p:nvGraphicFramePr>
        <p:xfrm>
          <a:off x="899592" y="1268761"/>
          <a:ext cx="7416825" cy="3672409"/>
        </p:xfrm>
        <a:graphic>
          <a:graphicData uri="http://schemas.openxmlformats.org/drawingml/2006/table">
            <a:tbl>
              <a:tblPr firstRow="1" bandRow="1">
                <a:tableStyleId>{284E427A-3D55-4303-BF80-6455036E1DE7}</a:tableStyleId>
              </a:tblPr>
              <a:tblGrid>
                <a:gridCol w="2142638"/>
                <a:gridCol w="1813002"/>
                <a:gridCol w="1813002"/>
                <a:gridCol w="1648183"/>
              </a:tblGrid>
              <a:tr h="371761">
                <a:tc>
                  <a:txBody>
                    <a:bodyPr/>
                    <a:lstStyle>
                      <a:lvl1pPr marL="0" algn="l" defTabSz="914400" rtl="0" eaLnBrk="1" latinLnBrk="0" hangingPunct="1">
                        <a:defRPr sz="1800" b="1" kern="1200">
                          <a:solidFill>
                            <a:schemeClr val="lt1"/>
                          </a:solidFill>
                          <a:latin typeface="Calibri"/>
                          <a:cs typeface="Arial"/>
                        </a:defRPr>
                      </a:lvl1pPr>
                      <a:lvl2pPr marL="457200" algn="l" defTabSz="914400" rtl="0" eaLnBrk="1" latinLnBrk="0" hangingPunct="1">
                        <a:defRPr sz="1800" b="1" kern="1200">
                          <a:solidFill>
                            <a:schemeClr val="lt1"/>
                          </a:solidFill>
                          <a:latin typeface="Calibri"/>
                          <a:cs typeface="Arial"/>
                        </a:defRPr>
                      </a:lvl2pPr>
                      <a:lvl3pPr marL="914400" algn="l" defTabSz="914400" rtl="0" eaLnBrk="1" latinLnBrk="0" hangingPunct="1">
                        <a:defRPr sz="1800" b="1" kern="1200">
                          <a:solidFill>
                            <a:schemeClr val="lt1"/>
                          </a:solidFill>
                          <a:latin typeface="Calibri"/>
                          <a:cs typeface="Arial"/>
                        </a:defRPr>
                      </a:lvl3pPr>
                      <a:lvl4pPr marL="1371600" algn="l" defTabSz="914400" rtl="0" eaLnBrk="1" latinLnBrk="0" hangingPunct="1">
                        <a:defRPr sz="1800" b="1" kern="1200">
                          <a:solidFill>
                            <a:schemeClr val="lt1"/>
                          </a:solidFill>
                          <a:latin typeface="Calibri"/>
                          <a:cs typeface="Arial"/>
                        </a:defRPr>
                      </a:lvl4pPr>
                      <a:lvl5pPr marL="1828800" algn="l" defTabSz="914400" rtl="0" eaLnBrk="1" latinLnBrk="0" hangingPunct="1">
                        <a:defRPr sz="1800" b="1" kern="1200">
                          <a:solidFill>
                            <a:schemeClr val="lt1"/>
                          </a:solidFill>
                          <a:latin typeface="Calibri"/>
                          <a:cs typeface="Arial"/>
                        </a:defRPr>
                      </a:lvl5pPr>
                      <a:lvl6pPr marL="2286000" algn="l" defTabSz="914400" rtl="0" eaLnBrk="1" latinLnBrk="0" hangingPunct="1">
                        <a:defRPr sz="1800" b="1" kern="1200">
                          <a:solidFill>
                            <a:schemeClr val="lt1"/>
                          </a:solidFill>
                          <a:latin typeface="Calibri"/>
                          <a:cs typeface="Arial"/>
                        </a:defRPr>
                      </a:lvl6pPr>
                      <a:lvl7pPr marL="2743200" algn="l" defTabSz="914400" rtl="0" eaLnBrk="1" latinLnBrk="0" hangingPunct="1">
                        <a:defRPr sz="1800" b="1" kern="1200">
                          <a:solidFill>
                            <a:schemeClr val="lt1"/>
                          </a:solidFill>
                          <a:latin typeface="Calibri"/>
                          <a:cs typeface="Arial"/>
                        </a:defRPr>
                      </a:lvl7pPr>
                      <a:lvl8pPr marL="3200400" algn="l" defTabSz="914400" rtl="0" eaLnBrk="1" latinLnBrk="0" hangingPunct="1">
                        <a:defRPr sz="1800" b="1" kern="1200">
                          <a:solidFill>
                            <a:schemeClr val="lt1"/>
                          </a:solidFill>
                          <a:latin typeface="Calibri"/>
                          <a:cs typeface="Arial"/>
                        </a:defRPr>
                      </a:lvl8pPr>
                      <a:lvl9pPr marL="3657600" algn="l" defTabSz="914400" rtl="0" eaLnBrk="1" latinLnBrk="0" hangingPunct="1">
                        <a:defRPr sz="1800" b="1" kern="1200">
                          <a:solidFill>
                            <a:schemeClr val="lt1"/>
                          </a:solidFill>
                          <a:latin typeface="Calibri"/>
                          <a:cs typeface="Arial"/>
                        </a:defRPr>
                      </a:lvl9pPr>
                    </a:lstStyle>
                    <a:p>
                      <a:endParaRPr lang="en-GB" sz="1800" b="1" dirty="0"/>
                    </a:p>
                  </a:txBody>
                  <a:tcPr marT="45710" marB="45710"/>
                </a:tc>
                <a:tc>
                  <a:txBody>
                    <a:bodyPr/>
                    <a:lstStyle>
                      <a:lvl1pPr marL="0" algn="l" defTabSz="914400" rtl="0" eaLnBrk="1" latinLnBrk="0" hangingPunct="1">
                        <a:defRPr sz="1800" b="1" kern="1200">
                          <a:solidFill>
                            <a:schemeClr val="lt1"/>
                          </a:solidFill>
                          <a:latin typeface="Calibri"/>
                          <a:cs typeface="Arial"/>
                        </a:defRPr>
                      </a:lvl1pPr>
                      <a:lvl2pPr marL="457200" algn="l" defTabSz="914400" rtl="0" eaLnBrk="1" latinLnBrk="0" hangingPunct="1">
                        <a:defRPr sz="1800" b="1" kern="1200">
                          <a:solidFill>
                            <a:schemeClr val="lt1"/>
                          </a:solidFill>
                          <a:latin typeface="Calibri"/>
                          <a:cs typeface="Arial"/>
                        </a:defRPr>
                      </a:lvl2pPr>
                      <a:lvl3pPr marL="914400" algn="l" defTabSz="914400" rtl="0" eaLnBrk="1" latinLnBrk="0" hangingPunct="1">
                        <a:defRPr sz="1800" b="1" kern="1200">
                          <a:solidFill>
                            <a:schemeClr val="lt1"/>
                          </a:solidFill>
                          <a:latin typeface="Calibri"/>
                          <a:cs typeface="Arial"/>
                        </a:defRPr>
                      </a:lvl3pPr>
                      <a:lvl4pPr marL="1371600" algn="l" defTabSz="914400" rtl="0" eaLnBrk="1" latinLnBrk="0" hangingPunct="1">
                        <a:defRPr sz="1800" b="1" kern="1200">
                          <a:solidFill>
                            <a:schemeClr val="lt1"/>
                          </a:solidFill>
                          <a:latin typeface="Calibri"/>
                          <a:cs typeface="Arial"/>
                        </a:defRPr>
                      </a:lvl4pPr>
                      <a:lvl5pPr marL="1828800" algn="l" defTabSz="914400" rtl="0" eaLnBrk="1" latinLnBrk="0" hangingPunct="1">
                        <a:defRPr sz="1800" b="1" kern="1200">
                          <a:solidFill>
                            <a:schemeClr val="lt1"/>
                          </a:solidFill>
                          <a:latin typeface="Calibri"/>
                          <a:cs typeface="Arial"/>
                        </a:defRPr>
                      </a:lvl5pPr>
                      <a:lvl6pPr marL="2286000" algn="l" defTabSz="914400" rtl="0" eaLnBrk="1" latinLnBrk="0" hangingPunct="1">
                        <a:defRPr sz="1800" b="1" kern="1200">
                          <a:solidFill>
                            <a:schemeClr val="lt1"/>
                          </a:solidFill>
                          <a:latin typeface="Calibri"/>
                          <a:cs typeface="Arial"/>
                        </a:defRPr>
                      </a:lvl6pPr>
                      <a:lvl7pPr marL="2743200" algn="l" defTabSz="914400" rtl="0" eaLnBrk="1" latinLnBrk="0" hangingPunct="1">
                        <a:defRPr sz="1800" b="1" kern="1200">
                          <a:solidFill>
                            <a:schemeClr val="lt1"/>
                          </a:solidFill>
                          <a:latin typeface="Calibri"/>
                          <a:cs typeface="Arial"/>
                        </a:defRPr>
                      </a:lvl7pPr>
                      <a:lvl8pPr marL="3200400" algn="l" defTabSz="914400" rtl="0" eaLnBrk="1" latinLnBrk="0" hangingPunct="1">
                        <a:defRPr sz="1800" b="1" kern="1200">
                          <a:solidFill>
                            <a:schemeClr val="lt1"/>
                          </a:solidFill>
                          <a:latin typeface="Calibri"/>
                          <a:cs typeface="Arial"/>
                        </a:defRPr>
                      </a:lvl8pPr>
                      <a:lvl9pPr marL="3657600" algn="l" defTabSz="914400" rtl="0" eaLnBrk="1" latinLnBrk="0" hangingPunct="1">
                        <a:defRPr sz="1800" b="1" kern="1200">
                          <a:solidFill>
                            <a:schemeClr val="lt1"/>
                          </a:solidFill>
                          <a:latin typeface="Calibri"/>
                          <a:cs typeface="Arial"/>
                        </a:defRPr>
                      </a:lvl9pPr>
                    </a:lstStyle>
                    <a:p>
                      <a:r>
                        <a:rPr lang="en-GB" sz="1800" dirty="0" smtClean="0"/>
                        <a:t>CONTROL</a:t>
                      </a:r>
                      <a:r>
                        <a:rPr lang="en-GB" sz="1800" baseline="0" dirty="0" smtClean="0"/>
                        <a:t> </a:t>
                      </a:r>
                      <a:endParaRPr lang="en-GB" sz="1800" dirty="0"/>
                    </a:p>
                  </a:txBody>
                  <a:tcPr marT="45710" marB="45710"/>
                </a:tc>
                <a:tc>
                  <a:txBody>
                    <a:bodyPr/>
                    <a:lstStyle>
                      <a:lvl1pPr marL="0" algn="l" defTabSz="914400" rtl="0" eaLnBrk="1" latinLnBrk="0" hangingPunct="1">
                        <a:defRPr sz="1800" b="1" kern="1200">
                          <a:solidFill>
                            <a:schemeClr val="lt1"/>
                          </a:solidFill>
                          <a:latin typeface="Calibri"/>
                          <a:cs typeface="Arial"/>
                        </a:defRPr>
                      </a:lvl1pPr>
                      <a:lvl2pPr marL="457200" algn="l" defTabSz="914400" rtl="0" eaLnBrk="1" latinLnBrk="0" hangingPunct="1">
                        <a:defRPr sz="1800" b="1" kern="1200">
                          <a:solidFill>
                            <a:schemeClr val="lt1"/>
                          </a:solidFill>
                          <a:latin typeface="Calibri"/>
                          <a:cs typeface="Arial"/>
                        </a:defRPr>
                      </a:lvl2pPr>
                      <a:lvl3pPr marL="914400" algn="l" defTabSz="914400" rtl="0" eaLnBrk="1" latinLnBrk="0" hangingPunct="1">
                        <a:defRPr sz="1800" b="1" kern="1200">
                          <a:solidFill>
                            <a:schemeClr val="lt1"/>
                          </a:solidFill>
                          <a:latin typeface="Calibri"/>
                          <a:cs typeface="Arial"/>
                        </a:defRPr>
                      </a:lvl3pPr>
                      <a:lvl4pPr marL="1371600" algn="l" defTabSz="914400" rtl="0" eaLnBrk="1" latinLnBrk="0" hangingPunct="1">
                        <a:defRPr sz="1800" b="1" kern="1200">
                          <a:solidFill>
                            <a:schemeClr val="lt1"/>
                          </a:solidFill>
                          <a:latin typeface="Calibri"/>
                          <a:cs typeface="Arial"/>
                        </a:defRPr>
                      </a:lvl4pPr>
                      <a:lvl5pPr marL="1828800" algn="l" defTabSz="914400" rtl="0" eaLnBrk="1" latinLnBrk="0" hangingPunct="1">
                        <a:defRPr sz="1800" b="1" kern="1200">
                          <a:solidFill>
                            <a:schemeClr val="lt1"/>
                          </a:solidFill>
                          <a:latin typeface="Calibri"/>
                          <a:cs typeface="Arial"/>
                        </a:defRPr>
                      </a:lvl5pPr>
                      <a:lvl6pPr marL="2286000" algn="l" defTabSz="914400" rtl="0" eaLnBrk="1" latinLnBrk="0" hangingPunct="1">
                        <a:defRPr sz="1800" b="1" kern="1200">
                          <a:solidFill>
                            <a:schemeClr val="lt1"/>
                          </a:solidFill>
                          <a:latin typeface="Calibri"/>
                          <a:cs typeface="Arial"/>
                        </a:defRPr>
                      </a:lvl6pPr>
                      <a:lvl7pPr marL="2743200" algn="l" defTabSz="914400" rtl="0" eaLnBrk="1" latinLnBrk="0" hangingPunct="1">
                        <a:defRPr sz="1800" b="1" kern="1200">
                          <a:solidFill>
                            <a:schemeClr val="lt1"/>
                          </a:solidFill>
                          <a:latin typeface="Calibri"/>
                          <a:cs typeface="Arial"/>
                        </a:defRPr>
                      </a:lvl7pPr>
                      <a:lvl8pPr marL="3200400" algn="l" defTabSz="914400" rtl="0" eaLnBrk="1" latinLnBrk="0" hangingPunct="1">
                        <a:defRPr sz="1800" b="1" kern="1200">
                          <a:solidFill>
                            <a:schemeClr val="lt1"/>
                          </a:solidFill>
                          <a:latin typeface="Calibri"/>
                          <a:cs typeface="Arial"/>
                        </a:defRPr>
                      </a:lvl8pPr>
                      <a:lvl9pPr marL="3657600" algn="l" defTabSz="914400" rtl="0" eaLnBrk="1" latinLnBrk="0" hangingPunct="1">
                        <a:defRPr sz="1800" b="1" kern="1200">
                          <a:solidFill>
                            <a:schemeClr val="lt1"/>
                          </a:solidFill>
                          <a:latin typeface="Calibri"/>
                          <a:cs typeface="Arial"/>
                        </a:defRPr>
                      </a:lvl9pPr>
                    </a:lstStyle>
                    <a:p>
                      <a:r>
                        <a:rPr lang="en-GB" sz="1800" dirty="0" smtClean="0"/>
                        <a:t>INTERVENTION </a:t>
                      </a:r>
                      <a:endParaRPr lang="en-GB" sz="1800" dirty="0"/>
                    </a:p>
                  </a:txBody>
                  <a:tcPr marT="45710" marB="45710"/>
                </a:tc>
                <a:tc>
                  <a:txBody>
                    <a:bodyPr/>
                    <a:lstStyle>
                      <a:lvl1pPr marL="0" algn="l" defTabSz="914400" rtl="0" eaLnBrk="1" latinLnBrk="0" hangingPunct="1">
                        <a:defRPr sz="1800" b="1" kern="1200">
                          <a:solidFill>
                            <a:schemeClr val="lt1"/>
                          </a:solidFill>
                          <a:latin typeface="Calibri"/>
                          <a:cs typeface="Arial"/>
                        </a:defRPr>
                      </a:lvl1pPr>
                      <a:lvl2pPr marL="457200" algn="l" defTabSz="914400" rtl="0" eaLnBrk="1" latinLnBrk="0" hangingPunct="1">
                        <a:defRPr sz="1800" b="1" kern="1200">
                          <a:solidFill>
                            <a:schemeClr val="lt1"/>
                          </a:solidFill>
                          <a:latin typeface="Calibri"/>
                          <a:cs typeface="Arial"/>
                        </a:defRPr>
                      </a:lvl2pPr>
                      <a:lvl3pPr marL="914400" algn="l" defTabSz="914400" rtl="0" eaLnBrk="1" latinLnBrk="0" hangingPunct="1">
                        <a:defRPr sz="1800" b="1" kern="1200">
                          <a:solidFill>
                            <a:schemeClr val="lt1"/>
                          </a:solidFill>
                          <a:latin typeface="Calibri"/>
                          <a:cs typeface="Arial"/>
                        </a:defRPr>
                      </a:lvl3pPr>
                      <a:lvl4pPr marL="1371600" algn="l" defTabSz="914400" rtl="0" eaLnBrk="1" latinLnBrk="0" hangingPunct="1">
                        <a:defRPr sz="1800" b="1" kern="1200">
                          <a:solidFill>
                            <a:schemeClr val="lt1"/>
                          </a:solidFill>
                          <a:latin typeface="Calibri"/>
                          <a:cs typeface="Arial"/>
                        </a:defRPr>
                      </a:lvl4pPr>
                      <a:lvl5pPr marL="1828800" algn="l" defTabSz="914400" rtl="0" eaLnBrk="1" latinLnBrk="0" hangingPunct="1">
                        <a:defRPr sz="1800" b="1" kern="1200">
                          <a:solidFill>
                            <a:schemeClr val="lt1"/>
                          </a:solidFill>
                          <a:latin typeface="Calibri"/>
                          <a:cs typeface="Arial"/>
                        </a:defRPr>
                      </a:lvl5pPr>
                      <a:lvl6pPr marL="2286000" algn="l" defTabSz="914400" rtl="0" eaLnBrk="1" latinLnBrk="0" hangingPunct="1">
                        <a:defRPr sz="1800" b="1" kern="1200">
                          <a:solidFill>
                            <a:schemeClr val="lt1"/>
                          </a:solidFill>
                          <a:latin typeface="Calibri"/>
                          <a:cs typeface="Arial"/>
                        </a:defRPr>
                      </a:lvl6pPr>
                      <a:lvl7pPr marL="2743200" algn="l" defTabSz="914400" rtl="0" eaLnBrk="1" latinLnBrk="0" hangingPunct="1">
                        <a:defRPr sz="1800" b="1" kern="1200">
                          <a:solidFill>
                            <a:schemeClr val="lt1"/>
                          </a:solidFill>
                          <a:latin typeface="Calibri"/>
                          <a:cs typeface="Arial"/>
                        </a:defRPr>
                      </a:lvl7pPr>
                      <a:lvl8pPr marL="3200400" algn="l" defTabSz="914400" rtl="0" eaLnBrk="1" latinLnBrk="0" hangingPunct="1">
                        <a:defRPr sz="1800" b="1" kern="1200">
                          <a:solidFill>
                            <a:schemeClr val="lt1"/>
                          </a:solidFill>
                          <a:latin typeface="Calibri"/>
                          <a:cs typeface="Arial"/>
                        </a:defRPr>
                      </a:lvl8pPr>
                      <a:lvl9pPr marL="3657600" algn="l" defTabSz="914400" rtl="0" eaLnBrk="1" latinLnBrk="0" hangingPunct="1">
                        <a:defRPr sz="1800" b="1" kern="1200">
                          <a:solidFill>
                            <a:schemeClr val="lt1"/>
                          </a:solidFill>
                          <a:latin typeface="Calibri"/>
                          <a:cs typeface="Arial"/>
                        </a:defRPr>
                      </a:lvl9pPr>
                    </a:lstStyle>
                    <a:p>
                      <a:r>
                        <a:rPr lang="en-GB" sz="1800" dirty="0" smtClean="0"/>
                        <a:t>Total  Mean </a:t>
                      </a:r>
                      <a:endParaRPr lang="en-GB" sz="1800" dirty="0"/>
                    </a:p>
                  </a:txBody>
                  <a:tcPr marT="45710" marB="45710"/>
                </a:tc>
              </a:tr>
              <a:tr h="825162">
                <a:tc>
                  <a:txBody>
                    <a:bodyPr/>
                    <a:lstStyle>
                      <a:lvl1pPr marL="0" algn="l" defTabSz="914400" rtl="0" eaLnBrk="1" latinLnBrk="0" hangingPunct="1">
                        <a:defRPr sz="1800" kern="1200">
                          <a:solidFill>
                            <a:schemeClr val="dk1"/>
                          </a:solidFill>
                          <a:latin typeface="Calibri"/>
                          <a:cs typeface="Arial"/>
                        </a:defRPr>
                      </a:lvl1pPr>
                      <a:lvl2pPr marL="457200" algn="l" defTabSz="914400" rtl="0" eaLnBrk="1" latinLnBrk="0" hangingPunct="1">
                        <a:defRPr sz="1800" kern="1200">
                          <a:solidFill>
                            <a:schemeClr val="dk1"/>
                          </a:solidFill>
                          <a:latin typeface="Calibri"/>
                          <a:cs typeface="Arial"/>
                        </a:defRPr>
                      </a:lvl2pPr>
                      <a:lvl3pPr marL="914400" algn="l" defTabSz="914400" rtl="0" eaLnBrk="1" latinLnBrk="0" hangingPunct="1">
                        <a:defRPr sz="1800" kern="1200">
                          <a:solidFill>
                            <a:schemeClr val="dk1"/>
                          </a:solidFill>
                          <a:latin typeface="Calibri"/>
                          <a:cs typeface="Arial"/>
                        </a:defRPr>
                      </a:lvl3pPr>
                      <a:lvl4pPr marL="1371600" algn="l" defTabSz="914400" rtl="0" eaLnBrk="1" latinLnBrk="0" hangingPunct="1">
                        <a:defRPr sz="1800" kern="1200">
                          <a:solidFill>
                            <a:schemeClr val="dk1"/>
                          </a:solidFill>
                          <a:latin typeface="Calibri"/>
                          <a:cs typeface="Arial"/>
                        </a:defRPr>
                      </a:lvl4pPr>
                      <a:lvl5pPr marL="1828800" algn="l" defTabSz="914400" rtl="0" eaLnBrk="1" latinLnBrk="0" hangingPunct="1">
                        <a:defRPr sz="1800" kern="1200">
                          <a:solidFill>
                            <a:schemeClr val="dk1"/>
                          </a:solidFill>
                          <a:latin typeface="Calibri"/>
                          <a:cs typeface="Arial"/>
                        </a:defRPr>
                      </a:lvl5pPr>
                      <a:lvl6pPr marL="2286000" algn="l" defTabSz="914400" rtl="0" eaLnBrk="1" latinLnBrk="0" hangingPunct="1">
                        <a:defRPr sz="1800" kern="1200">
                          <a:solidFill>
                            <a:schemeClr val="dk1"/>
                          </a:solidFill>
                          <a:latin typeface="Calibri"/>
                          <a:cs typeface="Arial"/>
                        </a:defRPr>
                      </a:lvl6pPr>
                      <a:lvl7pPr marL="2743200" algn="l" defTabSz="914400" rtl="0" eaLnBrk="1" latinLnBrk="0" hangingPunct="1">
                        <a:defRPr sz="1800" kern="1200">
                          <a:solidFill>
                            <a:schemeClr val="dk1"/>
                          </a:solidFill>
                          <a:latin typeface="Calibri"/>
                          <a:cs typeface="Arial"/>
                        </a:defRPr>
                      </a:lvl7pPr>
                      <a:lvl8pPr marL="3200400" algn="l" defTabSz="914400" rtl="0" eaLnBrk="1" latinLnBrk="0" hangingPunct="1">
                        <a:defRPr sz="1800" kern="1200">
                          <a:solidFill>
                            <a:schemeClr val="dk1"/>
                          </a:solidFill>
                          <a:latin typeface="Calibri"/>
                          <a:cs typeface="Arial"/>
                        </a:defRPr>
                      </a:lvl8pPr>
                      <a:lvl9pPr marL="3657600" algn="l" defTabSz="914400" rtl="0" eaLnBrk="1" latinLnBrk="0" hangingPunct="1">
                        <a:defRPr sz="1800" kern="1200">
                          <a:solidFill>
                            <a:schemeClr val="dk1"/>
                          </a:solidFill>
                          <a:latin typeface="Calibri"/>
                          <a:cs typeface="Arial"/>
                        </a:defRPr>
                      </a:lvl9pPr>
                    </a:lstStyle>
                    <a:p>
                      <a:r>
                        <a:rPr lang="en-GB" sz="2400" b="1" dirty="0" smtClean="0"/>
                        <a:t>Time 1</a:t>
                      </a:r>
                      <a:endParaRPr lang="en-GB" sz="2400" b="1" dirty="0">
                        <a:solidFill>
                          <a:schemeClr val="bg1"/>
                        </a:solidFill>
                      </a:endParaRPr>
                    </a:p>
                  </a:txBody>
                  <a:tcPr marT="45710" marB="45710"/>
                </a:tc>
                <a:tc>
                  <a:txBody>
                    <a:bodyPr/>
                    <a:lstStyle>
                      <a:lvl1pPr marL="0" algn="l" defTabSz="914400" rtl="0" eaLnBrk="1" latinLnBrk="0" hangingPunct="1">
                        <a:defRPr sz="1800" kern="1200">
                          <a:solidFill>
                            <a:schemeClr val="dk1"/>
                          </a:solidFill>
                          <a:latin typeface="Calibri"/>
                          <a:cs typeface="Arial"/>
                        </a:defRPr>
                      </a:lvl1pPr>
                      <a:lvl2pPr marL="457200" algn="l" defTabSz="914400" rtl="0" eaLnBrk="1" latinLnBrk="0" hangingPunct="1">
                        <a:defRPr sz="1800" kern="1200">
                          <a:solidFill>
                            <a:schemeClr val="dk1"/>
                          </a:solidFill>
                          <a:latin typeface="Calibri"/>
                          <a:cs typeface="Arial"/>
                        </a:defRPr>
                      </a:lvl2pPr>
                      <a:lvl3pPr marL="914400" algn="l" defTabSz="914400" rtl="0" eaLnBrk="1" latinLnBrk="0" hangingPunct="1">
                        <a:defRPr sz="1800" kern="1200">
                          <a:solidFill>
                            <a:schemeClr val="dk1"/>
                          </a:solidFill>
                          <a:latin typeface="Calibri"/>
                          <a:cs typeface="Arial"/>
                        </a:defRPr>
                      </a:lvl3pPr>
                      <a:lvl4pPr marL="1371600" algn="l" defTabSz="914400" rtl="0" eaLnBrk="1" latinLnBrk="0" hangingPunct="1">
                        <a:defRPr sz="1800" kern="1200">
                          <a:solidFill>
                            <a:schemeClr val="dk1"/>
                          </a:solidFill>
                          <a:latin typeface="Calibri"/>
                          <a:cs typeface="Arial"/>
                        </a:defRPr>
                      </a:lvl4pPr>
                      <a:lvl5pPr marL="1828800" algn="l" defTabSz="914400" rtl="0" eaLnBrk="1" latinLnBrk="0" hangingPunct="1">
                        <a:defRPr sz="1800" kern="1200">
                          <a:solidFill>
                            <a:schemeClr val="dk1"/>
                          </a:solidFill>
                          <a:latin typeface="Calibri"/>
                          <a:cs typeface="Arial"/>
                        </a:defRPr>
                      </a:lvl5pPr>
                      <a:lvl6pPr marL="2286000" algn="l" defTabSz="914400" rtl="0" eaLnBrk="1" latinLnBrk="0" hangingPunct="1">
                        <a:defRPr sz="1800" kern="1200">
                          <a:solidFill>
                            <a:schemeClr val="dk1"/>
                          </a:solidFill>
                          <a:latin typeface="Calibri"/>
                          <a:cs typeface="Arial"/>
                        </a:defRPr>
                      </a:lvl6pPr>
                      <a:lvl7pPr marL="2743200" algn="l" defTabSz="914400" rtl="0" eaLnBrk="1" latinLnBrk="0" hangingPunct="1">
                        <a:defRPr sz="1800" kern="1200">
                          <a:solidFill>
                            <a:schemeClr val="dk1"/>
                          </a:solidFill>
                          <a:latin typeface="Calibri"/>
                          <a:cs typeface="Arial"/>
                        </a:defRPr>
                      </a:lvl7pPr>
                      <a:lvl8pPr marL="3200400" algn="l" defTabSz="914400" rtl="0" eaLnBrk="1" latinLnBrk="0" hangingPunct="1">
                        <a:defRPr sz="1800" kern="1200">
                          <a:solidFill>
                            <a:schemeClr val="dk1"/>
                          </a:solidFill>
                          <a:latin typeface="Calibri"/>
                          <a:cs typeface="Arial"/>
                        </a:defRPr>
                      </a:lvl8pPr>
                      <a:lvl9pPr marL="3657600" algn="l" defTabSz="914400" rtl="0" eaLnBrk="1" latinLnBrk="0" hangingPunct="1">
                        <a:defRPr sz="1800" kern="1200">
                          <a:solidFill>
                            <a:schemeClr val="dk1"/>
                          </a:solidFill>
                          <a:latin typeface="Calibri"/>
                          <a:cs typeface="Arial"/>
                        </a:defRPr>
                      </a:lvl9pPr>
                    </a:lstStyle>
                    <a:p>
                      <a:r>
                        <a:rPr lang="en-GB" sz="2400" b="1" dirty="0" smtClean="0"/>
                        <a:t>8.21</a:t>
                      </a:r>
                    </a:p>
                    <a:p>
                      <a:endParaRPr lang="en-GB" sz="2400" b="1" dirty="0">
                        <a:solidFill>
                          <a:schemeClr val="bg1"/>
                        </a:solidFill>
                      </a:endParaRPr>
                    </a:p>
                  </a:txBody>
                  <a:tcPr marT="45710" marB="45710"/>
                </a:tc>
                <a:tc>
                  <a:txBody>
                    <a:bodyPr/>
                    <a:lstStyle>
                      <a:lvl1pPr marL="0" algn="l" defTabSz="914400" rtl="0" eaLnBrk="1" latinLnBrk="0" hangingPunct="1">
                        <a:defRPr sz="1800" kern="1200">
                          <a:solidFill>
                            <a:schemeClr val="dk1"/>
                          </a:solidFill>
                          <a:latin typeface="Calibri"/>
                          <a:cs typeface="Arial"/>
                        </a:defRPr>
                      </a:lvl1pPr>
                      <a:lvl2pPr marL="457200" algn="l" defTabSz="914400" rtl="0" eaLnBrk="1" latinLnBrk="0" hangingPunct="1">
                        <a:defRPr sz="1800" kern="1200">
                          <a:solidFill>
                            <a:schemeClr val="dk1"/>
                          </a:solidFill>
                          <a:latin typeface="Calibri"/>
                          <a:cs typeface="Arial"/>
                        </a:defRPr>
                      </a:lvl2pPr>
                      <a:lvl3pPr marL="914400" algn="l" defTabSz="914400" rtl="0" eaLnBrk="1" latinLnBrk="0" hangingPunct="1">
                        <a:defRPr sz="1800" kern="1200">
                          <a:solidFill>
                            <a:schemeClr val="dk1"/>
                          </a:solidFill>
                          <a:latin typeface="Calibri"/>
                          <a:cs typeface="Arial"/>
                        </a:defRPr>
                      </a:lvl3pPr>
                      <a:lvl4pPr marL="1371600" algn="l" defTabSz="914400" rtl="0" eaLnBrk="1" latinLnBrk="0" hangingPunct="1">
                        <a:defRPr sz="1800" kern="1200">
                          <a:solidFill>
                            <a:schemeClr val="dk1"/>
                          </a:solidFill>
                          <a:latin typeface="Calibri"/>
                          <a:cs typeface="Arial"/>
                        </a:defRPr>
                      </a:lvl4pPr>
                      <a:lvl5pPr marL="1828800" algn="l" defTabSz="914400" rtl="0" eaLnBrk="1" latinLnBrk="0" hangingPunct="1">
                        <a:defRPr sz="1800" kern="1200">
                          <a:solidFill>
                            <a:schemeClr val="dk1"/>
                          </a:solidFill>
                          <a:latin typeface="Calibri"/>
                          <a:cs typeface="Arial"/>
                        </a:defRPr>
                      </a:lvl5pPr>
                      <a:lvl6pPr marL="2286000" algn="l" defTabSz="914400" rtl="0" eaLnBrk="1" latinLnBrk="0" hangingPunct="1">
                        <a:defRPr sz="1800" kern="1200">
                          <a:solidFill>
                            <a:schemeClr val="dk1"/>
                          </a:solidFill>
                          <a:latin typeface="Calibri"/>
                          <a:cs typeface="Arial"/>
                        </a:defRPr>
                      </a:lvl6pPr>
                      <a:lvl7pPr marL="2743200" algn="l" defTabSz="914400" rtl="0" eaLnBrk="1" latinLnBrk="0" hangingPunct="1">
                        <a:defRPr sz="1800" kern="1200">
                          <a:solidFill>
                            <a:schemeClr val="dk1"/>
                          </a:solidFill>
                          <a:latin typeface="Calibri"/>
                          <a:cs typeface="Arial"/>
                        </a:defRPr>
                      </a:lvl7pPr>
                      <a:lvl8pPr marL="3200400" algn="l" defTabSz="914400" rtl="0" eaLnBrk="1" latinLnBrk="0" hangingPunct="1">
                        <a:defRPr sz="1800" kern="1200">
                          <a:solidFill>
                            <a:schemeClr val="dk1"/>
                          </a:solidFill>
                          <a:latin typeface="Calibri"/>
                          <a:cs typeface="Arial"/>
                        </a:defRPr>
                      </a:lvl8pPr>
                      <a:lvl9pPr marL="3657600" algn="l" defTabSz="914400" rtl="0" eaLnBrk="1" latinLnBrk="0" hangingPunct="1">
                        <a:defRPr sz="1800" kern="1200">
                          <a:solidFill>
                            <a:schemeClr val="dk1"/>
                          </a:solidFill>
                          <a:latin typeface="Calibri"/>
                          <a:cs typeface="Arial"/>
                        </a:defRPr>
                      </a:lvl9pPr>
                    </a:lstStyle>
                    <a:p>
                      <a:r>
                        <a:rPr lang="en-GB" sz="2400" b="1" dirty="0" smtClean="0"/>
                        <a:t>7.46</a:t>
                      </a:r>
                      <a:endParaRPr lang="en-GB" sz="2400" b="1" dirty="0">
                        <a:solidFill>
                          <a:schemeClr val="bg1"/>
                        </a:solidFill>
                      </a:endParaRPr>
                    </a:p>
                  </a:txBody>
                  <a:tcPr marT="45710" marB="45710"/>
                </a:tc>
                <a:tc>
                  <a:txBody>
                    <a:bodyPr/>
                    <a:lstStyle>
                      <a:lvl1pPr marL="0" algn="l" defTabSz="914400" rtl="0" eaLnBrk="1" latinLnBrk="0" hangingPunct="1">
                        <a:defRPr sz="1800" kern="1200">
                          <a:solidFill>
                            <a:schemeClr val="dk1"/>
                          </a:solidFill>
                          <a:latin typeface="Calibri"/>
                          <a:cs typeface="Arial"/>
                        </a:defRPr>
                      </a:lvl1pPr>
                      <a:lvl2pPr marL="457200" algn="l" defTabSz="914400" rtl="0" eaLnBrk="1" latinLnBrk="0" hangingPunct="1">
                        <a:defRPr sz="1800" kern="1200">
                          <a:solidFill>
                            <a:schemeClr val="dk1"/>
                          </a:solidFill>
                          <a:latin typeface="Calibri"/>
                          <a:cs typeface="Arial"/>
                        </a:defRPr>
                      </a:lvl2pPr>
                      <a:lvl3pPr marL="914400" algn="l" defTabSz="914400" rtl="0" eaLnBrk="1" latinLnBrk="0" hangingPunct="1">
                        <a:defRPr sz="1800" kern="1200">
                          <a:solidFill>
                            <a:schemeClr val="dk1"/>
                          </a:solidFill>
                          <a:latin typeface="Calibri"/>
                          <a:cs typeface="Arial"/>
                        </a:defRPr>
                      </a:lvl3pPr>
                      <a:lvl4pPr marL="1371600" algn="l" defTabSz="914400" rtl="0" eaLnBrk="1" latinLnBrk="0" hangingPunct="1">
                        <a:defRPr sz="1800" kern="1200">
                          <a:solidFill>
                            <a:schemeClr val="dk1"/>
                          </a:solidFill>
                          <a:latin typeface="Calibri"/>
                          <a:cs typeface="Arial"/>
                        </a:defRPr>
                      </a:lvl4pPr>
                      <a:lvl5pPr marL="1828800" algn="l" defTabSz="914400" rtl="0" eaLnBrk="1" latinLnBrk="0" hangingPunct="1">
                        <a:defRPr sz="1800" kern="1200">
                          <a:solidFill>
                            <a:schemeClr val="dk1"/>
                          </a:solidFill>
                          <a:latin typeface="Calibri"/>
                          <a:cs typeface="Arial"/>
                        </a:defRPr>
                      </a:lvl5pPr>
                      <a:lvl6pPr marL="2286000" algn="l" defTabSz="914400" rtl="0" eaLnBrk="1" latinLnBrk="0" hangingPunct="1">
                        <a:defRPr sz="1800" kern="1200">
                          <a:solidFill>
                            <a:schemeClr val="dk1"/>
                          </a:solidFill>
                          <a:latin typeface="Calibri"/>
                          <a:cs typeface="Arial"/>
                        </a:defRPr>
                      </a:lvl6pPr>
                      <a:lvl7pPr marL="2743200" algn="l" defTabSz="914400" rtl="0" eaLnBrk="1" latinLnBrk="0" hangingPunct="1">
                        <a:defRPr sz="1800" kern="1200">
                          <a:solidFill>
                            <a:schemeClr val="dk1"/>
                          </a:solidFill>
                          <a:latin typeface="Calibri"/>
                          <a:cs typeface="Arial"/>
                        </a:defRPr>
                      </a:lvl7pPr>
                      <a:lvl8pPr marL="3200400" algn="l" defTabSz="914400" rtl="0" eaLnBrk="1" latinLnBrk="0" hangingPunct="1">
                        <a:defRPr sz="1800" kern="1200">
                          <a:solidFill>
                            <a:schemeClr val="dk1"/>
                          </a:solidFill>
                          <a:latin typeface="Calibri"/>
                          <a:cs typeface="Arial"/>
                        </a:defRPr>
                      </a:lvl8pPr>
                      <a:lvl9pPr marL="3657600" algn="l" defTabSz="914400" rtl="0" eaLnBrk="1" latinLnBrk="0" hangingPunct="1">
                        <a:defRPr sz="1800" kern="1200">
                          <a:solidFill>
                            <a:schemeClr val="dk1"/>
                          </a:solidFill>
                          <a:latin typeface="Calibri"/>
                          <a:cs typeface="Arial"/>
                        </a:defRPr>
                      </a:lvl9pPr>
                    </a:lstStyle>
                    <a:p>
                      <a:r>
                        <a:rPr lang="en-GB" sz="2400" b="1" dirty="0" smtClean="0">
                          <a:solidFill>
                            <a:schemeClr val="bg1"/>
                          </a:solidFill>
                        </a:rPr>
                        <a:t>7.85</a:t>
                      </a:r>
                      <a:endParaRPr lang="en-GB" sz="2400" b="1" dirty="0">
                        <a:solidFill>
                          <a:schemeClr val="bg1"/>
                        </a:solidFill>
                      </a:endParaRPr>
                    </a:p>
                  </a:txBody>
                  <a:tcPr marT="45710" marB="45710"/>
                </a:tc>
              </a:tr>
              <a:tr h="825162">
                <a:tc>
                  <a:txBody>
                    <a:bodyPr/>
                    <a:lstStyle>
                      <a:lvl1pPr marL="0" algn="l" defTabSz="914400" rtl="0" eaLnBrk="1" latinLnBrk="0" hangingPunct="1">
                        <a:defRPr sz="1800" kern="1200">
                          <a:solidFill>
                            <a:schemeClr val="dk1"/>
                          </a:solidFill>
                          <a:latin typeface="Calibri"/>
                          <a:cs typeface="Arial"/>
                        </a:defRPr>
                      </a:lvl1pPr>
                      <a:lvl2pPr marL="457200" algn="l" defTabSz="914400" rtl="0" eaLnBrk="1" latinLnBrk="0" hangingPunct="1">
                        <a:defRPr sz="1800" kern="1200">
                          <a:solidFill>
                            <a:schemeClr val="dk1"/>
                          </a:solidFill>
                          <a:latin typeface="Calibri"/>
                          <a:cs typeface="Arial"/>
                        </a:defRPr>
                      </a:lvl2pPr>
                      <a:lvl3pPr marL="914400" algn="l" defTabSz="914400" rtl="0" eaLnBrk="1" latinLnBrk="0" hangingPunct="1">
                        <a:defRPr sz="1800" kern="1200">
                          <a:solidFill>
                            <a:schemeClr val="dk1"/>
                          </a:solidFill>
                          <a:latin typeface="Calibri"/>
                          <a:cs typeface="Arial"/>
                        </a:defRPr>
                      </a:lvl3pPr>
                      <a:lvl4pPr marL="1371600" algn="l" defTabSz="914400" rtl="0" eaLnBrk="1" latinLnBrk="0" hangingPunct="1">
                        <a:defRPr sz="1800" kern="1200">
                          <a:solidFill>
                            <a:schemeClr val="dk1"/>
                          </a:solidFill>
                          <a:latin typeface="Calibri"/>
                          <a:cs typeface="Arial"/>
                        </a:defRPr>
                      </a:lvl4pPr>
                      <a:lvl5pPr marL="1828800" algn="l" defTabSz="914400" rtl="0" eaLnBrk="1" latinLnBrk="0" hangingPunct="1">
                        <a:defRPr sz="1800" kern="1200">
                          <a:solidFill>
                            <a:schemeClr val="dk1"/>
                          </a:solidFill>
                          <a:latin typeface="Calibri"/>
                          <a:cs typeface="Arial"/>
                        </a:defRPr>
                      </a:lvl5pPr>
                      <a:lvl6pPr marL="2286000" algn="l" defTabSz="914400" rtl="0" eaLnBrk="1" latinLnBrk="0" hangingPunct="1">
                        <a:defRPr sz="1800" kern="1200">
                          <a:solidFill>
                            <a:schemeClr val="dk1"/>
                          </a:solidFill>
                          <a:latin typeface="Calibri"/>
                          <a:cs typeface="Arial"/>
                        </a:defRPr>
                      </a:lvl6pPr>
                      <a:lvl7pPr marL="2743200" algn="l" defTabSz="914400" rtl="0" eaLnBrk="1" latinLnBrk="0" hangingPunct="1">
                        <a:defRPr sz="1800" kern="1200">
                          <a:solidFill>
                            <a:schemeClr val="dk1"/>
                          </a:solidFill>
                          <a:latin typeface="Calibri"/>
                          <a:cs typeface="Arial"/>
                        </a:defRPr>
                      </a:lvl7pPr>
                      <a:lvl8pPr marL="3200400" algn="l" defTabSz="914400" rtl="0" eaLnBrk="1" latinLnBrk="0" hangingPunct="1">
                        <a:defRPr sz="1800" kern="1200">
                          <a:solidFill>
                            <a:schemeClr val="dk1"/>
                          </a:solidFill>
                          <a:latin typeface="Calibri"/>
                          <a:cs typeface="Arial"/>
                        </a:defRPr>
                      </a:lvl8pPr>
                      <a:lvl9pPr marL="3657600" algn="l" defTabSz="914400" rtl="0" eaLnBrk="1" latinLnBrk="0" hangingPunct="1">
                        <a:defRPr sz="1800" kern="1200">
                          <a:solidFill>
                            <a:schemeClr val="dk1"/>
                          </a:solidFill>
                          <a:latin typeface="Calibri"/>
                          <a:cs typeface="Arial"/>
                        </a:defRPr>
                      </a:lvl9pPr>
                    </a:lstStyle>
                    <a:p>
                      <a:r>
                        <a:rPr lang="en-GB" sz="2400" b="1" dirty="0" smtClean="0"/>
                        <a:t>Time 2</a:t>
                      </a:r>
                      <a:endParaRPr lang="en-GB" sz="2400" b="1" dirty="0">
                        <a:solidFill>
                          <a:schemeClr val="bg1"/>
                        </a:solidFill>
                      </a:endParaRPr>
                    </a:p>
                  </a:txBody>
                  <a:tcPr marT="45710" marB="45710"/>
                </a:tc>
                <a:tc>
                  <a:txBody>
                    <a:bodyPr/>
                    <a:lstStyle>
                      <a:lvl1pPr marL="0" algn="l" defTabSz="914400" rtl="0" eaLnBrk="1" latinLnBrk="0" hangingPunct="1">
                        <a:defRPr sz="1800" kern="1200">
                          <a:solidFill>
                            <a:schemeClr val="dk1"/>
                          </a:solidFill>
                          <a:latin typeface="Calibri"/>
                          <a:cs typeface="Arial"/>
                        </a:defRPr>
                      </a:lvl1pPr>
                      <a:lvl2pPr marL="457200" algn="l" defTabSz="914400" rtl="0" eaLnBrk="1" latinLnBrk="0" hangingPunct="1">
                        <a:defRPr sz="1800" kern="1200">
                          <a:solidFill>
                            <a:schemeClr val="dk1"/>
                          </a:solidFill>
                          <a:latin typeface="Calibri"/>
                          <a:cs typeface="Arial"/>
                        </a:defRPr>
                      </a:lvl2pPr>
                      <a:lvl3pPr marL="914400" algn="l" defTabSz="914400" rtl="0" eaLnBrk="1" latinLnBrk="0" hangingPunct="1">
                        <a:defRPr sz="1800" kern="1200">
                          <a:solidFill>
                            <a:schemeClr val="dk1"/>
                          </a:solidFill>
                          <a:latin typeface="Calibri"/>
                          <a:cs typeface="Arial"/>
                        </a:defRPr>
                      </a:lvl3pPr>
                      <a:lvl4pPr marL="1371600" algn="l" defTabSz="914400" rtl="0" eaLnBrk="1" latinLnBrk="0" hangingPunct="1">
                        <a:defRPr sz="1800" kern="1200">
                          <a:solidFill>
                            <a:schemeClr val="dk1"/>
                          </a:solidFill>
                          <a:latin typeface="Calibri"/>
                          <a:cs typeface="Arial"/>
                        </a:defRPr>
                      </a:lvl4pPr>
                      <a:lvl5pPr marL="1828800" algn="l" defTabSz="914400" rtl="0" eaLnBrk="1" latinLnBrk="0" hangingPunct="1">
                        <a:defRPr sz="1800" kern="1200">
                          <a:solidFill>
                            <a:schemeClr val="dk1"/>
                          </a:solidFill>
                          <a:latin typeface="Calibri"/>
                          <a:cs typeface="Arial"/>
                        </a:defRPr>
                      </a:lvl5pPr>
                      <a:lvl6pPr marL="2286000" algn="l" defTabSz="914400" rtl="0" eaLnBrk="1" latinLnBrk="0" hangingPunct="1">
                        <a:defRPr sz="1800" kern="1200">
                          <a:solidFill>
                            <a:schemeClr val="dk1"/>
                          </a:solidFill>
                          <a:latin typeface="Calibri"/>
                          <a:cs typeface="Arial"/>
                        </a:defRPr>
                      </a:lvl6pPr>
                      <a:lvl7pPr marL="2743200" algn="l" defTabSz="914400" rtl="0" eaLnBrk="1" latinLnBrk="0" hangingPunct="1">
                        <a:defRPr sz="1800" kern="1200">
                          <a:solidFill>
                            <a:schemeClr val="dk1"/>
                          </a:solidFill>
                          <a:latin typeface="Calibri"/>
                          <a:cs typeface="Arial"/>
                        </a:defRPr>
                      </a:lvl7pPr>
                      <a:lvl8pPr marL="3200400" algn="l" defTabSz="914400" rtl="0" eaLnBrk="1" latinLnBrk="0" hangingPunct="1">
                        <a:defRPr sz="1800" kern="1200">
                          <a:solidFill>
                            <a:schemeClr val="dk1"/>
                          </a:solidFill>
                          <a:latin typeface="Calibri"/>
                          <a:cs typeface="Arial"/>
                        </a:defRPr>
                      </a:lvl8pPr>
                      <a:lvl9pPr marL="3657600" algn="l" defTabSz="914400" rtl="0" eaLnBrk="1" latinLnBrk="0" hangingPunct="1">
                        <a:defRPr sz="1800" kern="1200">
                          <a:solidFill>
                            <a:schemeClr val="dk1"/>
                          </a:solidFill>
                          <a:latin typeface="Calibri"/>
                          <a:cs typeface="Arial"/>
                        </a:defRPr>
                      </a:lvl9pPr>
                    </a:lstStyle>
                    <a:p>
                      <a:r>
                        <a:rPr lang="en-GB" sz="2400" b="1" dirty="0" smtClean="0"/>
                        <a:t>6.21</a:t>
                      </a:r>
                    </a:p>
                    <a:p>
                      <a:endParaRPr lang="en-GB" sz="2400" b="1" dirty="0">
                        <a:solidFill>
                          <a:schemeClr val="bg1"/>
                        </a:solidFill>
                      </a:endParaRPr>
                    </a:p>
                  </a:txBody>
                  <a:tcPr marT="45710" marB="45710"/>
                </a:tc>
                <a:tc>
                  <a:txBody>
                    <a:bodyPr/>
                    <a:lstStyle>
                      <a:lvl1pPr marL="0" algn="l" defTabSz="914400" rtl="0" eaLnBrk="1" latinLnBrk="0" hangingPunct="1">
                        <a:defRPr sz="1800" kern="1200">
                          <a:solidFill>
                            <a:schemeClr val="dk1"/>
                          </a:solidFill>
                          <a:latin typeface="Calibri"/>
                          <a:cs typeface="Arial"/>
                        </a:defRPr>
                      </a:lvl1pPr>
                      <a:lvl2pPr marL="457200" algn="l" defTabSz="914400" rtl="0" eaLnBrk="1" latinLnBrk="0" hangingPunct="1">
                        <a:defRPr sz="1800" kern="1200">
                          <a:solidFill>
                            <a:schemeClr val="dk1"/>
                          </a:solidFill>
                          <a:latin typeface="Calibri"/>
                          <a:cs typeface="Arial"/>
                        </a:defRPr>
                      </a:lvl2pPr>
                      <a:lvl3pPr marL="914400" algn="l" defTabSz="914400" rtl="0" eaLnBrk="1" latinLnBrk="0" hangingPunct="1">
                        <a:defRPr sz="1800" kern="1200">
                          <a:solidFill>
                            <a:schemeClr val="dk1"/>
                          </a:solidFill>
                          <a:latin typeface="Calibri"/>
                          <a:cs typeface="Arial"/>
                        </a:defRPr>
                      </a:lvl3pPr>
                      <a:lvl4pPr marL="1371600" algn="l" defTabSz="914400" rtl="0" eaLnBrk="1" latinLnBrk="0" hangingPunct="1">
                        <a:defRPr sz="1800" kern="1200">
                          <a:solidFill>
                            <a:schemeClr val="dk1"/>
                          </a:solidFill>
                          <a:latin typeface="Calibri"/>
                          <a:cs typeface="Arial"/>
                        </a:defRPr>
                      </a:lvl4pPr>
                      <a:lvl5pPr marL="1828800" algn="l" defTabSz="914400" rtl="0" eaLnBrk="1" latinLnBrk="0" hangingPunct="1">
                        <a:defRPr sz="1800" kern="1200">
                          <a:solidFill>
                            <a:schemeClr val="dk1"/>
                          </a:solidFill>
                          <a:latin typeface="Calibri"/>
                          <a:cs typeface="Arial"/>
                        </a:defRPr>
                      </a:lvl5pPr>
                      <a:lvl6pPr marL="2286000" algn="l" defTabSz="914400" rtl="0" eaLnBrk="1" latinLnBrk="0" hangingPunct="1">
                        <a:defRPr sz="1800" kern="1200">
                          <a:solidFill>
                            <a:schemeClr val="dk1"/>
                          </a:solidFill>
                          <a:latin typeface="Calibri"/>
                          <a:cs typeface="Arial"/>
                        </a:defRPr>
                      </a:lvl6pPr>
                      <a:lvl7pPr marL="2743200" algn="l" defTabSz="914400" rtl="0" eaLnBrk="1" latinLnBrk="0" hangingPunct="1">
                        <a:defRPr sz="1800" kern="1200">
                          <a:solidFill>
                            <a:schemeClr val="dk1"/>
                          </a:solidFill>
                          <a:latin typeface="Calibri"/>
                          <a:cs typeface="Arial"/>
                        </a:defRPr>
                      </a:lvl7pPr>
                      <a:lvl8pPr marL="3200400" algn="l" defTabSz="914400" rtl="0" eaLnBrk="1" latinLnBrk="0" hangingPunct="1">
                        <a:defRPr sz="1800" kern="1200">
                          <a:solidFill>
                            <a:schemeClr val="dk1"/>
                          </a:solidFill>
                          <a:latin typeface="Calibri"/>
                          <a:cs typeface="Arial"/>
                        </a:defRPr>
                      </a:lvl8pPr>
                      <a:lvl9pPr marL="3657600" algn="l" defTabSz="914400" rtl="0" eaLnBrk="1" latinLnBrk="0" hangingPunct="1">
                        <a:defRPr sz="1800" kern="1200">
                          <a:solidFill>
                            <a:schemeClr val="dk1"/>
                          </a:solidFill>
                          <a:latin typeface="Calibri"/>
                          <a:cs typeface="Arial"/>
                        </a:defRPr>
                      </a:lvl9pPr>
                    </a:lstStyle>
                    <a:p>
                      <a:r>
                        <a:rPr lang="en-GB" sz="2400" b="1" dirty="0" smtClean="0"/>
                        <a:t>6.30</a:t>
                      </a:r>
                      <a:endParaRPr lang="en-GB" sz="2400" b="1" dirty="0">
                        <a:solidFill>
                          <a:schemeClr val="bg1"/>
                        </a:solidFill>
                      </a:endParaRPr>
                    </a:p>
                  </a:txBody>
                  <a:tcPr marT="45710" marB="45710"/>
                </a:tc>
                <a:tc>
                  <a:txBody>
                    <a:bodyPr/>
                    <a:lstStyle>
                      <a:lvl1pPr marL="0" algn="l" defTabSz="914400" rtl="0" eaLnBrk="1" latinLnBrk="0" hangingPunct="1">
                        <a:defRPr sz="1800" kern="1200">
                          <a:solidFill>
                            <a:schemeClr val="dk1"/>
                          </a:solidFill>
                          <a:latin typeface="Calibri"/>
                          <a:cs typeface="Arial"/>
                        </a:defRPr>
                      </a:lvl1pPr>
                      <a:lvl2pPr marL="457200" algn="l" defTabSz="914400" rtl="0" eaLnBrk="1" latinLnBrk="0" hangingPunct="1">
                        <a:defRPr sz="1800" kern="1200">
                          <a:solidFill>
                            <a:schemeClr val="dk1"/>
                          </a:solidFill>
                          <a:latin typeface="Calibri"/>
                          <a:cs typeface="Arial"/>
                        </a:defRPr>
                      </a:lvl2pPr>
                      <a:lvl3pPr marL="914400" algn="l" defTabSz="914400" rtl="0" eaLnBrk="1" latinLnBrk="0" hangingPunct="1">
                        <a:defRPr sz="1800" kern="1200">
                          <a:solidFill>
                            <a:schemeClr val="dk1"/>
                          </a:solidFill>
                          <a:latin typeface="Calibri"/>
                          <a:cs typeface="Arial"/>
                        </a:defRPr>
                      </a:lvl3pPr>
                      <a:lvl4pPr marL="1371600" algn="l" defTabSz="914400" rtl="0" eaLnBrk="1" latinLnBrk="0" hangingPunct="1">
                        <a:defRPr sz="1800" kern="1200">
                          <a:solidFill>
                            <a:schemeClr val="dk1"/>
                          </a:solidFill>
                          <a:latin typeface="Calibri"/>
                          <a:cs typeface="Arial"/>
                        </a:defRPr>
                      </a:lvl4pPr>
                      <a:lvl5pPr marL="1828800" algn="l" defTabSz="914400" rtl="0" eaLnBrk="1" latinLnBrk="0" hangingPunct="1">
                        <a:defRPr sz="1800" kern="1200">
                          <a:solidFill>
                            <a:schemeClr val="dk1"/>
                          </a:solidFill>
                          <a:latin typeface="Calibri"/>
                          <a:cs typeface="Arial"/>
                        </a:defRPr>
                      </a:lvl5pPr>
                      <a:lvl6pPr marL="2286000" algn="l" defTabSz="914400" rtl="0" eaLnBrk="1" latinLnBrk="0" hangingPunct="1">
                        <a:defRPr sz="1800" kern="1200">
                          <a:solidFill>
                            <a:schemeClr val="dk1"/>
                          </a:solidFill>
                          <a:latin typeface="Calibri"/>
                          <a:cs typeface="Arial"/>
                        </a:defRPr>
                      </a:lvl6pPr>
                      <a:lvl7pPr marL="2743200" algn="l" defTabSz="914400" rtl="0" eaLnBrk="1" latinLnBrk="0" hangingPunct="1">
                        <a:defRPr sz="1800" kern="1200">
                          <a:solidFill>
                            <a:schemeClr val="dk1"/>
                          </a:solidFill>
                          <a:latin typeface="Calibri"/>
                          <a:cs typeface="Arial"/>
                        </a:defRPr>
                      </a:lvl7pPr>
                      <a:lvl8pPr marL="3200400" algn="l" defTabSz="914400" rtl="0" eaLnBrk="1" latinLnBrk="0" hangingPunct="1">
                        <a:defRPr sz="1800" kern="1200">
                          <a:solidFill>
                            <a:schemeClr val="dk1"/>
                          </a:solidFill>
                          <a:latin typeface="Calibri"/>
                          <a:cs typeface="Arial"/>
                        </a:defRPr>
                      </a:lvl8pPr>
                      <a:lvl9pPr marL="3657600" algn="l" defTabSz="914400" rtl="0" eaLnBrk="1" latinLnBrk="0" hangingPunct="1">
                        <a:defRPr sz="1800" kern="1200">
                          <a:solidFill>
                            <a:schemeClr val="dk1"/>
                          </a:solidFill>
                          <a:latin typeface="Calibri"/>
                          <a:cs typeface="Arial"/>
                        </a:defRPr>
                      </a:lvl9pPr>
                    </a:lstStyle>
                    <a:p>
                      <a:r>
                        <a:rPr lang="en-GB" sz="2400" b="1" dirty="0" smtClean="0">
                          <a:solidFill>
                            <a:schemeClr val="bg1"/>
                          </a:solidFill>
                        </a:rPr>
                        <a:t>6.25</a:t>
                      </a:r>
                      <a:endParaRPr lang="en-GB" sz="2400" b="1" dirty="0">
                        <a:solidFill>
                          <a:schemeClr val="bg1"/>
                        </a:solidFill>
                      </a:endParaRPr>
                    </a:p>
                  </a:txBody>
                  <a:tcPr marT="45710" marB="45710"/>
                </a:tc>
              </a:tr>
              <a:tr h="825162">
                <a:tc>
                  <a:txBody>
                    <a:bodyPr/>
                    <a:lstStyle>
                      <a:lvl1pPr marL="0" algn="l" defTabSz="914400" rtl="0" eaLnBrk="1" latinLnBrk="0" hangingPunct="1">
                        <a:defRPr sz="1800" kern="1200">
                          <a:solidFill>
                            <a:schemeClr val="dk1"/>
                          </a:solidFill>
                          <a:latin typeface="Calibri"/>
                          <a:cs typeface="Arial"/>
                        </a:defRPr>
                      </a:lvl1pPr>
                      <a:lvl2pPr marL="457200" algn="l" defTabSz="914400" rtl="0" eaLnBrk="1" latinLnBrk="0" hangingPunct="1">
                        <a:defRPr sz="1800" kern="1200">
                          <a:solidFill>
                            <a:schemeClr val="dk1"/>
                          </a:solidFill>
                          <a:latin typeface="Calibri"/>
                          <a:cs typeface="Arial"/>
                        </a:defRPr>
                      </a:lvl2pPr>
                      <a:lvl3pPr marL="914400" algn="l" defTabSz="914400" rtl="0" eaLnBrk="1" latinLnBrk="0" hangingPunct="1">
                        <a:defRPr sz="1800" kern="1200">
                          <a:solidFill>
                            <a:schemeClr val="dk1"/>
                          </a:solidFill>
                          <a:latin typeface="Calibri"/>
                          <a:cs typeface="Arial"/>
                        </a:defRPr>
                      </a:lvl3pPr>
                      <a:lvl4pPr marL="1371600" algn="l" defTabSz="914400" rtl="0" eaLnBrk="1" latinLnBrk="0" hangingPunct="1">
                        <a:defRPr sz="1800" kern="1200">
                          <a:solidFill>
                            <a:schemeClr val="dk1"/>
                          </a:solidFill>
                          <a:latin typeface="Calibri"/>
                          <a:cs typeface="Arial"/>
                        </a:defRPr>
                      </a:lvl4pPr>
                      <a:lvl5pPr marL="1828800" algn="l" defTabSz="914400" rtl="0" eaLnBrk="1" latinLnBrk="0" hangingPunct="1">
                        <a:defRPr sz="1800" kern="1200">
                          <a:solidFill>
                            <a:schemeClr val="dk1"/>
                          </a:solidFill>
                          <a:latin typeface="Calibri"/>
                          <a:cs typeface="Arial"/>
                        </a:defRPr>
                      </a:lvl5pPr>
                      <a:lvl6pPr marL="2286000" algn="l" defTabSz="914400" rtl="0" eaLnBrk="1" latinLnBrk="0" hangingPunct="1">
                        <a:defRPr sz="1800" kern="1200">
                          <a:solidFill>
                            <a:schemeClr val="dk1"/>
                          </a:solidFill>
                          <a:latin typeface="Calibri"/>
                          <a:cs typeface="Arial"/>
                        </a:defRPr>
                      </a:lvl6pPr>
                      <a:lvl7pPr marL="2743200" algn="l" defTabSz="914400" rtl="0" eaLnBrk="1" latinLnBrk="0" hangingPunct="1">
                        <a:defRPr sz="1800" kern="1200">
                          <a:solidFill>
                            <a:schemeClr val="dk1"/>
                          </a:solidFill>
                          <a:latin typeface="Calibri"/>
                          <a:cs typeface="Arial"/>
                        </a:defRPr>
                      </a:lvl7pPr>
                      <a:lvl8pPr marL="3200400" algn="l" defTabSz="914400" rtl="0" eaLnBrk="1" latinLnBrk="0" hangingPunct="1">
                        <a:defRPr sz="1800" kern="1200">
                          <a:solidFill>
                            <a:schemeClr val="dk1"/>
                          </a:solidFill>
                          <a:latin typeface="Calibri"/>
                          <a:cs typeface="Arial"/>
                        </a:defRPr>
                      </a:lvl8pPr>
                      <a:lvl9pPr marL="3657600" algn="l" defTabSz="914400" rtl="0" eaLnBrk="1" latinLnBrk="0" hangingPunct="1">
                        <a:defRPr sz="1800" kern="1200">
                          <a:solidFill>
                            <a:schemeClr val="dk1"/>
                          </a:solidFill>
                          <a:latin typeface="Calibri"/>
                          <a:cs typeface="Arial"/>
                        </a:defRPr>
                      </a:lvl9pPr>
                    </a:lstStyle>
                    <a:p>
                      <a:r>
                        <a:rPr lang="en-GB" sz="2400" b="1" dirty="0" smtClean="0"/>
                        <a:t>Time 3</a:t>
                      </a:r>
                      <a:endParaRPr lang="en-GB" sz="2400" b="1" dirty="0">
                        <a:solidFill>
                          <a:schemeClr val="bg1"/>
                        </a:solidFill>
                      </a:endParaRPr>
                    </a:p>
                  </a:txBody>
                  <a:tcPr marT="45710" marB="45710"/>
                </a:tc>
                <a:tc>
                  <a:txBody>
                    <a:bodyPr/>
                    <a:lstStyle>
                      <a:lvl1pPr marL="0" algn="l" defTabSz="914400" rtl="0" eaLnBrk="1" latinLnBrk="0" hangingPunct="1">
                        <a:defRPr sz="1800" kern="1200">
                          <a:solidFill>
                            <a:schemeClr val="dk1"/>
                          </a:solidFill>
                          <a:latin typeface="Calibri"/>
                          <a:cs typeface="Arial"/>
                        </a:defRPr>
                      </a:lvl1pPr>
                      <a:lvl2pPr marL="457200" algn="l" defTabSz="914400" rtl="0" eaLnBrk="1" latinLnBrk="0" hangingPunct="1">
                        <a:defRPr sz="1800" kern="1200">
                          <a:solidFill>
                            <a:schemeClr val="dk1"/>
                          </a:solidFill>
                          <a:latin typeface="Calibri"/>
                          <a:cs typeface="Arial"/>
                        </a:defRPr>
                      </a:lvl2pPr>
                      <a:lvl3pPr marL="914400" algn="l" defTabSz="914400" rtl="0" eaLnBrk="1" latinLnBrk="0" hangingPunct="1">
                        <a:defRPr sz="1800" kern="1200">
                          <a:solidFill>
                            <a:schemeClr val="dk1"/>
                          </a:solidFill>
                          <a:latin typeface="Calibri"/>
                          <a:cs typeface="Arial"/>
                        </a:defRPr>
                      </a:lvl3pPr>
                      <a:lvl4pPr marL="1371600" algn="l" defTabSz="914400" rtl="0" eaLnBrk="1" latinLnBrk="0" hangingPunct="1">
                        <a:defRPr sz="1800" kern="1200">
                          <a:solidFill>
                            <a:schemeClr val="dk1"/>
                          </a:solidFill>
                          <a:latin typeface="Calibri"/>
                          <a:cs typeface="Arial"/>
                        </a:defRPr>
                      </a:lvl4pPr>
                      <a:lvl5pPr marL="1828800" algn="l" defTabSz="914400" rtl="0" eaLnBrk="1" latinLnBrk="0" hangingPunct="1">
                        <a:defRPr sz="1800" kern="1200">
                          <a:solidFill>
                            <a:schemeClr val="dk1"/>
                          </a:solidFill>
                          <a:latin typeface="Calibri"/>
                          <a:cs typeface="Arial"/>
                        </a:defRPr>
                      </a:lvl5pPr>
                      <a:lvl6pPr marL="2286000" algn="l" defTabSz="914400" rtl="0" eaLnBrk="1" latinLnBrk="0" hangingPunct="1">
                        <a:defRPr sz="1800" kern="1200">
                          <a:solidFill>
                            <a:schemeClr val="dk1"/>
                          </a:solidFill>
                          <a:latin typeface="Calibri"/>
                          <a:cs typeface="Arial"/>
                        </a:defRPr>
                      </a:lvl6pPr>
                      <a:lvl7pPr marL="2743200" algn="l" defTabSz="914400" rtl="0" eaLnBrk="1" latinLnBrk="0" hangingPunct="1">
                        <a:defRPr sz="1800" kern="1200">
                          <a:solidFill>
                            <a:schemeClr val="dk1"/>
                          </a:solidFill>
                          <a:latin typeface="Calibri"/>
                          <a:cs typeface="Arial"/>
                        </a:defRPr>
                      </a:lvl7pPr>
                      <a:lvl8pPr marL="3200400" algn="l" defTabSz="914400" rtl="0" eaLnBrk="1" latinLnBrk="0" hangingPunct="1">
                        <a:defRPr sz="1800" kern="1200">
                          <a:solidFill>
                            <a:schemeClr val="dk1"/>
                          </a:solidFill>
                          <a:latin typeface="Calibri"/>
                          <a:cs typeface="Arial"/>
                        </a:defRPr>
                      </a:lvl8pPr>
                      <a:lvl9pPr marL="3657600" algn="l" defTabSz="914400" rtl="0" eaLnBrk="1" latinLnBrk="0" hangingPunct="1">
                        <a:defRPr sz="1800" kern="1200">
                          <a:solidFill>
                            <a:schemeClr val="dk1"/>
                          </a:solidFill>
                          <a:latin typeface="Calibri"/>
                          <a:cs typeface="Arial"/>
                        </a:defRPr>
                      </a:lvl9pPr>
                    </a:lstStyle>
                    <a:p>
                      <a:r>
                        <a:rPr lang="en-GB" sz="2400" b="1" dirty="0" smtClean="0"/>
                        <a:t>5.56</a:t>
                      </a:r>
                    </a:p>
                    <a:p>
                      <a:endParaRPr lang="en-GB" sz="2400" b="1" dirty="0">
                        <a:solidFill>
                          <a:schemeClr val="bg1"/>
                        </a:solidFill>
                      </a:endParaRPr>
                    </a:p>
                  </a:txBody>
                  <a:tcPr marT="45710" marB="45710"/>
                </a:tc>
                <a:tc>
                  <a:txBody>
                    <a:bodyPr/>
                    <a:lstStyle>
                      <a:lvl1pPr marL="0" algn="l" defTabSz="914400" rtl="0" eaLnBrk="1" latinLnBrk="0" hangingPunct="1">
                        <a:defRPr sz="1800" kern="1200">
                          <a:solidFill>
                            <a:schemeClr val="dk1"/>
                          </a:solidFill>
                          <a:latin typeface="Calibri"/>
                          <a:cs typeface="Arial"/>
                        </a:defRPr>
                      </a:lvl1pPr>
                      <a:lvl2pPr marL="457200" algn="l" defTabSz="914400" rtl="0" eaLnBrk="1" latinLnBrk="0" hangingPunct="1">
                        <a:defRPr sz="1800" kern="1200">
                          <a:solidFill>
                            <a:schemeClr val="dk1"/>
                          </a:solidFill>
                          <a:latin typeface="Calibri"/>
                          <a:cs typeface="Arial"/>
                        </a:defRPr>
                      </a:lvl2pPr>
                      <a:lvl3pPr marL="914400" algn="l" defTabSz="914400" rtl="0" eaLnBrk="1" latinLnBrk="0" hangingPunct="1">
                        <a:defRPr sz="1800" kern="1200">
                          <a:solidFill>
                            <a:schemeClr val="dk1"/>
                          </a:solidFill>
                          <a:latin typeface="Calibri"/>
                          <a:cs typeface="Arial"/>
                        </a:defRPr>
                      </a:lvl3pPr>
                      <a:lvl4pPr marL="1371600" algn="l" defTabSz="914400" rtl="0" eaLnBrk="1" latinLnBrk="0" hangingPunct="1">
                        <a:defRPr sz="1800" kern="1200">
                          <a:solidFill>
                            <a:schemeClr val="dk1"/>
                          </a:solidFill>
                          <a:latin typeface="Calibri"/>
                          <a:cs typeface="Arial"/>
                        </a:defRPr>
                      </a:lvl4pPr>
                      <a:lvl5pPr marL="1828800" algn="l" defTabSz="914400" rtl="0" eaLnBrk="1" latinLnBrk="0" hangingPunct="1">
                        <a:defRPr sz="1800" kern="1200">
                          <a:solidFill>
                            <a:schemeClr val="dk1"/>
                          </a:solidFill>
                          <a:latin typeface="Calibri"/>
                          <a:cs typeface="Arial"/>
                        </a:defRPr>
                      </a:lvl5pPr>
                      <a:lvl6pPr marL="2286000" algn="l" defTabSz="914400" rtl="0" eaLnBrk="1" latinLnBrk="0" hangingPunct="1">
                        <a:defRPr sz="1800" kern="1200">
                          <a:solidFill>
                            <a:schemeClr val="dk1"/>
                          </a:solidFill>
                          <a:latin typeface="Calibri"/>
                          <a:cs typeface="Arial"/>
                        </a:defRPr>
                      </a:lvl6pPr>
                      <a:lvl7pPr marL="2743200" algn="l" defTabSz="914400" rtl="0" eaLnBrk="1" latinLnBrk="0" hangingPunct="1">
                        <a:defRPr sz="1800" kern="1200">
                          <a:solidFill>
                            <a:schemeClr val="dk1"/>
                          </a:solidFill>
                          <a:latin typeface="Calibri"/>
                          <a:cs typeface="Arial"/>
                        </a:defRPr>
                      </a:lvl7pPr>
                      <a:lvl8pPr marL="3200400" algn="l" defTabSz="914400" rtl="0" eaLnBrk="1" latinLnBrk="0" hangingPunct="1">
                        <a:defRPr sz="1800" kern="1200">
                          <a:solidFill>
                            <a:schemeClr val="dk1"/>
                          </a:solidFill>
                          <a:latin typeface="Calibri"/>
                          <a:cs typeface="Arial"/>
                        </a:defRPr>
                      </a:lvl8pPr>
                      <a:lvl9pPr marL="3657600" algn="l" defTabSz="914400" rtl="0" eaLnBrk="1" latinLnBrk="0" hangingPunct="1">
                        <a:defRPr sz="1800" kern="1200">
                          <a:solidFill>
                            <a:schemeClr val="dk1"/>
                          </a:solidFill>
                          <a:latin typeface="Calibri"/>
                          <a:cs typeface="Arial"/>
                        </a:defRPr>
                      </a:lvl9pPr>
                    </a:lstStyle>
                    <a:p>
                      <a:r>
                        <a:rPr lang="en-GB" sz="2400" b="1" dirty="0" smtClean="0"/>
                        <a:t>6.46</a:t>
                      </a:r>
                      <a:endParaRPr lang="en-GB" sz="2400" b="1" dirty="0">
                        <a:solidFill>
                          <a:schemeClr val="bg1"/>
                        </a:solidFill>
                      </a:endParaRPr>
                    </a:p>
                  </a:txBody>
                  <a:tcPr marT="45710" marB="45710"/>
                </a:tc>
                <a:tc>
                  <a:txBody>
                    <a:bodyPr/>
                    <a:lstStyle>
                      <a:lvl1pPr marL="0" algn="l" defTabSz="914400" rtl="0" eaLnBrk="1" latinLnBrk="0" hangingPunct="1">
                        <a:defRPr sz="1800" kern="1200">
                          <a:solidFill>
                            <a:schemeClr val="dk1"/>
                          </a:solidFill>
                          <a:latin typeface="Calibri"/>
                          <a:cs typeface="Arial"/>
                        </a:defRPr>
                      </a:lvl1pPr>
                      <a:lvl2pPr marL="457200" algn="l" defTabSz="914400" rtl="0" eaLnBrk="1" latinLnBrk="0" hangingPunct="1">
                        <a:defRPr sz="1800" kern="1200">
                          <a:solidFill>
                            <a:schemeClr val="dk1"/>
                          </a:solidFill>
                          <a:latin typeface="Calibri"/>
                          <a:cs typeface="Arial"/>
                        </a:defRPr>
                      </a:lvl2pPr>
                      <a:lvl3pPr marL="914400" algn="l" defTabSz="914400" rtl="0" eaLnBrk="1" latinLnBrk="0" hangingPunct="1">
                        <a:defRPr sz="1800" kern="1200">
                          <a:solidFill>
                            <a:schemeClr val="dk1"/>
                          </a:solidFill>
                          <a:latin typeface="Calibri"/>
                          <a:cs typeface="Arial"/>
                        </a:defRPr>
                      </a:lvl3pPr>
                      <a:lvl4pPr marL="1371600" algn="l" defTabSz="914400" rtl="0" eaLnBrk="1" latinLnBrk="0" hangingPunct="1">
                        <a:defRPr sz="1800" kern="1200">
                          <a:solidFill>
                            <a:schemeClr val="dk1"/>
                          </a:solidFill>
                          <a:latin typeface="Calibri"/>
                          <a:cs typeface="Arial"/>
                        </a:defRPr>
                      </a:lvl4pPr>
                      <a:lvl5pPr marL="1828800" algn="l" defTabSz="914400" rtl="0" eaLnBrk="1" latinLnBrk="0" hangingPunct="1">
                        <a:defRPr sz="1800" kern="1200">
                          <a:solidFill>
                            <a:schemeClr val="dk1"/>
                          </a:solidFill>
                          <a:latin typeface="Calibri"/>
                          <a:cs typeface="Arial"/>
                        </a:defRPr>
                      </a:lvl5pPr>
                      <a:lvl6pPr marL="2286000" algn="l" defTabSz="914400" rtl="0" eaLnBrk="1" latinLnBrk="0" hangingPunct="1">
                        <a:defRPr sz="1800" kern="1200">
                          <a:solidFill>
                            <a:schemeClr val="dk1"/>
                          </a:solidFill>
                          <a:latin typeface="Calibri"/>
                          <a:cs typeface="Arial"/>
                        </a:defRPr>
                      </a:lvl6pPr>
                      <a:lvl7pPr marL="2743200" algn="l" defTabSz="914400" rtl="0" eaLnBrk="1" latinLnBrk="0" hangingPunct="1">
                        <a:defRPr sz="1800" kern="1200">
                          <a:solidFill>
                            <a:schemeClr val="dk1"/>
                          </a:solidFill>
                          <a:latin typeface="Calibri"/>
                          <a:cs typeface="Arial"/>
                        </a:defRPr>
                      </a:lvl7pPr>
                      <a:lvl8pPr marL="3200400" algn="l" defTabSz="914400" rtl="0" eaLnBrk="1" latinLnBrk="0" hangingPunct="1">
                        <a:defRPr sz="1800" kern="1200">
                          <a:solidFill>
                            <a:schemeClr val="dk1"/>
                          </a:solidFill>
                          <a:latin typeface="Calibri"/>
                          <a:cs typeface="Arial"/>
                        </a:defRPr>
                      </a:lvl8pPr>
                      <a:lvl9pPr marL="3657600" algn="l" defTabSz="914400" rtl="0" eaLnBrk="1" latinLnBrk="0" hangingPunct="1">
                        <a:defRPr sz="1800" kern="1200">
                          <a:solidFill>
                            <a:schemeClr val="dk1"/>
                          </a:solidFill>
                          <a:latin typeface="Calibri"/>
                          <a:cs typeface="Arial"/>
                        </a:defRPr>
                      </a:lvl9pPr>
                    </a:lstStyle>
                    <a:p>
                      <a:r>
                        <a:rPr lang="en-GB" sz="2400" b="1" dirty="0" smtClean="0">
                          <a:solidFill>
                            <a:schemeClr val="bg1"/>
                          </a:solidFill>
                        </a:rPr>
                        <a:t>5.99</a:t>
                      </a:r>
                      <a:endParaRPr lang="en-GB" sz="2400" b="1" dirty="0">
                        <a:solidFill>
                          <a:schemeClr val="bg1"/>
                        </a:solidFill>
                      </a:endParaRPr>
                    </a:p>
                  </a:txBody>
                  <a:tcPr marT="45710" marB="45710"/>
                </a:tc>
              </a:tr>
              <a:tr h="825162">
                <a:tc>
                  <a:txBody>
                    <a:bodyPr/>
                    <a:lstStyle>
                      <a:lvl1pPr marL="0" algn="l" defTabSz="914400" rtl="0" eaLnBrk="1" latinLnBrk="0" hangingPunct="1">
                        <a:defRPr sz="1800" kern="1200">
                          <a:solidFill>
                            <a:schemeClr val="dk1"/>
                          </a:solidFill>
                          <a:latin typeface="Calibri"/>
                          <a:cs typeface="Arial"/>
                        </a:defRPr>
                      </a:lvl1pPr>
                      <a:lvl2pPr marL="457200" algn="l" defTabSz="914400" rtl="0" eaLnBrk="1" latinLnBrk="0" hangingPunct="1">
                        <a:defRPr sz="1800" kern="1200">
                          <a:solidFill>
                            <a:schemeClr val="dk1"/>
                          </a:solidFill>
                          <a:latin typeface="Calibri"/>
                          <a:cs typeface="Arial"/>
                        </a:defRPr>
                      </a:lvl2pPr>
                      <a:lvl3pPr marL="914400" algn="l" defTabSz="914400" rtl="0" eaLnBrk="1" latinLnBrk="0" hangingPunct="1">
                        <a:defRPr sz="1800" kern="1200">
                          <a:solidFill>
                            <a:schemeClr val="dk1"/>
                          </a:solidFill>
                          <a:latin typeface="Calibri"/>
                          <a:cs typeface="Arial"/>
                        </a:defRPr>
                      </a:lvl3pPr>
                      <a:lvl4pPr marL="1371600" algn="l" defTabSz="914400" rtl="0" eaLnBrk="1" latinLnBrk="0" hangingPunct="1">
                        <a:defRPr sz="1800" kern="1200">
                          <a:solidFill>
                            <a:schemeClr val="dk1"/>
                          </a:solidFill>
                          <a:latin typeface="Calibri"/>
                          <a:cs typeface="Arial"/>
                        </a:defRPr>
                      </a:lvl4pPr>
                      <a:lvl5pPr marL="1828800" algn="l" defTabSz="914400" rtl="0" eaLnBrk="1" latinLnBrk="0" hangingPunct="1">
                        <a:defRPr sz="1800" kern="1200">
                          <a:solidFill>
                            <a:schemeClr val="dk1"/>
                          </a:solidFill>
                          <a:latin typeface="Calibri"/>
                          <a:cs typeface="Arial"/>
                        </a:defRPr>
                      </a:lvl5pPr>
                      <a:lvl6pPr marL="2286000" algn="l" defTabSz="914400" rtl="0" eaLnBrk="1" latinLnBrk="0" hangingPunct="1">
                        <a:defRPr sz="1800" kern="1200">
                          <a:solidFill>
                            <a:schemeClr val="dk1"/>
                          </a:solidFill>
                          <a:latin typeface="Calibri"/>
                          <a:cs typeface="Arial"/>
                        </a:defRPr>
                      </a:lvl6pPr>
                      <a:lvl7pPr marL="2743200" algn="l" defTabSz="914400" rtl="0" eaLnBrk="1" latinLnBrk="0" hangingPunct="1">
                        <a:defRPr sz="1800" kern="1200">
                          <a:solidFill>
                            <a:schemeClr val="dk1"/>
                          </a:solidFill>
                          <a:latin typeface="Calibri"/>
                          <a:cs typeface="Arial"/>
                        </a:defRPr>
                      </a:lvl7pPr>
                      <a:lvl8pPr marL="3200400" algn="l" defTabSz="914400" rtl="0" eaLnBrk="1" latinLnBrk="0" hangingPunct="1">
                        <a:defRPr sz="1800" kern="1200">
                          <a:solidFill>
                            <a:schemeClr val="dk1"/>
                          </a:solidFill>
                          <a:latin typeface="Calibri"/>
                          <a:cs typeface="Arial"/>
                        </a:defRPr>
                      </a:lvl8pPr>
                      <a:lvl9pPr marL="3657600" algn="l" defTabSz="914400" rtl="0" eaLnBrk="1" latinLnBrk="0" hangingPunct="1">
                        <a:defRPr sz="1800" kern="1200">
                          <a:solidFill>
                            <a:schemeClr val="dk1"/>
                          </a:solidFill>
                          <a:latin typeface="Calibri"/>
                          <a:cs typeface="Arial"/>
                        </a:defRPr>
                      </a:lvl9pPr>
                    </a:lstStyle>
                    <a:p>
                      <a:r>
                        <a:rPr lang="en-GB" sz="2400" b="1" dirty="0" smtClean="0"/>
                        <a:t>Total  Mean</a:t>
                      </a:r>
                    </a:p>
                    <a:p>
                      <a:endParaRPr lang="en-GB" sz="2400" b="1" dirty="0">
                        <a:solidFill>
                          <a:schemeClr val="bg1"/>
                        </a:solidFill>
                      </a:endParaRPr>
                    </a:p>
                  </a:txBody>
                  <a:tcPr marT="45710" marB="45710"/>
                </a:tc>
                <a:tc>
                  <a:txBody>
                    <a:bodyPr/>
                    <a:lstStyle>
                      <a:lvl1pPr marL="0" algn="l" defTabSz="914400" rtl="0" eaLnBrk="1" latinLnBrk="0" hangingPunct="1">
                        <a:defRPr sz="1800" kern="1200">
                          <a:solidFill>
                            <a:schemeClr val="dk1"/>
                          </a:solidFill>
                          <a:latin typeface="Calibri"/>
                          <a:cs typeface="Arial"/>
                        </a:defRPr>
                      </a:lvl1pPr>
                      <a:lvl2pPr marL="457200" algn="l" defTabSz="914400" rtl="0" eaLnBrk="1" latinLnBrk="0" hangingPunct="1">
                        <a:defRPr sz="1800" kern="1200">
                          <a:solidFill>
                            <a:schemeClr val="dk1"/>
                          </a:solidFill>
                          <a:latin typeface="Calibri"/>
                          <a:cs typeface="Arial"/>
                        </a:defRPr>
                      </a:lvl2pPr>
                      <a:lvl3pPr marL="914400" algn="l" defTabSz="914400" rtl="0" eaLnBrk="1" latinLnBrk="0" hangingPunct="1">
                        <a:defRPr sz="1800" kern="1200">
                          <a:solidFill>
                            <a:schemeClr val="dk1"/>
                          </a:solidFill>
                          <a:latin typeface="Calibri"/>
                          <a:cs typeface="Arial"/>
                        </a:defRPr>
                      </a:lvl3pPr>
                      <a:lvl4pPr marL="1371600" algn="l" defTabSz="914400" rtl="0" eaLnBrk="1" latinLnBrk="0" hangingPunct="1">
                        <a:defRPr sz="1800" kern="1200">
                          <a:solidFill>
                            <a:schemeClr val="dk1"/>
                          </a:solidFill>
                          <a:latin typeface="Calibri"/>
                          <a:cs typeface="Arial"/>
                        </a:defRPr>
                      </a:lvl4pPr>
                      <a:lvl5pPr marL="1828800" algn="l" defTabSz="914400" rtl="0" eaLnBrk="1" latinLnBrk="0" hangingPunct="1">
                        <a:defRPr sz="1800" kern="1200">
                          <a:solidFill>
                            <a:schemeClr val="dk1"/>
                          </a:solidFill>
                          <a:latin typeface="Calibri"/>
                          <a:cs typeface="Arial"/>
                        </a:defRPr>
                      </a:lvl5pPr>
                      <a:lvl6pPr marL="2286000" algn="l" defTabSz="914400" rtl="0" eaLnBrk="1" latinLnBrk="0" hangingPunct="1">
                        <a:defRPr sz="1800" kern="1200">
                          <a:solidFill>
                            <a:schemeClr val="dk1"/>
                          </a:solidFill>
                          <a:latin typeface="Calibri"/>
                          <a:cs typeface="Arial"/>
                        </a:defRPr>
                      </a:lvl6pPr>
                      <a:lvl7pPr marL="2743200" algn="l" defTabSz="914400" rtl="0" eaLnBrk="1" latinLnBrk="0" hangingPunct="1">
                        <a:defRPr sz="1800" kern="1200">
                          <a:solidFill>
                            <a:schemeClr val="dk1"/>
                          </a:solidFill>
                          <a:latin typeface="Calibri"/>
                          <a:cs typeface="Arial"/>
                        </a:defRPr>
                      </a:lvl7pPr>
                      <a:lvl8pPr marL="3200400" algn="l" defTabSz="914400" rtl="0" eaLnBrk="1" latinLnBrk="0" hangingPunct="1">
                        <a:defRPr sz="1800" kern="1200">
                          <a:solidFill>
                            <a:schemeClr val="dk1"/>
                          </a:solidFill>
                          <a:latin typeface="Calibri"/>
                          <a:cs typeface="Arial"/>
                        </a:defRPr>
                      </a:lvl8pPr>
                      <a:lvl9pPr marL="3657600" algn="l" defTabSz="914400" rtl="0" eaLnBrk="1" latinLnBrk="0" hangingPunct="1">
                        <a:defRPr sz="1800" kern="1200">
                          <a:solidFill>
                            <a:schemeClr val="dk1"/>
                          </a:solidFill>
                          <a:latin typeface="Calibri"/>
                          <a:cs typeface="Arial"/>
                        </a:defRPr>
                      </a:lvl9pPr>
                    </a:lstStyle>
                    <a:p>
                      <a:r>
                        <a:rPr lang="en-GB" sz="2400" b="1" dirty="0" smtClean="0">
                          <a:solidFill>
                            <a:schemeClr val="bg1"/>
                          </a:solidFill>
                        </a:rPr>
                        <a:t>6.66</a:t>
                      </a:r>
                      <a:endParaRPr lang="en-GB" sz="2400" b="1" dirty="0">
                        <a:solidFill>
                          <a:schemeClr val="bg1"/>
                        </a:solidFill>
                      </a:endParaRPr>
                    </a:p>
                  </a:txBody>
                  <a:tcPr marT="45710" marB="45710"/>
                </a:tc>
                <a:tc>
                  <a:txBody>
                    <a:bodyPr/>
                    <a:lstStyle>
                      <a:lvl1pPr marL="0" algn="l" defTabSz="914400" rtl="0" eaLnBrk="1" latinLnBrk="0" hangingPunct="1">
                        <a:defRPr sz="1800" kern="1200">
                          <a:solidFill>
                            <a:schemeClr val="dk1"/>
                          </a:solidFill>
                          <a:latin typeface="Calibri"/>
                          <a:cs typeface="Arial"/>
                        </a:defRPr>
                      </a:lvl1pPr>
                      <a:lvl2pPr marL="457200" algn="l" defTabSz="914400" rtl="0" eaLnBrk="1" latinLnBrk="0" hangingPunct="1">
                        <a:defRPr sz="1800" kern="1200">
                          <a:solidFill>
                            <a:schemeClr val="dk1"/>
                          </a:solidFill>
                          <a:latin typeface="Calibri"/>
                          <a:cs typeface="Arial"/>
                        </a:defRPr>
                      </a:lvl2pPr>
                      <a:lvl3pPr marL="914400" algn="l" defTabSz="914400" rtl="0" eaLnBrk="1" latinLnBrk="0" hangingPunct="1">
                        <a:defRPr sz="1800" kern="1200">
                          <a:solidFill>
                            <a:schemeClr val="dk1"/>
                          </a:solidFill>
                          <a:latin typeface="Calibri"/>
                          <a:cs typeface="Arial"/>
                        </a:defRPr>
                      </a:lvl3pPr>
                      <a:lvl4pPr marL="1371600" algn="l" defTabSz="914400" rtl="0" eaLnBrk="1" latinLnBrk="0" hangingPunct="1">
                        <a:defRPr sz="1800" kern="1200">
                          <a:solidFill>
                            <a:schemeClr val="dk1"/>
                          </a:solidFill>
                          <a:latin typeface="Calibri"/>
                          <a:cs typeface="Arial"/>
                        </a:defRPr>
                      </a:lvl4pPr>
                      <a:lvl5pPr marL="1828800" algn="l" defTabSz="914400" rtl="0" eaLnBrk="1" latinLnBrk="0" hangingPunct="1">
                        <a:defRPr sz="1800" kern="1200">
                          <a:solidFill>
                            <a:schemeClr val="dk1"/>
                          </a:solidFill>
                          <a:latin typeface="Calibri"/>
                          <a:cs typeface="Arial"/>
                        </a:defRPr>
                      </a:lvl5pPr>
                      <a:lvl6pPr marL="2286000" algn="l" defTabSz="914400" rtl="0" eaLnBrk="1" latinLnBrk="0" hangingPunct="1">
                        <a:defRPr sz="1800" kern="1200">
                          <a:solidFill>
                            <a:schemeClr val="dk1"/>
                          </a:solidFill>
                          <a:latin typeface="Calibri"/>
                          <a:cs typeface="Arial"/>
                        </a:defRPr>
                      </a:lvl6pPr>
                      <a:lvl7pPr marL="2743200" algn="l" defTabSz="914400" rtl="0" eaLnBrk="1" latinLnBrk="0" hangingPunct="1">
                        <a:defRPr sz="1800" kern="1200">
                          <a:solidFill>
                            <a:schemeClr val="dk1"/>
                          </a:solidFill>
                          <a:latin typeface="Calibri"/>
                          <a:cs typeface="Arial"/>
                        </a:defRPr>
                      </a:lvl7pPr>
                      <a:lvl8pPr marL="3200400" algn="l" defTabSz="914400" rtl="0" eaLnBrk="1" latinLnBrk="0" hangingPunct="1">
                        <a:defRPr sz="1800" kern="1200">
                          <a:solidFill>
                            <a:schemeClr val="dk1"/>
                          </a:solidFill>
                          <a:latin typeface="Calibri"/>
                          <a:cs typeface="Arial"/>
                        </a:defRPr>
                      </a:lvl8pPr>
                      <a:lvl9pPr marL="3657600" algn="l" defTabSz="914400" rtl="0" eaLnBrk="1" latinLnBrk="0" hangingPunct="1">
                        <a:defRPr sz="1800" kern="1200">
                          <a:solidFill>
                            <a:schemeClr val="dk1"/>
                          </a:solidFill>
                          <a:latin typeface="Calibri"/>
                          <a:cs typeface="Arial"/>
                        </a:defRPr>
                      </a:lvl9pPr>
                    </a:lstStyle>
                    <a:p>
                      <a:r>
                        <a:rPr lang="en-GB" sz="2400" b="1" dirty="0" smtClean="0">
                          <a:solidFill>
                            <a:schemeClr val="bg1"/>
                          </a:solidFill>
                        </a:rPr>
                        <a:t>6.74</a:t>
                      </a:r>
                      <a:endParaRPr lang="en-GB" sz="2400" b="1" dirty="0">
                        <a:solidFill>
                          <a:schemeClr val="bg1"/>
                        </a:solidFill>
                      </a:endParaRPr>
                    </a:p>
                  </a:txBody>
                  <a:tcPr marT="45710" marB="45710"/>
                </a:tc>
                <a:tc>
                  <a:txBody>
                    <a:bodyPr/>
                    <a:lstStyle>
                      <a:lvl1pPr marL="0" algn="l" defTabSz="914400" rtl="0" eaLnBrk="1" latinLnBrk="0" hangingPunct="1">
                        <a:defRPr sz="1800" kern="1200">
                          <a:solidFill>
                            <a:schemeClr val="dk1"/>
                          </a:solidFill>
                          <a:latin typeface="Calibri"/>
                          <a:cs typeface="Arial"/>
                        </a:defRPr>
                      </a:lvl1pPr>
                      <a:lvl2pPr marL="457200" algn="l" defTabSz="914400" rtl="0" eaLnBrk="1" latinLnBrk="0" hangingPunct="1">
                        <a:defRPr sz="1800" kern="1200">
                          <a:solidFill>
                            <a:schemeClr val="dk1"/>
                          </a:solidFill>
                          <a:latin typeface="Calibri"/>
                          <a:cs typeface="Arial"/>
                        </a:defRPr>
                      </a:lvl2pPr>
                      <a:lvl3pPr marL="914400" algn="l" defTabSz="914400" rtl="0" eaLnBrk="1" latinLnBrk="0" hangingPunct="1">
                        <a:defRPr sz="1800" kern="1200">
                          <a:solidFill>
                            <a:schemeClr val="dk1"/>
                          </a:solidFill>
                          <a:latin typeface="Calibri"/>
                          <a:cs typeface="Arial"/>
                        </a:defRPr>
                      </a:lvl3pPr>
                      <a:lvl4pPr marL="1371600" algn="l" defTabSz="914400" rtl="0" eaLnBrk="1" latinLnBrk="0" hangingPunct="1">
                        <a:defRPr sz="1800" kern="1200">
                          <a:solidFill>
                            <a:schemeClr val="dk1"/>
                          </a:solidFill>
                          <a:latin typeface="Calibri"/>
                          <a:cs typeface="Arial"/>
                        </a:defRPr>
                      </a:lvl4pPr>
                      <a:lvl5pPr marL="1828800" algn="l" defTabSz="914400" rtl="0" eaLnBrk="1" latinLnBrk="0" hangingPunct="1">
                        <a:defRPr sz="1800" kern="1200">
                          <a:solidFill>
                            <a:schemeClr val="dk1"/>
                          </a:solidFill>
                          <a:latin typeface="Calibri"/>
                          <a:cs typeface="Arial"/>
                        </a:defRPr>
                      </a:lvl5pPr>
                      <a:lvl6pPr marL="2286000" algn="l" defTabSz="914400" rtl="0" eaLnBrk="1" latinLnBrk="0" hangingPunct="1">
                        <a:defRPr sz="1800" kern="1200">
                          <a:solidFill>
                            <a:schemeClr val="dk1"/>
                          </a:solidFill>
                          <a:latin typeface="Calibri"/>
                          <a:cs typeface="Arial"/>
                        </a:defRPr>
                      </a:lvl6pPr>
                      <a:lvl7pPr marL="2743200" algn="l" defTabSz="914400" rtl="0" eaLnBrk="1" latinLnBrk="0" hangingPunct="1">
                        <a:defRPr sz="1800" kern="1200">
                          <a:solidFill>
                            <a:schemeClr val="dk1"/>
                          </a:solidFill>
                          <a:latin typeface="Calibri"/>
                          <a:cs typeface="Arial"/>
                        </a:defRPr>
                      </a:lvl7pPr>
                      <a:lvl8pPr marL="3200400" algn="l" defTabSz="914400" rtl="0" eaLnBrk="1" latinLnBrk="0" hangingPunct="1">
                        <a:defRPr sz="1800" kern="1200">
                          <a:solidFill>
                            <a:schemeClr val="dk1"/>
                          </a:solidFill>
                          <a:latin typeface="Calibri"/>
                          <a:cs typeface="Arial"/>
                        </a:defRPr>
                      </a:lvl8pPr>
                      <a:lvl9pPr marL="3657600" algn="l" defTabSz="914400" rtl="0" eaLnBrk="1" latinLnBrk="0" hangingPunct="1">
                        <a:defRPr sz="1800" kern="1200">
                          <a:solidFill>
                            <a:schemeClr val="dk1"/>
                          </a:solidFill>
                          <a:latin typeface="Calibri"/>
                          <a:cs typeface="Arial"/>
                        </a:defRPr>
                      </a:lvl9pPr>
                    </a:lstStyle>
                    <a:p>
                      <a:endParaRPr lang="en-GB" sz="2400" b="1" dirty="0">
                        <a:solidFill>
                          <a:schemeClr val="bg1"/>
                        </a:solidFill>
                      </a:endParaRPr>
                    </a:p>
                  </a:txBody>
                  <a:tcPr marT="45710" marB="45710"/>
                </a:tc>
              </a:tr>
            </a:tbl>
          </a:graphicData>
        </a:graphic>
      </p:graphicFrame>
    </p:spTree>
    <p:extLst>
      <p:ext uri="{BB962C8B-B14F-4D97-AF65-F5344CB8AC3E}">
        <p14:creationId xmlns:p14="http://schemas.microsoft.com/office/powerpoint/2010/main" val="426254459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6632"/>
            <a:ext cx="7772400" cy="720080"/>
          </a:xfrm>
        </p:spPr>
        <p:txBody>
          <a:bodyPr/>
          <a:lstStyle/>
          <a:p>
            <a:r>
              <a:rPr lang="en-GB" dirty="0" smtClean="0"/>
              <a:t>SPSS Output</a:t>
            </a:r>
            <a:endParaRPr lang="en-GB"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836712"/>
            <a:ext cx="7416824" cy="47739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2" descr="C:\Users\edu-cp\AppData\Local\Microsoft\Windows\Temporary Internet Files\Content.IE5\FKM9QNG0\MC900437797[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16216" y="20283"/>
            <a:ext cx="1368450" cy="12299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4163556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44624"/>
            <a:ext cx="7772400" cy="864096"/>
          </a:xfrm>
        </p:spPr>
        <p:txBody>
          <a:bodyPr/>
          <a:lstStyle/>
          <a:p>
            <a:r>
              <a:rPr lang="en-GB" dirty="0" smtClean="0"/>
              <a:t>SPSS Output: Assumptions</a:t>
            </a:r>
            <a:endParaRPr lang="en-GB" dirty="0"/>
          </a:p>
        </p:txBody>
      </p:sp>
      <p:pic>
        <p:nvPicPr>
          <p:cNvPr id="4" name="Picture 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499992" y="836712"/>
            <a:ext cx="3168352" cy="56886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107504" y="1988840"/>
            <a:ext cx="3672408" cy="2677656"/>
          </a:xfrm>
          <a:prstGeom prst="rect">
            <a:avLst/>
          </a:prstGeom>
          <a:noFill/>
        </p:spPr>
        <p:txBody>
          <a:bodyPr wrap="square" rtlCol="0">
            <a:spAutoFit/>
          </a:bodyPr>
          <a:lstStyle/>
          <a:p>
            <a:r>
              <a:rPr lang="en-GB" sz="2800" dirty="0" smtClean="0"/>
              <a:t>Check that the Sig. value here is bigger than .001 (i.e., </a:t>
            </a:r>
            <a:r>
              <a:rPr lang="en-GB" sz="2800" b="1" u="sng" dirty="0" smtClean="0"/>
              <a:t>NOT</a:t>
            </a:r>
            <a:r>
              <a:rPr lang="en-GB" sz="2800" dirty="0" smtClean="0"/>
              <a:t> significant) to ensure that this assumption has not been violated.</a:t>
            </a:r>
            <a:endParaRPr lang="en-GB" sz="2800" dirty="0"/>
          </a:p>
        </p:txBody>
      </p:sp>
      <p:sp>
        <p:nvSpPr>
          <p:cNvPr id="6" name="Right Arrow Callout 5"/>
          <p:cNvSpPr/>
          <p:nvPr/>
        </p:nvSpPr>
        <p:spPr bwMode="auto">
          <a:xfrm>
            <a:off x="107504" y="2046327"/>
            <a:ext cx="4464496" cy="2606809"/>
          </a:xfrm>
          <a:prstGeom prst="rightArrowCallout">
            <a:avLst>
              <a:gd name="adj1" fmla="val 25000"/>
              <a:gd name="adj2" fmla="val 25000"/>
              <a:gd name="adj3" fmla="val 25485"/>
              <a:gd name="adj4" fmla="val 79119"/>
            </a:avLst>
          </a:prstGeom>
          <a:noFill/>
          <a:ln w="57150" cap="flat" cmpd="sng" algn="ctr">
            <a:solidFill>
              <a:schemeClr val="accent2">
                <a:lumMod val="7500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a:endParaRPr>
          </a:p>
        </p:txBody>
      </p:sp>
    </p:spTree>
    <p:extLst>
      <p:ext uri="{BB962C8B-B14F-4D97-AF65-F5344CB8AC3E}">
        <p14:creationId xmlns:p14="http://schemas.microsoft.com/office/powerpoint/2010/main" val="156463173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692696"/>
            <a:ext cx="9027014" cy="29938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18416" b="20422"/>
          <a:stretch/>
        </p:blipFill>
        <p:spPr bwMode="auto">
          <a:xfrm>
            <a:off x="832048" y="44624"/>
            <a:ext cx="7772400" cy="7194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35496" y="3573016"/>
            <a:ext cx="8424936" cy="1938992"/>
          </a:xfrm>
          <a:prstGeom prst="rect">
            <a:avLst/>
          </a:prstGeom>
          <a:noFill/>
        </p:spPr>
        <p:txBody>
          <a:bodyPr wrap="square" rtlCol="0">
            <a:spAutoFit/>
          </a:bodyPr>
          <a:lstStyle/>
          <a:p>
            <a:r>
              <a:rPr lang="en-GB" sz="2000" dirty="0" smtClean="0"/>
              <a:t>The assumption being tested is that the correlation between all the variables is roughly the same. The sig value here should ideally be bigger than 0.05 (i.e., </a:t>
            </a:r>
            <a:r>
              <a:rPr lang="en-GB" sz="2000" b="1" u="sng" dirty="0" smtClean="0"/>
              <a:t>NOT</a:t>
            </a:r>
            <a:r>
              <a:rPr lang="en-GB" sz="2000" dirty="0" smtClean="0"/>
              <a:t> significant). If it is significant then the assumption of </a:t>
            </a:r>
            <a:r>
              <a:rPr lang="en-GB" sz="2000" dirty="0" err="1" smtClean="0"/>
              <a:t>sphericity</a:t>
            </a:r>
            <a:r>
              <a:rPr lang="en-GB" sz="2000" dirty="0" smtClean="0"/>
              <a:t> is violated and you will need to report values from either the ‘Multivariate Tests’ box or other rows in the ‘Tests of within-subjects effects’ box in the output.</a:t>
            </a:r>
            <a:endParaRPr lang="en-GB" sz="2000" dirty="0"/>
          </a:p>
        </p:txBody>
      </p:sp>
      <p:sp>
        <p:nvSpPr>
          <p:cNvPr id="9" name="Rectangle 8"/>
          <p:cNvSpPr/>
          <p:nvPr/>
        </p:nvSpPr>
        <p:spPr bwMode="auto">
          <a:xfrm>
            <a:off x="35496" y="3573016"/>
            <a:ext cx="8424936" cy="1908000"/>
          </a:xfrm>
          <a:prstGeom prst="rect">
            <a:avLst/>
          </a:prstGeom>
          <a:noFill/>
          <a:ln w="38100" cap="flat" cmpd="sng" algn="ctr">
            <a:solidFill>
              <a:schemeClr val="accent2">
                <a:lumMod val="60000"/>
                <a:lumOff val="4000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a:endParaRPr>
          </a:p>
        </p:txBody>
      </p:sp>
      <p:sp>
        <p:nvSpPr>
          <p:cNvPr id="10" name="Up Arrow 9"/>
          <p:cNvSpPr/>
          <p:nvPr/>
        </p:nvSpPr>
        <p:spPr bwMode="auto">
          <a:xfrm>
            <a:off x="5148064" y="2493016"/>
            <a:ext cx="432048" cy="1080000"/>
          </a:xfrm>
          <a:prstGeom prst="upArrow">
            <a:avLst/>
          </a:prstGeom>
          <a:noFill/>
          <a:ln w="38100" cap="flat" cmpd="sng" algn="ctr">
            <a:solidFill>
              <a:schemeClr val="accent2">
                <a:lumMod val="60000"/>
                <a:lumOff val="4000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a:endParaRPr>
          </a:p>
        </p:txBody>
      </p:sp>
    </p:spTree>
    <p:extLst>
      <p:ext uri="{BB962C8B-B14F-4D97-AF65-F5344CB8AC3E}">
        <p14:creationId xmlns:p14="http://schemas.microsoft.com/office/powerpoint/2010/main" val="399799641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0040" y="105544"/>
            <a:ext cx="7772400" cy="875184"/>
          </a:xfrm>
        </p:spPr>
        <p:txBody>
          <a:bodyPr/>
          <a:lstStyle/>
          <a:p>
            <a:r>
              <a:rPr lang="en-GB" dirty="0" smtClean="0"/>
              <a:t>SPSS Output: Assumptions</a:t>
            </a:r>
            <a:endParaRPr lang="en-GB" dirty="0"/>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836712"/>
            <a:ext cx="7272808" cy="2880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35496" y="3712964"/>
            <a:ext cx="8280920" cy="1785104"/>
          </a:xfrm>
          <a:prstGeom prst="rect">
            <a:avLst/>
          </a:prstGeom>
          <a:noFill/>
        </p:spPr>
        <p:txBody>
          <a:bodyPr wrap="square" rtlCol="0">
            <a:spAutoFit/>
          </a:bodyPr>
          <a:lstStyle/>
          <a:p>
            <a:r>
              <a:rPr lang="en-GB" sz="2200" dirty="0" smtClean="0"/>
              <a:t>Check that the Sig. value for each condition in this box is bigger than 0.05 (i.e., </a:t>
            </a:r>
            <a:r>
              <a:rPr lang="en-GB" sz="2200" b="1" u="sng" dirty="0" smtClean="0"/>
              <a:t>NOT</a:t>
            </a:r>
            <a:r>
              <a:rPr lang="en-GB" sz="2200" dirty="0" smtClean="0"/>
              <a:t> significant). We need to make sure that all are not significant because this tells us that </a:t>
            </a:r>
            <a:r>
              <a:rPr lang="en-GB" sz="2200" dirty="0"/>
              <a:t>the assumption of homogeneity of variances has </a:t>
            </a:r>
            <a:r>
              <a:rPr lang="en-GB" sz="2200" dirty="0" smtClean="0"/>
              <a:t>not been violated and so we are safe to proceed with our interpretation of the ANOVA. </a:t>
            </a:r>
            <a:endParaRPr lang="en-GB" sz="2200" dirty="0"/>
          </a:p>
        </p:txBody>
      </p:sp>
      <p:sp>
        <p:nvSpPr>
          <p:cNvPr id="7" name="Rectangle 6"/>
          <p:cNvSpPr/>
          <p:nvPr/>
        </p:nvSpPr>
        <p:spPr bwMode="auto">
          <a:xfrm>
            <a:off x="35496" y="3712964"/>
            <a:ext cx="8280920" cy="2020292"/>
          </a:xfrm>
          <a:prstGeom prst="rect">
            <a:avLst/>
          </a:prstGeom>
          <a:noFill/>
          <a:ln w="38100" cap="flat" cmpd="sng" algn="ctr">
            <a:solidFill>
              <a:schemeClr val="accent2">
                <a:lumMod val="60000"/>
                <a:lumOff val="4000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a:endParaRPr>
          </a:p>
        </p:txBody>
      </p:sp>
      <p:sp>
        <p:nvSpPr>
          <p:cNvPr id="8" name="Up Arrow 7"/>
          <p:cNvSpPr/>
          <p:nvPr/>
        </p:nvSpPr>
        <p:spPr bwMode="auto">
          <a:xfrm>
            <a:off x="7668344" y="2636912"/>
            <a:ext cx="432048" cy="1080000"/>
          </a:xfrm>
          <a:prstGeom prst="upArrow">
            <a:avLst/>
          </a:prstGeom>
          <a:noFill/>
          <a:ln w="38100" cap="flat" cmpd="sng" algn="ctr">
            <a:solidFill>
              <a:schemeClr val="accent2">
                <a:lumMod val="60000"/>
                <a:lumOff val="4000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a:endParaRPr>
          </a:p>
        </p:txBody>
      </p:sp>
    </p:spTree>
    <p:extLst>
      <p:ext uri="{BB962C8B-B14F-4D97-AF65-F5344CB8AC3E}">
        <p14:creationId xmlns:p14="http://schemas.microsoft.com/office/powerpoint/2010/main" val="311323875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44624"/>
            <a:ext cx="7772400" cy="720080"/>
          </a:xfrm>
        </p:spPr>
        <p:txBody>
          <a:bodyPr/>
          <a:lstStyle/>
          <a:p>
            <a:r>
              <a:rPr lang="en-GB" sz="4000" dirty="0" smtClean="0"/>
              <a:t>SPSS Output: Interaction</a:t>
            </a:r>
            <a:endParaRPr lang="en-GB" sz="4000"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750" y="692696"/>
            <a:ext cx="8402638"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Oval 4"/>
          <p:cNvSpPr/>
          <p:nvPr/>
        </p:nvSpPr>
        <p:spPr bwMode="auto">
          <a:xfrm>
            <a:off x="1619672" y="2780928"/>
            <a:ext cx="7524328" cy="432048"/>
          </a:xfrm>
          <a:prstGeom prst="ellipse">
            <a:avLst/>
          </a:prstGeom>
          <a:noFill/>
          <a:ln w="38100" cap="flat" cmpd="sng" algn="ctr">
            <a:solidFill>
              <a:schemeClr val="accent2">
                <a:lumMod val="60000"/>
                <a:lumOff val="4000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a:endParaRPr>
          </a:p>
        </p:txBody>
      </p:sp>
      <p:sp>
        <p:nvSpPr>
          <p:cNvPr id="6" name="TextBox 5"/>
          <p:cNvSpPr txBox="1"/>
          <p:nvPr/>
        </p:nvSpPr>
        <p:spPr>
          <a:xfrm>
            <a:off x="2699792" y="5229198"/>
            <a:ext cx="6242596" cy="1354217"/>
          </a:xfrm>
          <a:prstGeom prst="rect">
            <a:avLst/>
          </a:prstGeom>
          <a:noFill/>
        </p:spPr>
        <p:txBody>
          <a:bodyPr wrap="square" rtlCol="0">
            <a:spAutoFit/>
          </a:bodyPr>
          <a:lstStyle/>
          <a:p>
            <a:r>
              <a:rPr lang="en-GB" sz="2800" dirty="0" smtClean="0"/>
              <a:t>No significant interaction</a:t>
            </a:r>
          </a:p>
          <a:p>
            <a:r>
              <a:rPr lang="en-GB" dirty="0" smtClean="0"/>
              <a:t>*Be careful when reading the columns*</a:t>
            </a:r>
          </a:p>
          <a:p>
            <a:r>
              <a:rPr lang="en-GB" dirty="0" smtClean="0"/>
              <a:t>The last column ‘Partial Eta Squared’ shows the estimate of the effect size</a:t>
            </a:r>
            <a:endParaRPr lang="en-GB" dirty="0"/>
          </a:p>
        </p:txBody>
      </p:sp>
      <p:sp>
        <p:nvSpPr>
          <p:cNvPr id="7" name="Rectangle 6"/>
          <p:cNvSpPr/>
          <p:nvPr/>
        </p:nvSpPr>
        <p:spPr bwMode="auto">
          <a:xfrm>
            <a:off x="2771800" y="5301208"/>
            <a:ext cx="4464496" cy="432048"/>
          </a:xfrm>
          <a:prstGeom prst="rect">
            <a:avLst/>
          </a:prstGeom>
          <a:noFill/>
          <a:ln w="38100" cap="flat" cmpd="sng" algn="ctr">
            <a:solidFill>
              <a:schemeClr val="accent2">
                <a:lumMod val="60000"/>
                <a:lumOff val="4000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a:endParaRPr>
          </a:p>
        </p:txBody>
      </p:sp>
      <p:cxnSp>
        <p:nvCxnSpPr>
          <p:cNvPr id="9" name="Straight Arrow Connector 8"/>
          <p:cNvCxnSpPr/>
          <p:nvPr/>
        </p:nvCxnSpPr>
        <p:spPr bwMode="auto">
          <a:xfrm flipV="1">
            <a:off x="5246948" y="2978928"/>
            <a:ext cx="2061356" cy="2322280"/>
          </a:xfrm>
          <a:prstGeom prst="straightConnector1">
            <a:avLst/>
          </a:prstGeom>
          <a:solidFill>
            <a:schemeClr val="accent1"/>
          </a:solidFill>
          <a:ln w="38100" cap="flat" cmpd="sng" algn="ctr">
            <a:solidFill>
              <a:schemeClr val="accent2">
                <a:lumMod val="60000"/>
                <a:lumOff val="40000"/>
              </a:schemeClr>
            </a:solidFill>
            <a:prstDash val="solid"/>
            <a:round/>
            <a:headEnd type="none" w="med" len="med"/>
            <a:tailEnd type="arrow"/>
          </a:ln>
          <a:effectLst/>
        </p:spPr>
      </p:cxnSp>
      <p:sp>
        <p:nvSpPr>
          <p:cNvPr id="11" name="Oval 10"/>
          <p:cNvSpPr/>
          <p:nvPr/>
        </p:nvSpPr>
        <p:spPr bwMode="auto">
          <a:xfrm>
            <a:off x="539750" y="2780928"/>
            <a:ext cx="1079922" cy="396000"/>
          </a:xfrm>
          <a:prstGeom prst="ellipse">
            <a:avLst/>
          </a:prstGeom>
          <a:noFill/>
          <a:ln w="38100" cap="flat" cmpd="sng" algn="ctr">
            <a:solidFill>
              <a:schemeClr val="accent2">
                <a:lumMod val="60000"/>
                <a:lumOff val="4000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a:endParaRPr>
          </a:p>
        </p:txBody>
      </p:sp>
    </p:spTree>
    <p:extLst>
      <p:ext uri="{BB962C8B-B14F-4D97-AF65-F5344CB8AC3E}">
        <p14:creationId xmlns:p14="http://schemas.microsoft.com/office/powerpoint/2010/main" val="352878534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44624"/>
            <a:ext cx="7772400" cy="792088"/>
          </a:xfrm>
        </p:spPr>
        <p:txBody>
          <a:bodyPr/>
          <a:lstStyle/>
          <a:p>
            <a:r>
              <a:rPr lang="en-GB" sz="4000" dirty="0" smtClean="0"/>
              <a:t>SPSS Output: Main effects</a:t>
            </a:r>
            <a:endParaRPr lang="en-GB" sz="4000" dirty="0"/>
          </a:p>
        </p:txBody>
      </p:sp>
      <p:pic>
        <p:nvPicPr>
          <p:cNvPr id="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99592" y="764704"/>
            <a:ext cx="7776864" cy="4155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Oval 4"/>
          <p:cNvSpPr/>
          <p:nvPr/>
        </p:nvSpPr>
        <p:spPr bwMode="auto">
          <a:xfrm>
            <a:off x="1763688" y="1628800"/>
            <a:ext cx="7128792" cy="432048"/>
          </a:xfrm>
          <a:prstGeom prst="ellipse">
            <a:avLst/>
          </a:prstGeom>
          <a:noFill/>
          <a:ln w="38100" cap="flat" cmpd="sng" algn="ctr">
            <a:solidFill>
              <a:schemeClr val="accent2">
                <a:lumMod val="60000"/>
                <a:lumOff val="4000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a:endParaRPr>
          </a:p>
        </p:txBody>
      </p:sp>
      <p:sp>
        <p:nvSpPr>
          <p:cNvPr id="6" name="Rectangle 5"/>
          <p:cNvSpPr/>
          <p:nvPr/>
        </p:nvSpPr>
        <p:spPr bwMode="auto">
          <a:xfrm>
            <a:off x="3059832" y="5085184"/>
            <a:ext cx="4536504" cy="699170"/>
          </a:xfrm>
          <a:prstGeom prst="rect">
            <a:avLst/>
          </a:prstGeom>
          <a:noFill/>
          <a:ln w="38100" cap="flat" cmpd="sng" algn="ctr">
            <a:solidFill>
              <a:schemeClr val="accent2">
                <a:lumMod val="60000"/>
                <a:lumOff val="4000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a:endParaRPr>
          </a:p>
        </p:txBody>
      </p:sp>
      <p:cxnSp>
        <p:nvCxnSpPr>
          <p:cNvPr id="7" name="Straight Arrow Connector 6"/>
          <p:cNvCxnSpPr>
            <a:stCxn id="6" idx="0"/>
          </p:cNvCxnSpPr>
          <p:nvPr/>
        </p:nvCxnSpPr>
        <p:spPr bwMode="auto">
          <a:xfrm flipV="1">
            <a:off x="5328084" y="1898808"/>
            <a:ext cx="1836204" cy="3186376"/>
          </a:xfrm>
          <a:prstGeom prst="straightConnector1">
            <a:avLst/>
          </a:prstGeom>
          <a:solidFill>
            <a:schemeClr val="accent1"/>
          </a:solidFill>
          <a:ln w="38100" cap="flat" cmpd="sng" algn="ctr">
            <a:solidFill>
              <a:schemeClr val="accent2">
                <a:lumMod val="60000"/>
                <a:lumOff val="40000"/>
              </a:schemeClr>
            </a:solidFill>
            <a:prstDash val="solid"/>
            <a:round/>
            <a:headEnd type="none" w="med" len="med"/>
            <a:tailEnd type="arrow"/>
          </a:ln>
          <a:effectLst/>
        </p:spPr>
      </p:cxnSp>
      <p:sp>
        <p:nvSpPr>
          <p:cNvPr id="8" name="Oval 7"/>
          <p:cNvSpPr/>
          <p:nvPr/>
        </p:nvSpPr>
        <p:spPr bwMode="auto">
          <a:xfrm>
            <a:off x="683568" y="1628800"/>
            <a:ext cx="1079922" cy="396000"/>
          </a:xfrm>
          <a:prstGeom prst="ellipse">
            <a:avLst/>
          </a:prstGeom>
          <a:noFill/>
          <a:ln w="38100" cap="flat" cmpd="sng" algn="ctr">
            <a:solidFill>
              <a:schemeClr val="accent2">
                <a:lumMod val="60000"/>
                <a:lumOff val="4000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a:endParaRPr>
          </a:p>
        </p:txBody>
      </p:sp>
      <p:sp>
        <p:nvSpPr>
          <p:cNvPr id="11" name="TextBox 10"/>
          <p:cNvSpPr txBox="1"/>
          <p:nvPr/>
        </p:nvSpPr>
        <p:spPr>
          <a:xfrm>
            <a:off x="3203848" y="5085184"/>
            <a:ext cx="4248472" cy="461665"/>
          </a:xfrm>
          <a:prstGeom prst="rect">
            <a:avLst/>
          </a:prstGeom>
          <a:noFill/>
        </p:spPr>
        <p:txBody>
          <a:bodyPr wrap="square" rtlCol="0">
            <a:spAutoFit/>
          </a:bodyPr>
          <a:lstStyle/>
          <a:p>
            <a:r>
              <a:rPr lang="en-GB" sz="2400" dirty="0" smtClean="0"/>
              <a:t>Significant main effect of Time</a:t>
            </a:r>
            <a:endParaRPr lang="en-GB" sz="2400" dirty="0"/>
          </a:p>
        </p:txBody>
      </p:sp>
    </p:spTree>
    <p:extLst>
      <p:ext uri="{BB962C8B-B14F-4D97-AF65-F5344CB8AC3E}">
        <p14:creationId xmlns:p14="http://schemas.microsoft.com/office/powerpoint/2010/main" val="139613747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49560"/>
            <a:ext cx="7772400" cy="659160"/>
          </a:xfrm>
        </p:spPr>
        <p:txBody>
          <a:bodyPr>
            <a:normAutofit fontScale="90000"/>
          </a:bodyPr>
          <a:lstStyle/>
          <a:p>
            <a:r>
              <a:rPr lang="en-GB" sz="4000" dirty="0" smtClean="0"/>
              <a:t>SPSS Output: Main effects</a:t>
            </a:r>
            <a:endParaRPr lang="en-GB" sz="4000" dirty="0"/>
          </a:p>
        </p:txBody>
      </p:sp>
      <p:pic>
        <p:nvPicPr>
          <p:cNvPr id="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55576" y="1268760"/>
            <a:ext cx="8137816" cy="2304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2411760" y="4191471"/>
            <a:ext cx="4968552" cy="461665"/>
          </a:xfrm>
          <a:prstGeom prst="rect">
            <a:avLst/>
          </a:prstGeom>
          <a:noFill/>
        </p:spPr>
        <p:txBody>
          <a:bodyPr wrap="square" rtlCol="0">
            <a:spAutoFit/>
          </a:bodyPr>
          <a:lstStyle/>
          <a:p>
            <a:r>
              <a:rPr lang="en-GB" sz="2400" dirty="0" smtClean="0"/>
              <a:t>No significant main effect of Group</a:t>
            </a:r>
            <a:endParaRPr lang="en-GB" sz="2400" dirty="0"/>
          </a:p>
        </p:txBody>
      </p:sp>
      <p:sp>
        <p:nvSpPr>
          <p:cNvPr id="6" name="Oval 5"/>
          <p:cNvSpPr/>
          <p:nvPr/>
        </p:nvSpPr>
        <p:spPr bwMode="auto">
          <a:xfrm>
            <a:off x="1763688" y="2852936"/>
            <a:ext cx="7380312" cy="432048"/>
          </a:xfrm>
          <a:prstGeom prst="ellipse">
            <a:avLst/>
          </a:prstGeom>
          <a:noFill/>
          <a:ln w="38100" cap="flat" cmpd="sng" algn="ctr">
            <a:solidFill>
              <a:schemeClr val="accent2">
                <a:lumMod val="60000"/>
                <a:lumOff val="4000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a:endParaRPr>
          </a:p>
        </p:txBody>
      </p:sp>
      <p:cxnSp>
        <p:nvCxnSpPr>
          <p:cNvPr id="7" name="Straight Arrow Connector 6"/>
          <p:cNvCxnSpPr>
            <a:stCxn id="5" idx="0"/>
          </p:cNvCxnSpPr>
          <p:nvPr/>
        </p:nvCxnSpPr>
        <p:spPr bwMode="auto">
          <a:xfrm flipV="1">
            <a:off x="4896036" y="3050936"/>
            <a:ext cx="1908212" cy="1140535"/>
          </a:xfrm>
          <a:prstGeom prst="straightConnector1">
            <a:avLst/>
          </a:prstGeom>
          <a:solidFill>
            <a:schemeClr val="accent1"/>
          </a:solidFill>
          <a:ln w="38100" cap="flat" cmpd="sng" algn="ctr">
            <a:solidFill>
              <a:schemeClr val="accent2">
                <a:lumMod val="60000"/>
                <a:lumOff val="40000"/>
              </a:schemeClr>
            </a:solidFill>
            <a:prstDash val="solid"/>
            <a:round/>
            <a:headEnd type="none" w="med" len="med"/>
            <a:tailEnd type="arrow"/>
          </a:ln>
          <a:effectLst/>
        </p:spPr>
      </p:cxnSp>
      <p:sp>
        <p:nvSpPr>
          <p:cNvPr id="8" name="Oval 7"/>
          <p:cNvSpPr/>
          <p:nvPr/>
        </p:nvSpPr>
        <p:spPr bwMode="auto">
          <a:xfrm>
            <a:off x="683568" y="2852936"/>
            <a:ext cx="1079922" cy="396000"/>
          </a:xfrm>
          <a:prstGeom prst="ellipse">
            <a:avLst/>
          </a:prstGeom>
          <a:noFill/>
          <a:ln w="38100" cap="flat" cmpd="sng" algn="ctr">
            <a:solidFill>
              <a:schemeClr val="accent2">
                <a:lumMod val="60000"/>
                <a:lumOff val="4000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a:endParaRPr>
          </a:p>
        </p:txBody>
      </p:sp>
      <p:sp>
        <p:nvSpPr>
          <p:cNvPr id="10" name="Rectangle 9"/>
          <p:cNvSpPr/>
          <p:nvPr/>
        </p:nvSpPr>
        <p:spPr bwMode="auto">
          <a:xfrm>
            <a:off x="2411760" y="4221088"/>
            <a:ext cx="4824536" cy="792088"/>
          </a:xfrm>
          <a:prstGeom prst="rect">
            <a:avLst/>
          </a:prstGeom>
          <a:noFill/>
          <a:ln w="38100" cap="flat" cmpd="sng" algn="ctr">
            <a:solidFill>
              <a:schemeClr val="accent2">
                <a:lumMod val="60000"/>
                <a:lumOff val="4000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a:endParaRPr>
          </a:p>
        </p:txBody>
      </p:sp>
    </p:spTree>
    <p:extLst>
      <p:ext uri="{BB962C8B-B14F-4D97-AF65-F5344CB8AC3E}">
        <p14:creationId xmlns:p14="http://schemas.microsoft.com/office/powerpoint/2010/main" val="275945983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r="9816"/>
          <a:stretch/>
        </p:blipFill>
        <p:spPr bwMode="auto">
          <a:xfrm>
            <a:off x="1115617" y="44624"/>
            <a:ext cx="6428184" cy="5713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148482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332656"/>
            <a:ext cx="8568952" cy="648072"/>
          </a:xfrm>
        </p:spPr>
        <p:txBody>
          <a:bodyPr>
            <a:normAutofit fontScale="90000"/>
          </a:bodyPr>
          <a:lstStyle/>
          <a:p>
            <a:pPr algn="ctr"/>
            <a:r>
              <a:rPr lang="en-GB" altLang="en-US" sz="3400" dirty="0" smtClean="0">
                <a:solidFill>
                  <a:schemeClr val="tx1"/>
                </a:solidFill>
              </a:rPr>
              <a:t>Reporting multifactorial ANOVA statistics</a:t>
            </a:r>
            <a:endParaRPr lang="en-GB" sz="3400" dirty="0">
              <a:solidFill>
                <a:schemeClr val="tx1"/>
              </a:solidFill>
            </a:endParaRPr>
          </a:p>
        </p:txBody>
      </p:sp>
      <p:sp>
        <p:nvSpPr>
          <p:cNvPr id="3" name="Content Placeholder 2"/>
          <p:cNvSpPr>
            <a:spLocks noGrp="1"/>
          </p:cNvSpPr>
          <p:nvPr>
            <p:ph idx="1"/>
          </p:nvPr>
        </p:nvSpPr>
        <p:spPr>
          <a:xfrm>
            <a:off x="251520" y="1340768"/>
            <a:ext cx="8424936" cy="4824536"/>
          </a:xfrm>
        </p:spPr>
        <p:txBody>
          <a:bodyPr/>
          <a:lstStyle/>
          <a:p>
            <a:pPr eaLnBrk="1" hangingPunct="1">
              <a:lnSpc>
                <a:spcPct val="90000"/>
              </a:lnSpc>
            </a:pPr>
            <a:r>
              <a:rPr lang="en-GB" altLang="en-US" sz="2400" dirty="0" smtClean="0"/>
              <a:t>   ANOVA </a:t>
            </a:r>
            <a:r>
              <a:rPr lang="en-GB" altLang="en-US" sz="2400" dirty="0"/>
              <a:t>will analyse:</a:t>
            </a:r>
          </a:p>
          <a:p>
            <a:pPr lvl="1" eaLnBrk="1" hangingPunct="1">
              <a:lnSpc>
                <a:spcPct val="90000"/>
              </a:lnSpc>
            </a:pPr>
            <a:r>
              <a:rPr lang="en-GB" altLang="en-US" sz="2400" dirty="0"/>
              <a:t>Main effects (effects of one IV in isolation)</a:t>
            </a:r>
          </a:p>
          <a:p>
            <a:pPr lvl="1" eaLnBrk="1" hangingPunct="1">
              <a:lnSpc>
                <a:spcPct val="90000"/>
              </a:lnSpc>
            </a:pPr>
            <a:r>
              <a:rPr lang="en-GB" altLang="en-US" sz="2400" dirty="0"/>
              <a:t>Interactions (combined effects of more than one IV)</a:t>
            </a:r>
          </a:p>
          <a:p>
            <a:pPr lvl="1" eaLnBrk="1" hangingPunct="1">
              <a:lnSpc>
                <a:spcPct val="90000"/>
              </a:lnSpc>
            </a:pPr>
            <a:r>
              <a:rPr lang="en-GB" altLang="en-US" sz="2400" dirty="0"/>
              <a:t>Main statistics for each analysis:</a:t>
            </a:r>
          </a:p>
          <a:p>
            <a:pPr lvl="1" eaLnBrk="1" hangingPunct="1">
              <a:lnSpc>
                <a:spcPct val="90000"/>
              </a:lnSpc>
            </a:pPr>
            <a:r>
              <a:rPr lang="en-GB" altLang="en-US" sz="2400" dirty="0"/>
              <a:t>F-value, degrees of </a:t>
            </a:r>
            <a:r>
              <a:rPr lang="en-GB" altLang="en-US" sz="2400" dirty="0" smtClean="0"/>
              <a:t>freedom (</a:t>
            </a:r>
            <a:r>
              <a:rPr lang="en-GB" altLang="en-US" sz="2400" dirty="0" err="1" smtClean="0"/>
              <a:t>df</a:t>
            </a:r>
            <a:r>
              <a:rPr lang="en-GB" altLang="en-US" sz="2400" dirty="0" smtClean="0"/>
              <a:t>), &amp; p-value </a:t>
            </a:r>
            <a:r>
              <a:rPr lang="en-GB" altLang="en-US" sz="2400" dirty="0"/>
              <a:t>(sig. value)</a:t>
            </a:r>
          </a:p>
          <a:p>
            <a:pPr lvl="2" eaLnBrk="1" hangingPunct="1">
              <a:lnSpc>
                <a:spcPct val="90000"/>
              </a:lnSpc>
            </a:pPr>
            <a:r>
              <a:rPr lang="en-GB" altLang="en-US" dirty="0"/>
              <a:t>F-value equating to the t-value in the </a:t>
            </a:r>
            <a:r>
              <a:rPr lang="en-GB" altLang="en-US" dirty="0" smtClean="0"/>
              <a:t>t-test</a:t>
            </a:r>
          </a:p>
          <a:p>
            <a:pPr lvl="2"/>
            <a:r>
              <a:rPr lang="en-GB" dirty="0" smtClean="0"/>
              <a:t>Need </a:t>
            </a:r>
            <a:r>
              <a:rPr lang="en-GB" dirty="0"/>
              <a:t>2 values for the </a:t>
            </a:r>
            <a:r>
              <a:rPr lang="en-GB" dirty="0" err="1" smtClean="0"/>
              <a:t>df</a:t>
            </a:r>
            <a:r>
              <a:rPr lang="en-GB" dirty="0" smtClean="0"/>
              <a:t>: the value </a:t>
            </a:r>
            <a:r>
              <a:rPr lang="en-GB" dirty="0"/>
              <a:t>from the row of your IV and </a:t>
            </a:r>
            <a:r>
              <a:rPr lang="en-GB" dirty="0" smtClean="0"/>
              <a:t>the value </a:t>
            </a:r>
            <a:r>
              <a:rPr lang="en-GB" dirty="0"/>
              <a:t>from the </a:t>
            </a:r>
            <a:r>
              <a:rPr lang="en-GB" dirty="0" smtClean="0"/>
              <a:t>‘</a:t>
            </a:r>
            <a:r>
              <a:rPr lang="en-GB" dirty="0"/>
              <a:t>error’ row of output. </a:t>
            </a:r>
          </a:p>
          <a:p>
            <a:pPr lvl="2" eaLnBrk="1" hangingPunct="1">
              <a:lnSpc>
                <a:spcPct val="90000"/>
              </a:lnSpc>
            </a:pPr>
            <a:r>
              <a:rPr lang="en-GB" altLang="en-US" dirty="0" smtClean="0"/>
              <a:t>Sig</a:t>
            </a:r>
            <a:r>
              <a:rPr lang="en-GB" altLang="en-US" dirty="0"/>
              <a:t>. Value </a:t>
            </a:r>
            <a:r>
              <a:rPr lang="en-GB" altLang="en-US" i="1" dirty="0" smtClean="0"/>
              <a:t>p</a:t>
            </a:r>
            <a:r>
              <a:rPr lang="en-GB" altLang="en-US" dirty="0" smtClean="0"/>
              <a:t> </a:t>
            </a:r>
            <a:r>
              <a:rPr lang="en-GB" altLang="en-US" dirty="0"/>
              <a:t>&lt; 0.05 is </a:t>
            </a:r>
            <a:r>
              <a:rPr lang="en-GB" altLang="en-US" dirty="0" smtClean="0"/>
              <a:t>significant</a:t>
            </a:r>
          </a:p>
          <a:p>
            <a:pPr lvl="2" eaLnBrk="1" hangingPunct="1">
              <a:lnSpc>
                <a:spcPct val="90000"/>
              </a:lnSpc>
            </a:pPr>
            <a:r>
              <a:rPr lang="en-GB" altLang="en-US" sz="2000" dirty="0"/>
              <a:t>All </a:t>
            </a:r>
            <a:r>
              <a:rPr lang="en-GB" altLang="en-US" sz="2000" dirty="0" smtClean="0"/>
              <a:t>show </a:t>
            </a:r>
            <a:r>
              <a:rPr lang="en-GB" altLang="en-US" sz="2000" dirty="0"/>
              <a:t>whether (or not) there are </a:t>
            </a:r>
            <a:r>
              <a:rPr lang="en-GB" altLang="en-US" sz="2000" dirty="0">
                <a:solidFill>
                  <a:srgbClr val="FF0000"/>
                </a:solidFill>
              </a:rPr>
              <a:t>significant differences </a:t>
            </a:r>
            <a:r>
              <a:rPr lang="en-GB" altLang="en-US" sz="2000" dirty="0"/>
              <a:t>(and to what degree) between the means in each grouping of </a:t>
            </a:r>
            <a:r>
              <a:rPr lang="en-GB" altLang="en-US" sz="2000" dirty="0" smtClean="0"/>
              <a:t>data.</a:t>
            </a:r>
            <a:endParaRPr lang="en-GB" sz="2000" dirty="0"/>
          </a:p>
          <a:p>
            <a:pPr lvl="2" eaLnBrk="1" hangingPunct="1">
              <a:lnSpc>
                <a:spcPct val="90000"/>
              </a:lnSpc>
            </a:pPr>
            <a:endParaRPr lang="en-GB" altLang="en-US" dirty="0"/>
          </a:p>
        </p:txBody>
      </p:sp>
    </p:spTree>
    <p:extLst>
      <p:ext uri="{BB962C8B-B14F-4D97-AF65-F5344CB8AC3E}">
        <p14:creationId xmlns:p14="http://schemas.microsoft.com/office/powerpoint/2010/main" val="282775930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1824" y="53752"/>
            <a:ext cx="8206680" cy="1143000"/>
          </a:xfrm>
        </p:spPr>
        <p:txBody>
          <a:bodyPr>
            <a:normAutofit fontScale="90000"/>
          </a:bodyPr>
          <a:lstStyle/>
          <a:p>
            <a:pPr algn="ctr"/>
            <a:r>
              <a:rPr lang="en-GB" altLang="en-US" dirty="0">
                <a:solidFill>
                  <a:schemeClr val="tx1"/>
                </a:solidFill>
              </a:rPr>
              <a:t>Interpretation of </a:t>
            </a:r>
            <a:r>
              <a:rPr lang="en-GB" altLang="en-US" dirty="0" smtClean="0">
                <a:solidFill>
                  <a:schemeClr val="tx1"/>
                </a:solidFill>
              </a:rPr>
              <a:t>ANOVA Output</a:t>
            </a:r>
            <a:endParaRPr lang="en-GB" dirty="0">
              <a:solidFill>
                <a:schemeClr val="tx1"/>
              </a:solidFill>
            </a:endParaRPr>
          </a:p>
        </p:txBody>
      </p:sp>
      <p:sp>
        <p:nvSpPr>
          <p:cNvPr id="3" name="Content Placeholder 2"/>
          <p:cNvSpPr>
            <a:spLocks noGrp="1"/>
          </p:cNvSpPr>
          <p:nvPr>
            <p:ph idx="1"/>
          </p:nvPr>
        </p:nvSpPr>
        <p:spPr>
          <a:xfrm>
            <a:off x="395536" y="1484784"/>
            <a:ext cx="8460432" cy="4392488"/>
          </a:xfrm>
        </p:spPr>
        <p:txBody>
          <a:bodyPr/>
          <a:lstStyle/>
          <a:p>
            <a:pPr eaLnBrk="1" hangingPunct="1">
              <a:lnSpc>
                <a:spcPct val="90000"/>
              </a:lnSpc>
            </a:pPr>
            <a:r>
              <a:rPr lang="en-GB" altLang="en-US" sz="2800" dirty="0">
                <a:latin typeface="Arial" charset="0"/>
                <a:cs typeface="Arial" charset="0"/>
              </a:rPr>
              <a:t>Report </a:t>
            </a:r>
            <a:r>
              <a:rPr lang="en-GB" altLang="en-US" sz="2800" dirty="0" err="1">
                <a:latin typeface="Arial" charset="0"/>
                <a:cs typeface="Arial" charset="0"/>
              </a:rPr>
              <a:t>descriptives</a:t>
            </a:r>
            <a:endParaRPr lang="en-GB" altLang="en-US" sz="2800" dirty="0">
              <a:latin typeface="Arial" charset="0"/>
              <a:cs typeface="Arial" charset="0"/>
            </a:endParaRPr>
          </a:p>
          <a:p>
            <a:pPr marL="0" indent="0" eaLnBrk="1" hangingPunct="1">
              <a:lnSpc>
                <a:spcPct val="90000"/>
              </a:lnSpc>
              <a:buNone/>
            </a:pPr>
            <a:endParaRPr lang="en-GB" altLang="en-US" sz="1400" dirty="0">
              <a:latin typeface="Arial" charset="0"/>
              <a:cs typeface="Arial" charset="0"/>
            </a:endParaRPr>
          </a:p>
          <a:p>
            <a:pPr eaLnBrk="1" hangingPunct="1">
              <a:lnSpc>
                <a:spcPct val="90000"/>
              </a:lnSpc>
            </a:pPr>
            <a:r>
              <a:rPr lang="en-GB" altLang="en-US" sz="2800" dirty="0">
                <a:latin typeface="Arial" charset="0"/>
                <a:cs typeface="Arial" charset="0"/>
              </a:rPr>
              <a:t>Check </a:t>
            </a:r>
            <a:r>
              <a:rPr lang="en-GB" altLang="en-US" sz="2800" dirty="0" err="1">
                <a:latin typeface="Arial" charset="0"/>
                <a:cs typeface="Arial" charset="0"/>
              </a:rPr>
              <a:t>Levene’s</a:t>
            </a:r>
            <a:r>
              <a:rPr lang="en-GB" altLang="en-US" sz="2800" dirty="0">
                <a:latin typeface="Arial" charset="0"/>
                <a:cs typeface="Arial" charset="0"/>
              </a:rPr>
              <a:t> test of equality of error variances</a:t>
            </a:r>
          </a:p>
          <a:p>
            <a:pPr lvl="1" eaLnBrk="1" hangingPunct="1">
              <a:lnSpc>
                <a:spcPct val="90000"/>
              </a:lnSpc>
            </a:pPr>
            <a:r>
              <a:rPr lang="en-GB" altLang="en-US" sz="2400" dirty="0">
                <a:latin typeface="Arial" charset="0"/>
                <a:cs typeface="Arial" charset="0"/>
              </a:rPr>
              <a:t>Needs to be </a:t>
            </a:r>
            <a:r>
              <a:rPr lang="en-GB" altLang="en-US" sz="2400" dirty="0">
                <a:solidFill>
                  <a:schemeClr val="accent2">
                    <a:lumMod val="60000"/>
                    <a:lumOff val="40000"/>
                  </a:schemeClr>
                </a:solidFill>
                <a:latin typeface="Arial" charset="0"/>
                <a:cs typeface="Arial" charset="0"/>
              </a:rPr>
              <a:t>greater</a:t>
            </a:r>
            <a:r>
              <a:rPr lang="en-GB" altLang="en-US" sz="2400" dirty="0">
                <a:latin typeface="Arial" charset="0"/>
                <a:cs typeface="Arial" charset="0"/>
              </a:rPr>
              <a:t> than .05</a:t>
            </a:r>
          </a:p>
          <a:p>
            <a:pPr marL="457200" lvl="1" indent="0" eaLnBrk="1" hangingPunct="1">
              <a:lnSpc>
                <a:spcPct val="90000"/>
              </a:lnSpc>
              <a:buNone/>
            </a:pPr>
            <a:endParaRPr lang="en-GB" altLang="en-US" sz="1400" dirty="0">
              <a:latin typeface="Arial" charset="0"/>
              <a:cs typeface="Arial" charset="0"/>
            </a:endParaRPr>
          </a:p>
          <a:p>
            <a:pPr eaLnBrk="1" hangingPunct="1">
              <a:lnSpc>
                <a:spcPct val="90000"/>
              </a:lnSpc>
            </a:pPr>
            <a:r>
              <a:rPr lang="en-GB" altLang="en-US" sz="2800" dirty="0">
                <a:latin typeface="Arial" charset="0"/>
                <a:cs typeface="Arial" charset="0"/>
              </a:rPr>
              <a:t>Report main </a:t>
            </a:r>
            <a:r>
              <a:rPr lang="en-GB" altLang="en-US" sz="2800" dirty="0" smtClean="0">
                <a:latin typeface="Arial" charset="0"/>
                <a:cs typeface="Arial" charset="0"/>
              </a:rPr>
              <a:t>effects (For each IV)</a:t>
            </a:r>
            <a:endParaRPr lang="en-GB" altLang="en-US" sz="2800" dirty="0">
              <a:latin typeface="Arial" charset="0"/>
              <a:cs typeface="Arial" charset="0"/>
            </a:endParaRPr>
          </a:p>
          <a:p>
            <a:pPr marL="0" indent="0" eaLnBrk="1" hangingPunct="1">
              <a:lnSpc>
                <a:spcPct val="90000"/>
              </a:lnSpc>
              <a:buNone/>
            </a:pPr>
            <a:endParaRPr lang="en-GB" altLang="en-US" sz="1400" dirty="0" smtClean="0">
              <a:latin typeface="Arial" charset="0"/>
              <a:cs typeface="Arial" charset="0"/>
            </a:endParaRPr>
          </a:p>
          <a:p>
            <a:pPr eaLnBrk="1" hangingPunct="1">
              <a:lnSpc>
                <a:spcPct val="90000"/>
              </a:lnSpc>
            </a:pPr>
            <a:r>
              <a:rPr lang="en-GB" altLang="en-US" sz="2800" dirty="0" smtClean="0">
                <a:latin typeface="Arial" charset="0"/>
                <a:cs typeface="Arial" charset="0"/>
              </a:rPr>
              <a:t>Report </a:t>
            </a:r>
            <a:r>
              <a:rPr lang="en-GB" altLang="en-US" sz="2800" dirty="0">
                <a:latin typeface="Arial" charset="0"/>
                <a:cs typeface="Arial" charset="0"/>
              </a:rPr>
              <a:t>interaction </a:t>
            </a:r>
            <a:r>
              <a:rPr lang="en-GB" altLang="en-US" sz="2800" dirty="0" smtClean="0">
                <a:latin typeface="Arial" charset="0"/>
                <a:cs typeface="Arial" charset="0"/>
              </a:rPr>
              <a:t>effects</a:t>
            </a:r>
            <a:endParaRPr lang="en-GB" altLang="en-US" sz="1600" dirty="0" smtClean="0">
              <a:latin typeface="Arial" charset="0"/>
              <a:cs typeface="Arial" charset="0"/>
            </a:endParaRPr>
          </a:p>
          <a:p>
            <a:pPr marL="0" indent="0" eaLnBrk="1" hangingPunct="1">
              <a:lnSpc>
                <a:spcPct val="90000"/>
              </a:lnSpc>
              <a:buNone/>
            </a:pPr>
            <a:endParaRPr lang="en-GB" altLang="en-US" sz="1200" dirty="0">
              <a:latin typeface="Arial" charset="0"/>
              <a:cs typeface="Arial" charset="0"/>
            </a:endParaRPr>
          </a:p>
          <a:p>
            <a:pPr eaLnBrk="1" hangingPunct="1">
              <a:lnSpc>
                <a:spcPct val="90000"/>
              </a:lnSpc>
            </a:pPr>
            <a:r>
              <a:rPr lang="en-GB" altLang="en-US" sz="2800" dirty="0">
                <a:latin typeface="Arial" charset="0"/>
                <a:cs typeface="Arial" charset="0"/>
              </a:rPr>
              <a:t>Report effect </a:t>
            </a:r>
            <a:r>
              <a:rPr lang="en-GB" altLang="en-US" sz="2800" dirty="0" smtClean="0">
                <a:latin typeface="Arial" charset="0"/>
                <a:cs typeface="Arial" charset="0"/>
              </a:rPr>
              <a:t>size (Partial Eta Squared)</a:t>
            </a:r>
            <a:endParaRPr lang="en-GB" altLang="en-US" sz="2800" dirty="0">
              <a:latin typeface="Arial" charset="0"/>
              <a:cs typeface="Arial" charset="0"/>
            </a:endParaRPr>
          </a:p>
          <a:p>
            <a:pPr marL="0" indent="0" eaLnBrk="1" hangingPunct="1">
              <a:lnSpc>
                <a:spcPct val="90000"/>
              </a:lnSpc>
              <a:buNone/>
            </a:pPr>
            <a:endParaRPr lang="en-GB" altLang="en-US" sz="1400" dirty="0">
              <a:latin typeface="Arial" charset="0"/>
              <a:cs typeface="Arial" charset="0"/>
            </a:endParaRPr>
          </a:p>
          <a:p>
            <a:pPr eaLnBrk="1" hangingPunct="1">
              <a:lnSpc>
                <a:spcPct val="90000"/>
              </a:lnSpc>
            </a:pPr>
            <a:r>
              <a:rPr lang="en-GB" altLang="en-US" sz="2800" dirty="0">
                <a:latin typeface="Arial" charset="0"/>
                <a:cs typeface="Arial" charset="0"/>
              </a:rPr>
              <a:t>Report </a:t>
            </a:r>
            <a:r>
              <a:rPr lang="en-GB" altLang="en-US" sz="2800" dirty="0" smtClean="0">
                <a:latin typeface="Arial" charset="0"/>
                <a:cs typeface="Arial" charset="0"/>
              </a:rPr>
              <a:t>planned &amp;/or post-hoc </a:t>
            </a:r>
            <a:r>
              <a:rPr lang="en-GB" altLang="en-US" sz="2800" dirty="0">
                <a:latin typeface="Arial" charset="0"/>
                <a:cs typeface="Arial" charset="0"/>
              </a:rPr>
              <a:t>tests (if needed)</a:t>
            </a:r>
          </a:p>
          <a:p>
            <a:endParaRPr lang="en-GB" dirty="0"/>
          </a:p>
        </p:txBody>
      </p:sp>
    </p:spTree>
    <p:extLst>
      <p:ext uri="{BB962C8B-B14F-4D97-AF65-F5344CB8AC3E}">
        <p14:creationId xmlns:p14="http://schemas.microsoft.com/office/powerpoint/2010/main" val="219382212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53752"/>
            <a:ext cx="8132440" cy="1143000"/>
          </a:xfrm>
        </p:spPr>
        <p:txBody>
          <a:bodyPr>
            <a:normAutofit fontScale="90000"/>
          </a:bodyPr>
          <a:lstStyle/>
          <a:p>
            <a:r>
              <a:rPr lang="en-GB" altLang="en-US" dirty="0">
                <a:solidFill>
                  <a:schemeClr val="tx1"/>
                </a:solidFill>
              </a:rPr>
              <a:t>Interpretation of ANOVA Output</a:t>
            </a:r>
            <a:endParaRPr lang="en-GB" dirty="0">
              <a:solidFill>
                <a:schemeClr val="tx1"/>
              </a:solidFill>
            </a:endParaRPr>
          </a:p>
        </p:txBody>
      </p:sp>
      <p:sp>
        <p:nvSpPr>
          <p:cNvPr id="3" name="Content Placeholder 2"/>
          <p:cNvSpPr>
            <a:spLocks noGrp="1"/>
          </p:cNvSpPr>
          <p:nvPr>
            <p:ph idx="1"/>
          </p:nvPr>
        </p:nvSpPr>
        <p:spPr>
          <a:xfrm>
            <a:off x="755576" y="1268760"/>
            <a:ext cx="8208912" cy="4114800"/>
          </a:xfrm>
        </p:spPr>
        <p:txBody>
          <a:bodyPr/>
          <a:lstStyle/>
          <a:p>
            <a:pPr eaLnBrk="1" hangingPunct="1">
              <a:lnSpc>
                <a:spcPct val="90000"/>
              </a:lnSpc>
            </a:pPr>
            <a:r>
              <a:rPr lang="en-GB" altLang="en-US" sz="2800" dirty="0"/>
              <a:t>Use your SPSS stats </a:t>
            </a:r>
            <a:r>
              <a:rPr lang="en-GB" altLang="en-US" sz="2800" dirty="0" smtClean="0"/>
              <a:t>book</a:t>
            </a:r>
            <a:endParaRPr lang="en-GB" altLang="en-US" sz="2800" dirty="0"/>
          </a:p>
          <a:p>
            <a:pPr lvl="1" eaLnBrk="1" hangingPunct="1">
              <a:lnSpc>
                <a:spcPct val="90000"/>
              </a:lnSpc>
            </a:pPr>
            <a:r>
              <a:rPr lang="en-GB" altLang="en-US" sz="2400" dirty="0"/>
              <a:t>This is the only way you will understand it for yourself!</a:t>
            </a:r>
          </a:p>
          <a:p>
            <a:pPr eaLnBrk="1" hangingPunct="1">
              <a:lnSpc>
                <a:spcPct val="90000"/>
              </a:lnSpc>
            </a:pPr>
            <a:endParaRPr lang="en-GB" altLang="en-US" sz="2800" dirty="0"/>
          </a:p>
          <a:p>
            <a:pPr eaLnBrk="1" hangingPunct="1">
              <a:lnSpc>
                <a:spcPct val="90000"/>
              </a:lnSpc>
            </a:pPr>
            <a:r>
              <a:rPr lang="en-GB" altLang="en-US" sz="2800" dirty="0"/>
              <a:t>Tells you exactly what to interpret and how to report </a:t>
            </a:r>
            <a:r>
              <a:rPr lang="en-GB" altLang="en-US" sz="2800" dirty="0" smtClean="0"/>
              <a:t>it</a:t>
            </a:r>
            <a:endParaRPr lang="en-GB" altLang="en-US" sz="2800" dirty="0"/>
          </a:p>
          <a:p>
            <a:pPr eaLnBrk="1" hangingPunct="1">
              <a:lnSpc>
                <a:spcPct val="90000"/>
              </a:lnSpc>
            </a:pPr>
            <a:endParaRPr lang="en-GB" altLang="en-US" sz="2800" dirty="0"/>
          </a:p>
          <a:p>
            <a:pPr eaLnBrk="1" hangingPunct="1">
              <a:lnSpc>
                <a:spcPct val="90000"/>
              </a:lnSpc>
            </a:pPr>
            <a:r>
              <a:rPr lang="en-GB" altLang="en-US" sz="2800" dirty="0"/>
              <a:t>Just make sure you have selected the correct </a:t>
            </a:r>
            <a:r>
              <a:rPr lang="en-GB" altLang="en-US" sz="2800" dirty="0" smtClean="0"/>
              <a:t>ANOVA based on your experimental design!</a:t>
            </a:r>
            <a:endParaRPr lang="en-GB" altLang="en-US" sz="2800" dirty="0"/>
          </a:p>
          <a:p>
            <a:endParaRPr lang="en-GB" dirty="0"/>
          </a:p>
        </p:txBody>
      </p:sp>
    </p:spTree>
    <p:extLst>
      <p:ext uri="{BB962C8B-B14F-4D97-AF65-F5344CB8AC3E}">
        <p14:creationId xmlns:p14="http://schemas.microsoft.com/office/powerpoint/2010/main" val="31332851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0040" y="53752"/>
            <a:ext cx="7772400" cy="782960"/>
          </a:xfrm>
        </p:spPr>
        <p:txBody>
          <a:bodyPr/>
          <a:lstStyle/>
          <a:p>
            <a:r>
              <a:rPr lang="en-GB" sz="4000" dirty="0" smtClean="0"/>
              <a:t>Reporting a Mixed ANOVA</a:t>
            </a:r>
            <a:endParaRPr lang="en-GB" sz="4000" dirty="0"/>
          </a:p>
        </p:txBody>
      </p:sp>
      <p:sp>
        <p:nvSpPr>
          <p:cNvPr id="3" name="Content Placeholder 2"/>
          <p:cNvSpPr>
            <a:spLocks noGrp="1"/>
          </p:cNvSpPr>
          <p:nvPr>
            <p:ph idx="1"/>
          </p:nvPr>
        </p:nvSpPr>
        <p:spPr>
          <a:xfrm>
            <a:off x="683568" y="898376"/>
            <a:ext cx="8208912" cy="4114800"/>
          </a:xfrm>
          <a:ln>
            <a:noFill/>
          </a:ln>
        </p:spPr>
        <p:txBody>
          <a:bodyPr>
            <a:normAutofit fontScale="77500" lnSpcReduction="20000"/>
          </a:bodyPr>
          <a:lstStyle/>
          <a:p>
            <a:r>
              <a:rPr lang="en-GB" altLang="en-US" sz="2200" dirty="0" smtClean="0"/>
              <a:t>Start with some general text and a table of </a:t>
            </a:r>
            <a:r>
              <a:rPr lang="en-GB" altLang="en-US" sz="2200" dirty="0" err="1" smtClean="0"/>
              <a:t>descriptives</a:t>
            </a:r>
            <a:r>
              <a:rPr lang="en-GB" altLang="en-US" sz="2200" dirty="0" smtClean="0"/>
              <a:t> or a graph if appropriate</a:t>
            </a:r>
            <a:r>
              <a:rPr lang="en-GB" altLang="en-US" sz="2200" dirty="0" smtClean="0"/>
              <a:t>.</a:t>
            </a:r>
          </a:p>
          <a:p>
            <a:pPr marL="109728" indent="0">
              <a:buNone/>
            </a:pPr>
            <a:endParaRPr lang="en-GB" altLang="en-US" sz="2200" dirty="0" smtClean="0"/>
          </a:p>
          <a:p>
            <a:pPr>
              <a:lnSpc>
                <a:spcPct val="160000"/>
              </a:lnSpc>
            </a:pPr>
            <a:r>
              <a:rPr lang="en-GB" altLang="en-US" sz="2200" dirty="0" smtClean="0"/>
              <a:t>A mixed-model </a:t>
            </a:r>
            <a:r>
              <a:rPr lang="en-GB" altLang="en-US" sz="2200" dirty="0"/>
              <a:t>ANOVA was carried out to explore the impact of a coping intervention on participants’ distress scores across three time periods (referral, waiting period, and after test results). </a:t>
            </a:r>
            <a:r>
              <a:rPr lang="en-GB" altLang="en-US" sz="2200" dirty="0" smtClean="0"/>
              <a:t>There </a:t>
            </a:r>
            <a:r>
              <a:rPr lang="en-GB" altLang="en-US" sz="2200" dirty="0"/>
              <a:t>was no significant interaction between group (intervention or control) and time </a:t>
            </a:r>
            <a:r>
              <a:rPr lang="en-GB" altLang="en-US" sz="2200" b="1" i="1" dirty="0" smtClean="0">
                <a:solidFill>
                  <a:schemeClr val="accent2">
                    <a:lumMod val="60000"/>
                    <a:lumOff val="40000"/>
                  </a:schemeClr>
                </a:solidFill>
              </a:rPr>
              <a:t>F </a:t>
            </a:r>
            <a:r>
              <a:rPr lang="en-GB" altLang="en-US" sz="2200" b="1" dirty="0" smtClean="0">
                <a:solidFill>
                  <a:schemeClr val="accent2">
                    <a:lumMod val="60000"/>
                    <a:lumOff val="40000"/>
                  </a:schemeClr>
                </a:solidFill>
              </a:rPr>
              <a:t>(</a:t>
            </a:r>
            <a:r>
              <a:rPr lang="en-GB" altLang="en-US" sz="2200" b="1" dirty="0">
                <a:solidFill>
                  <a:schemeClr val="accent2">
                    <a:lumMod val="60000"/>
                    <a:lumOff val="40000"/>
                  </a:schemeClr>
                </a:solidFill>
              </a:rPr>
              <a:t>2,518) = 1.9, </a:t>
            </a:r>
            <a:r>
              <a:rPr lang="en-GB" altLang="en-US" sz="2200" b="1" i="1" dirty="0">
                <a:solidFill>
                  <a:schemeClr val="accent2">
                    <a:lumMod val="60000"/>
                    <a:lumOff val="40000"/>
                  </a:schemeClr>
                </a:solidFill>
              </a:rPr>
              <a:t>p</a:t>
            </a:r>
            <a:r>
              <a:rPr lang="en-GB" altLang="en-US" sz="2200" b="1" dirty="0">
                <a:solidFill>
                  <a:schemeClr val="accent2">
                    <a:lumMod val="60000"/>
                    <a:lumOff val="40000"/>
                  </a:schemeClr>
                </a:solidFill>
              </a:rPr>
              <a:t>&gt;.05</a:t>
            </a:r>
            <a:r>
              <a:rPr lang="en-GB" altLang="en-US" sz="2200" b="1" dirty="0" smtClean="0">
                <a:solidFill>
                  <a:schemeClr val="accent2">
                    <a:lumMod val="60000"/>
                    <a:lumOff val="40000"/>
                  </a:schemeClr>
                </a:solidFill>
              </a:rPr>
              <a:t>)</a:t>
            </a:r>
            <a:r>
              <a:rPr lang="en-GB" altLang="en-US" sz="2200" dirty="0" smtClean="0"/>
              <a:t>. </a:t>
            </a:r>
            <a:r>
              <a:rPr lang="en-GB" altLang="en-US" sz="2200" dirty="0"/>
              <a:t>There was a significant main effect for time </a:t>
            </a:r>
            <a:r>
              <a:rPr lang="en-GB" altLang="en-US" sz="2200" b="1" i="1" dirty="0" smtClean="0">
                <a:solidFill>
                  <a:schemeClr val="accent2">
                    <a:lumMod val="60000"/>
                    <a:lumOff val="40000"/>
                  </a:schemeClr>
                </a:solidFill>
              </a:rPr>
              <a:t>F </a:t>
            </a:r>
            <a:r>
              <a:rPr lang="en-GB" altLang="en-US" sz="2200" b="1" dirty="0" smtClean="0">
                <a:solidFill>
                  <a:schemeClr val="accent2">
                    <a:lumMod val="60000"/>
                    <a:lumOff val="40000"/>
                  </a:schemeClr>
                </a:solidFill>
              </a:rPr>
              <a:t>(</a:t>
            </a:r>
            <a:r>
              <a:rPr lang="en-GB" altLang="en-US" sz="2200" b="1" dirty="0">
                <a:solidFill>
                  <a:schemeClr val="accent2">
                    <a:lumMod val="60000"/>
                    <a:lumOff val="40000"/>
                  </a:schemeClr>
                </a:solidFill>
              </a:rPr>
              <a:t>2,518) = 11.3, </a:t>
            </a:r>
            <a:r>
              <a:rPr lang="en-GB" altLang="en-US" sz="2200" b="1" i="1" dirty="0">
                <a:solidFill>
                  <a:schemeClr val="accent2">
                    <a:lumMod val="60000"/>
                    <a:lumOff val="40000"/>
                  </a:schemeClr>
                </a:solidFill>
              </a:rPr>
              <a:t>p</a:t>
            </a:r>
            <a:r>
              <a:rPr lang="en-GB" altLang="en-US" sz="2200" b="1" dirty="0">
                <a:solidFill>
                  <a:schemeClr val="accent2">
                    <a:lumMod val="60000"/>
                    <a:lumOff val="40000"/>
                  </a:schemeClr>
                </a:solidFill>
              </a:rPr>
              <a:t>&lt;.01.  </a:t>
            </a:r>
            <a:r>
              <a:rPr lang="en-GB" altLang="en-US" sz="2200" dirty="0"/>
              <a:t>The main effect comparing the intervention with control was not significant</a:t>
            </a:r>
            <a:r>
              <a:rPr lang="en-GB" altLang="en-US" sz="2200" i="1" dirty="0"/>
              <a:t> </a:t>
            </a:r>
            <a:r>
              <a:rPr lang="en-GB" altLang="en-US" sz="2200" b="1" i="1" dirty="0" smtClean="0">
                <a:solidFill>
                  <a:schemeClr val="accent2">
                    <a:lumMod val="60000"/>
                    <a:lumOff val="40000"/>
                  </a:schemeClr>
                </a:solidFill>
              </a:rPr>
              <a:t>F </a:t>
            </a:r>
            <a:r>
              <a:rPr lang="en-GB" altLang="en-US" sz="2200" b="1" dirty="0" smtClean="0">
                <a:solidFill>
                  <a:schemeClr val="accent2">
                    <a:lumMod val="60000"/>
                    <a:lumOff val="40000"/>
                  </a:schemeClr>
                </a:solidFill>
              </a:rPr>
              <a:t>(</a:t>
            </a:r>
            <a:r>
              <a:rPr lang="en-GB" altLang="en-US" sz="2200" b="1" dirty="0">
                <a:solidFill>
                  <a:schemeClr val="accent2">
                    <a:lumMod val="60000"/>
                    <a:lumOff val="40000"/>
                  </a:schemeClr>
                </a:solidFill>
              </a:rPr>
              <a:t>2, 259) = .01 , </a:t>
            </a:r>
            <a:r>
              <a:rPr lang="en-GB" altLang="en-US" sz="2200" b="1" i="1" dirty="0" smtClean="0">
                <a:solidFill>
                  <a:schemeClr val="accent2">
                    <a:lumMod val="60000"/>
                    <a:lumOff val="40000"/>
                  </a:schemeClr>
                </a:solidFill>
              </a:rPr>
              <a:t>p</a:t>
            </a:r>
            <a:r>
              <a:rPr lang="en-GB" altLang="en-US" sz="2200" b="1" dirty="0" smtClean="0">
                <a:solidFill>
                  <a:schemeClr val="accent2">
                    <a:lumMod val="60000"/>
                    <a:lumOff val="40000"/>
                  </a:schemeClr>
                </a:solidFill>
              </a:rPr>
              <a:t> &gt;.</a:t>
            </a:r>
            <a:r>
              <a:rPr lang="en-GB" altLang="en-US" sz="2200" b="1" dirty="0">
                <a:solidFill>
                  <a:schemeClr val="accent2">
                    <a:lumMod val="60000"/>
                    <a:lumOff val="40000"/>
                  </a:schemeClr>
                </a:solidFill>
              </a:rPr>
              <a:t>05</a:t>
            </a:r>
            <a:r>
              <a:rPr lang="en-GB" altLang="en-US" sz="2200" dirty="0"/>
              <a:t>,</a:t>
            </a:r>
            <a:r>
              <a:rPr lang="en-GB" altLang="en-US" sz="2200" dirty="0">
                <a:solidFill>
                  <a:srgbClr val="FFFF00"/>
                </a:solidFill>
              </a:rPr>
              <a:t> </a:t>
            </a:r>
            <a:r>
              <a:rPr lang="en-GB" altLang="en-US" sz="2200" dirty="0"/>
              <a:t>suggesting that the intervention was not more effective than the control condition in reducing </a:t>
            </a:r>
            <a:r>
              <a:rPr lang="en-GB" altLang="en-US" sz="2200" dirty="0" smtClean="0"/>
              <a:t>distress.</a:t>
            </a:r>
            <a:endParaRPr lang="en-GB" altLang="en-US" sz="2200" dirty="0"/>
          </a:p>
          <a:p>
            <a:pPr marL="0" indent="0">
              <a:buNone/>
            </a:pPr>
            <a:endParaRPr lang="en-GB" sz="2200" dirty="0"/>
          </a:p>
        </p:txBody>
      </p:sp>
    </p:spTree>
    <p:extLst>
      <p:ext uri="{BB962C8B-B14F-4D97-AF65-F5344CB8AC3E}">
        <p14:creationId xmlns:p14="http://schemas.microsoft.com/office/powerpoint/2010/main" val="310002046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8856984" cy="1143000"/>
          </a:xfrm>
        </p:spPr>
        <p:txBody>
          <a:bodyPr>
            <a:normAutofit fontScale="90000"/>
          </a:bodyPr>
          <a:lstStyle/>
          <a:p>
            <a:pPr algn="ctr"/>
            <a:r>
              <a:rPr lang="en-GB" sz="4000" dirty="0" smtClean="0">
                <a:solidFill>
                  <a:schemeClr val="tx1"/>
                </a:solidFill>
              </a:rPr>
              <a:t>Exploring significant main effects when there are more than 2 levels</a:t>
            </a:r>
            <a:endParaRPr lang="en-GB" sz="4000" dirty="0">
              <a:solidFill>
                <a:schemeClr val="tx1"/>
              </a:solidFill>
            </a:endParaRPr>
          </a:p>
        </p:txBody>
      </p:sp>
      <p:sp>
        <p:nvSpPr>
          <p:cNvPr id="3" name="Content Placeholder 2"/>
          <p:cNvSpPr>
            <a:spLocks noGrp="1"/>
          </p:cNvSpPr>
          <p:nvPr>
            <p:ph idx="1"/>
          </p:nvPr>
        </p:nvSpPr>
        <p:spPr>
          <a:xfrm>
            <a:off x="611560" y="1700808"/>
            <a:ext cx="8208912" cy="4114800"/>
          </a:xfrm>
        </p:spPr>
        <p:txBody>
          <a:bodyPr/>
          <a:lstStyle/>
          <a:p>
            <a:r>
              <a:rPr lang="en-GB" altLang="en-US" sz="2800" dirty="0"/>
              <a:t>Are you expecting differences at the start of your study?</a:t>
            </a:r>
          </a:p>
          <a:p>
            <a:pPr lvl="1"/>
            <a:r>
              <a:rPr lang="en-GB" altLang="en-US" sz="2400" dirty="0" smtClean="0"/>
              <a:t>Planned </a:t>
            </a:r>
            <a:r>
              <a:rPr lang="en-GB" altLang="en-US" sz="2400" dirty="0"/>
              <a:t>comparisons (more </a:t>
            </a:r>
            <a:r>
              <a:rPr lang="en-GB" altLang="en-US" sz="2400" dirty="0" smtClean="0"/>
              <a:t>on this next </a:t>
            </a:r>
            <a:r>
              <a:rPr lang="en-GB" altLang="en-US" sz="2400" dirty="0"/>
              <a:t>week)</a:t>
            </a:r>
          </a:p>
          <a:p>
            <a:pPr marL="0" indent="0">
              <a:buNone/>
            </a:pPr>
            <a:endParaRPr lang="en-GB" altLang="en-US" sz="1100" dirty="0"/>
          </a:p>
          <a:p>
            <a:r>
              <a:rPr lang="en-GB" altLang="en-US" sz="2800" dirty="0"/>
              <a:t>Are you wanting to explore non-hypothesised differences?</a:t>
            </a:r>
          </a:p>
          <a:p>
            <a:pPr lvl="1"/>
            <a:r>
              <a:rPr lang="en-GB" altLang="en-US" sz="2400" dirty="0"/>
              <a:t>Post-hoc comparisons </a:t>
            </a:r>
            <a:r>
              <a:rPr lang="en-GB" altLang="en-US" sz="2400" dirty="0" smtClean="0"/>
              <a:t>for between-subject factors (e.g., Tukey, </a:t>
            </a:r>
            <a:r>
              <a:rPr lang="en-GB" altLang="en-US" sz="2400" dirty="0" err="1" smtClean="0"/>
              <a:t>Scheffe</a:t>
            </a:r>
            <a:r>
              <a:rPr lang="en-GB" altLang="en-US" sz="2400" dirty="0" smtClean="0"/>
              <a:t>)</a:t>
            </a:r>
          </a:p>
          <a:p>
            <a:pPr lvl="1"/>
            <a:r>
              <a:rPr lang="en-GB" altLang="en-US" sz="2400" dirty="0" smtClean="0"/>
              <a:t>Comparing main effects for within-subject factors (e.g., </a:t>
            </a:r>
            <a:r>
              <a:rPr lang="en-GB" altLang="en-US" sz="2400" dirty="0" err="1" smtClean="0"/>
              <a:t>Bonferroni</a:t>
            </a:r>
            <a:r>
              <a:rPr lang="en-GB" altLang="en-US" sz="2400" dirty="0" smtClean="0"/>
              <a:t>)</a:t>
            </a:r>
            <a:endParaRPr lang="en-GB" altLang="en-US" sz="2400" dirty="0"/>
          </a:p>
          <a:p>
            <a:endParaRPr lang="en-GB" dirty="0"/>
          </a:p>
        </p:txBody>
      </p:sp>
    </p:spTree>
    <p:extLst>
      <p:ext uri="{BB962C8B-B14F-4D97-AF65-F5344CB8AC3E}">
        <p14:creationId xmlns:p14="http://schemas.microsoft.com/office/powerpoint/2010/main" val="197120000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44624"/>
            <a:ext cx="7772400" cy="854968"/>
          </a:xfrm>
        </p:spPr>
        <p:txBody>
          <a:bodyPr/>
          <a:lstStyle/>
          <a:p>
            <a:pPr algn="ctr"/>
            <a:r>
              <a:rPr lang="en-GB" dirty="0" smtClean="0">
                <a:solidFill>
                  <a:schemeClr val="tx1"/>
                </a:solidFill>
              </a:rPr>
              <a:t>Post-hoc comparisons</a:t>
            </a:r>
            <a:endParaRPr lang="en-GB" dirty="0">
              <a:solidFill>
                <a:schemeClr val="tx1"/>
              </a:solidFill>
            </a:endParaRPr>
          </a:p>
        </p:txBody>
      </p:sp>
      <p:sp>
        <p:nvSpPr>
          <p:cNvPr id="3" name="Content Placeholder 2"/>
          <p:cNvSpPr>
            <a:spLocks noGrp="1"/>
          </p:cNvSpPr>
          <p:nvPr>
            <p:ph idx="1"/>
          </p:nvPr>
        </p:nvSpPr>
        <p:spPr>
          <a:xfrm>
            <a:off x="432504" y="908720"/>
            <a:ext cx="8676000" cy="2232248"/>
          </a:xfrm>
        </p:spPr>
        <p:txBody>
          <a:bodyPr>
            <a:normAutofit lnSpcReduction="10000"/>
          </a:bodyPr>
          <a:lstStyle/>
          <a:p>
            <a:r>
              <a:rPr lang="en-GB" sz="3000" dirty="0" smtClean="0"/>
              <a:t>If you have a significant main effect of a between-subjects factor with more than 2 levels:</a:t>
            </a:r>
          </a:p>
          <a:p>
            <a:pPr lvl="1"/>
            <a:r>
              <a:rPr lang="en-GB" dirty="0" smtClean="0"/>
              <a:t>E.g., 3 groups (Caffeine, Placebo, No caffeine)</a:t>
            </a:r>
          </a:p>
          <a:p>
            <a:pPr lvl="1"/>
            <a:r>
              <a:rPr lang="en-GB" dirty="0" smtClean="0"/>
              <a:t>You can ask SPSS to perform post-hoc tests</a:t>
            </a:r>
            <a:endParaRPr lang="en-GB" dirty="0"/>
          </a:p>
        </p:txBody>
      </p:sp>
      <p:pic>
        <p:nvPicPr>
          <p:cNvPr id="4" name="Picture 3" descr="Univariate"/>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03848" y="2996952"/>
            <a:ext cx="4187667" cy="3672408"/>
          </a:xfrm>
          <a:prstGeom prst="rect">
            <a:avLst/>
          </a:prstGeom>
        </p:spPr>
      </p:pic>
      <p:sp>
        <p:nvSpPr>
          <p:cNvPr id="5" name="Oval 4"/>
          <p:cNvSpPr/>
          <p:nvPr/>
        </p:nvSpPr>
        <p:spPr bwMode="auto">
          <a:xfrm>
            <a:off x="6383403" y="4005064"/>
            <a:ext cx="1008112" cy="432048"/>
          </a:xfrm>
          <a:prstGeom prst="ellipse">
            <a:avLst/>
          </a:prstGeom>
          <a:noFill/>
          <a:ln w="3810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a:endParaRPr>
          </a:p>
        </p:txBody>
      </p:sp>
    </p:spTree>
    <p:extLst>
      <p:ext uri="{BB962C8B-B14F-4D97-AF65-F5344CB8AC3E}">
        <p14:creationId xmlns:p14="http://schemas.microsoft.com/office/powerpoint/2010/main" val="188613363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6632"/>
            <a:ext cx="7772400" cy="854968"/>
          </a:xfrm>
        </p:spPr>
        <p:txBody>
          <a:bodyPr/>
          <a:lstStyle/>
          <a:p>
            <a:pPr algn="ctr"/>
            <a:r>
              <a:rPr lang="en-GB" dirty="0" smtClean="0">
                <a:solidFill>
                  <a:schemeClr val="tx1"/>
                </a:solidFill>
              </a:rPr>
              <a:t>Post-hoc comparisons</a:t>
            </a:r>
            <a:endParaRPr lang="en-GB" dirty="0">
              <a:solidFill>
                <a:schemeClr val="tx1"/>
              </a:solidFill>
            </a:endParaRPr>
          </a:p>
        </p:txBody>
      </p:sp>
      <p:pic>
        <p:nvPicPr>
          <p:cNvPr id="4" name="Content Placeholder 3" descr="Univariate: Post Hoc Multiple Comparisons for Observed Means"/>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48975" y="980728"/>
            <a:ext cx="4783465" cy="4491422"/>
          </a:xfrm>
        </p:spPr>
      </p:pic>
      <p:sp>
        <p:nvSpPr>
          <p:cNvPr id="5" name="TextBox 4"/>
          <p:cNvSpPr txBox="1"/>
          <p:nvPr/>
        </p:nvSpPr>
        <p:spPr>
          <a:xfrm>
            <a:off x="179512" y="2089879"/>
            <a:ext cx="3024336" cy="3139321"/>
          </a:xfrm>
          <a:prstGeom prst="rect">
            <a:avLst/>
          </a:prstGeom>
          <a:noFill/>
        </p:spPr>
        <p:txBody>
          <a:bodyPr wrap="square" rtlCol="0">
            <a:spAutoFit/>
          </a:bodyPr>
          <a:lstStyle/>
          <a:p>
            <a:r>
              <a:rPr lang="en-GB" dirty="0" smtClean="0"/>
              <a:t>Some post-hoc tests are more conservative than others. Depending on the statistics book you read some would recommend using Tukey, while others would recommend </a:t>
            </a:r>
            <a:r>
              <a:rPr lang="en-GB" dirty="0" err="1" smtClean="0"/>
              <a:t>Scheffe</a:t>
            </a:r>
            <a:r>
              <a:rPr lang="en-GB" dirty="0" smtClean="0"/>
              <a:t>, and others </a:t>
            </a:r>
            <a:r>
              <a:rPr lang="en-GB" dirty="0" err="1" smtClean="0"/>
              <a:t>Bonferroni</a:t>
            </a:r>
            <a:r>
              <a:rPr lang="en-GB" dirty="0" smtClean="0"/>
              <a:t>. I have ticked all of these so you can see the difference in the values they produce. </a:t>
            </a:r>
            <a:endParaRPr lang="en-GB" dirty="0"/>
          </a:p>
        </p:txBody>
      </p:sp>
      <p:sp>
        <p:nvSpPr>
          <p:cNvPr id="6" name="TextBox 5"/>
          <p:cNvSpPr txBox="1"/>
          <p:nvPr/>
        </p:nvSpPr>
        <p:spPr>
          <a:xfrm>
            <a:off x="971600" y="993502"/>
            <a:ext cx="2088232" cy="923330"/>
          </a:xfrm>
          <a:prstGeom prst="rect">
            <a:avLst/>
          </a:prstGeom>
          <a:noFill/>
        </p:spPr>
        <p:txBody>
          <a:bodyPr wrap="square" rtlCol="0">
            <a:spAutoFit/>
          </a:bodyPr>
          <a:lstStyle/>
          <a:p>
            <a:r>
              <a:rPr lang="en-GB" dirty="0" smtClean="0"/>
              <a:t>Move the variable in to the ‘Post Hoc Tests for:’ box</a:t>
            </a:r>
            <a:endParaRPr lang="en-GB" dirty="0"/>
          </a:p>
        </p:txBody>
      </p:sp>
      <p:sp>
        <p:nvSpPr>
          <p:cNvPr id="7" name="Rectangle 6"/>
          <p:cNvSpPr/>
          <p:nvPr/>
        </p:nvSpPr>
        <p:spPr bwMode="auto">
          <a:xfrm>
            <a:off x="899592" y="993501"/>
            <a:ext cx="2160240" cy="1096377"/>
          </a:xfrm>
          <a:prstGeom prst="rect">
            <a:avLst/>
          </a:prstGeom>
          <a:noFill/>
          <a:ln w="38100" cap="flat" cmpd="sng" algn="ctr">
            <a:solidFill>
              <a:schemeClr val="accent2">
                <a:lumMod val="7500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a:endParaRPr>
          </a:p>
        </p:txBody>
      </p:sp>
      <p:cxnSp>
        <p:nvCxnSpPr>
          <p:cNvPr id="9" name="Straight Arrow Connector 8"/>
          <p:cNvCxnSpPr>
            <a:stCxn id="7" idx="3"/>
          </p:cNvCxnSpPr>
          <p:nvPr/>
        </p:nvCxnSpPr>
        <p:spPr bwMode="auto">
          <a:xfrm>
            <a:off x="3059832" y="1541690"/>
            <a:ext cx="3168352" cy="159118"/>
          </a:xfrm>
          <a:prstGeom prst="straightConnector1">
            <a:avLst/>
          </a:prstGeom>
          <a:solidFill>
            <a:schemeClr val="accent1"/>
          </a:solidFill>
          <a:ln w="38100" cap="flat" cmpd="sng" algn="ctr">
            <a:solidFill>
              <a:schemeClr val="accent2">
                <a:lumMod val="75000"/>
              </a:schemeClr>
            </a:solidFill>
            <a:prstDash val="solid"/>
            <a:round/>
            <a:headEnd type="none" w="med" len="med"/>
            <a:tailEnd type="arrow"/>
          </a:ln>
          <a:effectLst/>
        </p:spPr>
      </p:cxnSp>
      <p:sp>
        <p:nvSpPr>
          <p:cNvPr id="10" name="Right Arrow Callout 9"/>
          <p:cNvSpPr/>
          <p:nvPr/>
        </p:nvSpPr>
        <p:spPr bwMode="auto">
          <a:xfrm>
            <a:off x="136959" y="2111779"/>
            <a:ext cx="3816424" cy="3360371"/>
          </a:xfrm>
          <a:prstGeom prst="rightArrowCallout">
            <a:avLst>
              <a:gd name="adj1" fmla="val 14291"/>
              <a:gd name="adj2" fmla="val 14261"/>
              <a:gd name="adj3" fmla="val 13590"/>
              <a:gd name="adj4" fmla="val 80537"/>
            </a:avLst>
          </a:prstGeom>
          <a:noFill/>
          <a:ln w="38100" cap="flat" cmpd="sng" algn="ctr">
            <a:solidFill>
              <a:schemeClr val="accent2">
                <a:lumMod val="7500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a:endParaRPr>
          </a:p>
        </p:txBody>
      </p:sp>
    </p:spTree>
    <p:extLst>
      <p:ext uri="{BB962C8B-B14F-4D97-AF65-F5344CB8AC3E}">
        <p14:creationId xmlns:p14="http://schemas.microsoft.com/office/powerpoint/2010/main" val="50604016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44624"/>
            <a:ext cx="8208912" cy="854968"/>
          </a:xfrm>
        </p:spPr>
        <p:txBody>
          <a:bodyPr/>
          <a:lstStyle/>
          <a:p>
            <a:pPr algn="ctr"/>
            <a:r>
              <a:rPr lang="en-GB" sz="3600" dirty="0" smtClean="0">
                <a:solidFill>
                  <a:schemeClr val="tx1"/>
                </a:solidFill>
              </a:rPr>
              <a:t>SPSS Output: Post-hoc comparisons</a:t>
            </a:r>
            <a:endParaRPr lang="en-GB" sz="3600" dirty="0">
              <a:solidFill>
                <a:schemeClr val="tx1"/>
              </a:solidFill>
            </a:endParaRPr>
          </a:p>
        </p:txBody>
      </p:sp>
      <p:pic>
        <p:nvPicPr>
          <p:cNvPr id="5" name="Picture 4" descr="*Output3 [Document5] - IBM SPSS Statistics Viewer"/>
          <p:cNvPicPr>
            <a:picLocks noChangeAspect="1"/>
          </p:cNvPicPr>
          <p:nvPr/>
        </p:nvPicPr>
        <p:blipFill rotWithShape="1">
          <a:blip r:embed="rId2">
            <a:extLst>
              <a:ext uri="{28A0092B-C50C-407E-A947-70E740481C1C}">
                <a14:useLocalDpi xmlns:a14="http://schemas.microsoft.com/office/drawing/2010/main" val="0"/>
              </a:ext>
            </a:extLst>
          </a:blip>
          <a:srcRect l="16163" t="22884" r="36628" b="11444"/>
          <a:stretch/>
        </p:blipFill>
        <p:spPr>
          <a:xfrm>
            <a:off x="1115616" y="692696"/>
            <a:ext cx="7285398" cy="6097513"/>
          </a:xfrm>
          <a:prstGeom prst="rect">
            <a:avLst/>
          </a:prstGeom>
        </p:spPr>
      </p:pic>
    </p:spTree>
    <p:extLst>
      <p:ext uri="{BB962C8B-B14F-4D97-AF65-F5344CB8AC3E}">
        <p14:creationId xmlns:p14="http://schemas.microsoft.com/office/powerpoint/2010/main" val="7021574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332656"/>
            <a:ext cx="7772400" cy="720080"/>
          </a:xfrm>
        </p:spPr>
        <p:txBody>
          <a:bodyPr/>
          <a:lstStyle/>
          <a:p>
            <a:r>
              <a:rPr lang="en-GB" sz="4000" dirty="0" smtClean="0">
                <a:solidFill>
                  <a:schemeClr val="tx1"/>
                </a:solidFill>
              </a:rPr>
              <a:t>Reporting post-hoc analyses</a:t>
            </a:r>
            <a:endParaRPr lang="en-GB" sz="4000" dirty="0">
              <a:solidFill>
                <a:schemeClr val="tx1"/>
              </a:solidFill>
            </a:endParaRPr>
          </a:p>
        </p:txBody>
      </p:sp>
      <p:sp>
        <p:nvSpPr>
          <p:cNvPr id="3" name="Content Placeholder 2"/>
          <p:cNvSpPr>
            <a:spLocks noGrp="1"/>
          </p:cNvSpPr>
          <p:nvPr>
            <p:ph idx="1"/>
          </p:nvPr>
        </p:nvSpPr>
        <p:spPr>
          <a:xfrm>
            <a:off x="251520" y="1916832"/>
            <a:ext cx="8604448" cy="4104456"/>
          </a:xfrm>
        </p:spPr>
        <p:txBody>
          <a:bodyPr/>
          <a:lstStyle/>
          <a:p>
            <a:r>
              <a:rPr lang="en-GB" altLang="en-US" sz="2800" dirty="0"/>
              <a:t>Use your SPSS stats </a:t>
            </a:r>
            <a:r>
              <a:rPr lang="en-GB" altLang="en-US" sz="2800" dirty="0" smtClean="0"/>
              <a:t>book</a:t>
            </a:r>
            <a:r>
              <a:rPr lang="en-GB" altLang="en-US" sz="2400" dirty="0" smtClean="0"/>
              <a:t> to see how you report post-hoc analyses.</a:t>
            </a:r>
          </a:p>
          <a:p>
            <a:r>
              <a:rPr lang="en-GB" altLang="en-US" sz="2400" dirty="0" smtClean="0"/>
              <a:t>The information you present should include:</a:t>
            </a:r>
          </a:p>
          <a:p>
            <a:pPr lvl="1"/>
            <a:r>
              <a:rPr lang="en-GB" altLang="en-US" sz="2400" dirty="0" smtClean="0"/>
              <a:t>The type of post-hoc test</a:t>
            </a:r>
          </a:p>
          <a:p>
            <a:pPr lvl="1"/>
            <a:r>
              <a:rPr lang="en-GB" altLang="en-US" sz="2400" dirty="0" smtClean="0"/>
              <a:t>The mean and Standard Deviation values for each group</a:t>
            </a:r>
          </a:p>
          <a:p>
            <a:pPr lvl="1"/>
            <a:r>
              <a:rPr lang="en-GB" altLang="en-US" sz="2400" dirty="0" smtClean="0"/>
              <a:t>The Sig value for each comparison.</a:t>
            </a:r>
          </a:p>
        </p:txBody>
      </p:sp>
    </p:spTree>
    <p:extLst>
      <p:ext uri="{BB962C8B-B14F-4D97-AF65-F5344CB8AC3E}">
        <p14:creationId xmlns:p14="http://schemas.microsoft.com/office/powerpoint/2010/main" val="287395231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44624"/>
            <a:ext cx="8856984" cy="1440160"/>
          </a:xfrm>
        </p:spPr>
        <p:txBody>
          <a:bodyPr>
            <a:normAutofit/>
          </a:bodyPr>
          <a:lstStyle/>
          <a:p>
            <a:pPr algn="ctr"/>
            <a:r>
              <a:rPr lang="en-GB" altLang="en-US" dirty="0" smtClean="0">
                <a:solidFill>
                  <a:schemeClr val="tx1"/>
                </a:solidFill>
              </a:rPr>
              <a:t>Comparing significant main </a:t>
            </a:r>
            <a:r>
              <a:rPr lang="en-GB" altLang="en-US" dirty="0">
                <a:solidFill>
                  <a:schemeClr val="tx1"/>
                </a:solidFill>
              </a:rPr>
              <a:t>effects for within-subject factors</a:t>
            </a:r>
            <a:endParaRPr lang="en-GB" dirty="0">
              <a:solidFill>
                <a:schemeClr val="tx1"/>
              </a:solidFill>
            </a:endParaRPr>
          </a:p>
        </p:txBody>
      </p:sp>
      <p:sp>
        <p:nvSpPr>
          <p:cNvPr id="3" name="Content Placeholder 2"/>
          <p:cNvSpPr>
            <a:spLocks noGrp="1"/>
          </p:cNvSpPr>
          <p:nvPr>
            <p:ph idx="1"/>
          </p:nvPr>
        </p:nvSpPr>
        <p:spPr>
          <a:xfrm>
            <a:off x="611560" y="1772816"/>
            <a:ext cx="8352928" cy="4680520"/>
          </a:xfrm>
        </p:spPr>
        <p:txBody>
          <a:bodyPr>
            <a:normAutofit fontScale="85000" lnSpcReduction="10000"/>
          </a:bodyPr>
          <a:lstStyle/>
          <a:p>
            <a:pPr>
              <a:lnSpc>
                <a:spcPct val="150000"/>
              </a:lnSpc>
            </a:pPr>
            <a:r>
              <a:rPr lang="en-GB" sz="3000" dirty="0"/>
              <a:t>If you have a significant main effect of a </a:t>
            </a:r>
            <a:r>
              <a:rPr lang="en-GB" sz="3000" dirty="0" smtClean="0"/>
              <a:t>within-subjects </a:t>
            </a:r>
            <a:r>
              <a:rPr lang="en-GB" sz="3000" dirty="0"/>
              <a:t>factor with more than 2 levels:</a:t>
            </a:r>
          </a:p>
          <a:p>
            <a:pPr lvl="1">
              <a:lnSpc>
                <a:spcPct val="150000"/>
              </a:lnSpc>
            </a:pPr>
            <a:r>
              <a:rPr lang="en-GB" dirty="0" smtClean="0"/>
              <a:t>SPSS can </a:t>
            </a:r>
            <a:r>
              <a:rPr lang="en-GB" dirty="0"/>
              <a:t>perform </a:t>
            </a:r>
            <a:r>
              <a:rPr lang="en-GB" dirty="0" smtClean="0"/>
              <a:t>Pairwise comparisons</a:t>
            </a:r>
          </a:p>
          <a:p>
            <a:pPr>
              <a:lnSpc>
                <a:spcPct val="150000"/>
              </a:lnSpc>
            </a:pPr>
            <a:r>
              <a:rPr lang="en-US" altLang="en-US" sz="3000" dirty="0" smtClean="0"/>
              <a:t>E.g., In </a:t>
            </a:r>
            <a:r>
              <a:rPr lang="en-US" altLang="en-US" sz="3000" dirty="0"/>
              <a:t>our coping intervention example there was a significant main effect of </a:t>
            </a:r>
            <a:r>
              <a:rPr lang="en-US" altLang="en-US" sz="3000" dirty="0" smtClean="0"/>
              <a:t>time (3 levels) </a:t>
            </a:r>
            <a:endParaRPr lang="en-US" altLang="en-US" sz="3000" dirty="0"/>
          </a:p>
          <a:p>
            <a:pPr>
              <a:lnSpc>
                <a:spcPct val="150000"/>
              </a:lnSpc>
            </a:pPr>
            <a:r>
              <a:rPr lang="en-US" altLang="en-US" sz="3000" dirty="0" smtClean="0"/>
              <a:t>Where </a:t>
            </a:r>
            <a:r>
              <a:rPr lang="en-US" altLang="en-US" sz="3000" dirty="0"/>
              <a:t>does the difference lie?</a:t>
            </a:r>
          </a:p>
          <a:p>
            <a:pPr lvl="1">
              <a:lnSpc>
                <a:spcPct val="150000"/>
              </a:lnSpc>
            </a:pPr>
            <a:r>
              <a:rPr lang="en-US" altLang="en-US" dirty="0"/>
              <a:t>Time1 &amp; Time 3?  Time2 &amp; Time3? Time1 &amp; Time2?  All?</a:t>
            </a:r>
            <a:endParaRPr lang="en-GB" dirty="0"/>
          </a:p>
          <a:p>
            <a:pPr>
              <a:lnSpc>
                <a:spcPct val="150000"/>
              </a:lnSpc>
            </a:pPr>
            <a:endParaRPr lang="en-GB" dirty="0"/>
          </a:p>
        </p:txBody>
      </p:sp>
    </p:spTree>
    <p:extLst>
      <p:ext uri="{BB962C8B-B14F-4D97-AF65-F5344CB8AC3E}">
        <p14:creationId xmlns:p14="http://schemas.microsoft.com/office/powerpoint/2010/main" val="211887460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6632"/>
            <a:ext cx="7772400" cy="864096"/>
          </a:xfrm>
        </p:spPr>
        <p:txBody>
          <a:bodyPr/>
          <a:lstStyle/>
          <a:p>
            <a:pPr algn="ctr"/>
            <a:r>
              <a:rPr lang="en-GB" dirty="0" smtClean="0">
                <a:solidFill>
                  <a:schemeClr val="tx1"/>
                </a:solidFill>
              </a:rPr>
              <a:t>Pairwise Comparisons</a:t>
            </a:r>
            <a:endParaRPr lang="en-GB" dirty="0">
              <a:solidFill>
                <a:schemeClr val="tx1"/>
              </a:solidFill>
            </a:endParaRPr>
          </a:p>
        </p:txBody>
      </p:sp>
      <p:pic>
        <p:nvPicPr>
          <p:cNvPr id="4" name="Content Placeholder 3" descr="Repeated Measures"/>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15616" y="1124744"/>
            <a:ext cx="6158149" cy="5400600"/>
          </a:xfrm>
        </p:spPr>
      </p:pic>
      <p:sp>
        <p:nvSpPr>
          <p:cNvPr id="5" name="Oval 4"/>
          <p:cNvSpPr/>
          <p:nvPr/>
        </p:nvSpPr>
        <p:spPr bwMode="auto">
          <a:xfrm>
            <a:off x="5940152" y="3140968"/>
            <a:ext cx="1224136" cy="576064"/>
          </a:xfrm>
          <a:prstGeom prst="ellipse">
            <a:avLst/>
          </a:prstGeom>
          <a:noFill/>
          <a:ln w="3810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a:endParaRPr>
          </a:p>
        </p:txBody>
      </p:sp>
    </p:spTree>
    <p:extLst>
      <p:ext uri="{BB962C8B-B14F-4D97-AF65-F5344CB8AC3E}">
        <p14:creationId xmlns:p14="http://schemas.microsoft.com/office/powerpoint/2010/main" val="167559005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44624"/>
            <a:ext cx="7772400" cy="936104"/>
          </a:xfrm>
        </p:spPr>
        <p:txBody>
          <a:bodyPr/>
          <a:lstStyle/>
          <a:p>
            <a:pPr algn="ctr"/>
            <a:r>
              <a:rPr lang="en-GB" dirty="0" smtClean="0">
                <a:solidFill>
                  <a:schemeClr val="tx1"/>
                </a:solidFill>
              </a:rPr>
              <a:t>Pairwise Comparisons</a:t>
            </a:r>
            <a:endParaRPr lang="en-GB" dirty="0">
              <a:solidFill>
                <a:schemeClr val="tx1"/>
              </a:solidFill>
            </a:endParaRPr>
          </a:p>
        </p:txBody>
      </p:sp>
      <p:pic>
        <p:nvPicPr>
          <p:cNvPr id="4" name="Content Placeholder 3" descr="Repeated Measures: Options"/>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15616" y="931047"/>
            <a:ext cx="5400600" cy="5826661"/>
          </a:xfrm>
        </p:spPr>
      </p:pic>
      <p:sp>
        <p:nvSpPr>
          <p:cNvPr id="5" name="TextBox 4"/>
          <p:cNvSpPr txBox="1"/>
          <p:nvPr/>
        </p:nvSpPr>
        <p:spPr>
          <a:xfrm>
            <a:off x="6588224" y="1412776"/>
            <a:ext cx="2304256" cy="1015663"/>
          </a:xfrm>
          <a:prstGeom prst="rect">
            <a:avLst/>
          </a:prstGeom>
          <a:noFill/>
        </p:spPr>
        <p:txBody>
          <a:bodyPr wrap="square" rtlCol="0">
            <a:spAutoFit/>
          </a:bodyPr>
          <a:lstStyle/>
          <a:p>
            <a:r>
              <a:rPr lang="en-GB" sz="2000" dirty="0" smtClean="0"/>
              <a:t>Move the variable in to the ‘Display Means for’ box</a:t>
            </a:r>
            <a:endParaRPr lang="en-GB" sz="2000" dirty="0"/>
          </a:p>
        </p:txBody>
      </p:sp>
      <p:sp>
        <p:nvSpPr>
          <p:cNvPr id="6" name="Left Arrow Callout 5"/>
          <p:cNvSpPr/>
          <p:nvPr/>
        </p:nvSpPr>
        <p:spPr bwMode="auto">
          <a:xfrm>
            <a:off x="5364088" y="1412776"/>
            <a:ext cx="3528392" cy="1236330"/>
          </a:xfrm>
          <a:prstGeom prst="leftArrowCallout">
            <a:avLst>
              <a:gd name="adj1" fmla="val 25000"/>
              <a:gd name="adj2" fmla="val 25000"/>
              <a:gd name="adj3" fmla="val 25000"/>
              <a:gd name="adj4" fmla="val 73063"/>
            </a:avLst>
          </a:prstGeom>
          <a:noFill/>
          <a:ln w="38100" cap="flat" cmpd="sng" algn="ctr">
            <a:solidFill>
              <a:schemeClr val="accent2">
                <a:lumMod val="7500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a:endParaRPr>
          </a:p>
        </p:txBody>
      </p:sp>
      <p:sp>
        <p:nvSpPr>
          <p:cNvPr id="7" name="TextBox 6"/>
          <p:cNvSpPr txBox="1"/>
          <p:nvPr/>
        </p:nvSpPr>
        <p:spPr>
          <a:xfrm>
            <a:off x="6578908" y="2649106"/>
            <a:ext cx="2565092" cy="707886"/>
          </a:xfrm>
          <a:prstGeom prst="rect">
            <a:avLst/>
          </a:prstGeom>
          <a:noFill/>
        </p:spPr>
        <p:txBody>
          <a:bodyPr wrap="square" rtlCol="0">
            <a:spAutoFit/>
          </a:bodyPr>
          <a:lstStyle/>
          <a:p>
            <a:r>
              <a:rPr lang="en-GB" sz="2000" dirty="0" smtClean="0"/>
              <a:t>Tick the ‘Compare main effects’ box.</a:t>
            </a:r>
            <a:endParaRPr lang="en-GB" sz="2000" dirty="0"/>
          </a:p>
        </p:txBody>
      </p:sp>
      <p:sp>
        <p:nvSpPr>
          <p:cNvPr id="8" name="Left Arrow Callout 7"/>
          <p:cNvSpPr/>
          <p:nvPr/>
        </p:nvSpPr>
        <p:spPr bwMode="auto">
          <a:xfrm>
            <a:off x="5940152" y="2649106"/>
            <a:ext cx="3104728" cy="635878"/>
          </a:xfrm>
          <a:prstGeom prst="leftArrowCallout">
            <a:avLst>
              <a:gd name="adj1" fmla="val 26955"/>
              <a:gd name="adj2" fmla="val 25000"/>
              <a:gd name="adj3" fmla="val 25000"/>
              <a:gd name="adj4" fmla="val 84213"/>
            </a:avLst>
          </a:prstGeom>
          <a:noFill/>
          <a:ln w="38100" cap="flat" cmpd="sng" algn="ctr">
            <a:solidFill>
              <a:schemeClr val="accent2">
                <a:lumMod val="7500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a:endParaRPr>
          </a:p>
        </p:txBody>
      </p:sp>
      <p:sp>
        <p:nvSpPr>
          <p:cNvPr id="9" name="TextBox 8"/>
          <p:cNvSpPr txBox="1"/>
          <p:nvPr/>
        </p:nvSpPr>
        <p:spPr>
          <a:xfrm>
            <a:off x="6479788" y="3356992"/>
            <a:ext cx="2565092" cy="1015663"/>
          </a:xfrm>
          <a:prstGeom prst="rect">
            <a:avLst/>
          </a:prstGeom>
          <a:noFill/>
        </p:spPr>
        <p:txBody>
          <a:bodyPr wrap="square" rtlCol="0">
            <a:spAutoFit/>
          </a:bodyPr>
          <a:lstStyle/>
          <a:p>
            <a:r>
              <a:rPr lang="en-GB" sz="2000" dirty="0" smtClean="0"/>
              <a:t>Change ‘Confidence interval adjustment’ to ‘</a:t>
            </a:r>
            <a:r>
              <a:rPr lang="en-GB" sz="2000" dirty="0" err="1" smtClean="0"/>
              <a:t>Bonferroni</a:t>
            </a:r>
            <a:r>
              <a:rPr lang="en-GB" sz="2000" dirty="0" smtClean="0"/>
              <a:t>’</a:t>
            </a:r>
            <a:endParaRPr lang="en-GB" sz="2000" dirty="0"/>
          </a:p>
        </p:txBody>
      </p:sp>
      <p:sp>
        <p:nvSpPr>
          <p:cNvPr id="10" name="Left Arrow Callout 9"/>
          <p:cNvSpPr/>
          <p:nvPr/>
        </p:nvSpPr>
        <p:spPr bwMode="auto">
          <a:xfrm>
            <a:off x="6018007" y="3356992"/>
            <a:ext cx="3104728" cy="1584176"/>
          </a:xfrm>
          <a:prstGeom prst="leftArrowCallout">
            <a:avLst>
              <a:gd name="adj1" fmla="val 26955"/>
              <a:gd name="adj2" fmla="val 25000"/>
              <a:gd name="adj3" fmla="val 25000"/>
              <a:gd name="adj4" fmla="val 84213"/>
            </a:avLst>
          </a:prstGeom>
          <a:noFill/>
          <a:ln w="38100" cap="flat" cmpd="sng" algn="ctr">
            <a:solidFill>
              <a:schemeClr val="accent2">
                <a:lumMod val="7500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a:endParaRPr>
          </a:p>
        </p:txBody>
      </p:sp>
    </p:spTree>
    <p:extLst>
      <p:ext uri="{BB962C8B-B14F-4D97-AF65-F5344CB8AC3E}">
        <p14:creationId xmlns:p14="http://schemas.microsoft.com/office/powerpoint/2010/main" val="55289263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44624"/>
            <a:ext cx="7772400" cy="1143000"/>
          </a:xfrm>
        </p:spPr>
        <p:txBody>
          <a:bodyPr/>
          <a:lstStyle/>
          <a:p>
            <a:pPr algn="ctr"/>
            <a:r>
              <a:rPr lang="en-GB" dirty="0" smtClean="0">
                <a:solidFill>
                  <a:schemeClr val="tx1"/>
                </a:solidFill>
              </a:rPr>
              <a:t>Pairwise Comparisons</a:t>
            </a:r>
            <a:endParaRPr lang="en-GB" dirty="0">
              <a:solidFill>
                <a:schemeClr val="tx1"/>
              </a:solidFill>
            </a:endParaRPr>
          </a:p>
        </p:txBody>
      </p:sp>
      <p:pic>
        <p:nvPicPr>
          <p:cNvPr id="4" name="Content Placeholder 3" descr="*Output3 [Document5] - IBM SPSS Statistics Viewer"/>
          <p:cNvPicPr>
            <a:picLocks noGrp="1" noChangeAspect="1"/>
          </p:cNvPicPr>
          <p:nvPr>
            <p:ph idx="1"/>
          </p:nvPr>
        </p:nvPicPr>
        <p:blipFill rotWithShape="1">
          <a:blip r:embed="rId2">
            <a:extLst>
              <a:ext uri="{28A0092B-C50C-407E-A947-70E740481C1C}">
                <a14:useLocalDpi xmlns:a14="http://schemas.microsoft.com/office/drawing/2010/main" val="0"/>
              </a:ext>
            </a:extLst>
          </a:blip>
          <a:srcRect l="15798" t="33247" r="44403" b="31094"/>
          <a:stretch/>
        </p:blipFill>
        <p:spPr>
          <a:xfrm>
            <a:off x="725312" y="1052736"/>
            <a:ext cx="7955352" cy="4288431"/>
          </a:xfrm>
        </p:spPr>
      </p:pic>
    </p:spTree>
    <p:extLst>
      <p:ext uri="{BB962C8B-B14F-4D97-AF65-F5344CB8AC3E}">
        <p14:creationId xmlns:p14="http://schemas.microsoft.com/office/powerpoint/2010/main" val="65245503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25760"/>
            <a:ext cx="7772400" cy="854968"/>
          </a:xfrm>
        </p:spPr>
        <p:txBody>
          <a:bodyPr/>
          <a:lstStyle/>
          <a:p>
            <a:r>
              <a:rPr lang="en-GB" dirty="0" smtClean="0">
                <a:solidFill>
                  <a:schemeClr val="tx1"/>
                </a:solidFill>
              </a:rPr>
              <a:t>Note 1…</a:t>
            </a:r>
            <a:endParaRPr lang="en-GB" dirty="0">
              <a:solidFill>
                <a:schemeClr val="tx1"/>
              </a:solidFill>
            </a:endParaRPr>
          </a:p>
        </p:txBody>
      </p:sp>
      <p:sp>
        <p:nvSpPr>
          <p:cNvPr id="3" name="Content Placeholder 2"/>
          <p:cNvSpPr>
            <a:spLocks noGrp="1"/>
          </p:cNvSpPr>
          <p:nvPr>
            <p:ph idx="1"/>
          </p:nvPr>
        </p:nvSpPr>
        <p:spPr>
          <a:xfrm>
            <a:off x="539552" y="1042392"/>
            <a:ext cx="8424936" cy="4114800"/>
          </a:xfrm>
        </p:spPr>
        <p:txBody>
          <a:bodyPr/>
          <a:lstStyle/>
          <a:p>
            <a:r>
              <a:rPr lang="en-GB" dirty="0" smtClean="0"/>
              <a:t>Although the main values you need for your ANOVA write-up are the F, </a:t>
            </a:r>
            <a:r>
              <a:rPr lang="en-GB" dirty="0" err="1" smtClean="0"/>
              <a:t>df</a:t>
            </a:r>
            <a:r>
              <a:rPr lang="en-GB" dirty="0" smtClean="0"/>
              <a:t>, &amp; sig values, you need to check other tables from the output (depending on the type of ANOVA) in order to ensure there have been no violations and to ensure you read the values you need from the correct rows. </a:t>
            </a:r>
            <a:endParaRPr lang="en-GB" dirty="0"/>
          </a:p>
        </p:txBody>
      </p:sp>
    </p:spTree>
    <p:extLst>
      <p:ext uri="{BB962C8B-B14F-4D97-AF65-F5344CB8AC3E}">
        <p14:creationId xmlns:p14="http://schemas.microsoft.com/office/powerpoint/2010/main" val="262230586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6632"/>
            <a:ext cx="7772400" cy="1143000"/>
          </a:xfrm>
        </p:spPr>
        <p:txBody>
          <a:bodyPr/>
          <a:lstStyle/>
          <a:p>
            <a:r>
              <a:rPr lang="en-GB" dirty="0" smtClean="0">
                <a:solidFill>
                  <a:schemeClr val="tx1"/>
                </a:solidFill>
              </a:rPr>
              <a:t>Good Practice</a:t>
            </a:r>
            <a:endParaRPr lang="en-GB" dirty="0">
              <a:solidFill>
                <a:schemeClr val="tx1"/>
              </a:solidFill>
            </a:endParaRPr>
          </a:p>
        </p:txBody>
      </p:sp>
      <p:sp>
        <p:nvSpPr>
          <p:cNvPr id="3" name="Content Placeholder 2"/>
          <p:cNvSpPr>
            <a:spLocks noGrp="1"/>
          </p:cNvSpPr>
          <p:nvPr>
            <p:ph idx="1"/>
          </p:nvPr>
        </p:nvSpPr>
        <p:spPr>
          <a:xfrm>
            <a:off x="683568" y="1124744"/>
            <a:ext cx="8352928" cy="4114800"/>
          </a:xfrm>
        </p:spPr>
        <p:txBody>
          <a:bodyPr/>
          <a:lstStyle/>
          <a:p>
            <a:r>
              <a:rPr lang="en-GB" sz="2800" dirty="0" smtClean="0"/>
              <a:t>If you don’t need decimal places then best change this in variable view to 0.</a:t>
            </a:r>
          </a:p>
          <a:p>
            <a:r>
              <a:rPr lang="en-GB" sz="2800" dirty="0" smtClean="0"/>
              <a:t>In the ‘Options’ dialogue box always ask for:</a:t>
            </a:r>
          </a:p>
          <a:p>
            <a:pPr lvl="1"/>
            <a:r>
              <a:rPr lang="en-GB" sz="2400" dirty="0" smtClean="0"/>
              <a:t>Descriptive statistics (Means &amp; Standard Deviation)</a:t>
            </a:r>
          </a:p>
          <a:p>
            <a:pPr lvl="1"/>
            <a:r>
              <a:rPr lang="en-GB" sz="2400" dirty="0" smtClean="0"/>
              <a:t>‘Estimates of effect size’ which tells you the proportion of total variance accounted for by the factor (ANOVA).</a:t>
            </a:r>
          </a:p>
          <a:p>
            <a:pPr lvl="1"/>
            <a:r>
              <a:rPr lang="en-GB" sz="2400" dirty="0" smtClean="0"/>
              <a:t>‘Homogeneity tests’ – you can proceed and assume homogeneity if </a:t>
            </a:r>
            <a:r>
              <a:rPr lang="en-GB" sz="2400" dirty="0" err="1" smtClean="0"/>
              <a:t>Levene’s</a:t>
            </a:r>
            <a:r>
              <a:rPr lang="en-GB" sz="2400" dirty="0" smtClean="0"/>
              <a:t> test is </a:t>
            </a:r>
            <a:r>
              <a:rPr lang="en-GB" sz="2400" b="1" dirty="0" smtClean="0"/>
              <a:t>not </a:t>
            </a:r>
            <a:r>
              <a:rPr lang="en-GB" sz="2400" dirty="0" smtClean="0"/>
              <a:t>significant. </a:t>
            </a:r>
            <a:endParaRPr lang="en-GB" sz="2400" dirty="0"/>
          </a:p>
        </p:txBody>
      </p:sp>
    </p:spTree>
    <p:extLst>
      <p:ext uri="{BB962C8B-B14F-4D97-AF65-F5344CB8AC3E}">
        <p14:creationId xmlns:p14="http://schemas.microsoft.com/office/powerpoint/2010/main" val="195102126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109728" indent="0" algn="ctr">
              <a:buNone/>
            </a:pPr>
            <a:r>
              <a:rPr lang="en-GB" sz="7200" dirty="0" smtClean="0"/>
              <a:t>READ YOUR RESEARCH METHODS BOOKS</a:t>
            </a:r>
            <a:endParaRPr lang="en-GB" sz="7200" dirty="0"/>
          </a:p>
        </p:txBody>
      </p:sp>
      <p:sp>
        <p:nvSpPr>
          <p:cNvPr id="3" name="Title 2"/>
          <p:cNvSpPr>
            <a:spLocks noGrp="1"/>
          </p:cNvSpPr>
          <p:nvPr>
            <p:ph type="title"/>
          </p:nvPr>
        </p:nvSpPr>
        <p:spPr/>
        <p:txBody>
          <a:bodyPr/>
          <a:lstStyle/>
          <a:p>
            <a:pPr algn="ctr"/>
            <a:r>
              <a:rPr lang="en-GB" dirty="0" smtClean="0">
                <a:solidFill>
                  <a:schemeClr val="tx1"/>
                </a:solidFill>
              </a:rPr>
              <a:t>Final reminder…..</a:t>
            </a:r>
            <a:endParaRPr lang="en-GB" dirty="0">
              <a:solidFill>
                <a:schemeClr val="tx1"/>
              </a:solidFill>
            </a:endParaRPr>
          </a:p>
        </p:txBody>
      </p:sp>
    </p:spTree>
    <p:extLst>
      <p:ext uri="{BB962C8B-B14F-4D97-AF65-F5344CB8AC3E}">
        <p14:creationId xmlns:p14="http://schemas.microsoft.com/office/powerpoint/2010/main" val="2304770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heel(1)">
                                      <p:cBhvr>
                                        <p:cTn id="7" dur="20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280</TotalTime>
  <Words>1342</Words>
  <Application>Microsoft Office PowerPoint</Application>
  <PresentationFormat>On-screen Show (4:3)</PresentationFormat>
  <Paragraphs>164</Paragraphs>
  <Slides>35</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35</vt:i4>
      </vt:variant>
    </vt:vector>
  </HeadingPairs>
  <TitlesOfParts>
    <vt:vector size="43" baseType="lpstr">
      <vt:lpstr>Arial</vt:lpstr>
      <vt:lpstr>Calibri</vt:lpstr>
      <vt:lpstr>Lucida Sans Unicode</vt:lpstr>
      <vt:lpstr>Times</vt:lpstr>
      <vt:lpstr>Verdana</vt:lpstr>
      <vt:lpstr>Wingdings 2</vt:lpstr>
      <vt:lpstr>Wingdings 3</vt:lpstr>
      <vt:lpstr>Concourse</vt:lpstr>
      <vt:lpstr>Research Design and Analysis       ANOVA II Mixed Design and Post-hoc Comparisons   Dr. Paul Hutchings Miss Katie Sullivan</vt:lpstr>
      <vt:lpstr>ESSENTIAL READING</vt:lpstr>
      <vt:lpstr>Research Design and Analysis  Lecture 3: ANOVA II Mixed Design and Post-hoc Comparisons   Dr. Kate Williams </vt:lpstr>
      <vt:lpstr>ESSENTIAL READING</vt:lpstr>
      <vt:lpstr>Lecture Outline</vt:lpstr>
      <vt:lpstr>Mixed ANOVA</vt:lpstr>
      <vt:lpstr>Let’s look at an example in detail…</vt:lpstr>
      <vt:lpstr>Coping Intervention Study</vt:lpstr>
      <vt:lpstr>Coping Intervention Study</vt:lpstr>
      <vt:lpstr>Study Design</vt:lpstr>
      <vt:lpstr>Study Design</vt:lpstr>
      <vt:lpstr>SPSS Output</vt:lpstr>
      <vt:lpstr>SPSS Output: Assumptions</vt:lpstr>
      <vt:lpstr>PowerPoint Presentation</vt:lpstr>
      <vt:lpstr>SPSS Output: Assumptions</vt:lpstr>
      <vt:lpstr>SPSS Output: Interaction</vt:lpstr>
      <vt:lpstr>SPSS Output: Main effects</vt:lpstr>
      <vt:lpstr>SPSS Output: Main effects</vt:lpstr>
      <vt:lpstr>PowerPoint Presentation</vt:lpstr>
      <vt:lpstr>Reporting multifactorial ANOVA statistics</vt:lpstr>
      <vt:lpstr>Interpretation of ANOVA Output</vt:lpstr>
      <vt:lpstr>Interpretation of ANOVA Output</vt:lpstr>
      <vt:lpstr>Reporting a Mixed ANOVA</vt:lpstr>
      <vt:lpstr>Exploring significant main effects when there are more than 2 levels</vt:lpstr>
      <vt:lpstr>Post-hoc comparisons</vt:lpstr>
      <vt:lpstr>Post-hoc comparisons</vt:lpstr>
      <vt:lpstr>SPSS Output: Post-hoc comparisons</vt:lpstr>
      <vt:lpstr>Reporting post-hoc analyses</vt:lpstr>
      <vt:lpstr>Comparing significant main effects for within-subject factors</vt:lpstr>
      <vt:lpstr>Pairwise Comparisons</vt:lpstr>
      <vt:lpstr>Pairwise Comparisons</vt:lpstr>
      <vt:lpstr>Pairwise Comparisons</vt:lpstr>
      <vt:lpstr>Note 1…</vt:lpstr>
      <vt:lpstr>Good Practice</vt:lpstr>
      <vt:lpstr>Final reminder…..</vt:lpstr>
    </vt:vector>
  </TitlesOfParts>
  <Company>SMU</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Prejudice and Discrimination 1</dc:title>
  <dc:creator>edu-ph1</dc:creator>
  <cp:lastModifiedBy>Paul Hutchings</cp:lastModifiedBy>
  <cp:revision>45</cp:revision>
  <dcterms:created xsi:type="dcterms:W3CDTF">2015-01-23T19:04:55Z</dcterms:created>
  <dcterms:modified xsi:type="dcterms:W3CDTF">2017-11-03T10:25:18Z</dcterms:modified>
</cp:coreProperties>
</file>