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30"/>
  </p:notesMasterIdLst>
  <p:sldIdLst>
    <p:sldId id="285" r:id="rId2"/>
    <p:sldId id="286" r:id="rId3"/>
    <p:sldId id="281" r:id="rId4"/>
    <p:sldId id="282" r:id="rId5"/>
    <p:sldId id="259" r:id="rId6"/>
    <p:sldId id="258" r:id="rId7"/>
    <p:sldId id="269" r:id="rId8"/>
    <p:sldId id="261" r:id="rId9"/>
    <p:sldId id="265" r:id="rId10"/>
    <p:sldId id="263" r:id="rId11"/>
    <p:sldId id="274" r:id="rId12"/>
    <p:sldId id="267" r:id="rId13"/>
    <p:sldId id="257" r:id="rId14"/>
    <p:sldId id="283" r:id="rId15"/>
    <p:sldId id="262" r:id="rId16"/>
    <p:sldId id="264" r:id="rId17"/>
    <p:sldId id="277" r:id="rId18"/>
    <p:sldId id="270" r:id="rId19"/>
    <p:sldId id="271" r:id="rId20"/>
    <p:sldId id="280" r:id="rId21"/>
    <p:sldId id="272" r:id="rId22"/>
    <p:sldId id="266" r:id="rId23"/>
    <p:sldId id="268" r:id="rId24"/>
    <p:sldId id="273" r:id="rId25"/>
    <p:sldId id="275" r:id="rId26"/>
    <p:sldId id="276" r:id="rId27"/>
    <p:sldId id="278" r:id="rId28"/>
    <p:sldId id="279" r:id="rId29"/>
  </p:sldIdLst>
  <p:sldSz cx="9144000" cy="6858000" type="screen4x3"/>
  <p:notesSz cx="6858000" cy="9144000"/>
  <p:defaultTextStyle>
    <a:lvl1pPr>
      <a:defRPr>
        <a:latin typeface="Calibri"/>
        <a:ea typeface="Calibri"/>
        <a:cs typeface="Calibri"/>
        <a:sym typeface="Calibri"/>
      </a:defRPr>
    </a:lvl1pPr>
    <a:lvl2pPr indent="457200">
      <a:defRPr>
        <a:latin typeface="Calibri"/>
        <a:ea typeface="Calibri"/>
        <a:cs typeface="Calibri"/>
        <a:sym typeface="Calibri"/>
      </a:defRPr>
    </a:lvl2pPr>
    <a:lvl3pPr indent="914400">
      <a:defRPr>
        <a:latin typeface="Calibri"/>
        <a:ea typeface="Calibri"/>
        <a:cs typeface="Calibri"/>
        <a:sym typeface="Calibri"/>
      </a:defRPr>
    </a:lvl3pPr>
    <a:lvl4pPr indent="1371600">
      <a:defRPr>
        <a:latin typeface="Calibri"/>
        <a:ea typeface="Calibri"/>
        <a:cs typeface="Calibri"/>
        <a:sym typeface="Calibri"/>
      </a:defRPr>
    </a:lvl4pPr>
    <a:lvl5pPr indent="1828800">
      <a:defRPr>
        <a:latin typeface="Calibri"/>
        <a:ea typeface="Calibri"/>
        <a:cs typeface="Calibri"/>
        <a:sym typeface="Calibri"/>
      </a:defRPr>
    </a:lvl5pPr>
    <a:lvl6pPr indent="2286000">
      <a:defRPr>
        <a:latin typeface="Calibri"/>
        <a:ea typeface="Calibri"/>
        <a:cs typeface="Calibri"/>
        <a:sym typeface="Calibri"/>
      </a:defRPr>
    </a:lvl6pPr>
    <a:lvl7pPr indent="2743200">
      <a:defRPr>
        <a:latin typeface="Calibri"/>
        <a:ea typeface="Calibri"/>
        <a:cs typeface="Calibri"/>
        <a:sym typeface="Calibri"/>
      </a:defRPr>
    </a:lvl7pPr>
    <a:lvl8pPr indent="3200400">
      <a:defRPr>
        <a:latin typeface="Calibri"/>
        <a:ea typeface="Calibri"/>
        <a:cs typeface="Calibri"/>
        <a:sym typeface="Calibri"/>
      </a:defRPr>
    </a:lvl8pPr>
    <a:lvl9pPr indent="3657600">
      <a:defRPr>
        <a:latin typeface="Calibri"/>
        <a:ea typeface="Calibri"/>
        <a:cs typeface="Calibri"/>
        <a:sym typeface="Calibri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</p:showPr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CFD7E7"/>
          </a:solidFill>
        </a:fill>
      </a:tcStyle>
    </a:wholeTbl>
    <a:band2H>
      <a:tcTxStyle/>
      <a:tcStyle>
        <a:tcBdr/>
        <a:fill>
          <a:solidFill>
            <a:srgbClr val="E8ECF4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firstRow>
  </a:tblStyle>
  <a:tblStyle styleId="{C7B018BB-80A7-4F77-B60F-C8B233D01FF8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DEE7D0"/>
          </a:solidFill>
        </a:fill>
      </a:tcStyle>
    </a:wholeTbl>
    <a:band2H>
      <a:tcTxStyle/>
      <a:tcStyle>
        <a:tcBdr/>
        <a:fill>
          <a:solidFill>
            <a:srgbClr val="EFF3E9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9BBB59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9BBB59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9BBB59"/>
          </a:solidFill>
        </a:fill>
      </a:tcStyle>
    </a:firstRow>
  </a:tblStyle>
  <a:tblStyle styleId="{EEE7283C-3CF3-47DC-8721-378D4A62B228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CDCCE"/>
          </a:solidFill>
        </a:fill>
      </a:tcStyle>
    </a:wholeTbl>
    <a:band2H>
      <a:tcTxStyle/>
      <a:tcStyle>
        <a:tcBdr/>
        <a:fill>
          <a:solidFill>
            <a:srgbClr val="FDEEE8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79646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79646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79646"/>
          </a:solidFill>
        </a:fill>
      </a:tcStyle>
    </a:firstRow>
  </a:tblStyle>
  <a:tblStyle styleId="{CF821DB8-F4EB-4A41-A1BA-3FCAFE7338EE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4F81BD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4F81BD"/>
          </a:solidFill>
        </a:fill>
      </a:tcStyle>
    </a:firstRow>
  </a:tblStyle>
  <a:tblStyle styleId="{33BA23B1-9221-436E-865A-0063620EA4FD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firstRow>
  </a:tblStyle>
  <a:tblStyle styleId="{2708684C-4D16-4618-839F-0558EEFCDFE6}" styleName="">
    <a:tblBg/>
    <a:wholeTb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>
              <a:alpha val="20000"/>
            </a:srgbClr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508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noFill/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254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Shape 46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47" name="Shape 47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>
      <a:lnSpc>
        <a:spcPct val="125000"/>
      </a:lnSpc>
      <a:defRPr sz="2400">
        <a:latin typeface="+mn-lt"/>
        <a:ea typeface="+mn-ea"/>
        <a:cs typeface="+mn-cs"/>
        <a:sym typeface="Avenir Roman"/>
      </a:defRPr>
    </a:lvl1pPr>
    <a:lvl2pPr indent="228600" defTabSz="457200">
      <a:lnSpc>
        <a:spcPct val="125000"/>
      </a:lnSpc>
      <a:defRPr sz="2400">
        <a:latin typeface="+mn-lt"/>
        <a:ea typeface="+mn-ea"/>
        <a:cs typeface="+mn-cs"/>
        <a:sym typeface="Avenir Roman"/>
      </a:defRPr>
    </a:lvl2pPr>
    <a:lvl3pPr indent="457200" defTabSz="457200">
      <a:lnSpc>
        <a:spcPct val="125000"/>
      </a:lnSpc>
      <a:defRPr sz="2400">
        <a:latin typeface="+mn-lt"/>
        <a:ea typeface="+mn-ea"/>
        <a:cs typeface="+mn-cs"/>
        <a:sym typeface="Avenir Roman"/>
      </a:defRPr>
    </a:lvl3pPr>
    <a:lvl4pPr indent="685800" defTabSz="457200">
      <a:lnSpc>
        <a:spcPct val="125000"/>
      </a:lnSpc>
      <a:defRPr sz="2400">
        <a:latin typeface="+mn-lt"/>
        <a:ea typeface="+mn-ea"/>
        <a:cs typeface="+mn-cs"/>
        <a:sym typeface="Avenir Roman"/>
      </a:defRPr>
    </a:lvl4pPr>
    <a:lvl5pPr indent="914400" defTabSz="457200">
      <a:lnSpc>
        <a:spcPct val="125000"/>
      </a:lnSpc>
      <a:defRPr sz="2400">
        <a:latin typeface="+mn-lt"/>
        <a:ea typeface="+mn-ea"/>
        <a:cs typeface="+mn-cs"/>
        <a:sym typeface="Avenir Roman"/>
      </a:defRPr>
    </a:lvl5pPr>
    <a:lvl6pPr indent="1143000" defTabSz="457200">
      <a:lnSpc>
        <a:spcPct val="125000"/>
      </a:lnSpc>
      <a:defRPr sz="2400">
        <a:latin typeface="+mn-lt"/>
        <a:ea typeface="+mn-ea"/>
        <a:cs typeface="+mn-cs"/>
        <a:sym typeface="Avenir Roman"/>
      </a:defRPr>
    </a:lvl6pPr>
    <a:lvl7pPr indent="1371600" defTabSz="457200">
      <a:lnSpc>
        <a:spcPct val="125000"/>
      </a:lnSpc>
      <a:defRPr sz="2400">
        <a:latin typeface="+mn-lt"/>
        <a:ea typeface="+mn-ea"/>
        <a:cs typeface="+mn-cs"/>
        <a:sym typeface="Avenir Roman"/>
      </a:defRPr>
    </a:lvl7pPr>
    <a:lvl8pPr indent="1600200" defTabSz="457200">
      <a:lnSpc>
        <a:spcPct val="125000"/>
      </a:lnSpc>
      <a:defRPr sz="2400">
        <a:latin typeface="+mn-lt"/>
        <a:ea typeface="+mn-ea"/>
        <a:cs typeface="+mn-cs"/>
        <a:sym typeface="Avenir Roman"/>
      </a:defRPr>
    </a:lvl8pPr>
    <a:lvl9pPr indent="1828800" defTabSz="457200">
      <a:lnSpc>
        <a:spcPct val="125000"/>
      </a:lnSpc>
      <a:defRPr sz="2400">
        <a:latin typeface="+mn-lt"/>
        <a:ea typeface="+mn-ea"/>
        <a:cs typeface="+mn-cs"/>
        <a:sym typeface="Avenir Roman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6"/>
          <p:cNvSpPr>
            <a:spLocks noGrp="1"/>
          </p:cNvSpPr>
          <p:nvPr>
            <p:ph type="title"/>
          </p:nvPr>
        </p:nvSpPr>
        <p:spPr>
          <a:xfrm>
            <a:off x="685800" y="1844675"/>
            <a:ext cx="7772400" cy="2041525"/>
          </a:xfrm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4400">
                <a:solidFill>
                  <a:srgbClr val="FFFFFF"/>
                </a:solidFill>
              </a:rPr>
              <a:t>Title Text</a:t>
            </a:r>
          </a:p>
        </p:txBody>
      </p:sp>
      <p:sp>
        <p:nvSpPr>
          <p:cNvPr id="7" name="Shape 7"/>
          <p:cNvSpPr>
            <a:spLocks noGrp="1"/>
          </p:cNvSpPr>
          <p:nvPr>
            <p:ph type="body" idx="1"/>
          </p:nvPr>
        </p:nvSpPr>
        <p:spPr>
          <a:xfrm>
            <a:off x="1371600" y="3886200"/>
            <a:ext cx="6400800" cy="2971800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</a:lvl1pPr>
            <a:lvl2pPr marL="0" indent="457200" algn="ctr">
              <a:buSzTx/>
              <a:buFontTx/>
              <a:buNone/>
            </a:lvl2pPr>
            <a:lvl3pPr marL="0" indent="914400" algn="ctr">
              <a:buSzTx/>
              <a:buFontTx/>
              <a:buNone/>
            </a:lvl3pPr>
            <a:lvl4pPr marL="0" indent="1371600" algn="ctr">
              <a:buSzTx/>
              <a:buFontTx/>
              <a:buNone/>
            </a:lvl4pPr>
            <a:lvl5pPr marL="0" indent="1828800" algn="ctr">
              <a:buSzTx/>
              <a:buFontTx/>
              <a:buNone/>
            </a:lvl5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3200">
                <a:solidFill>
                  <a:srgbClr val="FFFFFF"/>
                </a:solidFill>
              </a:rPr>
              <a:t>Body Level One</a:t>
            </a:r>
          </a:p>
          <a:p>
            <a:pPr lvl="1">
              <a:defRPr sz="1800">
                <a:solidFill>
                  <a:srgbClr val="000000"/>
                </a:solidFill>
              </a:defRPr>
            </a:pPr>
            <a:r>
              <a:rPr sz="3200">
                <a:solidFill>
                  <a:srgbClr val="FFFFFF"/>
                </a:solidFill>
              </a:rPr>
              <a:t>Body Level Two</a:t>
            </a:r>
          </a:p>
          <a:p>
            <a:pPr lvl="2">
              <a:defRPr sz="1800">
                <a:solidFill>
                  <a:srgbClr val="000000"/>
                </a:solidFill>
              </a:defRPr>
            </a:pPr>
            <a:r>
              <a:rPr sz="3200">
                <a:solidFill>
                  <a:srgbClr val="FFFFFF"/>
                </a:solidFill>
              </a:rPr>
              <a:t>Body Level Three</a:t>
            </a:r>
          </a:p>
          <a:p>
            <a:pPr lvl="3">
              <a:defRPr sz="1800">
                <a:solidFill>
                  <a:srgbClr val="000000"/>
                </a:solidFill>
              </a:defRPr>
            </a:pPr>
            <a:r>
              <a:rPr sz="3200">
                <a:solidFill>
                  <a:srgbClr val="FFFFFF"/>
                </a:solidFill>
              </a:rPr>
              <a:t>Body Level Four</a:t>
            </a:r>
          </a:p>
          <a:p>
            <a:pPr lvl="4">
              <a:defRPr sz="1800">
                <a:solidFill>
                  <a:srgbClr val="000000"/>
                </a:solidFill>
              </a:defRPr>
            </a:pPr>
            <a:r>
              <a:rPr sz="3200">
                <a:solidFill>
                  <a:srgbClr val="FFFFFF"/>
                </a:solidFill>
              </a:rPr>
              <a:t>Body Level Five</a:t>
            </a:r>
          </a:p>
        </p:txBody>
      </p:sp>
      <p:sp>
        <p:nvSpPr>
          <p:cNvPr id="8" name="Shape 8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fld id="{86CB4B4D-7CA3-9044-876B-883B54F8677D}" type="slidenum">
              <a:rPr/>
              <a:pPr lvl="0"/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hape 10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4400">
                <a:solidFill>
                  <a:srgbClr val="FFFFFF"/>
                </a:solidFill>
              </a:rPr>
              <a:t>Title Text</a:t>
            </a:r>
          </a:p>
        </p:txBody>
      </p:sp>
      <p:sp>
        <p:nvSpPr>
          <p:cNvPr id="11" name="Shape 11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3200">
                <a:solidFill>
                  <a:srgbClr val="FFFFFF"/>
                </a:solidFill>
              </a:rPr>
              <a:t>Body Level One</a:t>
            </a:r>
          </a:p>
          <a:p>
            <a:pPr lvl="1">
              <a:defRPr sz="1800">
                <a:solidFill>
                  <a:srgbClr val="000000"/>
                </a:solidFill>
              </a:defRPr>
            </a:pPr>
            <a:r>
              <a:rPr sz="3200">
                <a:solidFill>
                  <a:srgbClr val="FFFFFF"/>
                </a:solidFill>
              </a:rPr>
              <a:t>Body Level Two</a:t>
            </a:r>
          </a:p>
          <a:p>
            <a:pPr lvl="2">
              <a:defRPr sz="1800">
                <a:solidFill>
                  <a:srgbClr val="000000"/>
                </a:solidFill>
              </a:defRPr>
            </a:pPr>
            <a:r>
              <a:rPr sz="3200">
                <a:solidFill>
                  <a:srgbClr val="FFFFFF"/>
                </a:solidFill>
              </a:rPr>
              <a:t>Body Level Three</a:t>
            </a:r>
          </a:p>
          <a:p>
            <a:pPr lvl="3">
              <a:defRPr sz="1800">
                <a:solidFill>
                  <a:srgbClr val="000000"/>
                </a:solidFill>
              </a:defRPr>
            </a:pPr>
            <a:r>
              <a:rPr sz="3200">
                <a:solidFill>
                  <a:srgbClr val="FFFFFF"/>
                </a:solidFill>
              </a:rPr>
              <a:t>Body Level Four</a:t>
            </a:r>
          </a:p>
          <a:p>
            <a:pPr lvl="4">
              <a:defRPr sz="1800">
                <a:solidFill>
                  <a:srgbClr val="000000"/>
                </a:solidFill>
              </a:defRPr>
            </a:pPr>
            <a:r>
              <a:rPr sz="3200">
                <a:solidFill>
                  <a:srgbClr val="FFFFFF"/>
                </a:solidFill>
              </a:rPr>
              <a:t>Body Level Five</a:t>
            </a:r>
          </a:p>
        </p:txBody>
      </p:sp>
      <p:sp>
        <p:nvSpPr>
          <p:cNvPr id="12" name="Shape 12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fld id="{86CB4B4D-7CA3-9044-876B-883B54F8677D}" type="slidenum">
              <a:rPr/>
              <a:pPr lvl="0"/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Shape 14"/>
          <p:cNvSpPr>
            <a:spLocks noGrp="1"/>
          </p:cNvSpPr>
          <p:nvPr>
            <p:ph type="title"/>
          </p:nvPr>
        </p:nvSpPr>
        <p:spPr>
          <a:xfrm>
            <a:off x="722312" y="4406900"/>
            <a:ext cx="77724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pPr lvl="0">
              <a:defRPr sz="1800" b="0" cap="none">
                <a:solidFill>
                  <a:srgbClr val="000000"/>
                </a:solidFill>
              </a:defRPr>
            </a:pPr>
            <a:r>
              <a:rPr sz="4000" b="1" cap="all">
                <a:solidFill>
                  <a:srgbClr val="FFFFFF"/>
                </a:solidFill>
              </a:rPr>
              <a:t>Title Text</a:t>
            </a:r>
          </a:p>
        </p:txBody>
      </p:sp>
      <p:sp>
        <p:nvSpPr>
          <p:cNvPr id="15" name="Shape 15"/>
          <p:cNvSpPr>
            <a:spLocks noGrp="1"/>
          </p:cNvSpPr>
          <p:nvPr>
            <p:ph type="body" idx="1"/>
          </p:nvPr>
        </p:nvSpPr>
        <p:spPr>
          <a:xfrm>
            <a:off x="722312" y="2906713"/>
            <a:ext cx="7772401" cy="1500188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400"/>
              </a:spcBef>
              <a:buSzTx/>
              <a:buFontTx/>
              <a:buNone/>
              <a:defRPr sz="2000"/>
            </a:lvl1pPr>
            <a:lvl2pPr marL="0" indent="457200">
              <a:spcBef>
                <a:spcPts val="400"/>
              </a:spcBef>
              <a:buSzTx/>
              <a:buFontTx/>
              <a:buNone/>
              <a:defRPr sz="2000"/>
            </a:lvl2pPr>
            <a:lvl3pPr marL="0" indent="914400">
              <a:spcBef>
                <a:spcPts val="400"/>
              </a:spcBef>
              <a:buSzTx/>
              <a:buFontTx/>
              <a:buNone/>
              <a:defRPr sz="2000"/>
            </a:lvl3pPr>
            <a:lvl4pPr marL="0" indent="1371600">
              <a:spcBef>
                <a:spcPts val="400"/>
              </a:spcBef>
              <a:buSzTx/>
              <a:buFontTx/>
              <a:buNone/>
              <a:defRPr sz="2000"/>
            </a:lvl4pPr>
            <a:lvl5pPr marL="0" indent="1828800">
              <a:spcBef>
                <a:spcPts val="400"/>
              </a:spcBef>
              <a:buSzTx/>
              <a:buFontTx/>
              <a:buNone/>
              <a:defRPr sz="2000"/>
            </a:lvl5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>
                <a:solidFill>
                  <a:srgbClr val="FFFFFF"/>
                </a:solidFill>
              </a:rPr>
              <a:t>Body Level One</a:t>
            </a:r>
          </a:p>
          <a:p>
            <a:pPr lvl="1">
              <a:defRPr sz="1800">
                <a:solidFill>
                  <a:srgbClr val="000000"/>
                </a:solidFill>
              </a:defRPr>
            </a:pPr>
            <a:r>
              <a:rPr sz="2000">
                <a:solidFill>
                  <a:srgbClr val="FFFFFF"/>
                </a:solidFill>
              </a:rPr>
              <a:t>Body Level Two</a:t>
            </a:r>
          </a:p>
          <a:p>
            <a:pPr lvl="2">
              <a:defRPr sz="1800">
                <a:solidFill>
                  <a:srgbClr val="000000"/>
                </a:solidFill>
              </a:defRPr>
            </a:pPr>
            <a:r>
              <a:rPr sz="2000">
                <a:solidFill>
                  <a:srgbClr val="FFFFFF"/>
                </a:solidFill>
              </a:rPr>
              <a:t>Body Level Three</a:t>
            </a:r>
          </a:p>
          <a:p>
            <a:pPr lvl="3">
              <a:defRPr sz="1800">
                <a:solidFill>
                  <a:srgbClr val="000000"/>
                </a:solidFill>
              </a:defRPr>
            </a:pPr>
            <a:r>
              <a:rPr sz="2000">
                <a:solidFill>
                  <a:srgbClr val="FFFFFF"/>
                </a:solidFill>
              </a:rPr>
              <a:t>Body Level Four</a:t>
            </a:r>
          </a:p>
          <a:p>
            <a:pPr lvl="4">
              <a:defRPr sz="1800">
                <a:solidFill>
                  <a:srgbClr val="000000"/>
                </a:solidFill>
              </a:defRPr>
            </a:pPr>
            <a:r>
              <a:rPr sz="2000">
                <a:solidFill>
                  <a:srgbClr val="FFFFFF"/>
                </a:solidFill>
              </a:rPr>
              <a:t>Body Level Five</a:t>
            </a:r>
          </a:p>
        </p:txBody>
      </p:sp>
      <p:sp>
        <p:nvSpPr>
          <p:cNvPr id="16" name="Shape 16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fld id="{86CB4B4D-7CA3-9044-876B-883B54F8677D}" type="slidenum">
              <a:rPr/>
              <a:pPr lvl="0"/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hape 18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4400">
                <a:solidFill>
                  <a:srgbClr val="FFFFFF"/>
                </a:solidFill>
              </a:rPr>
              <a:t>Title Text</a:t>
            </a:r>
          </a:p>
        </p:txBody>
      </p:sp>
      <p:sp>
        <p:nvSpPr>
          <p:cNvPr id="19" name="Shape 1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38600" cy="5257800"/>
          </a:xfrm>
          <a:prstGeom prst="rect">
            <a:avLst/>
          </a:prstGeom>
        </p:spPr>
        <p:txBody>
          <a:bodyPr/>
          <a:lstStyle>
            <a:lvl1pPr>
              <a:spcBef>
                <a:spcPts val="600"/>
              </a:spcBef>
              <a:defRPr sz="2800"/>
            </a:lvl1pPr>
            <a:lvl2pPr marL="790575" indent="-333375">
              <a:spcBef>
                <a:spcPts val="600"/>
              </a:spcBef>
              <a:defRPr sz="2800"/>
            </a:lvl2pPr>
            <a:lvl3pPr marL="1234439" indent="-320039">
              <a:spcBef>
                <a:spcPts val="600"/>
              </a:spcBef>
              <a:defRPr sz="2800"/>
            </a:lvl3pPr>
            <a:lvl4pPr marL="1727200" indent="-355600">
              <a:spcBef>
                <a:spcPts val="600"/>
              </a:spcBef>
              <a:defRPr sz="2800"/>
            </a:lvl4pPr>
            <a:lvl5pPr marL="2184400" indent="-355600">
              <a:spcBef>
                <a:spcPts val="600"/>
              </a:spcBef>
              <a:defRPr sz="2800"/>
            </a:lvl5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800">
                <a:solidFill>
                  <a:srgbClr val="FFFFFF"/>
                </a:solidFill>
              </a:rPr>
              <a:t>Body Level One</a:t>
            </a:r>
          </a:p>
          <a:p>
            <a:pPr lvl="1">
              <a:defRPr sz="1800">
                <a:solidFill>
                  <a:srgbClr val="000000"/>
                </a:solidFill>
              </a:defRPr>
            </a:pPr>
            <a:r>
              <a:rPr sz="2800">
                <a:solidFill>
                  <a:srgbClr val="FFFFFF"/>
                </a:solidFill>
              </a:rPr>
              <a:t>Body Level Two</a:t>
            </a:r>
          </a:p>
          <a:p>
            <a:pPr lvl="2">
              <a:defRPr sz="1800">
                <a:solidFill>
                  <a:srgbClr val="000000"/>
                </a:solidFill>
              </a:defRPr>
            </a:pPr>
            <a:r>
              <a:rPr sz="2800">
                <a:solidFill>
                  <a:srgbClr val="FFFFFF"/>
                </a:solidFill>
              </a:rPr>
              <a:t>Body Level Three</a:t>
            </a:r>
          </a:p>
          <a:p>
            <a:pPr lvl="3">
              <a:defRPr sz="1800">
                <a:solidFill>
                  <a:srgbClr val="000000"/>
                </a:solidFill>
              </a:defRPr>
            </a:pPr>
            <a:r>
              <a:rPr sz="2800">
                <a:solidFill>
                  <a:srgbClr val="FFFFFF"/>
                </a:solidFill>
              </a:rPr>
              <a:t>Body Level Four</a:t>
            </a:r>
          </a:p>
          <a:p>
            <a:pPr lvl="4">
              <a:defRPr sz="1800">
                <a:solidFill>
                  <a:srgbClr val="000000"/>
                </a:solidFill>
              </a:defRPr>
            </a:pPr>
            <a:r>
              <a:rPr sz="2800">
                <a:solidFill>
                  <a:srgbClr val="FFFFFF"/>
                </a:solidFill>
              </a:rPr>
              <a:t>Body Level Five</a:t>
            </a:r>
          </a:p>
        </p:txBody>
      </p:sp>
      <p:sp>
        <p:nvSpPr>
          <p:cNvPr id="20" name="Shape 20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fld id="{86CB4B4D-7CA3-9044-876B-883B54F8677D}" type="slidenum">
              <a:rPr/>
              <a:pPr lvl="0"/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Shape 22"/>
          <p:cNvSpPr>
            <a:spLocks noGrp="1"/>
          </p:cNvSpPr>
          <p:nvPr>
            <p:ph type="title"/>
          </p:nvPr>
        </p:nvSpPr>
        <p:spPr>
          <a:xfrm>
            <a:off x="457200" y="256810"/>
            <a:ext cx="8229600" cy="1178656"/>
          </a:xfrm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4400">
                <a:solidFill>
                  <a:srgbClr val="FFFFFF"/>
                </a:solidFill>
              </a:rPr>
              <a:t>Title Text</a:t>
            </a:r>
          </a:p>
        </p:txBody>
      </p:sp>
      <p:sp>
        <p:nvSpPr>
          <p:cNvPr id="23" name="Shape 23"/>
          <p:cNvSpPr>
            <a:spLocks noGrp="1"/>
          </p:cNvSpPr>
          <p:nvPr>
            <p:ph type="body" idx="1"/>
          </p:nvPr>
        </p:nvSpPr>
        <p:spPr>
          <a:xfrm>
            <a:off x="457200" y="1435465"/>
            <a:ext cx="4040188" cy="739411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500"/>
              </a:spcBef>
              <a:buSzTx/>
              <a:buFontTx/>
              <a:buNone/>
              <a:defRPr sz="2400" b="1"/>
            </a:lvl1pPr>
            <a:lvl2pPr marL="0" indent="457200">
              <a:spcBef>
                <a:spcPts val="500"/>
              </a:spcBef>
              <a:buSzTx/>
              <a:buFontTx/>
              <a:buNone/>
              <a:defRPr sz="2400" b="1"/>
            </a:lvl2pPr>
            <a:lvl3pPr marL="0" indent="914400">
              <a:spcBef>
                <a:spcPts val="500"/>
              </a:spcBef>
              <a:buSzTx/>
              <a:buFontTx/>
              <a:buNone/>
              <a:defRPr sz="2400" b="1"/>
            </a:lvl3pPr>
            <a:lvl4pPr marL="0" indent="1371600">
              <a:spcBef>
                <a:spcPts val="500"/>
              </a:spcBef>
              <a:buSzTx/>
              <a:buFontTx/>
              <a:buNone/>
              <a:defRPr sz="2400" b="1"/>
            </a:lvl4pPr>
            <a:lvl5pPr marL="0" indent="1828800">
              <a:spcBef>
                <a:spcPts val="500"/>
              </a:spcBef>
              <a:buSzTx/>
              <a:buFontTx/>
              <a:buNone/>
              <a:defRPr sz="2400" b="1"/>
            </a:lvl5pPr>
          </a:lstStyle>
          <a:p>
            <a:pPr lvl="0">
              <a:defRPr sz="1800" b="0">
                <a:solidFill>
                  <a:srgbClr val="000000"/>
                </a:solidFill>
              </a:defRPr>
            </a:pPr>
            <a:r>
              <a:rPr sz="2400" b="1">
                <a:solidFill>
                  <a:srgbClr val="FFFFFF"/>
                </a:solidFill>
              </a:rPr>
              <a:t>Body Level One</a:t>
            </a:r>
          </a:p>
          <a:p>
            <a:pPr lvl="1">
              <a:defRPr sz="1800" b="0">
                <a:solidFill>
                  <a:srgbClr val="000000"/>
                </a:solidFill>
              </a:defRPr>
            </a:pPr>
            <a:r>
              <a:rPr sz="2400" b="1">
                <a:solidFill>
                  <a:srgbClr val="FFFFFF"/>
                </a:solidFill>
              </a:rPr>
              <a:t>Body Level Two</a:t>
            </a:r>
          </a:p>
          <a:p>
            <a:pPr lvl="2">
              <a:defRPr sz="1800" b="0">
                <a:solidFill>
                  <a:srgbClr val="000000"/>
                </a:solidFill>
              </a:defRPr>
            </a:pPr>
            <a:r>
              <a:rPr sz="2400" b="1">
                <a:solidFill>
                  <a:srgbClr val="FFFFFF"/>
                </a:solidFill>
              </a:rPr>
              <a:t>Body Level Three</a:t>
            </a:r>
          </a:p>
          <a:p>
            <a:pPr lvl="3">
              <a:defRPr sz="1800" b="0">
                <a:solidFill>
                  <a:srgbClr val="000000"/>
                </a:solidFill>
              </a:defRPr>
            </a:pPr>
            <a:r>
              <a:rPr sz="2400" b="1">
                <a:solidFill>
                  <a:srgbClr val="FFFFFF"/>
                </a:solidFill>
              </a:rPr>
              <a:t>Body Level Four</a:t>
            </a:r>
          </a:p>
          <a:p>
            <a:pPr lvl="4">
              <a:defRPr sz="1800" b="0">
                <a:solidFill>
                  <a:srgbClr val="000000"/>
                </a:solidFill>
              </a:defRPr>
            </a:pPr>
            <a:r>
              <a:rPr sz="2400" b="1">
                <a:solidFill>
                  <a:srgbClr val="FFFFFF"/>
                </a:solidFill>
              </a:rPr>
              <a:t>Body Level Five</a:t>
            </a:r>
          </a:p>
        </p:txBody>
      </p:sp>
      <p:sp>
        <p:nvSpPr>
          <p:cNvPr id="24" name="Shape 24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fld id="{86CB4B4D-7CA3-9044-876B-883B54F8677D}" type="slidenum">
              <a:rPr/>
              <a:pPr lvl="0"/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Shape 26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4400">
                <a:solidFill>
                  <a:srgbClr val="FFFFFF"/>
                </a:solidFill>
              </a:rPr>
              <a:t>Title Text</a:t>
            </a:r>
          </a:p>
        </p:txBody>
      </p:sp>
      <p:sp>
        <p:nvSpPr>
          <p:cNvPr id="27" name="Shape 27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fld id="{86CB4B4D-7CA3-9044-876B-883B54F8677D}" type="slidenum">
              <a:rPr/>
              <a:pPr lvl="0"/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Shape 29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fld id="{86CB4B4D-7CA3-9044-876B-883B54F8677D}" type="slidenum">
              <a:rPr/>
              <a:pPr lvl="0"/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Shape 31"/>
          <p:cNvSpPr>
            <a:spLocks noGrp="1"/>
          </p:cNvSpPr>
          <p:nvPr>
            <p:ph type="title"/>
          </p:nvPr>
        </p:nvSpPr>
        <p:spPr>
          <a:xfrm>
            <a:off x="457200" y="0"/>
            <a:ext cx="3008314" cy="143510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pPr lvl="0">
              <a:defRPr sz="1800" b="0">
                <a:solidFill>
                  <a:srgbClr val="000000"/>
                </a:solidFill>
              </a:defRPr>
            </a:pPr>
            <a:r>
              <a:rPr sz="2000" b="1">
                <a:solidFill>
                  <a:srgbClr val="FFFFFF"/>
                </a:solidFill>
              </a:rPr>
              <a:t>Title Text</a:t>
            </a:r>
          </a:p>
        </p:txBody>
      </p:sp>
      <p:sp>
        <p:nvSpPr>
          <p:cNvPr id="32" name="Shape 32"/>
          <p:cNvSpPr>
            <a:spLocks noGrp="1"/>
          </p:cNvSpPr>
          <p:nvPr>
            <p:ph type="body" idx="1"/>
          </p:nvPr>
        </p:nvSpPr>
        <p:spPr>
          <a:xfrm>
            <a:off x="3575050" y="273050"/>
            <a:ext cx="5111750" cy="6584950"/>
          </a:xfrm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3200">
                <a:solidFill>
                  <a:srgbClr val="FFFFFF"/>
                </a:solidFill>
              </a:rPr>
              <a:t>Body Level One</a:t>
            </a:r>
          </a:p>
          <a:p>
            <a:pPr lvl="1">
              <a:defRPr sz="1800">
                <a:solidFill>
                  <a:srgbClr val="000000"/>
                </a:solidFill>
              </a:defRPr>
            </a:pPr>
            <a:r>
              <a:rPr sz="3200">
                <a:solidFill>
                  <a:srgbClr val="FFFFFF"/>
                </a:solidFill>
              </a:rPr>
              <a:t>Body Level Two</a:t>
            </a:r>
          </a:p>
          <a:p>
            <a:pPr lvl="2">
              <a:defRPr sz="1800">
                <a:solidFill>
                  <a:srgbClr val="000000"/>
                </a:solidFill>
              </a:defRPr>
            </a:pPr>
            <a:r>
              <a:rPr sz="3200">
                <a:solidFill>
                  <a:srgbClr val="FFFFFF"/>
                </a:solidFill>
              </a:rPr>
              <a:t>Body Level Three</a:t>
            </a:r>
          </a:p>
          <a:p>
            <a:pPr lvl="3">
              <a:defRPr sz="1800">
                <a:solidFill>
                  <a:srgbClr val="000000"/>
                </a:solidFill>
              </a:defRPr>
            </a:pPr>
            <a:r>
              <a:rPr sz="3200">
                <a:solidFill>
                  <a:srgbClr val="FFFFFF"/>
                </a:solidFill>
              </a:rPr>
              <a:t>Body Level Four</a:t>
            </a:r>
          </a:p>
          <a:p>
            <a:pPr lvl="4">
              <a:defRPr sz="1800">
                <a:solidFill>
                  <a:srgbClr val="000000"/>
                </a:solidFill>
              </a:defRPr>
            </a:pPr>
            <a:r>
              <a:rPr sz="3200">
                <a:solidFill>
                  <a:srgbClr val="FFFFFF"/>
                </a:solidFill>
              </a:rPr>
              <a:t>Body Level Five</a:t>
            </a:r>
          </a:p>
        </p:txBody>
      </p:sp>
      <p:sp>
        <p:nvSpPr>
          <p:cNvPr id="33" name="Shape 33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fld id="{86CB4B4D-7CA3-9044-876B-883B54F8677D}" type="slidenum">
              <a:rPr/>
              <a:pPr lvl="0"/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Shape 35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1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pPr lvl="0">
              <a:defRPr sz="1800" b="0">
                <a:solidFill>
                  <a:srgbClr val="000000"/>
                </a:solidFill>
              </a:defRPr>
            </a:pPr>
            <a:r>
              <a:rPr sz="2000" b="1">
                <a:solidFill>
                  <a:srgbClr val="FFFFFF"/>
                </a:solidFill>
              </a:rPr>
              <a:t>Title Text</a:t>
            </a:r>
          </a:p>
        </p:txBody>
      </p:sp>
      <p:sp>
        <p:nvSpPr>
          <p:cNvPr id="36" name="Shape 36"/>
          <p:cNvSpPr>
            <a:spLocks noGrp="1"/>
          </p:cNvSpPr>
          <p:nvPr>
            <p:ph type="body" idx="1"/>
          </p:nvPr>
        </p:nvSpPr>
        <p:spPr>
          <a:xfrm>
            <a:off x="1792288" y="5367337"/>
            <a:ext cx="5486401" cy="804863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300"/>
              </a:spcBef>
              <a:buSzTx/>
              <a:buFontTx/>
              <a:buNone/>
              <a:defRPr sz="1400"/>
            </a:lvl1pPr>
            <a:lvl2pPr marL="0" indent="457200">
              <a:spcBef>
                <a:spcPts val="300"/>
              </a:spcBef>
              <a:buSzTx/>
              <a:buFontTx/>
              <a:buNone/>
              <a:defRPr sz="1400"/>
            </a:lvl2pPr>
            <a:lvl3pPr marL="0" indent="914400">
              <a:spcBef>
                <a:spcPts val="300"/>
              </a:spcBef>
              <a:buSzTx/>
              <a:buFontTx/>
              <a:buNone/>
              <a:defRPr sz="1400"/>
            </a:lvl3pPr>
            <a:lvl4pPr marL="0" indent="1371600">
              <a:spcBef>
                <a:spcPts val="300"/>
              </a:spcBef>
              <a:buSzTx/>
              <a:buFontTx/>
              <a:buNone/>
              <a:defRPr sz="1400"/>
            </a:lvl4pPr>
            <a:lvl5pPr marL="0" indent="1828800">
              <a:spcBef>
                <a:spcPts val="300"/>
              </a:spcBef>
              <a:buSzTx/>
              <a:buFontTx/>
              <a:buNone/>
              <a:defRPr sz="1400"/>
            </a:lvl5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1400">
                <a:solidFill>
                  <a:srgbClr val="FFFFFF"/>
                </a:solidFill>
              </a:rPr>
              <a:t>Body Level One</a:t>
            </a:r>
          </a:p>
          <a:p>
            <a:pPr lvl="1">
              <a:defRPr sz="1800">
                <a:solidFill>
                  <a:srgbClr val="000000"/>
                </a:solidFill>
              </a:defRPr>
            </a:pPr>
            <a:r>
              <a:rPr sz="1400">
                <a:solidFill>
                  <a:srgbClr val="FFFFFF"/>
                </a:solidFill>
              </a:rPr>
              <a:t>Body Level Two</a:t>
            </a:r>
          </a:p>
          <a:p>
            <a:pPr lvl="2">
              <a:defRPr sz="1800">
                <a:solidFill>
                  <a:srgbClr val="000000"/>
                </a:solidFill>
              </a:defRPr>
            </a:pPr>
            <a:r>
              <a:rPr sz="1400">
                <a:solidFill>
                  <a:srgbClr val="FFFFFF"/>
                </a:solidFill>
              </a:rPr>
              <a:t>Body Level Three</a:t>
            </a:r>
          </a:p>
          <a:p>
            <a:pPr lvl="3">
              <a:defRPr sz="1800">
                <a:solidFill>
                  <a:srgbClr val="000000"/>
                </a:solidFill>
              </a:defRPr>
            </a:pPr>
            <a:r>
              <a:rPr sz="1400">
                <a:solidFill>
                  <a:srgbClr val="FFFFFF"/>
                </a:solidFill>
              </a:rPr>
              <a:t>Body Level Four</a:t>
            </a:r>
          </a:p>
          <a:p>
            <a:pPr lvl="4">
              <a:defRPr sz="1800">
                <a:solidFill>
                  <a:srgbClr val="000000"/>
                </a:solidFill>
              </a:defRPr>
            </a:pPr>
            <a:r>
              <a:rPr sz="1400">
                <a:solidFill>
                  <a:srgbClr val="FFFFFF"/>
                </a:solidFill>
              </a:rPr>
              <a:t>Body Level Five</a:t>
            </a:r>
          </a:p>
        </p:txBody>
      </p:sp>
      <p:sp>
        <p:nvSpPr>
          <p:cNvPr id="37" name="Shape 37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fld id="{86CB4B4D-7CA3-9044-876B-883B54F8677D}" type="slidenum">
              <a:rPr/>
              <a:pPr lvl="0"/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Shape 43"/>
          <p:cNvSpPr>
            <a:spLocks noGrp="1"/>
          </p:cNvSpPr>
          <p:nvPr>
            <p:ph type="title"/>
          </p:nvPr>
        </p:nvSpPr>
        <p:spPr>
          <a:xfrm>
            <a:off x="6629400" y="0"/>
            <a:ext cx="2057400" cy="6400802"/>
          </a:xfrm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4400">
                <a:solidFill>
                  <a:srgbClr val="FFFFFF"/>
                </a:solidFill>
              </a:rPr>
              <a:t>Title Text</a:t>
            </a:r>
          </a:p>
        </p:txBody>
      </p:sp>
      <p:sp>
        <p:nvSpPr>
          <p:cNvPr id="44" name="Shape 44"/>
          <p:cNvSpPr>
            <a:spLocks noGrp="1"/>
          </p:cNvSpPr>
          <p:nvPr>
            <p:ph type="body" idx="1"/>
          </p:nvPr>
        </p:nvSpPr>
        <p:spPr>
          <a:xfrm>
            <a:off x="457200" y="274638"/>
            <a:ext cx="6019800" cy="6583363"/>
          </a:xfrm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3200">
                <a:solidFill>
                  <a:srgbClr val="FFFFFF"/>
                </a:solidFill>
              </a:rPr>
              <a:t>Body Level One</a:t>
            </a:r>
          </a:p>
          <a:p>
            <a:pPr lvl="1">
              <a:defRPr sz="1800">
                <a:solidFill>
                  <a:srgbClr val="000000"/>
                </a:solidFill>
              </a:defRPr>
            </a:pPr>
            <a:r>
              <a:rPr sz="3200">
                <a:solidFill>
                  <a:srgbClr val="FFFFFF"/>
                </a:solidFill>
              </a:rPr>
              <a:t>Body Level Two</a:t>
            </a:r>
          </a:p>
          <a:p>
            <a:pPr lvl="2">
              <a:defRPr sz="1800">
                <a:solidFill>
                  <a:srgbClr val="000000"/>
                </a:solidFill>
              </a:defRPr>
            </a:pPr>
            <a:r>
              <a:rPr sz="3200">
                <a:solidFill>
                  <a:srgbClr val="FFFFFF"/>
                </a:solidFill>
              </a:rPr>
              <a:t>Body Level Three</a:t>
            </a:r>
          </a:p>
          <a:p>
            <a:pPr lvl="3">
              <a:defRPr sz="1800">
                <a:solidFill>
                  <a:srgbClr val="000000"/>
                </a:solidFill>
              </a:defRPr>
            </a:pPr>
            <a:r>
              <a:rPr sz="3200">
                <a:solidFill>
                  <a:srgbClr val="FFFFFF"/>
                </a:solidFill>
              </a:rPr>
              <a:t>Body Level Four</a:t>
            </a:r>
          </a:p>
          <a:p>
            <a:pPr lvl="4">
              <a:defRPr sz="1800">
                <a:solidFill>
                  <a:srgbClr val="000000"/>
                </a:solidFill>
              </a:defRPr>
            </a:pPr>
            <a:r>
              <a:rPr sz="3200">
                <a:solidFill>
                  <a:srgbClr val="FFFFFF"/>
                </a:solidFill>
              </a:rPr>
              <a:t>Body Level Five</a:t>
            </a:r>
          </a:p>
        </p:txBody>
      </p:sp>
      <p:sp>
        <p:nvSpPr>
          <p:cNvPr id="45" name="Shape 45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fld id="{86CB4B4D-7CA3-9044-876B-883B54F8677D}" type="slidenum">
              <a:rPr/>
              <a:pPr lvl="0"/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/>
          </p:cNvSpPr>
          <p:nvPr>
            <p:ph type="title"/>
          </p:nvPr>
        </p:nvSpPr>
        <p:spPr>
          <a:xfrm>
            <a:off x="457200" y="92076"/>
            <a:ext cx="8229600" cy="150812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 anchor="ctr">
            <a:normAutofit/>
          </a:bodyPr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4400">
                <a:solidFill>
                  <a:srgbClr val="FFFFFF"/>
                </a:solidFill>
              </a:rPr>
              <a:t>Title Text</a:t>
            </a:r>
          </a:p>
        </p:txBody>
      </p:sp>
      <p:sp>
        <p:nvSpPr>
          <p:cNvPr id="3" name="Shap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5257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normAutofit/>
          </a:bodyPr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3200">
                <a:solidFill>
                  <a:srgbClr val="FFFFFF"/>
                </a:solidFill>
              </a:rPr>
              <a:t>Body Level One</a:t>
            </a:r>
          </a:p>
          <a:p>
            <a:pPr lvl="1">
              <a:defRPr sz="1800">
                <a:solidFill>
                  <a:srgbClr val="000000"/>
                </a:solidFill>
              </a:defRPr>
            </a:pPr>
            <a:r>
              <a:rPr sz="3200">
                <a:solidFill>
                  <a:srgbClr val="FFFFFF"/>
                </a:solidFill>
              </a:rPr>
              <a:t>Body Level Two</a:t>
            </a:r>
          </a:p>
          <a:p>
            <a:pPr lvl="2">
              <a:defRPr sz="1800">
                <a:solidFill>
                  <a:srgbClr val="000000"/>
                </a:solidFill>
              </a:defRPr>
            </a:pPr>
            <a:r>
              <a:rPr sz="3200">
                <a:solidFill>
                  <a:srgbClr val="FFFFFF"/>
                </a:solidFill>
              </a:rPr>
              <a:t>Body Level Three</a:t>
            </a:r>
          </a:p>
          <a:p>
            <a:pPr lvl="3">
              <a:defRPr sz="1800">
                <a:solidFill>
                  <a:srgbClr val="000000"/>
                </a:solidFill>
              </a:defRPr>
            </a:pPr>
            <a:r>
              <a:rPr sz="3200">
                <a:solidFill>
                  <a:srgbClr val="FFFFFF"/>
                </a:solidFill>
              </a:rPr>
              <a:t>Body Level Four</a:t>
            </a:r>
          </a:p>
          <a:p>
            <a:pPr lvl="4">
              <a:defRPr sz="1800">
                <a:solidFill>
                  <a:srgbClr val="000000"/>
                </a:solidFill>
              </a:defRPr>
            </a:pPr>
            <a:r>
              <a:rPr sz="3200">
                <a:solidFill>
                  <a:srgbClr val="FFFFFF"/>
                </a:solidFill>
              </a:rPr>
              <a:t>Body Level Five</a:t>
            </a:r>
          </a:p>
        </p:txBody>
      </p:sp>
      <p:sp>
        <p:nvSpPr>
          <p:cNvPr id="4" name="Shape 4"/>
          <p:cNvSpPr>
            <a:spLocks noGrp="1"/>
          </p:cNvSpPr>
          <p:nvPr>
            <p:ph type="sldNum" sz="quarter" idx="2"/>
          </p:nvPr>
        </p:nvSpPr>
        <p:spPr>
          <a:xfrm>
            <a:off x="6553200" y="6404292"/>
            <a:ext cx="2133600" cy="269241"/>
          </a:xfrm>
          <a:prstGeom prst="rect">
            <a:avLst/>
          </a:prstGeom>
          <a:ln w="12700">
            <a:miter lim="400000"/>
          </a:ln>
        </p:spPr>
        <p:txBody>
          <a:bodyPr lIns="45719" rIns="45719" anchor="ctr">
            <a:spAutoFit/>
          </a:bodyPr>
          <a:lstStyle>
            <a:lvl1pPr algn="r">
              <a:defRPr sz="1200">
                <a:solidFill>
                  <a:srgbClr val="FFFFFF"/>
                </a:solidFill>
              </a:defRPr>
            </a:lvl1pPr>
          </a:lstStyle>
          <a:p>
            <a:pPr lvl="0"/>
            <a:fld id="{86CB4B4D-7CA3-9044-876B-883B54F8677D}" type="slidenum">
              <a:rPr/>
              <a:pPr lvl="0"/>
              <a:t>‹#›</a:t>
            </a:fld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9" r:id="rId10"/>
  </p:sldLayoutIdLst>
  <p:transition spd="med"/>
  <p:txStyles>
    <p:titleStyle>
      <a:lvl1pPr algn="ctr">
        <a:defRPr sz="4400">
          <a:solidFill>
            <a:srgbClr val="FFFFFF"/>
          </a:solidFill>
          <a:latin typeface="Calibri"/>
          <a:ea typeface="Calibri"/>
          <a:cs typeface="Calibri"/>
          <a:sym typeface="Calibri"/>
        </a:defRPr>
      </a:lvl1pPr>
      <a:lvl2pPr algn="ctr">
        <a:defRPr sz="4400">
          <a:solidFill>
            <a:srgbClr val="FFFFFF"/>
          </a:solidFill>
          <a:latin typeface="Calibri"/>
          <a:ea typeface="Calibri"/>
          <a:cs typeface="Calibri"/>
          <a:sym typeface="Calibri"/>
        </a:defRPr>
      </a:lvl2pPr>
      <a:lvl3pPr algn="ctr">
        <a:defRPr sz="4400">
          <a:solidFill>
            <a:srgbClr val="FFFFFF"/>
          </a:solidFill>
          <a:latin typeface="Calibri"/>
          <a:ea typeface="Calibri"/>
          <a:cs typeface="Calibri"/>
          <a:sym typeface="Calibri"/>
        </a:defRPr>
      </a:lvl3pPr>
      <a:lvl4pPr algn="ctr">
        <a:defRPr sz="4400">
          <a:solidFill>
            <a:srgbClr val="FFFFFF"/>
          </a:solidFill>
          <a:latin typeface="Calibri"/>
          <a:ea typeface="Calibri"/>
          <a:cs typeface="Calibri"/>
          <a:sym typeface="Calibri"/>
        </a:defRPr>
      </a:lvl4pPr>
      <a:lvl5pPr algn="ctr">
        <a:defRPr sz="4400">
          <a:solidFill>
            <a:srgbClr val="FFFFFF"/>
          </a:solidFill>
          <a:latin typeface="Calibri"/>
          <a:ea typeface="Calibri"/>
          <a:cs typeface="Calibri"/>
          <a:sym typeface="Calibri"/>
        </a:defRPr>
      </a:lvl5pPr>
      <a:lvl6pPr algn="ctr">
        <a:defRPr sz="4400">
          <a:solidFill>
            <a:srgbClr val="FFFFFF"/>
          </a:solidFill>
          <a:latin typeface="Calibri"/>
          <a:ea typeface="Calibri"/>
          <a:cs typeface="Calibri"/>
          <a:sym typeface="Calibri"/>
        </a:defRPr>
      </a:lvl6pPr>
      <a:lvl7pPr algn="ctr">
        <a:defRPr sz="4400">
          <a:solidFill>
            <a:srgbClr val="FFFFFF"/>
          </a:solidFill>
          <a:latin typeface="Calibri"/>
          <a:ea typeface="Calibri"/>
          <a:cs typeface="Calibri"/>
          <a:sym typeface="Calibri"/>
        </a:defRPr>
      </a:lvl7pPr>
      <a:lvl8pPr algn="ctr">
        <a:defRPr sz="4400">
          <a:solidFill>
            <a:srgbClr val="FFFFFF"/>
          </a:solidFill>
          <a:latin typeface="Calibri"/>
          <a:ea typeface="Calibri"/>
          <a:cs typeface="Calibri"/>
          <a:sym typeface="Calibri"/>
        </a:defRPr>
      </a:lvl8pPr>
      <a:lvl9pPr algn="ctr">
        <a:defRPr sz="4400">
          <a:solidFill>
            <a:srgbClr val="FFFFFF"/>
          </a:solidFill>
          <a:latin typeface="Calibri"/>
          <a:ea typeface="Calibri"/>
          <a:cs typeface="Calibri"/>
          <a:sym typeface="Calibri"/>
        </a:defRPr>
      </a:lvl9pPr>
    </p:titleStyle>
    <p:bodyStyle>
      <a:lvl1pPr marL="342900" indent="-342900">
        <a:spcBef>
          <a:spcPts val="700"/>
        </a:spcBef>
        <a:buSzPct val="100000"/>
        <a:buFont typeface="Arial"/>
        <a:buChar char="•"/>
        <a:defRPr sz="3200">
          <a:solidFill>
            <a:srgbClr val="FFFFFF"/>
          </a:solidFill>
          <a:latin typeface="Calibri"/>
          <a:ea typeface="Calibri"/>
          <a:cs typeface="Calibri"/>
          <a:sym typeface="Calibri"/>
        </a:defRPr>
      </a:lvl1pPr>
      <a:lvl2pPr marL="783771" indent="-326571">
        <a:spcBef>
          <a:spcPts val="700"/>
        </a:spcBef>
        <a:buSzPct val="100000"/>
        <a:buFont typeface="Arial"/>
        <a:buChar char="–"/>
        <a:defRPr sz="3200">
          <a:solidFill>
            <a:srgbClr val="FFFFFF"/>
          </a:solidFill>
          <a:latin typeface="Calibri"/>
          <a:ea typeface="Calibri"/>
          <a:cs typeface="Calibri"/>
          <a:sym typeface="Calibri"/>
        </a:defRPr>
      </a:lvl2pPr>
      <a:lvl3pPr marL="1219200" indent="-304800">
        <a:spcBef>
          <a:spcPts val="700"/>
        </a:spcBef>
        <a:buSzPct val="100000"/>
        <a:buFont typeface="Arial"/>
        <a:buChar char="•"/>
        <a:defRPr sz="3200">
          <a:solidFill>
            <a:srgbClr val="FFFFFF"/>
          </a:solidFill>
          <a:latin typeface="Calibri"/>
          <a:ea typeface="Calibri"/>
          <a:cs typeface="Calibri"/>
          <a:sym typeface="Calibri"/>
        </a:defRPr>
      </a:lvl3pPr>
      <a:lvl4pPr marL="1737360" indent="-365760">
        <a:spcBef>
          <a:spcPts val="700"/>
        </a:spcBef>
        <a:buSzPct val="100000"/>
        <a:buFont typeface="Arial"/>
        <a:buChar char="–"/>
        <a:defRPr sz="3200">
          <a:solidFill>
            <a:srgbClr val="FFFFFF"/>
          </a:solidFill>
          <a:latin typeface="Calibri"/>
          <a:ea typeface="Calibri"/>
          <a:cs typeface="Calibri"/>
          <a:sym typeface="Calibri"/>
        </a:defRPr>
      </a:lvl4pPr>
      <a:lvl5pPr marL="2194560" indent="-365760">
        <a:spcBef>
          <a:spcPts val="700"/>
        </a:spcBef>
        <a:buSzPct val="100000"/>
        <a:buFont typeface="Arial"/>
        <a:buChar char="»"/>
        <a:defRPr sz="3200">
          <a:solidFill>
            <a:srgbClr val="FFFFFF"/>
          </a:solidFill>
          <a:latin typeface="Calibri"/>
          <a:ea typeface="Calibri"/>
          <a:cs typeface="Calibri"/>
          <a:sym typeface="Calibri"/>
        </a:defRPr>
      </a:lvl5pPr>
      <a:lvl6pPr marL="2651760" indent="-365760">
        <a:spcBef>
          <a:spcPts val="700"/>
        </a:spcBef>
        <a:buSzPct val="100000"/>
        <a:buFont typeface="Arial"/>
        <a:buChar char="•"/>
        <a:defRPr sz="3200">
          <a:solidFill>
            <a:srgbClr val="FFFFFF"/>
          </a:solidFill>
          <a:latin typeface="Calibri"/>
          <a:ea typeface="Calibri"/>
          <a:cs typeface="Calibri"/>
          <a:sym typeface="Calibri"/>
        </a:defRPr>
      </a:lvl6pPr>
      <a:lvl7pPr marL="3108960" indent="-365760">
        <a:spcBef>
          <a:spcPts val="700"/>
        </a:spcBef>
        <a:buSzPct val="100000"/>
        <a:buFont typeface="Arial"/>
        <a:buChar char="•"/>
        <a:defRPr sz="3200">
          <a:solidFill>
            <a:srgbClr val="FFFFFF"/>
          </a:solidFill>
          <a:latin typeface="Calibri"/>
          <a:ea typeface="Calibri"/>
          <a:cs typeface="Calibri"/>
          <a:sym typeface="Calibri"/>
        </a:defRPr>
      </a:lvl7pPr>
      <a:lvl8pPr marL="3566159" indent="-365759">
        <a:spcBef>
          <a:spcPts val="700"/>
        </a:spcBef>
        <a:buSzPct val="100000"/>
        <a:buFont typeface="Arial"/>
        <a:buChar char="•"/>
        <a:defRPr sz="3200">
          <a:solidFill>
            <a:srgbClr val="FFFFFF"/>
          </a:solidFill>
          <a:latin typeface="Calibri"/>
          <a:ea typeface="Calibri"/>
          <a:cs typeface="Calibri"/>
          <a:sym typeface="Calibri"/>
        </a:defRPr>
      </a:lvl8pPr>
      <a:lvl9pPr marL="4023359" indent="-365759">
        <a:spcBef>
          <a:spcPts val="700"/>
        </a:spcBef>
        <a:buSzPct val="100000"/>
        <a:buFont typeface="Arial"/>
        <a:buChar char="•"/>
        <a:defRPr sz="3200">
          <a:solidFill>
            <a:srgbClr val="FFFFFF"/>
          </a:solidFill>
          <a:latin typeface="Calibri"/>
          <a:ea typeface="Calibri"/>
          <a:cs typeface="Calibri"/>
          <a:sym typeface="Calibri"/>
        </a:defRPr>
      </a:lvl9pPr>
    </p:bodyStyle>
    <p:otherStyle>
      <a:lvl1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1pPr>
      <a:lvl2pPr indent="4572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2pPr>
      <a:lvl3pPr indent="9144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3pPr>
      <a:lvl4pPr indent="13716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4pPr>
      <a:lvl5pPr indent="18288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5pPr>
      <a:lvl6pPr indent="22860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6pPr>
      <a:lvl7pPr indent="27432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7pPr>
      <a:lvl8pPr indent="32004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8pPr>
      <a:lvl9pPr indent="36576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nationalgallery.org.uk/upload/img/gossaert-adam-eve-L14-f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98427" y="260648"/>
            <a:ext cx="4096620" cy="6264696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1187624" y="2564904"/>
            <a:ext cx="3141575" cy="64632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indent="0" algn="l" defTabSz="9144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spc="0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"/>
                <a:ea typeface="Calibri"/>
                <a:cs typeface="Calibri"/>
                <a:sym typeface="Calibri"/>
              </a:rPr>
              <a:t>Gossaert</a:t>
            </a:r>
            <a:endParaRPr kumimoji="0" lang="en-GB" sz="1800" b="0" i="0" u="none" strike="noStrike" cap="none" spc="0" normalizeH="0" baseline="0" dirty="0" smtClean="0">
              <a:ln>
                <a:noFill/>
              </a:ln>
              <a:solidFill>
                <a:srgbClr val="000000"/>
              </a:solidFill>
              <a:effectLst/>
              <a:uFillTx/>
              <a:latin typeface="Calibri"/>
              <a:ea typeface="Calibri"/>
              <a:cs typeface="Calibri"/>
              <a:sym typeface="Calibri"/>
            </a:endParaRPr>
          </a:p>
          <a:p>
            <a:pPr marL="0" marR="0" indent="0" algn="l" defTabSz="9144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en-GB" dirty="0" smtClean="0">
                <a:solidFill>
                  <a:srgbClr val="000000"/>
                </a:solidFill>
              </a:rPr>
              <a:t>National Gallery, London</a:t>
            </a:r>
            <a:endParaRPr kumimoji="0" lang="en-GB" sz="18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www.nationalgallery.org.uk/upload/img/gossaert-adam-eve-L14-f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4002445" cy="6120680"/>
          </a:xfrm>
          <a:prstGeom prst="rect">
            <a:avLst/>
          </a:prstGeom>
          <a:noFill/>
        </p:spPr>
      </p:pic>
      <p:pic>
        <p:nvPicPr>
          <p:cNvPr id="3" name="image2.jpeg" descr="Adam and Eve copy.jp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4355976" y="188640"/>
            <a:ext cx="4536504" cy="619268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1520" y="1412776"/>
            <a:ext cx="3744416" cy="2862320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indent="0" algn="ctr" defTabSz="9144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en-GB" sz="6000" dirty="0" smtClean="0">
                <a:solidFill>
                  <a:srgbClr val="FFFF00"/>
                </a:solidFill>
              </a:rPr>
              <a:t>E</a:t>
            </a:r>
            <a:r>
              <a:rPr kumimoji="0" lang="en-GB" sz="6000" b="0" i="0" u="none" strike="noStrike" cap="none" spc="0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uFillTx/>
                <a:latin typeface="Calibri"/>
                <a:ea typeface="Calibri"/>
                <a:cs typeface="Calibri"/>
                <a:sym typeface="Calibri"/>
              </a:rPr>
              <a:t>ve</a:t>
            </a:r>
            <a:r>
              <a:rPr kumimoji="0" lang="en-GB" sz="6000" b="0" i="0" u="none" strike="noStrike" cap="none" spc="0" normalizeH="0" dirty="0" smtClean="0">
                <a:ln>
                  <a:noFill/>
                </a:ln>
                <a:solidFill>
                  <a:srgbClr val="FFFF00"/>
                </a:solidFill>
                <a:effectLst/>
                <a:uFillTx/>
                <a:latin typeface="Calibri"/>
                <a:ea typeface="Calibri"/>
                <a:cs typeface="Calibri"/>
                <a:sym typeface="Calibri"/>
              </a:rPr>
              <a:t> </a:t>
            </a:r>
          </a:p>
          <a:p>
            <a:pPr marL="0" marR="0" indent="0" algn="ctr" defTabSz="9144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GB" sz="6000" b="0" i="0" u="none" strike="noStrike" cap="none" spc="0" normalizeH="0" dirty="0" smtClean="0">
                <a:ln>
                  <a:noFill/>
                </a:ln>
                <a:solidFill>
                  <a:srgbClr val="FFFF00"/>
                </a:solidFill>
                <a:effectLst/>
                <a:uFillTx/>
                <a:latin typeface="Calibri"/>
                <a:ea typeface="Calibri"/>
                <a:cs typeface="Calibri"/>
                <a:sym typeface="Calibri"/>
              </a:rPr>
              <a:t>and </a:t>
            </a:r>
          </a:p>
          <a:p>
            <a:pPr marL="0" marR="0" indent="0" algn="ctr" defTabSz="9144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GB" sz="6000" b="0" i="0" u="none" strike="noStrike" cap="none" spc="0" normalizeH="0" dirty="0" smtClean="0">
                <a:ln>
                  <a:noFill/>
                </a:ln>
                <a:solidFill>
                  <a:srgbClr val="FFFF00"/>
                </a:solidFill>
                <a:effectLst/>
                <a:uFillTx/>
                <a:latin typeface="Calibri"/>
                <a:ea typeface="Calibri"/>
                <a:cs typeface="Calibri"/>
                <a:sym typeface="Calibri"/>
              </a:rPr>
              <a:t>Advertising </a:t>
            </a:r>
            <a:endParaRPr kumimoji="0" lang="en-GB" sz="6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image2.jpeg" descr="Adam and Eve copy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4355976" y="404664"/>
            <a:ext cx="4580818" cy="595506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5.jpeg" descr="http://behance.vo.llnwd.net/profiles4/147377/projects/415325/1473771265581245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1403648" y="0"/>
            <a:ext cx="6120679" cy="6858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" name="image6.jpeg" descr="Red Delicious copy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1259632" y="0"/>
            <a:ext cx="5328592" cy="6858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" name="image4.jpeg" descr="Chenson Ads (4)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827583" y="692697"/>
            <a:ext cx="7488834" cy="547260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7" name="image18.jpeg" descr="Be Delicious copy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2411759" y="337025"/>
            <a:ext cx="4341697" cy="612744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" name="image9.jpe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2286000" y="0"/>
            <a:ext cx="4572000" cy="6858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" name="image14.jpe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2051719" y="189599"/>
            <a:ext cx="5040562" cy="64788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" name="image11.jpe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2286000" y="188639"/>
            <a:ext cx="4919437" cy="645676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Shape 89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fld id="{86CB4B4D-7CA3-9044-876B-883B54F8677D}" type="slidenum">
              <a:rPr sz="1200">
                <a:solidFill>
                  <a:srgbClr val="FFFFFF"/>
                </a:solidFill>
              </a:rPr>
              <a:pPr lvl="0">
                <a:defRPr sz="1800">
                  <a:solidFill>
                    <a:srgbClr val="000000"/>
                  </a:solidFill>
                </a:defRPr>
              </a:pPr>
              <a:t>11</a:t>
            </a:fld>
            <a:endParaRPr sz="1200">
              <a:solidFill>
                <a:srgbClr val="FFFFFF"/>
              </a:solidFill>
            </a:endParaRPr>
          </a:p>
        </p:txBody>
      </p:sp>
      <p:pic>
        <p:nvPicPr>
          <p:cNvPr id="90" name="pasted-image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2257400" y="184598"/>
            <a:ext cx="4909916" cy="669998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" name="image16.png" descr="Chenson alessandra-ambrosio-Jesus Luz Ads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1403648" y="692695"/>
            <a:ext cx="6696744" cy="532859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" name="image3.jpeg" descr="June 2004 El Palacio de Hierro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1043608" y="692695"/>
            <a:ext cx="7128792" cy="532859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7.jpeg" descr="Bobby's Taproom, Grill + Ribs Singapore 2008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1691680" y="0"/>
            <a:ext cx="5328592" cy="6858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" name="image10.jpe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image13.png" descr="Ford Streetka copy.bmp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827583" y="99646"/>
            <a:ext cx="7632850" cy="674234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6" name="image39.jpe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2267743" y="77171"/>
            <a:ext cx="4320482" cy="668810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" name="image19.png" descr="POM Eve commercial.bmp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683568" y="548679"/>
            <a:ext cx="7632849" cy="547260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" name="image20.jpeg" descr="http://art8amby.files.wordpress.com/2011/07/jil-sander-eve-fragrance-karoline-herfurt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6246302" y="260053"/>
            <a:ext cx="2771801" cy="4042892"/>
          </a:xfrm>
          <a:prstGeom prst="rect">
            <a:avLst/>
          </a:prstGeom>
          <a:ln w="12700">
            <a:miter lim="400000"/>
          </a:ln>
        </p:spPr>
      </p:pic>
      <p:pic>
        <p:nvPicPr>
          <p:cNvPr id="82" name="image21.jpe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155573" y="160337"/>
            <a:ext cx="2904259" cy="3807013"/>
          </a:xfrm>
          <a:prstGeom prst="rect">
            <a:avLst/>
          </a:prstGeom>
          <a:ln w="12700">
            <a:miter lim="400000"/>
          </a:ln>
        </p:spPr>
      </p:pic>
      <p:pic>
        <p:nvPicPr>
          <p:cNvPr id="83" name="image22.jpeg"/>
          <p:cNvPicPr/>
          <p:nvPr/>
        </p:nvPicPr>
        <p:blipFill>
          <a:blip r:embed="rId4" cstate="print">
            <a:extLst/>
          </a:blip>
          <a:stretch>
            <a:fillRect/>
          </a:stretch>
        </p:blipFill>
        <p:spPr>
          <a:xfrm>
            <a:off x="3203848" y="2708919"/>
            <a:ext cx="2995893" cy="402133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" name="image42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762000" y="1392237"/>
            <a:ext cx="7620000" cy="409098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5" name="image26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1919288" y="6350"/>
            <a:ext cx="5303838" cy="6858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image15.jpeg" descr="http://www.mimifroufrou.com/scentedsalamander/images/Hypnotic-Dior-Ad-Belluci-TSS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2123727" y="225000"/>
            <a:ext cx="4824538" cy="662952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" name="image17.jpe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1051608" y="836712"/>
            <a:ext cx="7254142" cy="489654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7" name="image30.jpeg" descr="lempicka02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1763688" y="0"/>
            <a:ext cx="5544616" cy="6858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" name="image37.jpe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2411759" y="44623"/>
            <a:ext cx="4464498" cy="669674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4" name="image38.jpeg" descr="C:\Users\Katie\Pictures\Images\Eve Promotional Images\Original Sin Cider\Orginal Sin Hard Cider (7)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2051719" y="188639"/>
            <a:ext cx="4824536" cy="655272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8" name="image40.jpeg" descr="1000307_10151757207189353_1329429956_n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2349500" y="0"/>
            <a:ext cx="4436270" cy="6858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0" name="image41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2438400" y="649287"/>
            <a:ext cx="4267200" cy="557847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">
  <a:themeElements>
    <a:clrScheme name="Default">
      <a:dk1>
        <a:srgbClr val="000000"/>
      </a:dk1>
      <a:lt1>
        <a:srgbClr val="000000"/>
      </a:lt1>
      <a:dk2>
        <a:srgbClr val="A7A7A7"/>
      </a:dk2>
      <a:lt2>
        <a:srgbClr val="535353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Default">
      <a:majorFont>
        <a:latin typeface="Helvetica"/>
        <a:ea typeface="Helvetica"/>
        <a:cs typeface="Helvetica"/>
      </a:majorFont>
      <a:minorFont>
        <a:latin typeface="Avenir Roman"/>
        <a:ea typeface="Avenir Roman"/>
        <a:cs typeface="Avenir Roman"/>
      </a:minorFont>
    </a:fontScheme>
    <a:fmtScheme name="Defaul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rgbClr val="4F81BD"/>
          </a:solidFill>
          <a:prstDash val="solid"/>
          <a:bevel/>
        </a:ln>
        <a:effectLst>
          <a:outerShdw blurRad="38100" dist="23000" dir="5400000" rotWithShape="0">
            <a:srgbClr val="000000">
              <a:alpha val="35000"/>
            </a:srgbClr>
          </a:outerShdw>
        </a:effectLst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4F81BD"/>
          </a:solidFill>
          <a:prstDash val="solid"/>
          <a:bevel/>
        </a:ln>
        <a:effectLst>
          <a:outerShdw blurRad="38100" dist="20000" dir="5400000" rotWithShape="0">
            <a:srgbClr val="000000">
              <a:alpha val="38000"/>
            </a:srgbClr>
          </a:outerShdw>
        </a:effectLst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Default">
  <a:themeElements>
    <a:clrScheme name="Default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Default">
      <a:majorFont>
        <a:latin typeface="Helvetica"/>
        <a:ea typeface="Helvetica"/>
        <a:cs typeface="Helvetica"/>
      </a:majorFont>
      <a:minorFont>
        <a:latin typeface="Avenir Roman"/>
        <a:ea typeface="Avenir Roman"/>
        <a:cs typeface="Avenir Roman"/>
      </a:minorFont>
    </a:fontScheme>
    <a:fmtScheme name="Defaul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rgbClr val="4F81BD"/>
          </a:solidFill>
          <a:prstDash val="solid"/>
          <a:bevel/>
        </a:ln>
        <a:effectLst>
          <a:outerShdw blurRad="38100" dist="23000" dir="5400000" rotWithShape="0">
            <a:srgbClr val="000000">
              <a:alpha val="35000"/>
            </a:srgbClr>
          </a:outerShdw>
        </a:effectLst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4F81BD"/>
          </a:solidFill>
          <a:prstDash val="solid"/>
          <a:bevel/>
        </a:ln>
        <a:effectLst>
          <a:outerShdw blurRad="38100" dist="20000" dir="5400000" rotWithShape="0">
            <a:srgbClr val="000000">
              <a:alpha val="38000"/>
            </a:srgbClr>
          </a:outerShdw>
        </a:effectLst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9</Words>
  <Application>Microsoft Office PowerPoint</Application>
  <PresentationFormat>On-screen Show (4:3)</PresentationFormat>
  <Paragraphs>6</Paragraphs>
  <Slides>28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Default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  <vt:lpstr>Slide 26</vt:lpstr>
      <vt:lpstr>Slide 27</vt:lpstr>
      <vt:lpstr>Slide 28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cp:lastModifiedBy>sa002</cp:lastModifiedBy>
  <cp:revision>4</cp:revision>
  <dcterms:modified xsi:type="dcterms:W3CDTF">2014-10-09T10:45:33Z</dcterms:modified>
</cp:coreProperties>
</file>