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4"/>
  </p:sldMasterIdLst>
  <p:notesMasterIdLst>
    <p:notesMasterId r:id="rId16"/>
  </p:notesMasterIdLst>
  <p:handoutMasterIdLst>
    <p:handoutMasterId r:id="rId17"/>
  </p:handoutMasterIdLst>
  <p:sldIdLst>
    <p:sldId id="442" r:id="rId5"/>
    <p:sldId id="443" r:id="rId6"/>
    <p:sldId id="444" r:id="rId7"/>
    <p:sldId id="446" r:id="rId8"/>
    <p:sldId id="447" r:id="rId9"/>
    <p:sldId id="448" r:id="rId10"/>
    <p:sldId id="449" r:id="rId11"/>
    <p:sldId id="450" r:id="rId12"/>
    <p:sldId id="451" r:id="rId13"/>
    <p:sldId id="452" r:id="rId14"/>
    <p:sldId id="45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1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DACFC"/>
    <a:srgbClr val="09090C"/>
    <a:srgbClr val="FFFFFF"/>
    <a:srgbClr val="000000"/>
    <a:srgbClr val="9B8C69"/>
    <a:srgbClr val="79958B"/>
    <a:srgbClr val="476262"/>
    <a:srgbClr val="272D2B"/>
    <a:srgbClr val="647E6B"/>
    <a:srgbClr val="A27C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161F7E-52C8-4D70-8745-AD644698E8FE}" v="3022" dt="2026-02-14T14:20:25.160"/>
    <p1510:client id="{B7EAF5C6-C702-4E1B-A877-28046985B076}" v="706" dt="2026-02-14T12:12:31.2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16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ndice Ferguson" userId="189b4b9e58c7d03e" providerId="Windows Live" clId="Web-{94161F7E-52C8-4D70-8745-AD644698E8FE}"/>
    <pc:docChg chg="addSld modSld">
      <pc:chgData name="candice Ferguson" userId="189b4b9e58c7d03e" providerId="Windows Live" clId="Web-{94161F7E-52C8-4D70-8745-AD644698E8FE}" dt="2026-02-14T14:20:25.160" v="1776" actId="20577"/>
      <pc:docMkLst>
        <pc:docMk/>
      </pc:docMkLst>
      <pc:sldChg chg="modSp">
        <pc:chgData name="candice Ferguson" userId="189b4b9e58c7d03e" providerId="Windows Live" clId="Web-{94161F7E-52C8-4D70-8745-AD644698E8FE}" dt="2026-02-14T14:20:25.160" v="1776" actId="20577"/>
        <pc:sldMkLst>
          <pc:docMk/>
          <pc:sldMk cId="1489048242" sldId="442"/>
        </pc:sldMkLst>
        <pc:spChg chg="mod">
          <ac:chgData name="candice Ferguson" userId="189b4b9e58c7d03e" providerId="Windows Live" clId="Web-{94161F7E-52C8-4D70-8745-AD644698E8FE}" dt="2026-02-14T14:20:25.160" v="1776" actId="20577"/>
          <ac:spMkLst>
            <pc:docMk/>
            <pc:sldMk cId="1489048242" sldId="442"/>
            <ac:spMk id="4" creationId="{C021EA2C-2D16-8C2E-75D7-76047D26A5E1}"/>
          </ac:spMkLst>
        </pc:spChg>
      </pc:sldChg>
      <pc:sldChg chg="modSp">
        <pc:chgData name="candice Ferguson" userId="189b4b9e58c7d03e" providerId="Windows Live" clId="Web-{94161F7E-52C8-4D70-8745-AD644698E8FE}" dt="2026-02-14T12:48:19.231" v="659" actId="20577"/>
        <pc:sldMkLst>
          <pc:docMk/>
          <pc:sldMk cId="3572417079" sldId="444"/>
        </pc:sldMkLst>
        <pc:spChg chg="mod">
          <ac:chgData name="candice Ferguson" userId="189b4b9e58c7d03e" providerId="Windows Live" clId="Web-{94161F7E-52C8-4D70-8745-AD644698E8FE}" dt="2026-02-14T12:48:19.231" v="659" actId="20577"/>
          <ac:spMkLst>
            <pc:docMk/>
            <pc:sldMk cId="3572417079" sldId="444"/>
            <ac:spMk id="3" creationId="{D7B3AAA3-AFA4-3186-675D-899801F94EC3}"/>
          </ac:spMkLst>
        </pc:spChg>
      </pc:sldChg>
      <pc:sldChg chg="addSp delSp modSp">
        <pc:chgData name="candice Ferguson" userId="189b4b9e58c7d03e" providerId="Windows Live" clId="Web-{94161F7E-52C8-4D70-8745-AD644698E8FE}" dt="2026-02-14T12:26:36.490" v="228" actId="14100"/>
        <pc:sldMkLst>
          <pc:docMk/>
          <pc:sldMk cId="1609453713" sldId="446"/>
        </pc:sldMkLst>
        <pc:spChg chg="add del">
          <ac:chgData name="candice Ferguson" userId="189b4b9e58c7d03e" providerId="Windows Live" clId="Web-{94161F7E-52C8-4D70-8745-AD644698E8FE}" dt="2026-02-14T12:13:47.863" v="1"/>
          <ac:spMkLst>
            <pc:docMk/>
            <pc:sldMk cId="1609453713" sldId="446"/>
            <ac:spMk id="3" creationId="{7FB8293C-173C-F9AF-7F22-0D1019E1C584}"/>
          </ac:spMkLst>
        </pc:spChg>
        <pc:spChg chg="mod">
          <ac:chgData name="candice Ferguson" userId="189b4b9e58c7d03e" providerId="Windows Live" clId="Web-{94161F7E-52C8-4D70-8745-AD644698E8FE}" dt="2026-02-14T12:26:36.490" v="228" actId="14100"/>
          <ac:spMkLst>
            <pc:docMk/>
            <pc:sldMk cId="1609453713" sldId="446"/>
            <ac:spMk id="4" creationId="{691488C1-79D7-1FE5-60D2-2BAA84345F25}"/>
          </ac:spMkLst>
        </pc:spChg>
        <pc:spChg chg="add">
          <ac:chgData name="candice Ferguson" userId="189b4b9e58c7d03e" providerId="Windows Live" clId="Web-{94161F7E-52C8-4D70-8745-AD644698E8FE}" dt="2026-02-14T12:13:56.536" v="2"/>
          <ac:spMkLst>
            <pc:docMk/>
            <pc:sldMk cId="1609453713" sldId="446"/>
            <ac:spMk id="7" creationId="{2CE08DCB-DAB3-3B6A-B07C-731C97776690}"/>
          </ac:spMkLst>
        </pc:spChg>
        <pc:spChg chg="add mod">
          <ac:chgData name="candice Ferguson" userId="189b4b9e58c7d03e" providerId="Windows Live" clId="Web-{94161F7E-52C8-4D70-8745-AD644698E8FE}" dt="2026-02-14T12:26:08.287" v="222" actId="20577"/>
          <ac:spMkLst>
            <pc:docMk/>
            <pc:sldMk cId="1609453713" sldId="446"/>
            <ac:spMk id="8" creationId="{EE801AEC-19C7-DF05-D67F-3CF0BD9E5BCD}"/>
          </ac:spMkLst>
        </pc:spChg>
      </pc:sldChg>
      <pc:sldChg chg="addSp modSp new">
        <pc:chgData name="candice Ferguson" userId="189b4b9e58c7d03e" providerId="Windows Live" clId="Web-{94161F7E-52C8-4D70-8745-AD644698E8FE}" dt="2026-02-14T14:19:15.847" v="1768" actId="20577"/>
        <pc:sldMkLst>
          <pc:docMk/>
          <pc:sldMk cId="716404166" sldId="447"/>
        </pc:sldMkLst>
        <pc:spChg chg="mod">
          <ac:chgData name="candice Ferguson" userId="189b4b9e58c7d03e" providerId="Windows Live" clId="Web-{94161F7E-52C8-4D70-8745-AD644698E8FE}" dt="2026-02-14T12:27:17.789" v="239" actId="20577"/>
          <ac:spMkLst>
            <pc:docMk/>
            <pc:sldMk cId="716404166" sldId="447"/>
            <ac:spMk id="2" creationId="{51172340-744C-6AF7-9844-7F14AFBF9AA6}"/>
          </ac:spMkLst>
        </pc:spChg>
        <pc:spChg chg="mod">
          <ac:chgData name="candice Ferguson" userId="189b4b9e58c7d03e" providerId="Windows Live" clId="Web-{94161F7E-52C8-4D70-8745-AD644698E8FE}" dt="2026-02-14T12:29:01.735" v="255" actId="1076"/>
          <ac:spMkLst>
            <pc:docMk/>
            <pc:sldMk cId="716404166" sldId="447"/>
            <ac:spMk id="3" creationId="{D3A90B91-4CDE-837A-ED91-F0950CAD6E24}"/>
          </ac:spMkLst>
        </pc:spChg>
        <pc:spChg chg="mod">
          <ac:chgData name="candice Ferguson" userId="189b4b9e58c7d03e" providerId="Windows Live" clId="Web-{94161F7E-52C8-4D70-8745-AD644698E8FE}" dt="2026-02-14T13:10:58.605" v="666" actId="14100"/>
          <ac:spMkLst>
            <pc:docMk/>
            <pc:sldMk cId="716404166" sldId="447"/>
            <ac:spMk id="4" creationId="{243C2597-A0B7-4F35-9DDC-DE206286350D}"/>
          </ac:spMkLst>
        </pc:spChg>
        <pc:spChg chg="add mod">
          <ac:chgData name="candice Ferguson" userId="189b4b9e58c7d03e" providerId="Windows Live" clId="Web-{94161F7E-52C8-4D70-8745-AD644698E8FE}" dt="2026-02-14T14:19:15.847" v="1768" actId="20577"/>
          <ac:spMkLst>
            <pc:docMk/>
            <pc:sldMk cId="716404166" sldId="447"/>
            <ac:spMk id="7" creationId="{EB78A709-644B-467E-45F0-7DD81482B24A}"/>
          </ac:spMkLst>
        </pc:spChg>
      </pc:sldChg>
      <pc:sldChg chg="addSp modSp new">
        <pc:chgData name="candice Ferguson" userId="189b4b9e58c7d03e" providerId="Windows Live" clId="Web-{94161F7E-52C8-4D70-8745-AD644698E8FE}" dt="2026-02-14T12:43:38.197" v="656" actId="14100"/>
        <pc:sldMkLst>
          <pc:docMk/>
          <pc:sldMk cId="3461519166" sldId="448"/>
        </pc:sldMkLst>
        <pc:spChg chg="mod">
          <ac:chgData name="candice Ferguson" userId="189b4b9e58c7d03e" providerId="Windows Live" clId="Web-{94161F7E-52C8-4D70-8745-AD644698E8FE}" dt="2026-02-14T12:38:01.020" v="485" actId="20577"/>
          <ac:spMkLst>
            <pc:docMk/>
            <pc:sldMk cId="3461519166" sldId="448"/>
            <ac:spMk id="2" creationId="{4997B574-8C32-FA4A-2DBF-90B2D13123B2}"/>
          </ac:spMkLst>
        </pc:spChg>
        <pc:spChg chg="mod">
          <ac:chgData name="candice Ferguson" userId="189b4b9e58c7d03e" providerId="Windows Live" clId="Web-{94161F7E-52C8-4D70-8745-AD644698E8FE}" dt="2026-02-14T12:38:20.146" v="487" actId="14100"/>
          <ac:spMkLst>
            <pc:docMk/>
            <pc:sldMk cId="3461519166" sldId="448"/>
            <ac:spMk id="3" creationId="{30DA92B3-A4FD-038C-8116-D6FFA55CC32D}"/>
          </ac:spMkLst>
        </pc:spChg>
        <pc:spChg chg="add mod">
          <ac:chgData name="candice Ferguson" userId="189b4b9e58c7d03e" providerId="Windows Live" clId="Web-{94161F7E-52C8-4D70-8745-AD644698E8FE}" dt="2026-02-14T12:39:41.678" v="544" actId="14100"/>
          <ac:spMkLst>
            <pc:docMk/>
            <pc:sldMk cId="3461519166" sldId="448"/>
            <ac:spMk id="7" creationId="{5886890E-FB2F-09E4-1A8E-1C2CBF224D26}"/>
          </ac:spMkLst>
        </pc:spChg>
        <pc:spChg chg="add mod">
          <ac:chgData name="candice Ferguson" userId="189b4b9e58c7d03e" providerId="Windows Live" clId="Web-{94161F7E-52C8-4D70-8745-AD644698E8FE}" dt="2026-02-14T12:43:38.197" v="656" actId="14100"/>
          <ac:spMkLst>
            <pc:docMk/>
            <pc:sldMk cId="3461519166" sldId="448"/>
            <ac:spMk id="8" creationId="{6754DCEF-A340-5FB3-7022-761CD97FCC9D}"/>
          </ac:spMkLst>
        </pc:spChg>
      </pc:sldChg>
      <pc:sldChg chg="addSp modSp new">
        <pc:chgData name="candice Ferguson" userId="189b4b9e58c7d03e" providerId="Windows Live" clId="Web-{94161F7E-52C8-4D70-8745-AD644698E8FE}" dt="2026-02-14T13:20:03.706" v="882" actId="20577"/>
        <pc:sldMkLst>
          <pc:docMk/>
          <pc:sldMk cId="3575719297" sldId="449"/>
        </pc:sldMkLst>
        <pc:spChg chg="mod">
          <ac:chgData name="candice Ferguson" userId="189b4b9e58c7d03e" providerId="Windows Live" clId="Web-{94161F7E-52C8-4D70-8745-AD644698E8FE}" dt="2026-02-14T13:11:42.090" v="682" actId="14100"/>
          <ac:spMkLst>
            <pc:docMk/>
            <pc:sldMk cId="3575719297" sldId="449"/>
            <ac:spMk id="2" creationId="{4BAAFFA0-166B-9AA5-1A05-1B019AC4D0C6}"/>
          </ac:spMkLst>
        </pc:spChg>
        <pc:spChg chg="mod">
          <ac:chgData name="candice Ferguson" userId="189b4b9e58c7d03e" providerId="Windows Live" clId="Web-{94161F7E-52C8-4D70-8745-AD644698E8FE}" dt="2026-02-14T13:12:05.012" v="685" actId="14100"/>
          <ac:spMkLst>
            <pc:docMk/>
            <pc:sldMk cId="3575719297" sldId="449"/>
            <ac:spMk id="3" creationId="{779FDDB6-3FF0-AE11-32C5-08DA0C1AC7DE}"/>
          </ac:spMkLst>
        </pc:spChg>
        <pc:spChg chg="mod">
          <ac:chgData name="candice Ferguson" userId="189b4b9e58c7d03e" providerId="Windows Live" clId="Web-{94161F7E-52C8-4D70-8745-AD644698E8FE}" dt="2026-02-14T13:11:14.621" v="670" actId="1076"/>
          <ac:spMkLst>
            <pc:docMk/>
            <pc:sldMk cId="3575719297" sldId="449"/>
            <ac:spMk id="4" creationId="{0F2A50D2-C9F6-8DAB-C370-BCE4A9771464}"/>
          </ac:spMkLst>
        </pc:spChg>
        <pc:spChg chg="add mod">
          <ac:chgData name="candice Ferguson" userId="189b4b9e58c7d03e" providerId="Windows Live" clId="Web-{94161F7E-52C8-4D70-8745-AD644698E8FE}" dt="2026-02-14T13:14:44.002" v="760" actId="14100"/>
          <ac:spMkLst>
            <pc:docMk/>
            <pc:sldMk cId="3575719297" sldId="449"/>
            <ac:spMk id="7" creationId="{6728F221-6D47-A077-DB61-F2BC931BBA10}"/>
          </ac:spMkLst>
        </pc:spChg>
        <pc:spChg chg="add mod">
          <ac:chgData name="candice Ferguson" userId="189b4b9e58c7d03e" providerId="Windows Live" clId="Web-{94161F7E-52C8-4D70-8745-AD644698E8FE}" dt="2026-02-14T13:20:03.706" v="882" actId="20577"/>
          <ac:spMkLst>
            <pc:docMk/>
            <pc:sldMk cId="3575719297" sldId="449"/>
            <ac:spMk id="8" creationId="{F4A67181-2F89-2077-2A1F-CBA450637FC0}"/>
          </ac:spMkLst>
        </pc:spChg>
      </pc:sldChg>
      <pc:sldChg chg="addSp modSp new">
        <pc:chgData name="candice Ferguson" userId="189b4b9e58c7d03e" providerId="Windows Live" clId="Web-{94161F7E-52C8-4D70-8745-AD644698E8FE}" dt="2026-02-14T13:39:19.620" v="1065" actId="20577"/>
        <pc:sldMkLst>
          <pc:docMk/>
          <pc:sldMk cId="2299602015" sldId="450"/>
        </pc:sldMkLst>
        <pc:spChg chg="mod">
          <ac:chgData name="candice Ferguson" userId="189b4b9e58c7d03e" providerId="Windows Live" clId="Web-{94161F7E-52C8-4D70-8745-AD644698E8FE}" dt="2026-02-14T13:20:59.942" v="892" actId="14100"/>
          <ac:spMkLst>
            <pc:docMk/>
            <pc:sldMk cId="2299602015" sldId="450"/>
            <ac:spMk id="2" creationId="{D3C59487-A255-BF29-32F0-82415B02C2FE}"/>
          </ac:spMkLst>
        </pc:spChg>
        <pc:spChg chg="mod">
          <ac:chgData name="candice Ferguson" userId="189b4b9e58c7d03e" providerId="Windows Live" clId="Web-{94161F7E-52C8-4D70-8745-AD644698E8FE}" dt="2026-02-14T13:24:20.603" v="952" actId="20577"/>
          <ac:spMkLst>
            <pc:docMk/>
            <pc:sldMk cId="2299602015" sldId="450"/>
            <ac:spMk id="3" creationId="{59223011-C0E3-2922-C0DB-66EC436550C4}"/>
          </ac:spMkLst>
        </pc:spChg>
        <pc:spChg chg="mod">
          <ac:chgData name="candice Ferguson" userId="189b4b9e58c7d03e" providerId="Windows Live" clId="Web-{94161F7E-52C8-4D70-8745-AD644698E8FE}" dt="2026-02-14T13:21:12.083" v="895" actId="14100"/>
          <ac:spMkLst>
            <pc:docMk/>
            <pc:sldMk cId="2299602015" sldId="450"/>
            <ac:spMk id="4" creationId="{DBF64F70-C82A-701B-2668-D79FDD5FC077}"/>
          </ac:spMkLst>
        </pc:spChg>
        <pc:spChg chg="add mod">
          <ac:chgData name="candice Ferguson" userId="189b4b9e58c7d03e" providerId="Windows Live" clId="Web-{94161F7E-52C8-4D70-8745-AD644698E8FE}" dt="2026-02-14T13:39:19.620" v="1065" actId="20577"/>
          <ac:spMkLst>
            <pc:docMk/>
            <pc:sldMk cId="2299602015" sldId="450"/>
            <ac:spMk id="7" creationId="{9C23A948-5646-7466-CD84-AFA04BC04E75}"/>
          </ac:spMkLst>
        </pc:spChg>
      </pc:sldChg>
      <pc:sldChg chg="addSp modSp new">
        <pc:chgData name="candice Ferguson" userId="189b4b9e58c7d03e" providerId="Windows Live" clId="Web-{94161F7E-52C8-4D70-8745-AD644698E8FE}" dt="2026-02-14T13:55:28.964" v="1289" actId="20577"/>
        <pc:sldMkLst>
          <pc:docMk/>
          <pc:sldMk cId="3901250555" sldId="451"/>
        </pc:sldMkLst>
        <pc:spChg chg="mod">
          <ac:chgData name="candice Ferguson" userId="189b4b9e58c7d03e" providerId="Windows Live" clId="Web-{94161F7E-52C8-4D70-8745-AD644698E8FE}" dt="2026-02-14T13:40:40.200" v="1086" actId="14100"/>
          <ac:spMkLst>
            <pc:docMk/>
            <pc:sldMk cId="3901250555" sldId="451"/>
            <ac:spMk id="2" creationId="{F3CED0FF-1AE6-AFEF-C708-00EE02D661E0}"/>
          </ac:spMkLst>
        </pc:spChg>
        <pc:spChg chg="mod">
          <ac:chgData name="candice Ferguson" userId="189b4b9e58c7d03e" providerId="Windows Live" clId="Web-{94161F7E-52C8-4D70-8745-AD644698E8FE}" dt="2026-02-14T13:45:47.876" v="1168" actId="20577"/>
          <ac:spMkLst>
            <pc:docMk/>
            <pc:sldMk cId="3901250555" sldId="451"/>
            <ac:spMk id="3" creationId="{124A18D0-88A6-3CB1-2BA0-F71914E51077}"/>
          </ac:spMkLst>
        </pc:spChg>
        <pc:spChg chg="mod">
          <ac:chgData name="candice Ferguson" userId="189b4b9e58c7d03e" providerId="Windows Live" clId="Web-{94161F7E-52C8-4D70-8745-AD644698E8FE}" dt="2026-02-14T13:40:56.356" v="1089" actId="14100"/>
          <ac:spMkLst>
            <pc:docMk/>
            <pc:sldMk cId="3901250555" sldId="451"/>
            <ac:spMk id="4" creationId="{6351A8FE-0EEE-241C-DD66-EE9FDC3BF6A2}"/>
          </ac:spMkLst>
        </pc:spChg>
        <pc:spChg chg="add mod">
          <ac:chgData name="candice Ferguson" userId="189b4b9e58c7d03e" providerId="Windows Live" clId="Web-{94161F7E-52C8-4D70-8745-AD644698E8FE}" dt="2026-02-14T13:55:28.964" v="1289" actId="20577"/>
          <ac:spMkLst>
            <pc:docMk/>
            <pc:sldMk cId="3901250555" sldId="451"/>
            <ac:spMk id="7" creationId="{7203F940-2FA9-CF5F-74F0-8CBD1C61252D}"/>
          </ac:spMkLst>
        </pc:spChg>
      </pc:sldChg>
      <pc:sldChg chg="addSp modSp new">
        <pc:chgData name="candice Ferguson" userId="189b4b9e58c7d03e" providerId="Windows Live" clId="Web-{94161F7E-52C8-4D70-8745-AD644698E8FE}" dt="2026-02-14T14:01:58.205" v="1501" actId="20577"/>
        <pc:sldMkLst>
          <pc:docMk/>
          <pc:sldMk cId="1051511057" sldId="452"/>
        </pc:sldMkLst>
        <pc:spChg chg="mod">
          <ac:chgData name="candice Ferguson" userId="189b4b9e58c7d03e" providerId="Windows Live" clId="Web-{94161F7E-52C8-4D70-8745-AD644698E8FE}" dt="2026-02-14T13:56:48.982" v="1309" actId="14100"/>
          <ac:spMkLst>
            <pc:docMk/>
            <pc:sldMk cId="1051511057" sldId="452"/>
            <ac:spMk id="2" creationId="{0D6C7A3B-C861-D972-D293-E91386C0A9BF}"/>
          </ac:spMkLst>
        </pc:spChg>
        <pc:spChg chg="mod">
          <ac:chgData name="candice Ferguson" userId="189b4b9e58c7d03e" providerId="Windows Live" clId="Web-{94161F7E-52C8-4D70-8745-AD644698E8FE}" dt="2026-02-14T13:58:59.843" v="1383" actId="20577"/>
          <ac:spMkLst>
            <pc:docMk/>
            <pc:sldMk cId="1051511057" sldId="452"/>
            <ac:spMk id="3" creationId="{BECE314B-A9FE-B289-50C8-0B511FFB9FDE}"/>
          </ac:spMkLst>
        </pc:spChg>
        <pc:spChg chg="mod">
          <ac:chgData name="candice Ferguson" userId="189b4b9e58c7d03e" providerId="Windows Live" clId="Web-{94161F7E-52C8-4D70-8745-AD644698E8FE}" dt="2026-02-14T13:57:07.638" v="1313" actId="14100"/>
          <ac:spMkLst>
            <pc:docMk/>
            <pc:sldMk cId="1051511057" sldId="452"/>
            <ac:spMk id="4" creationId="{9BBB5147-8EA0-83FE-8BA5-B239A466D099}"/>
          </ac:spMkLst>
        </pc:spChg>
        <pc:spChg chg="add mod">
          <ac:chgData name="candice Ferguson" userId="189b4b9e58c7d03e" providerId="Windows Live" clId="Web-{94161F7E-52C8-4D70-8745-AD644698E8FE}" dt="2026-02-14T14:01:58.205" v="1501" actId="20577"/>
          <ac:spMkLst>
            <pc:docMk/>
            <pc:sldMk cId="1051511057" sldId="452"/>
            <ac:spMk id="7" creationId="{5C7F5D8E-2AF0-5E29-00D6-53D0A6914442}"/>
          </ac:spMkLst>
        </pc:spChg>
      </pc:sldChg>
      <pc:sldChg chg="addSp modSp new">
        <pc:chgData name="candice Ferguson" userId="189b4b9e58c7d03e" providerId="Windows Live" clId="Web-{94161F7E-52C8-4D70-8745-AD644698E8FE}" dt="2026-02-14T14:12:54.528" v="1761" actId="20577"/>
        <pc:sldMkLst>
          <pc:docMk/>
          <pc:sldMk cId="977203982" sldId="453"/>
        </pc:sldMkLst>
        <pc:spChg chg="mod">
          <ac:chgData name="candice Ferguson" userId="189b4b9e58c7d03e" providerId="Windows Live" clId="Web-{94161F7E-52C8-4D70-8745-AD644698E8FE}" dt="2026-02-14T14:05:35.038" v="1518" actId="14100"/>
          <ac:spMkLst>
            <pc:docMk/>
            <pc:sldMk cId="977203982" sldId="453"/>
            <ac:spMk id="2" creationId="{1AE3C8C6-0226-79C1-094F-00DBCEA612FE}"/>
          </ac:spMkLst>
        </pc:spChg>
        <pc:spChg chg="mod">
          <ac:chgData name="candice Ferguson" userId="189b4b9e58c7d03e" providerId="Windows Live" clId="Web-{94161F7E-52C8-4D70-8745-AD644698E8FE}" dt="2026-02-14T14:08:39.863" v="1604" actId="20577"/>
          <ac:spMkLst>
            <pc:docMk/>
            <pc:sldMk cId="977203982" sldId="453"/>
            <ac:spMk id="3" creationId="{2CC9B861-AAD3-4F3C-48D5-0F93A490F217}"/>
          </ac:spMkLst>
        </pc:spChg>
        <pc:spChg chg="mod">
          <ac:chgData name="candice Ferguson" userId="189b4b9e58c7d03e" providerId="Windows Live" clId="Web-{94161F7E-52C8-4D70-8745-AD644698E8FE}" dt="2026-02-14T14:05:26.631" v="1516" actId="14100"/>
          <ac:spMkLst>
            <pc:docMk/>
            <pc:sldMk cId="977203982" sldId="453"/>
            <ac:spMk id="4" creationId="{C5614AE4-089D-4A70-4E46-7E51A537CF9A}"/>
          </ac:spMkLst>
        </pc:spChg>
        <pc:spChg chg="add mod">
          <ac:chgData name="candice Ferguson" userId="189b4b9e58c7d03e" providerId="Windows Live" clId="Web-{94161F7E-52C8-4D70-8745-AD644698E8FE}" dt="2026-02-14T14:12:54.528" v="1761" actId="20577"/>
          <ac:spMkLst>
            <pc:docMk/>
            <pc:sldMk cId="977203982" sldId="453"/>
            <ac:spMk id="7" creationId="{F344BD27-4B1E-CF0F-36C5-C6915A41DE34}"/>
          </ac:spMkLst>
        </pc:spChg>
      </pc:sldChg>
    </pc:docChg>
  </pc:docChgLst>
  <pc:docChgLst>
    <pc:chgData name="candice Ferguson" userId="189b4b9e58c7d03e" providerId="Windows Live" clId="Web-{B7EAF5C6-C702-4E1B-A877-28046985B076}"/>
    <pc:docChg chg="addSld delSld modSld">
      <pc:chgData name="candice Ferguson" userId="189b4b9e58c7d03e" providerId="Windows Live" clId="Web-{B7EAF5C6-C702-4E1B-A877-28046985B076}" dt="2026-02-14T12:12:31.285" v="610" actId="20577"/>
      <pc:docMkLst>
        <pc:docMk/>
      </pc:docMkLst>
      <pc:sldChg chg="addSp delSp modSp mod modClrScheme chgLayout">
        <pc:chgData name="candice Ferguson" userId="189b4b9e58c7d03e" providerId="Windows Live" clId="Web-{B7EAF5C6-C702-4E1B-A877-28046985B076}" dt="2026-02-13T16:51:55.523" v="569" actId="14100"/>
        <pc:sldMkLst>
          <pc:docMk/>
          <pc:sldMk cId="1489048242" sldId="442"/>
        </pc:sldMkLst>
        <pc:spChg chg="add del">
          <ac:chgData name="candice Ferguson" userId="189b4b9e58c7d03e" providerId="Windows Live" clId="Web-{B7EAF5C6-C702-4E1B-A877-28046985B076}" dt="2026-02-13T16:27:54.711" v="24"/>
          <ac:spMkLst>
            <pc:docMk/>
            <pc:sldMk cId="1489048242" sldId="442"/>
            <ac:spMk id="2" creationId="{258BFA24-F343-58AC-4E09-D00F613490D5}"/>
          </ac:spMkLst>
        </pc:spChg>
        <pc:spChg chg="add del mod">
          <ac:chgData name="candice Ferguson" userId="189b4b9e58c7d03e" providerId="Windows Live" clId="Web-{B7EAF5C6-C702-4E1B-A877-28046985B076}" dt="2026-02-13T16:28:38.151" v="32"/>
          <ac:spMkLst>
            <pc:docMk/>
            <pc:sldMk cId="1489048242" sldId="442"/>
            <ac:spMk id="3" creationId="{408B32CB-1CC2-C8A0-E3CC-508F8DAD2908}"/>
          </ac:spMkLst>
        </pc:spChg>
        <pc:spChg chg="add mod">
          <ac:chgData name="candice Ferguson" userId="189b4b9e58c7d03e" providerId="Windows Live" clId="Web-{B7EAF5C6-C702-4E1B-A877-28046985B076}" dt="2026-02-13T16:36:11.194" v="127" actId="20577"/>
          <ac:spMkLst>
            <pc:docMk/>
            <pc:sldMk cId="1489048242" sldId="442"/>
            <ac:spMk id="4" creationId="{C021EA2C-2D16-8C2E-75D7-76047D26A5E1}"/>
          </ac:spMkLst>
        </pc:spChg>
        <pc:spChg chg="mod ord">
          <ac:chgData name="candice Ferguson" userId="189b4b9e58c7d03e" providerId="Windows Live" clId="Web-{B7EAF5C6-C702-4E1B-A877-28046985B076}" dt="2026-02-13T16:51:41.601" v="565" actId="14100"/>
          <ac:spMkLst>
            <pc:docMk/>
            <pc:sldMk cId="1489048242" sldId="442"/>
            <ac:spMk id="5" creationId="{236F97AC-6888-F710-75BD-78EE8DCC9C80}"/>
          </ac:spMkLst>
        </pc:spChg>
        <pc:spChg chg="mod ord">
          <ac:chgData name="candice Ferguson" userId="189b4b9e58c7d03e" providerId="Windows Live" clId="Web-{B7EAF5C6-C702-4E1B-A877-28046985B076}" dt="2026-02-13T16:51:49.695" v="568" actId="14100"/>
          <ac:spMkLst>
            <pc:docMk/>
            <pc:sldMk cId="1489048242" sldId="442"/>
            <ac:spMk id="6" creationId="{564362CF-5CE0-476A-DBD6-C8A0D85BAD5A}"/>
          </ac:spMkLst>
        </pc:spChg>
        <pc:spChg chg="del mod">
          <ac:chgData name="candice Ferguson" userId="189b4b9e58c7d03e" providerId="Windows Live" clId="Web-{B7EAF5C6-C702-4E1B-A877-28046985B076}" dt="2026-02-13T16:27:29.538" v="22"/>
          <ac:spMkLst>
            <pc:docMk/>
            <pc:sldMk cId="1489048242" sldId="442"/>
            <ac:spMk id="7" creationId="{17EA4D2C-4D5C-AC28-D8CC-859AFF9DBC48}"/>
          </ac:spMkLst>
        </pc:spChg>
        <pc:spChg chg="mod ord">
          <ac:chgData name="candice Ferguson" userId="189b4b9e58c7d03e" providerId="Windows Live" clId="Web-{B7EAF5C6-C702-4E1B-A877-28046985B076}" dt="2026-02-13T16:51:55.523" v="569" actId="14100"/>
          <ac:spMkLst>
            <pc:docMk/>
            <pc:sldMk cId="1489048242" sldId="442"/>
            <ac:spMk id="8" creationId="{9B102265-8990-D1BC-A9F2-66CA9D922157}"/>
          </ac:spMkLst>
        </pc:spChg>
        <pc:spChg chg="add del mod ord">
          <ac:chgData name="candice Ferguson" userId="189b4b9e58c7d03e" providerId="Windows Live" clId="Web-{B7EAF5C6-C702-4E1B-A877-28046985B076}" dt="2026-02-13T16:37:09.163" v="131"/>
          <ac:spMkLst>
            <pc:docMk/>
            <pc:sldMk cId="1489048242" sldId="442"/>
            <ac:spMk id="9" creationId="{4C60D9F3-902E-7A2C-401C-C849828C64AD}"/>
          </ac:spMkLst>
        </pc:spChg>
      </pc:sldChg>
      <pc:sldChg chg="new del">
        <pc:chgData name="candice Ferguson" userId="189b4b9e58c7d03e" providerId="Windows Live" clId="Web-{B7EAF5C6-C702-4E1B-A877-28046985B076}" dt="2026-02-13T16:36:32.678" v="129"/>
        <pc:sldMkLst>
          <pc:docMk/>
          <pc:sldMk cId="981595280" sldId="443"/>
        </pc:sldMkLst>
      </pc:sldChg>
      <pc:sldChg chg="modSp new">
        <pc:chgData name="candice Ferguson" userId="189b4b9e58c7d03e" providerId="Windows Live" clId="Web-{B7EAF5C6-C702-4E1B-A877-28046985B076}" dt="2026-02-13T16:52:30.696" v="575" actId="14100"/>
        <pc:sldMkLst>
          <pc:docMk/>
          <pc:sldMk cId="3141069768" sldId="443"/>
        </pc:sldMkLst>
        <pc:spChg chg="mod">
          <ac:chgData name="candice Ferguson" userId="189b4b9e58c7d03e" providerId="Windows Live" clId="Web-{B7EAF5C6-C702-4E1B-A877-28046985B076}" dt="2026-02-13T16:39:27.977" v="178" actId="20577"/>
          <ac:spMkLst>
            <pc:docMk/>
            <pc:sldMk cId="3141069768" sldId="443"/>
            <ac:spMk id="2" creationId="{1F5860B2-C05D-F54E-6870-1131C74BEDEE}"/>
          </ac:spMkLst>
        </pc:spChg>
        <pc:spChg chg="mod">
          <ac:chgData name="candice Ferguson" userId="189b4b9e58c7d03e" providerId="Windows Live" clId="Web-{B7EAF5C6-C702-4E1B-A877-28046985B076}" dt="2026-02-13T16:52:15.539" v="572" actId="14100"/>
          <ac:spMkLst>
            <pc:docMk/>
            <pc:sldMk cId="3141069768" sldId="443"/>
            <ac:spMk id="3" creationId="{8F205024-6706-5151-50F5-FCD555904DF8}"/>
          </ac:spMkLst>
        </pc:spChg>
        <pc:spChg chg="mod">
          <ac:chgData name="candice Ferguson" userId="189b4b9e58c7d03e" providerId="Windows Live" clId="Web-{B7EAF5C6-C702-4E1B-A877-28046985B076}" dt="2026-02-13T16:52:30.696" v="575" actId="14100"/>
          <ac:spMkLst>
            <pc:docMk/>
            <pc:sldMk cId="3141069768" sldId="443"/>
            <ac:spMk id="5" creationId="{E06E6D36-CDD7-5F20-3FE6-53D478A770FF}"/>
          </ac:spMkLst>
        </pc:spChg>
        <pc:spChg chg="mod">
          <ac:chgData name="candice Ferguson" userId="189b4b9e58c7d03e" providerId="Windows Live" clId="Web-{B7EAF5C6-C702-4E1B-A877-28046985B076}" dt="2026-02-13T16:49:45.068" v="550" actId="20577"/>
          <ac:spMkLst>
            <pc:docMk/>
            <pc:sldMk cId="3141069768" sldId="443"/>
            <ac:spMk id="6" creationId="{4F737BA9-3326-8618-8EDE-B79F08D0CE33}"/>
          </ac:spMkLst>
        </pc:spChg>
      </pc:sldChg>
      <pc:sldChg chg="delSp modSp new">
        <pc:chgData name="candice Ferguson" userId="189b4b9e58c7d03e" providerId="Windows Live" clId="Web-{B7EAF5C6-C702-4E1B-A877-28046985B076}" dt="2026-02-13T16:53:02.055" v="578" actId="14100"/>
        <pc:sldMkLst>
          <pc:docMk/>
          <pc:sldMk cId="3572417079" sldId="444"/>
        </pc:sldMkLst>
        <pc:spChg chg="mod">
          <ac:chgData name="candice Ferguson" userId="189b4b9e58c7d03e" providerId="Windows Live" clId="Web-{B7EAF5C6-C702-4E1B-A877-28046985B076}" dt="2026-02-13T16:43:02.600" v="335" actId="20577"/>
          <ac:spMkLst>
            <pc:docMk/>
            <pc:sldMk cId="3572417079" sldId="444"/>
            <ac:spMk id="2" creationId="{77A52862-660B-F1F0-0C76-4ECA6BD9526D}"/>
          </ac:spMkLst>
        </pc:spChg>
        <pc:spChg chg="mod">
          <ac:chgData name="candice Ferguson" userId="189b4b9e58c7d03e" providerId="Windows Live" clId="Web-{B7EAF5C6-C702-4E1B-A877-28046985B076}" dt="2026-02-13T16:49:26.083" v="549" actId="20577"/>
          <ac:spMkLst>
            <pc:docMk/>
            <pc:sldMk cId="3572417079" sldId="444"/>
            <ac:spMk id="3" creationId="{D7B3AAA3-AFA4-3186-675D-899801F94EC3}"/>
          </ac:spMkLst>
        </pc:spChg>
        <pc:spChg chg="del mod">
          <ac:chgData name="candice Ferguson" userId="189b4b9e58c7d03e" providerId="Windows Live" clId="Web-{B7EAF5C6-C702-4E1B-A877-28046985B076}" dt="2026-02-13T16:50:21.709" v="553"/>
          <ac:spMkLst>
            <pc:docMk/>
            <pc:sldMk cId="3572417079" sldId="444"/>
            <ac:spMk id="4" creationId="{59EDDB32-FE1F-CDD0-0EC0-F6EB0373FA52}"/>
          </ac:spMkLst>
        </pc:spChg>
        <pc:spChg chg="mod">
          <ac:chgData name="candice Ferguson" userId="189b4b9e58c7d03e" providerId="Windows Live" clId="Web-{B7EAF5C6-C702-4E1B-A877-28046985B076}" dt="2026-02-13T16:53:02.055" v="578" actId="14100"/>
          <ac:spMkLst>
            <pc:docMk/>
            <pc:sldMk cId="3572417079" sldId="444"/>
            <ac:spMk id="6" creationId="{EDD0BA6B-A7AB-E1E5-953C-2BF4FACE017C}"/>
          </ac:spMkLst>
        </pc:spChg>
      </pc:sldChg>
      <pc:sldChg chg="new del">
        <pc:chgData name="candice Ferguson" userId="189b4b9e58c7d03e" providerId="Windows Live" clId="Web-{B7EAF5C6-C702-4E1B-A877-28046985B076}" dt="2026-02-13T16:54:51.588" v="581"/>
        <pc:sldMkLst>
          <pc:docMk/>
          <pc:sldMk cId="3505833133" sldId="445"/>
        </pc:sldMkLst>
      </pc:sldChg>
      <pc:sldChg chg="addSp delSp modSp new">
        <pc:chgData name="candice Ferguson" userId="189b4b9e58c7d03e" providerId="Windows Live" clId="Web-{B7EAF5C6-C702-4E1B-A877-28046985B076}" dt="2026-02-14T12:12:31.285" v="610" actId="20577"/>
        <pc:sldMkLst>
          <pc:docMk/>
          <pc:sldMk cId="1609453713" sldId="446"/>
        </pc:sldMkLst>
        <pc:spChg chg="mod">
          <ac:chgData name="candice Ferguson" userId="189b4b9e58c7d03e" providerId="Windows Live" clId="Web-{B7EAF5C6-C702-4E1B-A877-28046985B076}" dt="2026-02-13T16:55:27.994" v="591" actId="20577"/>
          <ac:spMkLst>
            <pc:docMk/>
            <pc:sldMk cId="1609453713" sldId="446"/>
            <ac:spMk id="2" creationId="{03EAF3F2-2DE3-538A-8C86-070314832517}"/>
          </ac:spMkLst>
        </pc:spChg>
        <pc:spChg chg="del mod">
          <ac:chgData name="candice Ferguson" userId="189b4b9e58c7d03e" providerId="Windows Live" clId="Web-{B7EAF5C6-C702-4E1B-A877-28046985B076}" dt="2026-02-13T17:06:10.711" v="602"/>
          <ac:spMkLst>
            <pc:docMk/>
            <pc:sldMk cId="1609453713" sldId="446"/>
            <ac:spMk id="3" creationId="{07BAA064-17C6-E337-C847-1759C1E0326B}"/>
          </ac:spMkLst>
        </pc:spChg>
        <pc:spChg chg="mod">
          <ac:chgData name="candice Ferguson" userId="189b4b9e58c7d03e" providerId="Windows Live" clId="Web-{B7EAF5C6-C702-4E1B-A877-28046985B076}" dt="2026-02-14T12:12:31.285" v="610" actId="20577"/>
          <ac:spMkLst>
            <pc:docMk/>
            <pc:sldMk cId="1609453713" sldId="446"/>
            <ac:spMk id="4" creationId="{691488C1-79D7-1FE5-60D2-2BAA84345F25}"/>
          </ac:spMkLst>
        </pc:spChg>
        <pc:spChg chg="add del mod">
          <ac:chgData name="candice Ferguson" userId="189b4b9e58c7d03e" providerId="Windows Live" clId="Web-{B7EAF5C6-C702-4E1B-A877-28046985B076}" dt="2026-02-14T12:12:24.176" v="609"/>
          <ac:spMkLst>
            <pc:docMk/>
            <pc:sldMk cId="1609453713" sldId="446"/>
            <ac:spMk id="7" creationId="{795B1C42-4253-9C55-6391-43C77504974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18B6240-78DA-093E-542D-EA8232A522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F21978-CD08-4DE4-0B35-D8E00EB9822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1042AC-E7EB-4533-80AB-C3850196CED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733651-3489-31BD-ED31-0609855FBC7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61A6A1-1395-B89B-42E0-2208966D9FB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D1E2F7-14E3-4821-A409-B7BC1E2744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606211"/>
      </p:ext>
    </p:extLst>
  </p:cSld>
  <p:clrMap bg1="lt1" tx1="dk1" bg2="lt2" tx2="dk2" accent1="accent1" accent2="accent2" accent3="accent3" accent4="accent4" accent5="accent5" accent6="accent6" hlink="hlink" folHlink="folHlink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63BC9-3C98-4AB2-8802-02853E289FB4}" type="datetimeFigureOut">
              <a:rPr lang="en-US" smtClean="0"/>
              <a:t>2/14/2026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2E5B5A-C175-4C17-879C-A25F50F472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428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8E832A1-AE20-595C-6C6A-C6CAD6D722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9" t="1529" r="16895" b="27442"/>
          <a:stretch>
            <a:fillRect/>
          </a:stretch>
        </p:blipFill>
        <p:spPr>
          <a:xfrm flipH="1">
            <a:off x="-27432" y="0"/>
            <a:ext cx="12219432" cy="68657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95259" y="1820486"/>
            <a:ext cx="4800600" cy="27621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95260" y="4714821"/>
            <a:ext cx="3830874" cy="149661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95259" y="219456"/>
            <a:ext cx="270377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35440" y="219456"/>
            <a:ext cx="149536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359139-99F8-4B6E-8834-95F2B9D91EE4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660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17452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47129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6AC85073-6D22-76C5-C752-C565E9FBCC8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" t="10520" r="14652" b="11508"/>
          <a:stretch>
            <a:fillRect/>
          </a:stretch>
        </p:blipFill>
        <p:spPr>
          <a:xfrm flipH="1">
            <a:off x="-2" y="11899"/>
            <a:ext cx="12192001" cy="686571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BF6CFC71-0CC0-F6AB-06FD-5F2DE258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459253"/>
            <a:ext cx="5658468" cy="2691359"/>
          </a:xfrm>
        </p:spPr>
        <p:txBody>
          <a:bodyPr/>
          <a:lstStyle>
            <a:lvl1pPr>
              <a:defRPr sz="4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1932924-E87B-08A2-5EE3-BBA69699E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62264" y="516600"/>
            <a:ext cx="2593814" cy="162788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2265" y="219456"/>
            <a:ext cx="250404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3200" y="219456"/>
            <a:ext cx="114638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79FB602-DB7A-4B0E-854D-FB51F38BB0AA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871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35E5011-9B67-D528-E120-F5ABBF8FE5A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25" r="1082" b="9618"/>
          <a:stretch>
            <a:fillRect/>
          </a:stretch>
        </p:blipFill>
        <p:spPr>
          <a:xfrm>
            <a:off x="-13716" y="0"/>
            <a:ext cx="12205716" cy="6858000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C9965342-2954-67DF-2693-F39C0B9F8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426598"/>
            <a:ext cx="9942409" cy="671387"/>
          </a:xfrm>
        </p:spPr>
        <p:txBody>
          <a:bodyPr/>
          <a:lstStyle>
            <a:lvl1pPr>
              <a:defRPr sz="4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EB4B13F-216B-09EA-9E05-12FBA70B82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3413" y="1097985"/>
            <a:ext cx="3704199" cy="1035616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8793" y="6357493"/>
            <a:ext cx="270377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36185" y="6357493"/>
            <a:ext cx="225864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472F7A5-01BF-4366-9757-1F523CD5236A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9584" y="6357493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954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object&#10;&#10;AI-generated content may be incorrect.">
            <a:extLst>
              <a:ext uri="{FF2B5EF4-FFF2-40B4-BE49-F238E27FC236}">
                <a16:creationId xmlns:a16="http://schemas.microsoft.com/office/drawing/2014/main" id="{056372A1-E778-B10F-98CF-995841167A8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4" t="9400" r="1623" b="307"/>
          <a:stretch>
            <a:fillRect/>
          </a:stretch>
        </p:blipFill>
        <p:spPr>
          <a:xfrm>
            <a:off x="0" y="875"/>
            <a:ext cx="12192000" cy="6857125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7D2650CC-89A0-A174-E856-05805DBC0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356684"/>
            <a:ext cx="6346974" cy="2667527"/>
          </a:xfrm>
        </p:spPr>
        <p:txBody>
          <a:bodyPr/>
          <a:lstStyle>
            <a:lvl1pPr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1E66F2C5-A94C-40FD-0A7D-A7D695991E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3414" y="5266344"/>
            <a:ext cx="3291920" cy="98205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2265" y="222117"/>
            <a:ext cx="250404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63200" y="222117"/>
            <a:ext cx="114638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79FB602-DB7A-4B0E-854D-FB51F38BB0AA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526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red and purple light&#10;&#10;AI-generated content may be incorrect.">
            <a:extLst>
              <a:ext uri="{FF2B5EF4-FFF2-40B4-BE49-F238E27FC236}">
                <a16:creationId xmlns:a16="http://schemas.microsoft.com/office/drawing/2014/main" id="{34DC879D-8888-CA20-363B-ADD601ABDB1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9" t="34949" r="912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3491" y="2122471"/>
            <a:ext cx="7348909" cy="167264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baseline="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16399" y="2122470"/>
            <a:ext cx="2052235" cy="1672640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2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2284" y="233990"/>
            <a:ext cx="257868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6573"/>
            <a:ext cx="15621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92309C-B050-4356-96E7-0276C1563BD7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400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86116429-CFD9-2016-C240-A97B232DE42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11" t="2700" r="25757" b="19631"/>
          <a:stretch>
            <a:fillRect/>
          </a:stretch>
        </p:blipFill>
        <p:spPr>
          <a:xfrm rot="10800000" flipH="1">
            <a:off x="0" y="-1713"/>
            <a:ext cx="12205716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693" y="2705100"/>
            <a:ext cx="11562393" cy="41529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11500" baseline="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3135" y="564350"/>
            <a:ext cx="3645744" cy="905862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69462" y="197680"/>
            <a:ext cx="256177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706100" y="209088"/>
            <a:ext cx="102298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FF4B2E-F868-48E9-9355-A1AA601AAA8B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031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  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6AD7145-734D-256B-1335-1014B6A32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88952" cy="3429000"/>
          </a:xfrm>
          <a:gradFill>
            <a:gsLst>
              <a:gs pos="55000">
                <a:srgbClr val="000000">
                  <a:alpha val="53000"/>
                </a:srgbClr>
              </a:gs>
              <a:gs pos="87000">
                <a:srgbClr val="000000">
                  <a:alpha val="63922"/>
                </a:srgbClr>
              </a:gs>
              <a:gs pos="23000">
                <a:srgbClr val="000000">
                  <a:alpha val="0"/>
                </a:srgbClr>
              </a:gs>
            </a:gsLst>
            <a:lin ang="15900000" scaled="0"/>
          </a:gradFill>
        </p:spPr>
        <p:txBody>
          <a:bodyPr lIns="457200" tIns="685800" rIns="5029200" bIns="0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5C312AD0-A2D2-0388-F1F0-E17A9F7893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24192" y="-1"/>
            <a:ext cx="3740652" cy="3050627"/>
          </a:xfrm>
        </p:spPr>
        <p:txBody>
          <a:bodyPr vert="horz" lIns="594360" tIns="685800" rIns="320040" bIns="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19100" y="220344"/>
            <a:ext cx="255270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10065" y="219456"/>
            <a:ext cx="190500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560963-1EEA-4BDE-8FF9-3FEE13B5D43C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288609" y="215988"/>
            <a:ext cx="555948" cy="33719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0230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 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EDC0447-22FD-BF05-BC68-3FDEDEDFC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5323784" cy="6858000"/>
          </a:xfrm>
          <a:gradFill>
            <a:gsLst>
              <a:gs pos="41000">
                <a:srgbClr val="000000">
                  <a:alpha val="46000"/>
                </a:srgbClr>
              </a:gs>
              <a:gs pos="71000">
                <a:srgbClr val="000000">
                  <a:alpha val="58000"/>
                </a:srgbClr>
              </a:gs>
              <a:gs pos="100000">
                <a:srgbClr val="000000">
                  <a:alpha val="61000"/>
                </a:srgbClr>
              </a:gs>
              <a:gs pos="10000">
                <a:srgbClr val="000000">
                  <a:alpha val="0"/>
                </a:srgbClr>
              </a:gs>
            </a:gsLst>
            <a:lin ang="10800000" scaled="0"/>
          </a:gradFill>
        </p:spPr>
        <p:txBody>
          <a:bodyPr lIns="457200" tIns="1371600" rIns="822960" bIns="914400"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A1999F2-A538-F369-DF48-BB68DFFF8D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9099" y="6032498"/>
            <a:ext cx="4419599" cy="579757"/>
          </a:xfrm>
        </p:spPr>
        <p:txBody>
          <a:bodyPr vert="horz" lIns="91440" tIns="0" rIns="91440" bIns="0" rtlCol="0" anchor="t">
            <a:normAutofit/>
          </a:bodyPr>
          <a:lstStyle>
            <a:lvl1pPr marL="0" indent="0">
              <a:lnSpc>
                <a:spcPct val="120000"/>
              </a:lnSpc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19100" y="220344"/>
            <a:ext cx="255270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01100" y="213072"/>
            <a:ext cx="190500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560963-1EEA-4BDE-8FF9-3FEE13B5D43C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362195" y="215988"/>
            <a:ext cx="448805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700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  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EB34FF5-770C-AA64-B806-5D6DED7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463843"/>
            <a:ext cx="12188952" cy="2394157"/>
          </a:xfrm>
          <a:gradFill>
            <a:gsLst>
              <a:gs pos="31000">
                <a:srgbClr val="000000">
                  <a:alpha val="30000"/>
                </a:srgbClr>
              </a:gs>
              <a:gs pos="87000">
                <a:srgbClr val="000000">
                  <a:alpha val="60000"/>
                </a:srgbClr>
              </a:gs>
              <a:gs pos="0">
                <a:srgbClr val="000000">
                  <a:alpha val="0"/>
                </a:srgbClr>
              </a:gs>
            </a:gsLst>
            <a:lin ang="5400000" scaled="0"/>
          </a:gradFill>
        </p:spPr>
        <p:txBody>
          <a:bodyPr lIns="502920" tIns="0" rIns="5029200" bIns="365760"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9132BB0-A42B-7355-8046-F22B2344C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1099" y="4463843"/>
            <a:ext cx="3387853" cy="2394157"/>
          </a:xfrm>
        </p:spPr>
        <p:txBody>
          <a:bodyPr vert="horz" lIns="137160" tIns="365760" rIns="0" bIns="457200" rtlCol="0" anchor="b">
            <a:normAutofit/>
          </a:bodyPr>
          <a:lstStyle>
            <a:lvl1pPr marL="0" indent="0">
              <a:buNone/>
              <a:defRPr lang="en-US" sz="14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37656" y="219456"/>
            <a:ext cx="27406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66095" y="219456"/>
            <a:ext cx="195799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560963-1EEA-4BDE-8FF9-3FEE13B5D43C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362195" y="219456"/>
            <a:ext cx="448805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3869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4643" y="1114447"/>
            <a:ext cx="5442757" cy="292152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5468" y="4993008"/>
            <a:ext cx="3972704" cy="124799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2605" y="215057"/>
            <a:ext cx="2703777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5989" y="215057"/>
            <a:ext cx="153706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28EA85A9-CA9F-4339-89EF-28F09ED3FE86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01909" y="215057"/>
            <a:ext cx="540412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28C1F583-2497-2836-36DF-2076DFFFBA5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783830" y="1181100"/>
            <a:ext cx="4408170" cy="5701208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744259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12872" y="1115568"/>
            <a:ext cx="2960028" cy="368476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04423" y="5004262"/>
            <a:ext cx="2968477" cy="124413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4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597858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12872" y="219456"/>
            <a:ext cx="1550328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2D904F51-6E72-42BA-AFA1-975939F2ADF3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3129" y="219456"/>
            <a:ext cx="539588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284B0817-C121-ACE0-AD00-44CE3924177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181099"/>
            <a:ext cx="8367452" cy="5685213"/>
          </a:xfrm>
          <a:custGeom>
            <a:avLst/>
            <a:gdLst>
              <a:gd name="connsiteX0" fmla="*/ 0 w 6769976"/>
              <a:gd name="connsiteY0" fmla="*/ 0 h 5895164"/>
              <a:gd name="connsiteX1" fmla="*/ 6769976 w 6769976"/>
              <a:gd name="connsiteY1" fmla="*/ 0 h 5895164"/>
              <a:gd name="connsiteX2" fmla="*/ 6769976 w 6769976"/>
              <a:gd name="connsiteY2" fmla="*/ 5895164 h 5895164"/>
              <a:gd name="connsiteX3" fmla="*/ 0 w 6769976"/>
              <a:gd name="connsiteY3" fmla="*/ 5895164 h 5895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69976" h="5895164">
                <a:moveTo>
                  <a:pt x="0" y="0"/>
                </a:moveTo>
                <a:lnTo>
                  <a:pt x="6769976" y="0"/>
                </a:lnTo>
                <a:lnTo>
                  <a:pt x="6769976" y="5895164"/>
                </a:lnTo>
                <a:lnTo>
                  <a:pt x="0" y="589516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4302621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6903" y="4822407"/>
            <a:ext cx="6925432" cy="135134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3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35224" y="4822406"/>
            <a:ext cx="2724238" cy="1351342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78C40B5-A026-132B-C915-2335F94E4A5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866900" y="0"/>
            <a:ext cx="10325100" cy="4653649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76903" y="6447496"/>
            <a:ext cx="214036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35224" y="6451888"/>
            <a:ext cx="1581238" cy="338328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  <a:effectLst/>
              </a:defRPr>
            </a:lvl1pPr>
          </a:lstStyle>
          <a:p>
            <a:fld id="{096358FC-80A5-41A4-8D07-88F12E18DF82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0357" y="6451888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402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6F838A51-B977-1664-089F-3B2250DFEF6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8117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980" y="4311805"/>
            <a:ext cx="8585337" cy="2368300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1"/>
                </a:solidFill>
              </a:defRPr>
            </a:lvl1pPr>
          </a:lstStyle>
          <a:p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65617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9456"/>
            <a:ext cx="19132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006E0F-42A5-451E-8A36-26756F7C34E0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8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0513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pink and purple light&#10;&#10;AI-generated content may be incorrect.">
            <a:extLst>
              <a:ext uri="{FF2B5EF4-FFF2-40B4-BE49-F238E27FC236}">
                <a16:creationId xmlns:a16="http://schemas.microsoft.com/office/drawing/2014/main" id="{B984133B-2ACD-DC2E-DD48-CC86F40637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9980" y="4311805"/>
            <a:ext cx="8585337" cy="2368300"/>
          </a:xfrm>
        </p:spPr>
        <p:txBody>
          <a:bodyPr anchor="b">
            <a:normAutofit/>
          </a:bodyPr>
          <a:lstStyle>
            <a:lvl1pPr>
              <a:defRPr sz="6900">
                <a:solidFill>
                  <a:schemeClr val="tx1"/>
                </a:solidFill>
              </a:defRPr>
            </a:lvl1pPr>
          </a:lstStyle>
          <a:p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65617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6416" y="219456"/>
            <a:ext cx="14941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006E0F-42A5-451E-8A36-26756F7C34E0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8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3439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D09BF41B-6D10-9A6E-03E4-5E7320A61DF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-2"/>
            <a:ext cx="12192000" cy="28690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68" y="2138776"/>
            <a:ext cx="6433266" cy="1962149"/>
          </a:xfrm>
        </p:spPr>
        <p:txBody>
          <a:bodyPr anchor="t">
            <a:normAutofit/>
          </a:bodyPr>
          <a:lstStyle>
            <a:lvl1pPr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533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922ABD-C052-4D3A-818B-C58AFC20B321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53301" y="2138776"/>
            <a:ext cx="3718420" cy="4109624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513389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8AD56A61-7CC3-3597-02EB-CC5DE117DB5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58" t="8959" r="915" b="25228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67" y="915709"/>
            <a:ext cx="11404534" cy="1604654"/>
          </a:xfrm>
        </p:spPr>
        <p:txBody>
          <a:bodyPr anchor="t">
            <a:normAutofit/>
          </a:bodyPr>
          <a:lstStyle>
            <a:lvl1pPr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922ABD-C052-4D3A-818B-C58AFC20B321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72400" y="2705100"/>
            <a:ext cx="4000500" cy="3682028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87234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BD349A90-08FB-AFC0-8649-56404DF7B8C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109"/>
          <a:stretch>
            <a:fillRect/>
          </a:stretch>
        </p:blipFill>
        <p:spPr>
          <a:xfrm rot="10800000" flipH="1">
            <a:off x="-9982" y="2555751"/>
            <a:ext cx="12192000" cy="43439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852" y="3481713"/>
            <a:ext cx="5496426" cy="2092272"/>
          </a:xfrm>
        </p:spPr>
        <p:txBody>
          <a:bodyPr anchor="t">
            <a:normAutofit/>
          </a:bodyPr>
          <a:lstStyle>
            <a:lvl1pPr>
              <a:defRPr sz="7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43EA2DD-B019-E3AA-ACB7-13CC3353E8D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12192000" cy="2555751"/>
          </a:xfr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3660" y="2734068"/>
            <a:ext cx="272733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85567" y="2734068"/>
            <a:ext cx="158671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48FC9B1-6F61-4A8F-9F5E-715654075A93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16614" y="2734068"/>
            <a:ext cx="52669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785567" y="3481713"/>
            <a:ext cx="3916103" cy="2765887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1pPr>
            <a:lvl2pPr marL="5715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2pPr>
            <a:lvl3pPr marL="800100" indent="-342900"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3pPr>
            <a:lvl4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4pPr>
            <a:lvl5pPr>
              <a:lnSpc>
                <a:spcPct val="130000"/>
              </a:lnSpc>
              <a:buFont typeface="+mj-lt"/>
              <a:buAutoNum type="arabicPeriod"/>
              <a:defRPr lang="en-US" sz="1400" dirty="0">
                <a:solidFill>
                  <a:schemeClr val="tx1"/>
                </a:solidFill>
              </a:defRPr>
            </a:lvl5pPr>
          </a:lstStyle>
          <a:p>
            <a:pPr marL="228600" lvl="0" indent="-228600"/>
            <a:r>
              <a:rPr lang="en-US"/>
              <a:t>Click to edit Master text styles</a:t>
            </a:r>
          </a:p>
          <a:p>
            <a:pPr marL="228600" lvl="1" indent="-228600"/>
            <a:r>
              <a:rPr lang="en-US"/>
              <a:t>Second level</a:t>
            </a:r>
          </a:p>
          <a:p>
            <a:pPr marL="228600" lvl="2" indent="-228600"/>
            <a:r>
              <a:rPr lang="en-US"/>
              <a:t>Third level</a:t>
            </a:r>
          </a:p>
          <a:p>
            <a:pPr marL="228600" lvl="3" indent="-228600"/>
            <a:r>
              <a:rPr lang="en-US"/>
              <a:t>Fourth level</a:t>
            </a:r>
          </a:p>
          <a:p>
            <a:pPr marL="228600" lvl="4" indent="-228600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870317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colorful object&#10;&#10;AI-generated content may be incorrect.">
            <a:extLst>
              <a:ext uri="{FF2B5EF4-FFF2-40B4-BE49-F238E27FC236}">
                <a16:creationId xmlns:a16="http://schemas.microsoft.com/office/drawing/2014/main" id="{BA44554C-C893-3987-6CAA-1AE3D3275AC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88" r="1" b="13701"/>
          <a:stretch>
            <a:fillRect/>
          </a:stretch>
        </p:blipFill>
        <p:spPr>
          <a:xfrm rot="5400000" flipV="1">
            <a:off x="2667000" y="-2667000"/>
            <a:ext cx="6858000" cy="12192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1762539"/>
            <a:ext cx="3987207" cy="2073091"/>
          </a:xfrm>
        </p:spPr>
        <p:txBody>
          <a:bodyPr anchor="t">
            <a:normAutofit/>
          </a:bodyPr>
          <a:lstStyle>
            <a:lvl1pPr>
              <a:defRPr sz="3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51993" y="214858"/>
            <a:ext cx="15227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034B68-E20D-4A56-8B99-0EF3081FA97A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51993" y="1762539"/>
            <a:ext cx="3482340" cy="207309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1"/>
                </a:solidFill>
              </a:defRPr>
            </a:lvl1pPr>
            <a:lvl2pPr marL="228600" indent="0">
              <a:buNone/>
              <a:defRPr lang="en-US" dirty="0">
                <a:solidFill>
                  <a:schemeClr val="tx1"/>
                </a:solidFill>
              </a:defRPr>
            </a:lvl2pPr>
            <a:lvl3pPr marL="457200" indent="0">
              <a:buNone/>
              <a:defRPr lang="en-US" dirty="0">
                <a:solidFill>
                  <a:schemeClr val="tx1"/>
                </a:solidFill>
              </a:defRPr>
            </a:lvl3pPr>
            <a:lvl4pPr marL="685800" indent="0">
              <a:buNone/>
              <a:defRPr lang="en-US" dirty="0">
                <a:solidFill>
                  <a:schemeClr val="tx1"/>
                </a:solidFill>
              </a:defRPr>
            </a:lvl4pPr>
            <a:lvl5pPr marL="914400" indent="0">
              <a:buNone/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801589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colorful object&#10;&#10;AI-generated content may be incorrect.">
            <a:extLst>
              <a:ext uri="{FF2B5EF4-FFF2-40B4-BE49-F238E27FC236}">
                <a16:creationId xmlns:a16="http://schemas.microsoft.com/office/drawing/2014/main" id="{B193FB30-082C-50CD-EEC9-7D410FFB62C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8257" t="5088" r="86" b="21926"/>
          <a:stretch>
            <a:fillRect/>
          </a:stretch>
        </p:blipFill>
        <p:spPr>
          <a:xfrm flipH="1">
            <a:off x="0" y="0"/>
            <a:ext cx="12192000" cy="68551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4380" y="1276990"/>
            <a:ext cx="5385079" cy="985658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12904" y="214858"/>
            <a:ext cx="25146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2980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2904" y="2471736"/>
            <a:ext cx="5385079" cy="349312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088966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518E8C82-2B1B-76C7-A67D-099AEEEAD0D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/>
          <a:stretch>
            <a:fillRect/>
          </a:stretch>
        </p:blipFill>
        <p:spPr>
          <a:xfrm>
            <a:off x="6324601" y="1"/>
            <a:ext cx="588125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51" y="1276990"/>
            <a:ext cx="5378267" cy="985658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418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0295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77" y="2471736"/>
            <a:ext cx="5378268" cy="366273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893514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A9C84165-A857-83C5-C6BE-C4EB68C9063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59"/>
          <a:stretch>
            <a:fillRect/>
          </a:stretch>
        </p:blipFill>
        <p:spPr>
          <a:xfrm flipH="1">
            <a:off x="0" y="2040834"/>
            <a:ext cx="12192000" cy="481716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800" y="1946412"/>
            <a:ext cx="2971800" cy="3192118"/>
          </a:xfrm>
        </p:spPr>
        <p:txBody>
          <a:bodyPr anchor="t">
            <a:normAutofit/>
          </a:bodyPr>
          <a:lstStyle>
            <a:lvl1pPr>
              <a:defRPr sz="3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14858"/>
            <a:ext cx="2452852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8C06331-6E41-42DD-926E-C670E485C891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2980" y="21485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38700" y="1946413"/>
            <a:ext cx="5189220" cy="319211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666498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E41EB56E-DF88-E5AB-35AF-891395DCDB1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4406900"/>
            <a:ext cx="9144000" cy="2451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899" y="1886712"/>
            <a:ext cx="3507989" cy="323392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8394"/>
            <a:ext cx="253211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7400" y="208394"/>
            <a:ext cx="20175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6CB2F34-49A1-4C07-91D5-90BE967306D3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588" y="208394"/>
            <a:ext cx="55315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67401" y="1886712"/>
            <a:ext cx="4495800" cy="3233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66005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898" y="1828800"/>
            <a:ext cx="8496302" cy="1010093"/>
          </a:xfrm>
        </p:spPr>
        <p:txBody>
          <a:bodyPr anchor="b">
            <a:normAutofit/>
          </a:bodyPr>
          <a:lstStyle>
            <a:lvl1pPr>
              <a:defRPr sz="3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0B0CD9-4253-4E22-9BCD-0DF67297DF8E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866900" y="3168292"/>
            <a:ext cx="8496300" cy="262540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679987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1126457"/>
            <a:ext cx="3667167" cy="288928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57677" y="214858"/>
            <a:ext cx="1522740" cy="338328"/>
          </a:xfrm>
        </p:spPr>
        <p:txBody>
          <a:bodyPr/>
          <a:lstStyle/>
          <a:p>
            <a:fld id="{81C379B3-3585-4FAF-BD63-57B9BB47E12C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258" y="21485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57677" y="1126457"/>
            <a:ext cx="5848423" cy="512194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2249682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1126457"/>
            <a:ext cx="2920407" cy="288928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055522" y="214858"/>
            <a:ext cx="1811877" cy="338328"/>
          </a:xfrm>
        </p:spPr>
        <p:txBody>
          <a:bodyPr/>
          <a:lstStyle/>
          <a:p>
            <a:fld id="{81C379B3-3585-4FAF-BD63-57B9BB47E12C}" type="datetime1">
              <a:rPr lang="en-US" smtClean="0"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258" y="21485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55523" y="1126457"/>
            <a:ext cx="7503203" cy="512194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076255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436" y="1115568"/>
            <a:ext cx="2505264" cy="162412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84048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74064" y="215823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4EE7FE5-A250-423F-B9E1-3EE5D07A8055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8242" y="215823"/>
            <a:ext cx="549272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8436" y="3028523"/>
            <a:ext cx="2505264" cy="341037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74064" y="1181100"/>
            <a:ext cx="8817936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5743087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5467" y="1115568"/>
            <a:ext cx="2505264" cy="162412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84048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15467" y="215823"/>
            <a:ext cx="189925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4EE7FE5-A250-423F-B9E1-3EE5D07A8055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650" y="215823"/>
            <a:ext cx="538545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-1" y="1181100"/>
            <a:ext cx="8356833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15467" y="3646713"/>
            <a:ext cx="2505264" cy="272868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72899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4000500" cy="1352516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19456"/>
            <a:ext cx="2727930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7899" y="219456"/>
            <a:ext cx="1747774" cy="338328"/>
          </a:xfrm>
        </p:spPr>
        <p:txBody>
          <a:bodyPr/>
          <a:lstStyle/>
          <a:p>
            <a:fld id="{48B2456C-66BE-435E-8059-3A9CD55F29F9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3948" y="216280"/>
            <a:ext cx="551113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7899" y="1104900"/>
            <a:ext cx="6925002" cy="1352516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None/>
              <a:defRPr sz="1400"/>
            </a:lvl1pPr>
            <a:lvl2pPr marL="514350" indent="-285750">
              <a:buFont typeface="Arial" panose="020B0604020202020204" pitchFamily="34" charset="0"/>
              <a:buNone/>
              <a:defRPr sz="14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400"/>
            </a:lvl4pPr>
            <a:lvl5pPr marL="1085850" indent="-17145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46877B-7C99-D26C-DFEC-72A4289A8FA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938509"/>
            <a:ext cx="12192000" cy="3919491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68535823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2514600" cy="291891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5146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23747" y="0"/>
            <a:ext cx="8768253" cy="3985719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800" y="4077628"/>
            <a:ext cx="1920240" cy="338328"/>
          </a:xfrm>
        </p:spPr>
        <p:txBody>
          <a:bodyPr/>
          <a:lstStyle/>
          <a:p>
            <a:fld id="{17409D93-5111-4952-AC4F-FA1AE909A4B8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4077628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4423576"/>
            <a:ext cx="8420100" cy="1824824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7079951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7906" y="1115568"/>
            <a:ext cx="3608254" cy="138958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647915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7905" y="219456"/>
            <a:ext cx="158671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90D2F5B-FA0B-4BE5-A43F-B1BC737359C6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A63D2D48-CE58-FD80-93F7-B87C97B9040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181100"/>
            <a:ext cx="7336219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77904" y="2705100"/>
            <a:ext cx="3608255" cy="37338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7997113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339" y="1115568"/>
            <a:ext cx="5247577" cy="99413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933700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96579" y="209088"/>
            <a:ext cx="1844044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43E10B2-AFF3-4A4A-BC83-5BB137C878CB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34185" y="20908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3BFBE8F-8803-50FD-04BC-3A247F9767C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181100"/>
            <a:ext cx="5247577" cy="567690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81339" y="2133600"/>
            <a:ext cx="5247577" cy="41148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7325338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099" y="1115568"/>
            <a:ext cx="4643555" cy="16002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5546"/>
            <a:ext cx="2478874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867399" y="208604"/>
            <a:ext cx="245079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3D817FD-3A47-446D-9853-4CD5CA57130C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A4BFBD2-FAF6-BBCA-8426-AB0631D8CFC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964766" y="1181100"/>
            <a:ext cx="5352086" cy="2615648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67398" y="4055164"/>
            <a:ext cx="5449453" cy="219323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271343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57" y="1115568"/>
            <a:ext cx="3607670" cy="3170545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597106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45909" y="214858"/>
            <a:ext cx="1586711" cy="338328"/>
          </a:xfrm>
        </p:spPr>
        <p:txBody>
          <a:bodyPr/>
          <a:lstStyle/>
          <a:p>
            <a:fld id="{C1935215-257D-4F50-AF56-70E3294947FA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7610" y="21485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5909" y="1112672"/>
            <a:ext cx="6926991" cy="196780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1707E4-5122-AA3B-7CFC-6AF9C0BAC4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03079" y="3500203"/>
            <a:ext cx="7288921" cy="3357797"/>
          </a:xfrm>
          <a:custGeom>
            <a:avLst/>
            <a:gdLst>
              <a:gd name="connsiteX0" fmla="*/ 0 w 7391400"/>
              <a:gd name="connsiteY0" fmla="*/ 0 h 3018269"/>
              <a:gd name="connsiteX1" fmla="*/ 7391400 w 7391400"/>
              <a:gd name="connsiteY1" fmla="*/ 0 h 3018269"/>
              <a:gd name="connsiteX2" fmla="*/ 7391400 w 7391400"/>
              <a:gd name="connsiteY2" fmla="*/ 3018269 h 3018269"/>
              <a:gd name="connsiteX3" fmla="*/ 0 w 7391400"/>
              <a:gd name="connsiteY3" fmla="*/ 3018269 h 3018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91400" h="3018269">
                <a:moveTo>
                  <a:pt x="0" y="0"/>
                </a:moveTo>
                <a:lnTo>
                  <a:pt x="7391400" y="0"/>
                </a:lnTo>
                <a:lnTo>
                  <a:pt x="7391400" y="3018269"/>
                </a:lnTo>
                <a:lnTo>
                  <a:pt x="0" y="3018269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68249809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3429001"/>
            <a:ext cx="2501307" cy="2551982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02C8AD-A927-B946-5850-6500487D68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2192000" cy="27050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865290"/>
            <a:ext cx="2726376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2799" y="2865290"/>
            <a:ext cx="1967345" cy="338328"/>
          </a:xfrm>
        </p:spPr>
        <p:txBody>
          <a:bodyPr/>
          <a:lstStyle/>
          <a:p>
            <a:fld id="{2B0E3CDF-6E7C-4C67-B567-8606B07963A0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865290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800" y="3429000"/>
            <a:ext cx="8210204" cy="300990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408604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1" y="1115568"/>
            <a:ext cx="2514599" cy="2463733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5546"/>
            <a:ext cx="2514600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64832" y="208604"/>
            <a:ext cx="147386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3E423F1-C154-447D-8038-21B94CB501EB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64833" y="1106780"/>
            <a:ext cx="8286147" cy="246373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A4BFBD2-FAF6-BBCA-8426-AB0631D8CFC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449057" y="4159154"/>
            <a:ext cx="8742943" cy="2698845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87085382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1" y="1115568"/>
            <a:ext cx="2514599" cy="2463733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9100" y="205546"/>
            <a:ext cx="2514600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64832" y="208604"/>
            <a:ext cx="1473867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3E423F1-C154-447D-8038-21B94CB501EB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64834" y="1106780"/>
            <a:ext cx="8408066" cy="246373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A4BFBD2-FAF6-BBCA-8426-AB0631D8CFC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4159154"/>
            <a:ext cx="12192000" cy="2698845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31016447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30" y="1115568"/>
            <a:ext cx="3603256" cy="140987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09088"/>
            <a:ext cx="2514600" cy="338328"/>
          </a:xfrm>
        </p:spPr>
        <p:txBody>
          <a:bodyPr/>
          <a:lstStyle/>
          <a:p>
            <a:fld id="{5060FE60-4389-4D8B-84BB-900FC000024C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6019" y="219456"/>
            <a:ext cx="564341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6230" y="2705100"/>
            <a:ext cx="3603256" cy="36957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83D1CED-EDC4-B2B7-E11C-EF0ED41A913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935269" y="1175658"/>
            <a:ext cx="7256731" cy="5682342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85213574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602" y="1115568"/>
            <a:ext cx="6931698" cy="1002834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4154" y="216914"/>
            <a:ext cx="2703777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884825" y="216914"/>
            <a:ext cx="2338650" cy="338328"/>
          </a:xfrm>
        </p:spPr>
        <p:txBody>
          <a:bodyPr/>
          <a:lstStyle/>
          <a:p>
            <a:fld id="{CDFDD458-C945-484A-9891-FE9FDA97486D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010" y="216914"/>
            <a:ext cx="557090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1601" y="2133600"/>
            <a:ext cx="6931699" cy="4305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6075FF6-E149-1A82-B924-97E715A8DF4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982262" y="1184555"/>
            <a:ext cx="4209738" cy="5673445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75174338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1115568"/>
            <a:ext cx="3496809" cy="307072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562100" cy="338328"/>
          </a:xfrm>
        </p:spPr>
        <p:txBody>
          <a:bodyPr/>
          <a:lstStyle/>
          <a:p>
            <a:fld id="{94725937-D428-4BAE-A05C-202DA13E49D5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429695" y="1193656"/>
            <a:ext cx="3962400" cy="5664344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23960" y="1122776"/>
            <a:ext cx="2717800" cy="5316124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6092603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1115568"/>
            <a:ext cx="2515758" cy="294642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399" y="214858"/>
            <a:ext cx="1718441" cy="338328"/>
          </a:xfrm>
        </p:spPr>
        <p:txBody>
          <a:bodyPr/>
          <a:lstStyle/>
          <a:p>
            <a:fld id="{709FB1D6-B85F-447E-8712-A80ECD75AAB1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01696" y="214858"/>
            <a:ext cx="53852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352798" y="1104900"/>
            <a:ext cx="3756213" cy="514350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AC86244-A1E7-A69F-206A-B47C58B746B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843347" y="1181100"/>
            <a:ext cx="4348653" cy="5676899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57716763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4607626"/>
            <a:ext cx="4419600" cy="164077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4508209-B462-E74A-288F-8910B06DE3A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914" y="0"/>
            <a:ext cx="4836786" cy="421419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41275" y="209088"/>
            <a:ext cx="2726376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0525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6709B22-BFE8-4BFE-80D5-4133DC0C2AC6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41276" y="1104900"/>
            <a:ext cx="5750381" cy="5143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9371263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3105335" cy="163651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393" y="214858"/>
            <a:ext cx="2726376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055522" y="214858"/>
            <a:ext cx="2536988" cy="338328"/>
          </a:xfrm>
        </p:spPr>
        <p:txBody>
          <a:bodyPr/>
          <a:lstStyle/>
          <a:p>
            <a:fld id="{BFCE55E5-7E1C-4243-A685-91A6EB8BE97F}" type="datetime1">
              <a:rPr lang="en-US" smtClean="0"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14858"/>
            <a:ext cx="555948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A8D0EC2-AB64-20F7-00E1-73B35DEAA2D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3017520"/>
            <a:ext cx="3417902" cy="3840480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55522" y="1104901"/>
            <a:ext cx="7476571" cy="53339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8993752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C26FEAF5-B987-7B83-7D1F-A4C535E2B000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1" r="5781"/>
          <a:stretch>
            <a:fillRect/>
          </a:stretch>
        </p:blipFill>
        <p:spPr>
          <a:xfrm rot="10800000" flipH="1">
            <a:off x="0" y="-1"/>
            <a:ext cx="12192000" cy="686409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9DD887D-B316-418B-8AF4-4F941223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5082379"/>
            <a:ext cx="4000500" cy="1169230"/>
          </a:xfrm>
        </p:spPr>
        <p:txBody>
          <a:bodyPr anchor="b">
            <a:normAutofit/>
          </a:bodyPr>
          <a:lstStyle>
            <a:lvl1pPr>
              <a:defRPr sz="2000" spc="-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09088"/>
            <a:ext cx="197069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AFD96D-C3CB-4F44-8CE3-582861660F11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42D9118-C154-84FE-9D86-92525287F07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80988" y="1063625"/>
            <a:ext cx="10428287" cy="3508375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26000"/>
            </a:lvl1pPr>
          </a:lstStyle>
          <a:p>
            <a:pPr lvl="0"/>
            <a:r>
              <a:rPr lang="en-US"/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24071668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object&#10;&#10;AI-generated content may be incorrect.">
            <a:extLst>
              <a:ext uri="{FF2B5EF4-FFF2-40B4-BE49-F238E27FC236}">
                <a16:creationId xmlns:a16="http://schemas.microsoft.com/office/drawing/2014/main" id="{5586A49A-95E2-7B45-57DD-762AFFF194F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2" t="-1" r="2873" b="7130"/>
          <a:stretch>
            <a:fillRect/>
          </a:stretch>
        </p:blipFill>
        <p:spPr>
          <a:xfrm rot="10800000" flipH="1" flipV="1">
            <a:off x="0" y="-1"/>
            <a:ext cx="12192000" cy="68551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5144654"/>
            <a:ext cx="5435008" cy="129424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100000"/>
              </a:lnSpc>
              <a:defRPr lang="en-US" sz="2000" spc="-50" baseline="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60BA8B-5FF3-49A6-9895-94F61A8CE576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3AAB847-04D8-7C24-A07E-65F280B26D5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44488" y="552450"/>
            <a:ext cx="11498262" cy="3937000"/>
          </a:xfrm>
        </p:spPr>
        <p:txBody>
          <a:bodyPr anchor="b"/>
          <a:lstStyle>
            <a:lvl1pPr>
              <a:defRPr sz="27500"/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7671399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C39E5039-4CEB-24E7-A2E7-F7D46B2D8B3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98"/>
            <a:ext cx="12223173" cy="688164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50697A7-9277-BB02-6AE2-42676133D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0" y="802640"/>
            <a:ext cx="4000500" cy="1137920"/>
          </a:xfrm>
        </p:spPr>
        <p:txBody>
          <a:bodyPr/>
          <a:lstStyle>
            <a:lvl1pPr>
              <a:defRPr sz="2400" spc="-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7724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DDFA7E-E414-422B-ACFF-8C3D6A1A67FB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2C871739-B2C5-FF57-BBD7-3F61A35A3F3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358775" y="2684463"/>
            <a:ext cx="11414125" cy="4411662"/>
          </a:xfrm>
        </p:spPr>
        <p:txBody>
          <a:bodyPr lIns="0" tIns="0" rIns="0" bIns="0" anchor="b"/>
          <a:lstStyle>
            <a:lvl1pPr>
              <a:lnSpc>
                <a:spcPct val="85000"/>
              </a:lnSpc>
              <a:defRPr sz="30500" spc="-10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99760101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and purple light&#10;&#10;AI-generated content may be incorrect.">
            <a:extLst>
              <a:ext uri="{FF2B5EF4-FFF2-40B4-BE49-F238E27FC236}">
                <a16:creationId xmlns:a16="http://schemas.microsoft.com/office/drawing/2014/main" id="{27A6C04A-3EE2-7293-8111-E4CF6B18B2D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57458" r="22221" b="1"/>
          <a:stretch>
            <a:fillRect/>
          </a:stretch>
        </p:blipFill>
        <p:spPr>
          <a:xfrm rot="10800000">
            <a:off x="0" y="0"/>
            <a:ext cx="12192000" cy="48028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332489-DC9C-40A3-89C4-AFC56B3B0CAB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9099" y="2885606"/>
            <a:ext cx="8801101" cy="3553293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60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32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480015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red and purple light&#10;&#10;AI-generated content may be incorrect.">
            <a:extLst>
              <a:ext uri="{FF2B5EF4-FFF2-40B4-BE49-F238E27FC236}">
                <a16:creationId xmlns:a16="http://schemas.microsoft.com/office/drawing/2014/main" id="{2424DF04-0206-4859-9FB9-6A2579527E1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8" t="38163" r="27927" b="109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52800" y="219456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20200" y="219456"/>
            <a:ext cx="15227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B68620-47AE-4F32-A04B-1342501F877C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1657" y="219456"/>
            <a:ext cx="55594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352800" y="1405719"/>
            <a:ext cx="7353300" cy="4012442"/>
          </a:xfrm>
        </p:spPr>
        <p:txBody>
          <a:bodyPr anchor="t">
            <a:normAutofit/>
          </a:bodyPr>
          <a:lstStyle>
            <a:lvl1pPr marL="0" indent="0">
              <a:lnSpc>
                <a:spcPct val="85000"/>
              </a:lnSpc>
              <a:buNone/>
              <a:defRPr sz="54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8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36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623627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object&#10;&#10;AI-generated content may be incorrect.">
            <a:extLst>
              <a:ext uri="{FF2B5EF4-FFF2-40B4-BE49-F238E27FC236}">
                <a16:creationId xmlns:a16="http://schemas.microsoft.com/office/drawing/2014/main" id="{06D2715B-CAEE-9AAB-7191-D98012435C1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5" r="1125" b="21235"/>
          <a:stretch>
            <a:fillRect/>
          </a:stretch>
        </p:blipFill>
        <p:spPr>
          <a:xfrm rot="10800000">
            <a:off x="0" y="875"/>
            <a:ext cx="12192000" cy="68571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38700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0A8EBD6-625B-484B-BC25-3573CF53D407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838700" y="1740023"/>
            <a:ext cx="6310269" cy="4637725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48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32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28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24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2579418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332489-DC9C-40A3-89C4-AFC56B3B0CAB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19099" y="2133600"/>
            <a:ext cx="9393641" cy="4305299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7200" b="0" spc="-50" baseline="0">
                <a:solidFill>
                  <a:schemeClr val="tx1"/>
                </a:solidFill>
              </a:defRPr>
            </a:lvl1pPr>
            <a:lvl2pPr marL="228600" indent="0">
              <a:lnSpc>
                <a:spcPct val="85000"/>
              </a:lnSpc>
              <a:buNone/>
              <a:defRPr sz="5400" b="0" spc="-50" baseline="0">
                <a:solidFill>
                  <a:schemeClr val="tx1"/>
                </a:solidFill>
              </a:defRPr>
            </a:lvl2pPr>
            <a:lvl3pPr marL="457200" indent="0">
              <a:lnSpc>
                <a:spcPct val="85000"/>
              </a:lnSpc>
              <a:buNone/>
              <a:defRPr sz="4800" b="0" spc="-50" baseline="0">
                <a:solidFill>
                  <a:schemeClr val="tx1"/>
                </a:solidFill>
              </a:defRPr>
            </a:lvl3pPr>
            <a:lvl4pPr marL="685800" indent="0">
              <a:lnSpc>
                <a:spcPct val="85000"/>
              </a:lnSpc>
              <a:buNone/>
              <a:defRPr sz="4400" b="0" spc="-50" baseline="0">
                <a:solidFill>
                  <a:schemeClr val="tx1"/>
                </a:solidFill>
              </a:defRPr>
            </a:lvl4pPr>
            <a:lvl5pPr marL="914400" indent="0">
              <a:lnSpc>
                <a:spcPct val="85000"/>
              </a:lnSpc>
              <a:buNone/>
              <a:defRPr sz="4000" b="0" spc="-5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306026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56ABB8EC-1098-DCAC-E2E3-BCA53EEC625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" t="22024" r="10011"/>
          <a:stretch>
            <a:fillRect/>
          </a:stretch>
        </p:blipFill>
        <p:spPr>
          <a:xfrm rot="10800000" flipH="1">
            <a:off x="0" y="0"/>
            <a:ext cx="12192000" cy="68640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899" y="4874218"/>
            <a:ext cx="8506567" cy="666427"/>
          </a:xfrm>
        </p:spPr>
        <p:txBody>
          <a:bodyPr anchor="ctr">
            <a:normAutofit/>
          </a:bodyPr>
          <a:lstStyle>
            <a:lvl1pPr algn="r">
              <a:lnSpc>
                <a:spcPct val="90000"/>
              </a:lnSpc>
              <a:defRPr sz="1400" b="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403F4C9-1C82-4616-8D26-0B0587291200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899" y="1856096"/>
            <a:ext cx="8506567" cy="2855388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57032959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027268CA-0348-F6FC-5FB0-87BADE436A7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82" r="20481"/>
          <a:stretch>
            <a:fillRect/>
          </a:stretch>
        </p:blipFill>
        <p:spPr>
          <a:xfrm rot="5400000" flipH="1">
            <a:off x="2667001" y="-2667001"/>
            <a:ext cx="6858000" cy="12192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392" y="5226427"/>
            <a:ext cx="8382001" cy="837861"/>
          </a:xfr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14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DCC6FE3-E805-41B1-96EC-B0B83218C881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32392" y="2017401"/>
            <a:ext cx="8368707" cy="2981163"/>
          </a:xfrm>
        </p:spPr>
        <p:txBody>
          <a:bodyPr anchor="t">
            <a:normAutofit/>
          </a:bodyPr>
          <a:lstStyle>
            <a:lvl1pPr marL="164592" indent="-164592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46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75706724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colorful light on a black background&#10;&#10;AI-generated content may be incorrect.">
            <a:extLst>
              <a:ext uri="{FF2B5EF4-FFF2-40B4-BE49-F238E27FC236}">
                <a16:creationId xmlns:a16="http://schemas.microsoft.com/office/drawing/2014/main" id="{F0687863-E84B-D6E2-6049-AF65BB19721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1115568"/>
            <a:ext cx="12192000" cy="57424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3982" y="5029200"/>
            <a:ext cx="8347118" cy="713232"/>
          </a:xfrm>
        </p:spPr>
        <p:txBody>
          <a:bodyPr anchor="t">
            <a:normAutofit/>
          </a:bodyPr>
          <a:lstStyle>
            <a:lvl1pPr>
              <a:lnSpc>
                <a:spcPct val="90000"/>
              </a:lnSpc>
              <a:defRPr sz="1400" b="0" cap="all" spc="-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BB5726-A743-47D1-86E4-46BB349D0446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3982" y="1115568"/>
            <a:ext cx="8347118" cy="3584448"/>
          </a:xfrm>
        </p:spPr>
        <p:txBody>
          <a:bodyPr anchor="ctr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5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69693105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object&#10;&#10;AI-generated content may be incorrect.">
            <a:extLst>
              <a:ext uri="{FF2B5EF4-FFF2-40B4-BE49-F238E27FC236}">
                <a16:creationId xmlns:a16="http://schemas.microsoft.com/office/drawing/2014/main" id="{52439AE8-E053-A902-BEE2-9CECF6AEA2F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769" t="8943" r="104" b="13677"/>
          <a:stretch>
            <a:fillRect/>
          </a:stretch>
        </p:blipFill>
        <p:spPr>
          <a:xfrm>
            <a:off x="0" y="0"/>
            <a:ext cx="12192000" cy="685712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FDFF10A2-0E03-73DB-5224-98043612F7A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20791" y="5151120"/>
            <a:ext cx="5446609" cy="806517"/>
          </a:xfrm>
        </p:spPr>
        <p:txBody>
          <a:bodyPr anchor="ctr"/>
          <a:lstStyle>
            <a:lvl1pPr>
              <a:defRPr sz="140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4858"/>
            <a:ext cx="272637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4F47579-571B-45A3-BDCA-E2964689F659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501541"/>
            <a:ext cx="7342632" cy="3397064"/>
          </a:xfrm>
        </p:spPr>
        <p:txBody>
          <a:bodyPr anchor="ctr">
            <a:normAutofit/>
          </a:bodyPr>
          <a:lstStyle>
            <a:lvl1pPr marL="164592" indent="-164592">
              <a:lnSpc>
                <a:spcPct val="95000"/>
              </a:lnSpc>
              <a:spcBef>
                <a:spcPts val="0"/>
              </a:spcBef>
              <a:buFont typeface="Arial" panose="020B0604020202020204" pitchFamily="34" charset="0"/>
              <a:buNone/>
              <a:defRPr sz="43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67589232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06436" y="4671787"/>
            <a:ext cx="7179129" cy="1028700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400" b="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26E2CA6-CB6A-465C-BAA7-384FD497485D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06435" y="1623265"/>
            <a:ext cx="7179130" cy="3048522"/>
          </a:xfrm>
        </p:spPr>
        <p:txBody>
          <a:bodyPr anchor="ctr">
            <a:normAutofit/>
          </a:bodyPr>
          <a:lstStyle>
            <a:lvl1pPr marL="137160" indent="-137160" algn="ctr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4000" spc="-50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62307385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" y="1115568"/>
            <a:ext cx="8382000" cy="70165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C42AE-61C6-458B-86C3-22D39A5E8956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CA46A-141E-21AB-51BA-BA1F0F39570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8607D36-7013-02AC-69A9-8D38C5BBA7D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878824" y="1900238"/>
            <a:ext cx="4924425" cy="43481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1164235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655" y="932098"/>
            <a:ext cx="10835539" cy="7040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01100" y="214858"/>
            <a:ext cx="192024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3D71BEE-9C65-4D84-970B-0B47E929926B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8654" y="1675614"/>
            <a:ext cx="491391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54769-C5D8-1BF0-C3A2-77216D6255D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31800" y="2285022"/>
            <a:ext cx="4900773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675614"/>
            <a:ext cx="496769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3527224-4234-3620-766D-DCCA3AFDF89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401" y="2285022"/>
            <a:ext cx="4982762" cy="396337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0098387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8380309" cy="87619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9AFCF02-D35E-46A4-B7A1-1A2B81F8D932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72946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A57AF51-4D04-4E0C-B33D-81940CAB4B07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93252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1115568"/>
            <a:ext cx="3363393" cy="1371600"/>
          </a:xfrm>
        </p:spPr>
        <p:txBody>
          <a:bodyPr anchor="t">
            <a:normAutofit/>
          </a:bodyPr>
          <a:lstStyle>
            <a:lvl1pPr>
              <a:defRPr sz="3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14858"/>
            <a:ext cx="14859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495C13-5B9F-4AD1-A2E2-FB0B577AF6CA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393" y="2563585"/>
            <a:ext cx="3363393" cy="3684815"/>
          </a:xfrm>
        </p:spPr>
        <p:txBody>
          <a:bodyPr anchor="b"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8700" y="1104900"/>
            <a:ext cx="6934200" cy="520128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z="1400" dirty="0">
                <a:solidFill>
                  <a:schemeClr val="tx1"/>
                </a:solidFill>
              </a:defRPr>
            </a:lvl1pPr>
            <a:lvl2pPr>
              <a:defRPr lang="en-US" sz="1200" dirty="0">
                <a:solidFill>
                  <a:schemeClr val="tx1"/>
                </a:solidFill>
              </a:defRPr>
            </a:lvl2pPr>
            <a:lvl3pPr>
              <a:defRPr lang="en-US" sz="1200" dirty="0">
                <a:solidFill>
                  <a:schemeClr val="tx1"/>
                </a:solidFill>
              </a:defRPr>
            </a:lvl3pPr>
            <a:lvl4pPr>
              <a:defRPr lang="en-US" sz="1200" dirty="0">
                <a:solidFill>
                  <a:schemeClr val="tx1"/>
                </a:solidFill>
              </a:defRPr>
            </a:lvl4pPr>
            <a:lvl5pPr>
              <a:defRPr lang="en-US" sz="120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8986717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104901"/>
            <a:ext cx="2932434" cy="1600200"/>
          </a:xfrm>
        </p:spPr>
        <p:txBody>
          <a:bodyPr anchor="t">
            <a:normAutofit/>
          </a:bodyPr>
          <a:lstStyle>
            <a:lvl1pPr>
              <a:defRPr sz="3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9768" y="219456"/>
            <a:ext cx="201692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38700" y="219456"/>
            <a:ext cx="142984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189146-EED2-4B95-95A3-EC3C7CBF180D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7593" y="216280"/>
            <a:ext cx="560633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66900" y="3345180"/>
            <a:ext cx="2620859" cy="3093720"/>
          </a:xfrm>
        </p:spPr>
        <p:txBody>
          <a:bodyPr anchor="b">
            <a:normAutofit/>
          </a:bodyPr>
          <a:lstStyle>
            <a:lvl1pPr marL="0" indent="0" algn="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A723B90-4D46-48FC-60FC-714099462E4C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924129" y="1104900"/>
            <a:ext cx="7267870" cy="5753100"/>
          </a:xfrm>
          <a:custGeom>
            <a:avLst/>
            <a:gdLst>
              <a:gd name="connsiteX0" fmla="*/ 0 w 7353300"/>
              <a:gd name="connsiteY0" fmla="*/ 0 h 5901550"/>
              <a:gd name="connsiteX1" fmla="*/ 7353300 w 7353300"/>
              <a:gd name="connsiteY1" fmla="*/ 0 h 5901550"/>
              <a:gd name="connsiteX2" fmla="*/ 7353300 w 7353300"/>
              <a:gd name="connsiteY2" fmla="*/ 5901550 h 5901550"/>
              <a:gd name="connsiteX3" fmla="*/ 0 w 7353300"/>
              <a:gd name="connsiteY3" fmla="*/ 5901550 h 5901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53300" h="5901550">
                <a:moveTo>
                  <a:pt x="0" y="0"/>
                </a:moveTo>
                <a:lnTo>
                  <a:pt x="7353300" y="0"/>
                </a:lnTo>
                <a:lnTo>
                  <a:pt x="7353300" y="5901550"/>
                </a:lnTo>
                <a:lnTo>
                  <a:pt x="0" y="590155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24753067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and purple light&#10;&#10;AI-generated content may be incorrect.">
            <a:extLst>
              <a:ext uri="{FF2B5EF4-FFF2-40B4-BE49-F238E27FC236}">
                <a16:creationId xmlns:a16="http://schemas.microsoft.com/office/drawing/2014/main" id="{CC69B319-31FA-514C-5A82-30B4D1B20A2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393" y="758952"/>
            <a:ext cx="7609668" cy="1734866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DABFCF2-BE01-43CB-85B3-49CC0FE55050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9100" y="2705101"/>
            <a:ext cx="8801100" cy="294755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709825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86565871-9318-EC0D-5245-A159818CA83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-1" y="0"/>
            <a:ext cx="12191999" cy="685800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687F1B09-5020-D2DD-189E-7226AD232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2" y="2704772"/>
            <a:ext cx="5465660" cy="2733384"/>
          </a:xfrm>
        </p:spPr>
        <p:txBody>
          <a:bodyPr/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19A0F5-9D15-4E68-95BA-31AD4F5D84D0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492B719-9068-0A96-E408-4EB3E9F85BE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05550" y="2705100"/>
            <a:ext cx="4410075" cy="15621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98203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791" y="1113510"/>
            <a:ext cx="9942409" cy="8761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417" y="2133600"/>
            <a:ext cx="9942409" cy="4305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393" y="214858"/>
            <a:ext cx="272637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0" y="214858"/>
            <a:ext cx="192024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F288AF9F-2338-4040-A485-373B8EC8151E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91657" y="214858"/>
            <a:ext cx="555948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700" cap="all" baseline="0"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3599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6" r:id="rId1"/>
    <p:sldLayoutId id="2147483652" r:id="rId2"/>
    <p:sldLayoutId id="2147483733" r:id="rId3"/>
    <p:sldLayoutId id="2147483657" r:id="rId4"/>
    <p:sldLayoutId id="2147483744" r:id="rId5"/>
    <p:sldLayoutId id="2147483658" r:id="rId6"/>
    <p:sldLayoutId id="2147483732" r:id="rId7"/>
    <p:sldLayoutId id="2147483741" r:id="rId8"/>
    <p:sldLayoutId id="2147483760" r:id="rId9"/>
    <p:sldLayoutId id="2147483745" r:id="rId10"/>
    <p:sldLayoutId id="2147483654" r:id="rId11"/>
    <p:sldLayoutId id="2147483759" r:id="rId12"/>
    <p:sldLayoutId id="2147483707" r:id="rId13"/>
    <p:sldLayoutId id="2147483659" r:id="rId14"/>
    <p:sldLayoutId id="2147483764" r:id="rId15"/>
    <p:sldLayoutId id="2147483660" r:id="rId16"/>
    <p:sldLayoutId id="2147483765" r:id="rId17"/>
    <p:sldLayoutId id="2147483661" r:id="rId18"/>
    <p:sldLayoutId id="2147483662" r:id="rId19"/>
    <p:sldLayoutId id="2147483742" r:id="rId20"/>
    <p:sldLayoutId id="2147483746" r:id="rId21"/>
    <p:sldLayoutId id="2147483664" r:id="rId22"/>
    <p:sldLayoutId id="2147483663" r:id="rId23"/>
    <p:sldLayoutId id="2147483743" r:id="rId24"/>
    <p:sldLayoutId id="2147483666" r:id="rId25"/>
    <p:sldLayoutId id="2147483769" r:id="rId26"/>
    <p:sldLayoutId id="2147483676" r:id="rId27"/>
    <p:sldLayoutId id="2147483758" r:id="rId28"/>
    <p:sldLayoutId id="2147483680" r:id="rId29"/>
    <p:sldLayoutId id="2147483734" r:id="rId30"/>
    <p:sldLayoutId id="2147483671" r:id="rId31"/>
    <p:sldLayoutId id="2147483751" r:id="rId32"/>
    <p:sldLayoutId id="2147483675" r:id="rId33"/>
    <p:sldLayoutId id="2147483703" r:id="rId34"/>
    <p:sldLayoutId id="2147483752" r:id="rId35"/>
    <p:sldLayoutId id="2147483737" r:id="rId36"/>
    <p:sldLayoutId id="2147483753" r:id="rId37"/>
    <p:sldLayoutId id="2147483674" r:id="rId38"/>
    <p:sldLayoutId id="2147483702" r:id="rId39"/>
    <p:sldLayoutId id="2147483670" r:id="rId40"/>
    <p:sldLayoutId id="2147483735" r:id="rId41"/>
    <p:sldLayoutId id="2147483669" r:id="rId42"/>
    <p:sldLayoutId id="2147483682" r:id="rId43"/>
    <p:sldLayoutId id="2147483719" r:id="rId44"/>
    <p:sldLayoutId id="2147483686" r:id="rId45"/>
    <p:sldLayoutId id="2147483720" r:id="rId46"/>
    <p:sldLayoutId id="2147483768" r:id="rId47"/>
    <p:sldLayoutId id="2147483710" r:id="rId48"/>
    <p:sldLayoutId id="2147483729" r:id="rId49"/>
    <p:sldLayoutId id="2147483730" r:id="rId50"/>
    <p:sldLayoutId id="2147483713" r:id="rId51"/>
    <p:sldLayoutId id="2147483693" r:id="rId52"/>
    <p:sldLayoutId id="2147483690" r:id="rId53"/>
    <p:sldLayoutId id="2147483726" r:id="rId54"/>
    <p:sldLayoutId id="2147483691" r:id="rId55"/>
    <p:sldLayoutId id="2147483694" r:id="rId56"/>
    <p:sldLayoutId id="2147483695" r:id="rId57"/>
    <p:sldLayoutId id="2147483696" r:id="rId58"/>
    <p:sldLayoutId id="2147483697" r:id="rId59"/>
    <p:sldLayoutId id="2147483698" r:id="rId60"/>
    <p:sldLayoutId id="2147483699" r:id="rId61"/>
    <p:sldLayoutId id="2147483700" r:id="rId62"/>
    <p:sldLayoutId id="2147483701" r:id="rId63"/>
  </p:sldLayoutIdLst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000" b="0" kern="1200" spc="-11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264" userDrawn="1">
          <p15:clr>
            <a:srgbClr val="F26B43"/>
          </p15:clr>
        </p15:guide>
        <p15:guide id="4" orient="horz" pos="264" userDrawn="1">
          <p15:clr>
            <a:srgbClr val="F26B43"/>
          </p15:clr>
        </p15:guide>
        <p15:guide id="5" pos="7416" userDrawn="1">
          <p15:clr>
            <a:srgbClr val="F26B43"/>
          </p15:clr>
        </p15:guide>
        <p15:guide id="12" pos="4632" userDrawn="1">
          <p15:clr>
            <a:srgbClr val="F26B43"/>
          </p15:clr>
        </p15:guide>
        <p15:guide id="13" pos="5544" userDrawn="1">
          <p15:clr>
            <a:srgbClr val="F26B43"/>
          </p15:clr>
        </p15:guide>
        <p15:guide id="26" pos="2784" userDrawn="1">
          <p15:clr>
            <a:srgbClr val="F26B43"/>
          </p15:clr>
        </p15:guide>
        <p15:guide id="27" pos="3048" userDrawn="1">
          <p15:clr>
            <a:srgbClr val="F26B43"/>
          </p15:clr>
        </p15:guide>
        <p15:guide id="29" pos="3960" userDrawn="1">
          <p15:clr>
            <a:srgbClr val="F26B43"/>
          </p15:clr>
        </p15:guide>
        <p15:guide id="30" pos="1176" userDrawn="1">
          <p15:clr>
            <a:srgbClr val="F26B43"/>
          </p15:clr>
        </p15:guide>
        <p15:guide id="31" pos="912" userDrawn="1">
          <p15:clr>
            <a:srgbClr val="F26B43"/>
          </p15:clr>
        </p15:guide>
        <p15:guide id="32" pos="3696" userDrawn="1">
          <p15:clr>
            <a:srgbClr val="F26B43"/>
          </p15:clr>
        </p15:guide>
        <p15:guide id="33" pos="1848" userDrawn="1">
          <p15:clr>
            <a:srgbClr val="F26B43"/>
          </p15:clr>
        </p15:guide>
        <p15:guide id="34" pos="2112" userDrawn="1">
          <p15:clr>
            <a:srgbClr val="F26B43"/>
          </p15:clr>
        </p15:guide>
        <p15:guide id="36" pos="6528" userDrawn="1">
          <p15:clr>
            <a:srgbClr val="F26B43"/>
          </p15:clr>
        </p15:guide>
        <p15:guide id="37" pos="6744" userDrawn="1">
          <p15:clr>
            <a:srgbClr val="F26B43"/>
          </p15:clr>
        </p15:guide>
        <p15:guide id="42" orient="horz" pos="39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7">
            <a:extLst>
              <a:ext uri="{FF2B5EF4-FFF2-40B4-BE49-F238E27FC236}">
                <a16:creationId xmlns:a16="http://schemas.microsoft.com/office/drawing/2014/main" id="{9B102265-8990-D1BC-A9F2-66CA9D9221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H="1" flipV="1">
            <a:off x="11837039" y="7721059"/>
            <a:ext cx="697994" cy="84894"/>
          </a:xfrm>
        </p:spPr>
        <p:txBody>
          <a:bodyPr>
            <a:normAutofit fontScale="25000" lnSpcReduction="20000"/>
          </a:bodyPr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F97AC-6888-F710-75BD-78EE8DCC9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52128" y="-1347676"/>
            <a:ext cx="575927" cy="81278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4362CF-5CE0-476A-DBD6-C8A0D85BA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flipH="1">
            <a:off x="13630397" y="-460877"/>
            <a:ext cx="364203" cy="525234"/>
          </a:xfrm>
        </p:spPr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21EA2C-2D16-8C2E-75D7-76047D26A5E1}"/>
              </a:ext>
            </a:extLst>
          </p:cNvPr>
          <p:cNvSpPr txBox="1"/>
          <p:nvPr/>
        </p:nvSpPr>
        <p:spPr>
          <a:xfrm>
            <a:off x="2749826" y="1573695"/>
            <a:ext cx="700708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Certificate of Higher Education in Health and  Social Care </a:t>
            </a:r>
          </a:p>
          <a:p>
            <a:r>
              <a:rPr lang="en-GB"/>
              <a:t>Psychology in health and social care </a:t>
            </a:r>
          </a:p>
          <a:p>
            <a:r>
              <a:rPr lang="en-GB"/>
              <a:t>LCHS4010</a:t>
            </a:r>
          </a:p>
          <a:p>
            <a:r>
              <a:rPr lang="en-GB"/>
              <a:t>Helen Parsons</a:t>
            </a:r>
          </a:p>
          <a:p>
            <a:r>
              <a:rPr lang="en-GB"/>
              <a:t>Candice Ferguson </a:t>
            </a:r>
          </a:p>
          <a:p>
            <a:r>
              <a:rPr lang="en-GB"/>
              <a:t>2439051</a:t>
            </a:r>
          </a:p>
        </p:txBody>
      </p:sp>
    </p:spTree>
    <p:extLst>
      <p:ext uri="{BB962C8B-B14F-4D97-AF65-F5344CB8AC3E}">
        <p14:creationId xmlns:p14="http://schemas.microsoft.com/office/powerpoint/2010/main" val="1489048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860B2-C05D-F54E-6870-1131C74BE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Community support  plan  for Jenny (age 16) young carer and lifespan development.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205024-6706-5151-50F5-FCD555904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flipV="1">
            <a:off x="432393" y="-783908"/>
            <a:ext cx="1245509" cy="78616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BD4FDC-6BE9-1C09-6319-0CAEA9B8F9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E14B8-5058-4271-B378-2217DE83796E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6E6D36-CDD7-5F20-3FE6-53D478A77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flipH="1" flipV="1">
            <a:off x="12925906" y="-740775"/>
            <a:ext cx="421713" cy="581822"/>
          </a:xfrm>
        </p:spPr>
        <p:txBody>
          <a:bodyPr/>
          <a:lstStyle/>
          <a:p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737BA9-3326-8618-8EDE-B79F08D0CE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Today I will be presenting a community care plan for Jenny, a 16 –year-old young carer, who has been caring for her mother for the past 5 years after the death of her farther. </a:t>
            </a:r>
            <a:endParaRPr lang="en-US" sz="1800"/>
          </a:p>
          <a:p>
            <a:r>
              <a:rPr lang="en-GB" sz="1800"/>
              <a:t>I will explain how this has affected her development and what support is needed to protect her wellbeing. </a:t>
            </a:r>
          </a:p>
        </p:txBody>
      </p:sp>
    </p:spTree>
    <p:extLst>
      <p:ext uri="{BB962C8B-B14F-4D97-AF65-F5344CB8AC3E}">
        <p14:creationId xmlns:p14="http://schemas.microsoft.com/office/powerpoint/2010/main" val="3141069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52862-660B-F1F0-0C76-4ECA6BD95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Jenny's situation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B3AAA3-AFA4-3186-675D-899801F94E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9850" y="1939958"/>
            <a:ext cx="9609965" cy="3885131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.</a:t>
            </a:r>
            <a:r>
              <a:rPr lang="en-GB" sz="1800"/>
              <a:t> Young carer since age 11</a:t>
            </a:r>
          </a:p>
          <a:p>
            <a:r>
              <a:rPr lang="en-GB" sz="1800"/>
              <a:t>. Father died</a:t>
            </a:r>
          </a:p>
          <a:p>
            <a:r>
              <a:rPr lang="en-GB" sz="1800"/>
              <a:t>. Provides daily care</a:t>
            </a:r>
          </a:p>
          <a:p>
            <a:r>
              <a:rPr lang="en-GB" sz="1800"/>
              <a:t>. Mother has mobility and memory problems</a:t>
            </a:r>
          </a:p>
          <a:p>
            <a:endParaRPr lang="en-GB" sz="1800"/>
          </a:p>
          <a:p>
            <a:endParaRPr lang="en-GB" sz="1800"/>
          </a:p>
          <a:p>
            <a:r>
              <a:rPr lang="en-GB" sz="1800"/>
              <a:t>Jenny became a young </a:t>
            </a:r>
            <a:r>
              <a:rPr lang="en-GB" sz="1800" err="1"/>
              <a:t>carer</a:t>
            </a:r>
            <a:r>
              <a:rPr lang="en-GB" sz="1800"/>
              <a:t> at a very young age. She provides practical help such as: cooking, cleaning, emotional support as well as support with paperwork. </a:t>
            </a:r>
          </a:p>
          <a:p>
            <a:r>
              <a:rPr lang="en-GB" sz="1800"/>
              <a:t>This means she has taken on adult responsibilities during the stage she should be focusing on her own development. 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A74E19-5ABF-4E7D-B223-3180B0392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FB602-DB7A-4B0E-854D-FB51F38BB0AA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D0BA6B-A7AB-E1E5-953C-2BF4FACE0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flipH="1" flipV="1">
            <a:off x="12897152" y="-189838"/>
            <a:ext cx="752391" cy="179257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417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AF3F2-2DE3-538A-8C86-070314832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Emotional impact 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1488C1-79D7-1FE5-60D2-2BAA84345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flipH="1">
            <a:off x="11979786" y="-698033"/>
            <a:ext cx="227649" cy="7953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DBE396-A40F-5951-D558-F95DA23A5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FB602-DB7A-4B0E-854D-FB51F38BB0AA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C4602-DFF0-FCF4-5353-C18F82293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E08DCB-DAB3-3B6A-B07C-731C97776690}"/>
              </a:ext>
            </a:extLst>
          </p:cNvPr>
          <p:cNvSpPr txBox="1"/>
          <p:nvPr/>
        </p:nvSpPr>
        <p:spPr>
          <a:xfrm>
            <a:off x="1258957" y="2849217"/>
            <a:ext cx="3197086" cy="1308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801AEC-19C7-DF05-D67F-3CF0BD9E5BCD}"/>
              </a:ext>
            </a:extLst>
          </p:cNvPr>
          <p:cNvSpPr txBox="1"/>
          <p:nvPr/>
        </p:nvSpPr>
        <p:spPr>
          <a:xfrm>
            <a:off x="1474304" y="3031434"/>
            <a:ext cx="695739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. Stress and anxiety</a:t>
            </a:r>
          </a:p>
          <a:p>
            <a:r>
              <a:rPr lang="en-GB"/>
              <a:t>.Grief</a:t>
            </a:r>
          </a:p>
          <a:p>
            <a:r>
              <a:rPr lang="en-GB"/>
              <a:t>.emotional pressure</a:t>
            </a:r>
          </a:p>
          <a:p>
            <a:r>
              <a:rPr lang="en-GB"/>
              <a:t>. Risk of burnout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Emotionally, Jenny may feel overwhelmed. She is coping with the loss of her farther while also supporting her mother. </a:t>
            </a:r>
          </a:p>
          <a:p>
            <a:endParaRPr lang="en-GB"/>
          </a:p>
          <a:p>
            <a:r>
              <a:rPr lang="en-GB"/>
              <a:t>Young carers often hide their feelings because they feel responsible, which can lead to anxiety, depression or emotional burnout.</a:t>
            </a:r>
          </a:p>
        </p:txBody>
      </p:sp>
    </p:spTree>
    <p:extLst>
      <p:ext uri="{BB962C8B-B14F-4D97-AF65-F5344CB8AC3E}">
        <p14:creationId xmlns:p14="http://schemas.microsoft.com/office/powerpoint/2010/main" val="1609453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72340-744C-6AF7-9844-7F14AFBF9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Social impact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A90B91-4CDE-837A-ED91-F0950CAD6E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97187" y="7839892"/>
            <a:ext cx="416450" cy="76282"/>
          </a:xfrm>
        </p:spPr>
        <p:txBody>
          <a:bodyPr>
            <a:normAutofit fontScale="25000" lnSpcReduction="20000"/>
          </a:bodyPr>
          <a:lstStyle/>
          <a:p>
            <a:r>
              <a:rPr lang="en-GB"/>
              <a:t>,                                                                                                                                                                             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3C2597-A0B7-4F35-9DDC-DE2062863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172264" y="-683656"/>
            <a:ext cx="347446" cy="12266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7B99C5-BCEE-C4F5-D6B3-5A3FD0361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FB602-DB7A-4B0E-854D-FB51F38BB0AA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ADFD78-2F57-EA22-397A-F7F62922A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78A709-644B-467E-45F0-7DD81482B24A}"/>
              </a:ext>
            </a:extLst>
          </p:cNvPr>
          <p:cNvSpPr txBox="1"/>
          <p:nvPr/>
        </p:nvSpPr>
        <p:spPr>
          <a:xfrm>
            <a:off x="1490869" y="2368826"/>
            <a:ext cx="5516217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. Limited friendships</a:t>
            </a:r>
          </a:p>
          <a:p>
            <a:r>
              <a:rPr lang="en-GB" dirty="0"/>
              <a:t>.missed activities </a:t>
            </a:r>
          </a:p>
          <a:p>
            <a:r>
              <a:rPr lang="en-GB" dirty="0"/>
              <a:t>. Isolation</a:t>
            </a:r>
          </a:p>
          <a:p>
            <a:r>
              <a:rPr lang="en-GB" dirty="0"/>
              <a:t>.low confidence </a:t>
            </a:r>
          </a:p>
          <a:p>
            <a:endParaRPr lang="en-GB"/>
          </a:p>
          <a:p>
            <a:r>
              <a:rPr lang="en-GB" dirty="0"/>
              <a:t>Socially, Jenny may miss out on friendships and normal teenage experiences.</a:t>
            </a:r>
          </a:p>
          <a:p>
            <a:r>
              <a:rPr lang="en-GB" dirty="0"/>
              <a:t>  </a:t>
            </a:r>
          </a:p>
          <a:p>
            <a:r>
              <a:rPr lang="en-GB"/>
              <a:t>Adolescence is a time for building relationships and independence, so isolation could affect her confidence and sense of belonging.</a:t>
            </a:r>
          </a:p>
        </p:txBody>
      </p:sp>
    </p:spTree>
    <p:extLst>
      <p:ext uri="{BB962C8B-B14F-4D97-AF65-F5344CB8AC3E}">
        <p14:creationId xmlns:p14="http://schemas.microsoft.com/office/powerpoint/2010/main" val="716404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7B574-8C32-FA4A-2DBF-90B2D1312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Educational impact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DA92B3-A4FD-038C-8116-D6FFA55CC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H="1">
            <a:off x="3725334" y="8271211"/>
            <a:ext cx="935023" cy="76282"/>
          </a:xfrm>
        </p:spPr>
        <p:txBody>
          <a:bodyPr>
            <a:normAutofit fontScale="25000" lnSpcReduction="20000"/>
          </a:bodyPr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AC5AD1-BE3A-9470-B4DE-588BF6B16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60148-C578-1FA5-9C46-766FE4FD6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FB602-DB7A-4B0E-854D-FB51F38BB0AA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E576E9-F0FB-369F-493E-713BCFFEF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86890E-FB2F-09E4-1A8E-1C2CBF224D26}"/>
              </a:ext>
            </a:extLst>
          </p:cNvPr>
          <p:cNvSpPr txBox="1"/>
          <p:nvPr/>
        </p:nvSpPr>
        <p:spPr>
          <a:xfrm>
            <a:off x="439759" y="1692153"/>
            <a:ext cx="669984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. Tiredness</a:t>
            </a:r>
            <a:endParaRPr lang="en-US"/>
          </a:p>
          <a:p>
            <a:r>
              <a:rPr lang="en-GB"/>
              <a:t>.poor concentration </a:t>
            </a:r>
          </a:p>
          <a:p>
            <a:r>
              <a:rPr lang="en-GB"/>
              <a:t>.homework difficulties</a:t>
            </a:r>
          </a:p>
          <a:p>
            <a:r>
              <a:rPr lang="en-GB"/>
              <a:t>.risk to future opportunities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54DCEF-A340-5FB3-7022-761CD97FCC9D}"/>
              </a:ext>
            </a:extLst>
          </p:cNvPr>
          <p:cNvSpPr txBox="1"/>
          <p:nvPr/>
        </p:nvSpPr>
        <p:spPr>
          <a:xfrm>
            <a:off x="1242391" y="3992217"/>
            <a:ext cx="682580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Her caring role may also affect her education. She may feel exhausted, struggle to focus and miss schoolwork. </a:t>
            </a:r>
          </a:p>
          <a:p>
            <a:endParaRPr lang="en-GB"/>
          </a:p>
          <a:p>
            <a:r>
              <a:rPr lang="en-GB"/>
              <a:t>Without support, this could limit her future career opportunities. </a:t>
            </a:r>
          </a:p>
        </p:txBody>
      </p:sp>
    </p:spTree>
    <p:extLst>
      <p:ext uri="{BB962C8B-B14F-4D97-AF65-F5344CB8AC3E}">
        <p14:creationId xmlns:p14="http://schemas.microsoft.com/office/powerpoint/2010/main" val="3461519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AFFA0-166B-9AA5-1A05-1B019AC4D0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7831" y="382811"/>
            <a:ext cx="7564569" cy="1341961"/>
          </a:xfrm>
        </p:spPr>
        <p:txBody>
          <a:bodyPr/>
          <a:lstStyle/>
          <a:p>
            <a:r>
              <a:rPr lang="en-GB"/>
              <a:t>Lifespan Theory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9FDDB6-3FF0-AE11-32C5-08DA0C1AC7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H="1" flipV="1">
            <a:off x="14161048" y="2860582"/>
            <a:ext cx="291274" cy="757133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2A50D2-C9F6-8DAB-C370-BCE4A9771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13416" y="-1031217"/>
            <a:ext cx="2578688" cy="33832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31CA-58BF-6704-07AA-2B77F3AD5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2309C-B050-4356-96E7-0276C1563BD7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1E979B-77AA-0460-4ED2-C262DF94B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28F221-6D47-A077-DB61-F2BC931BBA10}"/>
              </a:ext>
            </a:extLst>
          </p:cNvPr>
          <p:cNvSpPr txBox="1"/>
          <p:nvPr/>
        </p:nvSpPr>
        <p:spPr>
          <a:xfrm>
            <a:off x="444448" y="1844053"/>
            <a:ext cx="565499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Erik Erikson- identity vs role confusion </a:t>
            </a:r>
          </a:p>
          <a:p>
            <a:r>
              <a:rPr lang="en-GB" dirty="0"/>
              <a:t>.identity development</a:t>
            </a:r>
          </a:p>
          <a:p>
            <a:r>
              <a:rPr lang="en-GB" dirty="0"/>
              <a:t>.independence</a:t>
            </a:r>
          </a:p>
          <a:p>
            <a:r>
              <a:rPr lang="en-GB" dirty="0"/>
              <a:t>.Jenny in adult role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A67181-2F89-2077-2A1F-CBA450637FC0}"/>
              </a:ext>
            </a:extLst>
          </p:cNvPr>
          <p:cNvSpPr txBox="1"/>
          <p:nvPr/>
        </p:nvSpPr>
        <p:spPr>
          <a:xfrm>
            <a:off x="2932043" y="4356652"/>
            <a:ext cx="5715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According to Erikson, teenagers should be developing their identity and </a:t>
            </a:r>
            <a:r>
              <a:rPr lang="en-GB"/>
              <a:t>independence.</a:t>
            </a:r>
          </a:p>
          <a:p>
            <a:endParaRPr lang="en-GB" dirty="0"/>
          </a:p>
          <a:p>
            <a:r>
              <a:rPr lang="en-GB" dirty="0"/>
              <a:t>Because Jenny has taken on a adult role, she may struggle to discover who she is and what she wants for her future. </a:t>
            </a:r>
          </a:p>
        </p:txBody>
      </p:sp>
    </p:spTree>
    <p:extLst>
      <p:ext uri="{BB962C8B-B14F-4D97-AF65-F5344CB8AC3E}">
        <p14:creationId xmlns:p14="http://schemas.microsoft.com/office/powerpoint/2010/main" val="3575719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59487-A255-BF29-32F0-82415B02C2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076" y="842887"/>
            <a:ext cx="5911174" cy="1025659"/>
          </a:xfrm>
        </p:spPr>
        <p:txBody>
          <a:bodyPr/>
          <a:lstStyle/>
          <a:p>
            <a:r>
              <a:rPr lang="en-GB"/>
              <a:t>Needs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223011-C0E3-2922-C0DB-66EC436550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532" y="2122470"/>
            <a:ext cx="10391102" cy="167264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/>
              <a:t>Abraham Maslow- hierarchy  of needs </a:t>
            </a:r>
            <a:endParaRPr lang="en-US" sz="1800"/>
          </a:p>
          <a:p>
            <a:r>
              <a:rPr lang="en-GB" sz="1800"/>
              <a:t>. Need for belonging </a:t>
            </a:r>
          </a:p>
          <a:p>
            <a:r>
              <a:rPr lang="en-GB" sz="1800"/>
              <a:t>.emotional support</a:t>
            </a:r>
          </a:p>
          <a:p>
            <a:r>
              <a:rPr lang="en-GB" sz="1800"/>
              <a:t>. Personal growth 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F64F70-C82A-701B-2668-D79FDD5FC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flipH="1" flipV="1">
            <a:off x="-2534311" y="-951682"/>
            <a:ext cx="2165841" cy="82623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D2C12-CCCE-41C8-4B3D-8C0B4CC06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2309C-B050-4356-96E7-0276C1563BD7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303A2D-D8EC-4EFD-8908-4D7A574B8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23A948-5646-7466-CD84-AFA04BC04E75}"/>
              </a:ext>
            </a:extLst>
          </p:cNvPr>
          <p:cNvSpPr txBox="1"/>
          <p:nvPr/>
        </p:nvSpPr>
        <p:spPr>
          <a:xfrm>
            <a:off x="2418521" y="4754217"/>
            <a:ext cx="573156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Maslow suggested that emotional support and belonging are essential for development. </a:t>
            </a:r>
          </a:p>
          <a:p>
            <a:endParaRPr lang="en-GB" dirty="0"/>
          </a:p>
          <a:p>
            <a:r>
              <a:rPr lang="en-GB" dirty="0"/>
              <a:t>Jenny's needs may not be fully met because she prioritises caring for her mother over herself. </a:t>
            </a:r>
          </a:p>
        </p:txBody>
      </p:sp>
    </p:spTree>
    <p:extLst>
      <p:ext uri="{BB962C8B-B14F-4D97-AF65-F5344CB8AC3E}">
        <p14:creationId xmlns:p14="http://schemas.microsoft.com/office/powerpoint/2010/main" val="2299602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ED0FF-1AE6-AFEF-C708-00EE02D66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2208" y="584094"/>
            <a:ext cx="6313740" cy="1672640"/>
          </a:xfrm>
        </p:spPr>
        <p:txBody>
          <a:bodyPr/>
          <a:lstStyle/>
          <a:p>
            <a:r>
              <a:rPr lang="en-GB"/>
              <a:t>Community Support Plan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4A18D0-88A6-3CB1-2BA0-F71914E510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8739" y="2122470"/>
            <a:ext cx="10649895" cy="3541696"/>
          </a:xfrm>
        </p:spPr>
        <p:txBody>
          <a:bodyPr>
            <a:normAutofit/>
          </a:bodyPr>
          <a:lstStyle/>
          <a:p>
            <a:r>
              <a:rPr lang="en-GB" sz="1800"/>
              <a:t>Practical support </a:t>
            </a:r>
          </a:p>
          <a:p>
            <a:r>
              <a:rPr lang="en-GB" sz="1800"/>
              <a:t>. Home care services </a:t>
            </a:r>
          </a:p>
          <a:p>
            <a:r>
              <a:rPr lang="en-GB" sz="1800"/>
              <a:t>.help with household  tasks </a:t>
            </a:r>
          </a:p>
          <a:p>
            <a:r>
              <a:rPr lang="en-GB" sz="1800"/>
              <a:t>Emotional support </a:t>
            </a:r>
          </a:p>
          <a:p>
            <a:r>
              <a:rPr lang="en-GB" sz="1800"/>
              <a:t>.counselling</a:t>
            </a:r>
          </a:p>
          <a:p>
            <a:r>
              <a:rPr lang="en-GB" sz="1800"/>
              <a:t>.young carers group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51A8FE-0EEE-241C-DD66-EE9FDC3BF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flipV="1">
            <a:off x="-1346131" y="-376587"/>
            <a:ext cx="1227217" cy="380540"/>
          </a:xfrm>
        </p:spPr>
        <p:txBody>
          <a:bodyPr/>
          <a:lstStyle/>
          <a:p>
            <a:r>
              <a:rPr lang="en-US" dirty="0"/>
              <a:t>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4FB8CD-45C6-29DF-9884-5EDF0A5DB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2309C-B050-4356-96E7-0276C1563BD7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31E538-5D55-1241-9A9D-6D65FEA5C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03F940-2FA9-CF5F-74F0-8CBD1C61252D}"/>
              </a:ext>
            </a:extLst>
          </p:cNvPr>
          <p:cNvSpPr txBox="1"/>
          <p:nvPr/>
        </p:nvSpPr>
        <p:spPr>
          <a:xfrm>
            <a:off x="4953000" y="3379304"/>
            <a:ext cx="5582478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 strong support plan should reduce pressure on jenny </a:t>
            </a:r>
            <a:r>
              <a:rPr lang="en-GB" dirty="0" err="1"/>
              <a:t>Jenny</a:t>
            </a:r>
            <a:r>
              <a:rPr lang="en-GB" dirty="0"/>
              <a:t>. </a:t>
            </a:r>
          </a:p>
          <a:p>
            <a:endParaRPr lang="en-GB" dirty="0"/>
          </a:p>
          <a:p>
            <a:r>
              <a:rPr lang="en-GB" dirty="0"/>
              <a:t>Professional carers could support her mother, while counselling and young carers services would support Jenny emotionally.</a:t>
            </a:r>
          </a:p>
        </p:txBody>
      </p:sp>
    </p:spTree>
    <p:extLst>
      <p:ext uri="{BB962C8B-B14F-4D97-AF65-F5344CB8AC3E}">
        <p14:creationId xmlns:p14="http://schemas.microsoft.com/office/powerpoint/2010/main" val="39012505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C7A3B-C861-D972-D293-E91386C0A9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3454" y="584094"/>
            <a:ext cx="7046984" cy="881885"/>
          </a:xfrm>
        </p:spPr>
        <p:txBody>
          <a:bodyPr>
            <a:normAutofit fontScale="90000"/>
          </a:bodyPr>
          <a:lstStyle/>
          <a:p>
            <a:r>
              <a:rPr lang="en-GB"/>
              <a:t>Support Jenny's Future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CE314B-A9FE-B289-50C8-0B511FFB9F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4475" y="2122470"/>
            <a:ext cx="9974159" cy="1672640"/>
          </a:xfrm>
        </p:spPr>
        <p:txBody>
          <a:bodyPr>
            <a:normAutofit lnSpcReduction="10000"/>
          </a:bodyPr>
          <a:lstStyle/>
          <a:p>
            <a:r>
              <a:rPr lang="en-GB"/>
              <a:t>.</a:t>
            </a:r>
            <a:r>
              <a:rPr lang="en-GB" sz="1800"/>
              <a:t>Respite care </a:t>
            </a:r>
          </a:p>
          <a:p>
            <a:r>
              <a:rPr lang="en-GB" sz="1800"/>
              <a:t>.time for friends</a:t>
            </a:r>
          </a:p>
          <a:p>
            <a:r>
              <a:rPr lang="en-GB" sz="1800"/>
              <a:t>. Educational support</a:t>
            </a:r>
          </a:p>
          <a:p>
            <a:r>
              <a:rPr lang="en-GB" sz="1800"/>
              <a:t>.career guidence 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BB5147-8EA0-83FE-8BA5-B239A466D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flipH="1">
            <a:off x="96746" y="-829934"/>
            <a:ext cx="397424" cy="7953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775F47-C93D-D1BC-11CB-35CE67DD13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2309C-B050-4356-96E7-0276C1563BD7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159FF3-79C9-DDCB-3BC0-CE9DCD782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7F5D8E-2AF0-5E29-00D6-53D0A6914442}"/>
              </a:ext>
            </a:extLst>
          </p:cNvPr>
          <p:cNvSpPr txBox="1"/>
          <p:nvPr/>
        </p:nvSpPr>
        <p:spPr>
          <a:xfrm>
            <a:off x="4058478" y="3925956"/>
            <a:ext cx="4141304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Jenny needs time to experience normal teenage life. Respite care would allow her to rest, socialise and focus on school. </a:t>
            </a:r>
          </a:p>
          <a:p>
            <a:endParaRPr lang="en-GB" dirty="0"/>
          </a:p>
          <a:p>
            <a:r>
              <a:rPr lang="en-GB" dirty="0"/>
              <a:t>Early support will protect her long-term wellbeing and future </a:t>
            </a:r>
            <a:r>
              <a:rPr lang="en-GB"/>
              <a:t>opportunities. </a:t>
            </a:r>
          </a:p>
        </p:txBody>
      </p:sp>
    </p:spTree>
    <p:extLst>
      <p:ext uri="{BB962C8B-B14F-4D97-AF65-F5344CB8AC3E}">
        <p14:creationId xmlns:p14="http://schemas.microsoft.com/office/powerpoint/2010/main" val="10515110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3C8C6-0226-79C1-094F-00DBCEA612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3454" y="210283"/>
            <a:ext cx="4746607" cy="738112"/>
          </a:xfrm>
        </p:spPr>
        <p:txBody>
          <a:bodyPr>
            <a:normAutofit fontScale="90000"/>
          </a:bodyPr>
          <a:lstStyle/>
          <a:p>
            <a:r>
              <a:rPr lang="en-GB"/>
              <a:t>Conclusion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C9B861-AAD3-4F3C-48D5-0F93A490F2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5683" y="2122470"/>
            <a:ext cx="10232951" cy="167264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/>
              <a:t>. Jenny is resilient </a:t>
            </a:r>
          </a:p>
          <a:p>
            <a:r>
              <a:rPr lang="en-GB" sz="1800"/>
              <a:t>.development affected </a:t>
            </a:r>
          </a:p>
          <a:p>
            <a:r>
              <a:rPr lang="en-GB" sz="1800"/>
              <a:t>Support is essential </a:t>
            </a:r>
          </a:p>
          <a:p>
            <a:r>
              <a:rPr lang="en-GB" sz="1800"/>
              <a:t>. Benefits Jenny and her mother 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614AE4-089D-4A70-4E46-7E51A537C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flipV="1">
            <a:off x="1112397" y="-951682"/>
            <a:ext cx="1931706" cy="46680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0AEB74-1C3A-D255-B544-7D0755AA98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2309C-B050-4356-96E7-0276C1563BD7}" type="datetime1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F199C-2F9E-860D-7E4B-78EA3C8E6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44BD27-4B1E-CF0F-36C5-C6915A41DE34}"/>
              </a:ext>
            </a:extLst>
          </p:cNvPr>
          <p:cNvSpPr txBox="1"/>
          <p:nvPr/>
        </p:nvSpPr>
        <p:spPr>
          <a:xfrm>
            <a:off x="4853608" y="4141304"/>
            <a:ext cx="4903304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In conclusion, Jenny has shown strength and maturity, but she is still a young person </a:t>
            </a:r>
            <a:r>
              <a:rPr lang="en-GB"/>
              <a:t>whose development has been impacted. </a:t>
            </a:r>
          </a:p>
          <a:p>
            <a:endParaRPr lang="en-GB" dirty="0"/>
          </a:p>
          <a:p>
            <a:r>
              <a:rPr lang="en-GB" dirty="0"/>
              <a:t>A community support plan is essential to protect her mental health, education and future while ensuring her mother receives proper care. </a:t>
            </a:r>
          </a:p>
        </p:txBody>
      </p:sp>
    </p:spTree>
    <p:extLst>
      <p:ext uri="{BB962C8B-B14F-4D97-AF65-F5344CB8AC3E}">
        <p14:creationId xmlns:p14="http://schemas.microsoft.com/office/powerpoint/2010/main" val="977203982"/>
      </p:ext>
    </p:extLst>
  </p:cSld>
  <p:clrMapOvr>
    <a:masterClrMapping/>
  </p:clrMapOvr>
</p:sld>
</file>

<file path=ppt/theme/theme1.xml><?xml version="1.0" encoding="utf-8"?>
<a:theme xmlns:a="http://schemas.openxmlformats.org/drawingml/2006/main" name="Film burn">
  <a:themeElements>
    <a:clrScheme name="Custom 2">
      <a:dk1>
        <a:srgbClr val="09090C"/>
      </a:dk1>
      <a:lt1>
        <a:sysClr val="window" lastClr="FFFFFF"/>
      </a:lt1>
      <a:dk2>
        <a:srgbClr val="000000"/>
      </a:dk2>
      <a:lt2>
        <a:srgbClr val="F9EFEC"/>
      </a:lt2>
      <a:accent1>
        <a:srgbClr val="CB49B2"/>
      </a:accent1>
      <a:accent2>
        <a:srgbClr val="7C3191"/>
      </a:accent2>
      <a:accent3>
        <a:srgbClr val="E95D48"/>
      </a:accent3>
      <a:accent4>
        <a:srgbClr val="F08E6B"/>
      </a:accent4>
      <a:accent5>
        <a:srgbClr val="D93752"/>
      </a:accent5>
      <a:accent6>
        <a:srgbClr val="EE7345"/>
      </a:accent6>
      <a:hlink>
        <a:srgbClr val="CB49B2"/>
      </a:hlink>
      <a:folHlink>
        <a:srgbClr val="E95D48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lm Burn_win32_Liz_v4" id="{15E0A01B-C0A0-4E33-97EB-A34D3C451DCF}" vid="{FB8E1E66-9252-4554-A1C4-ACC82554D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  <TaxCatchAll xmlns="230e9df3-be65-4c73-a93b-d1236ebd677e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ImageTagsTaxHTField xmlns="71af3243-3dd4-4a8d-8c0d-dd76da1f02a5">
      <Terms xmlns="http://schemas.microsoft.com/office/infopath/2007/PartnerControls"/>
    </ImageTagsTaxHTField>
    <MediaServiceKeyPoints xmlns="71af3243-3dd4-4a8d-8c0d-dd76da1f02a5" xsi:nil="true"/>
    <SharedWithUsers xmlns="16c05727-aa75-4e4a-9b5f-8a80a1165891">
      <UserInfo>
        <DisplayName/>
        <AccountId xsi:nil="true"/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60BF7B2-4A2B-4CA7-8150-68B962AD6E62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B53938E-C8DA-4DDE-A937-0EA87B476A88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27E2546-C5EB-442C-BCA8-1B0D17D6142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Film burn</vt:lpstr>
      <vt:lpstr>PowerPoint Presentation</vt:lpstr>
      <vt:lpstr>Community support  plan  for Jenny (age 16) young carer and lifespan development. </vt:lpstr>
      <vt:lpstr>Jenny's situation </vt:lpstr>
      <vt:lpstr>Emotional impact </vt:lpstr>
      <vt:lpstr>Social impact</vt:lpstr>
      <vt:lpstr>Educational impact </vt:lpstr>
      <vt:lpstr>Lifespan Theory </vt:lpstr>
      <vt:lpstr>Needs Theory</vt:lpstr>
      <vt:lpstr>Community Support Plan </vt:lpstr>
      <vt:lpstr>Support Jenny's Future</vt:lpstr>
      <vt:lpstr>Conclusion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283</cp:revision>
  <dcterms:created xsi:type="dcterms:W3CDTF">2026-02-13T16:15:38Z</dcterms:created>
  <dcterms:modified xsi:type="dcterms:W3CDTF">2026-02-14T14:20:27Z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  <property fmtid="{D5CDD505-2E9C-101B-9397-08002B2CF9AE}" pid="4" name="Order">
    <vt:r8>2365000</vt:r8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ComplianceAssetId">
    <vt:lpwstr/>
  </property>
  <property fmtid="{D5CDD505-2E9C-101B-9397-08002B2CF9AE}" pid="8" name="TemplateUrl">
    <vt:lpwstr/>
  </property>
  <property fmtid="{D5CDD505-2E9C-101B-9397-08002B2CF9AE}" pid="9" name="_ExtendedDescription">
    <vt:lpwstr/>
  </property>
  <property fmtid="{D5CDD505-2E9C-101B-9397-08002B2CF9AE}" pid="10" name="TriggerFlowInfo">
    <vt:lpwstr/>
  </property>
</Properties>
</file>