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544" r:id="rId1"/>
  </p:sldMasterIdLst>
  <p:sldIdLst>
    <p:sldId id="266" r:id="rId2"/>
    <p:sldId id="257" r:id="rId3"/>
    <p:sldId id="258" r:id="rId4"/>
    <p:sldId id="264" r:id="rId5"/>
    <p:sldId id="265" r:id="rId6"/>
    <p:sldId id="259" r:id="rId7"/>
    <p:sldId id="260" r:id="rId8"/>
    <p:sldId id="262" r:id="rId9"/>
    <p:sldId id="261"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053A3D-7B60-EB03-2AF7-E5F8DC4A8F83}" v="1248" dt="2022-06-25T21:21:40.917"/>
    <p1510:client id="{40171C2C-9E41-4B27-9E40-C09B5C2B3219}" v="204" dt="2022-06-25T16:25:16.321"/>
    <p1510:client id="{85604BFE-C84E-D2C0-68C5-4AF60778B183}" v="156" dt="2022-06-25T22:23:31.579"/>
    <p1510:client id="{B3816D94-CFC4-44DF-E84A-2DCF85AB6B23}" v="204" dt="2022-06-25T23:18:45.4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71" d="100"/>
          <a:sy n="71" d="100"/>
        </p:scale>
        <p:origin x="66" y="7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a Vasiliu (2017455)" userId="S::2017455@student.uwtsd.ac.uk::01b38e56-b3ff-459e-ad89-2ed3d22187d8" providerId="AD" clId="Web-{85604BFE-C84E-D2C0-68C5-4AF60778B183}"/>
    <pc:docChg chg="modSld">
      <pc:chgData name="Ioana Vasiliu (2017455)" userId="S::2017455@student.uwtsd.ac.uk::01b38e56-b3ff-459e-ad89-2ed3d22187d8" providerId="AD" clId="Web-{85604BFE-C84E-D2C0-68C5-4AF60778B183}" dt="2022-06-25T22:23:31.595" v="207" actId="20577"/>
      <pc:docMkLst>
        <pc:docMk/>
      </pc:docMkLst>
      <pc:sldChg chg="addSp modSp mod setBg">
        <pc:chgData name="Ioana Vasiliu (2017455)" userId="S::2017455@student.uwtsd.ac.uk::01b38e56-b3ff-459e-ad89-2ed3d22187d8" providerId="AD" clId="Web-{85604BFE-C84E-D2C0-68C5-4AF60778B183}" dt="2022-06-25T21:51:40.145" v="18"/>
        <pc:sldMkLst>
          <pc:docMk/>
          <pc:sldMk cId="3879346322" sldId="256"/>
        </pc:sldMkLst>
        <pc:spChg chg="mod">
          <ac:chgData name="Ioana Vasiliu (2017455)" userId="S::2017455@student.uwtsd.ac.uk::01b38e56-b3ff-459e-ad89-2ed3d22187d8" providerId="AD" clId="Web-{85604BFE-C84E-D2C0-68C5-4AF60778B183}" dt="2022-06-25T21:47:26.223" v="0" actId="20577"/>
          <ac:spMkLst>
            <pc:docMk/>
            <pc:sldMk cId="3879346322" sldId="256"/>
            <ac:spMk id="3" creationId="{00000000-0000-0000-0000-000000000000}"/>
          </ac:spMkLst>
        </pc:spChg>
        <pc:spChg chg="add mod">
          <ac:chgData name="Ioana Vasiliu (2017455)" userId="S::2017455@student.uwtsd.ac.uk::01b38e56-b3ff-459e-ad89-2ed3d22187d8" providerId="AD" clId="Web-{85604BFE-C84E-D2C0-68C5-4AF60778B183}" dt="2022-06-25T21:48:58.837" v="16" actId="20577"/>
          <ac:spMkLst>
            <pc:docMk/>
            <pc:sldMk cId="3879346322" sldId="256"/>
            <ac:spMk id="6" creationId="{14C61EF7-9FB7-BC11-46CE-F062C3861BFE}"/>
          </ac:spMkLst>
        </pc:spChg>
      </pc:sldChg>
      <pc:sldChg chg="addSp delSp modSp mod addAnim delAnim setClrOvrMap">
        <pc:chgData name="Ioana Vasiliu (2017455)" userId="S::2017455@student.uwtsd.ac.uk::01b38e56-b3ff-459e-ad89-2ed3d22187d8" providerId="AD" clId="Web-{85604BFE-C84E-D2C0-68C5-4AF60778B183}" dt="2022-06-25T21:55:41.252" v="36"/>
        <pc:sldMkLst>
          <pc:docMk/>
          <pc:sldMk cId="785995013" sldId="257"/>
        </pc:sldMkLst>
        <pc:spChg chg="mod">
          <ac:chgData name="Ioana Vasiliu (2017455)" userId="S::2017455@student.uwtsd.ac.uk::01b38e56-b3ff-459e-ad89-2ed3d22187d8" providerId="AD" clId="Web-{85604BFE-C84E-D2C0-68C5-4AF60778B183}" dt="2022-06-25T21:55:41.252" v="35"/>
          <ac:spMkLst>
            <pc:docMk/>
            <pc:sldMk cId="785995013" sldId="257"/>
            <ac:spMk id="2" creationId="{513F594C-9629-BB0B-3B12-7450EAE2DA23}"/>
          </ac:spMkLst>
        </pc:spChg>
        <pc:spChg chg="del mod ord">
          <ac:chgData name="Ioana Vasiliu (2017455)" userId="S::2017455@student.uwtsd.ac.uk::01b38e56-b3ff-459e-ad89-2ed3d22187d8" providerId="AD" clId="Web-{85604BFE-C84E-D2C0-68C5-4AF60778B183}" dt="2022-06-25T21:54:32.342" v="24"/>
          <ac:spMkLst>
            <pc:docMk/>
            <pc:sldMk cId="785995013" sldId="257"/>
            <ac:spMk id="62" creationId="{E7834198-CBAC-B5C1-4584-14662AF2FC6F}"/>
          </ac:spMkLst>
        </pc:spChg>
        <pc:spChg chg="add del">
          <ac:chgData name="Ioana Vasiliu (2017455)" userId="S::2017455@student.uwtsd.ac.uk::01b38e56-b3ff-459e-ad89-2ed3d22187d8" providerId="AD" clId="Web-{85604BFE-C84E-D2C0-68C5-4AF60778B183}" dt="2022-06-25T21:54:21.498" v="22"/>
          <ac:spMkLst>
            <pc:docMk/>
            <pc:sldMk cId="785995013" sldId="257"/>
            <ac:spMk id="69" creationId="{63C1A86C-B1A8-4AEC-B001-595C91716E77}"/>
          </ac:spMkLst>
        </pc:spChg>
        <pc:spChg chg="add del">
          <ac:chgData name="Ioana Vasiliu (2017455)" userId="S::2017455@student.uwtsd.ac.uk::01b38e56-b3ff-459e-ad89-2ed3d22187d8" providerId="AD" clId="Web-{85604BFE-C84E-D2C0-68C5-4AF60778B183}" dt="2022-06-25T21:54:21.498" v="22"/>
          <ac:spMkLst>
            <pc:docMk/>
            <pc:sldMk cId="785995013" sldId="257"/>
            <ac:spMk id="70" creationId="{95B1FC96-0749-41C9-BAED-E089E77149FA}"/>
          </ac:spMkLst>
        </pc:spChg>
        <pc:spChg chg="add del">
          <ac:chgData name="Ioana Vasiliu (2017455)" userId="S::2017455@student.uwtsd.ac.uk::01b38e56-b3ff-459e-ad89-2ed3d22187d8" providerId="AD" clId="Web-{85604BFE-C84E-D2C0-68C5-4AF60778B183}" dt="2022-06-25T21:55:41.252" v="35"/>
          <ac:spMkLst>
            <pc:docMk/>
            <pc:sldMk cId="785995013" sldId="257"/>
            <ac:spMk id="71" creationId="{C125E75E-F290-415E-9397-4DAC206C5A43}"/>
          </ac:spMkLst>
        </pc:spChg>
        <pc:spChg chg="add del">
          <ac:chgData name="Ioana Vasiliu (2017455)" userId="S::2017455@student.uwtsd.ac.uk::01b38e56-b3ff-459e-ad89-2ed3d22187d8" providerId="AD" clId="Web-{85604BFE-C84E-D2C0-68C5-4AF60778B183}" dt="2022-06-25T21:55:41.252" v="35"/>
          <ac:spMkLst>
            <pc:docMk/>
            <pc:sldMk cId="785995013" sldId="257"/>
            <ac:spMk id="72" creationId="{A7C5F937-FDA4-49FD-A135-03738460F694}"/>
          </ac:spMkLst>
        </pc:spChg>
        <pc:spChg chg="add del">
          <ac:chgData name="Ioana Vasiliu (2017455)" userId="S::2017455@student.uwtsd.ac.uk::01b38e56-b3ff-459e-ad89-2ed3d22187d8" providerId="AD" clId="Web-{85604BFE-C84E-D2C0-68C5-4AF60778B183}" dt="2022-06-25T21:55:41.252" v="35"/>
          <ac:spMkLst>
            <pc:docMk/>
            <pc:sldMk cId="785995013" sldId="257"/>
            <ac:spMk id="73" creationId="{F515E37C-522A-423F-B958-36BF6614147F}"/>
          </ac:spMkLst>
        </pc:spChg>
        <pc:spChg chg="add del">
          <ac:chgData name="Ioana Vasiliu (2017455)" userId="S::2017455@student.uwtsd.ac.uk::01b38e56-b3ff-459e-ad89-2ed3d22187d8" providerId="AD" clId="Web-{85604BFE-C84E-D2C0-68C5-4AF60778B183}" dt="2022-06-25T21:55:03.781" v="26"/>
          <ac:spMkLst>
            <pc:docMk/>
            <pc:sldMk cId="785995013" sldId="257"/>
            <ac:spMk id="78" creationId="{501ADC02-4FFB-4A70-B944-C4733969DD27}"/>
          </ac:spMkLst>
        </pc:spChg>
        <pc:spChg chg="add del">
          <ac:chgData name="Ioana Vasiliu (2017455)" userId="S::2017455@student.uwtsd.ac.uk::01b38e56-b3ff-459e-ad89-2ed3d22187d8" providerId="AD" clId="Web-{85604BFE-C84E-D2C0-68C5-4AF60778B183}" dt="2022-06-25T21:55:03.781" v="26"/>
          <ac:spMkLst>
            <pc:docMk/>
            <pc:sldMk cId="785995013" sldId="257"/>
            <ac:spMk id="80" creationId="{5BDF7CF8-088C-4E6F-B0FD-047CD4E79EAD}"/>
          </ac:spMkLst>
        </pc:spChg>
        <pc:spChg chg="add del">
          <ac:chgData name="Ioana Vasiliu (2017455)" userId="S::2017455@student.uwtsd.ac.uk::01b38e56-b3ff-459e-ad89-2ed3d22187d8" providerId="AD" clId="Web-{85604BFE-C84E-D2C0-68C5-4AF60778B183}" dt="2022-06-25T21:55:03.781" v="26"/>
          <ac:spMkLst>
            <pc:docMk/>
            <pc:sldMk cId="785995013" sldId="257"/>
            <ac:spMk id="82" creationId="{2AC12B82-826E-4D2B-BFBC-D11C8BCB94D5}"/>
          </ac:spMkLst>
        </pc:spChg>
        <pc:spChg chg="add del">
          <ac:chgData name="Ioana Vasiliu (2017455)" userId="S::2017455@student.uwtsd.ac.uk::01b38e56-b3ff-459e-ad89-2ed3d22187d8" providerId="AD" clId="Web-{85604BFE-C84E-D2C0-68C5-4AF60778B183}" dt="2022-06-25T21:55:03.781" v="26"/>
          <ac:spMkLst>
            <pc:docMk/>
            <pc:sldMk cId="785995013" sldId="257"/>
            <ac:spMk id="84" creationId="{FDA53CE5-675F-438B-901D-C2A484DA7DAD}"/>
          </ac:spMkLst>
        </pc:spChg>
        <pc:spChg chg="add del">
          <ac:chgData name="Ioana Vasiliu (2017455)" userId="S::2017455@student.uwtsd.ac.uk::01b38e56-b3ff-459e-ad89-2ed3d22187d8" providerId="AD" clId="Web-{85604BFE-C84E-D2C0-68C5-4AF60778B183}" dt="2022-06-25T21:55:12.954" v="28"/>
          <ac:spMkLst>
            <pc:docMk/>
            <pc:sldMk cId="785995013" sldId="257"/>
            <ac:spMk id="86" creationId="{FB5B0058-AF13-4859-B429-4EDDE2A26F7F}"/>
          </ac:spMkLst>
        </pc:spChg>
        <pc:spChg chg="add del">
          <ac:chgData name="Ioana Vasiliu (2017455)" userId="S::2017455@student.uwtsd.ac.uk::01b38e56-b3ff-459e-ad89-2ed3d22187d8" providerId="AD" clId="Web-{85604BFE-C84E-D2C0-68C5-4AF60778B183}" dt="2022-06-25T21:55:12.954" v="28"/>
          <ac:spMkLst>
            <pc:docMk/>
            <pc:sldMk cId="785995013" sldId="257"/>
            <ac:spMk id="87" creationId="{0277405F-0B4F-4418-B773-1B38814125B6}"/>
          </ac:spMkLst>
        </pc:spChg>
        <pc:spChg chg="add del">
          <ac:chgData name="Ioana Vasiliu (2017455)" userId="S::2017455@student.uwtsd.ac.uk::01b38e56-b3ff-459e-ad89-2ed3d22187d8" providerId="AD" clId="Web-{85604BFE-C84E-D2C0-68C5-4AF60778B183}" dt="2022-06-25T21:55:41.174" v="34"/>
          <ac:spMkLst>
            <pc:docMk/>
            <pc:sldMk cId="785995013" sldId="257"/>
            <ac:spMk id="88" creationId="{D9DFE8A5-DCEC-4A43-B613-D62AC8C5734F}"/>
          </ac:spMkLst>
        </pc:spChg>
        <pc:spChg chg="add del">
          <ac:chgData name="Ioana Vasiliu (2017455)" userId="S::2017455@student.uwtsd.ac.uk::01b38e56-b3ff-459e-ad89-2ed3d22187d8" providerId="AD" clId="Web-{85604BFE-C84E-D2C0-68C5-4AF60778B183}" dt="2022-06-25T21:55:20.720" v="32"/>
          <ac:spMkLst>
            <pc:docMk/>
            <pc:sldMk cId="785995013" sldId="257"/>
            <ac:spMk id="89" creationId="{09CE5964-C755-4A53-9158-BFEE681DB495}"/>
          </ac:spMkLst>
        </pc:spChg>
        <pc:spChg chg="add del">
          <ac:chgData name="Ioana Vasiliu (2017455)" userId="S::2017455@student.uwtsd.ac.uk::01b38e56-b3ff-459e-ad89-2ed3d22187d8" providerId="AD" clId="Web-{85604BFE-C84E-D2C0-68C5-4AF60778B183}" dt="2022-06-25T21:55:20.720" v="32"/>
          <ac:spMkLst>
            <pc:docMk/>
            <pc:sldMk cId="785995013" sldId="257"/>
            <ac:spMk id="92" creationId="{A0144B8D-ABC9-4F44-8451-5B06A9C80B24}"/>
          </ac:spMkLst>
        </pc:spChg>
        <pc:spChg chg="add del">
          <ac:chgData name="Ioana Vasiliu (2017455)" userId="S::2017455@student.uwtsd.ac.uk::01b38e56-b3ff-459e-ad89-2ed3d22187d8" providerId="AD" clId="Web-{85604BFE-C84E-D2C0-68C5-4AF60778B183}" dt="2022-06-25T21:55:20.720" v="32"/>
          <ac:spMkLst>
            <pc:docMk/>
            <pc:sldMk cId="785995013" sldId="257"/>
            <ac:spMk id="94" creationId="{30581CF1-C445-4EA2-8A1B-47EFAA87E369}"/>
          </ac:spMkLst>
        </pc:spChg>
        <pc:spChg chg="add del">
          <ac:chgData name="Ioana Vasiliu (2017455)" userId="S::2017455@student.uwtsd.ac.uk::01b38e56-b3ff-459e-ad89-2ed3d22187d8" providerId="AD" clId="Web-{85604BFE-C84E-D2C0-68C5-4AF60778B183}" dt="2022-06-25T21:55:41.174" v="34"/>
          <ac:spMkLst>
            <pc:docMk/>
            <pc:sldMk cId="785995013" sldId="257"/>
            <ac:spMk id="96" creationId="{0AE773EE-DD7B-4F25-945A-3F59DEE680F9}"/>
          </ac:spMkLst>
        </pc:spChg>
        <pc:spChg chg="add del">
          <ac:chgData name="Ioana Vasiliu (2017455)" userId="S::2017455@student.uwtsd.ac.uk::01b38e56-b3ff-459e-ad89-2ed3d22187d8" providerId="AD" clId="Web-{85604BFE-C84E-D2C0-68C5-4AF60778B183}" dt="2022-06-25T21:55:41.174" v="34"/>
          <ac:spMkLst>
            <pc:docMk/>
            <pc:sldMk cId="785995013" sldId="257"/>
            <ac:spMk id="97" creationId="{489B7BFD-8F45-4093-AD9C-91B15B0503D9}"/>
          </ac:spMkLst>
        </pc:spChg>
        <pc:spChg chg="add del">
          <ac:chgData name="Ioana Vasiliu (2017455)" userId="S::2017455@student.uwtsd.ac.uk::01b38e56-b3ff-459e-ad89-2ed3d22187d8" providerId="AD" clId="Web-{85604BFE-C84E-D2C0-68C5-4AF60778B183}" dt="2022-06-25T21:55:41.174" v="34"/>
          <ac:spMkLst>
            <pc:docMk/>
            <pc:sldMk cId="785995013" sldId="257"/>
            <ac:spMk id="105" creationId="{033BC44A-0661-43B4-9C14-FD5963C226AE}"/>
          </ac:spMkLst>
        </pc:spChg>
        <pc:spChg chg="add del">
          <ac:chgData name="Ioana Vasiliu (2017455)" userId="S::2017455@student.uwtsd.ac.uk::01b38e56-b3ff-459e-ad89-2ed3d22187d8" providerId="AD" clId="Web-{85604BFE-C84E-D2C0-68C5-4AF60778B183}" dt="2022-06-25T21:55:41.174" v="34"/>
          <ac:spMkLst>
            <pc:docMk/>
            <pc:sldMk cId="785995013" sldId="257"/>
            <ac:spMk id="107" creationId="{2A7F3B2F-8A53-4176-8D77-ECA28FF4D6EB}"/>
          </ac:spMkLst>
        </pc:spChg>
        <pc:spChg chg="add del">
          <ac:chgData name="Ioana Vasiliu (2017455)" userId="S::2017455@student.uwtsd.ac.uk::01b38e56-b3ff-459e-ad89-2ed3d22187d8" providerId="AD" clId="Web-{85604BFE-C84E-D2C0-68C5-4AF60778B183}" dt="2022-06-25T21:55:41.174" v="34"/>
          <ac:spMkLst>
            <pc:docMk/>
            <pc:sldMk cId="785995013" sldId="257"/>
            <ac:spMk id="109" creationId="{87045360-A428-4E4B-989C-E4EF4D92037A}"/>
          </ac:spMkLst>
        </pc:spChg>
        <pc:spChg chg="add del">
          <ac:chgData name="Ioana Vasiliu (2017455)" userId="S::2017455@student.uwtsd.ac.uk::01b38e56-b3ff-459e-ad89-2ed3d22187d8" providerId="AD" clId="Web-{85604BFE-C84E-D2C0-68C5-4AF60778B183}" dt="2022-06-25T21:55:41.174" v="34"/>
          <ac:spMkLst>
            <pc:docMk/>
            <pc:sldMk cId="785995013" sldId="257"/>
            <ac:spMk id="110" creationId="{64856DF8-E786-4A2B-BCE9-1D3AA7C5D0A9}"/>
          </ac:spMkLst>
        </pc:spChg>
        <pc:spChg chg="add del">
          <ac:chgData name="Ioana Vasiliu (2017455)" userId="S::2017455@student.uwtsd.ac.uk::01b38e56-b3ff-459e-ad89-2ed3d22187d8" providerId="AD" clId="Web-{85604BFE-C84E-D2C0-68C5-4AF60778B183}" dt="2022-06-25T21:55:41.174" v="34"/>
          <ac:spMkLst>
            <pc:docMk/>
            <pc:sldMk cId="785995013" sldId="257"/>
            <ac:spMk id="111" creationId="{E646A872-7F34-4E27-B0A7-9720177E374D}"/>
          </ac:spMkLst>
        </pc:spChg>
        <pc:spChg chg="add del">
          <ac:chgData name="Ioana Vasiliu (2017455)" userId="S::2017455@student.uwtsd.ac.uk::01b38e56-b3ff-459e-ad89-2ed3d22187d8" providerId="AD" clId="Web-{85604BFE-C84E-D2C0-68C5-4AF60778B183}" dt="2022-06-25T21:55:41.174" v="34"/>
          <ac:spMkLst>
            <pc:docMk/>
            <pc:sldMk cId="785995013" sldId="257"/>
            <ac:spMk id="112" creationId="{AE689860-A291-4B0F-AB65-421F8C20E2E1}"/>
          </ac:spMkLst>
        </pc:spChg>
        <pc:spChg chg="add del">
          <ac:chgData name="Ioana Vasiliu (2017455)" userId="S::2017455@student.uwtsd.ac.uk::01b38e56-b3ff-459e-ad89-2ed3d22187d8" providerId="AD" clId="Web-{85604BFE-C84E-D2C0-68C5-4AF60778B183}" dt="2022-06-25T21:55:41.174" v="34"/>
          <ac:spMkLst>
            <pc:docMk/>
            <pc:sldMk cId="785995013" sldId="257"/>
            <ac:spMk id="113" creationId="{C82BEF57-041E-4DE3-B65C-CBE71211B3DE}"/>
          </ac:spMkLst>
        </pc:spChg>
        <pc:spChg chg="add del">
          <ac:chgData name="Ioana Vasiliu (2017455)" userId="S::2017455@student.uwtsd.ac.uk::01b38e56-b3ff-459e-ad89-2ed3d22187d8" providerId="AD" clId="Web-{85604BFE-C84E-D2C0-68C5-4AF60778B183}" dt="2022-06-25T21:55:41.174" v="34"/>
          <ac:spMkLst>
            <pc:docMk/>
            <pc:sldMk cId="785995013" sldId="257"/>
            <ac:spMk id="114" creationId="{45E0BF71-78CD-4FD9-BB54-48CD14158971}"/>
          </ac:spMkLst>
        </pc:spChg>
        <pc:spChg chg="add del">
          <ac:chgData name="Ioana Vasiliu (2017455)" userId="S::2017455@student.uwtsd.ac.uk::01b38e56-b3ff-459e-ad89-2ed3d22187d8" providerId="AD" clId="Web-{85604BFE-C84E-D2C0-68C5-4AF60778B183}" dt="2022-06-25T21:55:41.174" v="34"/>
          <ac:spMkLst>
            <pc:docMk/>
            <pc:sldMk cId="785995013" sldId="257"/>
            <ac:spMk id="115" creationId="{26B7664A-BE61-4A65-B937-A31E08B8B9AD}"/>
          </ac:spMkLst>
        </pc:spChg>
        <pc:spChg chg="add del">
          <ac:chgData name="Ioana Vasiliu (2017455)" userId="S::2017455@student.uwtsd.ac.uk::01b38e56-b3ff-459e-ad89-2ed3d22187d8" providerId="AD" clId="Web-{85604BFE-C84E-D2C0-68C5-4AF60778B183}" dt="2022-06-25T21:55:41.174" v="34"/>
          <ac:spMkLst>
            <pc:docMk/>
            <pc:sldMk cId="785995013" sldId="257"/>
            <ac:spMk id="116" creationId="{279CAF82-0ECF-42BE-8F37-F71941E5D410}"/>
          </ac:spMkLst>
        </pc:spChg>
        <pc:spChg chg="add">
          <ac:chgData name="Ioana Vasiliu (2017455)" userId="S::2017455@student.uwtsd.ac.uk::01b38e56-b3ff-459e-ad89-2ed3d22187d8" providerId="AD" clId="Web-{85604BFE-C84E-D2C0-68C5-4AF60778B183}" dt="2022-06-25T21:55:41.252" v="35"/>
          <ac:spMkLst>
            <pc:docMk/>
            <pc:sldMk cId="785995013" sldId="257"/>
            <ac:spMk id="258" creationId="{489B7BFD-8F45-4093-AD9C-91B15B0503D9}"/>
          </ac:spMkLst>
        </pc:spChg>
        <pc:spChg chg="add">
          <ac:chgData name="Ioana Vasiliu (2017455)" userId="S::2017455@student.uwtsd.ac.uk::01b38e56-b3ff-459e-ad89-2ed3d22187d8" providerId="AD" clId="Web-{85604BFE-C84E-D2C0-68C5-4AF60778B183}" dt="2022-06-25T21:55:41.252" v="35"/>
          <ac:spMkLst>
            <pc:docMk/>
            <pc:sldMk cId="785995013" sldId="257"/>
            <ac:spMk id="261" creationId="{4D4C00DC-4DC6-4CD2-9E31-F17E6CEBC5A6}"/>
          </ac:spMkLst>
        </pc:spChg>
        <pc:spChg chg="add">
          <ac:chgData name="Ioana Vasiliu (2017455)" userId="S::2017455@student.uwtsd.ac.uk::01b38e56-b3ff-459e-ad89-2ed3d22187d8" providerId="AD" clId="Web-{85604BFE-C84E-D2C0-68C5-4AF60778B183}" dt="2022-06-25T21:55:41.252" v="35"/>
          <ac:spMkLst>
            <pc:docMk/>
            <pc:sldMk cId="785995013" sldId="257"/>
            <ac:spMk id="262" creationId="{F778F7C6-A4AB-4CBC-8CC6-19DF9EE963ED}"/>
          </ac:spMkLst>
        </pc:spChg>
        <pc:grpChg chg="add del">
          <ac:chgData name="Ioana Vasiliu (2017455)" userId="S::2017455@student.uwtsd.ac.uk::01b38e56-b3ff-459e-ad89-2ed3d22187d8" providerId="AD" clId="Web-{85604BFE-C84E-D2C0-68C5-4AF60778B183}" dt="2022-06-25T21:55:20.720" v="32"/>
          <ac:grpSpMkLst>
            <pc:docMk/>
            <pc:sldMk cId="785995013" sldId="257"/>
            <ac:grpSpMk id="90" creationId="{C77639EA-C9D1-44CA-BBC0-30625E7CDBB0}"/>
          </ac:grpSpMkLst>
        </pc:grpChg>
        <pc:grpChg chg="add del">
          <ac:chgData name="Ioana Vasiliu (2017455)" userId="S::2017455@student.uwtsd.ac.uk::01b38e56-b3ff-459e-ad89-2ed3d22187d8" providerId="AD" clId="Web-{85604BFE-C84E-D2C0-68C5-4AF60778B183}" dt="2022-06-25T21:55:41.174" v="34"/>
          <ac:grpSpMkLst>
            <pc:docMk/>
            <pc:sldMk cId="785995013" sldId="257"/>
            <ac:grpSpMk id="98" creationId="{FB9739EB-7F66-433D-841F-AB3CD18700B7}"/>
          </ac:grpSpMkLst>
        </pc:grpChg>
        <pc:grpChg chg="add">
          <ac:chgData name="Ioana Vasiliu (2017455)" userId="S::2017455@student.uwtsd.ac.uk::01b38e56-b3ff-459e-ad89-2ed3d22187d8" providerId="AD" clId="Web-{85604BFE-C84E-D2C0-68C5-4AF60778B183}" dt="2022-06-25T21:55:41.252" v="35"/>
          <ac:grpSpMkLst>
            <pc:docMk/>
            <pc:sldMk cId="785995013" sldId="257"/>
            <ac:grpSpMk id="259" creationId="{66FB5A75-BDE2-4F12-A95B-C48788A7685C}"/>
          </ac:grpSpMkLst>
        </pc:grpChg>
        <pc:grpChg chg="add">
          <ac:chgData name="Ioana Vasiliu (2017455)" userId="S::2017455@student.uwtsd.ac.uk::01b38e56-b3ff-459e-ad89-2ed3d22187d8" providerId="AD" clId="Web-{85604BFE-C84E-D2C0-68C5-4AF60778B183}" dt="2022-06-25T21:55:41.252" v="35"/>
          <ac:grpSpMkLst>
            <pc:docMk/>
            <pc:sldMk cId="785995013" sldId="257"/>
            <ac:grpSpMk id="263" creationId="{63301095-70B2-49AA-8DA9-A35629AD621C}"/>
          </ac:grpSpMkLst>
        </pc:grpChg>
        <pc:picChg chg="mod ord">
          <ac:chgData name="Ioana Vasiliu (2017455)" userId="S::2017455@student.uwtsd.ac.uk::01b38e56-b3ff-459e-ad89-2ed3d22187d8" providerId="AD" clId="Web-{85604BFE-C84E-D2C0-68C5-4AF60778B183}" dt="2022-06-25T21:55:41.252" v="35"/>
          <ac:picMkLst>
            <pc:docMk/>
            <pc:sldMk cId="785995013" sldId="257"/>
            <ac:picMk id="5" creationId="{C2ACB91E-D0F5-50AE-EB3A-8B7C9E0277C8}"/>
          </ac:picMkLst>
        </pc:picChg>
        <pc:picChg chg="mod">
          <ac:chgData name="Ioana Vasiliu (2017455)" userId="S::2017455@student.uwtsd.ac.uk::01b38e56-b3ff-459e-ad89-2ed3d22187d8" providerId="AD" clId="Web-{85604BFE-C84E-D2C0-68C5-4AF60778B183}" dt="2022-06-25T21:55:41.252" v="35"/>
          <ac:picMkLst>
            <pc:docMk/>
            <pc:sldMk cId="785995013" sldId="257"/>
            <ac:picMk id="59" creationId="{8A51909F-CA74-10A2-7F98-C1AA6DF31DE4}"/>
          </ac:picMkLst>
        </pc:picChg>
      </pc:sldChg>
      <pc:sldChg chg="addSp delSp modSp mod setBg setClrOvrMap">
        <pc:chgData name="Ioana Vasiliu (2017455)" userId="S::2017455@student.uwtsd.ac.uk::01b38e56-b3ff-459e-ad89-2ed3d22187d8" providerId="AD" clId="Web-{85604BFE-C84E-D2C0-68C5-4AF60778B183}" dt="2022-06-25T22:00:53.160" v="60" actId="14100"/>
        <pc:sldMkLst>
          <pc:docMk/>
          <pc:sldMk cId="867969147" sldId="258"/>
        </pc:sldMkLst>
        <pc:spChg chg="mod">
          <ac:chgData name="Ioana Vasiliu (2017455)" userId="S::2017455@student.uwtsd.ac.uk::01b38e56-b3ff-459e-ad89-2ed3d22187d8" providerId="AD" clId="Web-{85604BFE-C84E-D2C0-68C5-4AF60778B183}" dt="2022-06-25T21:56:44.740" v="41"/>
          <ac:spMkLst>
            <pc:docMk/>
            <pc:sldMk cId="867969147" sldId="258"/>
            <ac:spMk id="2" creationId="{7DEAD836-6240-F054-B857-69C897EAFD1A}"/>
          </ac:spMkLst>
        </pc:spChg>
        <pc:spChg chg="mod">
          <ac:chgData name="Ioana Vasiliu (2017455)" userId="S::2017455@student.uwtsd.ac.uk::01b38e56-b3ff-459e-ad89-2ed3d22187d8" providerId="AD" clId="Web-{85604BFE-C84E-D2C0-68C5-4AF60778B183}" dt="2022-06-25T22:00:07.282" v="56" actId="20577"/>
          <ac:spMkLst>
            <pc:docMk/>
            <pc:sldMk cId="867969147" sldId="258"/>
            <ac:spMk id="126" creationId="{983FDFBA-9B29-F60F-8B37-A456E8F5398A}"/>
          </ac:spMkLst>
        </pc:spChg>
        <pc:spChg chg="add del">
          <ac:chgData name="Ioana Vasiliu (2017455)" userId="S::2017455@student.uwtsd.ac.uk::01b38e56-b3ff-459e-ad89-2ed3d22187d8" providerId="AD" clId="Web-{85604BFE-C84E-D2C0-68C5-4AF60778B183}" dt="2022-06-25T21:56:33.349" v="38"/>
          <ac:spMkLst>
            <pc:docMk/>
            <pc:sldMk cId="867969147" sldId="258"/>
            <ac:spMk id="136" creationId="{5A0118C5-4F8D-4CF4-BADD-53FEACC6C42A}"/>
          </ac:spMkLst>
        </pc:spChg>
        <pc:spChg chg="add del">
          <ac:chgData name="Ioana Vasiliu (2017455)" userId="S::2017455@student.uwtsd.ac.uk::01b38e56-b3ff-459e-ad89-2ed3d22187d8" providerId="AD" clId="Web-{85604BFE-C84E-D2C0-68C5-4AF60778B183}" dt="2022-06-25T21:56:33.349" v="38"/>
          <ac:spMkLst>
            <pc:docMk/>
            <pc:sldMk cId="867969147" sldId="258"/>
            <ac:spMk id="156" creationId="{757ACA0C-8702-4043-8D4D-582EAEDF1CF8}"/>
          </ac:spMkLst>
        </pc:spChg>
        <pc:spChg chg="add del">
          <ac:chgData name="Ioana Vasiliu (2017455)" userId="S::2017455@student.uwtsd.ac.uk::01b38e56-b3ff-459e-ad89-2ed3d22187d8" providerId="AD" clId="Web-{85604BFE-C84E-D2C0-68C5-4AF60778B183}" dt="2022-06-25T21:56:33.349" v="38"/>
          <ac:spMkLst>
            <pc:docMk/>
            <pc:sldMk cId="867969147" sldId="258"/>
            <ac:spMk id="170" creationId="{C4C270DE-0BEB-4372-B440-7EADA6FAFA55}"/>
          </ac:spMkLst>
        </pc:spChg>
        <pc:spChg chg="add del">
          <ac:chgData name="Ioana Vasiliu (2017455)" userId="S::2017455@student.uwtsd.ac.uk::01b38e56-b3ff-459e-ad89-2ed3d22187d8" providerId="AD" clId="Web-{85604BFE-C84E-D2C0-68C5-4AF60778B183}" dt="2022-06-25T21:56:44.724" v="40"/>
          <ac:spMkLst>
            <pc:docMk/>
            <pc:sldMk cId="867969147" sldId="258"/>
            <ac:spMk id="172" creationId="{5A0118C5-4F8D-4CF4-BADD-53FEACC6C42A}"/>
          </ac:spMkLst>
        </pc:spChg>
        <pc:spChg chg="add del">
          <ac:chgData name="Ioana Vasiliu (2017455)" userId="S::2017455@student.uwtsd.ac.uk::01b38e56-b3ff-459e-ad89-2ed3d22187d8" providerId="AD" clId="Web-{85604BFE-C84E-D2C0-68C5-4AF60778B183}" dt="2022-06-25T21:56:44.724" v="40"/>
          <ac:spMkLst>
            <pc:docMk/>
            <pc:sldMk cId="867969147" sldId="258"/>
            <ac:spMk id="173" creationId="{F98F79A4-A6C7-4101-B1E9-27E05CB7CFA0}"/>
          </ac:spMkLst>
        </pc:spChg>
        <pc:spChg chg="add del">
          <ac:chgData name="Ioana Vasiliu (2017455)" userId="S::2017455@student.uwtsd.ac.uk::01b38e56-b3ff-459e-ad89-2ed3d22187d8" providerId="AD" clId="Web-{85604BFE-C84E-D2C0-68C5-4AF60778B183}" dt="2022-06-25T21:56:44.724" v="40"/>
          <ac:spMkLst>
            <pc:docMk/>
            <pc:sldMk cId="867969147" sldId="258"/>
            <ac:spMk id="174" creationId="{F8875E4C-CFFE-4552-ABC7-175C3CB757FB}"/>
          </ac:spMkLst>
        </pc:spChg>
        <pc:spChg chg="add del">
          <ac:chgData name="Ioana Vasiliu (2017455)" userId="S::2017455@student.uwtsd.ac.uk::01b38e56-b3ff-459e-ad89-2ed3d22187d8" providerId="AD" clId="Web-{85604BFE-C84E-D2C0-68C5-4AF60778B183}" dt="2022-06-25T21:56:44.724" v="40"/>
          <ac:spMkLst>
            <pc:docMk/>
            <pc:sldMk cId="867969147" sldId="258"/>
            <ac:spMk id="175" creationId="{79AFCB35-9C04-4524-A0B1-57FF6865D013}"/>
          </ac:spMkLst>
        </pc:spChg>
        <pc:spChg chg="add del">
          <ac:chgData name="Ioana Vasiliu (2017455)" userId="S::2017455@student.uwtsd.ac.uk::01b38e56-b3ff-459e-ad89-2ed3d22187d8" providerId="AD" clId="Web-{85604BFE-C84E-D2C0-68C5-4AF60778B183}" dt="2022-06-25T21:56:44.724" v="40"/>
          <ac:spMkLst>
            <pc:docMk/>
            <pc:sldMk cId="867969147" sldId="258"/>
            <ac:spMk id="176" creationId="{D11AD2AD-0BA0-4DD3-8EEA-84686A0E718C}"/>
          </ac:spMkLst>
        </pc:spChg>
        <pc:spChg chg="add del">
          <ac:chgData name="Ioana Vasiliu (2017455)" userId="S::2017455@student.uwtsd.ac.uk::01b38e56-b3ff-459e-ad89-2ed3d22187d8" providerId="AD" clId="Web-{85604BFE-C84E-D2C0-68C5-4AF60778B183}" dt="2022-06-25T21:56:44.724" v="40"/>
          <ac:spMkLst>
            <pc:docMk/>
            <pc:sldMk cId="867969147" sldId="258"/>
            <ac:spMk id="177" creationId="{9E5C5460-229E-46C8-A712-CC317985420F}"/>
          </ac:spMkLst>
        </pc:spChg>
        <pc:spChg chg="add del">
          <ac:chgData name="Ioana Vasiliu (2017455)" userId="S::2017455@student.uwtsd.ac.uk::01b38e56-b3ff-459e-ad89-2ed3d22187d8" providerId="AD" clId="Web-{85604BFE-C84E-D2C0-68C5-4AF60778B183}" dt="2022-06-25T21:56:44.724" v="40"/>
          <ac:spMkLst>
            <pc:docMk/>
            <pc:sldMk cId="867969147" sldId="258"/>
            <ac:spMk id="178" creationId="{53812026-3FC6-44DA-94EF-3B81640494BD}"/>
          </ac:spMkLst>
        </pc:spChg>
        <pc:spChg chg="add">
          <ac:chgData name="Ioana Vasiliu (2017455)" userId="S::2017455@student.uwtsd.ac.uk::01b38e56-b3ff-459e-ad89-2ed3d22187d8" providerId="AD" clId="Web-{85604BFE-C84E-D2C0-68C5-4AF60778B183}" dt="2022-06-25T21:56:44.740" v="41"/>
          <ac:spMkLst>
            <pc:docMk/>
            <pc:sldMk cId="867969147" sldId="258"/>
            <ac:spMk id="185" creationId="{68A4132F-DEC6-4332-A00C-A11AD4519B6C}"/>
          </ac:spMkLst>
        </pc:spChg>
        <pc:spChg chg="add">
          <ac:chgData name="Ioana Vasiliu (2017455)" userId="S::2017455@student.uwtsd.ac.uk::01b38e56-b3ff-459e-ad89-2ed3d22187d8" providerId="AD" clId="Web-{85604BFE-C84E-D2C0-68C5-4AF60778B183}" dt="2022-06-25T21:56:44.740" v="41"/>
          <ac:spMkLst>
            <pc:docMk/>
            <pc:sldMk cId="867969147" sldId="258"/>
            <ac:spMk id="186" creationId="{9B38642C-62C4-4E31-A5D3-BB1DD8CA3942}"/>
          </ac:spMkLst>
        </pc:spChg>
        <pc:spChg chg="add">
          <ac:chgData name="Ioana Vasiliu (2017455)" userId="S::2017455@student.uwtsd.ac.uk::01b38e56-b3ff-459e-ad89-2ed3d22187d8" providerId="AD" clId="Web-{85604BFE-C84E-D2C0-68C5-4AF60778B183}" dt="2022-06-25T21:56:44.740" v="41"/>
          <ac:spMkLst>
            <pc:docMk/>
            <pc:sldMk cId="867969147" sldId="258"/>
            <ac:spMk id="187" creationId="{A9F66240-8C38-4069-A5C9-2D3FCD97EDAD}"/>
          </ac:spMkLst>
        </pc:spChg>
        <pc:grpChg chg="add del">
          <ac:chgData name="Ioana Vasiliu (2017455)" userId="S::2017455@student.uwtsd.ac.uk::01b38e56-b3ff-459e-ad89-2ed3d22187d8" providerId="AD" clId="Web-{85604BFE-C84E-D2C0-68C5-4AF60778B183}" dt="2022-06-25T21:56:33.349" v="38"/>
          <ac:grpSpMkLst>
            <pc:docMk/>
            <pc:sldMk cId="867969147" sldId="258"/>
            <ac:grpSpMk id="138" creationId="{D92F9A1A-77F4-4E16-958B-64BB489FFEBC}"/>
          </ac:grpSpMkLst>
        </pc:grpChg>
        <pc:grpChg chg="add del">
          <ac:chgData name="Ioana Vasiliu (2017455)" userId="S::2017455@student.uwtsd.ac.uk::01b38e56-b3ff-459e-ad89-2ed3d22187d8" providerId="AD" clId="Web-{85604BFE-C84E-D2C0-68C5-4AF60778B183}" dt="2022-06-25T21:56:44.724" v="40"/>
          <ac:grpSpMkLst>
            <pc:docMk/>
            <pc:sldMk cId="867969147" sldId="258"/>
            <ac:grpSpMk id="151" creationId="{0C156BF8-7FF7-440F-BE2B-417DFFE8BFA5}"/>
          </ac:grpSpMkLst>
        </pc:grpChg>
        <pc:picChg chg="add mod">
          <ac:chgData name="Ioana Vasiliu (2017455)" userId="S::2017455@student.uwtsd.ac.uk::01b38e56-b3ff-459e-ad89-2ed3d22187d8" providerId="AD" clId="Web-{85604BFE-C84E-D2C0-68C5-4AF60778B183}" dt="2022-06-25T22:00:41.237" v="58" actId="1076"/>
          <ac:picMkLst>
            <pc:docMk/>
            <pc:sldMk cId="867969147" sldId="258"/>
            <ac:picMk id="3" creationId="{78A6D760-624F-3542-8331-A0C4E84CC009}"/>
          </ac:picMkLst>
        </pc:picChg>
        <pc:picChg chg="mod ord">
          <ac:chgData name="Ioana Vasiliu (2017455)" userId="S::2017455@student.uwtsd.ac.uk::01b38e56-b3ff-459e-ad89-2ed3d22187d8" providerId="AD" clId="Web-{85604BFE-C84E-D2C0-68C5-4AF60778B183}" dt="2022-06-25T22:00:53.160" v="60" actId="14100"/>
          <ac:picMkLst>
            <pc:docMk/>
            <pc:sldMk cId="867969147" sldId="258"/>
            <ac:picMk id="105" creationId="{1548E0D2-015A-0207-EB60-1EED18782BD2}"/>
          </ac:picMkLst>
        </pc:picChg>
        <pc:picChg chg="mod">
          <ac:chgData name="Ioana Vasiliu (2017455)" userId="S::2017455@student.uwtsd.ac.uk::01b38e56-b3ff-459e-ad89-2ed3d22187d8" providerId="AD" clId="Web-{85604BFE-C84E-D2C0-68C5-4AF60778B183}" dt="2022-06-25T21:56:44.740" v="41"/>
          <ac:picMkLst>
            <pc:docMk/>
            <pc:sldMk cId="867969147" sldId="258"/>
            <ac:picMk id="132" creationId="{5B1D6ED6-F71E-51A2-8FA3-479EEFB35519}"/>
          </ac:picMkLst>
        </pc:picChg>
      </pc:sldChg>
      <pc:sldChg chg="addSp delSp modSp">
        <pc:chgData name="Ioana Vasiliu (2017455)" userId="S::2017455@student.uwtsd.ac.uk::01b38e56-b3ff-459e-ad89-2ed3d22187d8" providerId="AD" clId="Web-{85604BFE-C84E-D2C0-68C5-4AF60778B183}" dt="2022-06-25T22:02:20.321" v="63" actId="1076"/>
        <pc:sldMkLst>
          <pc:docMk/>
          <pc:sldMk cId="1473103261" sldId="262"/>
        </pc:sldMkLst>
        <pc:picChg chg="add mod">
          <ac:chgData name="Ioana Vasiliu (2017455)" userId="S::2017455@student.uwtsd.ac.uk::01b38e56-b3ff-459e-ad89-2ed3d22187d8" providerId="AD" clId="Web-{85604BFE-C84E-D2C0-68C5-4AF60778B183}" dt="2022-06-25T22:02:20.321" v="63" actId="1076"/>
          <ac:picMkLst>
            <pc:docMk/>
            <pc:sldMk cId="1473103261" sldId="262"/>
            <ac:picMk id="37" creationId="{EA82A439-A1E2-7BD2-5282-04F29DC3EE5D}"/>
          </ac:picMkLst>
        </pc:picChg>
        <pc:picChg chg="del">
          <ac:chgData name="Ioana Vasiliu (2017455)" userId="S::2017455@student.uwtsd.ac.uk::01b38e56-b3ff-459e-ad89-2ed3d22187d8" providerId="AD" clId="Web-{85604BFE-C84E-D2C0-68C5-4AF60778B183}" dt="2022-06-25T22:01:41.694" v="61"/>
          <ac:picMkLst>
            <pc:docMk/>
            <pc:sldMk cId="1473103261" sldId="262"/>
            <ac:picMk id="310" creationId="{6244C831-5EC7-023E-EADF-19E9524C9DB5}"/>
          </ac:picMkLst>
        </pc:picChg>
      </pc:sldChg>
      <pc:sldChg chg="addSp delSp modSp mod setClrOvrMap">
        <pc:chgData name="Ioana Vasiliu (2017455)" userId="S::2017455@student.uwtsd.ac.uk::01b38e56-b3ff-459e-ad89-2ed3d22187d8" providerId="AD" clId="Web-{85604BFE-C84E-D2C0-68C5-4AF60778B183}" dt="2022-06-25T22:12:47.357" v="165"/>
        <pc:sldMkLst>
          <pc:docMk/>
          <pc:sldMk cId="1298379661" sldId="264"/>
        </pc:sldMkLst>
        <pc:spChg chg="mod">
          <ac:chgData name="Ioana Vasiliu (2017455)" userId="S::2017455@student.uwtsd.ac.uk::01b38e56-b3ff-459e-ad89-2ed3d22187d8" providerId="AD" clId="Web-{85604BFE-C84E-D2C0-68C5-4AF60778B183}" dt="2022-06-25T22:12:47.357" v="164"/>
          <ac:spMkLst>
            <pc:docMk/>
            <pc:sldMk cId="1298379661" sldId="264"/>
            <ac:spMk id="2" creationId="{E2AB92EF-4408-1B6F-CDDF-FC87E0752AC5}"/>
          </ac:spMkLst>
        </pc:spChg>
        <pc:spChg chg="mod ord">
          <ac:chgData name="Ioana Vasiliu (2017455)" userId="S::2017455@student.uwtsd.ac.uk::01b38e56-b3ff-459e-ad89-2ed3d22187d8" providerId="AD" clId="Web-{85604BFE-C84E-D2C0-68C5-4AF60778B183}" dt="2022-06-25T22:12:47.357" v="164"/>
          <ac:spMkLst>
            <pc:docMk/>
            <pc:sldMk cId="1298379661" sldId="264"/>
            <ac:spMk id="3" creationId="{B685663B-A610-A47C-0BC9-13839A840373}"/>
          </ac:spMkLst>
        </pc:spChg>
        <pc:spChg chg="add del">
          <ac:chgData name="Ioana Vasiliu (2017455)" userId="S::2017455@student.uwtsd.ac.uk::01b38e56-b3ff-459e-ad89-2ed3d22187d8" providerId="AD" clId="Web-{85604BFE-C84E-D2C0-68C5-4AF60778B183}" dt="2022-06-25T22:09:33.878" v="98"/>
          <ac:spMkLst>
            <pc:docMk/>
            <pc:sldMk cId="1298379661" sldId="264"/>
            <ac:spMk id="9" creationId="{1A9F7B4E-B03D-4F64-BE33-00D074458D45}"/>
          </ac:spMkLst>
        </pc:spChg>
        <pc:spChg chg="add del">
          <ac:chgData name="Ioana Vasiliu (2017455)" userId="S::2017455@student.uwtsd.ac.uk::01b38e56-b3ff-459e-ad89-2ed3d22187d8" providerId="AD" clId="Web-{85604BFE-C84E-D2C0-68C5-4AF60778B183}" dt="2022-06-25T22:09:33.878" v="98"/>
          <ac:spMkLst>
            <pc:docMk/>
            <pc:sldMk cId="1298379661" sldId="264"/>
            <ac:spMk id="11" creationId="{7E2BE7F7-CA89-4002-ACCE-A478AEA24F5E}"/>
          </ac:spMkLst>
        </pc:spChg>
        <pc:spChg chg="add del">
          <ac:chgData name="Ioana Vasiliu (2017455)" userId="S::2017455@student.uwtsd.ac.uk::01b38e56-b3ff-459e-ad89-2ed3d22187d8" providerId="AD" clId="Web-{85604BFE-C84E-D2C0-68C5-4AF60778B183}" dt="2022-06-25T22:09:51.957" v="100"/>
          <ac:spMkLst>
            <pc:docMk/>
            <pc:sldMk cId="1298379661" sldId="264"/>
            <ac:spMk id="13" creationId="{45D37F4E-DDB4-456B-97E0-9937730A039F}"/>
          </ac:spMkLst>
        </pc:spChg>
        <pc:spChg chg="add del">
          <ac:chgData name="Ioana Vasiliu (2017455)" userId="S::2017455@student.uwtsd.ac.uk::01b38e56-b3ff-459e-ad89-2ed3d22187d8" providerId="AD" clId="Web-{85604BFE-C84E-D2C0-68C5-4AF60778B183}" dt="2022-06-25T22:09:51.957" v="100"/>
          <ac:spMkLst>
            <pc:docMk/>
            <pc:sldMk cId="1298379661" sldId="264"/>
            <ac:spMk id="19" creationId="{B2DD41CD-8F47-4F56-AD12-4E2FF7696987}"/>
          </ac:spMkLst>
        </pc:spChg>
        <pc:spChg chg="add del">
          <ac:chgData name="Ioana Vasiliu (2017455)" userId="S::2017455@student.uwtsd.ac.uk::01b38e56-b3ff-459e-ad89-2ed3d22187d8" providerId="AD" clId="Web-{85604BFE-C84E-D2C0-68C5-4AF60778B183}" dt="2022-06-25T22:10:57.180" v="145"/>
          <ac:spMkLst>
            <pc:docMk/>
            <pc:sldMk cId="1298379661" sldId="264"/>
            <ac:spMk id="21" creationId="{04812C46-200A-4DEB-A05E-3ED6C68C2387}"/>
          </ac:spMkLst>
        </pc:spChg>
        <pc:spChg chg="add del">
          <ac:chgData name="Ioana Vasiliu (2017455)" userId="S::2017455@student.uwtsd.ac.uk::01b38e56-b3ff-459e-ad89-2ed3d22187d8" providerId="AD" clId="Web-{85604BFE-C84E-D2C0-68C5-4AF60778B183}" dt="2022-06-25T22:10:57.180" v="145"/>
          <ac:spMkLst>
            <pc:docMk/>
            <pc:sldMk cId="1298379661" sldId="264"/>
            <ac:spMk id="22" creationId="{D1EA859B-E555-4109-94F3-6700E046E008}"/>
          </ac:spMkLst>
        </pc:spChg>
        <pc:spChg chg="add del">
          <ac:chgData name="Ioana Vasiliu (2017455)" userId="S::2017455@student.uwtsd.ac.uk::01b38e56-b3ff-459e-ad89-2ed3d22187d8" providerId="AD" clId="Web-{85604BFE-C84E-D2C0-68C5-4AF60778B183}" dt="2022-06-25T22:11:39.275" v="155"/>
          <ac:spMkLst>
            <pc:docMk/>
            <pc:sldMk cId="1298379661" sldId="264"/>
            <ac:spMk id="27" creationId="{F13C74B1-5B17-4795-BED0-7140497B445A}"/>
          </ac:spMkLst>
        </pc:spChg>
        <pc:spChg chg="add del">
          <ac:chgData name="Ioana Vasiliu (2017455)" userId="S::2017455@student.uwtsd.ac.uk::01b38e56-b3ff-459e-ad89-2ed3d22187d8" providerId="AD" clId="Web-{85604BFE-C84E-D2C0-68C5-4AF60778B183}" dt="2022-06-25T22:11:39.275" v="155"/>
          <ac:spMkLst>
            <pc:docMk/>
            <pc:sldMk cId="1298379661" sldId="264"/>
            <ac:spMk id="29" creationId="{D4974D33-8DC5-464E-8C6D-BE58F0669C17}"/>
          </ac:spMkLst>
        </pc:spChg>
        <pc:spChg chg="add del">
          <ac:chgData name="Ioana Vasiliu (2017455)" userId="S::2017455@student.uwtsd.ac.uk::01b38e56-b3ff-459e-ad89-2ed3d22187d8" providerId="AD" clId="Web-{85604BFE-C84E-D2C0-68C5-4AF60778B183}" dt="2022-06-25T22:11:39.275" v="154"/>
          <ac:spMkLst>
            <pc:docMk/>
            <pc:sldMk cId="1298379661" sldId="264"/>
            <ac:spMk id="34" creationId="{A81E7530-396C-45F0-92F4-A885648D1631}"/>
          </ac:spMkLst>
        </pc:spChg>
        <pc:spChg chg="add del">
          <ac:chgData name="Ioana Vasiliu (2017455)" userId="S::2017455@student.uwtsd.ac.uk::01b38e56-b3ff-459e-ad89-2ed3d22187d8" providerId="AD" clId="Web-{85604BFE-C84E-D2C0-68C5-4AF60778B183}" dt="2022-06-25T22:11:39.275" v="154"/>
          <ac:spMkLst>
            <pc:docMk/>
            <pc:sldMk cId="1298379661" sldId="264"/>
            <ac:spMk id="36" creationId="{7316481C-0A49-4796-812B-0D64F063B720}"/>
          </ac:spMkLst>
        </pc:spChg>
        <pc:spChg chg="add del">
          <ac:chgData name="Ioana Vasiliu (2017455)" userId="S::2017455@student.uwtsd.ac.uk::01b38e56-b3ff-459e-ad89-2ed3d22187d8" providerId="AD" clId="Web-{85604BFE-C84E-D2C0-68C5-4AF60778B183}" dt="2022-06-25T22:11:39.275" v="154"/>
          <ac:spMkLst>
            <pc:docMk/>
            <pc:sldMk cId="1298379661" sldId="264"/>
            <ac:spMk id="38" creationId="{A5271697-90F1-4A23-8EF2-0179F2EAFACB}"/>
          </ac:spMkLst>
        </pc:spChg>
        <pc:spChg chg="add del">
          <ac:chgData name="Ioana Vasiliu (2017455)" userId="S::2017455@student.uwtsd.ac.uk::01b38e56-b3ff-459e-ad89-2ed3d22187d8" providerId="AD" clId="Web-{85604BFE-C84E-D2C0-68C5-4AF60778B183}" dt="2022-06-25T22:11:39.275" v="154"/>
          <ac:spMkLst>
            <pc:docMk/>
            <pc:sldMk cId="1298379661" sldId="264"/>
            <ac:spMk id="62" creationId="{D9F5512A-48E1-4C07-B75E-3CCC517B6804}"/>
          </ac:spMkLst>
        </pc:spChg>
        <pc:spChg chg="add del">
          <ac:chgData name="Ioana Vasiliu (2017455)" userId="S::2017455@student.uwtsd.ac.uk::01b38e56-b3ff-459e-ad89-2ed3d22187d8" providerId="AD" clId="Web-{85604BFE-C84E-D2C0-68C5-4AF60778B183}" dt="2022-06-25T22:12:47.357" v="165"/>
          <ac:spMkLst>
            <pc:docMk/>
            <pc:sldMk cId="1298379661" sldId="264"/>
            <ac:spMk id="64" creationId="{FF9B822F-893E-44C8-963C-64F50ACECBB2}"/>
          </ac:spMkLst>
        </pc:spChg>
        <pc:spChg chg="add del">
          <ac:chgData name="Ioana Vasiliu (2017455)" userId="S::2017455@student.uwtsd.ac.uk::01b38e56-b3ff-459e-ad89-2ed3d22187d8" providerId="AD" clId="Web-{85604BFE-C84E-D2C0-68C5-4AF60778B183}" dt="2022-06-25T22:12:47.357" v="165"/>
          <ac:spMkLst>
            <pc:docMk/>
            <pc:sldMk cId="1298379661" sldId="264"/>
            <ac:spMk id="65" creationId="{EBF87945-A001-489F-9D9B-7D9435F0B9CA}"/>
          </ac:spMkLst>
        </pc:spChg>
        <pc:spChg chg="add del">
          <ac:chgData name="Ioana Vasiliu (2017455)" userId="S::2017455@student.uwtsd.ac.uk::01b38e56-b3ff-459e-ad89-2ed3d22187d8" providerId="AD" clId="Web-{85604BFE-C84E-D2C0-68C5-4AF60778B183}" dt="2022-06-25T22:12:47.357" v="164"/>
          <ac:spMkLst>
            <pc:docMk/>
            <pc:sldMk cId="1298379661" sldId="264"/>
            <ac:spMk id="70" creationId="{F13C74B1-5B17-4795-BED0-7140497B445A}"/>
          </ac:spMkLst>
        </pc:spChg>
        <pc:spChg chg="add del">
          <ac:chgData name="Ioana Vasiliu (2017455)" userId="S::2017455@student.uwtsd.ac.uk::01b38e56-b3ff-459e-ad89-2ed3d22187d8" providerId="AD" clId="Web-{85604BFE-C84E-D2C0-68C5-4AF60778B183}" dt="2022-06-25T22:12:47.357" v="164"/>
          <ac:spMkLst>
            <pc:docMk/>
            <pc:sldMk cId="1298379661" sldId="264"/>
            <ac:spMk id="72" creationId="{D4974D33-8DC5-464E-8C6D-BE58F0669C17}"/>
          </ac:spMkLst>
        </pc:spChg>
        <pc:spChg chg="add">
          <ac:chgData name="Ioana Vasiliu (2017455)" userId="S::2017455@student.uwtsd.ac.uk::01b38e56-b3ff-459e-ad89-2ed3d22187d8" providerId="AD" clId="Web-{85604BFE-C84E-D2C0-68C5-4AF60778B183}" dt="2022-06-25T22:12:47.357" v="165"/>
          <ac:spMkLst>
            <pc:docMk/>
            <pc:sldMk cId="1298379661" sldId="264"/>
            <ac:spMk id="74" creationId="{FF9B822F-893E-44C8-963C-64F50ACECBB2}"/>
          </ac:spMkLst>
        </pc:spChg>
        <pc:spChg chg="add">
          <ac:chgData name="Ioana Vasiliu (2017455)" userId="S::2017455@student.uwtsd.ac.uk::01b38e56-b3ff-459e-ad89-2ed3d22187d8" providerId="AD" clId="Web-{85604BFE-C84E-D2C0-68C5-4AF60778B183}" dt="2022-06-25T22:12:47.357" v="165"/>
          <ac:spMkLst>
            <pc:docMk/>
            <pc:sldMk cId="1298379661" sldId="264"/>
            <ac:spMk id="75" creationId="{EBF87945-A001-489F-9D9B-7D9435F0B9CA}"/>
          </ac:spMkLst>
        </pc:spChg>
        <pc:grpChg chg="add del">
          <ac:chgData name="Ioana Vasiliu (2017455)" userId="S::2017455@student.uwtsd.ac.uk::01b38e56-b3ff-459e-ad89-2ed3d22187d8" providerId="AD" clId="Web-{85604BFE-C84E-D2C0-68C5-4AF60778B183}" dt="2022-06-25T22:11:39.275" v="154"/>
          <ac:grpSpMkLst>
            <pc:docMk/>
            <pc:sldMk cId="1298379661" sldId="264"/>
            <ac:grpSpMk id="40" creationId="{81DE8B58-F373-409E-A253-4380A66091D4}"/>
          </ac:grpSpMkLst>
        </pc:grpChg>
        <pc:picChg chg="add mod ord">
          <ac:chgData name="Ioana Vasiliu (2017455)" userId="S::2017455@student.uwtsd.ac.uk::01b38e56-b3ff-459e-ad89-2ed3d22187d8" providerId="AD" clId="Web-{85604BFE-C84E-D2C0-68C5-4AF60778B183}" dt="2022-06-25T22:12:47.357" v="165"/>
          <ac:picMkLst>
            <pc:docMk/>
            <pc:sldMk cId="1298379661" sldId="264"/>
            <ac:picMk id="4" creationId="{61FD33EE-CEF7-9876-AA10-8D66BE2002A4}"/>
          </ac:picMkLst>
        </pc:picChg>
      </pc:sldChg>
      <pc:sldChg chg="addSp delSp modSp mod addAnim delAnim setClrOvrMap">
        <pc:chgData name="Ioana Vasiliu (2017455)" userId="S::2017455@student.uwtsd.ac.uk::01b38e56-b3ff-459e-ad89-2ed3d22187d8" providerId="AD" clId="Web-{85604BFE-C84E-D2C0-68C5-4AF60778B183}" dt="2022-06-25T22:23:31.595" v="207" actId="20577"/>
        <pc:sldMkLst>
          <pc:docMk/>
          <pc:sldMk cId="1562047616" sldId="265"/>
        </pc:sldMkLst>
        <pc:spChg chg="mod ord">
          <ac:chgData name="Ioana Vasiliu (2017455)" userId="S::2017455@student.uwtsd.ac.uk::01b38e56-b3ff-459e-ad89-2ed3d22187d8" providerId="AD" clId="Web-{85604BFE-C84E-D2C0-68C5-4AF60778B183}" dt="2022-06-25T22:23:31.595" v="207" actId="20577"/>
          <ac:spMkLst>
            <pc:docMk/>
            <pc:sldMk cId="1562047616" sldId="265"/>
            <ac:spMk id="2" creationId="{A6FF9514-2802-3A92-379A-C6E47A1A50E1}"/>
          </ac:spMkLst>
        </pc:spChg>
        <pc:spChg chg="del mod">
          <ac:chgData name="Ioana Vasiliu (2017455)" userId="S::2017455@student.uwtsd.ac.uk::01b38e56-b3ff-459e-ad89-2ed3d22187d8" providerId="AD" clId="Web-{85604BFE-C84E-D2C0-68C5-4AF60778B183}" dt="2022-06-25T22:18:47.595" v="171"/>
          <ac:spMkLst>
            <pc:docMk/>
            <pc:sldMk cId="1562047616" sldId="265"/>
            <ac:spMk id="3" creationId="{F81FC7AE-068F-2D23-AD6C-2ADCA2B043A0}"/>
          </ac:spMkLst>
        </pc:spChg>
        <pc:spChg chg="add del mod">
          <ac:chgData name="Ioana Vasiliu (2017455)" userId="S::2017455@student.uwtsd.ac.uk::01b38e56-b3ff-459e-ad89-2ed3d22187d8" providerId="AD" clId="Web-{85604BFE-C84E-D2C0-68C5-4AF60778B183}" dt="2022-06-25T22:19:14.284" v="173"/>
          <ac:spMkLst>
            <pc:docMk/>
            <pc:sldMk cId="1562047616" sldId="265"/>
            <ac:spMk id="5" creationId="{CCBB4C9B-681D-87CE-720A-A7C5929438CF}"/>
          </ac:spMkLst>
        </pc:spChg>
        <pc:spChg chg="add del">
          <ac:chgData name="Ioana Vasiliu (2017455)" userId="S::2017455@student.uwtsd.ac.uk::01b38e56-b3ff-459e-ad89-2ed3d22187d8" providerId="AD" clId="Web-{85604BFE-C84E-D2C0-68C5-4AF60778B183}" dt="2022-06-25T22:20:14.850" v="183"/>
          <ac:spMkLst>
            <pc:docMk/>
            <pc:sldMk cId="1562047616" sldId="265"/>
            <ac:spMk id="7" creationId="{E8A8EAB8-D2FF-444D-B34B-7D32F106AD0E}"/>
          </ac:spMkLst>
        </pc:spChg>
        <pc:spChg chg="add del">
          <ac:chgData name="Ioana Vasiliu (2017455)" userId="S::2017455@student.uwtsd.ac.uk::01b38e56-b3ff-459e-ad89-2ed3d22187d8" providerId="AD" clId="Web-{85604BFE-C84E-D2C0-68C5-4AF60778B183}" dt="2022-06-25T22:20:14.834" v="182"/>
          <ac:spMkLst>
            <pc:docMk/>
            <pc:sldMk cId="1562047616" sldId="265"/>
            <ac:spMk id="13" creationId="{657F69E0-C4B0-4BEC-A689-4F8D877F05D4}"/>
          </ac:spMkLst>
        </pc:spChg>
        <pc:spChg chg="add del">
          <ac:chgData name="Ioana Vasiliu (2017455)" userId="S::2017455@student.uwtsd.ac.uk::01b38e56-b3ff-459e-ad89-2ed3d22187d8" providerId="AD" clId="Web-{85604BFE-C84E-D2C0-68C5-4AF60778B183}" dt="2022-06-25T22:20:14.834" v="182"/>
          <ac:spMkLst>
            <pc:docMk/>
            <pc:sldMk cId="1562047616" sldId="265"/>
            <ac:spMk id="18" creationId="{9F6380B4-6A1C-481E-8408-B4E6C75B9B81}"/>
          </ac:spMkLst>
        </pc:spChg>
        <pc:spChg chg="add del">
          <ac:chgData name="Ioana Vasiliu (2017455)" userId="S::2017455@student.uwtsd.ac.uk::01b38e56-b3ff-459e-ad89-2ed3d22187d8" providerId="AD" clId="Web-{85604BFE-C84E-D2C0-68C5-4AF60778B183}" dt="2022-06-25T22:22:54.656" v="201"/>
          <ac:spMkLst>
            <pc:docMk/>
            <pc:sldMk cId="1562047616" sldId="265"/>
            <ac:spMk id="20" creationId="{06DA9DF9-31F7-4056-B42E-878CC92417B8}"/>
          </ac:spMkLst>
        </pc:spChg>
        <pc:spChg chg="add del">
          <ac:chgData name="Ioana Vasiliu (2017455)" userId="S::2017455@student.uwtsd.ac.uk::01b38e56-b3ff-459e-ad89-2ed3d22187d8" providerId="AD" clId="Web-{85604BFE-C84E-D2C0-68C5-4AF60778B183}" dt="2022-06-25T22:22:07.387" v="194"/>
          <ac:spMkLst>
            <pc:docMk/>
            <pc:sldMk cId="1562047616" sldId="265"/>
            <ac:spMk id="25" creationId="{B4D3D850-2041-4B7C-AED9-54DA385B14F7}"/>
          </ac:spMkLst>
        </pc:spChg>
        <pc:spChg chg="add del">
          <ac:chgData name="Ioana Vasiliu (2017455)" userId="S::2017455@student.uwtsd.ac.uk::01b38e56-b3ff-459e-ad89-2ed3d22187d8" providerId="AD" clId="Web-{85604BFE-C84E-D2C0-68C5-4AF60778B183}" dt="2022-06-25T22:22:07.387" v="194"/>
          <ac:spMkLst>
            <pc:docMk/>
            <pc:sldMk cId="1562047616" sldId="265"/>
            <ac:spMk id="27" creationId="{B497CCB5-5FC2-473C-AFCC-2430CEF1DF71}"/>
          </ac:spMkLst>
        </pc:spChg>
        <pc:spChg chg="add del">
          <ac:chgData name="Ioana Vasiliu (2017455)" userId="S::2017455@student.uwtsd.ac.uk::01b38e56-b3ff-459e-ad89-2ed3d22187d8" providerId="AD" clId="Web-{85604BFE-C84E-D2C0-68C5-4AF60778B183}" dt="2022-06-25T22:22:07.387" v="194"/>
          <ac:spMkLst>
            <pc:docMk/>
            <pc:sldMk cId="1562047616" sldId="265"/>
            <ac:spMk id="29" creationId="{599C8C75-BFDF-44E7-A028-EEB5EDD58817}"/>
          </ac:spMkLst>
        </pc:spChg>
        <pc:spChg chg="add del">
          <ac:chgData name="Ioana Vasiliu (2017455)" userId="S::2017455@student.uwtsd.ac.uk::01b38e56-b3ff-459e-ad89-2ed3d22187d8" providerId="AD" clId="Web-{85604BFE-C84E-D2C0-68C5-4AF60778B183}" dt="2022-06-25T22:22:24.279" v="196"/>
          <ac:spMkLst>
            <pc:docMk/>
            <pc:sldMk cId="1562047616" sldId="265"/>
            <ac:spMk id="31" creationId="{A8CCCB6D-5162-4AAE-A5E3-3AC55410DBCE}"/>
          </ac:spMkLst>
        </pc:spChg>
        <pc:spChg chg="add del">
          <ac:chgData name="Ioana Vasiliu (2017455)" userId="S::2017455@student.uwtsd.ac.uk::01b38e56-b3ff-459e-ad89-2ed3d22187d8" providerId="AD" clId="Web-{85604BFE-C84E-D2C0-68C5-4AF60778B183}" dt="2022-06-25T22:22:24.279" v="196"/>
          <ac:spMkLst>
            <pc:docMk/>
            <pc:sldMk cId="1562047616" sldId="265"/>
            <ac:spMk id="32" creationId="{0BCD8C04-CC7B-40EF-82EB-E9821F79BB86}"/>
          </ac:spMkLst>
        </pc:spChg>
        <pc:spChg chg="add del">
          <ac:chgData name="Ioana Vasiliu (2017455)" userId="S::2017455@student.uwtsd.ac.uk::01b38e56-b3ff-459e-ad89-2ed3d22187d8" providerId="AD" clId="Web-{85604BFE-C84E-D2C0-68C5-4AF60778B183}" dt="2022-06-25T22:22:54.640" v="200"/>
          <ac:spMkLst>
            <pc:docMk/>
            <pc:sldMk cId="1562047616" sldId="265"/>
            <ac:spMk id="33" creationId="{CE1108CD-786E-4304-9504-9C5AD64829D2}"/>
          </ac:spMkLst>
        </pc:spChg>
        <pc:spChg chg="add del">
          <ac:chgData name="Ioana Vasiliu (2017455)" userId="S::2017455@student.uwtsd.ac.uk::01b38e56-b3ff-459e-ad89-2ed3d22187d8" providerId="AD" clId="Web-{85604BFE-C84E-D2C0-68C5-4AF60778B183}" dt="2022-06-25T22:22:32.404" v="198"/>
          <ac:spMkLst>
            <pc:docMk/>
            <pc:sldMk cId="1562047616" sldId="265"/>
            <ac:spMk id="34" creationId="{41F18803-BE79-4916-AE6B-5DE238B367F0}"/>
          </ac:spMkLst>
        </pc:spChg>
        <pc:spChg chg="add del">
          <ac:chgData name="Ioana Vasiliu (2017455)" userId="S::2017455@student.uwtsd.ac.uk::01b38e56-b3ff-459e-ad89-2ed3d22187d8" providerId="AD" clId="Web-{85604BFE-C84E-D2C0-68C5-4AF60778B183}" dt="2022-06-25T22:22:32.404" v="198"/>
          <ac:spMkLst>
            <pc:docMk/>
            <pc:sldMk cId="1562047616" sldId="265"/>
            <ac:spMk id="35" creationId="{C15229F3-7A2E-4558-98FE-7A5F69409DCE}"/>
          </ac:spMkLst>
        </pc:spChg>
        <pc:spChg chg="add del">
          <ac:chgData name="Ioana Vasiliu (2017455)" userId="S::2017455@student.uwtsd.ac.uk::01b38e56-b3ff-459e-ad89-2ed3d22187d8" providerId="AD" clId="Web-{85604BFE-C84E-D2C0-68C5-4AF60778B183}" dt="2022-06-25T22:22:54.640" v="200"/>
          <ac:spMkLst>
            <pc:docMk/>
            <pc:sldMk cId="1562047616" sldId="265"/>
            <ac:spMk id="37" creationId="{C97B3E82-9E5F-46A0-89B8-A46B49C33F89}"/>
          </ac:spMkLst>
        </pc:spChg>
        <pc:spChg chg="add del">
          <ac:chgData name="Ioana Vasiliu (2017455)" userId="S::2017455@student.uwtsd.ac.uk::01b38e56-b3ff-459e-ad89-2ed3d22187d8" providerId="AD" clId="Web-{85604BFE-C84E-D2C0-68C5-4AF60778B183}" dt="2022-06-25T22:22:54.640" v="200"/>
          <ac:spMkLst>
            <pc:docMk/>
            <pc:sldMk cId="1562047616" sldId="265"/>
            <ac:spMk id="38" creationId="{9848F91B-FA65-4A06-A177-8CCF7EBC8631}"/>
          </ac:spMkLst>
        </pc:spChg>
        <pc:spChg chg="add del">
          <ac:chgData name="Ioana Vasiliu (2017455)" userId="S::2017455@student.uwtsd.ac.uk::01b38e56-b3ff-459e-ad89-2ed3d22187d8" providerId="AD" clId="Web-{85604BFE-C84E-D2C0-68C5-4AF60778B183}" dt="2022-06-25T22:22:54.640" v="200"/>
          <ac:spMkLst>
            <pc:docMk/>
            <pc:sldMk cId="1562047616" sldId="265"/>
            <ac:spMk id="39" creationId="{2CF7CF5F-D747-47B3-80B1-8392750446C6}"/>
          </ac:spMkLst>
        </pc:spChg>
        <pc:spChg chg="add del">
          <ac:chgData name="Ioana Vasiliu (2017455)" userId="S::2017455@student.uwtsd.ac.uk::01b38e56-b3ff-459e-ad89-2ed3d22187d8" providerId="AD" clId="Web-{85604BFE-C84E-D2C0-68C5-4AF60778B183}" dt="2022-06-25T22:22:54.640" v="200"/>
          <ac:spMkLst>
            <pc:docMk/>
            <pc:sldMk cId="1562047616" sldId="265"/>
            <ac:spMk id="40" creationId="{820B6604-1FF9-43F5-AC47-3D41CB2F563B}"/>
          </ac:spMkLst>
        </pc:spChg>
        <pc:spChg chg="add del">
          <ac:chgData name="Ioana Vasiliu (2017455)" userId="S::2017455@student.uwtsd.ac.uk::01b38e56-b3ff-459e-ad89-2ed3d22187d8" providerId="AD" clId="Web-{85604BFE-C84E-D2C0-68C5-4AF60778B183}" dt="2022-06-25T22:22:54.640" v="200"/>
          <ac:spMkLst>
            <pc:docMk/>
            <pc:sldMk cId="1562047616" sldId="265"/>
            <ac:spMk id="41" creationId="{F5240CE2-6217-45B8-8935-93F8861858BC}"/>
          </ac:spMkLst>
        </pc:spChg>
        <pc:spChg chg="add del">
          <ac:chgData name="Ioana Vasiliu (2017455)" userId="S::2017455@student.uwtsd.ac.uk::01b38e56-b3ff-459e-ad89-2ed3d22187d8" providerId="AD" clId="Web-{85604BFE-C84E-D2C0-68C5-4AF60778B183}" dt="2022-06-25T22:23:21.985" v="205"/>
          <ac:spMkLst>
            <pc:docMk/>
            <pc:sldMk cId="1562047616" sldId="265"/>
            <ac:spMk id="43" creationId="{7B47A697-4EA3-4F70-AA0C-955A2DDE4ED8}"/>
          </ac:spMkLst>
        </pc:spChg>
        <pc:spChg chg="add del">
          <ac:chgData name="Ioana Vasiliu (2017455)" userId="S::2017455@student.uwtsd.ac.uk::01b38e56-b3ff-459e-ad89-2ed3d22187d8" providerId="AD" clId="Web-{85604BFE-C84E-D2C0-68C5-4AF60778B183}" dt="2022-06-25T22:23:21.985" v="205"/>
          <ac:spMkLst>
            <pc:docMk/>
            <pc:sldMk cId="1562047616" sldId="265"/>
            <ac:spMk id="44" creationId="{A3F8B8E2-FE01-4CA5-86D3-7AE00765CBB7}"/>
          </ac:spMkLst>
        </pc:spChg>
        <pc:spChg chg="add del">
          <ac:chgData name="Ioana Vasiliu (2017455)" userId="S::2017455@student.uwtsd.ac.uk::01b38e56-b3ff-459e-ad89-2ed3d22187d8" providerId="AD" clId="Web-{85604BFE-C84E-D2C0-68C5-4AF60778B183}" dt="2022-06-25T22:23:21.985" v="205"/>
          <ac:spMkLst>
            <pc:docMk/>
            <pc:sldMk cId="1562047616" sldId="265"/>
            <ac:spMk id="45" creationId="{D2B8860A-D730-4771-B48C-5D3A4AED1C96}"/>
          </ac:spMkLst>
        </pc:spChg>
        <pc:spChg chg="add del">
          <ac:chgData name="Ioana Vasiliu (2017455)" userId="S::2017455@student.uwtsd.ac.uk::01b38e56-b3ff-459e-ad89-2ed3d22187d8" providerId="AD" clId="Web-{85604BFE-C84E-D2C0-68C5-4AF60778B183}" dt="2022-06-25T22:23:21.985" v="205"/>
          <ac:spMkLst>
            <pc:docMk/>
            <pc:sldMk cId="1562047616" sldId="265"/>
            <ac:spMk id="46" creationId="{D32BB59D-901D-4948-B8C7-FE6C4192B205}"/>
          </ac:spMkLst>
        </pc:spChg>
        <pc:spChg chg="add del">
          <ac:chgData name="Ioana Vasiliu (2017455)" userId="S::2017455@student.uwtsd.ac.uk::01b38e56-b3ff-459e-ad89-2ed3d22187d8" providerId="AD" clId="Web-{85604BFE-C84E-D2C0-68C5-4AF60778B183}" dt="2022-06-25T22:23:21.985" v="205"/>
          <ac:spMkLst>
            <pc:docMk/>
            <pc:sldMk cId="1562047616" sldId="265"/>
            <ac:spMk id="47" creationId="{F446FB5D-ADA2-4D92-AA69-A7479F3AB657}"/>
          </ac:spMkLst>
        </pc:spChg>
        <pc:spChg chg="add">
          <ac:chgData name="Ioana Vasiliu (2017455)" userId="S::2017455@student.uwtsd.ac.uk::01b38e56-b3ff-459e-ad89-2ed3d22187d8" providerId="AD" clId="Web-{85604BFE-C84E-D2C0-68C5-4AF60778B183}" dt="2022-06-25T22:23:21.985" v="205"/>
          <ac:spMkLst>
            <pc:docMk/>
            <pc:sldMk cId="1562047616" sldId="265"/>
            <ac:spMk id="53" creationId="{B4D3D850-2041-4B7C-AED9-54DA385B14F7}"/>
          </ac:spMkLst>
        </pc:spChg>
        <pc:spChg chg="add">
          <ac:chgData name="Ioana Vasiliu (2017455)" userId="S::2017455@student.uwtsd.ac.uk::01b38e56-b3ff-459e-ad89-2ed3d22187d8" providerId="AD" clId="Web-{85604BFE-C84E-D2C0-68C5-4AF60778B183}" dt="2022-06-25T22:23:21.985" v="205"/>
          <ac:spMkLst>
            <pc:docMk/>
            <pc:sldMk cId="1562047616" sldId="265"/>
            <ac:spMk id="55" creationId="{B497CCB5-5FC2-473C-AFCC-2430CEF1DF71}"/>
          </ac:spMkLst>
        </pc:spChg>
        <pc:spChg chg="add">
          <ac:chgData name="Ioana Vasiliu (2017455)" userId="S::2017455@student.uwtsd.ac.uk::01b38e56-b3ff-459e-ad89-2ed3d22187d8" providerId="AD" clId="Web-{85604BFE-C84E-D2C0-68C5-4AF60778B183}" dt="2022-06-25T22:23:21.985" v="205"/>
          <ac:spMkLst>
            <pc:docMk/>
            <pc:sldMk cId="1562047616" sldId="265"/>
            <ac:spMk id="57" creationId="{599C8C75-BFDF-44E7-A028-EEB5EDD58817}"/>
          </ac:spMkLst>
        </pc:spChg>
        <pc:picChg chg="add mod ord">
          <ac:chgData name="Ioana Vasiliu (2017455)" userId="S::2017455@student.uwtsd.ac.uk::01b38e56-b3ff-459e-ad89-2ed3d22187d8" providerId="AD" clId="Web-{85604BFE-C84E-D2C0-68C5-4AF60778B183}" dt="2022-06-25T22:23:21.985" v="205"/>
          <ac:picMkLst>
            <pc:docMk/>
            <pc:sldMk cId="1562047616" sldId="265"/>
            <ac:picMk id="6" creationId="{2325D200-8738-C64D-56B0-C29933BEB209}"/>
          </ac:picMkLst>
        </pc:picChg>
        <pc:picChg chg="add del mod">
          <ac:chgData name="Ioana Vasiliu (2017455)" userId="S::2017455@student.uwtsd.ac.uk::01b38e56-b3ff-459e-ad89-2ed3d22187d8" providerId="AD" clId="Web-{85604BFE-C84E-D2C0-68C5-4AF60778B183}" dt="2022-06-25T22:20:08.256" v="178"/>
          <ac:picMkLst>
            <pc:docMk/>
            <pc:sldMk cId="1562047616" sldId="265"/>
            <ac:picMk id="8" creationId="{FFAE3671-D051-B70D-3D1A-9EAF3FC20E22}"/>
          </ac:picMkLst>
        </pc:picChg>
        <pc:picChg chg="add mod ord">
          <ac:chgData name="Ioana Vasiliu (2017455)" userId="S::2017455@student.uwtsd.ac.uk::01b38e56-b3ff-459e-ad89-2ed3d22187d8" providerId="AD" clId="Web-{85604BFE-C84E-D2C0-68C5-4AF60778B183}" dt="2022-06-25T22:23:21.985" v="205"/>
          <ac:picMkLst>
            <pc:docMk/>
            <pc:sldMk cId="1562047616" sldId="265"/>
            <ac:picMk id="10" creationId="{51895A2C-D900-197B-8F53-27922A95F335}"/>
          </ac:picMkLst>
        </pc:picChg>
        <pc:cxnChg chg="add del">
          <ac:chgData name="Ioana Vasiliu (2017455)" userId="S::2017455@student.uwtsd.ac.uk::01b38e56-b3ff-459e-ad89-2ed3d22187d8" providerId="AD" clId="Web-{85604BFE-C84E-D2C0-68C5-4AF60778B183}" dt="2022-06-25T22:20:14.850" v="183"/>
          <ac:cxnSpMkLst>
            <pc:docMk/>
            <pc:sldMk cId="1562047616" sldId="265"/>
            <ac:cxnSpMk id="9" creationId="{067633D1-6EE6-4118-B9F0-B363477BEE7A}"/>
          </ac:cxnSpMkLst>
        </pc:cxnChg>
        <pc:cxnChg chg="add del">
          <ac:chgData name="Ioana Vasiliu (2017455)" userId="S::2017455@student.uwtsd.ac.uk::01b38e56-b3ff-459e-ad89-2ed3d22187d8" providerId="AD" clId="Web-{85604BFE-C84E-D2C0-68C5-4AF60778B183}" dt="2022-06-25T22:20:14.850" v="183"/>
          <ac:cxnSpMkLst>
            <pc:docMk/>
            <pc:sldMk cId="1562047616" sldId="265"/>
            <ac:cxnSpMk id="11" creationId="{4AD7FFC6-42A9-49CB-B5E9-B3F6B038331B}"/>
          </ac:cxnSpMkLst>
        </pc:cxnChg>
        <pc:cxnChg chg="add del">
          <ac:chgData name="Ioana Vasiliu (2017455)" userId="S::2017455@student.uwtsd.ac.uk::01b38e56-b3ff-459e-ad89-2ed3d22187d8" providerId="AD" clId="Web-{85604BFE-C84E-D2C0-68C5-4AF60778B183}" dt="2022-06-25T22:23:21.985" v="205"/>
          <ac:cxnSpMkLst>
            <pc:docMk/>
            <pc:sldMk cId="1562047616" sldId="265"/>
            <ac:cxnSpMk id="48" creationId="{A747337F-B1CC-40BD-AF37-8F6F16A7688B}"/>
          </ac:cxnSpMkLst>
        </pc:cxnChg>
      </pc:sldChg>
    </pc:docChg>
  </pc:docChgLst>
  <pc:docChgLst>
    <pc:chgData name="Ioana Vasiliu (2017455)" userId="S::2017455@student.uwtsd.ac.uk::01b38e56-b3ff-459e-ad89-2ed3d22187d8" providerId="AD" clId="Web-{40171C2C-9E41-4B27-9E40-C09B5C2B3219}"/>
    <pc:docChg chg="modSld addMainMaster delMainMaster">
      <pc:chgData name="Ioana Vasiliu (2017455)" userId="S::2017455@student.uwtsd.ac.uk::01b38e56-b3ff-459e-ad89-2ed3d22187d8" providerId="AD" clId="Web-{40171C2C-9E41-4B27-9E40-C09B5C2B3219}" dt="2022-06-25T16:25:16.321" v="253" actId="20577"/>
      <pc:docMkLst>
        <pc:docMk/>
      </pc:docMkLst>
      <pc:sldChg chg="addSp delSp modSp mod setBg modClrScheme addAnim delAnim setClrOvrMap chgLayout">
        <pc:chgData name="Ioana Vasiliu (2017455)" userId="S::2017455@student.uwtsd.ac.uk::01b38e56-b3ff-459e-ad89-2ed3d22187d8" providerId="AD" clId="Web-{40171C2C-9E41-4B27-9E40-C09B5C2B3219}" dt="2022-06-25T16:25:16.321" v="253" actId="20577"/>
        <pc:sldMkLst>
          <pc:docMk/>
          <pc:sldMk cId="3879346322" sldId="256"/>
        </pc:sldMkLst>
        <pc:spChg chg="mod ord">
          <ac:chgData name="Ioana Vasiliu (2017455)" userId="S::2017455@student.uwtsd.ac.uk::01b38e56-b3ff-459e-ad89-2ed3d22187d8" providerId="AD" clId="Web-{40171C2C-9E41-4B27-9E40-C09B5C2B3219}" dt="2022-06-25T16:24:32.304" v="249"/>
          <ac:spMkLst>
            <pc:docMk/>
            <pc:sldMk cId="3879346322" sldId="256"/>
            <ac:spMk id="2" creationId="{00000000-0000-0000-0000-000000000000}"/>
          </ac:spMkLst>
        </pc:spChg>
        <pc:spChg chg="mod ord">
          <ac:chgData name="Ioana Vasiliu (2017455)" userId="S::2017455@student.uwtsd.ac.uk::01b38e56-b3ff-459e-ad89-2ed3d22187d8" providerId="AD" clId="Web-{40171C2C-9E41-4B27-9E40-C09B5C2B3219}" dt="2022-06-25T16:25:16.321" v="253" actId="20577"/>
          <ac:spMkLst>
            <pc:docMk/>
            <pc:sldMk cId="3879346322" sldId="256"/>
            <ac:spMk id="3" creationId="{00000000-0000-0000-0000-000000000000}"/>
          </ac:spMkLst>
        </pc:spChg>
        <pc:spChg chg="add del">
          <ac:chgData name="Ioana Vasiliu (2017455)" userId="S::2017455@student.uwtsd.ac.uk::01b38e56-b3ff-459e-ad89-2ed3d22187d8" providerId="AD" clId="Web-{40171C2C-9E41-4B27-9E40-C09B5C2B3219}" dt="2022-06-25T16:08:49.048" v="1"/>
          <ac:spMkLst>
            <pc:docMk/>
            <pc:sldMk cId="3879346322" sldId="256"/>
            <ac:spMk id="9" creationId="{B6D694DB-A3FC-4F14-A225-17BEBA4416DA}"/>
          </ac:spMkLst>
        </pc:spChg>
        <pc:spChg chg="add del">
          <ac:chgData name="Ioana Vasiliu (2017455)" userId="S::2017455@student.uwtsd.ac.uk::01b38e56-b3ff-459e-ad89-2ed3d22187d8" providerId="AD" clId="Web-{40171C2C-9E41-4B27-9E40-C09B5C2B3219}" dt="2022-06-25T16:09:22.128" v="5"/>
          <ac:spMkLst>
            <pc:docMk/>
            <pc:sldMk cId="3879346322" sldId="256"/>
            <ac:spMk id="13" creationId="{311F016A-A753-449B-9EA6-322199B7119E}"/>
          </ac:spMkLst>
        </pc:spChg>
        <pc:spChg chg="add del">
          <ac:chgData name="Ioana Vasiliu (2017455)" userId="S::2017455@student.uwtsd.ac.uk::01b38e56-b3ff-459e-ad89-2ed3d22187d8" providerId="AD" clId="Web-{40171C2C-9E41-4B27-9E40-C09B5C2B3219}" dt="2022-06-25T16:09:22.128" v="5"/>
          <ac:spMkLst>
            <pc:docMk/>
            <pc:sldMk cId="3879346322" sldId="256"/>
            <ac:spMk id="15" creationId="{95106A28-883A-4993-BF9E-C403B81A8D66}"/>
          </ac:spMkLst>
        </pc:spChg>
        <pc:spChg chg="add del">
          <ac:chgData name="Ioana Vasiliu (2017455)" userId="S::2017455@student.uwtsd.ac.uk::01b38e56-b3ff-459e-ad89-2ed3d22187d8" providerId="AD" clId="Web-{40171C2C-9E41-4B27-9E40-C09B5C2B3219}" dt="2022-06-25T16:09:22.128" v="5"/>
          <ac:spMkLst>
            <pc:docMk/>
            <pc:sldMk cId="3879346322" sldId="256"/>
            <ac:spMk id="17" creationId="{F5AE4E4F-9F4C-43ED-8299-9BD63B74E8F0}"/>
          </ac:spMkLst>
        </pc:spChg>
        <pc:spChg chg="add del">
          <ac:chgData name="Ioana Vasiliu (2017455)" userId="S::2017455@student.uwtsd.ac.uk::01b38e56-b3ff-459e-ad89-2ed3d22187d8" providerId="AD" clId="Web-{40171C2C-9E41-4B27-9E40-C09B5C2B3219}" dt="2022-06-25T16:13:05.054" v="64"/>
          <ac:spMkLst>
            <pc:docMk/>
            <pc:sldMk cId="3879346322" sldId="256"/>
            <ac:spMk id="21" creationId="{BBB1F149-105F-4CE9-A59E-12133DCF58F9}"/>
          </ac:spMkLst>
        </pc:spChg>
        <pc:spChg chg="add del">
          <ac:chgData name="Ioana Vasiliu (2017455)" userId="S::2017455@student.uwtsd.ac.uk::01b38e56-b3ff-459e-ad89-2ed3d22187d8" providerId="AD" clId="Web-{40171C2C-9E41-4B27-9E40-C09B5C2B3219}" dt="2022-06-25T16:09:22.128" v="5"/>
          <ac:spMkLst>
            <pc:docMk/>
            <pc:sldMk cId="3879346322" sldId="256"/>
            <ac:spMk id="22" creationId="{A1D7EC86-7CB9-431D-8AC3-8AAF0440B162}"/>
          </ac:spMkLst>
        </pc:spChg>
        <pc:spChg chg="add del">
          <ac:chgData name="Ioana Vasiliu (2017455)" userId="S::2017455@student.uwtsd.ac.uk::01b38e56-b3ff-459e-ad89-2ed3d22187d8" providerId="AD" clId="Web-{40171C2C-9E41-4B27-9E40-C09B5C2B3219}" dt="2022-06-25T16:09:22.128" v="5"/>
          <ac:spMkLst>
            <pc:docMk/>
            <pc:sldMk cId="3879346322" sldId="256"/>
            <ac:spMk id="23" creationId="{D4B9777F-B610-419B-9193-80306388F3E2}"/>
          </ac:spMkLst>
        </pc:spChg>
        <pc:spChg chg="add del">
          <ac:chgData name="Ioana Vasiliu (2017455)" userId="S::2017455@student.uwtsd.ac.uk::01b38e56-b3ff-459e-ad89-2ed3d22187d8" providerId="AD" clId="Web-{40171C2C-9E41-4B27-9E40-C09B5C2B3219}" dt="2022-06-25T16:10:01.144" v="7"/>
          <ac:spMkLst>
            <pc:docMk/>
            <pc:sldMk cId="3879346322" sldId="256"/>
            <ac:spMk id="26" creationId="{55B419A7-F817-4767-8CCB-FB0E189C4ACD}"/>
          </ac:spMkLst>
        </pc:spChg>
        <pc:spChg chg="add del">
          <ac:chgData name="Ioana Vasiliu (2017455)" userId="S::2017455@student.uwtsd.ac.uk::01b38e56-b3ff-459e-ad89-2ed3d22187d8" providerId="AD" clId="Web-{40171C2C-9E41-4B27-9E40-C09B5C2B3219}" dt="2022-06-25T16:10:01.144" v="7"/>
          <ac:spMkLst>
            <pc:docMk/>
            <pc:sldMk cId="3879346322" sldId="256"/>
            <ac:spMk id="29" creationId="{ADA271CD-3011-4A05-B4A3-80F1794684F2}"/>
          </ac:spMkLst>
        </pc:spChg>
        <pc:spChg chg="add del">
          <ac:chgData name="Ioana Vasiliu (2017455)" userId="S::2017455@student.uwtsd.ac.uk::01b38e56-b3ff-459e-ad89-2ed3d22187d8" providerId="AD" clId="Web-{40171C2C-9E41-4B27-9E40-C09B5C2B3219}" dt="2022-06-25T16:10:27.207" v="9"/>
          <ac:spMkLst>
            <pc:docMk/>
            <pc:sldMk cId="3879346322" sldId="256"/>
            <ac:spMk id="31" creationId="{8A95209C-5275-4E15-8EA7-7F42980ABF2D}"/>
          </ac:spMkLst>
        </pc:spChg>
        <pc:spChg chg="add del">
          <ac:chgData name="Ioana Vasiliu (2017455)" userId="S::2017455@student.uwtsd.ac.uk::01b38e56-b3ff-459e-ad89-2ed3d22187d8" providerId="AD" clId="Web-{40171C2C-9E41-4B27-9E40-C09B5C2B3219}" dt="2022-06-25T16:10:27.207" v="9"/>
          <ac:spMkLst>
            <pc:docMk/>
            <pc:sldMk cId="3879346322" sldId="256"/>
            <ac:spMk id="33" creationId="{4F2ED431-E304-4FF0-9F4E-032783C9D612}"/>
          </ac:spMkLst>
        </pc:spChg>
        <pc:spChg chg="add del">
          <ac:chgData name="Ioana Vasiliu (2017455)" userId="S::2017455@student.uwtsd.ac.uk::01b38e56-b3ff-459e-ad89-2ed3d22187d8" providerId="AD" clId="Web-{40171C2C-9E41-4B27-9E40-C09B5C2B3219}" dt="2022-06-25T16:10:27.207" v="9"/>
          <ac:spMkLst>
            <pc:docMk/>
            <pc:sldMk cId="3879346322" sldId="256"/>
            <ac:spMk id="34" creationId="{4E87FCFB-2CCE-460D-B3DD-557C8BD1B94A}"/>
          </ac:spMkLst>
        </pc:spChg>
        <pc:spChg chg="add del">
          <ac:chgData name="Ioana Vasiliu (2017455)" userId="S::2017455@student.uwtsd.ac.uk::01b38e56-b3ff-459e-ad89-2ed3d22187d8" providerId="AD" clId="Web-{40171C2C-9E41-4B27-9E40-C09B5C2B3219}" dt="2022-06-25T16:13:05.054" v="64"/>
          <ac:spMkLst>
            <pc:docMk/>
            <pc:sldMk cId="3879346322" sldId="256"/>
            <ac:spMk id="36" creationId="{8C37C960-91F5-4F61-B2CD-8A037920720B}"/>
          </ac:spMkLst>
        </pc:spChg>
        <pc:spChg chg="add del">
          <ac:chgData name="Ioana Vasiliu (2017455)" userId="S::2017455@student.uwtsd.ac.uk::01b38e56-b3ff-459e-ad89-2ed3d22187d8" providerId="AD" clId="Web-{40171C2C-9E41-4B27-9E40-C09B5C2B3219}" dt="2022-06-25T16:13:05.054" v="64"/>
          <ac:spMkLst>
            <pc:docMk/>
            <pc:sldMk cId="3879346322" sldId="256"/>
            <ac:spMk id="37" creationId="{A5C31099-1BBD-40CE-BC60-FCE50741940D}"/>
          </ac:spMkLst>
        </pc:spChg>
        <pc:spChg chg="add del">
          <ac:chgData name="Ioana Vasiliu (2017455)" userId="S::2017455@student.uwtsd.ac.uk::01b38e56-b3ff-459e-ad89-2ed3d22187d8" providerId="AD" clId="Web-{40171C2C-9E41-4B27-9E40-C09B5C2B3219}" dt="2022-06-25T16:13:05.054" v="64"/>
          <ac:spMkLst>
            <pc:docMk/>
            <pc:sldMk cId="3879346322" sldId="256"/>
            <ac:spMk id="38" creationId="{32BCBDFC-4ADF-4297-B113-3B3F524F285E}"/>
          </ac:spMkLst>
        </pc:spChg>
        <pc:spChg chg="add del">
          <ac:chgData name="Ioana Vasiliu (2017455)" userId="S::2017455@student.uwtsd.ac.uk::01b38e56-b3ff-459e-ad89-2ed3d22187d8" providerId="AD" clId="Web-{40171C2C-9E41-4B27-9E40-C09B5C2B3219}" dt="2022-06-25T16:13:05.054" v="64"/>
          <ac:spMkLst>
            <pc:docMk/>
            <pc:sldMk cId="3879346322" sldId="256"/>
            <ac:spMk id="39" creationId="{CD1FC1EF-ABB9-4B80-9582-E47C76BD0670}"/>
          </ac:spMkLst>
        </pc:spChg>
        <pc:spChg chg="add del">
          <ac:chgData name="Ioana Vasiliu (2017455)" userId="S::2017455@student.uwtsd.ac.uk::01b38e56-b3ff-459e-ad89-2ed3d22187d8" providerId="AD" clId="Web-{40171C2C-9E41-4B27-9E40-C09B5C2B3219}" dt="2022-06-25T16:13:05.054" v="64"/>
          <ac:spMkLst>
            <pc:docMk/>
            <pc:sldMk cId="3879346322" sldId="256"/>
            <ac:spMk id="40" creationId="{1088ED32-3423-429F-96E6-C5BF1A957DB8}"/>
          </ac:spMkLst>
        </pc:spChg>
        <pc:spChg chg="add del">
          <ac:chgData name="Ioana Vasiliu (2017455)" userId="S::2017455@student.uwtsd.ac.uk::01b38e56-b3ff-459e-ad89-2ed3d22187d8" providerId="AD" clId="Web-{40171C2C-9E41-4B27-9E40-C09B5C2B3219}" dt="2022-06-25T16:13:05.054" v="64"/>
          <ac:spMkLst>
            <pc:docMk/>
            <pc:sldMk cId="3879346322" sldId="256"/>
            <ac:spMk id="41" creationId="{C7C788C1-07E3-4AC3-B8E7-37A0856A0D24}"/>
          </ac:spMkLst>
        </pc:spChg>
        <pc:spChg chg="add del">
          <ac:chgData name="Ioana Vasiliu (2017455)" userId="S::2017455@student.uwtsd.ac.uk::01b38e56-b3ff-459e-ad89-2ed3d22187d8" providerId="AD" clId="Web-{40171C2C-9E41-4B27-9E40-C09B5C2B3219}" dt="2022-06-25T16:12:19.756" v="51"/>
          <ac:spMkLst>
            <pc:docMk/>
            <pc:sldMk cId="3879346322" sldId="256"/>
            <ac:spMk id="47" creationId="{55B419A7-F817-4767-8CCB-FB0E189C4ACD}"/>
          </ac:spMkLst>
        </pc:spChg>
        <pc:spChg chg="add del">
          <ac:chgData name="Ioana Vasiliu (2017455)" userId="S::2017455@student.uwtsd.ac.uk::01b38e56-b3ff-459e-ad89-2ed3d22187d8" providerId="AD" clId="Web-{40171C2C-9E41-4B27-9E40-C09B5C2B3219}" dt="2022-06-25T16:12:19.756" v="51"/>
          <ac:spMkLst>
            <pc:docMk/>
            <pc:sldMk cId="3879346322" sldId="256"/>
            <ac:spMk id="51" creationId="{ADA271CD-3011-4A05-B4A3-80F1794684F2}"/>
          </ac:spMkLst>
        </pc:spChg>
        <pc:spChg chg="add del">
          <ac:chgData name="Ioana Vasiliu (2017455)" userId="S::2017455@student.uwtsd.ac.uk::01b38e56-b3ff-459e-ad89-2ed3d22187d8" providerId="AD" clId="Web-{40171C2C-9E41-4B27-9E40-C09B5C2B3219}" dt="2022-06-25T16:12:30.319" v="55"/>
          <ac:spMkLst>
            <pc:docMk/>
            <pc:sldMk cId="3879346322" sldId="256"/>
            <ac:spMk id="53" creationId="{6F40FBDA-CEB1-40F0-9AB9-BD9C402D70FE}"/>
          </ac:spMkLst>
        </pc:spChg>
        <pc:spChg chg="add del">
          <ac:chgData name="Ioana Vasiliu (2017455)" userId="S::2017455@student.uwtsd.ac.uk::01b38e56-b3ff-459e-ad89-2ed3d22187d8" providerId="AD" clId="Web-{40171C2C-9E41-4B27-9E40-C09B5C2B3219}" dt="2022-06-25T16:12:30.319" v="55"/>
          <ac:spMkLst>
            <pc:docMk/>
            <pc:sldMk cId="3879346322" sldId="256"/>
            <ac:spMk id="54" creationId="{0344D4FE-ABEF-4230-9E4E-AD5782FC78AC}"/>
          </ac:spMkLst>
        </pc:spChg>
        <pc:spChg chg="add del">
          <ac:chgData name="Ioana Vasiliu (2017455)" userId="S::2017455@student.uwtsd.ac.uk::01b38e56-b3ff-459e-ad89-2ed3d22187d8" providerId="AD" clId="Web-{40171C2C-9E41-4B27-9E40-C09B5C2B3219}" dt="2022-06-25T16:12:30.319" v="55"/>
          <ac:spMkLst>
            <pc:docMk/>
            <pc:sldMk cId="3879346322" sldId="256"/>
            <ac:spMk id="55" creationId="{9325F979-D3F9-4926-81B7-7ACCB31A501B}"/>
          </ac:spMkLst>
        </pc:spChg>
        <pc:spChg chg="add del">
          <ac:chgData name="Ioana Vasiliu (2017455)" userId="S::2017455@student.uwtsd.ac.uk::01b38e56-b3ff-459e-ad89-2ed3d22187d8" providerId="AD" clId="Web-{40171C2C-9E41-4B27-9E40-C09B5C2B3219}" dt="2022-06-25T16:12:37.085" v="57"/>
          <ac:spMkLst>
            <pc:docMk/>
            <pc:sldMk cId="3879346322" sldId="256"/>
            <ac:spMk id="57" creationId="{E91DC736-0EF8-4F87-9146-EBF1D2EE4D3D}"/>
          </ac:spMkLst>
        </pc:spChg>
        <pc:spChg chg="add del">
          <ac:chgData name="Ioana Vasiliu (2017455)" userId="S::2017455@student.uwtsd.ac.uk::01b38e56-b3ff-459e-ad89-2ed3d22187d8" providerId="AD" clId="Web-{40171C2C-9E41-4B27-9E40-C09B5C2B3219}" dt="2022-06-25T16:12:37.085" v="57"/>
          <ac:spMkLst>
            <pc:docMk/>
            <pc:sldMk cId="3879346322" sldId="256"/>
            <ac:spMk id="58" creationId="{097CD68E-23E3-4007-8847-CD0944C4F7BE}"/>
          </ac:spMkLst>
        </pc:spChg>
        <pc:spChg chg="add del">
          <ac:chgData name="Ioana Vasiliu (2017455)" userId="S::2017455@student.uwtsd.ac.uk::01b38e56-b3ff-459e-ad89-2ed3d22187d8" providerId="AD" clId="Web-{40171C2C-9E41-4B27-9E40-C09B5C2B3219}" dt="2022-06-25T16:12:37.085" v="57"/>
          <ac:spMkLst>
            <pc:docMk/>
            <pc:sldMk cId="3879346322" sldId="256"/>
            <ac:spMk id="59" creationId="{AF2F604E-43BE-4DC3-B983-E071523364F8}"/>
          </ac:spMkLst>
        </pc:spChg>
        <pc:spChg chg="add del">
          <ac:chgData name="Ioana Vasiliu (2017455)" userId="S::2017455@student.uwtsd.ac.uk::01b38e56-b3ff-459e-ad89-2ed3d22187d8" providerId="AD" clId="Web-{40171C2C-9E41-4B27-9E40-C09B5C2B3219}" dt="2022-06-25T16:12:37.085" v="57"/>
          <ac:spMkLst>
            <pc:docMk/>
            <pc:sldMk cId="3879346322" sldId="256"/>
            <ac:spMk id="60" creationId="{08C9B587-E65E-4B52-B37C-ABEBB6E87928}"/>
          </ac:spMkLst>
        </pc:spChg>
        <pc:spChg chg="add del">
          <ac:chgData name="Ioana Vasiliu (2017455)" userId="S::2017455@student.uwtsd.ac.uk::01b38e56-b3ff-459e-ad89-2ed3d22187d8" providerId="AD" clId="Web-{40171C2C-9E41-4B27-9E40-C09B5C2B3219}" dt="2022-06-25T16:12:50.523" v="59"/>
          <ac:spMkLst>
            <pc:docMk/>
            <pc:sldMk cId="3879346322" sldId="256"/>
            <ac:spMk id="62" creationId="{C3B0A228-9EA3-4009-A82E-9402BBC726A0}"/>
          </ac:spMkLst>
        </pc:spChg>
        <pc:spChg chg="add del">
          <ac:chgData name="Ioana Vasiliu (2017455)" userId="S::2017455@student.uwtsd.ac.uk::01b38e56-b3ff-459e-ad89-2ed3d22187d8" providerId="AD" clId="Web-{40171C2C-9E41-4B27-9E40-C09B5C2B3219}" dt="2022-06-25T16:12:50.523" v="59"/>
          <ac:spMkLst>
            <pc:docMk/>
            <pc:sldMk cId="3879346322" sldId="256"/>
            <ac:spMk id="63" creationId="{48D8C03A-D73E-4E89-A17E-452429264DE0}"/>
          </ac:spMkLst>
        </pc:spChg>
        <pc:spChg chg="add del">
          <ac:chgData name="Ioana Vasiliu (2017455)" userId="S::2017455@student.uwtsd.ac.uk::01b38e56-b3ff-459e-ad89-2ed3d22187d8" providerId="AD" clId="Web-{40171C2C-9E41-4B27-9E40-C09B5C2B3219}" dt="2022-06-25T16:12:55.070" v="61"/>
          <ac:spMkLst>
            <pc:docMk/>
            <pc:sldMk cId="3879346322" sldId="256"/>
            <ac:spMk id="65" creationId="{6CA2C65D-0168-1245-86C8-62A8A6F7B813}"/>
          </ac:spMkLst>
        </pc:spChg>
        <pc:spChg chg="add del">
          <ac:chgData name="Ioana Vasiliu (2017455)" userId="S::2017455@student.uwtsd.ac.uk::01b38e56-b3ff-459e-ad89-2ed3d22187d8" providerId="AD" clId="Web-{40171C2C-9E41-4B27-9E40-C09B5C2B3219}" dt="2022-06-25T16:12:55.070" v="61"/>
          <ac:spMkLst>
            <pc:docMk/>
            <pc:sldMk cId="3879346322" sldId="256"/>
            <ac:spMk id="66" creationId="{12E8ED90-6D42-AE40-963A-3924EE2073F0}"/>
          </ac:spMkLst>
        </pc:spChg>
        <pc:spChg chg="add del">
          <ac:chgData name="Ioana Vasiliu (2017455)" userId="S::2017455@student.uwtsd.ac.uk::01b38e56-b3ff-459e-ad89-2ed3d22187d8" providerId="AD" clId="Web-{40171C2C-9E41-4B27-9E40-C09B5C2B3219}" dt="2022-06-25T16:12:55.070" v="61"/>
          <ac:spMkLst>
            <pc:docMk/>
            <pc:sldMk cId="3879346322" sldId="256"/>
            <ac:spMk id="67" creationId="{755E9273-3717-C94C-9BFF-75E87E47C46A}"/>
          </ac:spMkLst>
        </pc:spChg>
        <pc:spChg chg="add del">
          <ac:chgData name="Ioana Vasiliu (2017455)" userId="S::2017455@student.uwtsd.ac.uk::01b38e56-b3ff-459e-ad89-2ed3d22187d8" providerId="AD" clId="Web-{40171C2C-9E41-4B27-9E40-C09B5C2B3219}" dt="2022-06-25T16:13:05.023" v="63"/>
          <ac:spMkLst>
            <pc:docMk/>
            <pc:sldMk cId="3879346322" sldId="256"/>
            <ac:spMk id="69" creationId="{C3B0A228-9EA3-4009-A82E-9402BBC726A0}"/>
          </ac:spMkLst>
        </pc:spChg>
        <pc:spChg chg="add del">
          <ac:chgData name="Ioana Vasiliu (2017455)" userId="S::2017455@student.uwtsd.ac.uk::01b38e56-b3ff-459e-ad89-2ed3d22187d8" providerId="AD" clId="Web-{40171C2C-9E41-4B27-9E40-C09B5C2B3219}" dt="2022-06-25T16:13:05.023" v="63"/>
          <ac:spMkLst>
            <pc:docMk/>
            <pc:sldMk cId="3879346322" sldId="256"/>
            <ac:spMk id="70" creationId="{48D8C03A-D73E-4E89-A17E-452429264DE0}"/>
          </ac:spMkLst>
        </pc:spChg>
        <pc:spChg chg="add del">
          <ac:chgData name="Ioana Vasiliu (2017455)" userId="S::2017455@student.uwtsd.ac.uk::01b38e56-b3ff-459e-ad89-2ed3d22187d8" providerId="AD" clId="Web-{40171C2C-9E41-4B27-9E40-C09B5C2B3219}" dt="2022-06-25T16:16:06.449" v="192"/>
          <ac:spMkLst>
            <pc:docMk/>
            <pc:sldMk cId="3879346322" sldId="256"/>
            <ac:spMk id="72" creationId="{55B419A7-F817-4767-8CCB-FB0E189C4ACD}"/>
          </ac:spMkLst>
        </pc:spChg>
        <pc:spChg chg="add del">
          <ac:chgData name="Ioana Vasiliu (2017455)" userId="S::2017455@student.uwtsd.ac.uk::01b38e56-b3ff-459e-ad89-2ed3d22187d8" providerId="AD" clId="Web-{40171C2C-9E41-4B27-9E40-C09B5C2B3219}" dt="2022-06-25T16:16:06.449" v="192"/>
          <ac:spMkLst>
            <pc:docMk/>
            <pc:sldMk cId="3879346322" sldId="256"/>
            <ac:spMk id="74" creationId="{ADA271CD-3011-4A05-B4A3-80F1794684F2}"/>
          </ac:spMkLst>
        </pc:spChg>
        <pc:spChg chg="add del">
          <ac:chgData name="Ioana Vasiliu (2017455)" userId="S::2017455@student.uwtsd.ac.uk::01b38e56-b3ff-459e-ad89-2ed3d22187d8" providerId="AD" clId="Web-{40171C2C-9E41-4B27-9E40-C09B5C2B3219}" dt="2022-06-25T16:24:32.304" v="249"/>
          <ac:spMkLst>
            <pc:docMk/>
            <pc:sldMk cId="3879346322" sldId="256"/>
            <ac:spMk id="79" creationId="{ADE57300-C7FF-4578-99A0-42B0295B123C}"/>
          </ac:spMkLst>
        </pc:spChg>
        <pc:spChg chg="add del">
          <ac:chgData name="Ioana Vasiliu (2017455)" userId="S::2017455@student.uwtsd.ac.uk::01b38e56-b3ff-459e-ad89-2ed3d22187d8" providerId="AD" clId="Web-{40171C2C-9E41-4B27-9E40-C09B5C2B3219}" dt="2022-06-25T16:24:32.304" v="249"/>
          <ac:spMkLst>
            <pc:docMk/>
            <pc:sldMk cId="3879346322" sldId="256"/>
            <ac:spMk id="81" creationId="{9E10BDB4-64F2-477D-A03B-9F8352D5E02E}"/>
          </ac:spMkLst>
        </pc:spChg>
        <pc:spChg chg="add del">
          <ac:chgData name="Ioana Vasiliu (2017455)" userId="S::2017455@student.uwtsd.ac.uk::01b38e56-b3ff-459e-ad89-2ed3d22187d8" providerId="AD" clId="Web-{40171C2C-9E41-4B27-9E40-C09B5C2B3219}" dt="2022-06-25T16:24:32.304" v="249"/>
          <ac:spMkLst>
            <pc:docMk/>
            <pc:sldMk cId="3879346322" sldId="256"/>
            <ac:spMk id="83" creationId="{823F9191-ED89-4F61-8B8F-97E567D96BA3}"/>
          </ac:spMkLst>
        </pc:spChg>
        <pc:spChg chg="add del">
          <ac:chgData name="Ioana Vasiliu (2017455)" userId="S::2017455@student.uwtsd.ac.uk::01b38e56-b3ff-459e-ad89-2ed3d22187d8" providerId="AD" clId="Web-{40171C2C-9E41-4B27-9E40-C09B5C2B3219}" dt="2022-06-25T16:24:32.304" v="249"/>
          <ac:spMkLst>
            <pc:docMk/>
            <pc:sldMk cId="3879346322" sldId="256"/>
            <ac:spMk id="85" creationId="{887F59F2-5FBC-40CD-AD35-376AECE49EA6}"/>
          </ac:spMkLst>
        </pc:spChg>
        <pc:spChg chg="add del">
          <ac:chgData name="Ioana Vasiliu (2017455)" userId="S::2017455@student.uwtsd.ac.uk::01b38e56-b3ff-459e-ad89-2ed3d22187d8" providerId="AD" clId="Web-{40171C2C-9E41-4B27-9E40-C09B5C2B3219}" dt="2022-06-25T16:24:32.304" v="249"/>
          <ac:spMkLst>
            <pc:docMk/>
            <pc:sldMk cId="3879346322" sldId="256"/>
            <ac:spMk id="87" creationId="{A133035C-46AF-4B6B-A264-C0D48C50BA93}"/>
          </ac:spMkLst>
        </pc:spChg>
        <pc:spChg chg="add del">
          <ac:chgData name="Ioana Vasiliu (2017455)" userId="S::2017455@student.uwtsd.ac.uk::01b38e56-b3ff-459e-ad89-2ed3d22187d8" providerId="AD" clId="Web-{40171C2C-9E41-4B27-9E40-C09B5C2B3219}" dt="2022-06-25T16:22:03.801" v="234"/>
          <ac:spMkLst>
            <pc:docMk/>
            <pc:sldMk cId="3879346322" sldId="256"/>
            <ac:spMk id="92" creationId="{3011B0B3-5679-4759-90B8-3B908C4CBD21}"/>
          </ac:spMkLst>
        </pc:spChg>
        <pc:spChg chg="add del">
          <ac:chgData name="Ioana Vasiliu (2017455)" userId="S::2017455@student.uwtsd.ac.uk::01b38e56-b3ff-459e-ad89-2ed3d22187d8" providerId="AD" clId="Web-{40171C2C-9E41-4B27-9E40-C09B5C2B3219}" dt="2022-06-25T16:22:09.082" v="236"/>
          <ac:spMkLst>
            <pc:docMk/>
            <pc:sldMk cId="3879346322" sldId="256"/>
            <ac:spMk id="96" creationId="{F71EF7F1-38BA-471D-8CD4-2A9AE8E35527}"/>
          </ac:spMkLst>
        </pc:spChg>
        <pc:spChg chg="add del">
          <ac:chgData name="Ioana Vasiliu (2017455)" userId="S::2017455@student.uwtsd.ac.uk::01b38e56-b3ff-459e-ad89-2ed3d22187d8" providerId="AD" clId="Web-{40171C2C-9E41-4B27-9E40-C09B5C2B3219}" dt="2022-06-25T16:22:09.082" v="236"/>
          <ac:spMkLst>
            <pc:docMk/>
            <pc:sldMk cId="3879346322" sldId="256"/>
            <ac:spMk id="98" creationId="{1BB56EB9-078F-4952-AC1F-149C7A0AE4D5}"/>
          </ac:spMkLst>
        </pc:spChg>
        <pc:spChg chg="add del">
          <ac:chgData name="Ioana Vasiliu (2017455)" userId="S::2017455@student.uwtsd.ac.uk::01b38e56-b3ff-459e-ad89-2ed3d22187d8" providerId="AD" clId="Web-{40171C2C-9E41-4B27-9E40-C09B5C2B3219}" dt="2022-06-25T16:22:09.082" v="236"/>
          <ac:spMkLst>
            <pc:docMk/>
            <pc:sldMk cId="3879346322" sldId="256"/>
            <ac:spMk id="100" creationId="{D3772EE4-ED5E-4D3A-A306-B22CF866786D}"/>
          </ac:spMkLst>
        </pc:spChg>
        <pc:spChg chg="add del">
          <ac:chgData name="Ioana Vasiliu (2017455)" userId="S::2017455@student.uwtsd.ac.uk::01b38e56-b3ff-459e-ad89-2ed3d22187d8" providerId="AD" clId="Web-{40171C2C-9E41-4B27-9E40-C09B5C2B3219}" dt="2022-06-25T16:22:09.082" v="236"/>
          <ac:spMkLst>
            <pc:docMk/>
            <pc:sldMk cId="3879346322" sldId="256"/>
            <ac:spMk id="102" creationId="{10058680-D07C-4893-B2B7-91543F18AB32}"/>
          </ac:spMkLst>
        </pc:spChg>
        <pc:spChg chg="add del">
          <ac:chgData name="Ioana Vasiliu (2017455)" userId="S::2017455@student.uwtsd.ac.uk::01b38e56-b3ff-459e-ad89-2ed3d22187d8" providerId="AD" clId="Web-{40171C2C-9E41-4B27-9E40-C09B5C2B3219}" dt="2022-06-25T16:22:09.082" v="236"/>
          <ac:spMkLst>
            <pc:docMk/>
            <pc:sldMk cId="3879346322" sldId="256"/>
            <ac:spMk id="104" creationId="{7B42427A-0A1F-4A55-8705-D9179F1E0CFB}"/>
          </ac:spMkLst>
        </pc:spChg>
        <pc:spChg chg="add del">
          <ac:chgData name="Ioana Vasiliu (2017455)" userId="S::2017455@student.uwtsd.ac.uk::01b38e56-b3ff-459e-ad89-2ed3d22187d8" providerId="AD" clId="Web-{40171C2C-9E41-4B27-9E40-C09B5C2B3219}" dt="2022-06-25T16:22:09.082" v="236"/>
          <ac:spMkLst>
            <pc:docMk/>
            <pc:sldMk cId="3879346322" sldId="256"/>
            <ac:spMk id="106" creationId="{EE54A6FE-D8CB-48A3-900B-053D4EBD3B85}"/>
          </ac:spMkLst>
        </pc:spChg>
        <pc:spChg chg="add del">
          <ac:chgData name="Ioana Vasiliu (2017455)" userId="S::2017455@student.uwtsd.ac.uk::01b38e56-b3ff-459e-ad89-2ed3d22187d8" providerId="AD" clId="Web-{40171C2C-9E41-4B27-9E40-C09B5C2B3219}" dt="2022-06-25T16:22:09.082" v="236"/>
          <ac:spMkLst>
            <pc:docMk/>
            <pc:sldMk cId="3879346322" sldId="256"/>
            <ac:spMk id="109" creationId="{E6C8E6EB-4C59-429B-97E4-72A058CFC4FB}"/>
          </ac:spMkLst>
        </pc:spChg>
        <pc:spChg chg="add del">
          <ac:chgData name="Ioana Vasiliu (2017455)" userId="S::2017455@student.uwtsd.ac.uk::01b38e56-b3ff-459e-ad89-2ed3d22187d8" providerId="AD" clId="Web-{40171C2C-9E41-4B27-9E40-C09B5C2B3219}" dt="2022-06-25T16:22:09.082" v="236"/>
          <ac:spMkLst>
            <pc:docMk/>
            <pc:sldMk cId="3879346322" sldId="256"/>
            <ac:spMk id="110" creationId="{B5B90362-AFCC-46A9-B41C-A257A8C5B314}"/>
          </ac:spMkLst>
        </pc:spChg>
        <pc:spChg chg="add del">
          <ac:chgData name="Ioana Vasiliu (2017455)" userId="S::2017455@student.uwtsd.ac.uk::01b38e56-b3ff-459e-ad89-2ed3d22187d8" providerId="AD" clId="Web-{40171C2C-9E41-4B27-9E40-C09B5C2B3219}" dt="2022-06-25T16:22:40.942" v="238"/>
          <ac:spMkLst>
            <pc:docMk/>
            <pc:sldMk cId="3879346322" sldId="256"/>
            <ac:spMk id="151" creationId="{CFB03654-F8D1-4066-85B5-5BA57499B18A}"/>
          </ac:spMkLst>
        </pc:spChg>
        <pc:spChg chg="add del">
          <ac:chgData name="Ioana Vasiliu (2017455)" userId="S::2017455@student.uwtsd.ac.uk::01b38e56-b3ff-459e-ad89-2ed3d22187d8" providerId="AD" clId="Web-{40171C2C-9E41-4B27-9E40-C09B5C2B3219}" dt="2022-06-25T16:22:40.942" v="238"/>
          <ac:spMkLst>
            <pc:docMk/>
            <pc:sldMk cId="3879346322" sldId="256"/>
            <ac:spMk id="153" creationId="{7615BC76-014D-4BD0-A843-994E2D759826}"/>
          </ac:spMkLst>
        </pc:spChg>
        <pc:spChg chg="add del">
          <ac:chgData name="Ioana Vasiliu (2017455)" userId="S::2017455@student.uwtsd.ac.uk::01b38e56-b3ff-459e-ad89-2ed3d22187d8" providerId="AD" clId="Web-{40171C2C-9E41-4B27-9E40-C09B5C2B3219}" dt="2022-06-25T16:22:40.942" v="238"/>
          <ac:spMkLst>
            <pc:docMk/>
            <pc:sldMk cId="3879346322" sldId="256"/>
            <ac:spMk id="197" creationId="{B1A3BF1A-EF96-468A-B04F-AFDF6621DEFB}"/>
          </ac:spMkLst>
        </pc:spChg>
        <pc:spChg chg="add del">
          <ac:chgData name="Ioana Vasiliu (2017455)" userId="S::2017455@student.uwtsd.ac.uk::01b38e56-b3ff-459e-ad89-2ed3d22187d8" providerId="AD" clId="Web-{40171C2C-9E41-4B27-9E40-C09B5C2B3219}" dt="2022-06-25T16:22:47.614" v="240"/>
          <ac:spMkLst>
            <pc:docMk/>
            <pc:sldMk cId="3879346322" sldId="256"/>
            <ac:spMk id="230" creationId="{92B0CFF1-78D7-4A83-A95E-71F9E3831622}"/>
          </ac:spMkLst>
        </pc:spChg>
        <pc:spChg chg="add del">
          <ac:chgData name="Ioana Vasiliu (2017455)" userId="S::2017455@student.uwtsd.ac.uk::01b38e56-b3ff-459e-ad89-2ed3d22187d8" providerId="AD" clId="Web-{40171C2C-9E41-4B27-9E40-C09B5C2B3219}" dt="2022-06-25T16:22:58.974" v="242"/>
          <ac:spMkLst>
            <pc:docMk/>
            <pc:sldMk cId="3879346322" sldId="256"/>
            <ac:spMk id="234" creationId="{85CB65D0-496F-4797-A015-C85839E35D1A}"/>
          </ac:spMkLst>
        </pc:spChg>
        <pc:spChg chg="add del">
          <ac:chgData name="Ioana Vasiliu (2017455)" userId="S::2017455@student.uwtsd.ac.uk::01b38e56-b3ff-459e-ad89-2ed3d22187d8" providerId="AD" clId="Web-{40171C2C-9E41-4B27-9E40-C09B5C2B3219}" dt="2022-06-25T16:22:58.974" v="242"/>
          <ac:spMkLst>
            <pc:docMk/>
            <pc:sldMk cId="3879346322" sldId="256"/>
            <ac:spMk id="235" creationId="{95D2C779-8883-4E5F-A170-0F464918C1B7}"/>
          </ac:spMkLst>
        </pc:spChg>
        <pc:spChg chg="add del">
          <ac:chgData name="Ioana Vasiliu (2017455)" userId="S::2017455@student.uwtsd.ac.uk::01b38e56-b3ff-459e-ad89-2ed3d22187d8" providerId="AD" clId="Web-{40171C2C-9E41-4B27-9E40-C09B5C2B3219}" dt="2022-06-25T16:23:43.084" v="244"/>
          <ac:spMkLst>
            <pc:docMk/>
            <pc:sldMk cId="3879346322" sldId="256"/>
            <ac:spMk id="238" creationId="{416A0E3C-60E6-4F39-BC55-5F7C224E1F7C}"/>
          </ac:spMkLst>
        </pc:spChg>
        <pc:spChg chg="add del">
          <ac:chgData name="Ioana Vasiliu (2017455)" userId="S::2017455@student.uwtsd.ac.uk::01b38e56-b3ff-459e-ad89-2ed3d22187d8" providerId="AD" clId="Web-{40171C2C-9E41-4B27-9E40-C09B5C2B3219}" dt="2022-06-25T16:23:43.084" v="244"/>
          <ac:spMkLst>
            <pc:docMk/>
            <pc:sldMk cId="3879346322" sldId="256"/>
            <ac:spMk id="240" creationId="{67B74F2B-9534-4540-96B0-5C8E958B940F}"/>
          </ac:spMkLst>
        </pc:spChg>
        <pc:spChg chg="add del">
          <ac:chgData name="Ioana Vasiliu (2017455)" userId="S::2017455@student.uwtsd.ac.uk::01b38e56-b3ff-459e-ad89-2ed3d22187d8" providerId="AD" clId="Web-{40171C2C-9E41-4B27-9E40-C09B5C2B3219}" dt="2022-06-25T16:23:43.084" v="244"/>
          <ac:spMkLst>
            <pc:docMk/>
            <pc:sldMk cId="3879346322" sldId="256"/>
            <ac:spMk id="242" creationId="{C1B60310-C5C3-46A0-A452-2A0B008434DA}"/>
          </ac:spMkLst>
        </pc:spChg>
        <pc:spChg chg="add del">
          <ac:chgData name="Ioana Vasiliu (2017455)" userId="S::2017455@student.uwtsd.ac.uk::01b38e56-b3ff-459e-ad89-2ed3d22187d8" providerId="AD" clId="Web-{40171C2C-9E41-4B27-9E40-C09B5C2B3219}" dt="2022-06-25T16:24:22.507" v="246"/>
          <ac:spMkLst>
            <pc:docMk/>
            <pc:sldMk cId="3879346322" sldId="256"/>
            <ac:spMk id="244" creationId="{1DB043B4-68C6-45B9-82AC-A5800EADB8DB}"/>
          </ac:spMkLst>
        </pc:spChg>
        <pc:spChg chg="add del">
          <ac:chgData name="Ioana Vasiliu (2017455)" userId="S::2017455@student.uwtsd.ac.uk::01b38e56-b3ff-459e-ad89-2ed3d22187d8" providerId="AD" clId="Web-{40171C2C-9E41-4B27-9E40-C09B5C2B3219}" dt="2022-06-25T16:24:22.507" v="246"/>
          <ac:spMkLst>
            <pc:docMk/>
            <pc:sldMk cId="3879346322" sldId="256"/>
            <ac:spMk id="247" creationId="{94459D96-B947-4C7F-8BCA-915F8B07C0AA}"/>
          </ac:spMkLst>
        </pc:spChg>
        <pc:spChg chg="add del">
          <ac:chgData name="Ioana Vasiliu (2017455)" userId="S::2017455@student.uwtsd.ac.uk::01b38e56-b3ff-459e-ad89-2ed3d22187d8" providerId="AD" clId="Web-{40171C2C-9E41-4B27-9E40-C09B5C2B3219}" dt="2022-06-25T16:24:32.273" v="248"/>
          <ac:spMkLst>
            <pc:docMk/>
            <pc:sldMk cId="3879346322" sldId="256"/>
            <ac:spMk id="249" creationId="{85CB65D0-496F-4797-A015-C85839E35D1A}"/>
          </ac:spMkLst>
        </pc:spChg>
        <pc:spChg chg="add del">
          <ac:chgData name="Ioana Vasiliu (2017455)" userId="S::2017455@student.uwtsd.ac.uk::01b38e56-b3ff-459e-ad89-2ed3d22187d8" providerId="AD" clId="Web-{40171C2C-9E41-4B27-9E40-C09B5C2B3219}" dt="2022-06-25T16:24:32.273" v="248"/>
          <ac:spMkLst>
            <pc:docMk/>
            <pc:sldMk cId="3879346322" sldId="256"/>
            <ac:spMk id="250" creationId="{95D2C779-8883-4E5F-A170-0F464918C1B7}"/>
          </ac:spMkLst>
        </pc:spChg>
        <pc:spChg chg="add">
          <ac:chgData name="Ioana Vasiliu (2017455)" userId="S::2017455@student.uwtsd.ac.uk::01b38e56-b3ff-459e-ad89-2ed3d22187d8" providerId="AD" clId="Web-{40171C2C-9E41-4B27-9E40-C09B5C2B3219}" dt="2022-06-25T16:24:32.304" v="249"/>
          <ac:spMkLst>
            <pc:docMk/>
            <pc:sldMk cId="3879346322" sldId="256"/>
            <ac:spMk id="253" creationId="{1DB043B4-68C6-45B9-82AC-A5800EADB8DB}"/>
          </ac:spMkLst>
        </pc:spChg>
        <pc:spChg chg="add">
          <ac:chgData name="Ioana Vasiliu (2017455)" userId="S::2017455@student.uwtsd.ac.uk::01b38e56-b3ff-459e-ad89-2ed3d22187d8" providerId="AD" clId="Web-{40171C2C-9E41-4B27-9E40-C09B5C2B3219}" dt="2022-06-25T16:24:32.304" v="249"/>
          <ac:spMkLst>
            <pc:docMk/>
            <pc:sldMk cId="3879346322" sldId="256"/>
            <ac:spMk id="256" creationId="{94459D96-B947-4C7F-8BCA-915F8B07C0AA}"/>
          </ac:spMkLst>
        </pc:spChg>
        <pc:grpChg chg="add del">
          <ac:chgData name="Ioana Vasiliu (2017455)" userId="S::2017455@student.uwtsd.ac.uk::01b38e56-b3ff-459e-ad89-2ed3d22187d8" providerId="AD" clId="Web-{40171C2C-9E41-4B27-9E40-C09B5C2B3219}" dt="2022-06-25T16:08:49.048" v="1"/>
          <ac:grpSpMkLst>
            <pc:docMk/>
            <pc:sldMk cId="3879346322" sldId="256"/>
            <ac:grpSpMk id="11" creationId="{D4433877-8295-4A0D-94F7-BFD8A63360E4}"/>
          </ac:grpSpMkLst>
        </pc:grpChg>
        <pc:grpChg chg="add del">
          <ac:chgData name="Ioana Vasiliu (2017455)" userId="S::2017455@student.uwtsd.ac.uk::01b38e56-b3ff-459e-ad89-2ed3d22187d8" providerId="AD" clId="Web-{40171C2C-9E41-4B27-9E40-C09B5C2B3219}" dt="2022-06-25T16:22:03.801" v="234"/>
          <ac:grpSpMkLst>
            <pc:docMk/>
            <pc:sldMk cId="3879346322" sldId="256"/>
            <ac:grpSpMk id="94" creationId="{49E013D9-9421-47E7-9080-30F6E544BE45}"/>
          </ac:grpSpMkLst>
        </pc:grpChg>
        <pc:grpChg chg="add del">
          <ac:chgData name="Ioana Vasiliu (2017455)" userId="S::2017455@student.uwtsd.ac.uk::01b38e56-b3ff-459e-ad89-2ed3d22187d8" providerId="AD" clId="Web-{40171C2C-9E41-4B27-9E40-C09B5C2B3219}" dt="2022-06-25T16:22:40.942" v="238"/>
          <ac:grpSpMkLst>
            <pc:docMk/>
            <pc:sldMk cId="3879346322" sldId="256"/>
            <ac:grpSpMk id="150" creationId="{71AFD227-869A-489C-A9B5-3F0498DF3C0C}"/>
          </ac:grpSpMkLst>
        </pc:grpChg>
        <pc:grpChg chg="add del">
          <ac:chgData name="Ioana Vasiliu (2017455)" userId="S::2017455@student.uwtsd.ac.uk::01b38e56-b3ff-459e-ad89-2ed3d22187d8" providerId="AD" clId="Web-{40171C2C-9E41-4B27-9E40-C09B5C2B3219}" dt="2022-06-25T16:22:40.942" v="238"/>
          <ac:grpSpMkLst>
            <pc:docMk/>
            <pc:sldMk cId="3879346322" sldId="256"/>
            <ac:grpSpMk id="155" creationId="{39D2483B-7210-454A-B168-51DA3C1611E3}"/>
          </ac:grpSpMkLst>
        </pc:grpChg>
        <pc:grpChg chg="add del">
          <ac:chgData name="Ioana Vasiliu (2017455)" userId="S::2017455@student.uwtsd.ac.uk::01b38e56-b3ff-459e-ad89-2ed3d22187d8" providerId="AD" clId="Web-{40171C2C-9E41-4B27-9E40-C09B5C2B3219}" dt="2022-06-25T16:22:40.942" v="238"/>
          <ac:grpSpMkLst>
            <pc:docMk/>
            <pc:sldMk cId="3879346322" sldId="256"/>
            <ac:grpSpMk id="199" creationId="{AC1582F5-FF93-46BF-A92F-D4490D6538CB}"/>
          </ac:grpSpMkLst>
        </pc:grpChg>
        <pc:grpChg chg="add del">
          <ac:chgData name="Ioana Vasiliu (2017455)" userId="S::2017455@student.uwtsd.ac.uk::01b38e56-b3ff-459e-ad89-2ed3d22187d8" providerId="AD" clId="Web-{40171C2C-9E41-4B27-9E40-C09B5C2B3219}" dt="2022-06-25T16:24:22.507" v="246"/>
          <ac:grpSpMkLst>
            <pc:docMk/>
            <pc:sldMk cId="3879346322" sldId="256"/>
            <ac:grpSpMk id="245" creationId="{73840CF4-F848-4FE0-AEA6-C9E806911B9E}"/>
          </ac:grpSpMkLst>
        </pc:grpChg>
        <pc:grpChg chg="add">
          <ac:chgData name="Ioana Vasiliu (2017455)" userId="S::2017455@student.uwtsd.ac.uk::01b38e56-b3ff-459e-ad89-2ed3d22187d8" providerId="AD" clId="Web-{40171C2C-9E41-4B27-9E40-C09B5C2B3219}" dt="2022-06-25T16:24:32.304" v="249"/>
          <ac:grpSpMkLst>
            <pc:docMk/>
            <pc:sldMk cId="3879346322" sldId="256"/>
            <ac:grpSpMk id="254" creationId="{73840CF4-F848-4FE0-AEA6-C9E806911B9E}"/>
          </ac:grpSpMkLst>
        </pc:grpChg>
        <pc:picChg chg="add del">
          <ac:chgData name="Ioana Vasiliu (2017455)" userId="S::2017455@student.uwtsd.ac.uk::01b38e56-b3ff-459e-ad89-2ed3d22187d8" providerId="AD" clId="Web-{40171C2C-9E41-4B27-9E40-C09B5C2B3219}" dt="2022-06-25T16:08:49.048" v="1"/>
          <ac:picMkLst>
            <pc:docMk/>
            <pc:sldMk cId="3879346322" sldId="256"/>
            <ac:picMk id="4" creationId="{621EFD43-BCCB-DCE0-CD63-CE27DBF2E687}"/>
          </ac:picMkLst>
        </pc:picChg>
        <pc:picChg chg="add del">
          <ac:chgData name="Ioana Vasiliu (2017455)" userId="S::2017455@student.uwtsd.ac.uk::01b38e56-b3ff-459e-ad89-2ed3d22187d8" providerId="AD" clId="Web-{40171C2C-9E41-4B27-9E40-C09B5C2B3219}" dt="2022-06-25T16:09:07.361" v="3"/>
          <ac:picMkLst>
            <pc:docMk/>
            <pc:sldMk cId="3879346322" sldId="256"/>
            <ac:picMk id="19" creationId="{7D934112-154B-4CC7-A804-F3DCB2052E55}"/>
          </ac:picMkLst>
        </pc:picChg>
        <pc:picChg chg="add del">
          <ac:chgData name="Ioana Vasiliu (2017455)" userId="S::2017455@student.uwtsd.ac.uk::01b38e56-b3ff-459e-ad89-2ed3d22187d8" providerId="AD" clId="Web-{40171C2C-9E41-4B27-9E40-C09B5C2B3219}" dt="2022-06-25T16:09:07.361" v="3"/>
          <ac:picMkLst>
            <pc:docMk/>
            <pc:sldMk cId="3879346322" sldId="256"/>
            <ac:picMk id="20" creationId="{DF769008-5821-41C2-FEB4-0ECC1CE9967E}"/>
          </ac:picMkLst>
        </pc:picChg>
        <pc:picChg chg="add del">
          <ac:chgData name="Ioana Vasiliu (2017455)" userId="S::2017455@student.uwtsd.ac.uk::01b38e56-b3ff-459e-ad89-2ed3d22187d8" providerId="AD" clId="Web-{40171C2C-9E41-4B27-9E40-C09B5C2B3219}" dt="2022-06-25T16:09:22.128" v="5"/>
          <ac:picMkLst>
            <pc:docMk/>
            <pc:sldMk cId="3879346322" sldId="256"/>
            <ac:picMk id="24" creationId="{4D52C8F9-967F-CBE2-E60D-AD6E816B16A9}"/>
          </ac:picMkLst>
        </pc:picChg>
        <pc:picChg chg="add del">
          <ac:chgData name="Ioana Vasiliu (2017455)" userId="S::2017455@student.uwtsd.ac.uk::01b38e56-b3ff-459e-ad89-2ed3d22187d8" providerId="AD" clId="Web-{40171C2C-9E41-4B27-9E40-C09B5C2B3219}" dt="2022-06-25T16:10:01.144" v="7"/>
          <ac:picMkLst>
            <pc:docMk/>
            <pc:sldMk cId="3879346322" sldId="256"/>
            <ac:picMk id="28" creationId="{21771248-94FC-90A4-FAC2-7E5721545107}"/>
          </ac:picMkLst>
        </pc:picChg>
        <pc:picChg chg="add del">
          <ac:chgData name="Ioana Vasiliu (2017455)" userId="S::2017455@student.uwtsd.ac.uk::01b38e56-b3ff-459e-ad89-2ed3d22187d8" providerId="AD" clId="Web-{40171C2C-9E41-4B27-9E40-C09B5C2B3219}" dt="2022-06-25T16:10:27.207" v="9"/>
          <ac:picMkLst>
            <pc:docMk/>
            <pc:sldMk cId="3879346322" sldId="256"/>
            <ac:picMk id="32" creationId="{0975EBFB-1697-80E5-C7E5-274EAD39C9E3}"/>
          </ac:picMkLst>
        </pc:picChg>
        <pc:picChg chg="add mod ord">
          <ac:chgData name="Ioana Vasiliu (2017455)" userId="S::2017455@student.uwtsd.ac.uk::01b38e56-b3ff-459e-ad89-2ed3d22187d8" providerId="AD" clId="Web-{40171C2C-9E41-4B27-9E40-C09B5C2B3219}" dt="2022-06-25T16:24:32.304" v="249"/>
          <ac:picMkLst>
            <pc:docMk/>
            <pc:sldMk cId="3879346322" sldId="256"/>
            <ac:picMk id="42" creationId="{A3E174E6-DED0-9C4E-E789-EDEDC510D005}"/>
          </ac:picMkLst>
        </pc:picChg>
        <pc:cxnChg chg="add del">
          <ac:chgData name="Ioana Vasiliu (2017455)" userId="S::2017455@student.uwtsd.ac.uk::01b38e56-b3ff-459e-ad89-2ed3d22187d8" providerId="AD" clId="Web-{40171C2C-9E41-4B27-9E40-C09B5C2B3219}" dt="2022-06-25T16:10:01.144" v="7"/>
          <ac:cxnSpMkLst>
            <pc:docMk/>
            <pc:sldMk cId="3879346322" sldId="256"/>
            <ac:cxnSpMk id="27" creationId="{E3B95BE3-D5B2-4F38-9A01-17866C9FBA6E}"/>
          </ac:cxnSpMkLst>
        </pc:cxnChg>
        <pc:cxnChg chg="add del">
          <ac:chgData name="Ioana Vasiliu (2017455)" userId="S::2017455@student.uwtsd.ac.uk::01b38e56-b3ff-459e-ad89-2ed3d22187d8" providerId="AD" clId="Web-{40171C2C-9E41-4B27-9E40-C09B5C2B3219}" dt="2022-06-25T16:12:19.756" v="51"/>
          <ac:cxnSpMkLst>
            <pc:docMk/>
            <pc:sldMk cId="3879346322" sldId="256"/>
            <ac:cxnSpMk id="49" creationId="{E3B95BE3-D5B2-4F38-9A01-17866C9FBA6E}"/>
          </ac:cxnSpMkLst>
        </pc:cxnChg>
        <pc:cxnChg chg="add del">
          <ac:chgData name="Ioana Vasiliu (2017455)" userId="S::2017455@student.uwtsd.ac.uk::01b38e56-b3ff-459e-ad89-2ed3d22187d8" providerId="AD" clId="Web-{40171C2C-9E41-4B27-9E40-C09B5C2B3219}" dt="2022-06-25T16:16:06.449" v="192"/>
          <ac:cxnSpMkLst>
            <pc:docMk/>
            <pc:sldMk cId="3879346322" sldId="256"/>
            <ac:cxnSpMk id="73" creationId="{E3B95BE3-D5B2-4F38-9A01-17866C9FBA6E}"/>
          </ac:cxnSpMkLst>
        </pc:cxnChg>
        <pc:cxnChg chg="add del">
          <ac:chgData name="Ioana Vasiliu (2017455)" userId="S::2017455@student.uwtsd.ac.uk::01b38e56-b3ff-459e-ad89-2ed3d22187d8" providerId="AD" clId="Web-{40171C2C-9E41-4B27-9E40-C09B5C2B3219}" dt="2022-06-25T16:22:47.614" v="240"/>
          <ac:cxnSpMkLst>
            <pc:docMk/>
            <pc:sldMk cId="3879346322" sldId="256"/>
            <ac:cxnSpMk id="228" creationId="{108D74AC-B125-4E11-BA53-E9E383966DF8}"/>
          </ac:cxnSpMkLst>
        </pc:cxnChg>
        <pc:cxnChg chg="add del">
          <ac:chgData name="Ioana Vasiliu (2017455)" userId="S::2017455@student.uwtsd.ac.uk::01b38e56-b3ff-459e-ad89-2ed3d22187d8" providerId="AD" clId="Web-{40171C2C-9E41-4B27-9E40-C09B5C2B3219}" dt="2022-06-25T16:22:47.614" v="240"/>
          <ac:cxnSpMkLst>
            <pc:docMk/>
            <pc:sldMk cId="3879346322" sldId="256"/>
            <ac:cxnSpMk id="229" creationId="{9DC76EBE-FB9D-4054-B5D8-19E3EAFE40B2}"/>
          </ac:cxnSpMkLst>
        </pc:cxnChg>
        <pc:cxnChg chg="add del">
          <ac:chgData name="Ioana Vasiliu (2017455)" userId="S::2017455@student.uwtsd.ac.uk::01b38e56-b3ff-459e-ad89-2ed3d22187d8" providerId="AD" clId="Web-{40171C2C-9E41-4B27-9E40-C09B5C2B3219}" dt="2022-06-25T16:22:47.614" v="240"/>
          <ac:cxnSpMkLst>
            <pc:docMk/>
            <pc:sldMk cId="3879346322" sldId="256"/>
            <ac:cxnSpMk id="231" creationId="{E9615127-4E4B-44AE-B157-C50975D41902}"/>
          </ac:cxnSpMkLst>
        </pc:cxnChg>
        <pc:cxnChg chg="add del">
          <ac:chgData name="Ioana Vasiliu (2017455)" userId="S::2017455@student.uwtsd.ac.uk::01b38e56-b3ff-459e-ad89-2ed3d22187d8" providerId="AD" clId="Web-{40171C2C-9E41-4B27-9E40-C09B5C2B3219}" dt="2022-06-25T16:22:47.614" v="240"/>
          <ac:cxnSpMkLst>
            <pc:docMk/>
            <pc:sldMk cId="3879346322" sldId="256"/>
            <ac:cxnSpMk id="232" creationId="{B607C7DF-2703-4D3B-B500-8182840C0A29}"/>
          </ac:cxnSpMkLst>
        </pc:cxnChg>
        <pc:cxnChg chg="add del">
          <ac:chgData name="Ioana Vasiliu (2017455)" userId="S::2017455@student.uwtsd.ac.uk::01b38e56-b3ff-459e-ad89-2ed3d22187d8" providerId="AD" clId="Web-{40171C2C-9E41-4B27-9E40-C09B5C2B3219}" dt="2022-06-25T16:22:58.974" v="242"/>
          <ac:cxnSpMkLst>
            <pc:docMk/>
            <pc:sldMk cId="3879346322" sldId="256"/>
            <ac:cxnSpMk id="236" creationId="{BD96A694-258D-4418-A83C-B9BA72FD44B8}"/>
          </ac:cxnSpMkLst>
        </pc:cxnChg>
        <pc:cxnChg chg="add del">
          <ac:chgData name="Ioana Vasiliu (2017455)" userId="S::2017455@student.uwtsd.ac.uk::01b38e56-b3ff-459e-ad89-2ed3d22187d8" providerId="AD" clId="Web-{40171C2C-9E41-4B27-9E40-C09B5C2B3219}" dt="2022-06-25T16:23:43.084" v="244"/>
          <ac:cxnSpMkLst>
            <pc:docMk/>
            <pc:sldMk cId="3879346322" sldId="256"/>
            <ac:cxnSpMk id="239" creationId="{C5025DAC-8B93-4160-B017-3A274A5828C0}"/>
          </ac:cxnSpMkLst>
        </pc:cxnChg>
        <pc:cxnChg chg="add del">
          <ac:chgData name="Ioana Vasiliu (2017455)" userId="S::2017455@student.uwtsd.ac.uk::01b38e56-b3ff-459e-ad89-2ed3d22187d8" providerId="AD" clId="Web-{40171C2C-9E41-4B27-9E40-C09B5C2B3219}" dt="2022-06-25T16:23:43.084" v="244"/>
          <ac:cxnSpMkLst>
            <pc:docMk/>
            <pc:sldMk cId="3879346322" sldId="256"/>
            <ac:cxnSpMk id="241" creationId="{33BECB2B-2CFA-412C-880F-C4B60974936F}"/>
          </ac:cxnSpMkLst>
        </pc:cxnChg>
        <pc:cxnChg chg="add del">
          <ac:chgData name="Ioana Vasiliu (2017455)" userId="S::2017455@student.uwtsd.ac.uk::01b38e56-b3ff-459e-ad89-2ed3d22187d8" providerId="AD" clId="Web-{40171C2C-9E41-4B27-9E40-C09B5C2B3219}" dt="2022-06-25T16:24:32.273" v="248"/>
          <ac:cxnSpMkLst>
            <pc:docMk/>
            <pc:sldMk cId="3879346322" sldId="256"/>
            <ac:cxnSpMk id="251" creationId="{BD96A694-258D-4418-A83C-B9BA72FD44B8}"/>
          </ac:cxnSpMkLst>
        </pc:cxnChg>
      </pc:sldChg>
      <pc:sldMasterChg chg="add del addSldLayout delSldLayout">
        <pc:chgData name="Ioana Vasiliu (2017455)" userId="S::2017455@student.uwtsd.ac.uk::01b38e56-b3ff-459e-ad89-2ed3d22187d8" providerId="AD" clId="Web-{40171C2C-9E41-4B27-9E40-C09B5C2B3219}" dt="2022-06-25T16:10:27.254" v="10"/>
        <pc:sldMasterMkLst>
          <pc:docMk/>
          <pc:sldMasterMk cId="0" sldId="2147483840"/>
        </pc:sldMasterMkLst>
        <pc:sldLayoutChg chg="add del">
          <pc:chgData name="Ioana Vasiliu (2017455)" userId="S::2017455@student.uwtsd.ac.uk::01b38e56-b3ff-459e-ad89-2ed3d22187d8" providerId="AD" clId="Web-{40171C2C-9E41-4B27-9E40-C09B5C2B3219}" dt="2022-06-25T16:10:27.254" v="10"/>
          <pc:sldLayoutMkLst>
            <pc:docMk/>
            <pc:sldMasterMk cId="0" sldId="2147483840"/>
            <pc:sldLayoutMk cId="0" sldId="2147483841"/>
          </pc:sldLayoutMkLst>
        </pc:sldLayoutChg>
        <pc:sldLayoutChg chg="add del">
          <pc:chgData name="Ioana Vasiliu (2017455)" userId="S::2017455@student.uwtsd.ac.uk::01b38e56-b3ff-459e-ad89-2ed3d22187d8" providerId="AD" clId="Web-{40171C2C-9E41-4B27-9E40-C09B5C2B3219}" dt="2022-06-25T16:10:27.254" v="10"/>
          <pc:sldLayoutMkLst>
            <pc:docMk/>
            <pc:sldMasterMk cId="0" sldId="2147483840"/>
            <pc:sldLayoutMk cId="0" sldId="2147483842"/>
          </pc:sldLayoutMkLst>
        </pc:sldLayoutChg>
        <pc:sldLayoutChg chg="add del">
          <pc:chgData name="Ioana Vasiliu (2017455)" userId="S::2017455@student.uwtsd.ac.uk::01b38e56-b3ff-459e-ad89-2ed3d22187d8" providerId="AD" clId="Web-{40171C2C-9E41-4B27-9E40-C09B5C2B3219}" dt="2022-06-25T16:10:27.254" v="10"/>
          <pc:sldLayoutMkLst>
            <pc:docMk/>
            <pc:sldMasterMk cId="0" sldId="2147483840"/>
            <pc:sldLayoutMk cId="0" sldId="2147483843"/>
          </pc:sldLayoutMkLst>
        </pc:sldLayoutChg>
        <pc:sldLayoutChg chg="add del">
          <pc:chgData name="Ioana Vasiliu (2017455)" userId="S::2017455@student.uwtsd.ac.uk::01b38e56-b3ff-459e-ad89-2ed3d22187d8" providerId="AD" clId="Web-{40171C2C-9E41-4B27-9E40-C09B5C2B3219}" dt="2022-06-25T16:10:27.254" v="10"/>
          <pc:sldLayoutMkLst>
            <pc:docMk/>
            <pc:sldMasterMk cId="0" sldId="2147483840"/>
            <pc:sldLayoutMk cId="0" sldId="2147483844"/>
          </pc:sldLayoutMkLst>
        </pc:sldLayoutChg>
        <pc:sldLayoutChg chg="add del">
          <pc:chgData name="Ioana Vasiliu (2017455)" userId="S::2017455@student.uwtsd.ac.uk::01b38e56-b3ff-459e-ad89-2ed3d22187d8" providerId="AD" clId="Web-{40171C2C-9E41-4B27-9E40-C09B5C2B3219}" dt="2022-06-25T16:10:27.254" v="10"/>
          <pc:sldLayoutMkLst>
            <pc:docMk/>
            <pc:sldMasterMk cId="0" sldId="2147483840"/>
            <pc:sldLayoutMk cId="0" sldId="2147483845"/>
          </pc:sldLayoutMkLst>
        </pc:sldLayoutChg>
        <pc:sldLayoutChg chg="add del">
          <pc:chgData name="Ioana Vasiliu (2017455)" userId="S::2017455@student.uwtsd.ac.uk::01b38e56-b3ff-459e-ad89-2ed3d22187d8" providerId="AD" clId="Web-{40171C2C-9E41-4B27-9E40-C09B5C2B3219}" dt="2022-06-25T16:10:27.254" v="10"/>
          <pc:sldLayoutMkLst>
            <pc:docMk/>
            <pc:sldMasterMk cId="0" sldId="2147483840"/>
            <pc:sldLayoutMk cId="0" sldId="2147483846"/>
          </pc:sldLayoutMkLst>
        </pc:sldLayoutChg>
        <pc:sldLayoutChg chg="add del">
          <pc:chgData name="Ioana Vasiliu (2017455)" userId="S::2017455@student.uwtsd.ac.uk::01b38e56-b3ff-459e-ad89-2ed3d22187d8" providerId="AD" clId="Web-{40171C2C-9E41-4B27-9E40-C09B5C2B3219}" dt="2022-06-25T16:10:27.254" v="10"/>
          <pc:sldLayoutMkLst>
            <pc:docMk/>
            <pc:sldMasterMk cId="0" sldId="2147483840"/>
            <pc:sldLayoutMk cId="0" sldId="2147483847"/>
          </pc:sldLayoutMkLst>
        </pc:sldLayoutChg>
        <pc:sldLayoutChg chg="add del">
          <pc:chgData name="Ioana Vasiliu (2017455)" userId="S::2017455@student.uwtsd.ac.uk::01b38e56-b3ff-459e-ad89-2ed3d22187d8" providerId="AD" clId="Web-{40171C2C-9E41-4B27-9E40-C09B5C2B3219}" dt="2022-06-25T16:10:27.254" v="10"/>
          <pc:sldLayoutMkLst>
            <pc:docMk/>
            <pc:sldMasterMk cId="0" sldId="2147483840"/>
            <pc:sldLayoutMk cId="0" sldId="2147483848"/>
          </pc:sldLayoutMkLst>
        </pc:sldLayoutChg>
        <pc:sldLayoutChg chg="add del">
          <pc:chgData name="Ioana Vasiliu (2017455)" userId="S::2017455@student.uwtsd.ac.uk::01b38e56-b3ff-459e-ad89-2ed3d22187d8" providerId="AD" clId="Web-{40171C2C-9E41-4B27-9E40-C09B5C2B3219}" dt="2022-06-25T16:10:27.254" v="10"/>
          <pc:sldLayoutMkLst>
            <pc:docMk/>
            <pc:sldMasterMk cId="0" sldId="2147483840"/>
            <pc:sldLayoutMk cId="0" sldId="2147483849"/>
          </pc:sldLayoutMkLst>
        </pc:sldLayoutChg>
        <pc:sldLayoutChg chg="add del">
          <pc:chgData name="Ioana Vasiliu (2017455)" userId="S::2017455@student.uwtsd.ac.uk::01b38e56-b3ff-459e-ad89-2ed3d22187d8" providerId="AD" clId="Web-{40171C2C-9E41-4B27-9E40-C09B5C2B3219}" dt="2022-06-25T16:10:27.254" v="10"/>
          <pc:sldLayoutMkLst>
            <pc:docMk/>
            <pc:sldMasterMk cId="0" sldId="2147483840"/>
            <pc:sldLayoutMk cId="0" sldId="2147483850"/>
          </pc:sldLayoutMkLst>
        </pc:sldLayoutChg>
        <pc:sldLayoutChg chg="add del">
          <pc:chgData name="Ioana Vasiliu (2017455)" userId="S::2017455@student.uwtsd.ac.uk::01b38e56-b3ff-459e-ad89-2ed3d22187d8" providerId="AD" clId="Web-{40171C2C-9E41-4B27-9E40-C09B5C2B3219}" dt="2022-06-25T16:10:27.254" v="10"/>
          <pc:sldLayoutMkLst>
            <pc:docMk/>
            <pc:sldMasterMk cId="0" sldId="2147483840"/>
            <pc:sldLayoutMk cId="0" sldId="2147483851"/>
          </pc:sldLayoutMkLst>
        </pc:sldLayoutChg>
      </pc:sldMasterChg>
      <pc:sldMasterChg chg="add del addSldLayout delSldLayout">
        <pc:chgData name="Ioana Vasiliu (2017455)" userId="S::2017455@student.uwtsd.ac.uk::01b38e56-b3ff-459e-ad89-2ed3d22187d8" providerId="AD" clId="Web-{40171C2C-9E41-4B27-9E40-C09B5C2B3219}" dt="2022-06-25T16:10:27.207" v="9"/>
        <pc:sldMasterMkLst>
          <pc:docMk/>
          <pc:sldMasterMk cId="3718283813" sldId="2147483878"/>
        </pc:sldMasterMkLst>
        <pc:sldLayoutChg chg="add del">
          <pc:chgData name="Ioana Vasiliu (2017455)" userId="S::2017455@student.uwtsd.ac.uk::01b38e56-b3ff-459e-ad89-2ed3d22187d8" providerId="AD" clId="Web-{40171C2C-9E41-4B27-9E40-C09B5C2B3219}" dt="2022-06-25T16:10:27.207" v="9"/>
          <pc:sldLayoutMkLst>
            <pc:docMk/>
            <pc:sldMasterMk cId="3718283813" sldId="2147483878"/>
            <pc:sldLayoutMk cId="2366983141" sldId="2147483867"/>
          </pc:sldLayoutMkLst>
        </pc:sldLayoutChg>
        <pc:sldLayoutChg chg="add del">
          <pc:chgData name="Ioana Vasiliu (2017455)" userId="S::2017455@student.uwtsd.ac.uk::01b38e56-b3ff-459e-ad89-2ed3d22187d8" providerId="AD" clId="Web-{40171C2C-9E41-4B27-9E40-C09B5C2B3219}" dt="2022-06-25T16:10:27.207" v="9"/>
          <pc:sldLayoutMkLst>
            <pc:docMk/>
            <pc:sldMasterMk cId="3718283813" sldId="2147483878"/>
            <pc:sldLayoutMk cId="2149505499" sldId="2147483868"/>
          </pc:sldLayoutMkLst>
        </pc:sldLayoutChg>
        <pc:sldLayoutChg chg="add del">
          <pc:chgData name="Ioana Vasiliu (2017455)" userId="S::2017455@student.uwtsd.ac.uk::01b38e56-b3ff-459e-ad89-2ed3d22187d8" providerId="AD" clId="Web-{40171C2C-9E41-4B27-9E40-C09B5C2B3219}" dt="2022-06-25T16:10:27.207" v="9"/>
          <pc:sldLayoutMkLst>
            <pc:docMk/>
            <pc:sldMasterMk cId="3718283813" sldId="2147483878"/>
            <pc:sldLayoutMk cId="3753475721" sldId="2147483869"/>
          </pc:sldLayoutMkLst>
        </pc:sldLayoutChg>
        <pc:sldLayoutChg chg="add del">
          <pc:chgData name="Ioana Vasiliu (2017455)" userId="S::2017455@student.uwtsd.ac.uk::01b38e56-b3ff-459e-ad89-2ed3d22187d8" providerId="AD" clId="Web-{40171C2C-9E41-4B27-9E40-C09B5C2B3219}" dt="2022-06-25T16:10:27.207" v="9"/>
          <pc:sldLayoutMkLst>
            <pc:docMk/>
            <pc:sldMasterMk cId="3718283813" sldId="2147483878"/>
            <pc:sldLayoutMk cId="1677872794" sldId="2147483870"/>
          </pc:sldLayoutMkLst>
        </pc:sldLayoutChg>
        <pc:sldLayoutChg chg="add del">
          <pc:chgData name="Ioana Vasiliu (2017455)" userId="S::2017455@student.uwtsd.ac.uk::01b38e56-b3ff-459e-ad89-2ed3d22187d8" providerId="AD" clId="Web-{40171C2C-9E41-4B27-9E40-C09B5C2B3219}" dt="2022-06-25T16:10:27.207" v="9"/>
          <pc:sldLayoutMkLst>
            <pc:docMk/>
            <pc:sldMasterMk cId="3718283813" sldId="2147483878"/>
            <pc:sldLayoutMk cId="2002315136" sldId="2147483871"/>
          </pc:sldLayoutMkLst>
        </pc:sldLayoutChg>
        <pc:sldLayoutChg chg="add del">
          <pc:chgData name="Ioana Vasiliu (2017455)" userId="S::2017455@student.uwtsd.ac.uk::01b38e56-b3ff-459e-ad89-2ed3d22187d8" providerId="AD" clId="Web-{40171C2C-9E41-4B27-9E40-C09B5C2B3219}" dt="2022-06-25T16:10:27.207" v="9"/>
          <pc:sldLayoutMkLst>
            <pc:docMk/>
            <pc:sldMasterMk cId="3718283813" sldId="2147483878"/>
            <pc:sldLayoutMk cId="2197993750" sldId="2147483872"/>
          </pc:sldLayoutMkLst>
        </pc:sldLayoutChg>
        <pc:sldLayoutChg chg="add del">
          <pc:chgData name="Ioana Vasiliu (2017455)" userId="S::2017455@student.uwtsd.ac.uk::01b38e56-b3ff-459e-ad89-2ed3d22187d8" providerId="AD" clId="Web-{40171C2C-9E41-4B27-9E40-C09B5C2B3219}" dt="2022-06-25T16:10:27.207" v="9"/>
          <pc:sldLayoutMkLst>
            <pc:docMk/>
            <pc:sldMasterMk cId="3718283813" sldId="2147483878"/>
            <pc:sldLayoutMk cId="2505871166" sldId="2147483873"/>
          </pc:sldLayoutMkLst>
        </pc:sldLayoutChg>
        <pc:sldLayoutChg chg="add del">
          <pc:chgData name="Ioana Vasiliu (2017455)" userId="S::2017455@student.uwtsd.ac.uk::01b38e56-b3ff-459e-ad89-2ed3d22187d8" providerId="AD" clId="Web-{40171C2C-9E41-4B27-9E40-C09B5C2B3219}" dt="2022-06-25T16:10:27.207" v="9"/>
          <pc:sldLayoutMkLst>
            <pc:docMk/>
            <pc:sldMasterMk cId="3718283813" sldId="2147483878"/>
            <pc:sldLayoutMk cId="3026762308" sldId="2147483874"/>
          </pc:sldLayoutMkLst>
        </pc:sldLayoutChg>
        <pc:sldLayoutChg chg="add del">
          <pc:chgData name="Ioana Vasiliu (2017455)" userId="S::2017455@student.uwtsd.ac.uk::01b38e56-b3ff-459e-ad89-2ed3d22187d8" providerId="AD" clId="Web-{40171C2C-9E41-4B27-9E40-C09B5C2B3219}" dt="2022-06-25T16:10:27.207" v="9"/>
          <pc:sldLayoutMkLst>
            <pc:docMk/>
            <pc:sldMasterMk cId="3718283813" sldId="2147483878"/>
            <pc:sldLayoutMk cId="1522080814" sldId="2147483875"/>
          </pc:sldLayoutMkLst>
        </pc:sldLayoutChg>
        <pc:sldLayoutChg chg="add del">
          <pc:chgData name="Ioana Vasiliu (2017455)" userId="S::2017455@student.uwtsd.ac.uk::01b38e56-b3ff-459e-ad89-2ed3d22187d8" providerId="AD" clId="Web-{40171C2C-9E41-4B27-9E40-C09B5C2B3219}" dt="2022-06-25T16:10:27.207" v="9"/>
          <pc:sldLayoutMkLst>
            <pc:docMk/>
            <pc:sldMasterMk cId="3718283813" sldId="2147483878"/>
            <pc:sldLayoutMk cId="3450958280" sldId="2147483876"/>
          </pc:sldLayoutMkLst>
        </pc:sldLayoutChg>
        <pc:sldLayoutChg chg="add del">
          <pc:chgData name="Ioana Vasiliu (2017455)" userId="S::2017455@student.uwtsd.ac.uk::01b38e56-b3ff-459e-ad89-2ed3d22187d8" providerId="AD" clId="Web-{40171C2C-9E41-4B27-9E40-C09B5C2B3219}" dt="2022-06-25T16:10:27.207" v="9"/>
          <pc:sldLayoutMkLst>
            <pc:docMk/>
            <pc:sldMasterMk cId="3718283813" sldId="2147483878"/>
            <pc:sldLayoutMk cId="1364191306" sldId="2147483877"/>
          </pc:sldLayoutMkLst>
        </pc:sldLayoutChg>
      </pc:sldMasterChg>
      <pc:sldMasterChg chg="add del addSldLayout delSldLayout">
        <pc:chgData name="Ioana Vasiliu (2017455)" userId="S::2017455@student.uwtsd.ac.uk::01b38e56-b3ff-459e-ad89-2ed3d22187d8" providerId="AD" clId="Web-{40171C2C-9E41-4B27-9E40-C09B5C2B3219}" dt="2022-06-25T16:10:01.144" v="7"/>
        <pc:sldMasterMkLst>
          <pc:docMk/>
          <pc:sldMasterMk cId="2894784451" sldId="2147483891"/>
        </pc:sldMasterMkLst>
        <pc:sldLayoutChg chg="add del">
          <pc:chgData name="Ioana Vasiliu (2017455)" userId="S::2017455@student.uwtsd.ac.uk::01b38e56-b3ff-459e-ad89-2ed3d22187d8" providerId="AD" clId="Web-{40171C2C-9E41-4B27-9E40-C09B5C2B3219}" dt="2022-06-25T16:10:01.144" v="7"/>
          <pc:sldLayoutMkLst>
            <pc:docMk/>
            <pc:sldMasterMk cId="2894784451" sldId="2147483891"/>
            <pc:sldLayoutMk cId="1122578006" sldId="2147483880"/>
          </pc:sldLayoutMkLst>
        </pc:sldLayoutChg>
        <pc:sldLayoutChg chg="add del">
          <pc:chgData name="Ioana Vasiliu (2017455)" userId="S::2017455@student.uwtsd.ac.uk::01b38e56-b3ff-459e-ad89-2ed3d22187d8" providerId="AD" clId="Web-{40171C2C-9E41-4B27-9E40-C09B5C2B3219}" dt="2022-06-25T16:10:01.144" v="7"/>
          <pc:sldLayoutMkLst>
            <pc:docMk/>
            <pc:sldMasterMk cId="2894784451" sldId="2147483891"/>
            <pc:sldLayoutMk cId="1319843058" sldId="2147483881"/>
          </pc:sldLayoutMkLst>
        </pc:sldLayoutChg>
        <pc:sldLayoutChg chg="add del">
          <pc:chgData name="Ioana Vasiliu (2017455)" userId="S::2017455@student.uwtsd.ac.uk::01b38e56-b3ff-459e-ad89-2ed3d22187d8" providerId="AD" clId="Web-{40171C2C-9E41-4B27-9E40-C09B5C2B3219}" dt="2022-06-25T16:10:01.144" v="7"/>
          <pc:sldLayoutMkLst>
            <pc:docMk/>
            <pc:sldMasterMk cId="2894784451" sldId="2147483891"/>
            <pc:sldLayoutMk cId="3793616029" sldId="2147483882"/>
          </pc:sldLayoutMkLst>
        </pc:sldLayoutChg>
        <pc:sldLayoutChg chg="add del">
          <pc:chgData name="Ioana Vasiliu (2017455)" userId="S::2017455@student.uwtsd.ac.uk::01b38e56-b3ff-459e-ad89-2ed3d22187d8" providerId="AD" clId="Web-{40171C2C-9E41-4B27-9E40-C09B5C2B3219}" dt="2022-06-25T16:10:01.144" v="7"/>
          <pc:sldLayoutMkLst>
            <pc:docMk/>
            <pc:sldMasterMk cId="2894784451" sldId="2147483891"/>
            <pc:sldLayoutMk cId="350189358" sldId="2147483883"/>
          </pc:sldLayoutMkLst>
        </pc:sldLayoutChg>
        <pc:sldLayoutChg chg="add del">
          <pc:chgData name="Ioana Vasiliu (2017455)" userId="S::2017455@student.uwtsd.ac.uk::01b38e56-b3ff-459e-ad89-2ed3d22187d8" providerId="AD" clId="Web-{40171C2C-9E41-4B27-9E40-C09B5C2B3219}" dt="2022-06-25T16:10:01.144" v="7"/>
          <pc:sldLayoutMkLst>
            <pc:docMk/>
            <pc:sldMasterMk cId="2894784451" sldId="2147483891"/>
            <pc:sldLayoutMk cId="2756091458" sldId="2147483884"/>
          </pc:sldLayoutMkLst>
        </pc:sldLayoutChg>
        <pc:sldLayoutChg chg="add del">
          <pc:chgData name="Ioana Vasiliu (2017455)" userId="S::2017455@student.uwtsd.ac.uk::01b38e56-b3ff-459e-ad89-2ed3d22187d8" providerId="AD" clId="Web-{40171C2C-9E41-4B27-9E40-C09B5C2B3219}" dt="2022-06-25T16:10:01.144" v="7"/>
          <pc:sldLayoutMkLst>
            <pc:docMk/>
            <pc:sldMasterMk cId="2894784451" sldId="2147483891"/>
            <pc:sldLayoutMk cId="843359466" sldId="2147483885"/>
          </pc:sldLayoutMkLst>
        </pc:sldLayoutChg>
        <pc:sldLayoutChg chg="add del">
          <pc:chgData name="Ioana Vasiliu (2017455)" userId="S::2017455@student.uwtsd.ac.uk::01b38e56-b3ff-459e-ad89-2ed3d22187d8" providerId="AD" clId="Web-{40171C2C-9E41-4B27-9E40-C09B5C2B3219}" dt="2022-06-25T16:10:01.144" v="7"/>
          <pc:sldLayoutMkLst>
            <pc:docMk/>
            <pc:sldMasterMk cId="2894784451" sldId="2147483891"/>
            <pc:sldLayoutMk cId="1834559108" sldId="2147483886"/>
          </pc:sldLayoutMkLst>
        </pc:sldLayoutChg>
        <pc:sldLayoutChg chg="add del">
          <pc:chgData name="Ioana Vasiliu (2017455)" userId="S::2017455@student.uwtsd.ac.uk::01b38e56-b3ff-459e-ad89-2ed3d22187d8" providerId="AD" clId="Web-{40171C2C-9E41-4B27-9E40-C09B5C2B3219}" dt="2022-06-25T16:10:01.144" v="7"/>
          <pc:sldLayoutMkLst>
            <pc:docMk/>
            <pc:sldMasterMk cId="2894784451" sldId="2147483891"/>
            <pc:sldLayoutMk cId="2842653827" sldId="2147483887"/>
          </pc:sldLayoutMkLst>
        </pc:sldLayoutChg>
        <pc:sldLayoutChg chg="add del">
          <pc:chgData name="Ioana Vasiliu (2017455)" userId="S::2017455@student.uwtsd.ac.uk::01b38e56-b3ff-459e-ad89-2ed3d22187d8" providerId="AD" clId="Web-{40171C2C-9E41-4B27-9E40-C09B5C2B3219}" dt="2022-06-25T16:10:01.144" v="7"/>
          <pc:sldLayoutMkLst>
            <pc:docMk/>
            <pc:sldMasterMk cId="2894784451" sldId="2147483891"/>
            <pc:sldLayoutMk cId="1649424323" sldId="2147483888"/>
          </pc:sldLayoutMkLst>
        </pc:sldLayoutChg>
        <pc:sldLayoutChg chg="add del">
          <pc:chgData name="Ioana Vasiliu (2017455)" userId="S::2017455@student.uwtsd.ac.uk::01b38e56-b3ff-459e-ad89-2ed3d22187d8" providerId="AD" clId="Web-{40171C2C-9E41-4B27-9E40-C09B5C2B3219}" dt="2022-06-25T16:10:01.144" v="7"/>
          <pc:sldLayoutMkLst>
            <pc:docMk/>
            <pc:sldMasterMk cId="2894784451" sldId="2147483891"/>
            <pc:sldLayoutMk cId="1944946077" sldId="2147483889"/>
          </pc:sldLayoutMkLst>
        </pc:sldLayoutChg>
        <pc:sldLayoutChg chg="add del">
          <pc:chgData name="Ioana Vasiliu (2017455)" userId="S::2017455@student.uwtsd.ac.uk::01b38e56-b3ff-459e-ad89-2ed3d22187d8" providerId="AD" clId="Web-{40171C2C-9E41-4B27-9E40-C09B5C2B3219}" dt="2022-06-25T16:10:01.144" v="7"/>
          <pc:sldLayoutMkLst>
            <pc:docMk/>
            <pc:sldMasterMk cId="2894784451" sldId="2147483891"/>
            <pc:sldLayoutMk cId="1870267522" sldId="2147483890"/>
          </pc:sldLayoutMkLst>
        </pc:sldLayoutChg>
      </pc:sldMasterChg>
      <pc:sldMasterChg chg="add del addSldLayout delSldLayout">
        <pc:chgData name="Ioana Vasiliu (2017455)" userId="S::2017455@student.uwtsd.ac.uk::01b38e56-b3ff-459e-ad89-2ed3d22187d8" providerId="AD" clId="Web-{40171C2C-9E41-4B27-9E40-C09B5C2B3219}" dt="2022-06-25T16:08:49.048" v="1"/>
        <pc:sldMasterMkLst>
          <pc:docMk/>
          <pc:sldMasterMk cId="714075918" sldId="2147483917"/>
        </pc:sldMasterMkLst>
        <pc:sldLayoutChg chg="add del">
          <pc:chgData name="Ioana Vasiliu (2017455)" userId="S::2017455@student.uwtsd.ac.uk::01b38e56-b3ff-459e-ad89-2ed3d22187d8" providerId="AD" clId="Web-{40171C2C-9E41-4B27-9E40-C09B5C2B3219}" dt="2022-06-25T16:08:49.048" v="1"/>
          <pc:sldLayoutMkLst>
            <pc:docMk/>
            <pc:sldMasterMk cId="714075918" sldId="2147483917"/>
            <pc:sldLayoutMk cId="3934934283" sldId="2147483906"/>
          </pc:sldLayoutMkLst>
        </pc:sldLayoutChg>
        <pc:sldLayoutChg chg="add del">
          <pc:chgData name="Ioana Vasiliu (2017455)" userId="S::2017455@student.uwtsd.ac.uk::01b38e56-b3ff-459e-ad89-2ed3d22187d8" providerId="AD" clId="Web-{40171C2C-9E41-4B27-9E40-C09B5C2B3219}" dt="2022-06-25T16:08:49.048" v="1"/>
          <pc:sldLayoutMkLst>
            <pc:docMk/>
            <pc:sldMasterMk cId="714075918" sldId="2147483917"/>
            <pc:sldLayoutMk cId="3337521959" sldId="2147483907"/>
          </pc:sldLayoutMkLst>
        </pc:sldLayoutChg>
        <pc:sldLayoutChg chg="add del">
          <pc:chgData name="Ioana Vasiliu (2017455)" userId="S::2017455@student.uwtsd.ac.uk::01b38e56-b3ff-459e-ad89-2ed3d22187d8" providerId="AD" clId="Web-{40171C2C-9E41-4B27-9E40-C09B5C2B3219}" dt="2022-06-25T16:08:49.048" v="1"/>
          <pc:sldLayoutMkLst>
            <pc:docMk/>
            <pc:sldMasterMk cId="714075918" sldId="2147483917"/>
            <pc:sldLayoutMk cId="275167812" sldId="2147483908"/>
          </pc:sldLayoutMkLst>
        </pc:sldLayoutChg>
        <pc:sldLayoutChg chg="add del">
          <pc:chgData name="Ioana Vasiliu (2017455)" userId="S::2017455@student.uwtsd.ac.uk::01b38e56-b3ff-459e-ad89-2ed3d22187d8" providerId="AD" clId="Web-{40171C2C-9E41-4B27-9E40-C09B5C2B3219}" dt="2022-06-25T16:08:49.048" v="1"/>
          <pc:sldLayoutMkLst>
            <pc:docMk/>
            <pc:sldMasterMk cId="714075918" sldId="2147483917"/>
            <pc:sldLayoutMk cId="2018207187" sldId="2147483909"/>
          </pc:sldLayoutMkLst>
        </pc:sldLayoutChg>
        <pc:sldLayoutChg chg="add del">
          <pc:chgData name="Ioana Vasiliu (2017455)" userId="S::2017455@student.uwtsd.ac.uk::01b38e56-b3ff-459e-ad89-2ed3d22187d8" providerId="AD" clId="Web-{40171C2C-9E41-4B27-9E40-C09B5C2B3219}" dt="2022-06-25T16:08:49.048" v="1"/>
          <pc:sldLayoutMkLst>
            <pc:docMk/>
            <pc:sldMasterMk cId="714075918" sldId="2147483917"/>
            <pc:sldLayoutMk cId="2810943283" sldId="2147483910"/>
          </pc:sldLayoutMkLst>
        </pc:sldLayoutChg>
        <pc:sldLayoutChg chg="add del">
          <pc:chgData name="Ioana Vasiliu (2017455)" userId="S::2017455@student.uwtsd.ac.uk::01b38e56-b3ff-459e-ad89-2ed3d22187d8" providerId="AD" clId="Web-{40171C2C-9E41-4B27-9E40-C09B5C2B3219}" dt="2022-06-25T16:08:49.048" v="1"/>
          <pc:sldLayoutMkLst>
            <pc:docMk/>
            <pc:sldMasterMk cId="714075918" sldId="2147483917"/>
            <pc:sldLayoutMk cId="151379476" sldId="2147483911"/>
          </pc:sldLayoutMkLst>
        </pc:sldLayoutChg>
        <pc:sldLayoutChg chg="add del">
          <pc:chgData name="Ioana Vasiliu (2017455)" userId="S::2017455@student.uwtsd.ac.uk::01b38e56-b3ff-459e-ad89-2ed3d22187d8" providerId="AD" clId="Web-{40171C2C-9E41-4B27-9E40-C09B5C2B3219}" dt="2022-06-25T16:08:49.048" v="1"/>
          <pc:sldLayoutMkLst>
            <pc:docMk/>
            <pc:sldMasterMk cId="714075918" sldId="2147483917"/>
            <pc:sldLayoutMk cId="3077430191" sldId="2147483912"/>
          </pc:sldLayoutMkLst>
        </pc:sldLayoutChg>
        <pc:sldLayoutChg chg="add del">
          <pc:chgData name="Ioana Vasiliu (2017455)" userId="S::2017455@student.uwtsd.ac.uk::01b38e56-b3ff-459e-ad89-2ed3d22187d8" providerId="AD" clId="Web-{40171C2C-9E41-4B27-9E40-C09B5C2B3219}" dt="2022-06-25T16:08:49.048" v="1"/>
          <pc:sldLayoutMkLst>
            <pc:docMk/>
            <pc:sldMasterMk cId="714075918" sldId="2147483917"/>
            <pc:sldLayoutMk cId="2646376540" sldId="2147483913"/>
          </pc:sldLayoutMkLst>
        </pc:sldLayoutChg>
        <pc:sldLayoutChg chg="add del">
          <pc:chgData name="Ioana Vasiliu (2017455)" userId="S::2017455@student.uwtsd.ac.uk::01b38e56-b3ff-459e-ad89-2ed3d22187d8" providerId="AD" clId="Web-{40171C2C-9E41-4B27-9E40-C09B5C2B3219}" dt="2022-06-25T16:08:49.048" v="1"/>
          <pc:sldLayoutMkLst>
            <pc:docMk/>
            <pc:sldMasterMk cId="714075918" sldId="2147483917"/>
            <pc:sldLayoutMk cId="2138869588" sldId="2147483914"/>
          </pc:sldLayoutMkLst>
        </pc:sldLayoutChg>
        <pc:sldLayoutChg chg="add del">
          <pc:chgData name="Ioana Vasiliu (2017455)" userId="S::2017455@student.uwtsd.ac.uk::01b38e56-b3ff-459e-ad89-2ed3d22187d8" providerId="AD" clId="Web-{40171C2C-9E41-4B27-9E40-C09B5C2B3219}" dt="2022-06-25T16:08:49.048" v="1"/>
          <pc:sldLayoutMkLst>
            <pc:docMk/>
            <pc:sldMasterMk cId="714075918" sldId="2147483917"/>
            <pc:sldLayoutMk cId="3225515241" sldId="2147483915"/>
          </pc:sldLayoutMkLst>
        </pc:sldLayoutChg>
        <pc:sldLayoutChg chg="add del">
          <pc:chgData name="Ioana Vasiliu (2017455)" userId="S::2017455@student.uwtsd.ac.uk::01b38e56-b3ff-459e-ad89-2ed3d22187d8" providerId="AD" clId="Web-{40171C2C-9E41-4B27-9E40-C09B5C2B3219}" dt="2022-06-25T16:08:49.048" v="1"/>
          <pc:sldLayoutMkLst>
            <pc:docMk/>
            <pc:sldMasterMk cId="714075918" sldId="2147483917"/>
            <pc:sldLayoutMk cId="1814025376" sldId="2147483916"/>
          </pc:sldLayoutMkLst>
        </pc:sldLayoutChg>
      </pc:sldMasterChg>
      <pc:sldMasterChg chg="add del addSldLayout delSldLayout">
        <pc:chgData name="Ioana Vasiliu (2017455)" userId="S::2017455@student.uwtsd.ac.uk::01b38e56-b3ff-459e-ad89-2ed3d22187d8" providerId="AD" clId="Web-{40171C2C-9E41-4B27-9E40-C09B5C2B3219}" dt="2022-06-25T16:09:22.128" v="5"/>
        <pc:sldMasterMkLst>
          <pc:docMk/>
          <pc:sldMasterMk cId="599868544" sldId="2147483930"/>
        </pc:sldMasterMkLst>
        <pc:sldLayoutChg chg="add del">
          <pc:chgData name="Ioana Vasiliu (2017455)" userId="S::2017455@student.uwtsd.ac.uk::01b38e56-b3ff-459e-ad89-2ed3d22187d8" providerId="AD" clId="Web-{40171C2C-9E41-4B27-9E40-C09B5C2B3219}" dt="2022-06-25T16:09:22.128" v="5"/>
          <pc:sldLayoutMkLst>
            <pc:docMk/>
            <pc:sldMasterMk cId="599868544" sldId="2147483930"/>
            <pc:sldLayoutMk cId="3216690446" sldId="2147483919"/>
          </pc:sldLayoutMkLst>
        </pc:sldLayoutChg>
        <pc:sldLayoutChg chg="add del">
          <pc:chgData name="Ioana Vasiliu (2017455)" userId="S::2017455@student.uwtsd.ac.uk::01b38e56-b3ff-459e-ad89-2ed3d22187d8" providerId="AD" clId="Web-{40171C2C-9E41-4B27-9E40-C09B5C2B3219}" dt="2022-06-25T16:09:22.128" v="5"/>
          <pc:sldLayoutMkLst>
            <pc:docMk/>
            <pc:sldMasterMk cId="599868544" sldId="2147483930"/>
            <pc:sldLayoutMk cId="3748852838" sldId="2147483920"/>
          </pc:sldLayoutMkLst>
        </pc:sldLayoutChg>
        <pc:sldLayoutChg chg="add del">
          <pc:chgData name="Ioana Vasiliu (2017455)" userId="S::2017455@student.uwtsd.ac.uk::01b38e56-b3ff-459e-ad89-2ed3d22187d8" providerId="AD" clId="Web-{40171C2C-9E41-4B27-9E40-C09B5C2B3219}" dt="2022-06-25T16:09:22.128" v="5"/>
          <pc:sldLayoutMkLst>
            <pc:docMk/>
            <pc:sldMasterMk cId="599868544" sldId="2147483930"/>
            <pc:sldLayoutMk cId="163542266" sldId="2147483921"/>
          </pc:sldLayoutMkLst>
        </pc:sldLayoutChg>
        <pc:sldLayoutChg chg="add del">
          <pc:chgData name="Ioana Vasiliu (2017455)" userId="S::2017455@student.uwtsd.ac.uk::01b38e56-b3ff-459e-ad89-2ed3d22187d8" providerId="AD" clId="Web-{40171C2C-9E41-4B27-9E40-C09B5C2B3219}" dt="2022-06-25T16:09:22.128" v="5"/>
          <pc:sldLayoutMkLst>
            <pc:docMk/>
            <pc:sldMasterMk cId="599868544" sldId="2147483930"/>
            <pc:sldLayoutMk cId="2159964107" sldId="2147483922"/>
          </pc:sldLayoutMkLst>
        </pc:sldLayoutChg>
        <pc:sldLayoutChg chg="add del">
          <pc:chgData name="Ioana Vasiliu (2017455)" userId="S::2017455@student.uwtsd.ac.uk::01b38e56-b3ff-459e-ad89-2ed3d22187d8" providerId="AD" clId="Web-{40171C2C-9E41-4B27-9E40-C09B5C2B3219}" dt="2022-06-25T16:09:22.128" v="5"/>
          <pc:sldLayoutMkLst>
            <pc:docMk/>
            <pc:sldMasterMk cId="599868544" sldId="2147483930"/>
            <pc:sldLayoutMk cId="1740628311" sldId="2147483923"/>
          </pc:sldLayoutMkLst>
        </pc:sldLayoutChg>
        <pc:sldLayoutChg chg="add del">
          <pc:chgData name="Ioana Vasiliu (2017455)" userId="S::2017455@student.uwtsd.ac.uk::01b38e56-b3ff-459e-ad89-2ed3d22187d8" providerId="AD" clId="Web-{40171C2C-9E41-4B27-9E40-C09B5C2B3219}" dt="2022-06-25T16:09:22.128" v="5"/>
          <pc:sldLayoutMkLst>
            <pc:docMk/>
            <pc:sldMasterMk cId="599868544" sldId="2147483930"/>
            <pc:sldLayoutMk cId="1700707284" sldId="2147483924"/>
          </pc:sldLayoutMkLst>
        </pc:sldLayoutChg>
        <pc:sldLayoutChg chg="add del">
          <pc:chgData name="Ioana Vasiliu (2017455)" userId="S::2017455@student.uwtsd.ac.uk::01b38e56-b3ff-459e-ad89-2ed3d22187d8" providerId="AD" clId="Web-{40171C2C-9E41-4B27-9E40-C09B5C2B3219}" dt="2022-06-25T16:09:22.128" v="5"/>
          <pc:sldLayoutMkLst>
            <pc:docMk/>
            <pc:sldMasterMk cId="599868544" sldId="2147483930"/>
            <pc:sldLayoutMk cId="2572523376" sldId="2147483925"/>
          </pc:sldLayoutMkLst>
        </pc:sldLayoutChg>
        <pc:sldLayoutChg chg="add del">
          <pc:chgData name="Ioana Vasiliu (2017455)" userId="S::2017455@student.uwtsd.ac.uk::01b38e56-b3ff-459e-ad89-2ed3d22187d8" providerId="AD" clId="Web-{40171C2C-9E41-4B27-9E40-C09B5C2B3219}" dt="2022-06-25T16:09:22.128" v="5"/>
          <pc:sldLayoutMkLst>
            <pc:docMk/>
            <pc:sldMasterMk cId="599868544" sldId="2147483930"/>
            <pc:sldLayoutMk cId="250874906" sldId="2147483926"/>
          </pc:sldLayoutMkLst>
        </pc:sldLayoutChg>
        <pc:sldLayoutChg chg="add del">
          <pc:chgData name="Ioana Vasiliu (2017455)" userId="S::2017455@student.uwtsd.ac.uk::01b38e56-b3ff-459e-ad89-2ed3d22187d8" providerId="AD" clId="Web-{40171C2C-9E41-4B27-9E40-C09B5C2B3219}" dt="2022-06-25T16:09:22.128" v="5"/>
          <pc:sldLayoutMkLst>
            <pc:docMk/>
            <pc:sldMasterMk cId="599868544" sldId="2147483930"/>
            <pc:sldLayoutMk cId="102051529" sldId="2147483927"/>
          </pc:sldLayoutMkLst>
        </pc:sldLayoutChg>
        <pc:sldLayoutChg chg="add del">
          <pc:chgData name="Ioana Vasiliu (2017455)" userId="S::2017455@student.uwtsd.ac.uk::01b38e56-b3ff-459e-ad89-2ed3d22187d8" providerId="AD" clId="Web-{40171C2C-9E41-4B27-9E40-C09B5C2B3219}" dt="2022-06-25T16:09:22.128" v="5"/>
          <pc:sldLayoutMkLst>
            <pc:docMk/>
            <pc:sldMasterMk cId="599868544" sldId="2147483930"/>
            <pc:sldLayoutMk cId="87292502" sldId="2147483928"/>
          </pc:sldLayoutMkLst>
        </pc:sldLayoutChg>
        <pc:sldLayoutChg chg="add del">
          <pc:chgData name="Ioana Vasiliu (2017455)" userId="S::2017455@student.uwtsd.ac.uk::01b38e56-b3ff-459e-ad89-2ed3d22187d8" providerId="AD" clId="Web-{40171C2C-9E41-4B27-9E40-C09B5C2B3219}" dt="2022-06-25T16:09:22.128" v="5"/>
          <pc:sldLayoutMkLst>
            <pc:docMk/>
            <pc:sldMasterMk cId="599868544" sldId="2147483930"/>
            <pc:sldLayoutMk cId="251678875" sldId="2147483929"/>
          </pc:sldLayoutMkLst>
        </pc:sldLayoutChg>
      </pc:sldMasterChg>
      <pc:sldMasterChg chg="add del addSldLayout delSldLayout">
        <pc:chgData name="Ioana Vasiliu (2017455)" userId="S::2017455@student.uwtsd.ac.uk::01b38e56-b3ff-459e-ad89-2ed3d22187d8" providerId="AD" clId="Web-{40171C2C-9E41-4B27-9E40-C09B5C2B3219}" dt="2022-06-25T16:09:07.361" v="3"/>
        <pc:sldMasterMkLst>
          <pc:docMk/>
          <pc:sldMasterMk cId="1426103911" sldId="2147483936"/>
        </pc:sldMasterMkLst>
        <pc:sldLayoutChg chg="add del">
          <pc:chgData name="Ioana Vasiliu (2017455)" userId="S::2017455@student.uwtsd.ac.uk::01b38e56-b3ff-459e-ad89-2ed3d22187d8" providerId="AD" clId="Web-{40171C2C-9E41-4B27-9E40-C09B5C2B3219}" dt="2022-06-25T16:09:07.361" v="3"/>
          <pc:sldLayoutMkLst>
            <pc:docMk/>
            <pc:sldMasterMk cId="1426103911" sldId="2147483936"/>
            <pc:sldLayoutMk cId="3583663941" sldId="2147483919"/>
          </pc:sldLayoutMkLst>
        </pc:sldLayoutChg>
        <pc:sldLayoutChg chg="add del">
          <pc:chgData name="Ioana Vasiliu (2017455)" userId="S::2017455@student.uwtsd.ac.uk::01b38e56-b3ff-459e-ad89-2ed3d22187d8" providerId="AD" clId="Web-{40171C2C-9E41-4B27-9E40-C09B5C2B3219}" dt="2022-06-25T16:09:07.361" v="3"/>
          <pc:sldLayoutMkLst>
            <pc:docMk/>
            <pc:sldMasterMk cId="1426103911" sldId="2147483936"/>
            <pc:sldLayoutMk cId="1652844558" sldId="2147483920"/>
          </pc:sldLayoutMkLst>
        </pc:sldLayoutChg>
        <pc:sldLayoutChg chg="add del">
          <pc:chgData name="Ioana Vasiliu (2017455)" userId="S::2017455@student.uwtsd.ac.uk::01b38e56-b3ff-459e-ad89-2ed3d22187d8" providerId="AD" clId="Web-{40171C2C-9E41-4B27-9E40-C09B5C2B3219}" dt="2022-06-25T16:09:07.361" v="3"/>
          <pc:sldLayoutMkLst>
            <pc:docMk/>
            <pc:sldMasterMk cId="1426103911" sldId="2147483936"/>
            <pc:sldLayoutMk cId="7275339" sldId="2147483921"/>
          </pc:sldLayoutMkLst>
        </pc:sldLayoutChg>
        <pc:sldLayoutChg chg="add del">
          <pc:chgData name="Ioana Vasiliu (2017455)" userId="S::2017455@student.uwtsd.ac.uk::01b38e56-b3ff-459e-ad89-2ed3d22187d8" providerId="AD" clId="Web-{40171C2C-9E41-4B27-9E40-C09B5C2B3219}" dt="2022-06-25T16:09:07.361" v="3"/>
          <pc:sldLayoutMkLst>
            <pc:docMk/>
            <pc:sldMasterMk cId="1426103911" sldId="2147483936"/>
            <pc:sldLayoutMk cId="2582976895" sldId="2147483922"/>
          </pc:sldLayoutMkLst>
        </pc:sldLayoutChg>
        <pc:sldLayoutChg chg="add del">
          <pc:chgData name="Ioana Vasiliu (2017455)" userId="S::2017455@student.uwtsd.ac.uk::01b38e56-b3ff-459e-ad89-2ed3d22187d8" providerId="AD" clId="Web-{40171C2C-9E41-4B27-9E40-C09B5C2B3219}" dt="2022-06-25T16:09:07.361" v="3"/>
          <pc:sldLayoutMkLst>
            <pc:docMk/>
            <pc:sldMasterMk cId="1426103911" sldId="2147483936"/>
            <pc:sldLayoutMk cId="3037848184" sldId="2147483923"/>
          </pc:sldLayoutMkLst>
        </pc:sldLayoutChg>
        <pc:sldLayoutChg chg="add del">
          <pc:chgData name="Ioana Vasiliu (2017455)" userId="S::2017455@student.uwtsd.ac.uk::01b38e56-b3ff-459e-ad89-2ed3d22187d8" providerId="AD" clId="Web-{40171C2C-9E41-4B27-9E40-C09B5C2B3219}" dt="2022-06-25T16:09:07.361" v="3"/>
          <pc:sldLayoutMkLst>
            <pc:docMk/>
            <pc:sldMasterMk cId="1426103911" sldId="2147483936"/>
            <pc:sldLayoutMk cId="3090257366" sldId="2147483924"/>
          </pc:sldLayoutMkLst>
        </pc:sldLayoutChg>
        <pc:sldLayoutChg chg="add del">
          <pc:chgData name="Ioana Vasiliu (2017455)" userId="S::2017455@student.uwtsd.ac.uk::01b38e56-b3ff-459e-ad89-2ed3d22187d8" providerId="AD" clId="Web-{40171C2C-9E41-4B27-9E40-C09B5C2B3219}" dt="2022-06-25T16:09:07.361" v="3"/>
          <pc:sldLayoutMkLst>
            <pc:docMk/>
            <pc:sldMasterMk cId="1426103911" sldId="2147483936"/>
            <pc:sldLayoutMk cId="151330925" sldId="2147483925"/>
          </pc:sldLayoutMkLst>
        </pc:sldLayoutChg>
        <pc:sldLayoutChg chg="add del">
          <pc:chgData name="Ioana Vasiliu (2017455)" userId="S::2017455@student.uwtsd.ac.uk::01b38e56-b3ff-459e-ad89-2ed3d22187d8" providerId="AD" clId="Web-{40171C2C-9E41-4B27-9E40-C09B5C2B3219}" dt="2022-06-25T16:09:07.361" v="3"/>
          <pc:sldLayoutMkLst>
            <pc:docMk/>
            <pc:sldMasterMk cId="1426103911" sldId="2147483936"/>
            <pc:sldLayoutMk cId="1999111367" sldId="2147483926"/>
          </pc:sldLayoutMkLst>
        </pc:sldLayoutChg>
        <pc:sldLayoutChg chg="add del">
          <pc:chgData name="Ioana Vasiliu (2017455)" userId="S::2017455@student.uwtsd.ac.uk::01b38e56-b3ff-459e-ad89-2ed3d22187d8" providerId="AD" clId="Web-{40171C2C-9E41-4B27-9E40-C09B5C2B3219}" dt="2022-06-25T16:09:07.361" v="3"/>
          <pc:sldLayoutMkLst>
            <pc:docMk/>
            <pc:sldMasterMk cId="1426103911" sldId="2147483936"/>
            <pc:sldLayoutMk cId="2495705563" sldId="2147483927"/>
          </pc:sldLayoutMkLst>
        </pc:sldLayoutChg>
        <pc:sldLayoutChg chg="add del">
          <pc:chgData name="Ioana Vasiliu (2017455)" userId="S::2017455@student.uwtsd.ac.uk::01b38e56-b3ff-459e-ad89-2ed3d22187d8" providerId="AD" clId="Web-{40171C2C-9E41-4B27-9E40-C09B5C2B3219}" dt="2022-06-25T16:09:07.361" v="3"/>
          <pc:sldLayoutMkLst>
            <pc:docMk/>
            <pc:sldMasterMk cId="1426103911" sldId="2147483936"/>
            <pc:sldLayoutMk cId="3374372868" sldId="2147483928"/>
          </pc:sldLayoutMkLst>
        </pc:sldLayoutChg>
        <pc:sldLayoutChg chg="add del">
          <pc:chgData name="Ioana Vasiliu (2017455)" userId="S::2017455@student.uwtsd.ac.uk::01b38e56-b3ff-459e-ad89-2ed3d22187d8" providerId="AD" clId="Web-{40171C2C-9E41-4B27-9E40-C09B5C2B3219}" dt="2022-06-25T16:09:07.361" v="3"/>
          <pc:sldLayoutMkLst>
            <pc:docMk/>
            <pc:sldMasterMk cId="1426103911" sldId="2147483936"/>
            <pc:sldLayoutMk cId="2024339546" sldId="2147483929"/>
          </pc:sldLayoutMkLst>
        </pc:sldLayoutChg>
        <pc:sldLayoutChg chg="add del">
          <pc:chgData name="Ioana Vasiliu (2017455)" userId="S::2017455@student.uwtsd.ac.uk::01b38e56-b3ff-459e-ad89-2ed3d22187d8" providerId="AD" clId="Web-{40171C2C-9E41-4B27-9E40-C09B5C2B3219}" dt="2022-06-25T16:09:07.361" v="3"/>
          <pc:sldLayoutMkLst>
            <pc:docMk/>
            <pc:sldMasterMk cId="1426103911" sldId="2147483936"/>
            <pc:sldLayoutMk cId="1732453720" sldId="2147483930"/>
          </pc:sldLayoutMkLst>
        </pc:sldLayoutChg>
        <pc:sldLayoutChg chg="add del">
          <pc:chgData name="Ioana Vasiliu (2017455)" userId="S::2017455@student.uwtsd.ac.uk::01b38e56-b3ff-459e-ad89-2ed3d22187d8" providerId="AD" clId="Web-{40171C2C-9E41-4B27-9E40-C09B5C2B3219}" dt="2022-06-25T16:09:07.361" v="3"/>
          <pc:sldLayoutMkLst>
            <pc:docMk/>
            <pc:sldMasterMk cId="1426103911" sldId="2147483936"/>
            <pc:sldLayoutMk cId="231636157" sldId="2147483931"/>
          </pc:sldLayoutMkLst>
        </pc:sldLayoutChg>
        <pc:sldLayoutChg chg="add del">
          <pc:chgData name="Ioana Vasiliu (2017455)" userId="S::2017455@student.uwtsd.ac.uk::01b38e56-b3ff-459e-ad89-2ed3d22187d8" providerId="AD" clId="Web-{40171C2C-9E41-4B27-9E40-C09B5C2B3219}" dt="2022-06-25T16:09:07.361" v="3"/>
          <pc:sldLayoutMkLst>
            <pc:docMk/>
            <pc:sldMasterMk cId="1426103911" sldId="2147483936"/>
            <pc:sldLayoutMk cId="324655529" sldId="2147483932"/>
          </pc:sldLayoutMkLst>
        </pc:sldLayoutChg>
        <pc:sldLayoutChg chg="add del">
          <pc:chgData name="Ioana Vasiliu (2017455)" userId="S::2017455@student.uwtsd.ac.uk::01b38e56-b3ff-459e-ad89-2ed3d22187d8" providerId="AD" clId="Web-{40171C2C-9E41-4B27-9E40-C09B5C2B3219}" dt="2022-06-25T16:09:07.361" v="3"/>
          <pc:sldLayoutMkLst>
            <pc:docMk/>
            <pc:sldMasterMk cId="1426103911" sldId="2147483936"/>
            <pc:sldLayoutMk cId="3980172414" sldId="2147483933"/>
          </pc:sldLayoutMkLst>
        </pc:sldLayoutChg>
        <pc:sldLayoutChg chg="add del">
          <pc:chgData name="Ioana Vasiliu (2017455)" userId="S::2017455@student.uwtsd.ac.uk::01b38e56-b3ff-459e-ad89-2ed3d22187d8" providerId="AD" clId="Web-{40171C2C-9E41-4B27-9E40-C09B5C2B3219}" dt="2022-06-25T16:09:07.361" v="3"/>
          <pc:sldLayoutMkLst>
            <pc:docMk/>
            <pc:sldMasterMk cId="1426103911" sldId="2147483936"/>
            <pc:sldLayoutMk cId="2147346298" sldId="2147483934"/>
          </pc:sldLayoutMkLst>
        </pc:sldLayoutChg>
        <pc:sldLayoutChg chg="add del">
          <pc:chgData name="Ioana Vasiliu (2017455)" userId="S::2017455@student.uwtsd.ac.uk::01b38e56-b3ff-459e-ad89-2ed3d22187d8" providerId="AD" clId="Web-{40171C2C-9E41-4B27-9E40-C09B5C2B3219}" dt="2022-06-25T16:09:07.361" v="3"/>
          <pc:sldLayoutMkLst>
            <pc:docMk/>
            <pc:sldMasterMk cId="1426103911" sldId="2147483936"/>
            <pc:sldLayoutMk cId="2055734761" sldId="2147483935"/>
          </pc:sldLayoutMkLst>
        </pc:sldLayoutChg>
      </pc:sldMasterChg>
      <pc:sldMasterChg chg="add del addSldLayout delSldLayout">
        <pc:chgData name="Ioana Vasiliu (2017455)" userId="S::2017455@student.uwtsd.ac.uk::01b38e56-b3ff-459e-ad89-2ed3d22187d8" providerId="AD" clId="Web-{40171C2C-9E41-4B27-9E40-C09B5C2B3219}" dt="2022-06-25T16:13:05.054" v="64"/>
        <pc:sldMasterMkLst>
          <pc:docMk/>
          <pc:sldMasterMk cId="448302115" sldId="2147483943"/>
        </pc:sldMasterMkLst>
        <pc:sldLayoutChg chg="add del">
          <pc:chgData name="Ioana Vasiliu (2017455)" userId="S::2017455@student.uwtsd.ac.uk::01b38e56-b3ff-459e-ad89-2ed3d22187d8" providerId="AD" clId="Web-{40171C2C-9E41-4B27-9E40-C09B5C2B3219}" dt="2022-06-25T16:13:05.054" v="64"/>
          <pc:sldLayoutMkLst>
            <pc:docMk/>
            <pc:sldMasterMk cId="448302115" sldId="2147483943"/>
            <pc:sldLayoutMk cId="3993754556" sldId="2147483932"/>
          </pc:sldLayoutMkLst>
        </pc:sldLayoutChg>
        <pc:sldLayoutChg chg="add del">
          <pc:chgData name="Ioana Vasiliu (2017455)" userId="S::2017455@student.uwtsd.ac.uk::01b38e56-b3ff-459e-ad89-2ed3d22187d8" providerId="AD" clId="Web-{40171C2C-9E41-4B27-9E40-C09B5C2B3219}" dt="2022-06-25T16:13:05.054" v="64"/>
          <pc:sldLayoutMkLst>
            <pc:docMk/>
            <pc:sldMasterMk cId="448302115" sldId="2147483943"/>
            <pc:sldLayoutMk cId="3708897819" sldId="2147483933"/>
          </pc:sldLayoutMkLst>
        </pc:sldLayoutChg>
        <pc:sldLayoutChg chg="add del">
          <pc:chgData name="Ioana Vasiliu (2017455)" userId="S::2017455@student.uwtsd.ac.uk::01b38e56-b3ff-459e-ad89-2ed3d22187d8" providerId="AD" clId="Web-{40171C2C-9E41-4B27-9E40-C09B5C2B3219}" dt="2022-06-25T16:13:05.054" v="64"/>
          <pc:sldLayoutMkLst>
            <pc:docMk/>
            <pc:sldMasterMk cId="448302115" sldId="2147483943"/>
            <pc:sldLayoutMk cId="319032401" sldId="2147483934"/>
          </pc:sldLayoutMkLst>
        </pc:sldLayoutChg>
        <pc:sldLayoutChg chg="add del">
          <pc:chgData name="Ioana Vasiliu (2017455)" userId="S::2017455@student.uwtsd.ac.uk::01b38e56-b3ff-459e-ad89-2ed3d22187d8" providerId="AD" clId="Web-{40171C2C-9E41-4B27-9E40-C09B5C2B3219}" dt="2022-06-25T16:13:05.054" v="64"/>
          <pc:sldLayoutMkLst>
            <pc:docMk/>
            <pc:sldMasterMk cId="448302115" sldId="2147483943"/>
            <pc:sldLayoutMk cId="160415152" sldId="2147483935"/>
          </pc:sldLayoutMkLst>
        </pc:sldLayoutChg>
        <pc:sldLayoutChg chg="add del">
          <pc:chgData name="Ioana Vasiliu (2017455)" userId="S::2017455@student.uwtsd.ac.uk::01b38e56-b3ff-459e-ad89-2ed3d22187d8" providerId="AD" clId="Web-{40171C2C-9E41-4B27-9E40-C09B5C2B3219}" dt="2022-06-25T16:13:05.054" v="64"/>
          <pc:sldLayoutMkLst>
            <pc:docMk/>
            <pc:sldMasterMk cId="448302115" sldId="2147483943"/>
            <pc:sldLayoutMk cId="3525391355" sldId="2147483936"/>
          </pc:sldLayoutMkLst>
        </pc:sldLayoutChg>
        <pc:sldLayoutChg chg="add del">
          <pc:chgData name="Ioana Vasiliu (2017455)" userId="S::2017455@student.uwtsd.ac.uk::01b38e56-b3ff-459e-ad89-2ed3d22187d8" providerId="AD" clId="Web-{40171C2C-9E41-4B27-9E40-C09B5C2B3219}" dt="2022-06-25T16:13:05.054" v="64"/>
          <pc:sldLayoutMkLst>
            <pc:docMk/>
            <pc:sldMasterMk cId="448302115" sldId="2147483943"/>
            <pc:sldLayoutMk cId="4185490554" sldId="2147483937"/>
          </pc:sldLayoutMkLst>
        </pc:sldLayoutChg>
        <pc:sldLayoutChg chg="add del">
          <pc:chgData name="Ioana Vasiliu (2017455)" userId="S::2017455@student.uwtsd.ac.uk::01b38e56-b3ff-459e-ad89-2ed3d22187d8" providerId="AD" clId="Web-{40171C2C-9E41-4B27-9E40-C09B5C2B3219}" dt="2022-06-25T16:13:05.054" v="64"/>
          <pc:sldLayoutMkLst>
            <pc:docMk/>
            <pc:sldMasterMk cId="448302115" sldId="2147483943"/>
            <pc:sldLayoutMk cId="1157434665" sldId="2147483938"/>
          </pc:sldLayoutMkLst>
        </pc:sldLayoutChg>
        <pc:sldLayoutChg chg="add del">
          <pc:chgData name="Ioana Vasiliu (2017455)" userId="S::2017455@student.uwtsd.ac.uk::01b38e56-b3ff-459e-ad89-2ed3d22187d8" providerId="AD" clId="Web-{40171C2C-9E41-4B27-9E40-C09B5C2B3219}" dt="2022-06-25T16:13:05.054" v="64"/>
          <pc:sldLayoutMkLst>
            <pc:docMk/>
            <pc:sldMasterMk cId="448302115" sldId="2147483943"/>
            <pc:sldLayoutMk cId="1525126017" sldId="2147483939"/>
          </pc:sldLayoutMkLst>
        </pc:sldLayoutChg>
        <pc:sldLayoutChg chg="add del">
          <pc:chgData name="Ioana Vasiliu (2017455)" userId="S::2017455@student.uwtsd.ac.uk::01b38e56-b3ff-459e-ad89-2ed3d22187d8" providerId="AD" clId="Web-{40171C2C-9E41-4B27-9E40-C09B5C2B3219}" dt="2022-06-25T16:13:05.054" v="64"/>
          <pc:sldLayoutMkLst>
            <pc:docMk/>
            <pc:sldMasterMk cId="448302115" sldId="2147483943"/>
            <pc:sldLayoutMk cId="1315319587" sldId="2147483940"/>
          </pc:sldLayoutMkLst>
        </pc:sldLayoutChg>
        <pc:sldLayoutChg chg="add del">
          <pc:chgData name="Ioana Vasiliu (2017455)" userId="S::2017455@student.uwtsd.ac.uk::01b38e56-b3ff-459e-ad89-2ed3d22187d8" providerId="AD" clId="Web-{40171C2C-9E41-4B27-9E40-C09B5C2B3219}" dt="2022-06-25T16:13:05.054" v="64"/>
          <pc:sldLayoutMkLst>
            <pc:docMk/>
            <pc:sldMasterMk cId="448302115" sldId="2147483943"/>
            <pc:sldLayoutMk cId="3495277593" sldId="2147483941"/>
          </pc:sldLayoutMkLst>
        </pc:sldLayoutChg>
        <pc:sldLayoutChg chg="add del">
          <pc:chgData name="Ioana Vasiliu (2017455)" userId="S::2017455@student.uwtsd.ac.uk::01b38e56-b3ff-459e-ad89-2ed3d22187d8" providerId="AD" clId="Web-{40171C2C-9E41-4B27-9E40-C09B5C2B3219}" dt="2022-06-25T16:13:05.054" v="64"/>
          <pc:sldLayoutMkLst>
            <pc:docMk/>
            <pc:sldMasterMk cId="448302115" sldId="2147483943"/>
            <pc:sldLayoutMk cId="435370441" sldId="2147483942"/>
          </pc:sldLayoutMkLst>
        </pc:sldLayoutChg>
      </pc:sldMasterChg>
      <pc:sldMasterChg chg="add del addSldLayout delSldLayout">
        <pc:chgData name="Ioana Vasiliu (2017455)" userId="S::2017455@student.uwtsd.ac.uk::01b38e56-b3ff-459e-ad89-2ed3d22187d8" providerId="AD" clId="Web-{40171C2C-9E41-4B27-9E40-C09B5C2B3219}" dt="2022-06-25T16:12:30.319" v="55"/>
        <pc:sldMasterMkLst>
          <pc:docMk/>
          <pc:sldMasterMk cId="1230234725" sldId="2147483967"/>
        </pc:sldMasterMkLst>
        <pc:sldLayoutChg chg="add del">
          <pc:chgData name="Ioana Vasiliu (2017455)" userId="S::2017455@student.uwtsd.ac.uk::01b38e56-b3ff-459e-ad89-2ed3d22187d8" providerId="AD" clId="Web-{40171C2C-9E41-4B27-9E40-C09B5C2B3219}" dt="2022-06-25T16:12:30.319" v="55"/>
          <pc:sldLayoutMkLst>
            <pc:docMk/>
            <pc:sldMasterMk cId="1230234725" sldId="2147483967"/>
            <pc:sldLayoutMk cId="3657319902" sldId="2147483956"/>
          </pc:sldLayoutMkLst>
        </pc:sldLayoutChg>
        <pc:sldLayoutChg chg="add del">
          <pc:chgData name="Ioana Vasiliu (2017455)" userId="S::2017455@student.uwtsd.ac.uk::01b38e56-b3ff-459e-ad89-2ed3d22187d8" providerId="AD" clId="Web-{40171C2C-9E41-4B27-9E40-C09B5C2B3219}" dt="2022-06-25T16:12:30.319" v="55"/>
          <pc:sldLayoutMkLst>
            <pc:docMk/>
            <pc:sldMasterMk cId="1230234725" sldId="2147483967"/>
            <pc:sldLayoutMk cId="311311274" sldId="2147483957"/>
          </pc:sldLayoutMkLst>
        </pc:sldLayoutChg>
        <pc:sldLayoutChg chg="add del">
          <pc:chgData name="Ioana Vasiliu (2017455)" userId="S::2017455@student.uwtsd.ac.uk::01b38e56-b3ff-459e-ad89-2ed3d22187d8" providerId="AD" clId="Web-{40171C2C-9E41-4B27-9E40-C09B5C2B3219}" dt="2022-06-25T16:12:30.319" v="55"/>
          <pc:sldLayoutMkLst>
            <pc:docMk/>
            <pc:sldMasterMk cId="1230234725" sldId="2147483967"/>
            <pc:sldLayoutMk cId="287272758" sldId="2147483958"/>
          </pc:sldLayoutMkLst>
        </pc:sldLayoutChg>
        <pc:sldLayoutChg chg="add del">
          <pc:chgData name="Ioana Vasiliu (2017455)" userId="S::2017455@student.uwtsd.ac.uk::01b38e56-b3ff-459e-ad89-2ed3d22187d8" providerId="AD" clId="Web-{40171C2C-9E41-4B27-9E40-C09B5C2B3219}" dt="2022-06-25T16:12:30.319" v="55"/>
          <pc:sldLayoutMkLst>
            <pc:docMk/>
            <pc:sldMasterMk cId="1230234725" sldId="2147483967"/>
            <pc:sldLayoutMk cId="2630778438" sldId="2147483959"/>
          </pc:sldLayoutMkLst>
        </pc:sldLayoutChg>
        <pc:sldLayoutChg chg="add del">
          <pc:chgData name="Ioana Vasiliu (2017455)" userId="S::2017455@student.uwtsd.ac.uk::01b38e56-b3ff-459e-ad89-2ed3d22187d8" providerId="AD" clId="Web-{40171C2C-9E41-4B27-9E40-C09B5C2B3219}" dt="2022-06-25T16:12:30.319" v="55"/>
          <pc:sldLayoutMkLst>
            <pc:docMk/>
            <pc:sldMasterMk cId="1230234725" sldId="2147483967"/>
            <pc:sldLayoutMk cId="1845758411" sldId="2147483960"/>
          </pc:sldLayoutMkLst>
        </pc:sldLayoutChg>
        <pc:sldLayoutChg chg="add del">
          <pc:chgData name="Ioana Vasiliu (2017455)" userId="S::2017455@student.uwtsd.ac.uk::01b38e56-b3ff-459e-ad89-2ed3d22187d8" providerId="AD" clId="Web-{40171C2C-9E41-4B27-9E40-C09B5C2B3219}" dt="2022-06-25T16:12:30.319" v="55"/>
          <pc:sldLayoutMkLst>
            <pc:docMk/>
            <pc:sldMasterMk cId="1230234725" sldId="2147483967"/>
            <pc:sldLayoutMk cId="3372071840" sldId="2147483961"/>
          </pc:sldLayoutMkLst>
        </pc:sldLayoutChg>
        <pc:sldLayoutChg chg="add del">
          <pc:chgData name="Ioana Vasiliu (2017455)" userId="S::2017455@student.uwtsd.ac.uk::01b38e56-b3ff-459e-ad89-2ed3d22187d8" providerId="AD" clId="Web-{40171C2C-9E41-4B27-9E40-C09B5C2B3219}" dt="2022-06-25T16:12:30.319" v="55"/>
          <pc:sldLayoutMkLst>
            <pc:docMk/>
            <pc:sldMasterMk cId="1230234725" sldId="2147483967"/>
            <pc:sldLayoutMk cId="1885122116" sldId="2147483962"/>
          </pc:sldLayoutMkLst>
        </pc:sldLayoutChg>
        <pc:sldLayoutChg chg="add del">
          <pc:chgData name="Ioana Vasiliu (2017455)" userId="S::2017455@student.uwtsd.ac.uk::01b38e56-b3ff-459e-ad89-2ed3d22187d8" providerId="AD" clId="Web-{40171C2C-9E41-4B27-9E40-C09B5C2B3219}" dt="2022-06-25T16:12:30.319" v="55"/>
          <pc:sldLayoutMkLst>
            <pc:docMk/>
            <pc:sldMasterMk cId="1230234725" sldId="2147483967"/>
            <pc:sldLayoutMk cId="2571551341" sldId="2147483963"/>
          </pc:sldLayoutMkLst>
        </pc:sldLayoutChg>
        <pc:sldLayoutChg chg="add del">
          <pc:chgData name="Ioana Vasiliu (2017455)" userId="S::2017455@student.uwtsd.ac.uk::01b38e56-b3ff-459e-ad89-2ed3d22187d8" providerId="AD" clId="Web-{40171C2C-9E41-4B27-9E40-C09B5C2B3219}" dt="2022-06-25T16:12:30.319" v="55"/>
          <pc:sldLayoutMkLst>
            <pc:docMk/>
            <pc:sldMasterMk cId="1230234725" sldId="2147483967"/>
            <pc:sldLayoutMk cId="3735293057" sldId="2147483964"/>
          </pc:sldLayoutMkLst>
        </pc:sldLayoutChg>
        <pc:sldLayoutChg chg="add del">
          <pc:chgData name="Ioana Vasiliu (2017455)" userId="S::2017455@student.uwtsd.ac.uk::01b38e56-b3ff-459e-ad89-2ed3d22187d8" providerId="AD" clId="Web-{40171C2C-9E41-4B27-9E40-C09B5C2B3219}" dt="2022-06-25T16:12:30.319" v="55"/>
          <pc:sldLayoutMkLst>
            <pc:docMk/>
            <pc:sldMasterMk cId="1230234725" sldId="2147483967"/>
            <pc:sldLayoutMk cId="2758050473" sldId="2147483965"/>
          </pc:sldLayoutMkLst>
        </pc:sldLayoutChg>
        <pc:sldLayoutChg chg="add del">
          <pc:chgData name="Ioana Vasiliu (2017455)" userId="S::2017455@student.uwtsd.ac.uk::01b38e56-b3ff-459e-ad89-2ed3d22187d8" providerId="AD" clId="Web-{40171C2C-9E41-4B27-9E40-C09B5C2B3219}" dt="2022-06-25T16:12:30.319" v="55"/>
          <pc:sldLayoutMkLst>
            <pc:docMk/>
            <pc:sldMasterMk cId="1230234725" sldId="2147483967"/>
            <pc:sldLayoutMk cId="2878354338" sldId="2147483966"/>
          </pc:sldLayoutMkLst>
        </pc:sldLayoutChg>
      </pc:sldMasterChg>
      <pc:sldMasterChg chg="add del addSldLayout delSldLayout">
        <pc:chgData name="Ioana Vasiliu (2017455)" userId="S::2017455@student.uwtsd.ac.uk::01b38e56-b3ff-459e-ad89-2ed3d22187d8" providerId="AD" clId="Web-{40171C2C-9E41-4B27-9E40-C09B5C2B3219}" dt="2022-06-25T16:16:06.449" v="192"/>
        <pc:sldMasterMkLst>
          <pc:docMk/>
          <pc:sldMasterMk cId="248945172" sldId="2147483980"/>
        </pc:sldMasterMkLst>
        <pc:sldLayoutChg chg="add del">
          <pc:chgData name="Ioana Vasiliu (2017455)" userId="S::2017455@student.uwtsd.ac.uk::01b38e56-b3ff-459e-ad89-2ed3d22187d8" providerId="AD" clId="Web-{40171C2C-9E41-4B27-9E40-C09B5C2B3219}" dt="2022-06-25T16:16:06.449" v="192"/>
          <pc:sldLayoutMkLst>
            <pc:docMk/>
            <pc:sldMasterMk cId="248945172" sldId="2147483980"/>
            <pc:sldLayoutMk cId="1696396002" sldId="2147483969"/>
          </pc:sldLayoutMkLst>
        </pc:sldLayoutChg>
        <pc:sldLayoutChg chg="add del">
          <pc:chgData name="Ioana Vasiliu (2017455)" userId="S::2017455@student.uwtsd.ac.uk::01b38e56-b3ff-459e-ad89-2ed3d22187d8" providerId="AD" clId="Web-{40171C2C-9E41-4B27-9E40-C09B5C2B3219}" dt="2022-06-25T16:16:06.449" v="192"/>
          <pc:sldLayoutMkLst>
            <pc:docMk/>
            <pc:sldMasterMk cId="248945172" sldId="2147483980"/>
            <pc:sldLayoutMk cId="2871400310" sldId="2147483970"/>
          </pc:sldLayoutMkLst>
        </pc:sldLayoutChg>
        <pc:sldLayoutChg chg="add del">
          <pc:chgData name="Ioana Vasiliu (2017455)" userId="S::2017455@student.uwtsd.ac.uk::01b38e56-b3ff-459e-ad89-2ed3d22187d8" providerId="AD" clId="Web-{40171C2C-9E41-4B27-9E40-C09B5C2B3219}" dt="2022-06-25T16:16:06.449" v="192"/>
          <pc:sldLayoutMkLst>
            <pc:docMk/>
            <pc:sldMasterMk cId="248945172" sldId="2147483980"/>
            <pc:sldLayoutMk cId="2118254747" sldId="2147483971"/>
          </pc:sldLayoutMkLst>
        </pc:sldLayoutChg>
        <pc:sldLayoutChg chg="add del">
          <pc:chgData name="Ioana Vasiliu (2017455)" userId="S::2017455@student.uwtsd.ac.uk::01b38e56-b3ff-459e-ad89-2ed3d22187d8" providerId="AD" clId="Web-{40171C2C-9E41-4B27-9E40-C09B5C2B3219}" dt="2022-06-25T16:16:06.449" v="192"/>
          <pc:sldLayoutMkLst>
            <pc:docMk/>
            <pc:sldMasterMk cId="248945172" sldId="2147483980"/>
            <pc:sldLayoutMk cId="373415155" sldId="2147483972"/>
          </pc:sldLayoutMkLst>
        </pc:sldLayoutChg>
        <pc:sldLayoutChg chg="add del">
          <pc:chgData name="Ioana Vasiliu (2017455)" userId="S::2017455@student.uwtsd.ac.uk::01b38e56-b3ff-459e-ad89-2ed3d22187d8" providerId="AD" clId="Web-{40171C2C-9E41-4B27-9E40-C09B5C2B3219}" dt="2022-06-25T16:16:06.449" v="192"/>
          <pc:sldLayoutMkLst>
            <pc:docMk/>
            <pc:sldMasterMk cId="248945172" sldId="2147483980"/>
            <pc:sldLayoutMk cId="2965245218" sldId="2147483973"/>
          </pc:sldLayoutMkLst>
        </pc:sldLayoutChg>
        <pc:sldLayoutChg chg="add del">
          <pc:chgData name="Ioana Vasiliu (2017455)" userId="S::2017455@student.uwtsd.ac.uk::01b38e56-b3ff-459e-ad89-2ed3d22187d8" providerId="AD" clId="Web-{40171C2C-9E41-4B27-9E40-C09B5C2B3219}" dt="2022-06-25T16:16:06.449" v="192"/>
          <pc:sldLayoutMkLst>
            <pc:docMk/>
            <pc:sldMasterMk cId="248945172" sldId="2147483980"/>
            <pc:sldLayoutMk cId="1260384682" sldId="2147483974"/>
          </pc:sldLayoutMkLst>
        </pc:sldLayoutChg>
        <pc:sldLayoutChg chg="add del">
          <pc:chgData name="Ioana Vasiliu (2017455)" userId="S::2017455@student.uwtsd.ac.uk::01b38e56-b3ff-459e-ad89-2ed3d22187d8" providerId="AD" clId="Web-{40171C2C-9E41-4B27-9E40-C09B5C2B3219}" dt="2022-06-25T16:16:06.449" v="192"/>
          <pc:sldLayoutMkLst>
            <pc:docMk/>
            <pc:sldMasterMk cId="248945172" sldId="2147483980"/>
            <pc:sldLayoutMk cId="166089849" sldId="2147483975"/>
          </pc:sldLayoutMkLst>
        </pc:sldLayoutChg>
        <pc:sldLayoutChg chg="add del">
          <pc:chgData name="Ioana Vasiliu (2017455)" userId="S::2017455@student.uwtsd.ac.uk::01b38e56-b3ff-459e-ad89-2ed3d22187d8" providerId="AD" clId="Web-{40171C2C-9E41-4B27-9E40-C09B5C2B3219}" dt="2022-06-25T16:16:06.449" v="192"/>
          <pc:sldLayoutMkLst>
            <pc:docMk/>
            <pc:sldMasterMk cId="248945172" sldId="2147483980"/>
            <pc:sldLayoutMk cId="1683641825" sldId="2147483976"/>
          </pc:sldLayoutMkLst>
        </pc:sldLayoutChg>
        <pc:sldLayoutChg chg="add del">
          <pc:chgData name="Ioana Vasiliu (2017455)" userId="S::2017455@student.uwtsd.ac.uk::01b38e56-b3ff-459e-ad89-2ed3d22187d8" providerId="AD" clId="Web-{40171C2C-9E41-4B27-9E40-C09B5C2B3219}" dt="2022-06-25T16:16:06.449" v="192"/>
          <pc:sldLayoutMkLst>
            <pc:docMk/>
            <pc:sldMasterMk cId="248945172" sldId="2147483980"/>
            <pc:sldLayoutMk cId="2791034725" sldId="2147483977"/>
          </pc:sldLayoutMkLst>
        </pc:sldLayoutChg>
        <pc:sldLayoutChg chg="add del">
          <pc:chgData name="Ioana Vasiliu (2017455)" userId="S::2017455@student.uwtsd.ac.uk::01b38e56-b3ff-459e-ad89-2ed3d22187d8" providerId="AD" clId="Web-{40171C2C-9E41-4B27-9E40-C09B5C2B3219}" dt="2022-06-25T16:16:06.449" v="192"/>
          <pc:sldLayoutMkLst>
            <pc:docMk/>
            <pc:sldMasterMk cId="248945172" sldId="2147483980"/>
            <pc:sldLayoutMk cId="1812747830" sldId="2147483978"/>
          </pc:sldLayoutMkLst>
        </pc:sldLayoutChg>
        <pc:sldLayoutChg chg="add del">
          <pc:chgData name="Ioana Vasiliu (2017455)" userId="S::2017455@student.uwtsd.ac.uk::01b38e56-b3ff-459e-ad89-2ed3d22187d8" providerId="AD" clId="Web-{40171C2C-9E41-4B27-9E40-C09B5C2B3219}" dt="2022-06-25T16:16:06.449" v="192"/>
          <pc:sldLayoutMkLst>
            <pc:docMk/>
            <pc:sldMasterMk cId="248945172" sldId="2147483980"/>
            <pc:sldLayoutMk cId="2966791321" sldId="2147483979"/>
          </pc:sldLayoutMkLst>
        </pc:sldLayoutChg>
      </pc:sldMasterChg>
      <pc:sldMasterChg chg="add del addSldLayout delSldLayout">
        <pc:chgData name="Ioana Vasiliu (2017455)" userId="S::2017455@student.uwtsd.ac.uk::01b38e56-b3ff-459e-ad89-2ed3d22187d8" providerId="AD" clId="Web-{40171C2C-9E41-4B27-9E40-C09B5C2B3219}" dt="2022-06-25T16:24:32.304" v="249"/>
        <pc:sldMasterMkLst>
          <pc:docMk/>
          <pc:sldMasterMk cId="959417872" sldId="2147483981"/>
        </pc:sldMasterMkLst>
        <pc:sldLayoutChg chg="add del">
          <pc:chgData name="Ioana Vasiliu (2017455)" userId="S::2017455@student.uwtsd.ac.uk::01b38e56-b3ff-459e-ad89-2ed3d22187d8" providerId="AD" clId="Web-{40171C2C-9E41-4B27-9E40-C09B5C2B3219}" dt="2022-06-25T16:24:32.304" v="249"/>
          <pc:sldLayoutMkLst>
            <pc:docMk/>
            <pc:sldMasterMk cId="959417872" sldId="2147483981"/>
            <pc:sldLayoutMk cId="3116221953" sldId="2147483982"/>
          </pc:sldLayoutMkLst>
        </pc:sldLayoutChg>
        <pc:sldLayoutChg chg="add del">
          <pc:chgData name="Ioana Vasiliu (2017455)" userId="S::2017455@student.uwtsd.ac.uk::01b38e56-b3ff-459e-ad89-2ed3d22187d8" providerId="AD" clId="Web-{40171C2C-9E41-4B27-9E40-C09B5C2B3219}" dt="2022-06-25T16:24:32.304" v="249"/>
          <pc:sldLayoutMkLst>
            <pc:docMk/>
            <pc:sldMasterMk cId="959417872" sldId="2147483981"/>
            <pc:sldLayoutMk cId="3521228018" sldId="2147483983"/>
          </pc:sldLayoutMkLst>
        </pc:sldLayoutChg>
        <pc:sldLayoutChg chg="add del">
          <pc:chgData name="Ioana Vasiliu (2017455)" userId="S::2017455@student.uwtsd.ac.uk::01b38e56-b3ff-459e-ad89-2ed3d22187d8" providerId="AD" clId="Web-{40171C2C-9E41-4B27-9E40-C09B5C2B3219}" dt="2022-06-25T16:24:32.304" v="249"/>
          <pc:sldLayoutMkLst>
            <pc:docMk/>
            <pc:sldMasterMk cId="959417872" sldId="2147483981"/>
            <pc:sldLayoutMk cId="1298747298" sldId="2147483984"/>
          </pc:sldLayoutMkLst>
        </pc:sldLayoutChg>
        <pc:sldLayoutChg chg="add del">
          <pc:chgData name="Ioana Vasiliu (2017455)" userId="S::2017455@student.uwtsd.ac.uk::01b38e56-b3ff-459e-ad89-2ed3d22187d8" providerId="AD" clId="Web-{40171C2C-9E41-4B27-9E40-C09B5C2B3219}" dt="2022-06-25T16:24:32.304" v="249"/>
          <pc:sldLayoutMkLst>
            <pc:docMk/>
            <pc:sldMasterMk cId="959417872" sldId="2147483981"/>
            <pc:sldLayoutMk cId="1998916618" sldId="2147483985"/>
          </pc:sldLayoutMkLst>
        </pc:sldLayoutChg>
        <pc:sldLayoutChg chg="add del">
          <pc:chgData name="Ioana Vasiliu (2017455)" userId="S::2017455@student.uwtsd.ac.uk::01b38e56-b3ff-459e-ad89-2ed3d22187d8" providerId="AD" clId="Web-{40171C2C-9E41-4B27-9E40-C09B5C2B3219}" dt="2022-06-25T16:24:32.304" v="249"/>
          <pc:sldLayoutMkLst>
            <pc:docMk/>
            <pc:sldMasterMk cId="959417872" sldId="2147483981"/>
            <pc:sldLayoutMk cId="2348514782" sldId="2147483986"/>
          </pc:sldLayoutMkLst>
        </pc:sldLayoutChg>
        <pc:sldLayoutChg chg="add del">
          <pc:chgData name="Ioana Vasiliu (2017455)" userId="S::2017455@student.uwtsd.ac.uk::01b38e56-b3ff-459e-ad89-2ed3d22187d8" providerId="AD" clId="Web-{40171C2C-9E41-4B27-9E40-C09B5C2B3219}" dt="2022-06-25T16:24:32.304" v="249"/>
          <pc:sldLayoutMkLst>
            <pc:docMk/>
            <pc:sldMasterMk cId="959417872" sldId="2147483981"/>
            <pc:sldLayoutMk cId="1013532850" sldId="2147483987"/>
          </pc:sldLayoutMkLst>
        </pc:sldLayoutChg>
        <pc:sldLayoutChg chg="add del">
          <pc:chgData name="Ioana Vasiliu (2017455)" userId="S::2017455@student.uwtsd.ac.uk::01b38e56-b3ff-459e-ad89-2ed3d22187d8" providerId="AD" clId="Web-{40171C2C-9E41-4B27-9E40-C09B5C2B3219}" dt="2022-06-25T16:24:32.304" v="249"/>
          <pc:sldLayoutMkLst>
            <pc:docMk/>
            <pc:sldMasterMk cId="959417872" sldId="2147483981"/>
            <pc:sldLayoutMk cId="1668489058" sldId="2147483988"/>
          </pc:sldLayoutMkLst>
        </pc:sldLayoutChg>
        <pc:sldLayoutChg chg="add del">
          <pc:chgData name="Ioana Vasiliu (2017455)" userId="S::2017455@student.uwtsd.ac.uk::01b38e56-b3ff-459e-ad89-2ed3d22187d8" providerId="AD" clId="Web-{40171C2C-9E41-4B27-9E40-C09B5C2B3219}" dt="2022-06-25T16:24:32.304" v="249"/>
          <pc:sldLayoutMkLst>
            <pc:docMk/>
            <pc:sldMasterMk cId="959417872" sldId="2147483981"/>
            <pc:sldLayoutMk cId="4154177461" sldId="2147483989"/>
          </pc:sldLayoutMkLst>
        </pc:sldLayoutChg>
        <pc:sldLayoutChg chg="add del">
          <pc:chgData name="Ioana Vasiliu (2017455)" userId="S::2017455@student.uwtsd.ac.uk::01b38e56-b3ff-459e-ad89-2ed3d22187d8" providerId="AD" clId="Web-{40171C2C-9E41-4B27-9E40-C09B5C2B3219}" dt="2022-06-25T16:24:32.304" v="249"/>
          <pc:sldLayoutMkLst>
            <pc:docMk/>
            <pc:sldMasterMk cId="959417872" sldId="2147483981"/>
            <pc:sldLayoutMk cId="3404582846" sldId="2147483990"/>
          </pc:sldLayoutMkLst>
        </pc:sldLayoutChg>
        <pc:sldLayoutChg chg="add del">
          <pc:chgData name="Ioana Vasiliu (2017455)" userId="S::2017455@student.uwtsd.ac.uk::01b38e56-b3ff-459e-ad89-2ed3d22187d8" providerId="AD" clId="Web-{40171C2C-9E41-4B27-9E40-C09B5C2B3219}" dt="2022-06-25T16:24:32.304" v="249"/>
          <pc:sldLayoutMkLst>
            <pc:docMk/>
            <pc:sldMasterMk cId="959417872" sldId="2147483981"/>
            <pc:sldLayoutMk cId="1975009125" sldId="2147483991"/>
          </pc:sldLayoutMkLst>
        </pc:sldLayoutChg>
        <pc:sldLayoutChg chg="add del">
          <pc:chgData name="Ioana Vasiliu (2017455)" userId="S::2017455@student.uwtsd.ac.uk::01b38e56-b3ff-459e-ad89-2ed3d22187d8" providerId="AD" clId="Web-{40171C2C-9E41-4B27-9E40-C09B5C2B3219}" dt="2022-06-25T16:24:32.304" v="249"/>
          <pc:sldLayoutMkLst>
            <pc:docMk/>
            <pc:sldMasterMk cId="959417872" sldId="2147483981"/>
            <pc:sldLayoutMk cId="3751091101" sldId="2147483992"/>
          </pc:sldLayoutMkLst>
        </pc:sldLayoutChg>
      </pc:sldMasterChg>
      <pc:sldMasterChg chg="add del addSldLayout delSldLayout">
        <pc:chgData name="Ioana Vasiliu (2017455)" userId="S::2017455@student.uwtsd.ac.uk::01b38e56-b3ff-459e-ad89-2ed3d22187d8" providerId="AD" clId="Web-{40171C2C-9E41-4B27-9E40-C09B5C2B3219}" dt="2022-06-25T16:22:03.801" v="234"/>
        <pc:sldMasterMkLst>
          <pc:docMk/>
          <pc:sldMasterMk cId="1660652225" sldId="2147483993"/>
        </pc:sldMasterMkLst>
        <pc:sldLayoutChg chg="add del">
          <pc:chgData name="Ioana Vasiliu (2017455)" userId="S::2017455@student.uwtsd.ac.uk::01b38e56-b3ff-459e-ad89-2ed3d22187d8" providerId="AD" clId="Web-{40171C2C-9E41-4B27-9E40-C09B5C2B3219}" dt="2022-06-25T16:22:03.801" v="234"/>
          <pc:sldLayoutMkLst>
            <pc:docMk/>
            <pc:sldMasterMk cId="1660652225" sldId="2147483993"/>
            <pc:sldLayoutMk cId="3388436384" sldId="2147483994"/>
          </pc:sldLayoutMkLst>
        </pc:sldLayoutChg>
        <pc:sldLayoutChg chg="add del">
          <pc:chgData name="Ioana Vasiliu (2017455)" userId="S::2017455@student.uwtsd.ac.uk::01b38e56-b3ff-459e-ad89-2ed3d22187d8" providerId="AD" clId="Web-{40171C2C-9E41-4B27-9E40-C09B5C2B3219}" dt="2022-06-25T16:22:03.801" v="234"/>
          <pc:sldLayoutMkLst>
            <pc:docMk/>
            <pc:sldMasterMk cId="1660652225" sldId="2147483993"/>
            <pc:sldLayoutMk cId="3876335468" sldId="2147483995"/>
          </pc:sldLayoutMkLst>
        </pc:sldLayoutChg>
        <pc:sldLayoutChg chg="add del">
          <pc:chgData name="Ioana Vasiliu (2017455)" userId="S::2017455@student.uwtsd.ac.uk::01b38e56-b3ff-459e-ad89-2ed3d22187d8" providerId="AD" clId="Web-{40171C2C-9E41-4B27-9E40-C09B5C2B3219}" dt="2022-06-25T16:22:03.801" v="234"/>
          <pc:sldLayoutMkLst>
            <pc:docMk/>
            <pc:sldMasterMk cId="1660652225" sldId="2147483993"/>
            <pc:sldLayoutMk cId="703924749" sldId="2147483996"/>
          </pc:sldLayoutMkLst>
        </pc:sldLayoutChg>
        <pc:sldLayoutChg chg="add del">
          <pc:chgData name="Ioana Vasiliu (2017455)" userId="S::2017455@student.uwtsd.ac.uk::01b38e56-b3ff-459e-ad89-2ed3d22187d8" providerId="AD" clId="Web-{40171C2C-9E41-4B27-9E40-C09B5C2B3219}" dt="2022-06-25T16:22:03.801" v="234"/>
          <pc:sldLayoutMkLst>
            <pc:docMk/>
            <pc:sldMasterMk cId="1660652225" sldId="2147483993"/>
            <pc:sldLayoutMk cId="3707133501" sldId="2147483997"/>
          </pc:sldLayoutMkLst>
        </pc:sldLayoutChg>
        <pc:sldLayoutChg chg="add del">
          <pc:chgData name="Ioana Vasiliu (2017455)" userId="S::2017455@student.uwtsd.ac.uk::01b38e56-b3ff-459e-ad89-2ed3d22187d8" providerId="AD" clId="Web-{40171C2C-9E41-4B27-9E40-C09B5C2B3219}" dt="2022-06-25T16:22:03.801" v="234"/>
          <pc:sldLayoutMkLst>
            <pc:docMk/>
            <pc:sldMasterMk cId="1660652225" sldId="2147483993"/>
            <pc:sldLayoutMk cId="1499160707" sldId="2147483998"/>
          </pc:sldLayoutMkLst>
        </pc:sldLayoutChg>
        <pc:sldLayoutChg chg="add del">
          <pc:chgData name="Ioana Vasiliu (2017455)" userId="S::2017455@student.uwtsd.ac.uk::01b38e56-b3ff-459e-ad89-2ed3d22187d8" providerId="AD" clId="Web-{40171C2C-9E41-4B27-9E40-C09B5C2B3219}" dt="2022-06-25T16:22:03.801" v="234"/>
          <pc:sldLayoutMkLst>
            <pc:docMk/>
            <pc:sldMasterMk cId="1660652225" sldId="2147483993"/>
            <pc:sldLayoutMk cId="2117452422" sldId="2147483999"/>
          </pc:sldLayoutMkLst>
        </pc:sldLayoutChg>
        <pc:sldLayoutChg chg="add del">
          <pc:chgData name="Ioana Vasiliu (2017455)" userId="S::2017455@student.uwtsd.ac.uk::01b38e56-b3ff-459e-ad89-2ed3d22187d8" providerId="AD" clId="Web-{40171C2C-9E41-4B27-9E40-C09B5C2B3219}" dt="2022-06-25T16:22:03.801" v="234"/>
          <pc:sldLayoutMkLst>
            <pc:docMk/>
            <pc:sldMasterMk cId="1660652225" sldId="2147483993"/>
            <pc:sldLayoutMk cId="3700751253" sldId="2147484000"/>
          </pc:sldLayoutMkLst>
        </pc:sldLayoutChg>
        <pc:sldLayoutChg chg="add del">
          <pc:chgData name="Ioana Vasiliu (2017455)" userId="S::2017455@student.uwtsd.ac.uk::01b38e56-b3ff-459e-ad89-2ed3d22187d8" providerId="AD" clId="Web-{40171C2C-9E41-4B27-9E40-C09B5C2B3219}" dt="2022-06-25T16:22:03.801" v="234"/>
          <pc:sldLayoutMkLst>
            <pc:docMk/>
            <pc:sldMasterMk cId="1660652225" sldId="2147483993"/>
            <pc:sldLayoutMk cId="4024338745" sldId="2147484001"/>
          </pc:sldLayoutMkLst>
        </pc:sldLayoutChg>
        <pc:sldLayoutChg chg="add del">
          <pc:chgData name="Ioana Vasiliu (2017455)" userId="S::2017455@student.uwtsd.ac.uk::01b38e56-b3ff-459e-ad89-2ed3d22187d8" providerId="AD" clId="Web-{40171C2C-9E41-4B27-9E40-C09B5C2B3219}" dt="2022-06-25T16:22:03.801" v="234"/>
          <pc:sldLayoutMkLst>
            <pc:docMk/>
            <pc:sldMasterMk cId="1660652225" sldId="2147483993"/>
            <pc:sldLayoutMk cId="2457901663" sldId="2147484002"/>
          </pc:sldLayoutMkLst>
        </pc:sldLayoutChg>
        <pc:sldLayoutChg chg="add del">
          <pc:chgData name="Ioana Vasiliu (2017455)" userId="S::2017455@student.uwtsd.ac.uk::01b38e56-b3ff-459e-ad89-2ed3d22187d8" providerId="AD" clId="Web-{40171C2C-9E41-4B27-9E40-C09B5C2B3219}" dt="2022-06-25T16:22:03.801" v="234"/>
          <pc:sldLayoutMkLst>
            <pc:docMk/>
            <pc:sldMasterMk cId="1660652225" sldId="2147483993"/>
            <pc:sldLayoutMk cId="4068222199" sldId="2147484003"/>
          </pc:sldLayoutMkLst>
        </pc:sldLayoutChg>
        <pc:sldLayoutChg chg="add del">
          <pc:chgData name="Ioana Vasiliu (2017455)" userId="S::2017455@student.uwtsd.ac.uk::01b38e56-b3ff-459e-ad89-2ed3d22187d8" providerId="AD" clId="Web-{40171C2C-9E41-4B27-9E40-C09B5C2B3219}" dt="2022-06-25T16:22:03.801" v="234"/>
          <pc:sldLayoutMkLst>
            <pc:docMk/>
            <pc:sldMasterMk cId="1660652225" sldId="2147483993"/>
            <pc:sldLayoutMk cId="1060305819" sldId="2147484004"/>
          </pc:sldLayoutMkLst>
        </pc:sldLayoutChg>
      </pc:sldMasterChg>
      <pc:sldMasterChg chg="add del addSldLayout delSldLayout">
        <pc:chgData name="Ioana Vasiliu (2017455)" userId="S::2017455@student.uwtsd.ac.uk::01b38e56-b3ff-459e-ad89-2ed3d22187d8" providerId="AD" clId="Web-{40171C2C-9E41-4B27-9E40-C09B5C2B3219}" dt="2022-06-25T16:12:37.085" v="57"/>
        <pc:sldMasterMkLst>
          <pc:docMk/>
          <pc:sldMasterMk cId="2397883488" sldId="2147483993"/>
        </pc:sldMasterMkLst>
        <pc:sldLayoutChg chg="add del">
          <pc:chgData name="Ioana Vasiliu (2017455)" userId="S::2017455@student.uwtsd.ac.uk::01b38e56-b3ff-459e-ad89-2ed3d22187d8" providerId="AD" clId="Web-{40171C2C-9E41-4B27-9E40-C09B5C2B3219}" dt="2022-06-25T16:12:37.085" v="57"/>
          <pc:sldLayoutMkLst>
            <pc:docMk/>
            <pc:sldMasterMk cId="2397883488" sldId="2147483993"/>
            <pc:sldLayoutMk cId="2580974737" sldId="2147483982"/>
          </pc:sldLayoutMkLst>
        </pc:sldLayoutChg>
        <pc:sldLayoutChg chg="add del">
          <pc:chgData name="Ioana Vasiliu (2017455)" userId="S::2017455@student.uwtsd.ac.uk::01b38e56-b3ff-459e-ad89-2ed3d22187d8" providerId="AD" clId="Web-{40171C2C-9E41-4B27-9E40-C09B5C2B3219}" dt="2022-06-25T16:12:37.085" v="57"/>
          <pc:sldLayoutMkLst>
            <pc:docMk/>
            <pc:sldMasterMk cId="2397883488" sldId="2147483993"/>
            <pc:sldLayoutMk cId="3527538524" sldId="2147483983"/>
          </pc:sldLayoutMkLst>
        </pc:sldLayoutChg>
        <pc:sldLayoutChg chg="add del">
          <pc:chgData name="Ioana Vasiliu (2017455)" userId="S::2017455@student.uwtsd.ac.uk::01b38e56-b3ff-459e-ad89-2ed3d22187d8" providerId="AD" clId="Web-{40171C2C-9E41-4B27-9E40-C09B5C2B3219}" dt="2022-06-25T16:12:37.085" v="57"/>
          <pc:sldLayoutMkLst>
            <pc:docMk/>
            <pc:sldMasterMk cId="2397883488" sldId="2147483993"/>
            <pc:sldLayoutMk cId="4188271203" sldId="2147483984"/>
          </pc:sldLayoutMkLst>
        </pc:sldLayoutChg>
        <pc:sldLayoutChg chg="add del">
          <pc:chgData name="Ioana Vasiliu (2017455)" userId="S::2017455@student.uwtsd.ac.uk::01b38e56-b3ff-459e-ad89-2ed3d22187d8" providerId="AD" clId="Web-{40171C2C-9E41-4B27-9E40-C09B5C2B3219}" dt="2022-06-25T16:12:37.085" v="57"/>
          <pc:sldLayoutMkLst>
            <pc:docMk/>
            <pc:sldMasterMk cId="2397883488" sldId="2147483993"/>
            <pc:sldLayoutMk cId="3658788077" sldId="2147483985"/>
          </pc:sldLayoutMkLst>
        </pc:sldLayoutChg>
        <pc:sldLayoutChg chg="add del">
          <pc:chgData name="Ioana Vasiliu (2017455)" userId="S::2017455@student.uwtsd.ac.uk::01b38e56-b3ff-459e-ad89-2ed3d22187d8" providerId="AD" clId="Web-{40171C2C-9E41-4B27-9E40-C09B5C2B3219}" dt="2022-06-25T16:12:37.085" v="57"/>
          <pc:sldLayoutMkLst>
            <pc:docMk/>
            <pc:sldMasterMk cId="2397883488" sldId="2147483993"/>
            <pc:sldLayoutMk cId="3904537715" sldId="2147483986"/>
          </pc:sldLayoutMkLst>
        </pc:sldLayoutChg>
        <pc:sldLayoutChg chg="add del">
          <pc:chgData name="Ioana Vasiliu (2017455)" userId="S::2017455@student.uwtsd.ac.uk::01b38e56-b3ff-459e-ad89-2ed3d22187d8" providerId="AD" clId="Web-{40171C2C-9E41-4B27-9E40-C09B5C2B3219}" dt="2022-06-25T16:12:37.085" v="57"/>
          <pc:sldLayoutMkLst>
            <pc:docMk/>
            <pc:sldMasterMk cId="2397883488" sldId="2147483993"/>
            <pc:sldLayoutMk cId="3719435231" sldId="2147483987"/>
          </pc:sldLayoutMkLst>
        </pc:sldLayoutChg>
        <pc:sldLayoutChg chg="add del">
          <pc:chgData name="Ioana Vasiliu (2017455)" userId="S::2017455@student.uwtsd.ac.uk::01b38e56-b3ff-459e-ad89-2ed3d22187d8" providerId="AD" clId="Web-{40171C2C-9E41-4B27-9E40-C09B5C2B3219}" dt="2022-06-25T16:12:37.085" v="57"/>
          <pc:sldLayoutMkLst>
            <pc:docMk/>
            <pc:sldMasterMk cId="2397883488" sldId="2147483993"/>
            <pc:sldLayoutMk cId="655309060" sldId="2147483988"/>
          </pc:sldLayoutMkLst>
        </pc:sldLayoutChg>
        <pc:sldLayoutChg chg="add del">
          <pc:chgData name="Ioana Vasiliu (2017455)" userId="S::2017455@student.uwtsd.ac.uk::01b38e56-b3ff-459e-ad89-2ed3d22187d8" providerId="AD" clId="Web-{40171C2C-9E41-4B27-9E40-C09B5C2B3219}" dt="2022-06-25T16:12:37.085" v="57"/>
          <pc:sldLayoutMkLst>
            <pc:docMk/>
            <pc:sldMasterMk cId="2397883488" sldId="2147483993"/>
            <pc:sldLayoutMk cId="1045302038" sldId="2147483989"/>
          </pc:sldLayoutMkLst>
        </pc:sldLayoutChg>
        <pc:sldLayoutChg chg="add del">
          <pc:chgData name="Ioana Vasiliu (2017455)" userId="S::2017455@student.uwtsd.ac.uk::01b38e56-b3ff-459e-ad89-2ed3d22187d8" providerId="AD" clId="Web-{40171C2C-9E41-4B27-9E40-C09B5C2B3219}" dt="2022-06-25T16:12:37.085" v="57"/>
          <pc:sldLayoutMkLst>
            <pc:docMk/>
            <pc:sldMasterMk cId="2397883488" sldId="2147483993"/>
            <pc:sldLayoutMk cId="1681618342" sldId="2147483990"/>
          </pc:sldLayoutMkLst>
        </pc:sldLayoutChg>
        <pc:sldLayoutChg chg="add del">
          <pc:chgData name="Ioana Vasiliu (2017455)" userId="S::2017455@student.uwtsd.ac.uk::01b38e56-b3ff-459e-ad89-2ed3d22187d8" providerId="AD" clId="Web-{40171C2C-9E41-4B27-9E40-C09B5C2B3219}" dt="2022-06-25T16:12:37.085" v="57"/>
          <pc:sldLayoutMkLst>
            <pc:docMk/>
            <pc:sldMasterMk cId="2397883488" sldId="2147483993"/>
            <pc:sldLayoutMk cId="2904617228" sldId="2147483991"/>
          </pc:sldLayoutMkLst>
        </pc:sldLayoutChg>
        <pc:sldLayoutChg chg="add del">
          <pc:chgData name="Ioana Vasiliu (2017455)" userId="S::2017455@student.uwtsd.ac.uk::01b38e56-b3ff-459e-ad89-2ed3d22187d8" providerId="AD" clId="Web-{40171C2C-9E41-4B27-9E40-C09B5C2B3219}" dt="2022-06-25T16:12:37.085" v="57"/>
          <pc:sldLayoutMkLst>
            <pc:docMk/>
            <pc:sldMasterMk cId="2397883488" sldId="2147483993"/>
            <pc:sldLayoutMk cId="3946916502" sldId="2147483992"/>
          </pc:sldLayoutMkLst>
        </pc:sldLayoutChg>
      </pc:sldMasterChg>
      <pc:sldMasterChg chg="add del addSldLayout delSldLayout">
        <pc:chgData name="Ioana Vasiliu (2017455)" userId="S::2017455@student.uwtsd.ac.uk::01b38e56-b3ff-459e-ad89-2ed3d22187d8" providerId="AD" clId="Web-{40171C2C-9E41-4B27-9E40-C09B5C2B3219}" dt="2022-06-25T16:13:05.023" v="63"/>
        <pc:sldMasterMkLst>
          <pc:docMk/>
          <pc:sldMasterMk cId="1966490676" sldId="2147484006"/>
        </pc:sldMasterMkLst>
        <pc:sldLayoutChg chg="add del">
          <pc:chgData name="Ioana Vasiliu (2017455)" userId="S::2017455@student.uwtsd.ac.uk::01b38e56-b3ff-459e-ad89-2ed3d22187d8" providerId="AD" clId="Web-{40171C2C-9E41-4B27-9E40-C09B5C2B3219}" dt="2022-06-25T16:13:05.023" v="63"/>
          <pc:sldLayoutMkLst>
            <pc:docMk/>
            <pc:sldMasterMk cId="1966490676" sldId="2147484006"/>
            <pc:sldLayoutMk cId="3333723749" sldId="2147483995"/>
          </pc:sldLayoutMkLst>
        </pc:sldLayoutChg>
        <pc:sldLayoutChg chg="add del">
          <pc:chgData name="Ioana Vasiliu (2017455)" userId="S::2017455@student.uwtsd.ac.uk::01b38e56-b3ff-459e-ad89-2ed3d22187d8" providerId="AD" clId="Web-{40171C2C-9E41-4B27-9E40-C09B5C2B3219}" dt="2022-06-25T16:13:05.023" v="63"/>
          <pc:sldLayoutMkLst>
            <pc:docMk/>
            <pc:sldMasterMk cId="1966490676" sldId="2147484006"/>
            <pc:sldLayoutMk cId="1721583310" sldId="2147483996"/>
          </pc:sldLayoutMkLst>
        </pc:sldLayoutChg>
        <pc:sldLayoutChg chg="add del">
          <pc:chgData name="Ioana Vasiliu (2017455)" userId="S::2017455@student.uwtsd.ac.uk::01b38e56-b3ff-459e-ad89-2ed3d22187d8" providerId="AD" clId="Web-{40171C2C-9E41-4B27-9E40-C09B5C2B3219}" dt="2022-06-25T16:13:05.023" v="63"/>
          <pc:sldLayoutMkLst>
            <pc:docMk/>
            <pc:sldMasterMk cId="1966490676" sldId="2147484006"/>
            <pc:sldLayoutMk cId="3920086122" sldId="2147483997"/>
          </pc:sldLayoutMkLst>
        </pc:sldLayoutChg>
        <pc:sldLayoutChg chg="add del">
          <pc:chgData name="Ioana Vasiliu (2017455)" userId="S::2017455@student.uwtsd.ac.uk::01b38e56-b3ff-459e-ad89-2ed3d22187d8" providerId="AD" clId="Web-{40171C2C-9E41-4B27-9E40-C09B5C2B3219}" dt="2022-06-25T16:13:05.023" v="63"/>
          <pc:sldLayoutMkLst>
            <pc:docMk/>
            <pc:sldMasterMk cId="1966490676" sldId="2147484006"/>
            <pc:sldLayoutMk cId="3989054215" sldId="2147483998"/>
          </pc:sldLayoutMkLst>
        </pc:sldLayoutChg>
        <pc:sldLayoutChg chg="add del">
          <pc:chgData name="Ioana Vasiliu (2017455)" userId="S::2017455@student.uwtsd.ac.uk::01b38e56-b3ff-459e-ad89-2ed3d22187d8" providerId="AD" clId="Web-{40171C2C-9E41-4B27-9E40-C09B5C2B3219}" dt="2022-06-25T16:13:05.023" v="63"/>
          <pc:sldLayoutMkLst>
            <pc:docMk/>
            <pc:sldMasterMk cId="1966490676" sldId="2147484006"/>
            <pc:sldLayoutMk cId="1010402268" sldId="2147483999"/>
          </pc:sldLayoutMkLst>
        </pc:sldLayoutChg>
        <pc:sldLayoutChg chg="add del">
          <pc:chgData name="Ioana Vasiliu (2017455)" userId="S::2017455@student.uwtsd.ac.uk::01b38e56-b3ff-459e-ad89-2ed3d22187d8" providerId="AD" clId="Web-{40171C2C-9E41-4B27-9E40-C09B5C2B3219}" dt="2022-06-25T16:13:05.023" v="63"/>
          <pc:sldLayoutMkLst>
            <pc:docMk/>
            <pc:sldMasterMk cId="1966490676" sldId="2147484006"/>
            <pc:sldLayoutMk cId="2340263838" sldId="2147484000"/>
          </pc:sldLayoutMkLst>
        </pc:sldLayoutChg>
        <pc:sldLayoutChg chg="add del">
          <pc:chgData name="Ioana Vasiliu (2017455)" userId="S::2017455@student.uwtsd.ac.uk::01b38e56-b3ff-459e-ad89-2ed3d22187d8" providerId="AD" clId="Web-{40171C2C-9E41-4B27-9E40-C09B5C2B3219}" dt="2022-06-25T16:13:05.023" v="63"/>
          <pc:sldLayoutMkLst>
            <pc:docMk/>
            <pc:sldMasterMk cId="1966490676" sldId="2147484006"/>
            <pc:sldLayoutMk cId="4072367359" sldId="2147484001"/>
          </pc:sldLayoutMkLst>
        </pc:sldLayoutChg>
        <pc:sldLayoutChg chg="add del">
          <pc:chgData name="Ioana Vasiliu (2017455)" userId="S::2017455@student.uwtsd.ac.uk::01b38e56-b3ff-459e-ad89-2ed3d22187d8" providerId="AD" clId="Web-{40171C2C-9E41-4B27-9E40-C09B5C2B3219}" dt="2022-06-25T16:13:05.023" v="63"/>
          <pc:sldLayoutMkLst>
            <pc:docMk/>
            <pc:sldMasterMk cId="1966490676" sldId="2147484006"/>
            <pc:sldLayoutMk cId="1788057043" sldId="2147484002"/>
          </pc:sldLayoutMkLst>
        </pc:sldLayoutChg>
        <pc:sldLayoutChg chg="add del">
          <pc:chgData name="Ioana Vasiliu (2017455)" userId="S::2017455@student.uwtsd.ac.uk::01b38e56-b3ff-459e-ad89-2ed3d22187d8" providerId="AD" clId="Web-{40171C2C-9E41-4B27-9E40-C09B5C2B3219}" dt="2022-06-25T16:13:05.023" v="63"/>
          <pc:sldLayoutMkLst>
            <pc:docMk/>
            <pc:sldMasterMk cId="1966490676" sldId="2147484006"/>
            <pc:sldLayoutMk cId="61474677" sldId="2147484003"/>
          </pc:sldLayoutMkLst>
        </pc:sldLayoutChg>
        <pc:sldLayoutChg chg="add del">
          <pc:chgData name="Ioana Vasiliu (2017455)" userId="S::2017455@student.uwtsd.ac.uk::01b38e56-b3ff-459e-ad89-2ed3d22187d8" providerId="AD" clId="Web-{40171C2C-9E41-4B27-9E40-C09B5C2B3219}" dt="2022-06-25T16:13:05.023" v="63"/>
          <pc:sldLayoutMkLst>
            <pc:docMk/>
            <pc:sldMasterMk cId="1966490676" sldId="2147484006"/>
            <pc:sldLayoutMk cId="4023445186" sldId="2147484004"/>
          </pc:sldLayoutMkLst>
        </pc:sldLayoutChg>
        <pc:sldLayoutChg chg="add del">
          <pc:chgData name="Ioana Vasiliu (2017455)" userId="S::2017455@student.uwtsd.ac.uk::01b38e56-b3ff-459e-ad89-2ed3d22187d8" providerId="AD" clId="Web-{40171C2C-9E41-4B27-9E40-C09B5C2B3219}" dt="2022-06-25T16:13:05.023" v="63"/>
          <pc:sldLayoutMkLst>
            <pc:docMk/>
            <pc:sldMasterMk cId="1966490676" sldId="2147484006"/>
            <pc:sldLayoutMk cId="71073802" sldId="2147484005"/>
          </pc:sldLayoutMkLst>
        </pc:sldLayoutChg>
      </pc:sldMasterChg>
      <pc:sldMasterChg chg="add del addSldLayout delSldLayout">
        <pc:chgData name="Ioana Vasiliu (2017455)" userId="S::2017455@student.uwtsd.ac.uk::01b38e56-b3ff-459e-ad89-2ed3d22187d8" providerId="AD" clId="Web-{40171C2C-9E41-4B27-9E40-C09B5C2B3219}" dt="2022-06-25T16:22:09.082" v="236"/>
        <pc:sldMasterMkLst>
          <pc:docMk/>
          <pc:sldMasterMk cId="1642522795" sldId="2147484016"/>
        </pc:sldMasterMkLst>
        <pc:sldLayoutChg chg="add del">
          <pc:chgData name="Ioana Vasiliu (2017455)" userId="S::2017455@student.uwtsd.ac.uk::01b38e56-b3ff-459e-ad89-2ed3d22187d8" providerId="AD" clId="Web-{40171C2C-9E41-4B27-9E40-C09B5C2B3219}" dt="2022-06-25T16:22:09.082" v="236"/>
          <pc:sldLayoutMkLst>
            <pc:docMk/>
            <pc:sldMasterMk cId="1642522795" sldId="2147484016"/>
            <pc:sldLayoutMk cId="4267128372" sldId="2147484005"/>
          </pc:sldLayoutMkLst>
        </pc:sldLayoutChg>
        <pc:sldLayoutChg chg="add del">
          <pc:chgData name="Ioana Vasiliu (2017455)" userId="S::2017455@student.uwtsd.ac.uk::01b38e56-b3ff-459e-ad89-2ed3d22187d8" providerId="AD" clId="Web-{40171C2C-9E41-4B27-9E40-C09B5C2B3219}" dt="2022-06-25T16:22:09.082" v="236"/>
          <pc:sldLayoutMkLst>
            <pc:docMk/>
            <pc:sldMasterMk cId="1642522795" sldId="2147484016"/>
            <pc:sldLayoutMk cId="3852347388" sldId="2147484006"/>
          </pc:sldLayoutMkLst>
        </pc:sldLayoutChg>
        <pc:sldLayoutChg chg="add del">
          <pc:chgData name="Ioana Vasiliu (2017455)" userId="S::2017455@student.uwtsd.ac.uk::01b38e56-b3ff-459e-ad89-2ed3d22187d8" providerId="AD" clId="Web-{40171C2C-9E41-4B27-9E40-C09B5C2B3219}" dt="2022-06-25T16:22:09.082" v="236"/>
          <pc:sldLayoutMkLst>
            <pc:docMk/>
            <pc:sldMasterMk cId="1642522795" sldId="2147484016"/>
            <pc:sldLayoutMk cId="2526948935" sldId="2147484007"/>
          </pc:sldLayoutMkLst>
        </pc:sldLayoutChg>
        <pc:sldLayoutChg chg="add del">
          <pc:chgData name="Ioana Vasiliu (2017455)" userId="S::2017455@student.uwtsd.ac.uk::01b38e56-b3ff-459e-ad89-2ed3d22187d8" providerId="AD" clId="Web-{40171C2C-9E41-4B27-9E40-C09B5C2B3219}" dt="2022-06-25T16:22:09.082" v="236"/>
          <pc:sldLayoutMkLst>
            <pc:docMk/>
            <pc:sldMasterMk cId="1642522795" sldId="2147484016"/>
            <pc:sldLayoutMk cId="500567679" sldId="2147484008"/>
          </pc:sldLayoutMkLst>
        </pc:sldLayoutChg>
        <pc:sldLayoutChg chg="add del">
          <pc:chgData name="Ioana Vasiliu (2017455)" userId="S::2017455@student.uwtsd.ac.uk::01b38e56-b3ff-459e-ad89-2ed3d22187d8" providerId="AD" clId="Web-{40171C2C-9E41-4B27-9E40-C09B5C2B3219}" dt="2022-06-25T16:22:09.082" v="236"/>
          <pc:sldLayoutMkLst>
            <pc:docMk/>
            <pc:sldMasterMk cId="1642522795" sldId="2147484016"/>
            <pc:sldLayoutMk cId="2815150149" sldId="2147484009"/>
          </pc:sldLayoutMkLst>
        </pc:sldLayoutChg>
        <pc:sldLayoutChg chg="add del">
          <pc:chgData name="Ioana Vasiliu (2017455)" userId="S::2017455@student.uwtsd.ac.uk::01b38e56-b3ff-459e-ad89-2ed3d22187d8" providerId="AD" clId="Web-{40171C2C-9E41-4B27-9E40-C09B5C2B3219}" dt="2022-06-25T16:22:09.082" v="236"/>
          <pc:sldLayoutMkLst>
            <pc:docMk/>
            <pc:sldMasterMk cId="1642522795" sldId="2147484016"/>
            <pc:sldLayoutMk cId="1461429772" sldId="2147484010"/>
          </pc:sldLayoutMkLst>
        </pc:sldLayoutChg>
        <pc:sldLayoutChg chg="add del">
          <pc:chgData name="Ioana Vasiliu (2017455)" userId="S::2017455@student.uwtsd.ac.uk::01b38e56-b3ff-459e-ad89-2ed3d22187d8" providerId="AD" clId="Web-{40171C2C-9E41-4B27-9E40-C09B5C2B3219}" dt="2022-06-25T16:22:09.082" v="236"/>
          <pc:sldLayoutMkLst>
            <pc:docMk/>
            <pc:sldMasterMk cId="1642522795" sldId="2147484016"/>
            <pc:sldLayoutMk cId="3613139223" sldId="2147484011"/>
          </pc:sldLayoutMkLst>
        </pc:sldLayoutChg>
        <pc:sldLayoutChg chg="add del">
          <pc:chgData name="Ioana Vasiliu (2017455)" userId="S::2017455@student.uwtsd.ac.uk::01b38e56-b3ff-459e-ad89-2ed3d22187d8" providerId="AD" clId="Web-{40171C2C-9E41-4B27-9E40-C09B5C2B3219}" dt="2022-06-25T16:22:09.082" v="236"/>
          <pc:sldLayoutMkLst>
            <pc:docMk/>
            <pc:sldMasterMk cId="1642522795" sldId="2147484016"/>
            <pc:sldLayoutMk cId="2270975957" sldId="2147484012"/>
          </pc:sldLayoutMkLst>
        </pc:sldLayoutChg>
        <pc:sldLayoutChg chg="add del">
          <pc:chgData name="Ioana Vasiliu (2017455)" userId="S::2017455@student.uwtsd.ac.uk::01b38e56-b3ff-459e-ad89-2ed3d22187d8" providerId="AD" clId="Web-{40171C2C-9E41-4B27-9E40-C09B5C2B3219}" dt="2022-06-25T16:22:09.082" v="236"/>
          <pc:sldLayoutMkLst>
            <pc:docMk/>
            <pc:sldMasterMk cId="1642522795" sldId="2147484016"/>
            <pc:sldLayoutMk cId="1937692679" sldId="2147484013"/>
          </pc:sldLayoutMkLst>
        </pc:sldLayoutChg>
        <pc:sldLayoutChg chg="add del">
          <pc:chgData name="Ioana Vasiliu (2017455)" userId="S::2017455@student.uwtsd.ac.uk::01b38e56-b3ff-459e-ad89-2ed3d22187d8" providerId="AD" clId="Web-{40171C2C-9E41-4B27-9E40-C09B5C2B3219}" dt="2022-06-25T16:22:09.082" v="236"/>
          <pc:sldLayoutMkLst>
            <pc:docMk/>
            <pc:sldMasterMk cId="1642522795" sldId="2147484016"/>
            <pc:sldLayoutMk cId="1319198632" sldId="2147484014"/>
          </pc:sldLayoutMkLst>
        </pc:sldLayoutChg>
        <pc:sldLayoutChg chg="add del">
          <pc:chgData name="Ioana Vasiliu (2017455)" userId="S::2017455@student.uwtsd.ac.uk::01b38e56-b3ff-459e-ad89-2ed3d22187d8" providerId="AD" clId="Web-{40171C2C-9E41-4B27-9E40-C09B5C2B3219}" dt="2022-06-25T16:22:09.082" v="236"/>
          <pc:sldLayoutMkLst>
            <pc:docMk/>
            <pc:sldMasterMk cId="1642522795" sldId="2147484016"/>
            <pc:sldLayoutMk cId="286572169" sldId="2147484015"/>
          </pc:sldLayoutMkLst>
        </pc:sldLayoutChg>
      </pc:sldMasterChg>
      <pc:sldMasterChg chg="add del addSldLayout delSldLayout">
        <pc:chgData name="Ioana Vasiliu (2017455)" userId="S::2017455@student.uwtsd.ac.uk::01b38e56-b3ff-459e-ad89-2ed3d22187d8" providerId="AD" clId="Web-{40171C2C-9E41-4B27-9E40-C09B5C2B3219}" dt="2022-06-25T16:12:55.070" v="61"/>
        <pc:sldMasterMkLst>
          <pc:docMk/>
          <pc:sldMasterMk cId="927548317" sldId="2147484019"/>
        </pc:sldMasterMkLst>
        <pc:sldLayoutChg chg="add del">
          <pc:chgData name="Ioana Vasiliu (2017455)" userId="S::2017455@student.uwtsd.ac.uk::01b38e56-b3ff-459e-ad89-2ed3d22187d8" providerId="AD" clId="Web-{40171C2C-9E41-4B27-9E40-C09B5C2B3219}" dt="2022-06-25T16:12:55.070" v="61"/>
          <pc:sldLayoutMkLst>
            <pc:docMk/>
            <pc:sldMasterMk cId="927548317" sldId="2147484019"/>
            <pc:sldLayoutMk cId="3001475145" sldId="2147484008"/>
          </pc:sldLayoutMkLst>
        </pc:sldLayoutChg>
        <pc:sldLayoutChg chg="add del">
          <pc:chgData name="Ioana Vasiliu (2017455)" userId="S::2017455@student.uwtsd.ac.uk::01b38e56-b3ff-459e-ad89-2ed3d22187d8" providerId="AD" clId="Web-{40171C2C-9E41-4B27-9E40-C09B5C2B3219}" dt="2022-06-25T16:12:55.070" v="61"/>
          <pc:sldLayoutMkLst>
            <pc:docMk/>
            <pc:sldMasterMk cId="927548317" sldId="2147484019"/>
            <pc:sldLayoutMk cId="3840306850" sldId="2147484009"/>
          </pc:sldLayoutMkLst>
        </pc:sldLayoutChg>
        <pc:sldLayoutChg chg="add del">
          <pc:chgData name="Ioana Vasiliu (2017455)" userId="S::2017455@student.uwtsd.ac.uk::01b38e56-b3ff-459e-ad89-2ed3d22187d8" providerId="AD" clId="Web-{40171C2C-9E41-4B27-9E40-C09B5C2B3219}" dt="2022-06-25T16:12:55.070" v="61"/>
          <pc:sldLayoutMkLst>
            <pc:docMk/>
            <pc:sldMasterMk cId="927548317" sldId="2147484019"/>
            <pc:sldLayoutMk cId="1838610459" sldId="2147484010"/>
          </pc:sldLayoutMkLst>
        </pc:sldLayoutChg>
        <pc:sldLayoutChg chg="add del">
          <pc:chgData name="Ioana Vasiliu (2017455)" userId="S::2017455@student.uwtsd.ac.uk::01b38e56-b3ff-459e-ad89-2ed3d22187d8" providerId="AD" clId="Web-{40171C2C-9E41-4B27-9E40-C09B5C2B3219}" dt="2022-06-25T16:12:55.070" v="61"/>
          <pc:sldLayoutMkLst>
            <pc:docMk/>
            <pc:sldMasterMk cId="927548317" sldId="2147484019"/>
            <pc:sldLayoutMk cId="333646224" sldId="2147484011"/>
          </pc:sldLayoutMkLst>
        </pc:sldLayoutChg>
        <pc:sldLayoutChg chg="add del">
          <pc:chgData name="Ioana Vasiliu (2017455)" userId="S::2017455@student.uwtsd.ac.uk::01b38e56-b3ff-459e-ad89-2ed3d22187d8" providerId="AD" clId="Web-{40171C2C-9E41-4B27-9E40-C09B5C2B3219}" dt="2022-06-25T16:12:55.070" v="61"/>
          <pc:sldLayoutMkLst>
            <pc:docMk/>
            <pc:sldMasterMk cId="927548317" sldId="2147484019"/>
            <pc:sldLayoutMk cId="2153528484" sldId="2147484012"/>
          </pc:sldLayoutMkLst>
        </pc:sldLayoutChg>
        <pc:sldLayoutChg chg="add del">
          <pc:chgData name="Ioana Vasiliu (2017455)" userId="S::2017455@student.uwtsd.ac.uk::01b38e56-b3ff-459e-ad89-2ed3d22187d8" providerId="AD" clId="Web-{40171C2C-9E41-4B27-9E40-C09B5C2B3219}" dt="2022-06-25T16:12:55.070" v="61"/>
          <pc:sldLayoutMkLst>
            <pc:docMk/>
            <pc:sldMasterMk cId="927548317" sldId="2147484019"/>
            <pc:sldLayoutMk cId="3665545292" sldId="2147484013"/>
          </pc:sldLayoutMkLst>
        </pc:sldLayoutChg>
        <pc:sldLayoutChg chg="add del">
          <pc:chgData name="Ioana Vasiliu (2017455)" userId="S::2017455@student.uwtsd.ac.uk::01b38e56-b3ff-459e-ad89-2ed3d22187d8" providerId="AD" clId="Web-{40171C2C-9E41-4B27-9E40-C09B5C2B3219}" dt="2022-06-25T16:12:55.070" v="61"/>
          <pc:sldLayoutMkLst>
            <pc:docMk/>
            <pc:sldMasterMk cId="927548317" sldId="2147484019"/>
            <pc:sldLayoutMk cId="2339254446" sldId="2147484014"/>
          </pc:sldLayoutMkLst>
        </pc:sldLayoutChg>
        <pc:sldLayoutChg chg="add del">
          <pc:chgData name="Ioana Vasiliu (2017455)" userId="S::2017455@student.uwtsd.ac.uk::01b38e56-b3ff-459e-ad89-2ed3d22187d8" providerId="AD" clId="Web-{40171C2C-9E41-4B27-9E40-C09B5C2B3219}" dt="2022-06-25T16:12:55.070" v="61"/>
          <pc:sldLayoutMkLst>
            <pc:docMk/>
            <pc:sldMasterMk cId="927548317" sldId="2147484019"/>
            <pc:sldLayoutMk cId="2362913934" sldId="2147484015"/>
          </pc:sldLayoutMkLst>
        </pc:sldLayoutChg>
        <pc:sldLayoutChg chg="add del">
          <pc:chgData name="Ioana Vasiliu (2017455)" userId="S::2017455@student.uwtsd.ac.uk::01b38e56-b3ff-459e-ad89-2ed3d22187d8" providerId="AD" clId="Web-{40171C2C-9E41-4B27-9E40-C09B5C2B3219}" dt="2022-06-25T16:12:55.070" v="61"/>
          <pc:sldLayoutMkLst>
            <pc:docMk/>
            <pc:sldMasterMk cId="927548317" sldId="2147484019"/>
            <pc:sldLayoutMk cId="76877772" sldId="2147484016"/>
          </pc:sldLayoutMkLst>
        </pc:sldLayoutChg>
        <pc:sldLayoutChg chg="add del">
          <pc:chgData name="Ioana Vasiliu (2017455)" userId="S::2017455@student.uwtsd.ac.uk::01b38e56-b3ff-459e-ad89-2ed3d22187d8" providerId="AD" clId="Web-{40171C2C-9E41-4B27-9E40-C09B5C2B3219}" dt="2022-06-25T16:12:55.070" v="61"/>
          <pc:sldLayoutMkLst>
            <pc:docMk/>
            <pc:sldMasterMk cId="927548317" sldId="2147484019"/>
            <pc:sldLayoutMk cId="2072487558" sldId="2147484017"/>
          </pc:sldLayoutMkLst>
        </pc:sldLayoutChg>
        <pc:sldLayoutChg chg="add del">
          <pc:chgData name="Ioana Vasiliu (2017455)" userId="S::2017455@student.uwtsd.ac.uk::01b38e56-b3ff-459e-ad89-2ed3d22187d8" providerId="AD" clId="Web-{40171C2C-9E41-4B27-9E40-C09B5C2B3219}" dt="2022-06-25T16:12:55.070" v="61"/>
          <pc:sldLayoutMkLst>
            <pc:docMk/>
            <pc:sldMasterMk cId="927548317" sldId="2147484019"/>
            <pc:sldLayoutMk cId="1394713726" sldId="2147484018"/>
          </pc:sldLayoutMkLst>
        </pc:sldLayoutChg>
      </pc:sldMasterChg>
      <pc:sldMasterChg chg="add del addSldLayout delSldLayout">
        <pc:chgData name="Ioana Vasiliu (2017455)" userId="S::2017455@student.uwtsd.ac.uk::01b38e56-b3ff-459e-ad89-2ed3d22187d8" providerId="AD" clId="Web-{40171C2C-9E41-4B27-9E40-C09B5C2B3219}" dt="2022-06-25T16:22:40.942" v="238"/>
        <pc:sldMasterMkLst>
          <pc:docMk/>
          <pc:sldMasterMk cId="3454993165" sldId="2147484029"/>
        </pc:sldMasterMkLst>
        <pc:sldLayoutChg chg="add del">
          <pc:chgData name="Ioana Vasiliu (2017455)" userId="S::2017455@student.uwtsd.ac.uk::01b38e56-b3ff-459e-ad89-2ed3d22187d8" providerId="AD" clId="Web-{40171C2C-9E41-4B27-9E40-C09B5C2B3219}" dt="2022-06-25T16:22:40.942" v="238"/>
          <pc:sldLayoutMkLst>
            <pc:docMk/>
            <pc:sldMasterMk cId="3454993165" sldId="2147484029"/>
            <pc:sldLayoutMk cId="1535740968" sldId="2147484018"/>
          </pc:sldLayoutMkLst>
        </pc:sldLayoutChg>
        <pc:sldLayoutChg chg="add del">
          <pc:chgData name="Ioana Vasiliu (2017455)" userId="S::2017455@student.uwtsd.ac.uk::01b38e56-b3ff-459e-ad89-2ed3d22187d8" providerId="AD" clId="Web-{40171C2C-9E41-4B27-9E40-C09B5C2B3219}" dt="2022-06-25T16:22:40.942" v="238"/>
          <pc:sldLayoutMkLst>
            <pc:docMk/>
            <pc:sldMasterMk cId="3454993165" sldId="2147484029"/>
            <pc:sldLayoutMk cId="4282225037" sldId="2147484019"/>
          </pc:sldLayoutMkLst>
        </pc:sldLayoutChg>
        <pc:sldLayoutChg chg="add del">
          <pc:chgData name="Ioana Vasiliu (2017455)" userId="S::2017455@student.uwtsd.ac.uk::01b38e56-b3ff-459e-ad89-2ed3d22187d8" providerId="AD" clId="Web-{40171C2C-9E41-4B27-9E40-C09B5C2B3219}" dt="2022-06-25T16:22:40.942" v="238"/>
          <pc:sldLayoutMkLst>
            <pc:docMk/>
            <pc:sldMasterMk cId="3454993165" sldId="2147484029"/>
            <pc:sldLayoutMk cId="914752101" sldId="2147484020"/>
          </pc:sldLayoutMkLst>
        </pc:sldLayoutChg>
        <pc:sldLayoutChg chg="add del">
          <pc:chgData name="Ioana Vasiliu (2017455)" userId="S::2017455@student.uwtsd.ac.uk::01b38e56-b3ff-459e-ad89-2ed3d22187d8" providerId="AD" clId="Web-{40171C2C-9E41-4B27-9E40-C09B5C2B3219}" dt="2022-06-25T16:22:40.942" v="238"/>
          <pc:sldLayoutMkLst>
            <pc:docMk/>
            <pc:sldMasterMk cId="3454993165" sldId="2147484029"/>
            <pc:sldLayoutMk cId="3732718994" sldId="2147484021"/>
          </pc:sldLayoutMkLst>
        </pc:sldLayoutChg>
        <pc:sldLayoutChg chg="add del">
          <pc:chgData name="Ioana Vasiliu (2017455)" userId="S::2017455@student.uwtsd.ac.uk::01b38e56-b3ff-459e-ad89-2ed3d22187d8" providerId="AD" clId="Web-{40171C2C-9E41-4B27-9E40-C09B5C2B3219}" dt="2022-06-25T16:22:40.942" v="238"/>
          <pc:sldLayoutMkLst>
            <pc:docMk/>
            <pc:sldMasterMk cId="3454993165" sldId="2147484029"/>
            <pc:sldLayoutMk cId="1173620538" sldId="2147484022"/>
          </pc:sldLayoutMkLst>
        </pc:sldLayoutChg>
        <pc:sldLayoutChg chg="add del">
          <pc:chgData name="Ioana Vasiliu (2017455)" userId="S::2017455@student.uwtsd.ac.uk::01b38e56-b3ff-459e-ad89-2ed3d22187d8" providerId="AD" clId="Web-{40171C2C-9E41-4B27-9E40-C09B5C2B3219}" dt="2022-06-25T16:22:40.942" v="238"/>
          <pc:sldLayoutMkLst>
            <pc:docMk/>
            <pc:sldMasterMk cId="3454993165" sldId="2147484029"/>
            <pc:sldLayoutMk cId="251643561" sldId="2147484023"/>
          </pc:sldLayoutMkLst>
        </pc:sldLayoutChg>
        <pc:sldLayoutChg chg="add del">
          <pc:chgData name="Ioana Vasiliu (2017455)" userId="S::2017455@student.uwtsd.ac.uk::01b38e56-b3ff-459e-ad89-2ed3d22187d8" providerId="AD" clId="Web-{40171C2C-9E41-4B27-9E40-C09B5C2B3219}" dt="2022-06-25T16:22:40.942" v="238"/>
          <pc:sldLayoutMkLst>
            <pc:docMk/>
            <pc:sldMasterMk cId="3454993165" sldId="2147484029"/>
            <pc:sldLayoutMk cId="2778263149" sldId="2147484024"/>
          </pc:sldLayoutMkLst>
        </pc:sldLayoutChg>
        <pc:sldLayoutChg chg="add del">
          <pc:chgData name="Ioana Vasiliu (2017455)" userId="S::2017455@student.uwtsd.ac.uk::01b38e56-b3ff-459e-ad89-2ed3d22187d8" providerId="AD" clId="Web-{40171C2C-9E41-4B27-9E40-C09B5C2B3219}" dt="2022-06-25T16:22:40.942" v="238"/>
          <pc:sldLayoutMkLst>
            <pc:docMk/>
            <pc:sldMasterMk cId="3454993165" sldId="2147484029"/>
            <pc:sldLayoutMk cId="626952778" sldId="2147484025"/>
          </pc:sldLayoutMkLst>
        </pc:sldLayoutChg>
        <pc:sldLayoutChg chg="add del">
          <pc:chgData name="Ioana Vasiliu (2017455)" userId="S::2017455@student.uwtsd.ac.uk::01b38e56-b3ff-459e-ad89-2ed3d22187d8" providerId="AD" clId="Web-{40171C2C-9E41-4B27-9E40-C09B5C2B3219}" dt="2022-06-25T16:22:40.942" v="238"/>
          <pc:sldLayoutMkLst>
            <pc:docMk/>
            <pc:sldMasterMk cId="3454993165" sldId="2147484029"/>
            <pc:sldLayoutMk cId="3771692865" sldId="2147484026"/>
          </pc:sldLayoutMkLst>
        </pc:sldLayoutChg>
        <pc:sldLayoutChg chg="add del">
          <pc:chgData name="Ioana Vasiliu (2017455)" userId="S::2017455@student.uwtsd.ac.uk::01b38e56-b3ff-459e-ad89-2ed3d22187d8" providerId="AD" clId="Web-{40171C2C-9E41-4B27-9E40-C09B5C2B3219}" dt="2022-06-25T16:22:40.942" v="238"/>
          <pc:sldLayoutMkLst>
            <pc:docMk/>
            <pc:sldMasterMk cId="3454993165" sldId="2147484029"/>
            <pc:sldLayoutMk cId="247304284" sldId="2147484027"/>
          </pc:sldLayoutMkLst>
        </pc:sldLayoutChg>
        <pc:sldLayoutChg chg="add del">
          <pc:chgData name="Ioana Vasiliu (2017455)" userId="S::2017455@student.uwtsd.ac.uk::01b38e56-b3ff-459e-ad89-2ed3d22187d8" providerId="AD" clId="Web-{40171C2C-9E41-4B27-9E40-C09B5C2B3219}" dt="2022-06-25T16:22:40.942" v="238"/>
          <pc:sldLayoutMkLst>
            <pc:docMk/>
            <pc:sldMasterMk cId="3454993165" sldId="2147484029"/>
            <pc:sldLayoutMk cId="1679792096" sldId="2147484028"/>
          </pc:sldLayoutMkLst>
        </pc:sldLayoutChg>
      </pc:sldMasterChg>
      <pc:sldMasterChg chg="add del addSldLayout delSldLayout">
        <pc:chgData name="Ioana Vasiliu (2017455)" userId="S::2017455@student.uwtsd.ac.uk::01b38e56-b3ff-459e-ad89-2ed3d22187d8" providerId="AD" clId="Web-{40171C2C-9E41-4B27-9E40-C09B5C2B3219}" dt="2022-06-25T16:22:47.614" v="240"/>
        <pc:sldMasterMkLst>
          <pc:docMk/>
          <pc:sldMasterMk cId="2340678579" sldId="2147484042"/>
        </pc:sldMasterMkLst>
        <pc:sldLayoutChg chg="add del">
          <pc:chgData name="Ioana Vasiliu (2017455)" userId="S::2017455@student.uwtsd.ac.uk::01b38e56-b3ff-459e-ad89-2ed3d22187d8" providerId="AD" clId="Web-{40171C2C-9E41-4B27-9E40-C09B5C2B3219}" dt="2022-06-25T16:22:47.614" v="240"/>
          <pc:sldLayoutMkLst>
            <pc:docMk/>
            <pc:sldMasterMk cId="2340678579" sldId="2147484042"/>
            <pc:sldLayoutMk cId="535678882" sldId="2147484031"/>
          </pc:sldLayoutMkLst>
        </pc:sldLayoutChg>
        <pc:sldLayoutChg chg="add del">
          <pc:chgData name="Ioana Vasiliu (2017455)" userId="S::2017455@student.uwtsd.ac.uk::01b38e56-b3ff-459e-ad89-2ed3d22187d8" providerId="AD" clId="Web-{40171C2C-9E41-4B27-9E40-C09B5C2B3219}" dt="2022-06-25T16:22:47.614" v="240"/>
          <pc:sldLayoutMkLst>
            <pc:docMk/>
            <pc:sldMasterMk cId="2340678579" sldId="2147484042"/>
            <pc:sldLayoutMk cId="2014379057" sldId="2147484032"/>
          </pc:sldLayoutMkLst>
        </pc:sldLayoutChg>
        <pc:sldLayoutChg chg="add del">
          <pc:chgData name="Ioana Vasiliu (2017455)" userId="S::2017455@student.uwtsd.ac.uk::01b38e56-b3ff-459e-ad89-2ed3d22187d8" providerId="AD" clId="Web-{40171C2C-9E41-4B27-9E40-C09B5C2B3219}" dt="2022-06-25T16:22:47.614" v="240"/>
          <pc:sldLayoutMkLst>
            <pc:docMk/>
            <pc:sldMasterMk cId="2340678579" sldId="2147484042"/>
            <pc:sldLayoutMk cId="1854569598" sldId="2147484033"/>
          </pc:sldLayoutMkLst>
        </pc:sldLayoutChg>
        <pc:sldLayoutChg chg="add del">
          <pc:chgData name="Ioana Vasiliu (2017455)" userId="S::2017455@student.uwtsd.ac.uk::01b38e56-b3ff-459e-ad89-2ed3d22187d8" providerId="AD" clId="Web-{40171C2C-9E41-4B27-9E40-C09B5C2B3219}" dt="2022-06-25T16:22:47.614" v="240"/>
          <pc:sldLayoutMkLst>
            <pc:docMk/>
            <pc:sldMasterMk cId="2340678579" sldId="2147484042"/>
            <pc:sldLayoutMk cId="2651009498" sldId="2147484034"/>
          </pc:sldLayoutMkLst>
        </pc:sldLayoutChg>
        <pc:sldLayoutChg chg="add del">
          <pc:chgData name="Ioana Vasiliu (2017455)" userId="S::2017455@student.uwtsd.ac.uk::01b38e56-b3ff-459e-ad89-2ed3d22187d8" providerId="AD" clId="Web-{40171C2C-9E41-4B27-9E40-C09B5C2B3219}" dt="2022-06-25T16:22:47.614" v="240"/>
          <pc:sldLayoutMkLst>
            <pc:docMk/>
            <pc:sldMasterMk cId="2340678579" sldId="2147484042"/>
            <pc:sldLayoutMk cId="2838323392" sldId="2147484035"/>
          </pc:sldLayoutMkLst>
        </pc:sldLayoutChg>
        <pc:sldLayoutChg chg="add del">
          <pc:chgData name="Ioana Vasiliu (2017455)" userId="S::2017455@student.uwtsd.ac.uk::01b38e56-b3ff-459e-ad89-2ed3d22187d8" providerId="AD" clId="Web-{40171C2C-9E41-4B27-9E40-C09B5C2B3219}" dt="2022-06-25T16:22:47.614" v="240"/>
          <pc:sldLayoutMkLst>
            <pc:docMk/>
            <pc:sldMasterMk cId="2340678579" sldId="2147484042"/>
            <pc:sldLayoutMk cId="2273545088" sldId="2147484036"/>
          </pc:sldLayoutMkLst>
        </pc:sldLayoutChg>
        <pc:sldLayoutChg chg="add del">
          <pc:chgData name="Ioana Vasiliu (2017455)" userId="S::2017455@student.uwtsd.ac.uk::01b38e56-b3ff-459e-ad89-2ed3d22187d8" providerId="AD" clId="Web-{40171C2C-9E41-4B27-9E40-C09B5C2B3219}" dt="2022-06-25T16:22:47.614" v="240"/>
          <pc:sldLayoutMkLst>
            <pc:docMk/>
            <pc:sldMasterMk cId="2340678579" sldId="2147484042"/>
            <pc:sldLayoutMk cId="2641676253" sldId="2147484037"/>
          </pc:sldLayoutMkLst>
        </pc:sldLayoutChg>
        <pc:sldLayoutChg chg="add del">
          <pc:chgData name="Ioana Vasiliu (2017455)" userId="S::2017455@student.uwtsd.ac.uk::01b38e56-b3ff-459e-ad89-2ed3d22187d8" providerId="AD" clId="Web-{40171C2C-9E41-4B27-9E40-C09B5C2B3219}" dt="2022-06-25T16:22:47.614" v="240"/>
          <pc:sldLayoutMkLst>
            <pc:docMk/>
            <pc:sldMasterMk cId="2340678579" sldId="2147484042"/>
            <pc:sldLayoutMk cId="1341147121" sldId="2147484038"/>
          </pc:sldLayoutMkLst>
        </pc:sldLayoutChg>
        <pc:sldLayoutChg chg="add del">
          <pc:chgData name="Ioana Vasiliu (2017455)" userId="S::2017455@student.uwtsd.ac.uk::01b38e56-b3ff-459e-ad89-2ed3d22187d8" providerId="AD" clId="Web-{40171C2C-9E41-4B27-9E40-C09B5C2B3219}" dt="2022-06-25T16:22:47.614" v="240"/>
          <pc:sldLayoutMkLst>
            <pc:docMk/>
            <pc:sldMasterMk cId="2340678579" sldId="2147484042"/>
            <pc:sldLayoutMk cId="1458872659" sldId="2147484039"/>
          </pc:sldLayoutMkLst>
        </pc:sldLayoutChg>
        <pc:sldLayoutChg chg="add del">
          <pc:chgData name="Ioana Vasiliu (2017455)" userId="S::2017455@student.uwtsd.ac.uk::01b38e56-b3ff-459e-ad89-2ed3d22187d8" providerId="AD" clId="Web-{40171C2C-9E41-4B27-9E40-C09B5C2B3219}" dt="2022-06-25T16:22:47.614" v="240"/>
          <pc:sldLayoutMkLst>
            <pc:docMk/>
            <pc:sldMasterMk cId="2340678579" sldId="2147484042"/>
            <pc:sldLayoutMk cId="3678114231" sldId="2147484040"/>
          </pc:sldLayoutMkLst>
        </pc:sldLayoutChg>
        <pc:sldLayoutChg chg="add del">
          <pc:chgData name="Ioana Vasiliu (2017455)" userId="S::2017455@student.uwtsd.ac.uk::01b38e56-b3ff-459e-ad89-2ed3d22187d8" providerId="AD" clId="Web-{40171C2C-9E41-4B27-9E40-C09B5C2B3219}" dt="2022-06-25T16:22:47.614" v="240"/>
          <pc:sldLayoutMkLst>
            <pc:docMk/>
            <pc:sldMasterMk cId="2340678579" sldId="2147484042"/>
            <pc:sldLayoutMk cId="1909897053" sldId="2147484041"/>
          </pc:sldLayoutMkLst>
        </pc:sldLayoutChg>
      </pc:sldMasterChg>
      <pc:sldMasterChg chg="add del addSldLayout delSldLayout">
        <pc:chgData name="Ioana Vasiliu (2017455)" userId="S::2017455@student.uwtsd.ac.uk::01b38e56-b3ff-459e-ad89-2ed3d22187d8" providerId="AD" clId="Web-{40171C2C-9E41-4B27-9E40-C09B5C2B3219}" dt="2022-06-25T16:24:32.304" v="249"/>
        <pc:sldMasterMkLst>
          <pc:docMk/>
          <pc:sldMasterMk cId="2595272860" sldId="2147484055"/>
        </pc:sldMasterMkLst>
        <pc:sldLayoutChg chg="add del">
          <pc:chgData name="Ioana Vasiliu (2017455)" userId="S::2017455@student.uwtsd.ac.uk::01b38e56-b3ff-459e-ad89-2ed3d22187d8" providerId="AD" clId="Web-{40171C2C-9E41-4B27-9E40-C09B5C2B3219}" dt="2022-06-25T16:24:32.304" v="249"/>
          <pc:sldLayoutMkLst>
            <pc:docMk/>
            <pc:sldMasterMk cId="2595272860" sldId="2147484055"/>
            <pc:sldLayoutMk cId="1472641720" sldId="2147484044"/>
          </pc:sldLayoutMkLst>
        </pc:sldLayoutChg>
        <pc:sldLayoutChg chg="add del">
          <pc:chgData name="Ioana Vasiliu (2017455)" userId="S::2017455@student.uwtsd.ac.uk::01b38e56-b3ff-459e-ad89-2ed3d22187d8" providerId="AD" clId="Web-{40171C2C-9E41-4B27-9E40-C09B5C2B3219}" dt="2022-06-25T16:24:32.304" v="249"/>
          <pc:sldLayoutMkLst>
            <pc:docMk/>
            <pc:sldMasterMk cId="2595272860" sldId="2147484055"/>
            <pc:sldLayoutMk cId="2884101741" sldId="2147484045"/>
          </pc:sldLayoutMkLst>
        </pc:sldLayoutChg>
        <pc:sldLayoutChg chg="add del">
          <pc:chgData name="Ioana Vasiliu (2017455)" userId="S::2017455@student.uwtsd.ac.uk::01b38e56-b3ff-459e-ad89-2ed3d22187d8" providerId="AD" clId="Web-{40171C2C-9E41-4B27-9E40-C09B5C2B3219}" dt="2022-06-25T16:24:32.304" v="249"/>
          <pc:sldLayoutMkLst>
            <pc:docMk/>
            <pc:sldMasterMk cId="2595272860" sldId="2147484055"/>
            <pc:sldLayoutMk cId="2037284990" sldId="2147484046"/>
          </pc:sldLayoutMkLst>
        </pc:sldLayoutChg>
        <pc:sldLayoutChg chg="add del">
          <pc:chgData name="Ioana Vasiliu (2017455)" userId="S::2017455@student.uwtsd.ac.uk::01b38e56-b3ff-459e-ad89-2ed3d22187d8" providerId="AD" clId="Web-{40171C2C-9E41-4B27-9E40-C09B5C2B3219}" dt="2022-06-25T16:24:32.304" v="249"/>
          <pc:sldLayoutMkLst>
            <pc:docMk/>
            <pc:sldMasterMk cId="2595272860" sldId="2147484055"/>
            <pc:sldLayoutMk cId="393250492" sldId="2147484047"/>
          </pc:sldLayoutMkLst>
        </pc:sldLayoutChg>
        <pc:sldLayoutChg chg="add del">
          <pc:chgData name="Ioana Vasiliu (2017455)" userId="S::2017455@student.uwtsd.ac.uk::01b38e56-b3ff-459e-ad89-2ed3d22187d8" providerId="AD" clId="Web-{40171C2C-9E41-4B27-9E40-C09B5C2B3219}" dt="2022-06-25T16:24:32.304" v="249"/>
          <pc:sldLayoutMkLst>
            <pc:docMk/>
            <pc:sldMasterMk cId="2595272860" sldId="2147484055"/>
            <pc:sldLayoutMk cId="276663659" sldId="2147484048"/>
          </pc:sldLayoutMkLst>
        </pc:sldLayoutChg>
        <pc:sldLayoutChg chg="add del">
          <pc:chgData name="Ioana Vasiliu (2017455)" userId="S::2017455@student.uwtsd.ac.uk::01b38e56-b3ff-459e-ad89-2ed3d22187d8" providerId="AD" clId="Web-{40171C2C-9E41-4B27-9E40-C09B5C2B3219}" dt="2022-06-25T16:24:32.304" v="249"/>
          <pc:sldLayoutMkLst>
            <pc:docMk/>
            <pc:sldMasterMk cId="2595272860" sldId="2147484055"/>
            <pc:sldLayoutMk cId="2526290186" sldId="2147484049"/>
          </pc:sldLayoutMkLst>
        </pc:sldLayoutChg>
        <pc:sldLayoutChg chg="add del">
          <pc:chgData name="Ioana Vasiliu (2017455)" userId="S::2017455@student.uwtsd.ac.uk::01b38e56-b3ff-459e-ad89-2ed3d22187d8" providerId="AD" clId="Web-{40171C2C-9E41-4B27-9E40-C09B5C2B3219}" dt="2022-06-25T16:24:32.304" v="249"/>
          <pc:sldLayoutMkLst>
            <pc:docMk/>
            <pc:sldMasterMk cId="2595272860" sldId="2147484055"/>
            <pc:sldLayoutMk cId="1965312906" sldId="2147484050"/>
          </pc:sldLayoutMkLst>
        </pc:sldLayoutChg>
        <pc:sldLayoutChg chg="add del">
          <pc:chgData name="Ioana Vasiliu (2017455)" userId="S::2017455@student.uwtsd.ac.uk::01b38e56-b3ff-459e-ad89-2ed3d22187d8" providerId="AD" clId="Web-{40171C2C-9E41-4B27-9E40-C09B5C2B3219}" dt="2022-06-25T16:24:32.304" v="249"/>
          <pc:sldLayoutMkLst>
            <pc:docMk/>
            <pc:sldMasterMk cId="2595272860" sldId="2147484055"/>
            <pc:sldLayoutMk cId="2779515707" sldId="2147484051"/>
          </pc:sldLayoutMkLst>
        </pc:sldLayoutChg>
        <pc:sldLayoutChg chg="add del">
          <pc:chgData name="Ioana Vasiliu (2017455)" userId="S::2017455@student.uwtsd.ac.uk::01b38e56-b3ff-459e-ad89-2ed3d22187d8" providerId="AD" clId="Web-{40171C2C-9E41-4B27-9E40-C09B5C2B3219}" dt="2022-06-25T16:24:32.304" v="249"/>
          <pc:sldLayoutMkLst>
            <pc:docMk/>
            <pc:sldMasterMk cId="2595272860" sldId="2147484055"/>
            <pc:sldLayoutMk cId="3432310328" sldId="2147484052"/>
          </pc:sldLayoutMkLst>
        </pc:sldLayoutChg>
        <pc:sldLayoutChg chg="add del">
          <pc:chgData name="Ioana Vasiliu (2017455)" userId="S::2017455@student.uwtsd.ac.uk::01b38e56-b3ff-459e-ad89-2ed3d22187d8" providerId="AD" clId="Web-{40171C2C-9E41-4B27-9E40-C09B5C2B3219}" dt="2022-06-25T16:24:32.304" v="249"/>
          <pc:sldLayoutMkLst>
            <pc:docMk/>
            <pc:sldMasterMk cId="2595272860" sldId="2147484055"/>
            <pc:sldLayoutMk cId="79158401" sldId="2147484053"/>
          </pc:sldLayoutMkLst>
        </pc:sldLayoutChg>
        <pc:sldLayoutChg chg="add del">
          <pc:chgData name="Ioana Vasiliu (2017455)" userId="S::2017455@student.uwtsd.ac.uk::01b38e56-b3ff-459e-ad89-2ed3d22187d8" providerId="AD" clId="Web-{40171C2C-9E41-4B27-9E40-C09B5C2B3219}" dt="2022-06-25T16:24:32.304" v="249"/>
          <pc:sldLayoutMkLst>
            <pc:docMk/>
            <pc:sldMasterMk cId="2595272860" sldId="2147484055"/>
            <pc:sldLayoutMk cId="261713943" sldId="2147484054"/>
          </pc:sldLayoutMkLst>
        </pc:sldLayoutChg>
      </pc:sldMasterChg>
      <pc:sldMasterChg chg="add del addSldLayout delSldLayout">
        <pc:chgData name="Ioana Vasiliu (2017455)" userId="S::2017455@student.uwtsd.ac.uk::01b38e56-b3ff-459e-ad89-2ed3d22187d8" providerId="AD" clId="Web-{40171C2C-9E41-4B27-9E40-C09B5C2B3219}" dt="2022-06-25T16:24:32.273" v="248"/>
        <pc:sldMasterMkLst>
          <pc:docMk/>
          <pc:sldMasterMk cId="328009548" sldId="2147484081"/>
        </pc:sldMasterMkLst>
        <pc:sldLayoutChg chg="add del">
          <pc:chgData name="Ioana Vasiliu (2017455)" userId="S::2017455@student.uwtsd.ac.uk::01b38e56-b3ff-459e-ad89-2ed3d22187d8" providerId="AD" clId="Web-{40171C2C-9E41-4B27-9E40-C09B5C2B3219}" dt="2022-06-25T16:24:32.273" v="248"/>
          <pc:sldLayoutMkLst>
            <pc:docMk/>
            <pc:sldMasterMk cId="328009548" sldId="2147484081"/>
            <pc:sldLayoutMk cId="480121583" sldId="2147484070"/>
          </pc:sldLayoutMkLst>
        </pc:sldLayoutChg>
        <pc:sldLayoutChg chg="add del">
          <pc:chgData name="Ioana Vasiliu (2017455)" userId="S::2017455@student.uwtsd.ac.uk::01b38e56-b3ff-459e-ad89-2ed3d22187d8" providerId="AD" clId="Web-{40171C2C-9E41-4B27-9E40-C09B5C2B3219}" dt="2022-06-25T16:24:32.273" v="248"/>
          <pc:sldLayoutMkLst>
            <pc:docMk/>
            <pc:sldMasterMk cId="328009548" sldId="2147484081"/>
            <pc:sldLayoutMk cId="3393942400" sldId="2147484071"/>
          </pc:sldLayoutMkLst>
        </pc:sldLayoutChg>
        <pc:sldLayoutChg chg="add del">
          <pc:chgData name="Ioana Vasiliu (2017455)" userId="S::2017455@student.uwtsd.ac.uk::01b38e56-b3ff-459e-ad89-2ed3d22187d8" providerId="AD" clId="Web-{40171C2C-9E41-4B27-9E40-C09B5C2B3219}" dt="2022-06-25T16:24:32.273" v="248"/>
          <pc:sldLayoutMkLst>
            <pc:docMk/>
            <pc:sldMasterMk cId="328009548" sldId="2147484081"/>
            <pc:sldLayoutMk cId="952514414" sldId="2147484072"/>
          </pc:sldLayoutMkLst>
        </pc:sldLayoutChg>
        <pc:sldLayoutChg chg="add del">
          <pc:chgData name="Ioana Vasiliu (2017455)" userId="S::2017455@student.uwtsd.ac.uk::01b38e56-b3ff-459e-ad89-2ed3d22187d8" providerId="AD" clId="Web-{40171C2C-9E41-4B27-9E40-C09B5C2B3219}" dt="2022-06-25T16:24:32.273" v="248"/>
          <pc:sldLayoutMkLst>
            <pc:docMk/>
            <pc:sldMasterMk cId="328009548" sldId="2147484081"/>
            <pc:sldLayoutMk cId="2536963920" sldId="2147484073"/>
          </pc:sldLayoutMkLst>
        </pc:sldLayoutChg>
        <pc:sldLayoutChg chg="add del">
          <pc:chgData name="Ioana Vasiliu (2017455)" userId="S::2017455@student.uwtsd.ac.uk::01b38e56-b3ff-459e-ad89-2ed3d22187d8" providerId="AD" clId="Web-{40171C2C-9E41-4B27-9E40-C09B5C2B3219}" dt="2022-06-25T16:24:32.273" v="248"/>
          <pc:sldLayoutMkLst>
            <pc:docMk/>
            <pc:sldMasterMk cId="328009548" sldId="2147484081"/>
            <pc:sldLayoutMk cId="2719180601" sldId="2147484074"/>
          </pc:sldLayoutMkLst>
        </pc:sldLayoutChg>
        <pc:sldLayoutChg chg="add del">
          <pc:chgData name="Ioana Vasiliu (2017455)" userId="S::2017455@student.uwtsd.ac.uk::01b38e56-b3ff-459e-ad89-2ed3d22187d8" providerId="AD" clId="Web-{40171C2C-9E41-4B27-9E40-C09B5C2B3219}" dt="2022-06-25T16:24:32.273" v="248"/>
          <pc:sldLayoutMkLst>
            <pc:docMk/>
            <pc:sldMasterMk cId="328009548" sldId="2147484081"/>
            <pc:sldLayoutMk cId="3197439553" sldId="2147484075"/>
          </pc:sldLayoutMkLst>
        </pc:sldLayoutChg>
        <pc:sldLayoutChg chg="add del">
          <pc:chgData name="Ioana Vasiliu (2017455)" userId="S::2017455@student.uwtsd.ac.uk::01b38e56-b3ff-459e-ad89-2ed3d22187d8" providerId="AD" clId="Web-{40171C2C-9E41-4B27-9E40-C09B5C2B3219}" dt="2022-06-25T16:24:32.273" v="248"/>
          <pc:sldLayoutMkLst>
            <pc:docMk/>
            <pc:sldMasterMk cId="328009548" sldId="2147484081"/>
            <pc:sldLayoutMk cId="2613986118" sldId="2147484076"/>
          </pc:sldLayoutMkLst>
        </pc:sldLayoutChg>
        <pc:sldLayoutChg chg="add del">
          <pc:chgData name="Ioana Vasiliu (2017455)" userId="S::2017455@student.uwtsd.ac.uk::01b38e56-b3ff-459e-ad89-2ed3d22187d8" providerId="AD" clId="Web-{40171C2C-9E41-4B27-9E40-C09B5C2B3219}" dt="2022-06-25T16:24:32.273" v="248"/>
          <pc:sldLayoutMkLst>
            <pc:docMk/>
            <pc:sldMasterMk cId="328009548" sldId="2147484081"/>
            <pc:sldLayoutMk cId="3660273514" sldId="2147484077"/>
          </pc:sldLayoutMkLst>
        </pc:sldLayoutChg>
        <pc:sldLayoutChg chg="add del">
          <pc:chgData name="Ioana Vasiliu (2017455)" userId="S::2017455@student.uwtsd.ac.uk::01b38e56-b3ff-459e-ad89-2ed3d22187d8" providerId="AD" clId="Web-{40171C2C-9E41-4B27-9E40-C09B5C2B3219}" dt="2022-06-25T16:24:32.273" v="248"/>
          <pc:sldLayoutMkLst>
            <pc:docMk/>
            <pc:sldMasterMk cId="328009548" sldId="2147484081"/>
            <pc:sldLayoutMk cId="1927001138" sldId="2147484078"/>
          </pc:sldLayoutMkLst>
        </pc:sldLayoutChg>
        <pc:sldLayoutChg chg="add del">
          <pc:chgData name="Ioana Vasiliu (2017455)" userId="S::2017455@student.uwtsd.ac.uk::01b38e56-b3ff-459e-ad89-2ed3d22187d8" providerId="AD" clId="Web-{40171C2C-9E41-4B27-9E40-C09B5C2B3219}" dt="2022-06-25T16:24:32.273" v="248"/>
          <pc:sldLayoutMkLst>
            <pc:docMk/>
            <pc:sldMasterMk cId="328009548" sldId="2147484081"/>
            <pc:sldLayoutMk cId="220317574" sldId="2147484079"/>
          </pc:sldLayoutMkLst>
        </pc:sldLayoutChg>
        <pc:sldLayoutChg chg="add del">
          <pc:chgData name="Ioana Vasiliu (2017455)" userId="S::2017455@student.uwtsd.ac.uk::01b38e56-b3ff-459e-ad89-2ed3d22187d8" providerId="AD" clId="Web-{40171C2C-9E41-4B27-9E40-C09B5C2B3219}" dt="2022-06-25T16:24:32.273" v="248"/>
          <pc:sldLayoutMkLst>
            <pc:docMk/>
            <pc:sldMasterMk cId="328009548" sldId="2147484081"/>
            <pc:sldLayoutMk cId="448476464" sldId="2147484080"/>
          </pc:sldLayoutMkLst>
        </pc:sldLayoutChg>
      </pc:sldMasterChg>
      <pc:sldMasterChg chg="add del addSldLayout delSldLayout">
        <pc:chgData name="Ioana Vasiliu (2017455)" userId="S::2017455@student.uwtsd.ac.uk::01b38e56-b3ff-459e-ad89-2ed3d22187d8" providerId="AD" clId="Web-{40171C2C-9E41-4B27-9E40-C09B5C2B3219}" dt="2022-06-25T16:23:43.084" v="244"/>
        <pc:sldMasterMkLst>
          <pc:docMk/>
          <pc:sldMasterMk cId="751129493" sldId="2147484094"/>
        </pc:sldMasterMkLst>
        <pc:sldLayoutChg chg="add del">
          <pc:chgData name="Ioana Vasiliu (2017455)" userId="S::2017455@student.uwtsd.ac.uk::01b38e56-b3ff-459e-ad89-2ed3d22187d8" providerId="AD" clId="Web-{40171C2C-9E41-4B27-9E40-C09B5C2B3219}" dt="2022-06-25T16:23:43.084" v="244"/>
          <pc:sldLayoutMkLst>
            <pc:docMk/>
            <pc:sldMasterMk cId="751129493" sldId="2147484094"/>
            <pc:sldLayoutMk cId="325748745" sldId="2147484083"/>
          </pc:sldLayoutMkLst>
        </pc:sldLayoutChg>
        <pc:sldLayoutChg chg="add del">
          <pc:chgData name="Ioana Vasiliu (2017455)" userId="S::2017455@student.uwtsd.ac.uk::01b38e56-b3ff-459e-ad89-2ed3d22187d8" providerId="AD" clId="Web-{40171C2C-9E41-4B27-9E40-C09B5C2B3219}" dt="2022-06-25T16:23:43.084" v="244"/>
          <pc:sldLayoutMkLst>
            <pc:docMk/>
            <pc:sldMasterMk cId="751129493" sldId="2147484094"/>
            <pc:sldLayoutMk cId="4125478547" sldId="2147484084"/>
          </pc:sldLayoutMkLst>
        </pc:sldLayoutChg>
        <pc:sldLayoutChg chg="add del">
          <pc:chgData name="Ioana Vasiliu (2017455)" userId="S::2017455@student.uwtsd.ac.uk::01b38e56-b3ff-459e-ad89-2ed3d22187d8" providerId="AD" clId="Web-{40171C2C-9E41-4B27-9E40-C09B5C2B3219}" dt="2022-06-25T16:23:43.084" v="244"/>
          <pc:sldLayoutMkLst>
            <pc:docMk/>
            <pc:sldMasterMk cId="751129493" sldId="2147484094"/>
            <pc:sldLayoutMk cId="1979985929" sldId="2147484085"/>
          </pc:sldLayoutMkLst>
        </pc:sldLayoutChg>
        <pc:sldLayoutChg chg="add del">
          <pc:chgData name="Ioana Vasiliu (2017455)" userId="S::2017455@student.uwtsd.ac.uk::01b38e56-b3ff-459e-ad89-2ed3d22187d8" providerId="AD" clId="Web-{40171C2C-9E41-4B27-9E40-C09B5C2B3219}" dt="2022-06-25T16:23:43.084" v="244"/>
          <pc:sldLayoutMkLst>
            <pc:docMk/>
            <pc:sldMasterMk cId="751129493" sldId="2147484094"/>
            <pc:sldLayoutMk cId="3854765323" sldId="2147484086"/>
          </pc:sldLayoutMkLst>
        </pc:sldLayoutChg>
        <pc:sldLayoutChg chg="add del">
          <pc:chgData name="Ioana Vasiliu (2017455)" userId="S::2017455@student.uwtsd.ac.uk::01b38e56-b3ff-459e-ad89-2ed3d22187d8" providerId="AD" clId="Web-{40171C2C-9E41-4B27-9E40-C09B5C2B3219}" dt="2022-06-25T16:23:43.084" v="244"/>
          <pc:sldLayoutMkLst>
            <pc:docMk/>
            <pc:sldMasterMk cId="751129493" sldId="2147484094"/>
            <pc:sldLayoutMk cId="71267544" sldId="2147484087"/>
          </pc:sldLayoutMkLst>
        </pc:sldLayoutChg>
        <pc:sldLayoutChg chg="add del">
          <pc:chgData name="Ioana Vasiliu (2017455)" userId="S::2017455@student.uwtsd.ac.uk::01b38e56-b3ff-459e-ad89-2ed3d22187d8" providerId="AD" clId="Web-{40171C2C-9E41-4B27-9E40-C09B5C2B3219}" dt="2022-06-25T16:23:43.084" v="244"/>
          <pc:sldLayoutMkLst>
            <pc:docMk/>
            <pc:sldMasterMk cId="751129493" sldId="2147484094"/>
            <pc:sldLayoutMk cId="138226064" sldId="2147484088"/>
          </pc:sldLayoutMkLst>
        </pc:sldLayoutChg>
        <pc:sldLayoutChg chg="add del">
          <pc:chgData name="Ioana Vasiliu (2017455)" userId="S::2017455@student.uwtsd.ac.uk::01b38e56-b3ff-459e-ad89-2ed3d22187d8" providerId="AD" clId="Web-{40171C2C-9E41-4B27-9E40-C09B5C2B3219}" dt="2022-06-25T16:23:43.084" v="244"/>
          <pc:sldLayoutMkLst>
            <pc:docMk/>
            <pc:sldMasterMk cId="751129493" sldId="2147484094"/>
            <pc:sldLayoutMk cId="2569996308" sldId="2147484089"/>
          </pc:sldLayoutMkLst>
        </pc:sldLayoutChg>
        <pc:sldLayoutChg chg="add del">
          <pc:chgData name="Ioana Vasiliu (2017455)" userId="S::2017455@student.uwtsd.ac.uk::01b38e56-b3ff-459e-ad89-2ed3d22187d8" providerId="AD" clId="Web-{40171C2C-9E41-4B27-9E40-C09B5C2B3219}" dt="2022-06-25T16:23:43.084" v="244"/>
          <pc:sldLayoutMkLst>
            <pc:docMk/>
            <pc:sldMasterMk cId="751129493" sldId="2147484094"/>
            <pc:sldLayoutMk cId="2302361050" sldId="2147484090"/>
          </pc:sldLayoutMkLst>
        </pc:sldLayoutChg>
        <pc:sldLayoutChg chg="add del">
          <pc:chgData name="Ioana Vasiliu (2017455)" userId="S::2017455@student.uwtsd.ac.uk::01b38e56-b3ff-459e-ad89-2ed3d22187d8" providerId="AD" clId="Web-{40171C2C-9E41-4B27-9E40-C09B5C2B3219}" dt="2022-06-25T16:23:43.084" v="244"/>
          <pc:sldLayoutMkLst>
            <pc:docMk/>
            <pc:sldMasterMk cId="751129493" sldId="2147484094"/>
            <pc:sldLayoutMk cId="3204472715" sldId="2147484091"/>
          </pc:sldLayoutMkLst>
        </pc:sldLayoutChg>
        <pc:sldLayoutChg chg="add del">
          <pc:chgData name="Ioana Vasiliu (2017455)" userId="S::2017455@student.uwtsd.ac.uk::01b38e56-b3ff-459e-ad89-2ed3d22187d8" providerId="AD" clId="Web-{40171C2C-9E41-4B27-9E40-C09B5C2B3219}" dt="2022-06-25T16:23:43.084" v="244"/>
          <pc:sldLayoutMkLst>
            <pc:docMk/>
            <pc:sldMasterMk cId="751129493" sldId="2147484094"/>
            <pc:sldLayoutMk cId="1108119481" sldId="2147484092"/>
          </pc:sldLayoutMkLst>
        </pc:sldLayoutChg>
        <pc:sldLayoutChg chg="add del">
          <pc:chgData name="Ioana Vasiliu (2017455)" userId="S::2017455@student.uwtsd.ac.uk::01b38e56-b3ff-459e-ad89-2ed3d22187d8" providerId="AD" clId="Web-{40171C2C-9E41-4B27-9E40-C09B5C2B3219}" dt="2022-06-25T16:23:43.084" v="244"/>
          <pc:sldLayoutMkLst>
            <pc:docMk/>
            <pc:sldMasterMk cId="751129493" sldId="2147484094"/>
            <pc:sldLayoutMk cId="1589815811" sldId="2147484093"/>
          </pc:sldLayoutMkLst>
        </pc:sldLayoutChg>
      </pc:sldMasterChg>
    </pc:docChg>
  </pc:docChgLst>
  <pc:docChgLst>
    <pc:chgData name="Ioana Vasiliu (2017455)" userId="S::2017455@student.uwtsd.ac.uk::01b38e56-b3ff-459e-ad89-2ed3d22187d8" providerId="AD" clId="Web-{33053A3D-7B60-EB03-2AF7-E5F8DC4A8F83}"/>
    <pc:docChg chg="addSld modSld addMainMaster delMainMaster modMainMaster">
      <pc:chgData name="Ioana Vasiliu (2017455)" userId="S::2017455@student.uwtsd.ac.uk::01b38e56-b3ff-459e-ad89-2ed3d22187d8" providerId="AD" clId="Web-{33053A3D-7B60-EB03-2AF7-E5F8DC4A8F83}" dt="2022-06-25T21:29:39.197" v="1377"/>
      <pc:docMkLst>
        <pc:docMk/>
      </pc:docMkLst>
      <pc:sldChg chg="addSp delSp modSp mod modTransition setBg modClrScheme setClrOvrMap delDesignElem chgLayout">
        <pc:chgData name="Ioana Vasiliu (2017455)" userId="S::2017455@student.uwtsd.ac.uk::01b38e56-b3ff-459e-ad89-2ed3d22187d8" providerId="AD" clId="Web-{33053A3D-7B60-EB03-2AF7-E5F8DC4A8F83}" dt="2022-06-25T21:29:39.197" v="1377"/>
        <pc:sldMkLst>
          <pc:docMk/>
          <pc:sldMk cId="3879346322" sldId="256"/>
        </pc:sldMkLst>
        <pc:spChg chg="mod ord">
          <ac:chgData name="Ioana Vasiliu (2017455)" userId="S::2017455@student.uwtsd.ac.uk::01b38e56-b3ff-459e-ad89-2ed3d22187d8" providerId="AD" clId="Web-{33053A3D-7B60-EB03-2AF7-E5F8DC4A8F83}" dt="2022-06-25T21:29:39.197" v="1377"/>
          <ac:spMkLst>
            <pc:docMk/>
            <pc:sldMk cId="3879346322" sldId="256"/>
            <ac:spMk id="2" creationId="{00000000-0000-0000-0000-000000000000}"/>
          </ac:spMkLst>
        </pc:spChg>
        <pc:spChg chg="mod ord">
          <ac:chgData name="Ioana Vasiliu (2017455)" userId="S::2017455@student.uwtsd.ac.uk::01b38e56-b3ff-459e-ad89-2ed3d22187d8" providerId="AD" clId="Web-{33053A3D-7B60-EB03-2AF7-E5F8DC4A8F83}" dt="2022-06-25T21:29:39.197" v="1377"/>
          <ac:spMkLst>
            <pc:docMk/>
            <pc:sldMk cId="3879346322" sldId="256"/>
            <ac:spMk id="3" creationId="{00000000-0000-0000-0000-000000000000}"/>
          </ac:spMkLst>
        </pc:spChg>
        <pc:spChg chg="add del mod ord">
          <ac:chgData name="Ioana Vasiliu (2017455)" userId="S::2017455@student.uwtsd.ac.uk::01b38e56-b3ff-459e-ad89-2ed3d22187d8" providerId="AD" clId="Web-{33053A3D-7B60-EB03-2AF7-E5F8DC4A8F83}" dt="2022-06-25T21:21:16.776" v="1374" actId="1076"/>
          <ac:spMkLst>
            <pc:docMk/>
            <pc:sldMk cId="3879346322" sldId="256"/>
            <ac:spMk id="4" creationId="{712EEC50-5246-C6AC-729A-D10759457862}"/>
          </ac:spMkLst>
        </pc:spChg>
        <pc:spChg chg="add mod">
          <ac:chgData name="Ioana Vasiliu (2017455)" userId="S::2017455@student.uwtsd.ac.uk::01b38e56-b3ff-459e-ad89-2ed3d22187d8" providerId="AD" clId="Web-{33053A3D-7B60-EB03-2AF7-E5F8DC4A8F83}" dt="2022-06-25T21:14:50.551" v="1353" actId="20577"/>
          <ac:spMkLst>
            <pc:docMk/>
            <pc:sldMk cId="3879346322" sldId="256"/>
            <ac:spMk id="5" creationId="{B19D00B8-9CA6-3D08-FCCA-59733BE6F4F1}"/>
          </ac:spMkLst>
        </pc:spChg>
        <pc:spChg chg="add del mod">
          <ac:chgData name="Ioana Vasiliu (2017455)" userId="S::2017455@student.uwtsd.ac.uk::01b38e56-b3ff-459e-ad89-2ed3d22187d8" providerId="AD" clId="Web-{33053A3D-7B60-EB03-2AF7-E5F8DC4A8F83}" dt="2022-06-25T21:21:19.026" v="1375"/>
          <ac:spMkLst>
            <pc:docMk/>
            <pc:sldMk cId="3879346322" sldId="256"/>
            <ac:spMk id="7" creationId="{A190F02D-77A6-3218-C567-FD62010F2EBD}"/>
          </ac:spMkLst>
        </pc:spChg>
        <pc:spChg chg="add del">
          <ac:chgData name="Ioana Vasiliu (2017455)" userId="S::2017455@student.uwtsd.ac.uk::01b38e56-b3ff-459e-ad89-2ed3d22187d8" providerId="AD" clId="Web-{33053A3D-7B60-EB03-2AF7-E5F8DC4A8F83}" dt="2022-06-25T21:20:59.760" v="1368"/>
          <ac:spMkLst>
            <pc:docMk/>
            <pc:sldMk cId="3879346322" sldId="256"/>
            <ac:spMk id="8" creationId="{248D6B3E-60EE-BCC5-77A4-415071535BCB}"/>
          </ac:spMkLst>
        </pc:spChg>
        <pc:spChg chg="add del">
          <ac:chgData name="Ioana Vasiliu (2017455)" userId="S::2017455@student.uwtsd.ac.uk::01b38e56-b3ff-459e-ad89-2ed3d22187d8" providerId="AD" clId="Web-{33053A3D-7B60-EB03-2AF7-E5F8DC4A8F83}" dt="2022-06-25T21:20:58.025" v="1367"/>
          <ac:spMkLst>
            <pc:docMk/>
            <pc:sldMk cId="3879346322" sldId="256"/>
            <ac:spMk id="9" creationId="{248D6B3E-60EE-BCC5-77A4-415071535BCB}"/>
          </ac:spMkLst>
        </pc:spChg>
        <pc:spChg chg="add del">
          <ac:chgData name="Ioana Vasiliu (2017455)" userId="S::2017455@student.uwtsd.ac.uk::01b38e56-b3ff-459e-ad89-2ed3d22187d8" providerId="AD" clId="Web-{33053A3D-7B60-EB03-2AF7-E5F8DC4A8F83}" dt="2022-06-25T21:08:48.333" v="1341"/>
          <ac:spMkLst>
            <pc:docMk/>
            <pc:sldMk cId="3879346322" sldId="256"/>
            <ac:spMk id="10" creationId="{C1DD1A8A-57D5-4A81-AD04-532B043C5611}"/>
          </ac:spMkLst>
        </pc:spChg>
        <pc:spChg chg="add del">
          <ac:chgData name="Ioana Vasiliu (2017455)" userId="S::2017455@student.uwtsd.ac.uk::01b38e56-b3ff-459e-ad89-2ed3d22187d8" providerId="AD" clId="Web-{33053A3D-7B60-EB03-2AF7-E5F8DC4A8F83}" dt="2022-06-25T21:08:48.333" v="1341"/>
          <ac:spMkLst>
            <pc:docMk/>
            <pc:sldMk cId="3879346322" sldId="256"/>
            <ac:spMk id="12" creationId="{007891EC-4501-44ED-A8C8-B11B6DB767AB}"/>
          </ac:spMkLst>
        </pc:spChg>
        <pc:spChg chg="add del">
          <ac:chgData name="Ioana Vasiliu (2017455)" userId="S::2017455@student.uwtsd.ac.uk::01b38e56-b3ff-459e-ad89-2ed3d22187d8" providerId="AD" clId="Web-{33053A3D-7B60-EB03-2AF7-E5F8DC4A8F83}" dt="2022-06-25T21:09:12.724" v="1343"/>
          <ac:spMkLst>
            <pc:docMk/>
            <pc:sldMk cId="3879346322" sldId="256"/>
            <ac:spMk id="14" creationId="{4063B759-00FC-46D1-9898-8E8625268FAF}"/>
          </ac:spMkLst>
        </pc:spChg>
        <pc:spChg chg="add del">
          <ac:chgData name="Ioana Vasiliu (2017455)" userId="S::2017455@student.uwtsd.ac.uk::01b38e56-b3ff-459e-ad89-2ed3d22187d8" providerId="AD" clId="Web-{33053A3D-7B60-EB03-2AF7-E5F8DC4A8F83}" dt="2022-06-25T21:09:12.724" v="1343"/>
          <ac:spMkLst>
            <pc:docMk/>
            <pc:sldMk cId="3879346322" sldId="256"/>
            <ac:spMk id="16" creationId="{6F828D28-8E09-41CC-8229-3070B5467A96}"/>
          </ac:spMkLst>
        </pc:spChg>
        <pc:spChg chg="add del">
          <ac:chgData name="Ioana Vasiliu (2017455)" userId="S::2017455@student.uwtsd.ac.uk::01b38e56-b3ff-459e-ad89-2ed3d22187d8" providerId="AD" clId="Web-{33053A3D-7B60-EB03-2AF7-E5F8DC4A8F83}" dt="2022-06-25T21:09:12.724" v="1343"/>
          <ac:spMkLst>
            <pc:docMk/>
            <pc:sldMk cId="3879346322" sldId="256"/>
            <ac:spMk id="25" creationId="{D5B012D8-7F27-4758-9AC6-C889B154BD73}"/>
          </ac:spMkLst>
        </pc:spChg>
        <pc:spChg chg="add del">
          <ac:chgData name="Ioana Vasiliu (2017455)" userId="S::2017455@student.uwtsd.ac.uk::01b38e56-b3ff-459e-ad89-2ed3d22187d8" providerId="AD" clId="Web-{33053A3D-7B60-EB03-2AF7-E5F8DC4A8F83}" dt="2022-06-25T21:10:17.164" v="1345"/>
          <ac:spMkLst>
            <pc:docMk/>
            <pc:sldMk cId="3879346322" sldId="256"/>
            <ac:spMk id="30" creationId="{33CD251C-A887-4D2F-925B-FC097198538B}"/>
          </ac:spMkLst>
        </pc:spChg>
        <pc:spChg chg="add del">
          <ac:chgData name="Ioana Vasiliu (2017455)" userId="S::2017455@student.uwtsd.ac.uk::01b38e56-b3ff-459e-ad89-2ed3d22187d8" providerId="AD" clId="Web-{33053A3D-7B60-EB03-2AF7-E5F8DC4A8F83}" dt="2022-06-25T16:39:29.661" v="77"/>
          <ac:spMkLst>
            <pc:docMk/>
            <pc:sldMk cId="3879346322" sldId="256"/>
            <ac:spMk id="44" creationId="{C9D262D4-AE8B-4620-949A-609FC366FC05}"/>
          </ac:spMkLst>
        </pc:spChg>
        <pc:spChg chg="add del">
          <ac:chgData name="Ioana Vasiliu (2017455)" userId="S::2017455@student.uwtsd.ac.uk::01b38e56-b3ff-459e-ad89-2ed3d22187d8" providerId="AD" clId="Web-{33053A3D-7B60-EB03-2AF7-E5F8DC4A8F83}" dt="2022-06-25T16:39:29.661" v="77"/>
          <ac:spMkLst>
            <pc:docMk/>
            <pc:sldMk cId="3879346322" sldId="256"/>
            <ac:spMk id="45" creationId="{3605853C-E63A-49E2-84A4-4B7DD77A562C}"/>
          </ac:spMkLst>
        </pc:spChg>
        <pc:spChg chg="add del">
          <ac:chgData name="Ioana Vasiliu (2017455)" userId="S::2017455@student.uwtsd.ac.uk::01b38e56-b3ff-459e-ad89-2ed3d22187d8" providerId="AD" clId="Web-{33053A3D-7B60-EB03-2AF7-E5F8DC4A8F83}" dt="2022-06-25T16:52:01.133" v="142"/>
          <ac:spMkLst>
            <pc:docMk/>
            <pc:sldMk cId="3879346322" sldId="256"/>
            <ac:spMk id="48" creationId="{362D44EE-C852-4460-B8B5-C4F2BC20510C}"/>
          </ac:spMkLst>
        </pc:spChg>
        <pc:spChg chg="add del">
          <ac:chgData name="Ioana Vasiliu (2017455)" userId="S::2017455@student.uwtsd.ac.uk::01b38e56-b3ff-459e-ad89-2ed3d22187d8" providerId="AD" clId="Web-{33053A3D-7B60-EB03-2AF7-E5F8DC4A8F83}" dt="2022-06-25T16:52:01.133" v="142"/>
          <ac:spMkLst>
            <pc:docMk/>
            <pc:sldMk cId="3879346322" sldId="256"/>
            <ac:spMk id="50" creationId="{658970D8-8D1D-4B5C-894B-E871CC86543D}"/>
          </ac:spMkLst>
        </pc:spChg>
        <pc:spChg chg="add del">
          <ac:chgData name="Ioana Vasiliu (2017455)" userId="S::2017455@student.uwtsd.ac.uk::01b38e56-b3ff-459e-ad89-2ed3d22187d8" providerId="AD" clId="Web-{33053A3D-7B60-EB03-2AF7-E5F8DC4A8F83}" dt="2022-06-25T16:52:01.133" v="142"/>
          <ac:spMkLst>
            <pc:docMk/>
            <pc:sldMk cId="3879346322" sldId="256"/>
            <ac:spMk id="52" creationId="{F227E5B6-9132-43CA-B503-37A18562ADF2}"/>
          </ac:spMkLst>
        </pc:spChg>
        <pc:spChg chg="add del">
          <ac:chgData name="Ioana Vasiliu (2017455)" userId="S::2017455@student.uwtsd.ac.uk::01b38e56-b3ff-459e-ad89-2ed3d22187d8" providerId="AD" clId="Web-{33053A3D-7B60-EB03-2AF7-E5F8DC4A8F83}" dt="2022-06-25T16:52:01.133" v="142"/>
          <ac:spMkLst>
            <pc:docMk/>
            <pc:sldMk cId="3879346322" sldId="256"/>
            <ac:spMk id="56" creationId="{03C2051E-A88D-48E5-BACF-AAED17892722}"/>
          </ac:spMkLst>
        </pc:spChg>
        <pc:spChg chg="add del">
          <ac:chgData name="Ioana Vasiliu (2017455)" userId="S::2017455@student.uwtsd.ac.uk::01b38e56-b3ff-459e-ad89-2ed3d22187d8" providerId="AD" clId="Web-{33053A3D-7B60-EB03-2AF7-E5F8DC4A8F83}" dt="2022-06-25T16:52:01.133" v="142"/>
          <ac:spMkLst>
            <pc:docMk/>
            <pc:sldMk cId="3879346322" sldId="256"/>
            <ac:spMk id="68" creationId="{7821A508-2985-4905-874A-527429BAABFA}"/>
          </ac:spMkLst>
        </pc:spChg>
        <pc:spChg chg="add del">
          <ac:chgData name="Ioana Vasiliu (2017455)" userId="S::2017455@student.uwtsd.ac.uk::01b38e56-b3ff-459e-ad89-2ed3d22187d8" providerId="AD" clId="Web-{33053A3D-7B60-EB03-2AF7-E5F8DC4A8F83}" dt="2022-06-25T16:52:01.133" v="142"/>
          <ac:spMkLst>
            <pc:docMk/>
            <pc:sldMk cId="3879346322" sldId="256"/>
            <ac:spMk id="71" creationId="{D2929CB1-0E3C-4B2D-ADC5-0154FB33BA44}"/>
          </ac:spMkLst>
        </pc:spChg>
        <pc:spChg chg="add del">
          <ac:chgData name="Ioana Vasiliu (2017455)" userId="S::2017455@student.uwtsd.ac.uk::01b38e56-b3ff-459e-ad89-2ed3d22187d8" providerId="AD" clId="Web-{33053A3D-7B60-EB03-2AF7-E5F8DC4A8F83}" dt="2022-06-25T16:42:50.557" v="102"/>
          <ac:spMkLst>
            <pc:docMk/>
            <pc:sldMk cId="3879346322" sldId="256"/>
            <ac:spMk id="76" creationId="{22AC0F86-9A78-4E84-A4B4-ADB8B2629A0C}"/>
          </ac:spMkLst>
        </pc:spChg>
        <pc:spChg chg="add del">
          <ac:chgData name="Ioana Vasiliu (2017455)" userId="S::2017455@student.uwtsd.ac.uk::01b38e56-b3ff-459e-ad89-2ed3d22187d8" providerId="AD" clId="Web-{33053A3D-7B60-EB03-2AF7-E5F8DC4A8F83}" dt="2022-06-25T16:52:01.133" v="142"/>
          <ac:spMkLst>
            <pc:docMk/>
            <pc:sldMk cId="3879346322" sldId="256"/>
            <ac:spMk id="78" creationId="{5F2F0C84-BE8C-4DC2-A6D3-30349A801D5C}"/>
          </ac:spMkLst>
        </pc:spChg>
        <pc:spChg chg="add del">
          <ac:chgData name="Ioana Vasiliu (2017455)" userId="S::2017455@student.uwtsd.ac.uk::01b38e56-b3ff-459e-ad89-2ed3d22187d8" providerId="AD" clId="Web-{33053A3D-7B60-EB03-2AF7-E5F8DC4A8F83}" dt="2022-06-25T16:52:06.977" v="144"/>
          <ac:spMkLst>
            <pc:docMk/>
            <pc:sldMk cId="3879346322" sldId="256"/>
            <ac:spMk id="80" creationId="{82455043-5CFD-4790-A30C-152D3B6945A5}"/>
          </ac:spMkLst>
        </pc:spChg>
        <pc:spChg chg="add del">
          <ac:chgData name="Ioana Vasiliu (2017455)" userId="S::2017455@student.uwtsd.ac.uk::01b38e56-b3ff-459e-ad89-2ed3d22187d8" providerId="AD" clId="Web-{33053A3D-7B60-EB03-2AF7-E5F8DC4A8F83}" dt="2022-06-25T16:52:06.977" v="144"/>
          <ac:spMkLst>
            <pc:docMk/>
            <pc:sldMk cId="3879346322" sldId="256"/>
            <ac:spMk id="82" creationId="{D790CBA0-32A4-48C6-8140-9148B3A0DA20}"/>
          </ac:spMkLst>
        </pc:spChg>
        <pc:spChg chg="add del">
          <ac:chgData name="Ioana Vasiliu (2017455)" userId="S::2017455@student.uwtsd.ac.uk::01b38e56-b3ff-459e-ad89-2ed3d22187d8" providerId="AD" clId="Web-{33053A3D-7B60-EB03-2AF7-E5F8DC4A8F83}" dt="2022-06-25T16:42:50.557" v="102"/>
          <ac:spMkLst>
            <pc:docMk/>
            <pc:sldMk cId="3879346322" sldId="256"/>
            <ac:spMk id="86" creationId="{69A54E25-1C05-48E5-A5CC-3778C1D3632D}"/>
          </ac:spMkLst>
        </pc:spChg>
        <pc:spChg chg="add del">
          <ac:chgData name="Ioana Vasiliu (2017455)" userId="S::2017455@student.uwtsd.ac.uk::01b38e56-b3ff-459e-ad89-2ed3d22187d8" providerId="AD" clId="Web-{33053A3D-7B60-EB03-2AF7-E5F8DC4A8F83}" dt="2022-06-25T18:40:48.034" v="1069"/>
          <ac:spMkLst>
            <pc:docMk/>
            <pc:sldMk cId="3879346322" sldId="256"/>
            <ac:spMk id="90" creationId="{4967F423-D21C-4F37-A0B7-750026A17163}"/>
          </ac:spMkLst>
        </pc:spChg>
        <pc:spChg chg="add del">
          <ac:chgData name="Ioana Vasiliu (2017455)" userId="S::2017455@student.uwtsd.ac.uk::01b38e56-b3ff-459e-ad89-2ed3d22187d8" providerId="AD" clId="Web-{33053A3D-7B60-EB03-2AF7-E5F8DC4A8F83}" dt="2022-06-25T18:40:48.034" v="1069"/>
          <ac:spMkLst>
            <pc:docMk/>
            <pc:sldMk cId="3879346322" sldId="256"/>
            <ac:spMk id="91" creationId="{891D1FF4-7F97-4936-9A4C-9FB71D8FB4F4}"/>
          </ac:spMkLst>
        </pc:spChg>
        <pc:spChg chg="add del">
          <ac:chgData name="Ioana Vasiliu (2017455)" userId="S::2017455@student.uwtsd.ac.uk::01b38e56-b3ff-459e-ad89-2ed3d22187d8" providerId="AD" clId="Web-{33053A3D-7B60-EB03-2AF7-E5F8DC4A8F83}" dt="2022-06-25T18:41:48.473" v="1071"/>
          <ac:spMkLst>
            <pc:docMk/>
            <pc:sldMk cId="3879346322" sldId="256"/>
            <ac:spMk id="93" creationId="{6F40FBDA-CEB1-40F0-9AB9-BD9C402D70FE}"/>
          </ac:spMkLst>
        </pc:spChg>
        <pc:spChg chg="add del">
          <ac:chgData name="Ioana Vasiliu (2017455)" userId="S::2017455@student.uwtsd.ac.uk::01b38e56-b3ff-459e-ad89-2ed3d22187d8" providerId="AD" clId="Web-{33053A3D-7B60-EB03-2AF7-E5F8DC4A8F83}" dt="2022-06-25T16:52:06.977" v="144"/>
          <ac:spMkLst>
            <pc:docMk/>
            <pc:sldMk cId="3879346322" sldId="256"/>
            <ac:spMk id="99" creationId="{08648C95-1EC5-40D8-8D96-3DC3D112AEDC}"/>
          </ac:spMkLst>
        </pc:spChg>
        <pc:spChg chg="add del">
          <ac:chgData name="Ioana Vasiliu (2017455)" userId="S::2017455@student.uwtsd.ac.uk::01b38e56-b3ff-459e-ad89-2ed3d22187d8" providerId="AD" clId="Web-{33053A3D-7B60-EB03-2AF7-E5F8DC4A8F83}" dt="2022-06-25T17:19:49.664" v="554"/>
          <ac:spMkLst>
            <pc:docMk/>
            <pc:sldMk cId="3879346322" sldId="256"/>
            <ac:spMk id="103" creationId="{11C7711F-3983-4AB1-AFDE-96F7C06514D3}"/>
          </ac:spMkLst>
        </pc:spChg>
        <pc:spChg chg="add del">
          <ac:chgData name="Ioana Vasiliu (2017455)" userId="S::2017455@student.uwtsd.ac.uk::01b38e56-b3ff-459e-ad89-2ed3d22187d8" providerId="AD" clId="Web-{33053A3D-7B60-EB03-2AF7-E5F8DC4A8F83}" dt="2022-06-25T18:41:48.473" v="1071"/>
          <ac:spMkLst>
            <pc:docMk/>
            <pc:sldMk cId="3879346322" sldId="256"/>
            <ac:spMk id="107" creationId="{0344D4FE-ABEF-4230-9E4E-AD5782FC78AC}"/>
          </ac:spMkLst>
        </pc:spChg>
        <pc:spChg chg="add del">
          <ac:chgData name="Ioana Vasiliu (2017455)" userId="S::2017455@student.uwtsd.ac.uk::01b38e56-b3ff-459e-ad89-2ed3d22187d8" providerId="AD" clId="Web-{33053A3D-7B60-EB03-2AF7-E5F8DC4A8F83}" dt="2022-06-25T16:52:06.977" v="144"/>
          <ac:spMkLst>
            <pc:docMk/>
            <pc:sldMk cId="3879346322" sldId="256"/>
            <ac:spMk id="111" creationId="{909F982E-B4F0-4CF1-9698-0CA793629509}"/>
          </ac:spMkLst>
        </pc:spChg>
        <pc:spChg chg="add del">
          <ac:chgData name="Ioana Vasiliu (2017455)" userId="S::2017455@student.uwtsd.ac.uk::01b38e56-b3ff-459e-ad89-2ed3d22187d8" providerId="AD" clId="Web-{33053A3D-7B60-EB03-2AF7-E5F8DC4A8F83}" dt="2022-06-25T18:41:48.473" v="1071"/>
          <ac:spMkLst>
            <pc:docMk/>
            <pc:sldMk cId="3879346322" sldId="256"/>
            <ac:spMk id="113" creationId="{9325F979-D3F9-4926-81B7-7ACCB31A501B}"/>
          </ac:spMkLst>
        </pc:spChg>
        <pc:spChg chg="add del">
          <ac:chgData name="Ioana Vasiliu (2017455)" userId="S::2017455@student.uwtsd.ac.uk::01b38e56-b3ff-459e-ad89-2ed3d22187d8" providerId="AD" clId="Web-{33053A3D-7B60-EB03-2AF7-E5F8DC4A8F83}" dt="2022-06-25T20:59:56.270" v="1310"/>
          <ac:spMkLst>
            <pc:docMk/>
            <pc:sldMk cId="3879346322" sldId="256"/>
            <ac:spMk id="114" creationId="{3C915414-2809-4735-A560-0D5FE66700D8}"/>
          </ac:spMkLst>
        </pc:spChg>
        <pc:spChg chg="add del">
          <ac:chgData name="Ioana Vasiliu (2017455)" userId="S::2017455@student.uwtsd.ac.uk::01b38e56-b3ff-459e-ad89-2ed3d22187d8" providerId="AD" clId="Web-{33053A3D-7B60-EB03-2AF7-E5F8DC4A8F83}" dt="2022-06-25T17:19:49.664" v="554"/>
          <ac:spMkLst>
            <pc:docMk/>
            <pc:sldMk cId="3879346322" sldId="256"/>
            <ac:spMk id="115" creationId="{B3085476-B49E-49ED-87D2-1165E69D2605}"/>
          </ac:spMkLst>
        </pc:spChg>
        <pc:spChg chg="add del">
          <ac:chgData name="Ioana Vasiliu (2017455)" userId="S::2017455@student.uwtsd.ac.uk::01b38e56-b3ff-459e-ad89-2ed3d22187d8" providerId="AD" clId="Web-{33053A3D-7B60-EB03-2AF7-E5F8DC4A8F83}" dt="2022-06-25T21:10:17.164" v="1345"/>
          <ac:spMkLst>
            <pc:docMk/>
            <pc:sldMk cId="3879346322" sldId="256"/>
            <ac:spMk id="121" creationId="{662A3FAA-D056-4098-8115-EA61EAF068CF}"/>
          </ac:spMkLst>
        </pc:spChg>
        <pc:spChg chg="add del">
          <ac:chgData name="Ioana Vasiliu (2017455)" userId="S::2017455@student.uwtsd.ac.uk::01b38e56-b3ff-459e-ad89-2ed3d22187d8" providerId="AD" clId="Web-{33053A3D-7B60-EB03-2AF7-E5F8DC4A8F83}" dt="2022-06-25T16:52:17.367" v="146"/>
          <ac:spMkLst>
            <pc:docMk/>
            <pc:sldMk cId="3879346322" sldId="256"/>
            <ac:spMk id="123" creationId="{94714483-7072-431F-9DBE-87F44E4D44BC}"/>
          </ac:spMkLst>
        </pc:spChg>
        <pc:spChg chg="add del">
          <ac:chgData name="Ioana Vasiliu (2017455)" userId="S::2017455@student.uwtsd.ac.uk::01b38e56-b3ff-459e-ad89-2ed3d22187d8" providerId="AD" clId="Web-{33053A3D-7B60-EB03-2AF7-E5F8DC4A8F83}" dt="2022-06-25T16:52:17.367" v="146"/>
          <ac:spMkLst>
            <pc:docMk/>
            <pc:sldMk cId="3879346322" sldId="256"/>
            <ac:spMk id="124" creationId="{495892E1-F4A5-4991-AC52-4F417B14A2A2}"/>
          </ac:spMkLst>
        </pc:spChg>
        <pc:spChg chg="add del">
          <ac:chgData name="Ioana Vasiliu (2017455)" userId="S::2017455@student.uwtsd.ac.uk::01b38e56-b3ff-459e-ad89-2ed3d22187d8" providerId="AD" clId="Web-{33053A3D-7B60-EB03-2AF7-E5F8DC4A8F83}" dt="2022-06-25T21:14:41.692" v="1351"/>
          <ac:spMkLst>
            <pc:docMk/>
            <pc:sldMk cId="3879346322" sldId="256"/>
            <ac:spMk id="127" creationId="{87BF42CA-AD55-48B4-8949-C4DCA60A6AEE}"/>
          </ac:spMkLst>
        </pc:spChg>
        <pc:spChg chg="add del">
          <ac:chgData name="Ioana Vasiliu (2017455)" userId="S::2017455@student.uwtsd.ac.uk::01b38e56-b3ff-459e-ad89-2ed3d22187d8" providerId="AD" clId="Web-{33053A3D-7B60-EB03-2AF7-E5F8DC4A8F83}" dt="2022-06-25T21:14:41.692" v="1351"/>
          <ac:spMkLst>
            <pc:docMk/>
            <pc:sldMk cId="3879346322" sldId="256"/>
            <ac:spMk id="128" creationId="{66AE1D3D-3106-4CB2-AA7C-0C1642AC0F2E}"/>
          </ac:spMkLst>
        </pc:spChg>
        <pc:spChg chg="add del">
          <ac:chgData name="Ioana Vasiliu (2017455)" userId="S::2017455@student.uwtsd.ac.uk::01b38e56-b3ff-459e-ad89-2ed3d22187d8" providerId="AD" clId="Web-{33053A3D-7B60-EB03-2AF7-E5F8DC4A8F83}" dt="2022-06-25T16:52:17.367" v="146"/>
          <ac:spMkLst>
            <pc:docMk/>
            <pc:sldMk cId="3879346322" sldId="256"/>
            <ac:spMk id="132" creationId="{E2683E3F-F855-4549-84F8-42064EC0F247}"/>
          </ac:spMkLst>
        </pc:spChg>
        <pc:spChg chg="add del">
          <ac:chgData name="Ioana Vasiliu (2017455)" userId="S::2017455@student.uwtsd.ac.uk::01b38e56-b3ff-459e-ad89-2ed3d22187d8" providerId="AD" clId="Web-{33053A3D-7B60-EB03-2AF7-E5F8DC4A8F83}" dt="2022-06-25T16:52:17.367" v="146"/>
          <ac:spMkLst>
            <pc:docMk/>
            <pc:sldMk cId="3879346322" sldId="256"/>
            <ac:spMk id="138" creationId="{832F3179-0CD5-40C8-9939-D8355006F7BA}"/>
          </ac:spMkLst>
        </pc:spChg>
        <pc:spChg chg="add del">
          <ac:chgData name="Ioana Vasiliu (2017455)" userId="S::2017455@student.uwtsd.ac.uk::01b38e56-b3ff-459e-ad89-2ed3d22187d8" providerId="AD" clId="Web-{33053A3D-7B60-EB03-2AF7-E5F8DC4A8F83}" dt="2022-06-25T21:14:41.692" v="1350"/>
          <ac:spMkLst>
            <pc:docMk/>
            <pc:sldMk cId="3879346322" sldId="256"/>
            <ac:spMk id="140" creationId="{58DEA6A1-FC5C-4E6E-BBBF-7E472949B394}"/>
          </ac:spMkLst>
        </pc:spChg>
        <pc:spChg chg="add del">
          <ac:chgData name="Ioana Vasiliu (2017455)" userId="S::2017455@student.uwtsd.ac.uk::01b38e56-b3ff-459e-ad89-2ed3d22187d8" providerId="AD" clId="Web-{33053A3D-7B60-EB03-2AF7-E5F8DC4A8F83}" dt="2022-06-25T21:14:41.692" v="1350"/>
          <ac:spMkLst>
            <pc:docMk/>
            <pc:sldMk cId="3879346322" sldId="256"/>
            <ac:spMk id="141" creationId="{96AAAC3B-1954-46B7-BBAC-27DFF5B5295F}"/>
          </ac:spMkLst>
        </pc:spChg>
        <pc:spChg chg="add del">
          <ac:chgData name="Ioana Vasiliu (2017455)" userId="S::2017455@student.uwtsd.ac.uk::01b38e56-b3ff-459e-ad89-2ed3d22187d8" providerId="AD" clId="Web-{33053A3D-7B60-EB03-2AF7-E5F8DC4A8F83}" dt="2022-06-25T21:14:41.692" v="1350"/>
          <ac:spMkLst>
            <pc:docMk/>
            <pc:sldMk cId="3879346322" sldId="256"/>
            <ac:spMk id="142" creationId="{9F7D788E-2C1B-4EF4-8719-12613771FF98}"/>
          </ac:spMkLst>
        </pc:spChg>
        <pc:spChg chg="add del">
          <ac:chgData name="Ioana Vasiliu (2017455)" userId="S::2017455@student.uwtsd.ac.uk::01b38e56-b3ff-459e-ad89-2ed3d22187d8" providerId="AD" clId="Web-{33053A3D-7B60-EB03-2AF7-E5F8DC4A8F83}" dt="2022-06-25T21:14:41.692" v="1350"/>
          <ac:spMkLst>
            <pc:docMk/>
            <pc:sldMk cId="3879346322" sldId="256"/>
            <ac:spMk id="143" creationId="{A5AD6500-BB62-4AAC-9D2F-C10DDC90CBB1}"/>
          </ac:spMkLst>
        </pc:spChg>
        <pc:spChg chg="add del">
          <ac:chgData name="Ioana Vasiliu (2017455)" userId="S::2017455@student.uwtsd.ac.uk::01b38e56-b3ff-459e-ad89-2ed3d22187d8" providerId="AD" clId="Web-{33053A3D-7B60-EB03-2AF7-E5F8DC4A8F83}" dt="2022-06-25T21:14:41.692" v="1350"/>
          <ac:spMkLst>
            <pc:docMk/>
            <pc:sldMk cId="3879346322" sldId="256"/>
            <ac:spMk id="144" creationId="{7C54E824-C0F4-480B-BC88-689F50C45FBD}"/>
          </ac:spMkLst>
        </pc:spChg>
        <pc:spChg chg="add del">
          <ac:chgData name="Ioana Vasiliu (2017455)" userId="S::2017455@student.uwtsd.ac.uk::01b38e56-b3ff-459e-ad89-2ed3d22187d8" providerId="AD" clId="Web-{33053A3D-7B60-EB03-2AF7-E5F8DC4A8F83}" dt="2022-06-25T16:52:21.024" v="148"/>
          <ac:spMkLst>
            <pc:docMk/>
            <pc:sldMk cId="3879346322" sldId="256"/>
            <ac:spMk id="145" creationId="{ECC07320-C2CA-4E29-8481-9D9E143C7788}"/>
          </ac:spMkLst>
        </pc:spChg>
        <pc:spChg chg="add del">
          <ac:chgData name="Ioana Vasiliu (2017455)" userId="S::2017455@student.uwtsd.ac.uk::01b38e56-b3ff-459e-ad89-2ed3d22187d8" providerId="AD" clId="Web-{33053A3D-7B60-EB03-2AF7-E5F8DC4A8F83}" dt="2022-06-25T16:52:21.024" v="148"/>
          <ac:spMkLst>
            <pc:docMk/>
            <pc:sldMk cId="3879346322" sldId="256"/>
            <ac:spMk id="146" creationId="{178FB36B-5BFE-42CA-BC60-1115E0D95EEC}"/>
          </ac:spMkLst>
        </pc:spChg>
        <pc:spChg chg="add del">
          <ac:chgData name="Ioana Vasiliu (2017455)" userId="S::2017455@student.uwtsd.ac.uk::01b38e56-b3ff-459e-ad89-2ed3d22187d8" providerId="AD" clId="Web-{33053A3D-7B60-EB03-2AF7-E5F8DC4A8F83}" dt="2022-06-25T21:15:03.067" v="1356"/>
          <ac:spMkLst>
            <pc:docMk/>
            <pc:sldMk cId="3879346322" sldId="256"/>
            <ac:spMk id="147" creationId="{E35A04CF-97D4-4FF7-B359-C546B1F62E54}"/>
          </ac:spMkLst>
        </pc:spChg>
        <pc:spChg chg="add del">
          <ac:chgData name="Ioana Vasiliu (2017455)" userId="S::2017455@student.uwtsd.ac.uk::01b38e56-b3ff-459e-ad89-2ed3d22187d8" providerId="AD" clId="Web-{33053A3D-7B60-EB03-2AF7-E5F8DC4A8F83}" dt="2022-06-25T16:52:23.789" v="150"/>
          <ac:spMkLst>
            <pc:docMk/>
            <pc:sldMk cId="3879346322" sldId="256"/>
            <ac:spMk id="148" creationId="{665DBBEF-238B-476B-96AB-8AAC3224ECEA}"/>
          </ac:spMkLst>
        </pc:spChg>
        <pc:spChg chg="add del">
          <ac:chgData name="Ioana Vasiliu (2017455)" userId="S::2017455@student.uwtsd.ac.uk::01b38e56-b3ff-459e-ad89-2ed3d22187d8" providerId="AD" clId="Web-{33053A3D-7B60-EB03-2AF7-E5F8DC4A8F83}" dt="2022-06-25T16:52:23.789" v="150"/>
          <ac:spMkLst>
            <pc:docMk/>
            <pc:sldMk cId="3879346322" sldId="256"/>
            <ac:spMk id="149" creationId="{3FCFB1DE-0B7E-48CC-BA90-B2AB0889F9D6}"/>
          </ac:spMkLst>
        </pc:spChg>
        <pc:spChg chg="add del">
          <ac:chgData name="Ioana Vasiliu (2017455)" userId="S::2017455@student.uwtsd.ac.uk::01b38e56-b3ff-459e-ad89-2ed3d22187d8" providerId="AD" clId="Web-{33053A3D-7B60-EB03-2AF7-E5F8DC4A8F83}" dt="2022-06-25T16:52:26.602" v="152"/>
          <ac:spMkLst>
            <pc:docMk/>
            <pc:sldMk cId="3879346322" sldId="256"/>
            <ac:spMk id="152" creationId="{0671A8AE-40A1-4631-A6B8-581AFF065482}"/>
          </ac:spMkLst>
        </pc:spChg>
        <pc:spChg chg="add del">
          <ac:chgData name="Ioana Vasiliu (2017455)" userId="S::2017455@student.uwtsd.ac.uk::01b38e56-b3ff-459e-ad89-2ed3d22187d8" providerId="AD" clId="Web-{33053A3D-7B60-EB03-2AF7-E5F8DC4A8F83}" dt="2022-06-25T16:52:26.602" v="152"/>
          <ac:spMkLst>
            <pc:docMk/>
            <pc:sldMk cId="3879346322" sldId="256"/>
            <ac:spMk id="154" creationId="{AB58EF07-17C2-48CF-ABB0-EEF1F17CB8F0}"/>
          </ac:spMkLst>
        </pc:spChg>
        <pc:spChg chg="add del">
          <ac:chgData name="Ioana Vasiliu (2017455)" userId="S::2017455@student.uwtsd.ac.uk::01b38e56-b3ff-459e-ad89-2ed3d22187d8" providerId="AD" clId="Web-{33053A3D-7B60-EB03-2AF7-E5F8DC4A8F83}" dt="2022-06-25T16:52:26.602" v="152"/>
          <ac:spMkLst>
            <pc:docMk/>
            <pc:sldMk cId="3879346322" sldId="256"/>
            <ac:spMk id="156" creationId="{AF2F604E-43BE-4DC3-B983-E071523364F8}"/>
          </ac:spMkLst>
        </pc:spChg>
        <pc:spChg chg="add del">
          <ac:chgData name="Ioana Vasiliu (2017455)" userId="S::2017455@student.uwtsd.ac.uk::01b38e56-b3ff-459e-ad89-2ed3d22187d8" providerId="AD" clId="Web-{33053A3D-7B60-EB03-2AF7-E5F8DC4A8F83}" dt="2022-06-25T16:52:26.602" v="152"/>
          <ac:spMkLst>
            <pc:docMk/>
            <pc:sldMk cId="3879346322" sldId="256"/>
            <ac:spMk id="157" creationId="{08C9B587-E65E-4B52-B37C-ABEBB6E87928}"/>
          </ac:spMkLst>
        </pc:spChg>
        <pc:spChg chg="add del">
          <ac:chgData name="Ioana Vasiliu (2017455)" userId="S::2017455@student.uwtsd.ac.uk::01b38e56-b3ff-459e-ad89-2ed3d22187d8" providerId="AD" clId="Web-{33053A3D-7B60-EB03-2AF7-E5F8DC4A8F83}" dt="2022-06-25T21:15:03.067" v="1356"/>
          <ac:spMkLst>
            <pc:docMk/>
            <pc:sldMk cId="3879346322" sldId="256"/>
            <ac:spMk id="158" creationId="{1DE7243B-5109-444B-8FAF-7437C66BC0E9}"/>
          </ac:spMkLst>
        </pc:spChg>
        <pc:spChg chg="add del">
          <ac:chgData name="Ioana Vasiliu (2017455)" userId="S::2017455@student.uwtsd.ac.uk::01b38e56-b3ff-459e-ad89-2ed3d22187d8" providerId="AD" clId="Web-{33053A3D-7B60-EB03-2AF7-E5F8DC4A8F83}" dt="2022-06-25T16:52:29.133" v="154"/>
          <ac:spMkLst>
            <pc:docMk/>
            <pc:sldMk cId="3879346322" sldId="256"/>
            <ac:spMk id="159" creationId="{ECC07320-C2CA-4E29-8481-9D9E143C7788}"/>
          </ac:spMkLst>
        </pc:spChg>
        <pc:spChg chg="add del">
          <ac:chgData name="Ioana Vasiliu (2017455)" userId="S::2017455@student.uwtsd.ac.uk::01b38e56-b3ff-459e-ad89-2ed3d22187d8" providerId="AD" clId="Web-{33053A3D-7B60-EB03-2AF7-E5F8DC4A8F83}" dt="2022-06-25T16:52:29.133" v="154"/>
          <ac:spMkLst>
            <pc:docMk/>
            <pc:sldMk cId="3879346322" sldId="256"/>
            <ac:spMk id="160" creationId="{178FB36B-5BFE-42CA-BC60-1115E0D95EEC}"/>
          </ac:spMkLst>
        </pc:spChg>
        <pc:spChg chg="add del">
          <ac:chgData name="Ioana Vasiliu (2017455)" userId="S::2017455@student.uwtsd.ac.uk::01b38e56-b3ff-459e-ad89-2ed3d22187d8" providerId="AD" clId="Web-{33053A3D-7B60-EB03-2AF7-E5F8DC4A8F83}" dt="2022-06-25T21:15:03.067" v="1356"/>
          <ac:spMkLst>
            <pc:docMk/>
            <pc:sldMk cId="3879346322" sldId="256"/>
            <ac:spMk id="161" creationId="{4C5D6221-DA7B-4611-AA26-7D8E349FDE96}"/>
          </ac:spMkLst>
        </pc:spChg>
        <pc:spChg chg="add del">
          <ac:chgData name="Ioana Vasiliu (2017455)" userId="S::2017455@student.uwtsd.ac.uk::01b38e56-b3ff-459e-ad89-2ed3d22187d8" providerId="AD" clId="Web-{33053A3D-7B60-EB03-2AF7-E5F8DC4A8F83}" dt="2022-06-25T16:53:29.744" v="164"/>
          <ac:spMkLst>
            <pc:docMk/>
            <pc:sldMk cId="3879346322" sldId="256"/>
            <ac:spMk id="162" creationId="{87CC2527-562A-4F69-B487-4371E5B243E7}"/>
          </ac:spMkLst>
        </pc:spChg>
        <pc:spChg chg="add del">
          <ac:chgData name="Ioana Vasiliu (2017455)" userId="S::2017455@student.uwtsd.ac.uk::01b38e56-b3ff-459e-ad89-2ed3d22187d8" providerId="AD" clId="Web-{33053A3D-7B60-EB03-2AF7-E5F8DC4A8F83}" dt="2022-06-25T21:15:03.067" v="1355"/>
          <ac:spMkLst>
            <pc:docMk/>
            <pc:sldMk cId="3879346322" sldId="256"/>
            <ac:spMk id="164" creationId="{AC17DE74-01C9-4859-B65A-85CF999E8580}"/>
          </ac:spMkLst>
        </pc:spChg>
        <pc:spChg chg="add del">
          <ac:chgData name="Ioana Vasiliu (2017455)" userId="S::2017455@student.uwtsd.ac.uk::01b38e56-b3ff-459e-ad89-2ed3d22187d8" providerId="AD" clId="Web-{33053A3D-7B60-EB03-2AF7-E5F8DC4A8F83}" dt="2022-06-25T21:15:03.067" v="1355"/>
          <ac:spMkLst>
            <pc:docMk/>
            <pc:sldMk cId="3879346322" sldId="256"/>
            <ac:spMk id="165" creationId="{068C0432-0E90-4CC1-8CD3-D44A90DF07EF}"/>
          </ac:spMkLst>
        </pc:spChg>
        <pc:spChg chg="add del">
          <ac:chgData name="Ioana Vasiliu (2017455)" userId="S::2017455@student.uwtsd.ac.uk::01b38e56-b3ff-459e-ad89-2ed3d22187d8" providerId="AD" clId="Web-{33053A3D-7B60-EB03-2AF7-E5F8DC4A8F83}" dt="2022-06-25T17:40:55.282" v="635"/>
          <ac:spMkLst>
            <pc:docMk/>
            <pc:sldMk cId="3879346322" sldId="256"/>
            <ac:spMk id="166" creationId="{DE91395A-2D18-4AF6-A0AC-AAA7189FED11}"/>
          </ac:spMkLst>
        </pc:spChg>
        <pc:spChg chg="add del">
          <ac:chgData name="Ioana Vasiliu (2017455)" userId="S::2017455@student.uwtsd.ac.uk::01b38e56-b3ff-459e-ad89-2ed3d22187d8" providerId="AD" clId="Web-{33053A3D-7B60-EB03-2AF7-E5F8DC4A8F83}" dt="2022-06-25T17:40:55.282" v="635"/>
          <ac:spMkLst>
            <pc:docMk/>
            <pc:sldMk cId="3879346322" sldId="256"/>
            <ac:spMk id="167" creationId="{A57352BE-A213-4040-BE8E-D4A925AD9DF8}"/>
          </ac:spMkLst>
        </pc:spChg>
        <pc:spChg chg="add del">
          <ac:chgData name="Ioana Vasiliu (2017455)" userId="S::2017455@student.uwtsd.ac.uk::01b38e56-b3ff-459e-ad89-2ed3d22187d8" providerId="AD" clId="Web-{33053A3D-7B60-EB03-2AF7-E5F8DC4A8F83}" dt="2022-06-25T16:53:16.931" v="157"/>
          <ac:spMkLst>
            <pc:docMk/>
            <pc:sldMk cId="3879346322" sldId="256"/>
            <ac:spMk id="168" creationId="{362D44EE-C852-4460-B8B5-C4F2BC20510C}"/>
          </ac:spMkLst>
        </pc:spChg>
        <pc:spChg chg="add del">
          <ac:chgData name="Ioana Vasiliu (2017455)" userId="S::2017455@student.uwtsd.ac.uk::01b38e56-b3ff-459e-ad89-2ed3d22187d8" providerId="AD" clId="Web-{33053A3D-7B60-EB03-2AF7-E5F8DC4A8F83}" dt="2022-06-25T17:40:55.282" v="635"/>
          <ac:spMkLst>
            <pc:docMk/>
            <pc:sldMk cId="3879346322" sldId="256"/>
            <ac:spMk id="169" creationId="{1A44C337-3893-4B29-A265-B1329150B6AA}"/>
          </ac:spMkLst>
        </pc:spChg>
        <pc:spChg chg="add del">
          <ac:chgData name="Ioana Vasiliu (2017455)" userId="S::2017455@student.uwtsd.ac.uk::01b38e56-b3ff-459e-ad89-2ed3d22187d8" providerId="AD" clId="Web-{33053A3D-7B60-EB03-2AF7-E5F8DC4A8F83}" dt="2022-06-25T16:53:16.931" v="157"/>
          <ac:spMkLst>
            <pc:docMk/>
            <pc:sldMk cId="3879346322" sldId="256"/>
            <ac:spMk id="170" creationId="{658970D8-8D1D-4B5C-894B-E871CC86543D}"/>
          </ac:spMkLst>
        </pc:spChg>
        <pc:spChg chg="add del">
          <ac:chgData name="Ioana Vasiliu (2017455)" userId="S::2017455@student.uwtsd.ac.uk::01b38e56-b3ff-459e-ad89-2ed3d22187d8" providerId="AD" clId="Web-{33053A3D-7B60-EB03-2AF7-E5F8DC4A8F83}" dt="2022-06-25T16:53:16.931" v="157"/>
          <ac:spMkLst>
            <pc:docMk/>
            <pc:sldMk cId="3879346322" sldId="256"/>
            <ac:spMk id="172" creationId="{F227E5B6-9132-43CA-B503-37A18562ADF2}"/>
          </ac:spMkLst>
        </pc:spChg>
        <pc:spChg chg="add del">
          <ac:chgData name="Ioana Vasiliu (2017455)" userId="S::2017455@student.uwtsd.ac.uk::01b38e56-b3ff-459e-ad89-2ed3d22187d8" providerId="AD" clId="Web-{33053A3D-7B60-EB03-2AF7-E5F8DC4A8F83}" dt="2022-06-25T21:29:39.197" v="1377"/>
          <ac:spMkLst>
            <pc:docMk/>
            <pc:sldMk cId="3879346322" sldId="256"/>
            <ac:spMk id="173" creationId="{A7AE9375-4664-4DB2-922D-2782A6E439AC}"/>
          </ac:spMkLst>
        </pc:spChg>
        <pc:spChg chg="add del">
          <ac:chgData name="Ioana Vasiliu (2017455)" userId="S::2017455@student.uwtsd.ac.uk::01b38e56-b3ff-459e-ad89-2ed3d22187d8" providerId="AD" clId="Web-{33053A3D-7B60-EB03-2AF7-E5F8DC4A8F83}" dt="2022-06-25T16:53:16.931" v="157"/>
          <ac:spMkLst>
            <pc:docMk/>
            <pc:sldMk cId="3879346322" sldId="256"/>
            <ac:spMk id="174" creationId="{03C2051E-A88D-48E5-BACF-AAED17892722}"/>
          </ac:spMkLst>
        </pc:spChg>
        <pc:spChg chg="add del">
          <ac:chgData name="Ioana Vasiliu (2017455)" userId="S::2017455@student.uwtsd.ac.uk::01b38e56-b3ff-459e-ad89-2ed3d22187d8" providerId="AD" clId="Web-{33053A3D-7B60-EB03-2AF7-E5F8DC4A8F83}" dt="2022-06-25T21:29:39.197" v="1377"/>
          <ac:spMkLst>
            <pc:docMk/>
            <pc:sldMk cId="3879346322" sldId="256"/>
            <ac:spMk id="175" creationId="{C2C57604-0CFD-4023-B9BD-107166A25317}"/>
          </ac:spMkLst>
        </pc:spChg>
        <pc:spChg chg="add del">
          <ac:chgData name="Ioana Vasiliu (2017455)" userId="S::2017455@student.uwtsd.ac.uk::01b38e56-b3ff-459e-ad89-2ed3d22187d8" providerId="AD" clId="Web-{33053A3D-7B60-EB03-2AF7-E5F8DC4A8F83}" dt="2022-06-25T16:53:16.931" v="157"/>
          <ac:spMkLst>
            <pc:docMk/>
            <pc:sldMk cId="3879346322" sldId="256"/>
            <ac:spMk id="176" creationId="{7821A508-2985-4905-874A-527429BAABFA}"/>
          </ac:spMkLst>
        </pc:spChg>
        <pc:spChg chg="add">
          <ac:chgData name="Ioana Vasiliu (2017455)" userId="S::2017455@student.uwtsd.ac.uk::01b38e56-b3ff-459e-ad89-2ed3d22187d8" providerId="AD" clId="Web-{33053A3D-7B60-EB03-2AF7-E5F8DC4A8F83}" dt="2022-06-25T21:29:39.197" v="1377"/>
          <ac:spMkLst>
            <pc:docMk/>
            <pc:sldMk cId="3879346322" sldId="256"/>
            <ac:spMk id="177" creationId="{3C915414-2809-4735-A560-0D5FE66700D8}"/>
          </ac:spMkLst>
        </pc:spChg>
        <pc:spChg chg="add del">
          <ac:chgData name="Ioana Vasiliu (2017455)" userId="S::2017455@student.uwtsd.ac.uk::01b38e56-b3ff-459e-ad89-2ed3d22187d8" providerId="AD" clId="Web-{33053A3D-7B60-EB03-2AF7-E5F8DC4A8F83}" dt="2022-06-25T16:53:16.931" v="157"/>
          <ac:spMkLst>
            <pc:docMk/>
            <pc:sldMk cId="3879346322" sldId="256"/>
            <ac:spMk id="178" creationId="{D2929CB1-0E3C-4B2D-ADC5-0154FB33BA44}"/>
          </ac:spMkLst>
        </pc:spChg>
        <pc:spChg chg="add del">
          <ac:chgData name="Ioana Vasiliu (2017455)" userId="S::2017455@student.uwtsd.ac.uk::01b38e56-b3ff-459e-ad89-2ed3d22187d8" providerId="AD" clId="Web-{33053A3D-7B60-EB03-2AF7-E5F8DC4A8F83}" dt="2022-06-25T16:53:16.931" v="157"/>
          <ac:spMkLst>
            <pc:docMk/>
            <pc:sldMk cId="3879346322" sldId="256"/>
            <ac:spMk id="180" creationId="{5F2F0C84-BE8C-4DC2-A6D3-30349A801D5C}"/>
          </ac:spMkLst>
        </pc:spChg>
        <pc:spChg chg="add del">
          <ac:chgData name="Ioana Vasiliu (2017455)" userId="S::2017455@student.uwtsd.ac.uk::01b38e56-b3ff-459e-ad89-2ed3d22187d8" providerId="AD" clId="Web-{33053A3D-7B60-EB03-2AF7-E5F8DC4A8F83}" dt="2022-06-25T16:53:18.947" v="159"/>
          <ac:spMkLst>
            <pc:docMk/>
            <pc:sldMk cId="3879346322" sldId="256"/>
            <ac:spMk id="182" creationId="{362810D9-2C5A-477D-949C-C191895477F3}"/>
          </ac:spMkLst>
        </pc:spChg>
        <pc:spChg chg="add del">
          <ac:chgData name="Ioana Vasiliu (2017455)" userId="S::2017455@student.uwtsd.ac.uk::01b38e56-b3ff-459e-ad89-2ed3d22187d8" providerId="AD" clId="Web-{33053A3D-7B60-EB03-2AF7-E5F8DC4A8F83}" dt="2022-06-25T16:53:18.947" v="159"/>
          <ac:spMkLst>
            <pc:docMk/>
            <pc:sldMk cId="3879346322" sldId="256"/>
            <ac:spMk id="183" creationId="{081E4A58-353D-44AE-B2FC-2A74E2E400F7}"/>
          </ac:spMkLst>
        </pc:spChg>
        <pc:spChg chg="add del">
          <ac:chgData name="Ioana Vasiliu (2017455)" userId="S::2017455@student.uwtsd.ac.uk::01b38e56-b3ff-459e-ad89-2ed3d22187d8" providerId="AD" clId="Web-{33053A3D-7B60-EB03-2AF7-E5F8DC4A8F83}" dt="2022-06-25T16:53:23.447" v="161"/>
          <ac:spMkLst>
            <pc:docMk/>
            <pc:sldMk cId="3879346322" sldId="256"/>
            <ac:spMk id="184" creationId="{E2683E3F-F855-4549-84F8-42064EC0F247}"/>
          </ac:spMkLst>
        </pc:spChg>
        <pc:spChg chg="add del">
          <ac:chgData name="Ioana Vasiliu (2017455)" userId="S::2017455@student.uwtsd.ac.uk::01b38e56-b3ff-459e-ad89-2ed3d22187d8" providerId="AD" clId="Web-{33053A3D-7B60-EB03-2AF7-E5F8DC4A8F83}" dt="2022-06-25T16:53:23.447" v="161"/>
          <ac:spMkLst>
            <pc:docMk/>
            <pc:sldMk cId="3879346322" sldId="256"/>
            <ac:spMk id="185" creationId="{84CA08B7-4716-4E27-A721-D79C91A21507}"/>
          </ac:spMkLst>
        </pc:spChg>
        <pc:spChg chg="add del">
          <ac:chgData name="Ioana Vasiliu (2017455)" userId="S::2017455@student.uwtsd.ac.uk::01b38e56-b3ff-459e-ad89-2ed3d22187d8" providerId="AD" clId="Web-{33053A3D-7B60-EB03-2AF7-E5F8DC4A8F83}" dt="2022-06-25T20:59:56.270" v="1310"/>
          <ac:spMkLst>
            <pc:docMk/>
            <pc:sldMk cId="3879346322" sldId="256"/>
            <ac:spMk id="189" creationId="{D1E370F4-6FE2-45A6-AC8E-CCB1A8AED13B}"/>
          </ac:spMkLst>
        </pc:spChg>
        <pc:spChg chg="add del">
          <ac:chgData name="Ioana Vasiliu (2017455)" userId="S::2017455@student.uwtsd.ac.uk::01b38e56-b3ff-459e-ad89-2ed3d22187d8" providerId="AD" clId="Web-{33053A3D-7B60-EB03-2AF7-E5F8DC4A8F83}" dt="2022-06-25T20:59:56.270" v="1310"/>
          <ac:spMkLst>
            <pc:docMk/>
            <pc:sldMk cId="3879346322" sldId="256"/>
            <ac:spMk id="190" creationId="{D665D759-2DF8-4D47-8386-4BA28901A79D}"/>
          </ac:spMkLst>
        </pc:spChg>
        <pc:spChg chg="add del">
          <ac:chgData name="Ioana Vasiliu (2017455)" userId="S::2017455@student.uwtsd.ac.uk::01b38e56-b3ff-459e-ad89-2ed3d22187d8" providerId="AD" clId="Web-{33053A3D-7B60-EB03-2AF7-E5F8DC4A8F83}" dt="2022-06-25T16:53:23.447" v="161"/>
          <ac:spMkLst>
            <pc:docMk/>
            <pc:sldMk cId="3879346322" sldId="256"/>
            <ac:spMk id="191" creationId="{94714483-7072-431F-9DBE-87F44E4D44BC}"/>
          </ac:spMkLst>
        </pc:spChg>
        <pc:spChg chg="add del">
          <ac:chgData name="Ioana Vasiliu (2017455)" userId="S::2017455@student.uwtsd.ac.uk::01b38e56-b3ff-459e-ad89-2ed3d22187d8" providerId="AD" clId="Web-{33053A3D-7B60-EB03-2AF7-E5F8DC4A8F83}" dt="2022-06-25T21:00:16.506" v="1312"/>
          <ac:spMkLst>
            <pc:docMk/>
            <pc:sldMk cId="3879346322" sldId="256"/>
            <ac:spMk id="193" creationId="{3C915414-2809-4735-A560-0D5FE66700D8}"/>
          </ac:spMkLst>
        </pc:spChg>
        <pc:spChg chg="add del">
          <ac:chgData name="Ioana Vasiliu (2017455)" userId="S::2017455@student.uwtsd.ac.uk::01b38e56-b3ff-459e-ad89-2ed3d22187d8" providerId="AD" clId="Web-{33053A3D-7B60-EB03-2AF7-E5F8DC4A8F83}" dt="2022-06-25T16:53:23.447" v="161"/>
          <ac:spMkLst>
            <pc:docMk/>
            <pc:sldMk cId="3879346322" sldId="256"/>
            <ac:spMk id="198" creationId="{495892E1-F4A5-4991-AC52-4F417B14A2A2}"/>
          </ac:spMkLst>
        </pc:spChg>
        <pc:spChg chg="add del">
          <ac:chgData name="Ioana Vasiliu (2017455)" userId="S::2017455@student.uwtsd.ac.uk::01b38e56-b3ff-459e-ad89-2ed3d22187d8" providerId="AD" clId="Web-{33053A3D-7B60-EB03-2AF7-E5F8DC4A8F83}" dt="2022-06-25T16:53:23.447" v="161"/>
          <ac:spMkLst>
            <pc:docMk/>
            <pc:sldMk cId="3879346322" sldId="256"/>
            <ac:spMk id="204" creationId="{17BC89B9-A6CD-482B-9352-638D0E05ACAC}"/>
          </ac:spMkLst>
        </pc:spChg>
        <pc:spChg chg="add del">
          <ac:chgData name="Ioana Vasiliu (2017455)" userId="S::2017455@student.uwtsd.ac.uk::01b38e56-b3ff-459e-ad89-2ed3d22187d8" providerId="AD" clId="Web-{33053A3D-7B60-EB03-2AF7-E5F8DC4A8F83}" dt="2022-06-25T16:53:29.744" v="163"/>
          <ac:spMkLst>
            <pc:docMk/>
            <pc:sldMk cId="3879346322" sldId="256"/>
            <ac:spMk id="206" creationId="{21A75659-5A6F-4F77-9679-678A00B9D8DC}"/>
          </ac:spMkLst>
        </pc:spChg>
        <pc:spChg chg="add del">
          <ac:chgData name="Ioana Vasiliu (2017455)" userId="S::2017455@student.uwtsd.ac.uk::01b38e56-b3ff-459e-ad89-2ed3d22187d8" providerId="AD" clId="Web-{33053A3D-7B60-EB03-2AF7-E5F8DC4A8F83}" dt="2022-06-25T16:53:29.744" v="163"/>
          <ac:spMkLst>
            <pc:docMk/>
            <pc:sldMk cId="3879346322" sldId="256"/>
            <ac:spMk id="207" creationId="{E30A3A45-140E-431E-AED0-07EF836310B3}"/>
          </ac:spMkLst>
        </pc:spChg>
        <pc:spChg chg="add del">
          <ac:chgData name="Ioana Vasiliu (2017455)" userId="S::2017455@student.uwtsd.ac.uk::01b38e56-b3ff-459e-ad89-2ed3d22187d8" providerId="AD" clId="Web-{33053A3D-7B60-EB03-2AF7-E5F8DC4A8F83}" dt="2022-06-25T16:53:29.744" v="163"/>
          <ac:spMkLst>
            <pc:docMk/>
            <pc:sldMk cId="3879346322" sldId="256"/>
            <ac:spMk id="208" creationId="{55D4142C-5077-457F-A6AD-3FECFDB39685}"/>
          </ac:spMkLst>
        </pc:spChg>
        <pc:spChg chg="add del">
          <ac:chgData name="Ioana Vasiliu (2017455)" userId="S::2017455@student.uwtsd.ac.uk::01b38e56-b3ff-459e-ad89-2ed3d22187d8" providerId="AD" clId="Web-{33053A3D-7B60-EB03-2AF7-E5F8DC4A8F83}" dt="2022-06-25T16:53:29.744" v="163"/>
          <ac:spMkLst>
            <pc:docMk/>
            <pc:sldMk cId="3879346322" sldId="256"/>
            <ac:spMk id="209" creationId="{7A5F0580-5EE9-419F-96EE-B6529EF6E7D0}"/>
          </ac:spMkLst>
        </pc:spChg>
        <pc:spChg chg="add del">
          <ac:chgData name="Ioana Vasiliu (2017455)" userId="S::2017455@student.uwtsd.ac.uk::01b38e56-b3ff-459e-ad89-2ed3d22187d8" providerId="AD" clId="Web-{33053A3D-7B60-EB03-2AF7-E5F8DC4A8F83}" dt="2022-06-25T16:54:33.293" v="168"/>
          <ac:spMkLst>
            <pc:docMk/>
            <pc:sldMk cId="3879346322" sldId="256"/>
            <ac:spMk id="211" creationId="{275D6C10-B5A7-4715-803E-0501C9C2CC21}"/>
          </ac:spMkLst>
        </pc:spChg>
        <pc:spChg chg="add">
          <ac:chgData name="Ioana Vasiliu (2017455)" userId="S::2017455@student.uwtsd.ac.uk::01b38e56-b3ff-459e-ad89-2ed3d22187d8" providerId="AD" clId="Web-{33053A3D-7B60-EB03-2AF7-E5F8DC4A8F83}" dt="2022-06-25T21:29:39.197" v="1377"/>
          <ac:spMkLst>
            <pc:docMk/>
            <pc:sldMk cId="3879346322" sldId="256"/>
            <ac:spMk id="213" creationId="{D1E370F4-6FE2-45A6-AC8E-CCB1A8AED13B}"/>
          </ac:spMkLst>
        </pc:spChg>
        <pc:spChg chg="add del">
          <ac:chgData name="Ioana Vasiliu (2017455)" userId="S::2017455@student.uwtsd.ac.uk::01b38e56-b3ff-459e-ad89-2ed3d22187d8" providerId="AD" clId="Web-{33053A3D-7B60-EB03-2AF7-E5F8DC4A8F83}" dt="2022-06-25T17:40:55.282" v="635"/>
          <ac:spMkLst>
            <pc:docMk/>
            <pc:sldMk cId="3879346322" sldId="256"/>
            <ac:spMk id="214" creationId="{AA5CD610-ED7C-4CED-A9A1-174432C88AF8}"/>
          </ac:spMkLst>
        </pc:spChg>
        <pc:spChg chg="add del">
          <ac:chgData name="Ioana Vasiliu (2017455)" userId="S::2017455@student.uwtsd.ac.uk::01b38e56-b3ff-459e-ad89-2ed3d22187d8" providerId="AD" clId="Web-{33053A3D-7B60-EB03-2AF7-E5F8DC4A8F83}" dt="2022-06-25T17:40:55.282" v="635"/>
          <ac:spMkLst>
            <pc:docMk/>
            <pc:sldMk cId="3879346322" sldId="256"/>
            <ac:spMk id="215" creationId="{0C4379BF-8C7A-480A-BC36-DA55D92A9356}"/>
          </ac:spMkLst>
        </pc:spChg>
        <pc:spChg chg="add del">
          <ac:chgData name="Ioana Vasiliu (2017455)" userId="S::2017455@student.uwtsd.ac.uk::01b38e56-b3ff-459e-ad89-2ed3d22187d8" providerId="AD" clId="Web-{33053A3D-7B60-EB03-2AF7-E5F8DC4A8F83}" dt="2022-06-25T16:54:33.277" v="167"/>
          <ac:spMkLst>
            <pc:docMk/>
            <pc:sldMk cId="3879346322" sldId="256"/>
            <ac:spMk id="216" creationId="{D660E354-01D0-4D36-9100-7D4CEDE99C5F}"/>
          </ac:spMkLst>
        </pc:spChg>
        <pc:spChg chg="add">
          <ac:chgData name="Ioana Vasiliu (2017455)" userId="S::2017455@student.uwtsd.ac.uk::01b38e56-b3ff-459e-ad89-2ed3d22187d8" providerId="AD" clId="Web-{33053A3D-7B60-EB03-2AF7-E5F8DC4A8F83}" dt="2022-06-25T21:29:39.197" v="1377"/>
          <ac:spMkLst>
            <pc:docMk/>
            <pc:sldMk cId="3879346322" sldId="256"/>
            <ac:spMk id="217" creationId="{D665D759-2DF8-4D47-8386-4BA28901A79D}"/>
          </ac:spMkLst>
        </pc:spChg>
        <pc:spChg chg="add del">
          <ac:chgData name="Ioana Vasiliu (2017455)" userId="S::2017455@student.uwtsd.ac.uk::01b38e56-b3ff-459e-ad89-2ed3d22187d8" providerId="AD" clId="Web-{33053A3D-7B60-EB03-2AF7-E5F8DC4A8F83}" dt="2022-06-25T16:54:33.277" v="167"/>
          <ac:spMkLst>
            <pc:docMk/>
            <pc:sldMk cId="3879346322" sldId="256"/>
            <ac:spMk id="218" creationId="{D8745D08-E5A7-4082-98EB-FDDB0B13B2E1}"/>
          </ac:spMkLst>
        </pc:spChg>
        <pc:spChg chg="add del">
          <ac:chgData name="Ioana Vasiliu (2017455)" userId="S::2017455@student.uwtsd.ac.uk::01b38e56-b3ff-459e-ad89-2ed3d22187d8" providerId="AD" clId="Web-{33053A3D-7B60-EB03-2AF7-E5F8DC4A8F83}" dt="2022-06-25T16:54:33.277" v="167"/>
          <ac:spMkLst>
            <pc:docMk/>
            <pc:sldMk cId="3879346322" sldId="256"/>
            <ac:spMk id="220" creationId="{8111D92E-4FFD-4DB5-A252-C13FC1BE7E18}"/>
          </ac:spMkLst>
        </pc:spChg>
        <pc:spChg chg="add del">
          <ac:chgData name="Ioana Vasiliu (2017455)" userId="S::2017455@student.uwtsd.ac.uk::01b38e56-b3ff-459e-ad89-2ed3d22187d8" providerId="AD" clId="Web-{33053A3D-7B60-EB03-2AF7-E5F8DC4A8F83}" dt="2022-06-25T16:54:33.277" v="167"/>
          <ac:spMkLst>
            <pc:docMk/>
            <pc:sldMk cId="3879346322" sldId="256"/>
            <ac:spMk id="222" creationId="{2CB73E9A-EDB1-467A-BF6B-D62D47AD42F5}"/>
          </ac:spMkLst>
        </pc:spChg>
        <pc:spChg chg="add del">
          <ac:chgData name="Ioana Vasiliu (2017455)" userId="S::2017455@student.uwtsd.ac.uk::01b38e56-b3ff-459e-ad89-2ed3d22187d8" providerId="AD" clId="Web-{33053A3D-7B60-EB03-2AF7-E5F8DC4A8F83}" dt="2022-06-25T16:55:11.184" v="170"/>
          <ac:spMkLst>
            <pc:docMk/>
            <pc:sldMk cId="3879346322" sldId="256"/>
            <ac:spMk id="224" creationId="{F1611BA9-268A-49A6-84F8-FC91536686E4}"/>
          </ac:spMkLst>
        </pc:spChg>
        <pc:spChg chg="add del">
          <ac:chgData name="Ioana Vasiliu (2017455)" userId="S::2017455@student.uwtsd.ac.uk::01b38e56-b3ff-459e-ad89-2ed3d22187d8" providerId="AD" clId="Web-{33053A3D-7B60-EB03-2AF7-E5F8DC4A8F83}" dt="2022-06-25T16:55:11.184" v="170"/>
          <ac:spMkLst>
            <pc:docMk/>
            <pc:sldMk cId="3879346322" sldId="256"/>
            <ac:spMk id="225" creationId="{E20EB187-900F-4AF5-813B-101456D9FD39}"/>
          </ac:spMkLst>
        </pc:spChg>
        <pc:spChg chg="add del">
          <ac:chgData name="Ioana Vasiliu (2017455)" userId="S::2017455@student.uwtsd.ac.uk::01b38e56-b3ff-459e-ad89-2ed3d22187d8" providerId="AD" clId="Web-{33053A3D-7B60-EB03-2AF7-E5F8DC4A8F83}" dt="2022-06-25T16:55:11.184" v="170"/>
          <ac:spMkLst>
            <pc:docMk/>
            <pc:sldMk cId="3879346322" sldId="256"/>
            <ac:spMk id="226" creationId="{1825D5AF-D278-4D9A-A4F5-A1A1D3507636}"/>
          </ac:spMkLst>
        </pc:spChg>
        <pc:spChg chg="add del">
          <ac:chgData name="Ioana Vasiliu (2017455)" userId="S::2017455@student.uwtsd.ac.uk::01b38e56-b3ff-459e-ad89-2ed3d22187d8" providerId="AD" clId="Web-{33053A3D-7B60-EB03-2AF7-E5F8DC4A8F83}" dt="2022-06-25T17:19:30.538" v="550"/>
          <ac:spMkLst>
            <pc:docMk/>
            <pc:sldMk cId="3879346322" sldId="256"/>
            <ac:spMk id="233" creationId="{5523C670-74D7-4ED8-BA51-B6FB6557024C}"/>
          </ac:spMkLst>
        </pc:spChg>
        <pc:spChg chg="add del">
          <ac:chgData name="Ioana Vasiliu (2017455)" userId="S::2017455@student.uwtsd.ac.uk::01b38e56-b3ff-459e-ad89-2ed3d22187d8" providerId="AD" clId="Web-{33053A3D-7B60-EB03-2AF7-E5F8DC4A8F83}" dt="2022-06-25T17:19:30.538" v="550"/>
          <ac:spMkLst>
            <pc:docMk/>
            <pc:sldMk cId="3879346322" sldId="256"/>
            <ac:spMk id="237" creationId="{E64B7817-E956-406B-A85B-5AEF36B1F50B}"/>
          </ac:spMkLst>
        </pc:spChg>
        <pc:spChg chg="add del">
          <ac:chgData name="Ioana Vasiliu (2017455)" userId="S::2017455@student.uwtsd.ac.uk::01b38e56-b3ff-459e-ad89-2ed3d22187d8" providerId="AD" clId="Web-{33053A3D-7B60-EB03-2AF7-E5F8DC4A8F83}" dt="2022-06-25T17:19:30.538" v="550"/>
          <ac:spMkLst>
            <pc:docMk/>
            <pc:sldMk cId="3879346322" sldId="256"/>
            <ac:spMk id="243" creationId="{ECD0BF72-0C4D-44AB-AA6C-FD2587C5D76B}"/>
          </ac:spMkLst>
        </pc:spChg>
        <pc:spChg chg="add del">
          <ac:chgData name="Ioana Vasiliu (2017455)" userId="S::2017455@student.uwtsd.ac.uk::01b38e56-b3ff-459e-ad89-2ed3d22187d8" providerId="AD" clId="Web-{33053A3D-7B60-EB03-2AF7-E5F8DC4A8F83}" dt="2022-06-25T17:19:30.538" v="550"/>
          <ac:spMkLst>
            <pc:docMk/>
            <pc:sldMk cId="3879346322" sldId="256"/>
            <ac:spMk id="246" creationId="{BAEEE533-7CA5-4134-A14A-8575F66C6140}"/>
          </ac:spMkLst>
        </pc:spChg>
        <pc:spChg chg="add del">
          <ac:chgData name="Ioana Vasiliu (2017455)" userId="S::2017455@student.uwtsd.ac.uk::01b38e56-b3ff-459e-ad89-2ed3d22187d8" providerId="AD" clId="Web-{33053A3D-7B60-EB03-2AF7-E5F8DC4A8F83}" dt="2022-06-25T17:19:30.538" v="550"/>
          <ac:spMkLst>
            <pc:docMk/>
            <pc:sldMk cId="3879346322" sldId="256"/>
            <ac:spMk id="248" creationId="{92FC9C1F-8CBA-4083-8724-3735C556D844}"/>
          </ac:spMkLst>
        </pc:spChg>
        <pc:spChg chg="del">
          <ac:chgData name="Ioana Vasiliu (2017455)" userId="S::2017455@student.uwtsd.ac.uk::01b38e56-b3ff-459e-ad89-2ed3d22187d8" providerId="AD" clId="Web-{33053A3D-7B60-EB03-2AF7-E5F8DC4A8F83}" dt="2022-06-25T16:28:54.173" v="0"/>
          <ac:spMkLst>
            <pc:docMk/>
            <pc:sldMk cId="3879346322" sldId="256"/>
            <ac:spMk id="253" creationId="{1DB043B4-68C6-45B9-82AC-A5800EADB8DB}"/>
          </ac:spMkLst>
        </pc:spChg>
        <pc:spChg chg="del">
          <ac:chgData name="Ioana Vasiliu (2017455)" userId="S::2017455@student.uwtsd.ac.uk::01b38e56-b3ff-459e-ad89-2ed3d22187d8" providerId="AD" clId="Web-{33053A3D-7B60-EB03-2AF7-E5F8DC4A8F83}" dt="2022-06-25T16:28:54.173" v="0"/>
          <ac:spMkLst>
            <pc:docMk/>
            <pc:sldMk cId="3879346322" sldId="256"/>
            <ac:spMk id="256" creationId="{94459D96-B947-4C7F-8BCA-915F8B07C0AA}"/>
          </ac:spMkLst>
        </pc:spChg>
        <pc:spChg chg="add del">
          <ac:chgData name="Ioana Vasiliu (2017455)" userId="S::2017455@student.uwtsd.ac.uk::01b38e56-b3ff-459e-ad89-2ed3d22187d8" providerId="AD" clId="Web-{33053A3D-7B60-EB03-2AF7-E5F8DC4A8F83}" dt="2022-06-25T16:29:30.861" v="3"/>
          <ac:spMkLst>
            <pc:docMk/>
            <pc:sldMk cId="3879346322" sldId="256"/>
            <ac:spMk id="261" creationId="{038E7D36-B1C9-463C-983F-AEA5810A60D0}"/>
          </ac:spMkLst>
        </pc:spChg>
        <pc:spChg chg="add del">
          <ac:chgData name="Ioana Vasiliu (2017455)" userId="S::2017455@student.uwtsd.ac.uk::01b38e56-b3ff-459e-ad89-2ed3d22187d8" providerId="AD" clId="Web-{33053A3D-7B60-EB03-2AF7-E5F8DC4A8F83}" dt="2022-06-25T16:29:30.861" v="3"/>
          <ac:spMkLst>
            <pc:docMk/>
            <pc:sldMk cId="3879346322" sldId="256"/>
            <ac:spMk id="263" creationId="{37B9A221-B33F-47C2-85FF-2C8F363D797B}"/>
          </ac:spMkLst>
        </pc:spChg>
        <pc:spChg chg="add del">
          <ac:chgData name="Ioana Vasiliu (2017455)" userId="S::2017455@student.uwtsd.ac.uk::01b38e56-b3ff-459e-ad89-2ed3d22187d8" providerId="AD" clId="Web-{33053A3D-7B60-EB03-2AF7-E5F8DC4A8F83}" dt="2022-06-25T16:29:30.861" v="3"/>
          <ac:spMkLst>
            <pc:docMk/>
            <pc:sldMk cId="3879346322" sldId="256"/>
            <ac:spMk id="265" creationId="{CD0E0EF1-7626-4514-9337-271DD661B1EB}"/>
          </ac:spMkLst>
        </pc:spChg>
        <pc:spChg chg="add del">
          <ac:chgData name="Ioana Vasiliu (2017455)" userId="S::2017455@student.uwtsd.ac.uk::01b38e56-b3ff-459e-ad89-2ed3d22187d8" providerId="AD" clId="Web-{33053A3D-7B60-EB03-2AF7-E5F8DC4A8F83}" dt="2022-06-25T16:29:30.861" v="3"/>
          <ac:spMkLst>
            <pc:docMk/>
            <pc:sldMk cId="3879346322" sldId="256"/>
            <ac:spMk id="267" creationId="{5F0B1492-9A00-4F80-8771-0BB2C2C4353C}"/>
          </ac:spMkLst>
        </pc:spChg>
        <pc:spChg chg="add del">
          <ac:chgData name="Ioana Vasiliu (2017455)" userId="S::2017455@student.uwtsd.ac.uk::01b38e56-b3ff-459e-ad89-2ed3d22187d8" providerId="AD" clId="Web-{33053A3D-7B60-EB03-2AF7-E5F8DC4A8F83}" dt="2022-06-25T16:29:30.861" v="3"/>
          <ac:spMkLst>
            <pc:docMk/>
            <pc:sldMk cId="3879346322" sldId="256"/>
            <ac:spMk id="273" creationId="{9F7D5CDA-D291-4307-BF55-1381FED29634}"/>
          </ac:spMkLst>
        </pc:spChg>
        <pc:spChg chg="add del">
          <ac:chgData name="Ioana Vasiliu (2017455)" userId="S::2017455@student.uwtsd.ac.uk::01b38e56-b3ff-459e-ad89-2ed3d22187d8" providerId="AD" clId="Web-{33053A3D-7B60-EB03-2AF7-E5F8DC4A8F83}" dt="2022-06-25T16:29:30.861" v="3"/>
          <ac:spMkLst>
            <pc:docMk/>
            <pc:sldMk cId="3879346322" sldId="256"/>
            <ac:spMk id="275" creationId="{59B296B9-C5A5-4E4F-9B60-C907B5F1466C}"/>
          </ac:spMkLst>
        </pc:spChg>
        <pc:spChg chg="add del">
          <ac:chgData name="Ioana Vasiliu (2017455)" userId="S::2017455@student.uwtsd.ac.uk::01b38e56-b3ff-459e-ad89-2ed3d22187d8" providerId="AD" clId="Web-{33053A3D-7B60-EB03-2AF7-E5F8DC4A8F83}" dt="2022-06-25T21:00:16.506" v="1312"/>
          <ac:spMkLst>
            <pc:docMk/>
            <pc:sldMk cId="3879346322" sldId="256"/>
            <ac:spMk id="276" creationId="{FD1C2D03-7C47-4A05-9A59-7F8F742DBD93}"/>
          </ac:spMkLst>
        </pc:spChg>
        <pc:spChg chg="add del">
          <ac:chgData name="Ioana Vasiliu (2017455)" userId="S::2017455@student.uwtsd.ac.uk::01b38e56-b3ff-459e-ad89-2ed3d22187d8" providerId="AD" clId="Web-{33053A3D-7B60-EB03-2AF7-E5F8DC4A8F83}" dt="2022-06-25T21:00:16.506" v="1312"/>
          <ac:spMkLst>
            <pc:docMk/>
            <pc:sldMk cId="3879346322" sldId="256"/>
            <ac:spMk id="279" creationId="{D665D759-2DF8-4D47-8386-4BA28901A79D}"/>
          </ac:spMkLst>
        </pc:spChg>
        <pc:spChg chg="add del">
          <ac:chgData name="Ioana Vasiliu (2017455)" userId="S::2017455@student.uwtsd.ac.uk::01b38e56-b3ff-459e-ad89-2ed3d22187d8" providerId="AD" clId="Web-{33053A3D-7B60-EB03-2AF7-E5F8DC4A8F83}" dt="2022-06-25T21:01:54.400" v="1316"/>
          <ac:spMkLst>
            <pc:docMk/>
            <pc:sldMk cId="3879346322" sldId="256"/>
            <ac:spMk id="281" creationId="{C0B27210-D0CA-4654-B3E3-9ABB4F178EA1}"/>
          </ac:spMkLst>
        </pc:spChg>
        <pc:spChg chg="add del">
          <ac:chgData name="Ioana Vasiliu (2017455)" userId="S::2017455@student.uwtsd.ac.uk::01b38e56-b3ff-459e-ad89-2ed3d22187d8" providerId="AD" clId="Web-{33053A3D-7B60-EB03-2AF7-E5F8DC4A8F83}" dt="2022-06-25T16:29:30.815" v="2"/>
          <ac:spMkLst>
            <pc:docMk/>
            <pc:sldMk cId="3879346322" sldId="256"/>
            <ac:spMk id="282" creationId="{8FBA68A5-A7C7-4D91-AB95-6E0B6FFD8743}"/>
          </ac:spMkLst>
        </pc:spChg>
        <pc:spChg chg="add del">
          <ac:chgData name="Ioana Vasiliu (2017455)" userId="S::2017455@student.uwtsd.ac.uk::01b38e56-b3ff-459e-ad89-2ed3d22187d8" providerId="AD" clId="Web-{33053A3D-7B60-EB03-2AF7-E5F8DC4A8F83}" dt="2022-06-25T21:01:54.400" v="1316"/>
          <ac:spMkLst>
            <pc:docMk/>
            <pc:sldMk cId="3879346322" sldId="256"/>
            <ac:spMk id="283" creationId="{1DB7C82F-AB7E-4F0C-B829-FA1B9C415180}"/>
          </ac:spMkLst>
        </pc:spChg>
        <pc:spChg chg="add del">
          <ac:chgData name="Ioana Vasiliu (2017455)" userId="S::2017455@student.uwtsd.ac.uk::01b38e56-b3ff-459e-ad89-2ed3d22187d8" providerId="AD" clId="Web-{33053A3D-7B60-EB03-2AF7-E5F8DC4A8F83}" dt="2022-06-25T16:29:30.815" v="2"/>
          <ac:spMkLst>
            <pc:docMk/>
            <pc:sldMk cId="3879346322" sldId="256"/>
            <ac:spMk id="284" creationId="{DA4051E3-92B2-42FC-BB3D-372E4A614439}"/>
          </ac:spMkLst>
        </pc:spChg>
        <pc:spChg chg="add del">
          <ac:chgData name="Ioana Vasiliu (2017455)" userId="S::2017455@student.uwtsd.ac.uk::01b38e56-b3ff-459e-ad89-2ed3d22187d8" providerId="AD" clId="Web-{33053A3D-7B60-EB03-2AF7-E5F8DC4A8F83}" dt="2022-06-25T21:01:54.400" v="1316"/>
          <ac:spMkLst>
            <pc:docMk/>
            <pc:sldMk cId="3879346322" sldId="256"/>
            <ac:spMk id="285" creationId="{70B66945-4967-4040-926D-DCA44313CDAB}"/>
          </ac:spMkLst>
        </pc:spChg>
        <pc:spChg chg="add del">
          <ac:chgData name="Ioana Vasiliu (2017455)" userId="S::2017455@student.uwtsd.ac.uk::01b38e56-b3ff-459e-ad89-2ed3d22187d8" providerId="AD" clId="Web-{33053A3D-7B60-EB03-2AF7-E5F8DC4A8F83}" dt="2022-06-25T21:04:49.660" v="1337"/>
          <ac:spMkLst>
            <pc:docMk/>
            <pc:sldMk cId="3879346322" sldId="256"/>
            <ac:spMk id="287" creationId="{C7D023E4-8DE1-436E-9847-ED6A4B4B04FD}"/>
          </ac:spMkLst>
        </pc:spChg>
        <pc:spChg chg="mod">
          <ac:chgData name="Ioana Vasiliu (2017455)" userId="S::2017455@student.uwtsd.ac.uk::01b38e56-b3ff-459e-ad89-2ed3d22187d8" providerId="AD" clId="Web-{33053A3D-7B60-EB03-2AF7-E5F8DC4A8F83}" dt="2022-06-25T21:04:26.191" v="1334" actId="14100"/>
          <ac:spMkLst>
            <pc:docMk/>
            <pc:sldMk cId="3879346322" sldId="256"/>
            <ac:spMk id="291" creationId="{370AC55E-B89F-49FE-8E37-AF17698B7C8E}"/>
          </ac:spMkLst>
        </pc:spChg>
        <pc:spChg chg="add">
          <ac:chgData name="Ioana Vasiliu (2017455)" userId="S::2017455@student.uwtsd.ac.uk::01b38e56-b3ff-459e-ad89-2ed3d22187d8" providerId="AD" clId="Web-{33053A3D-7B60-EB03-2AF7-E5F8DC4A8F83}" dt="2022-06-25T21:29:39.197" v="1377"/>
          <ac:spMkLst>
            <pc:docMk/>
            <pc:sldMk cId="3879346322" sldId="256"/>
            <ac:spMk id="293" creationId="{22651F00-C9ED-4B9C-8B37-A5D7B364CF52}"/>
          </ac:spMkLst>
        </pc:spChg>
        <pc:spChg chg="add del">
          <ac:chgData name="Ioana Vasiliu (2017455)" userId="S::2017455@student.uwtsd.ac.uk::01b38e56-b3ff-459e-ad89-2ed3d22187d8" providerId="AD" clId="Web-{33053A3D-7B60-EB03-2AF7-E5F8DC4A8F83}" dt="2022-06-25T16:29:30.815" v="2"/>
          <ac:spMkLst>
            <pc:docMk/>
            <pc:sldMk cId="3879346322" sldId="256"/>
            <ac:spMk id="294" creationId="{870F1165-C2FC-4313-ADED-D8514C00E1EE}"/>
          </ac:spMkLst>
        </pc:spChg>
        <pc:spChg chg="add del">
          <ac:chgData name="Ioana Vasiliu (2017455)" userId="S::2017455@student.uwtsd.ac.uk::01b38e56-b3ff-459e-ad89-2ed3d22187d8" providerId="AD" clId="Web-{33053A3D-7B60-EB03-2AF7-E5F8DC4A8F83}" dt="2022-06-25T16:29:30.815" v="2"/>
          <ac:spMkLst>
            <pc:docMk/>
            <pc:sldMk cId="3879346322" sldId="256"/>
            <ac:spMk id="296" creationId="{3FD564DD-780E-4279-99FF-A16618E11908}"/>
          </ac:spMkLst>
        </pc:spChg>
        <pc:spChg chg="add del">
          <ac:chgData name="Ioana Vasiliu (2017455)" userId="S::2017455@student.uwtsd.ac.uk::01b38e56-b3ff-459e-ad89-2ed3d22187d8" providerId="AD" clId="Web-{33053A3D-7B60-EB03-2AF7-E5F8DC4A8F83}" dt="2022-06-25T16:29:30.815" v="2"/>
          <ac:spMkLst>
            <pc:docMk/>
            <pc:sldMk cId="3879346322" sldId="256"/>
            <ac:spMk id="300" creationId="{F5BB14C7-B6E4-427D-AEAC-7A18D089F922}"/>
          </ac:spMkLst>
        </pc:spChg>
        <pc:spChg chg="add del mod">
          <ac:chgData name="Ioana Vasiliu (2017455)" userId="S::2017455@student.uwtsd.ac.uk::01b38e56-b3ff-459e-ad89-2ed3d22187d8" providerId="AD" clId="Web-{33053A3D-7B60-EB03-2AF7-E5F8DC4A8F83}" dt="2022-06-25T16:36:34.797" v="68"/>
          <ac:spMkLst>
            <pc:docMk/>
            <pc:sldMk cId="3879346322" sldId="256"/>
            <ac:spMk id="311" creationId="{FB869131-809F-4714-9B05-385CAF009A1F}"/>
          </ac:spMkLst>
        </pc:spChg>
        <pc:spChg chg="add del">
          <ac:chgData name="Ioana Vasiliu (2017455)" userId="S::2017455@student.uwtsd.ac.uk::01b38e56-b3ff-459e-ad89-2ed3d22187d8" providerId="AD" clId="Web-{33053A3D-7B60-EB03-2AF7-E5F8DC4A8F83}" dt="2022-06-25T16:36:34.797" v="68"/>
          <ac:spMkLst>
            <pc:docMk/>
            <pc:sldMk cId="3879346322" sldId="256"/>
            <ac:spMk id="312" creationId="{04BA3935-5258-425A-B52A-BBF28BCE0E0F}"/>
          </ac:spMkLst>
        </pc:spChg>
        <pc:spChg chg="add del">
          <ac:chgData name="Ioana Vasiliu (2017455)" userId="S::2017455@student.uwtsd.ac.uk::01b38e56-b3ff-459e-ad89-2ed3d22187d8" providerId="AD" clId="Web-{33053A3D-7B60-EB03-2AF7-E5F8DC4A8F83}" dt="2022-06-25T16:36:34.797" v="68"/>
          <ac:spMkLst>
            <pc:docMk/>
            <pc:sldMk cId="3879346322" sldId="256"/>
            <ac:spMk id="313" creationId="{CDD1AA99-03AE-49F6-9116-9CA2BBCA0433}"/>
          </ac:spMkLst>
        </pc:spChg>
        <pc:spChg chg="add del">
          <ac:chgData name="Ioana Vasiliu (2017455)" userId="S::2017455@student.uwtsd.ac.uk::01b38e56-b3ff-459e-ad89-2ed3d22187d8" providerId="AD" clId="Web-{33053A3D-7B60-EB03-2AF7-E5F8DC4A8F83}" dt="2022-06-25T16:36:34.797" v="68"/>
          <ac:spMkLst>
            <pc:docMk/>
            <pc:sldMk cId="3879346322" sldId="256"/>
            <ac:spMk id="314" creationId="{CEEA22ED-BC21-4C7E-844F-8AB35456E064}"/>
          </ac:spMkLst>
        </pc:spChg>
        <pc:spChg chg="add del">
          <ac:chgData name="Ioana Vasiliu (2017455)" userId="S::2017455@student.uwtsd.ac.uk::01b38e56-b3ff-459e-ad89-2ed3d22187d8" providerId="AD" clId="Web-{33053A3D-7B60-EB03-2AF7-E5F8DC4A8F83}" dt="2022-06-25T16:35:18.655" v="55"/>
          <ac:spMkLst>
            <pc:docMk/>
            <pc:sldMk cId="3879346322" sldId="256"/>
            <ac:spMk id="328" creationId="{06E29850-FF8C-4A70-A54F-29A8CFCF99CA}"/>
          </ac:spMkLst>
        </pc:spChg>
        <pc:spChg chg="add del">
          <ac:chgData name="Ioana Vasiliu (2017455)" userId="S::2017455@student.uwtsd.ac.uk::01b38e56-b3ff-459e-ad89-2ed3d22187d8" providerId="AD" clId="Web-{33053A3D-7B60-EB03-2AF7-E5F8DC4A8F83}" dt="2022-06-25T16:35:24.999" v="57"/>
          <ac:spMkLst>
            <pc:docMk/>
            <pc:sldMk cId="3879346322" sldId="256"/>
            <ac:spMk id="332" creationId="{CDD1AA99-03AE-49F6-9116-9CA2BBCA0433}"/>
          </ac:spMkLst>
        </pc:spChg>
        <pc:spChg chg="add del">
          <ac:chgData name="Ioana Vasiliu (2017455)" userId="S::2017455@student.uwtsd.ac.uk::01b38e56-b3ff-459e-ad89-2ed3d22187d8" providerId="AD" clId="Web-{33053A3D-7B60-EB03-2AF7-E5F8DC4A8F83}" dt="2022-06-25T16:35:24.999" v="57"/>
          <ac:spMkLst>
            <pc:docMk/>
            <pc:sldMk cId="3879346322" sldId="256"/>
            <ac:spMk id="334" creationId="{CEEA22ED-BC21-4C7E-844F-8AB35456E064}"/>
          </ac:spMkLst>
        </pc:spChg>
        <pc:spChg chg="add del">
          <ac:chgData name="Ioana Vasiliu (2017455)" userId="S::2017455@student.uwtsd.ac.uk::01b38e56-b3ff-459e-ad89-2ed3d22187d8" providerId="AD" clId="Web-{33053A3D-7B60-EB03-2AF7-E5F8DC4A8F83}" dt="2022-06-25T16:35:18.655" v="55"/>
          <ac:spMkLst>
            <pc:docMk/>
            <pc:sldMk cId="3879346322" sldId="256"/>
            <ac:spMk id="336" creationId="{32B2619C-2C88-4DD6-96FE-CF708FF6A8F7}"/>
          </ac:spMkLst>
        </pc:spChg>
        <pc:spChg chg="add del">
          <ac:chgData name="Ioana Vasiliu (2017455)" userId="S::2017455@student.uwtsd.ac.uk::01b38e56-b3ff-459e-ad89-2ed3d22187d8" providerId="AD" clId="Web-{33053A3D-7B60-EB03-2AF7-E5F8DC4A8F83}" dt="2022-06-25T16:35:18.655" v="55"/>
          <ac:spMkLst>
            <pc:docMk/>
            <pc:sldMk cId="3879346322" sldId="256"/>
            <ac:spMk id="338" creationId="{AE3A44A7-098D-4DB2-9081-4499626D1909}"/>
          </ac:spMkLst>
        </pc:spChg>
        <pc:spChg chg="add del">
          <ac:chgData name="Ioana Vasiliu (2017455)" userId="S::2017455@student.uwtsd.ac.uk::01b38e56-b3ff-459e-ad89-2ed3d22187d8" providerId="AD" clId="Web-{33053A3D-7B60-EB03-2AF7-E5F8DC4A8F83}" dt="2022-06-25T16:35:18.655" v="55"/>
          <ac:spMkLst>
            <pc:docMk/>
            <pc:sldMk cId="3879346322" sldId="256"/>
            <ac:spMk id="340" creationId="{4F1CB7E3-24EA-46FC-AFBA-DD5B72918A37}"/>
          </ac:spMkLst>
        </pc:spChg>
        <pc:spChg chg="add del">
          <ac:chgData name="Ioana Vasiliu (2017455)" userId="S::2017455@student.uwtsd.ac.uk::01b38e56-b3ff-459e-ad89-2ed3d22187d8" providerId="AD" clId="Web-{33053A3D-7B60-EB03-2AF7-E5F8DC4A8F83}" dt="2022-06-25T16:35:24.999" v="57"/>
          <ac:spMkLst>
            <pc:docMk/>
            <pc:sldMk cId="3879346322" sldId="256"/>
            <ac:spMk id="343" creationId="{FB869131-809F-4714-9B05-385CAF009A1F}"/>
          </ac:spMkLst>
        </pc:spChg>
        <pc:spChg chg="add del">
          <ac:chgData name="Ioana Vasiliu (2017455)" userId="S::2017455@student.uwtsd.ac.uk::01b38e56-b3ff-459e-ad89-2ed3d22187d8" providerId="AD" clId="Web-{33053A3D-7B60-EB03-2AF7-E5F8DC4A8F83}" dt="2022-06-25T16:35:24.999" v="57"/>
          <ac:spMkLst>
            <pc:docMk/>
            <pc:sldMk cId="3879346322" sldId="256"/>
            <ac:spMk id="344" creationId="{04BA3935-5258-425A-B52A-BBF28BCE0E0F}"/>
          </ac:spMkLst>
        </pc:spChg>
        <pc:spChg chg="add del">
          <ac:chgData name="Ioana Vasiliu (2017455)" userId="S::2017455@student.uwtsd.ac.uk::01b38e56-b3ff-459e-ad89-2ed3d22187d8" providerId="AD" clId="Web-{33053A3D-7B60-EB03-2AF7-E5F8DC4A8F83}" dt="2022-06-25T21:04:49.645" v="1336"/>
          <ac:spMkLst>
            <pc:docMk/>
            <pc:sldMk cId="3879346322" sldId="256"/>
            <ac:spMk id="346" creationId="{3C915414-2809-4735-A560-0D5FE66700D8}"/>
          </ac:spMkLst>
        </pc:spChg>
        <pc:spChg chg="add del">
          <ac:chgData name="Ioana Vasiliu (2017455)" userId="S::2017455@student.uwtsd.ac.uk::01b38e56-b3ff-459e-ad89-2ed3d22187d8" providerId="AD" clId="Web-{33053A3D-7B60-EB03-2AF7-E5F8DC4A8F83}" dt="2022-06-25T21:04:49.645" v="1336"/>
          <ac:spMkLst>
            <pc:docMk/>
            <pc:sldMk cId="3879346322" sldId="256"/>
            <ac:spMk id="347" creationId="{D1E370F4-6FE2-45A6-AC8E-CCB1A8AED13B}"/>
          </ac:spMkLst>
        </pc:spChg>
        <pc:spChg chg="add del">
          <ac:chgData name="Ioana Vasiliu (2017455)" userId="S::2017455@student.uwtsd.ac.uk::01b38e56-b3ff-459e-ad89-2ed3d22187d8" providerId="AD" clId="Web-{33053A3D-7B60-EB03-2AF7-E5F8DC4A8F83}" dt="2022-06-25T16:35:39.140" v="59"/>
          <ac:spMkLst>
            <pc:docMk/>
            <pc:sldMk cId="3879346322" sldId="256"/>
            <ac:spMk id="350" creationId="{1B7C4707-9C68-44ED-A6DE-88FF7A50F452}"/>
          </ac:spMkLst>
        </pc:spChg>
        <pc:spChg chg="add del">
          <ac:chgData name="Ioana Vasiliu (2017455)" userId="S::2017455@student.uwtsd.ac.uk::01b38e56-b3ff-459e-ad89-2ed3d22187d8" providerId="AD" clId="Web-{33053A3D-7B60-EB03-2AF7-E5F8DC4A8F83}" dt="2022-06-25T16:35:39.140" v="59"/>
          <ac:spMkLst>
            <pc:docMk/>
            <pc:sldMk cId="3879346322" sldId="256"/>
            <ac:spMk id="351" creationId="{B69060A4-9EDF-4FB5-87A8-A9FC83E446DE}"/>
          </ac:spMkLst>
        </pc:spChg>
        <pc:spChg chg="add del">
          <ac:chgData name="Ioana Vasiliu (2017455)" userId="S::2017455@student.uwtsd.ac.uk::01b38e56-b3ff-459e-ad89-2ed3d22187d8" providerId="AD" clId="Web-{33053A3D-7B60-EB03-2AF7-E5F8DC4A8F83}" dt="2022-06-25T16:35:39.140" v="59"/>
          <ac:spMkLst>
            <pc:docMk/>
            <pc:sldMk cId="3879346322" sldId="256"/>
            <ac:spMk id="352" creationId="{E937A4B0-1638-4AFA-91A5-60F8BB498C88}"/>
          </ac:spMkLst>
        </pc:spChg>
        <pc:spChg chg="add del">
          <ac:chgData name="Ioana Vasiliu (2017455)" userId="S::2017455@student.uwtsd.ac.uk::01b38e56-b3ff-459e-ad89-2ed3d22187d8" providerId="AD" clId="Web-{33053A3D-7B60-EB03-2AF7-E5F8DC4A8F83}" dt="2022-06-25T16:35:39.140" v="59"/>
          <ac:spMkLst>
            <pc:docMk/>
            <pc:sldMk cId="3879346322" sldId="256"/>
            <ac:spMk id="353" creationId="{60376AD7-5814-4A2B-B3FC-395355E39461}"/>
          </ac:spMkLst>
        </pc:spChg>
        <pc:spChg chg="add del">
          <ac:chgData name="Ioana Vasiliu (2017455)" userId="S::2017455@student.uwtsd.ac.uk::01b38e56-b3ff-459e-ad89-2ed3d22187d8" providerId="AD" clId="Web-{33053A3D-7B60-EB03-2AF7-E5F8DC4A8F83}" dt="2022-06-25T16:35:47.984" v="61"/>
          <ac:spMkLst>
            <pc:docMk/>
            <pc:sldMk cId="3879346322" sldId="256"/>
            <ac:spMk id="359" creationId="{79DFA4D1-A2F8-4D64-98F0-0711097CE011}"/>
          </ac:spMkLst>
        </pc:spChg>
        <pc:spChg chg="add del">
          <ac:chgData name="Ioana Vasiliu (2017455)" userId="S::2017455@student.uwtsd.ac.uk::01b38e56-b3ff-459e-ad89-2ed3d22187d8" providerId="AD" clId="Web-{33053A3D-7B60-EB03-2AF7-E5F8DC4A8F83}" dt="2022-06-25T16:35:47.984" v="61"/>
          <ac:spMkLst>
            <pc:docMk/>
            <pc:sldMk cId="3879346322" sldId="256"/>
            <ac:spMk id="360" creationId="{6F389745-E93E-4A1E-A7FF-5D64C5A33D48}"/>
          </ac:spMkLst>
        </pc:spChg>
        <pc:spChg chg="add del">
          <ac:chgData name="Ioana Vasiliu (2017455)" userId="S::2017455@student.uwtsd.ac.uk::01b38e56-b3ff-459e-ad89-2ed3d22187d8" providerId="AD" clId="Web-{33053A3D-7B60-EB03-2AF7-E5F8DC4A8F83}" dt="2022-06-25T16:35:47.984" v="61"/>
          <ac:spMkLst>
            <pc:docMk/>
            <pc:sldMk cId="3879346322" sldId="256"/>
            <ac:spMk id="361" creationId="{C8CC8F0E-91AD-4492-9208-600E0067DC0B}"/>
          </ac:spMkLst>
        </pc:spChg>
        <pc:spChg chg="add del">
          <ac:chgData name="Ioana Vasiliu (2017455)" userId="S::2017455@student.uwtsd.ac.uk::01b38e56-b3ff-459e-ad89-2ed3d22187d8" providerId="AD" clId="Web-{33053A3D-7B60-EB03-2AF7-E5F8DC4A8F83}" dt="2022-06-25T16:35:47.984" v="61"/>
          <ac:spMkLst>
            <pc:docMk/>
            <pc:sldMk cId="3879346322" sldId="256"/>
            <ac:spMk id="362" creationId="{8D79F6BF-92D2-4F87-A150-D6C0C6201B46}"/>
          </ac:spMkLst>
        </pc:spChg>
        <pc:spChg chg="add del">
          <ac:chgData name="Ioana Vasiliu (2017455)" userId="S::2017455@student.uwtsd.ac.uk::01b38e56-b3ff-459e-ad89-2ed3d22187d8" providerId="AD" clId="Web-{33053A3D-7B60-EB03-2AF7-E5F8DC4A8F83}" dt="2022-06-25T16:36:06.093" v="63"/>
          <ac:spMkLst>
            <pc:docMk/>
            <pc:sldMk cId="3879346322" sldId="256"/>
            <ac:spMk id="368" creationId="{1B7C4707-9C68-44ED-A6DE-88FF7A50F452}"/>
          </ac:spMkLst>
        </pc:spChg>
        <pc:spChg chg="add del">
          <ac:chgData name="Ioana Vasiliu (2017455)" userId="S::2017455@student.uwtsd.ac.uk::01b38e56-b3ff-459e-ad89-2ed3d22187d8" providerId="AD" clId="Web-{33053A3D-7B60-EB03-2AF7-E5F8DC4A8F83}" dt="2022-06-25T16:36:06.093" v="63"/>
          <ac:spMkLst>
            <pc:docMk/>
            <pc:sldMk cId="3879346322" sldId="256"/>
            <ac:spMk id="369" creationId="{B69060A4-9EDF-4FB5-87A8-A9FC83E446DE}"/>
          </ac:spMkLst>
        </pc:spChg>
        <pc:spChg chg="add del">
          <ac:chgData name="Ioana Vasiliu (2017455)" userId="S::2017455@student.uwtsd.ac.uk::01b38e56-b3ff-459e-ad89-2ed3d22187d8" providerId="AD" clId="Web-{33053A3D-7B60-EB03-2AF7-E5F8DC4A8F83}" dt="2022-06-25T16:36:06.093" v="63"/>
          <ac:spMkLst>
            <pc:docMk/>
            <pc:sldMk cId="3879346322" sldId="256"/>
            <ac:spMk id="370" creationId="{E937A4B0-1638-4AFA-91A5-60F8BB498C88}"/>
          </ac:spMkLst>
        </pc:spChg>
        <pc:spChg chg="add del">
          <ac:chgData name="Ioana Vasiliu (2017455)" userId="S::2017455@student.uwtsd.ac.uk::01b38e56-b3ff-459e-ad89-2ed3d22187d8" providerId="AD" clId="Web-{33053A3D-7B60-EB03-2AF7-E5F8DC4A8F83}" dt="2022-06-25T16:36:06.093" v="63"/>
          <ac:spMkLst>
            <pc:docMk/>
            <pc:sldMk cId="3879346322" sldId="256"/>
            <ac:spMk id="371" creationId="{60376AD7-5814-4A2B-B3FC-395355E39461}"/>
          </ac:spMkLst>
        </pc:spChg>
        <pc:spChg chg="add del">
          <ac:chgData name="Ioana Vasiliu (2017455)" userId="S::2017455@student.uwtsd.ac.uk::01b38e56-b3ff-459e-ad89-2ed3d22187d8" providerId="AD" clId="Web-{33053A3D-7B60-EB03-2AF7-E5F8DC4A8F83}" dt="2022-06-25T16:36:26.156" v="65"/>
          <ac:spMkLst>
            <pc:docMk/>
            <pc:sldMk cId="3879346322" sldId="256"/>
            <ac:spMk id="377" creationId="{06E29850-FF8C-4A70-A54F-29A8CFCF99CA}"/>
          </ac:spMkLst>
        </pc:spChg>
        <pc:spChg chg="add del">
          <ac:chgData name="Ioana Vasiliu (2017455)" userId="S::2017455@student.uwtsd.ac.uk::01b38e56-b3ff-459e-ad89-2ed3d22187d8" providerId="AD" clId="Web-{33053A3D-7B60-EB03-2AF7-E5F8DC4A8F83}" dt="2022-06-25T21:04:49.645" v="1336"/>
          <ac:spMkLst>
            <pc:docMk/>
            <pc:sldMk cId="3879346322" sldId="256"/>
            <ac:spMk id="380" creationId="{D665D759-2DF8-4D47-8386-4BA28901A79D}"/>
          </ac:spMkLst>
        </pc:spChg>
        <pc:spChg chg="add del">
          <ac:chgData name="Ioana Vasiliu (2017455)" userId="S::2017455@student.uwtsd.ac.uk::01b38e56-b3ff-459e-ad89-2ed3d22187d8" providerId="AD" clId="Web-{33053A3D-7B60-EB03-2AF7-E5F8DC4A8F83}" dt="2022-06-25T16:36:26.156" v="65"/>
          <ac:spMkLst>
            <pc:docMk/>
            <pc:sldMk cId="3879346322" sldId="256"/>
            <ac:spMk id="381" creationId="{32B2619C-2C88-4DD6-96FE-CF708FF6A8F7}"/>
          </ac:spMkLst>
        </pc:spChg>
        <pc:spChg chg="add del">
          <ac:chgData name="Ioana Vasiliu (2017455)" userId="S::2017455@student.uwtsd.ac.uk::01b38e56-b3ff-459e-ad89-2ed3d22187d8" providerId="AD" clId="Web-{33053A3D-7B60-EB03-2AF7-E5F8DC4A8F83}" dt="2022-06-25T16:36:26.156" v="65"/>
          <ac:spMkLst>
            <pc:docMk/>
            <pc:sldMk cId="3879346322" sldId="256"/>
            <ac:spMk id="382" creationId="{AE3A44A7-098D-4DB2-9081-4499626D1909}"/>
          </ac:spMkLst>
        </pc:spChg>
        <pc:spChg chg="add del">
          <ac:chgData name="Ioana Vasiliu (2017455)" userId="S::2017455@student.uwtsd.ac.uk::01b38e56-b3ff-459e-ad89-2ed3d22187d8" providerId="AD" clId="Web-{33053A3D-7B60-EB03-2AF7-E5F8DC4A8F83}" dt="2022-06-25T16:36:26.156" v="65"/>
          <ac:spMkLst>
            <pc:docMk/>
            <pc:sldMk cId="3879346322" sldId="256"/>
            <ac:spMk id="383" creationId="{4F1CB7E3-24EA-46FC-AFBA-DD5B72918A37}"/>
          </ac:spMkLst>
        </pc:spChg>
        <pc:spChg chg="add del">
          <ac:chgData name="Ioana Vasiliu (2017455)" userId="S::2017455@student.uwtsd.ac.uk::01b38e56-b3ff-459e-ad89-2ed3d22187d8" providerId="AD" clId="Web-{33053A3D-7B60-EB03-2AF7-E5F8DC4A8F83}" dt="2022-06-25T21:05:08.661" v="1338"/>
          <ac:spMkLst>
            <pc:docMk/>
            <pc:sldMk cId="3879346322" sldId="256"/>
            <ac:spMk id="384" creationId="{3C915414-2809-4735-A560-0D5FE66700D8}"/>
          </ac:spMkLst>
        </pc:spChg>
        <pc:spChg chg="add del">
          <ac:chgData name="Ioana Vasiliu (2017455)" userId="S::2017455@student.uwtsd.ac.uk::01b38e56-b3ff-459e-ad89-2ed3d22187d8" providerId="AD" clId="Web-{33053A3D-7B60-EB03-2AF7-E5F8DC4A8F83}" dt="2022-06-25T16:36:34.782" v="67"/>
          <ac:spMkLst>
            <pc:docMk/>
            <pc:sldMk cId="3879346322" sldId="256"/>
            <ac:spMk id="386" creationId="{8F08FD56-DA92-4BD4-98BB-9311E5E5227E}"/>
          </ac:spMkLst>
        </pc:spChg>
        <pc:spChg chg="add del">
          <ac:chgData name="Ioana Vasiliu (2017455)" userId="S::2017455@student.uwtsd.ac.uk::01b38e56-b3ff-459e-ad89-2ed3d22187d8" providerId="AD" clId="Web-{33053A3D-7B60-EB03-2AF7-E5F8DC4A8F83}" dt="2022-06-25T16:36:34.782" v="67"/>
          <ac:spMkLst>
            <pc:docMk/>
            <pc:sldMk cId="3879346322" sldId="256"/>
            <ac:spMk id="387" creationId="{C5D5E9CC-2294-46D1-89D0-F8C6FA5C41DC}"/>
          </ac:spMkLst>
        </pc:spChg>
        <pc:spChg chg="add del">
          <ac:chgData name="Ioana Vasiliu (2017455)" userId="S::2017455@student.uwtsd.ac.uk::01b38e56-b3ff-459e-ad89-2ed3d22187d8" providerId="AD" clId="Web-{33053A3D-7B60-EB03-2AF7-E5F8DC4A8F83}" dt="2022-06-25T16:36:34.782" v="67"/>
          <ac:spMkLst>
            <pc:docMk/>
            <pc:sldMk cId="3879346322" sldId="256"/>
            <ac:spMk id="388" creationId="{5BABD217-EF3C-4AF3-9C20-A6619D211F53}"/>
          </ac:spMkLst>
        </pc:spChg>
        <pc:spChg chg="add del">
          <ac:chgData name="Ioana Vasiliu (2017455)" userId="S::2017455@student.uwtsd.ac.uk::01b38e56-b3ff-459e-ad89-2ed3d22187d8" providerId="AD" clId="Web-{33053A3D-7B60-EB03-2AF7-E5F8DC4A8F83}" dt="2022-06-25T16:36:34.782" v="67"/>
          <ac:spMkLst>
            <pc:docMk/>
            <pc:sldMk cId="3879346322" sldId="256"/>
            <ac:spMk id="392" creationId="{03CCCF79-BC42-40CC-A81F-1C5962B62EA1}"/>
          </ac:spMkLst>
        </pc:spChg>
        <pc:spChg chg="add del">
          <ac:chgData name="Ioana Vasiliu (2017455)" userId="S::2017455@student.uwtsd.ac.uk::01b38e56-b3ff-459e-ad89-2ed3d22187d8" providerId="AD" clId="Web-{33053A3D-7B60-EB03-2AF7-E5F8DC4A8F83}" dt="2022-06-25T16:39:03.520" v="74"/>
          <ac:spMkLst>
            <pc:docMk/>
            <pc:sldMk cId="3879346322" sldId="256"/>
            <ac:spMk id="395" creationId="{FB869131-809F-4714-9B05-385CAF009A1F}"/>
          </ac:spMkLst>
        </pc:spChg>
        <pc:spChg chg="add del">
          <ac:chgData name="Ioana Vasiliu (2017455)" userId="S::2017455@student.uwtsd.ac.uk::01b38e56-b3ff-459e-ad89-2ed3d22187d8" providerId="AD" clId="Web-{33053A3D-7B60-EB03-2AF7-E5F8DC4A8F83}" dt="2022-06-25T16:39:03.520" v="74"/>
          <ac:spMkLst>
            <pc:docMk/>
            <pc:sldMk cId="3879346322" sldId="256"/>
            <ac:spMk id="396" creationId="{04BA3935-5258-425A-B52A-BBF28BCE0E0F}"/>
          </ac:spMkLst>
        </pc:spChg>
        <pc:spChg chg="add del">
          <ac:chgData name="Ioana Vasiliu (2017455)" userId="S::2017455@student.uwtsd.ac.uk::01b38e56-b3ff-459e-ad89-2ed3d22187d8" providerId="AD" clId="Web-{33053A3D-7B60-EB03-2AF7-E5F8DC4A8F83}" dt="2022-06-25T16:39:03.520" v="74"/>
          <ac:spMkLst>
            <pc:docMk/>
            <pc:sldMk cId="3879346322" sldId="256"/>
            <ac:spMk id="397" creationId="{CDD1AA99-03AE-49F6-9116-9CA2BBCA0433}"/>
          </ac:spMkLst>
        </pc:spChg>
        <pc:spChg chg="add del">
          <ac:chgData name="Ioana Vasiliu (2017455)" userId="S::2017455@student.uwtsd.ac.uk::01b38e56-b3ff-459e-ad89-2ed3d22187d8" providerId="AD" clId="Web-{33053A3D-7B60-EB03-2AF7-E5F8DC4A8F83}" dt="2022-06-25T16:39:03.520" v="74"/>
          <ac:spMkLst>
            <pc:docMk/>
            <pc:sldMk cId="3879346322" sldId="256"/>
            <ac:spMk id="398" creationId="{CEEA22ED-BC21-4C7E-844F-8AB35456E064}"/>
          </ac:spMkLst>
        </pc:spChg>
        <pc:spChg chg="add del">
          <ac:chgData name="Ioana Vasiliu (2017455)" userId="S::2017455@student.uwtsd.ac.uk::01b38e56-b3ff-459e-ad89-2ed3d22187d8" providerId="AD" clId="Web-{33053A3D-7B60-EB03-2AF7-E5F8DC4A8F83}" dt="2022-06-25T21:05:08.661" v="1338"/>
          <ac:spMkLst>
            <pc:docMk/>
            <pc:sldMk cId="3879346322" sldId="256"/>
            <ac:spMk id="409" creationId="{D1E370F4-6FE2-45A6-AC8E-CCB1A8AED13B}"/>
          </ac:spMkLst>
        </pc:spChg>
        <pc:spChg chg="add del">
          <ac:chgData name="Ioana Vasiliu (2017455)" userId="S::2017455@student.uwtsd.ac.uk::01b38e56-b3ff-459e-ad89-2ed3d22187d8" providerId="AD" clId="Web-{33053A3D-7B60-EB03-2AF7-E5F8DC4A8F83}" dt="2022-06-25T21:05:08.661" v="1338"/>
          <ac:spMkLst>
            <pc:docMk/>
            <pc:sldMk cId="3879346322" sldId="256"/>
            <ac:spMk id="410" creationId="{D665D759-2DF8-4D47-8386-4BA28901A79D}"/>
          </ac:spMkLst>
        </pc:spChg>
        <pc:grpChg chg="add del">
          <ac:chgData name="Ioana Vasiliu (2017455)" userId="S::2017455@student.uwtsd.ac.uk::01b38e56-b3ff-459e-ad89-2ed3d22187d8" providerId="AD" clId="Web-{33053A3D-7B60-EB03-2AF7-E5F8DC4A8F83}" dt="2022-06-25T21:10:17.164" v="1345"/>
          <ac:grpSpMkLst>
            <pc:docMk/>
            <pc:sldMk cId="3879346322" sldId="256"/>
            <ac:grpSpMk id="35" creationId="{2C3846A5-A498-4C9E-B4DC-13532657D717}"/>
          </ac:grpSpMkLst>
        </pc:grpChg>
        <pc:grpChg chg="add del">
          <ac:chgData name="Ioana Vasiliu (2017455)" userId="S::2017455@student.uwtsd.ac.uk::01b38e56-b3ff-459e-ad89-2ed3d22187d8" providerId="AD" clId="Web-{33053A3D-7B60-EB03-2AF7-E5F8DC4A8F83}" dt="2022-06-25T16:39:29.661" v="77"/>
          <ac:grpSpMkLst>
            <pc:docMk/>
            <pc:sldMk cId="3879346322" sldId="256"/>
            <ac:grpSpMk id="46" creationId="{9500549F-5B68-400C-A605-BDF102BDBB0A}"/>
          </ac:grpSpMkLst>
        </pc:grpChg>
        <pc:grpChg chg="add del">
          <ac:chgData name="Ioana Vasiliu (2017455)" userId="S::2017455@student.uwtsd.ac.uk::01b38e56-b3ff-459e-ad89-2ed3d22187d8" providerId="AD" clId="Web-{33053A3D-7B60-EB03-2AF7-E5F8DC4A8F83}" dt="2022-06-25T16:42:50.557" v="102"/>
          <ac:grpSpMkLst>
            <pc:docMk/>
            <pc:sldMk cId="3879346322" sldId="256"/>
            <ac:grpSpMk id="64" creationId="{DFB5D1BB-0703-437B-BD1E-1D07F8A2730B}"/>
          </ac:grpSpMkLst>
        </pc:grpChg>
        <pc:grpChg chg="add del">
          <ac:chgData name="Ioana Vasiliu (2017455)" userId="S::2017455@student.uwtsd.ac.uk::01b38e56-b3ff-459e-ad89-2ed3d22187d8" providerId="AD" clId="Web-{33053A3D-7B60-EB03-2AF7-E5F8DC4A8F83}" dt="2022-06-25T16:42:50.557" v="102"/>
          <ac:grpSpMkLst>
            <pc:docMk/>
            <pc:sldMk cId="3879346322" sldId="256"/>
            <ac:grpSpMk id="77" creationId="{4AF78B9E-8BE2-4706-9377-A05FA25ABABF}"/>
          </ac:grpSpMkLst>
        </pc:grpChg>
        <pc:grpChg chg="add del">
          <ac:chgData name="Ioana Vasiliu (2017455)" userId="S::2017455@student.uwtsd.ac.uk::01b38e56-b3ff-459e-ad89-2ed3d22187d8" providerId="AD" clId="Web-{33053A3D-7B60-EB03-2AF7-E5F8DC4A8F83}" dt="2022-06-25T16:52:06.977" v="144"/>
          <ac:grpSpMkLst>
            <pc:docMk/>
            <pc:sldMk cId="3879346322" sldId="256"/>
            <ac:grpSpMk id="84" creationId="{B4056F06-1067-40CC-8153-8A04EA0AB769}"/>
          </ac:grpSpMkLst>
        </pc:grpChg>
        <pc:grpChg chg="add del">
          <ac:chgData name="Ioana Vasiliu (2017455)" userId="S::2017455@student.uwtsd.ac.uk::01b38e56-b3ff-459e-ad89-2ed3d22187d8" providerId="AD" clId="Web-{33053A3D-7B60-EB03-2AF7-E5F8DC4A8F83}" dt="2022-06-25T17:19:49.664" v="554"/>
          <ac:grpSpMkLst>
            <pc:docMk/>
            <pc:sldMk cId="3879346322" sldId="256"/>
            <ac:grpSpMk id="89" creationId="{DFB5D1BB-0703-437B-BD1E-1D07F8A2730B}"/>
          </ac:grpSpMkLst>
        </pc:grpChg>
        <pc:grpChg chg="add del">
          <ac:chgData name="Ioana Vasiliu (2017455)" userId="S::2017455@student.uwtsd.ac.uk::01b38e56-b3ff-459e-ad89-2ed3d22187d8" providerId="AD" clId="Web-{33053A3D-7B60-EB03-2AF7-E5F8DC4A8F83}" dt="2022-06-25T17:40:55.282" v="635"/>
          <ac:grpSpMkLst>
            <pc:docMk/>
            <pc:sldMk cId="3879346322" sldId="256"/>
            <ac:grpSpMk id="95" creationId="{AF44CA9C-80E8-44E1-A79C-D6EBFC73BCA0}"/>
          </ac:grpSpMkLst>
        </pc:grpChg>
        <pc:grpChg chg="add del">
          <ac:chgData name="Ioana Vasiliu (2017455)" userId="S::2017455@student.uwtsd.ac.uk::01b38e56-b3ff-459e-ad89-2ed3d22187d8" providerId="AD" clId="Web-{33053A3D-7B60-EB03-2AF7-E5F8DC4A8F83}" dt="2022-06-25T16:52:06.977" v="144"/>
          <ac:grpSpMkLst>
            <pc:docMk/>
            <pc:sldMk cId="3879346322" sldId="256"/>
            <ac:grpSpMk id="101" creationId="{010134DF-195E-4609-BE91-D38A8334E4E9}"/>
          </ac:grpSpMkLst>
        </pc:grpChg>
        <pc:grpChg chg="add del">
          <ac:chgData name="Ioana Vasiliu (2017455)" userId="S::2017455@student.uwtsd.ac.uk::01b38e56-b3ff-459e-ad89-2ed3d22187d8" providerId="AD" clId="Web-{33053A3D-7B60-EB03-2AF7-E5F8DC4A8F83}" dt="2022-06-25T17:19:49.664" v="554"/>
          <ac:grpSpMkLst>
            <pc:docMk/>
            <pc:sldMk cId="3879346322" sldId="256"/>
            <ac:grpSpMk id="105" creationId="{89BC9D38-9241-4F71-9B45-73827299E4C5}"/>
          </ac:grpSpMkLst>
        </pc:grpChg>
        <pc:grpChg chg="add del">
          <ac:chgData name="Ioana Vasiliu (2017455)" userId="S::2017455@student.uwtsd.ac.uk::01b38e56-b3ff-459e-ad89-2ed3d22187d8" providerId="AD" clId="Web-{33053A3D-7B60-EB03-2AF7-E5F8DC4A8F83}" dt="2022-06-25T17:40:55.282" v="635"/>
          <ac:grpSpMkLst>
            <pc:docMk/>
            <pc:sldMk cId="3879346322" sldId="256"/>
            <ac:grpSpMk id="108" creationId="{7398C59F-5A18-487B-91D6-B955AACF2E50}"/>
          </ac:grpSpMkLst>
        </pc:grpChg>
        <pc:grpChg chg="add del">
          <ac:chgData name="Ioana Vasiliu (2017455)" userId="S::2017455@student.uwtsd.ac.uk::01b38e56-b3ff-459e-ad89-2ed3d22187d8" providerId="AD" clId="Web-{33053A3D-7B60-EB03-2AF7-E5F8DC4A8F83}" dt="2022-06-25T16:52:06.977" v="144"/>
          <ac:grpSpMkLst>
            <pc:docMk/>
            <pc:sldMk cId="3879346322" sldId="256"/>
            <ac:grpSpMk id="112" creationId="{E5A6FD1C-ABC0-436A-9073-E0EED7D8906D}"/>
          </ac:grpSpMkLst>
        </pc:grpChg>
        <pc:grpChg chg="add del">
          <ac:chgData name="Ioana Vasiliu (2017455)" userId="S::2017455@student.uwtsd.ac.uk::01b38e56-b3ff-459e-ad89-2ed3d22187d8" providerId="AD" clId="Web-{33053A3D-7B60-EB03-2AF7-E5F8DC4A8F83}" dt="2022-06-25T16:52:06.977" v="144"/>
          <ac:grpSpMkLst>
            <pc:docMk/>
            <pc:sldMk cId="3879346322" sldId="256"/>
            <ac:grpSpMk id="117" creationId="{38AF1DD3-8D1D-4757-B035-70019593DDC3}"/>
          </ac:grpSpMkLst>
        </pc:grpChg>
        <pc:grpChg chg="add del">
          <ac:chgData name="Ioana Vasiliu (2017455)" userId="S::2017455@student.uwtsd.ac.uk::01b38e56-b3ff-459e-ad89-2ed3d22187d8" providerId="AD" clId="Web-{33053A3D-7B60-EB03-2AF7-E5F8DC4A8F83}" dt="2022-06-25T17:20:19.430" v="556"/>
          <ac:grpSpMkLst>
            <pc:docMk/>
            <pc:sldMk cId="3879346322" sldId="256"/>
            <ac:grpSpMk id="118" creationId="{DFB5D1BB-0703-437B-BD1E-1D07F8A2730B}"/>
          </ac:grpSpMkLst>
        </pc:grpChg>
        <pc:grpChg chg="add del">
          <ac:chgData name="Ioana Vasiliu (2017455)" userId="S::2017455@student.uwtsd.ac.uk::01b38e56-b3ff-459e-ad89-2ed3d22187d8" providerId="AD" clId="Web-{33053A3D-7B60-EB03-2AF7-E5F8DC4A8F83}" dt="2022-06-25T20:59:56.270" v="1310"/>
          <ac:grpSpMkLst>
            <pc:docMk/>
            <pc:sldMk cId="3879346322" sldId="256"/>
            <ac:grpSpMk id="119" creationId="{24413201-85BF-4680-A7D4-10CDBD03569C}"/>
          </ac:grpSpMkLst>
        </pc:grpChg>
        <pc:grpChg chg="add del">
          <ac:chgData name="Ioana Vasiliu (2017455)" userId="S::2017455@student.uwtsd.ac.uk::01b38e56-b3ff-459e-ad89-2ed3d22187d8" providerId="AD" clId="Web-{33053A3D-7B60-EB03-2AF7-E5F8DC4A8F83}" dt="2022-06-25T16:52:17.367" v="146"/>
          <ac:grpSpMkLst>
            <pc:docMk/>
            <pc:sldMk cId="3879346322" sldId="256"/>
            <ac:grpSpMk id="125" creationId="{ACF597F8-76AA-44FA-8E6A-06223B66C0DD}"/>
          </ac:grpSpMkLst>
        </pc:grpChg>
        <pc:grpChg chg="add del">
          <ac:chgData name="Ioana Vasiliu (2017455)" userId="S::2017455@student.uwtsd.ac.uk::01b38e56-b3ff-459e-ad89-2ed3d22187d8" providerId="AD" clId="Web-{33053A3D-7B60-EB03-2AF7-E5F8DC4A8F83}" dt="2022-06-25T21:14:41.692" v="1351"/>
          <ac:grpSpMkLst>
            <pc:docMk/>
            <pc:sldMk cId="3879346322" sldId="256"/>
            <ac:grpSpMk id="129" creationId="{0A31B6AF-B711-4CDB-8C2B-16E963DDC4C5}"/>
          </ac:grpSpMkLst>
        </pc:grpChg>
        <pc:grpChg chg="add del">
          <ac:chgData name="Ioana Vasiliu (2017455)" userId="S::2017455@student.uwtsd.ac.uk::01b38e56-b3ff-459e-ad89-2ed3d22187d8" providerId="AD" clId="Web-{33053A3D-7B60-EB03-2AF7-E5F8DC4A8F83}" dt="2022-06-25T16:52:17.367" v="146"/>
          <ac:grpSpMkLst>
            <pc:docMk/>
            <pc:sldMk cId="3879346322" sldId="256"/>
            <ac:grpSpMk id="133" creationId="{8FC90B1E-0223-4440-AF22-8F32F6F0C7D2}"/>
          </ac:grpSpMkLst>
        </pc:grpChg>
        <pc:grpChg chg="add del">
          <ac:chgData name="Ioana Vasiliu (2017455)" userId="S::2017455@student.uwtsd.ac.uk::01b38e56-b3ff-459e-ad89-2ed3d22187d8" providerId="AD" clId="Web-{33053A3D-7B60-EB03-2AF7-E5F8DC4A8F83}" dt="2022-06-25T17:40:55.282" v="635"/>
          <ac:grpSpMkLst>
            <pc:docMk/>
            <pc:sldMk cId="3879346322" sldId="256"/>
            <ac:grpSpMk id="135" creationId="{520234FB-542E-4550-9C2F-1B56FD41A1CA}"/>
          </ac:grpSpMkLst>
        </pc:grpChg>
        <pc:grpChg chg="add del">
          <ac:chgData name="Ioana Vasiliu (2017455)" userId="S::2017455@student.uwtsd.ac.uk::01b38e56-b3ff-459e-ad89-2ed3d22187d8" providerId="AD" clId="Web-{33053A3D-7B60-EB03-2AF7-E5F8DC4A8F83}" dt="2022-06-25T16:52:17.367" v="146"/>
          <ac:grpSpMkLst>
            <pc:docMk/>
            <pc:sldMk cId="3879346322" sldId="256"/>
            <ac:grpSpMk id="139" creationId="{11CE155D-684B-4F5E-B835-C52765E310E7}"/>
          </ac:grpSpMkLst>
        </pc:grpChg>
        <pc:grpChg chg="add del">
          <ac:chgData name="Ioana Vasiliu (2017455)" userId="S::2017455@student.uwtsd.ac.uk::01b38e56-b3ff-459e-ad89-2ed3d22187d8" providerId="AD" clId="Web-{33053A3D-7B60-EB03-2AF7-E5F8DC4A8F83}" dt="2022-06-25T17:40:55.282" v="635"/>
          <ac:grpSpMkLst>
            <pc:docMk/>
            <pc:sldMk cId="3879346322" sldId="256"/>
            <ac:grpSpMk id="171" creationId="{81E0B358-1267-4844-8B3D-B7A279B4175A}"/>
          </ac:grpSpMkLst>
        </pc:grpChg>
        <pc:grpChg chg="add">
          <ac:chgData name="Ioana Vasiliu (2017455)" userId="S::2017455@student.uwtsd.ac.uk::01b38e56-b3ff-459e-ad89-2ed3d22187d8" providerId="AD" clId="Web-{33053A3D-7B60-EB03-2AF7-E5F8DC4A8F83}" dt="2022-06-25T21:29:39.197" v="1377"/>
          <ac:grpSpMkLst>
            <pc:docMk/>
            <pc:sldMk cId="3879346322" sldId="256"/>
            <ac:grpSpMk id="179" creationId="{24413201-85BF-4680-A7D4-10CDBD03569C}"/>
          </ac:grpSpMkLst>
        </pc:grpChg>
        <pc:grpChg chg="add del">
          <ac:chgData name="Ioana Vasiliu (2017455)" userId="S::2017455@student.uwtsd.ac.uk::01b38e56-b3ff-459e-ad89-2ed3d22187d8" providerId="AD" clId="Web-{33053A3D-7B60-EB03-2AF7-E5F8DC4A8F83}" dt="2022-06-25T16:53:23.447" v="161"/>
          <ac:grpSpMkLst>
            <pc:docMk/>
            <pc:sldMk cId="3879346322" sldId="256"/>
            <ac:grpSpMk id="186" creationId="{8FC90B1E-0223-4440-AF22-8F32F6F0C7D2}"/>
          </ac:grpSpMkLst>
        </pc:grpChg>
        <pc:grpChg chg="add del">
          <ac:chgData name="Ioana Vasiliu (2017455)" userId="S::2017455@student.uwtsd.ac.uk::01b38e56-b3ff-459e-ad89-2ed3d22187d8" providerId="AD" clId="Web-{33053A3D-7B60-EB03-2AF7-E5F8DC4A8F83}" dt="2022-06-25T16:53:23.447" v="161"/>
          <ac:grpSpMkLst>
            <pc:docMk/>
            <pc:sldMk cId="3879346322" sldId="256"/>
            <ac:grpSpMk id="192" creationId="{11CE155D-684B-4F5E-B835-C52765E310E7}"/>
          </ac:grpSpMkLst>
        </pc:grpChg>
        <pc:grpChg chg="add del">
          <ac:chgData name="Ioana Vasiliu (2017455)" userId="S::2017455@student.uwtsd.ac.uk::01b38e56-b3ff-459e-ad89-2ed3d22187d8" providerId="AD" clId="Web-{33053A3D-7B60-EB03-2AF7-E5F8DC4A8F83}" dt="2022-06-25T21:00:16.506" v="1312"/>
          <ac:grpSpMkLst>
            <pc:docMk/>
            <pc:sldMk cId="3879346322" sldId="256"/>
            <ac:grpSpMk id="194" creationId="{24413201-85BF-4680-A7D4-10CDBD03569C}"/>
          </ac:grpSpMkLst>
        </pc:grpChg>
        <pc:grpChg chg="add del">
          <ac:chgData name="Ioana Vasiliu (2017455)" userId="S::2017455@student.uwtsd.ac.uk::01b38e56-b3ff-459e-ad89-2ed3d22187d8" providerId="AD" clId="Web-{33053A3D-7B60-EB03-2AF7-E5F8DC4A8F83}" dt="2022-06-25T16:53:23.447" v="161"/>
          <ac:grpSpMkLst>
            <pc:docMk/>
            <pc:sldMk cId="3879346322" sldId="256"/>
            <ac:grpSpMk id="200" creationId="{34042933-0A94-4AA9-97E0-FB2288C19113}"/>
          </ac:grpSpMkLst>
        </pc:grpChg>
        <pc:grpChg chg="del">
          <ac:chgData name="Ioana Vasiliu (2017455)" userId="S::2017455@student.uwtsd.ac.uk::01b38e56-b3ff-459e-ad89-2ed3d22187d8" providerId="AD" clId="Web-{33053A3D-7B60-EB03-2AF7-E5F8DC4A8F83}" dt="2022-06-25T16:28:54.173" v="0"/>
          <ac:grpSpMkLst>
            <pc:docMk/>
            <pc:sldMk cId="3879346322" sldId="256"/>
            <ac:grpSpMk id="254" creationId="{73840CF4-F848-4FE0-AEA6-C9E806911B9E}"/>
          </ac:grpSpMkLst>
        </pc:grpChg>
        <pc:grpChg chg="add del">
          <ac:chgData name="Ioana Vasiliu (2017455)" userId="S::2017455@student.uwtsd.ac.uk::01b38e56-b3ff-459e-ad89-2ed3d22187d8" providerId="AD" clId="Web-{33053A3D-7B60-EB03-2AF7-E5F8DC4A8F83}" dt="2022-06-25T21:04:49.660" v="1337"/>
          <ac:grpSpMkLst>
            <pc:docMk/>
            <pc:sldMk cId="3879346322" sldId="256"/>
            <ac:grpSpMk id="289" creationId="{7C98284F-5777-4481-9BD3-DA1E0A8E02A8}"/>
          </ac:grpSpMkLst>
        </pc:grpChg>
        <pc:grpChg chg="add del">
          <ac:chgData name="Ioana Vasiliu (2017455)" userId="S::2017455@student.uwtsd.ac.uk::01b38e56-b3ff-459e-ad89-2ed3d22187d8" providerId="AD" clId="Web-{33053A3D-7B60-EB03-2AF7-E5F8DC4A8F83}" dt="2022-06-25T21:04:49.660" v="1337"/>
          <ac:grpSpMkLst>
            <pc:docMk/>
            <pc:sldMk cId="3879346322" sldId="256"/>
            <ac:grpSpMk id="295" creationId="{E27AF472-EAE3-4572-AB69-B92BD10DBC6D}"/>
          </ac:grpSpMkLst>
        </pc:grpChg>
        <pc:grpChg chg="add del">
          <ac:chgData name="Ioana Vasiliu (2017455)" userId="S::2017455@student.uwtsd.ac.uk::01b38e56-b3ff-459e-ad89-2ed3d22187d8" providerId="AD" clId="Web-{33053A3D-7B60-EB03-2AF7-E5F8DC4A8F83}" dt="2022-06-25T16:36:34.797" v="68"/>
          <ac:grpSpMkLst>
            <pc:docMk/>
            <pc:sldMk cId="3879346322" sldId="256"/>
            <ac:grpSpMk id="308" creationId="{23F5135F-115E-423C-BE4A-B56C35DC9F3E}"/>
          </ac:grpSpMkLst>
        </pc:grpChg>
        <pc:grpChg chg="add del">
          <ac:chgData name="Ioana Vasiliu (2017455)" userId="S::2017455@student.uwtsd.ac.uk::01b38e56-b3ff-459e-ad89-2ed3d22187d8" providerId="AD" clId="Web-{33053A3D-7B60-EB03-2AF7-E5F8DC4A8F83}" dt="2022-06-25T16:36:34.797" v="68"/>
          <ac:grpSpMkLst>
            <pc:docMk/>
            <pc:sldMk cId="3879346322" sldId="256"/>
            <ac:grpSpMk id="315" creationId="{001DBD1F-8E52-43C2-A83A-4800C73D3C70}"/>
          </ac:grpSpMkLst>
        </pc:grpChg>
        <pc:grpChg chg="add del">
          <ac:chgData name="Ioana Vasiliu (2017455)" userId="S::2017455@student.uwtsd.ac.uk::01b38e56-b3ff-459e-ad89-2ed3d22187d8" providerId="AD" clId="Web-{33053A3D-7B60-EB03-2AF7-E5F8DC4A8F83}" dt="2022-06-25T21:04:49.645" v="1336"/>
          <ac:grpSpMkLst>
            <pc:docMk/>
            <pc:sldMk cId="3879346322" sldId="256"/>
            <ac:grpSpMk id="316" creationId="{24413201-85BF-4680-A7D4-10CDBD03569C}"/>
          </ac:grpSpMkLst>
        </pc:grpChg>
        <pc:grpChg chg="add del">
          <ac:chgData name="Ioana Vasiliu (2017455)" userId="S::2017455@student.uwtsd.ac.uk::01b38e56-b3ff-459e-ad89-2ed3d22187d8" providerId="AD" clId="Web-{33053A3D-7B60-EB03-2AF7-E5F8DC4A8F83}" dt="2022-06-25T16:35:18.655" v="55"/>
          <ac:grpSpMkLst>
            <pc:docMk/>
            <pc:sldMk cId="3879346322" sldId="256"/>
            <ac:grpSpMk id="322" creationId="{23F5135F-115E-423C-BE4A-B56C35DC9F3E}"/>
          </ac:grpSpMkLst>
        </pc:grpChg>
        <pc:grpChg chg="add del">
          <ac:chgData name="Ioana Vasiliu (2017455)" userId="S::2017455@student.uwtsd.ac.uk::01b38e56-b3ff-459e-ad89-2ed3d22187d8" providerId="AD" clId="Web-{33053A3D-7B60-EB03-2AF7-E5F8DC4A8F83}" dt="2022-06-25T16:35:18.655" v="55"/>
          <ac:grpSpMkLst>
            <pc:docMk/>
            <pc:sldMk cId="3879346322" sldId="256"/>
            <ac:grpSpMk id="330" creationId="{179E390A-405A-41FF-B91F-F5FAA0E594C8}"/>
          </ac:grpSpMkLst>
        </pc:grpChg>
        <pc:grpChg chg="add del">
          <ac:chgData name="Ioana Vasiliu (2017455)" userId="S::2017455@student.uwtsd.ac.uk::01b38e56-b3ff-459e-ad89-2ed3d22187d8" providerId="AD" clId="Web-{33053A3D-7B60-EB03-2AF7-E5F8DC4A8F83}" dt="2022-06-25T16:35:24.999" v="57"/>
          <ac:grpSpMkLst>
            <pc:docMk/>
            <pc:sldMk cId="3879346322" sldId="256"/>
            <ac:grpSpMk id="342" creationId="{23F5135F-115E-423C-BE4A-B56C35DC9F3E}"/>
          </ac:grpSpMkLst>
        </pc:grpChg>
        <pc:grpChg chg="add del">
          <ac:chgData name="Ioana Vasiliu (2017455)" userId="S::2017455@student.uwtsd.ac.uk::01b38e56-b3ff-459e-ad89-2ed3d22187d8" providerId="AD" clId="Web-{33053A3D-7B60-EB03-2AF7-E5F8DC4A8F83}" dt="2022-06-25T16:35:24.999" v="57"/>
          <ac:grpSpMkLst>
            <pc:docMk/>
            <pc:sldMk cId="3879346322" sldId="256"/>
            <ac:grpSpMk id="345" creationId="{001DBD1F-8E52-43C2-A83A-4800C73D3C70}"/>
          </ac:grpSpMkLst>
        </pc:grpChg>
        <pc:grpChg chg="add del">
          <ac:chgData name="Ioana Vasiliu (2017455)" userId="S::2017455@student.uwtsd.ac.uk::01b38e56-b3ff-459e-ad89-2ed3d22187d8" providerId="AD" clId="Web-{33053A3D-7B60-EB03-2AF7-E5F8DC4A8F83}" dt="2022-06-25T16:35:39.140" v="59"/>
          <ac:grpSpMkLst>
            <pc:docMk/>
            <pc:sldMk cId="3879346322" sldId="256"/>
            <ac:grpSpMk id="349" creationId="{23F5135F-115E-423C-BE4A-B56C35DC9F3E}"/>
          </ac:grpSpMkLst>
        </pc:grpChg>
        <pc:grpChg chg="add del">
          <ac:chgData name="Ioana Vasiliu (2017455)" userId="S::2017455@student.uwtsd.ac.uk::01b38e56-b3ff-459e-ad89-2ed3d22187d8" providerId="AD" clId="Web-{33053A3D-7B60-EB03-2AF7-E5F8DC4A8F83}" dt="2022-06-25T16:35:39.140" v="59"/>
          <ac:grpSpMkLst>
            <pc:docMk/>
            <pc:sldMk cId="3879346322" sldId="256"/>
            <ac:grpSpMk id="354" creationId="{D2D2835C-DDE9-4332-9476-94B711F05374}"/>
          </ac:grpSpMkLst>
        </pc:grpChg>
        <pc:grpChg chg="add del">
          <ac:chgData name="Ioana Vasiliu (2017455)" userId="S::2017455@student.uwtsd.ac.uk::01b38e56-b3ff-459e-ad89-2ed3d22187d8" providerId="AD" clId="Web-{33053A3D-7B60-EB03-2AF7-E5F8DC4A8F83}" dt="2022-06-25T16:35:47.984" v="61"/>
          <ac:grpSpMkLst>
            <pc:docMk/>
            <pc:sldMk cId="3879346322" sldId="256"/>
            <ac:grpSpMk id="358" creationId="{23F5135F-115E-423C-BE4A-B56C35DC9F3E}"/>
          </ac:grpSpMkLst>
        </pc:grpChg>
        <pc:grpChg chg="add del">
          <ac:chgData name="Ioana Vasiliu (2017455)" userId="S::2017455@student.uwtsd.ac.uk::01b38e56-b3ff-459e-ad89-2ed3d22187d8" providerId="AD" clId="Web-{33053A3D-7B60-EB03-2AF7-E5F8DC4A8F83}" dt="2022-06-25T16:35:47.984" v="61"/>
          <ac:grpSpMkLst>
            <pc:docMk/>
            <pc:sldMk cId="3879346322" sldId="256"/>
            <ac:grpSpMk id="363" creationId="{8F1E5548-C8F0-448F-A511-7672E204D228}"/>
          </ac:grpSpMkLst>
        </pc:grpChg>
        <pc:grpChg chg="add del">
          <ac:chgData name="Ioana Vasiliu (2017455)" userId="S::2017455@student.uwtsd.ac.uk::01b38e56-b3ff-459e-ad89-2ed3d22187d8" providerId="AD" clId="Web-{33053A3D-7B60-EB03-2AF7-E5F8DC4A8F83}" dt="2022-06-25T16:36:06.093" v="63"/>
          <ac:grpSpMkLst>
            <pc:docMk/>
            <pc:sldMk cId="3879346322" sldId="256"/>
            <ac:grpSpMk id="367" creationId="{23F5135F-115E-423C-BE4A-B56C35DC9F3E}"/>
          </ac:grpSpMkLst>
        </pc:grpChg>
        <pc:grpChg chg="add del">
          <ac:chgData name="Ioana Vasiliu (2017455)" userId="S::2017455@student.uwtsd.ac.uk::01b38e56-b3ff-459e-ad89-2ed3d22187d8" providerId="AD" clId="Web-{33053A3D-7B60-EB03-2AF7-E5F8DC4A8F83}" dt="2022-06-25T16:36:06.093" v="63"/>
          <ac:grpSpMkLst>
            <pc:docMk/>
            <pc:sldMk cId="3879346322" sldId="256"/>
            <ac:grpSpMk id="372" creationId="{D2D2835C-DDE9-4332-9476-94B711F05374}"/>
          </ac:grpSpMkLst>
        </pc:grpChg>
        <pc:grpChg chg="add del">
          <ac:chgData name="Ioana Vasiliu (2017455)" userId="S::2017455@student.uwtsd.ac.uk::01b38e56-b3ff-459e-ad89-2ed3d22187d8" providerId="AD" clId="Web-{33053A3D-7B60-EB03-2AF7-E5F8DC4A8F83}" dt="2022-06-25T16:36:26.156" v="65"/>
          <ac:grpSpMkLst>
            <pc:docMk/>
            <pc:sldMk cId="3879346322" sldId="256"/>
            <ac:grpSpMk id="376" creationId="{23F5135F-115E-423C-BE4A-B56C35DC9F3E}"/>
          </ac:grpSpMkLst>
        </pc:grpChg>
        <pc:grpChg chg="add del">
          <ac:chgData name="Ioana Vasiliu (2017455)" userId="S::2017455@student.uwtsd.ac.uk::01b38e56-b3ff-459e-ad89-2ed3d22187d8" providerId="AD" clId="Web-{33053A3D-7B60-EB03-2AF7-E5F8DC4A8F83}" dt="2022-06-25T16:36:26.156" v="65"/>
          <ac:grpSpMkLst>
            <pc:docMk/>
            <pc:sldMk cId="3879346322" sldId="256"/>
            <ac:grpSpMk id="378" creationId="{179E390A-405A-41FF-B91F-F5FAA0E594C8}"/>
          </ac:grpSpMkLst>
        </pc:grpChg>
        <pc:grpChg chg="add del">
          <ac:chgData name="Ioana Vasiliu (2017455)" userId="S::2017455@student.uwtsd.ac.uk::01b38e56-b3ff-459e-ad89-2ed3d22187d8" providerId="AD" clId="Web-{33053A3D-7B60-EB03-2AF7-E5F8DC4A8F83}" dt="2022-06-25T16:36:34.782" v="67"/>
          <ac:grpSpMkLst>
            <pc:docMk/>
            <pc:sldMk cId="3879346322" sldId="256"/>
            <ac:grpSpMk id="385" creationId="{23F5135F-115E-423C-BE4A-B56C35DC9F3E}"/>
          </ac:grpSpMkLst>
        </pc:grpChg>
        <pc:grpChg chg="add del">
          <ac:chgData name="Ioana Vasiliu (2017455)" userId="S::2017455@student.uwtsd.ac.uk::01b38e56-b3ff-459e-ad89-2ed3d22187d8" providerId="AD" clId="Web-{33053A3D-7B60-EB03-2AF7-E5F8DC4A8F83}" dt="2022-06-25T16:36:34.782" v="67"/>
          <ac:grpSpMkLst>
            <pc:docMk/>
            <pc:sldMk cId="3879346322" sldId="256"/>
            <ac:grpSpMk id="389" creationId="{96BEFBD8-C05C-43C7-8D7B-58D37F70F548}"/>
          </ac:grpSpMkLst>
        </pc:grpChg>
        <pc:grpChg chg="add del">
          <ac:chgData name="Ioana Vasiliu (2017455)" userId="S::2017455@student.uwtsd.ac.uk::01b38e56-b3ff-459e-ad89-2ed3d22187d8" providerId="AD" clId="Web-{33053A3D-7B60-EB03-2AF7-E5F8DC4A8F83}" dt="2022-06-25T21:05:08.661" v="1338"/>
          <ac:grpSpMkLst>
            <pc:docMk/>
            <pc:sldMk cId="3879346322" sldId="256"/>
            <ac:grpSpMk id="390" creationId="{24413201-85BF-4680-A7D4-10CDBD03569C}"/>
          </ac:grpSpMkLst>
        </pc:grpChg>
        <pc:grpChg chg="add del">
          <ac:chgData name="Ioana Vasiliu (2017455)" userId="S::2017455@student.uwtsd.ac.uk::01b38e56-b3ff-459e-ad89-2ed3d22187d8" providerId="AD" clId="Web-{33053A3D-7B60-EB03-2AF7-E5F8DC4A8F83}" dt="2022-06-25T16:39:03.520" v="74"/>
          <ac:grpSpMkLst>
            <pc:docMk/>
            <pc:sldMk cId="3879346322" sldId="256"/>
            <ac:grpSpMk id="394" creationId="{23F5135F-115E-423C-BE4A-B56C35DC9F3E}"/>
          </ac:grpSpMkLst>
        </pc:grpChg>
        <pc:grpChg chg="add del">
          <ac:chgData name="Ioana Vasiliu (2017455)" userId="S::2017455@student.uwtsd.ac.uk::01b38e56-b3ff-459e-ad89-2ed3d22187d8" providerId="AD" clId="Web-{33053A3D-7B60-EB03-2AF7-E5F8DC4A8F83}" dt="2022-06-25T16:39:03.520" v="74"/>
          <ac:grpSpMkLst>
            <pc:docMk/>
            <pc:sldMk cId="3879346322" sldId="256"/>
            <ac:grpSpMk id="399" creationId="{001DBD1F-8E52-43C2-A83A-4800C73D3C70}"/>
          </ac:grpSpMkLst>
        </pc:grpChg>
        <pc:picChg chg="add del">
          <ac:chgData name="Ioana Vasiliu (2017455)" userId="S::2017455@student.uwtsd.ac.uk::01b38e56-b3ff-459e-ad89-2ed3d22187d8" providerId="AD" clId="Web-{33053A3D-7B60-EB03-2AF7-E5F8DC4A8F83}" dt="2022-06-25T21:08:48.333" v="1341"/>
          <ac:picMkLst>
            <pc:docMk/>
            <pc:sldMk cId="3879346322" sldId="256"/>
            <ac:picMk id="6" creationId="{1B39BA7B-172B-0B84-D550-CDEB90AAD56F}"/>
          </ac:picMkLst>
        </pc:picChg>
        <pc:picChg chg="add del">
          <ac:chgData name="Ioana Vasiliu (2017455)" userId="S::2017455@student.uwtsd.ac.uk::01b38e56-b3ff-459e-ad89-2ed3d22187d8" providerId="AD" clId="Web-{33053A3D-7B60-EB03-2AF7-E5F8DC4A8F83}" dt="2022-06-25T21:09:12.724" v="1343"/>
          <ac:picMkLst>
            <pc:docMk/>
            <pc:sldMk cId="3879346322" sldId="256"/>
            <ac:picMk id="18" creationId="{4C1D1D96-96C2-B744-5AE4-9CCA5B9E2D9F}"/>
          </ac:picMkLst>
        </pc:picChg>
        <pc:picChg chg="del mod ord">
          <ac:chgData name="Ioana Vasiliu (2017455)" userId="S::2017455@student.uwtsd.ac.uk::01b38e56-b3ff-459e-ad89-2ed3d22187d8" providerId="AD" clId="Web-{33053A3D-7B60-EB03-2AF7-E5F8DC4A8F83}" dt="2022-06-25T21:07:55.315" v="1339"/>
          <ac:picMkLst>
            <pc:docMk/>
            <pc:sldMk cId="3879346322" sldId="256"/>
            <ac:picMk id="42" creationId="{A3E174E6-DED0-9C4E-E789-EDEDC510D005}"/>
          </ac:picMkLst>
        </pc:picChg>
        <pc:cxnChg chg="add del">
          <ac:chgData name="Ioana Vasiliu (2017455)" userId="S::2017455@student.uwtsd.ac.uk::01b38e56-b3ff-459e-ad89-2ed3d22187d8" providerId="AD" clId="Web-{33053A3D-7B60-EB03-2AF7-E5F8DC4A8F83}" dt="2022-06-25T16:39:29.661" v="77"/>
          <ac:cxnSpMkLst>
            <pc:docMk/>
            <pc:sldMk cId="3879346322" sldId="256"/>
            <ac:cxnSpMk id="61" creationId="{1E22DAF0-5C05-4D01-A6C7-28326657739A}"/>
          </ac:cxnSpMkLst>
        </pc:cxnChg>
        <pc:cxnChg chg="add del">
          <ac:chgData name="Ioana Vasiliu (2017455)" userId="S::2017455@student.uwtsd.ac.uk::01b38e56-b3ff-459e-ad89-2ed3d22187d8" providerId="AD" clId="Web-{33053A3D-7B60-EB03-2AF7-E5F8DC4A8F83}" dt="2022-06-25T16:42:50.557" v="102"/>
          <ac:cxnSpMkLst>
            <pc:docMk/>
            <pc:sldMk cId="3879346322" sldId="256"/>
            <ac:cxnSpMk id="75" creationId="{883F92AF-2403-4558-B1D7-72130A1E4BC7}"/>
          </ac:cxnSpMkLst>
        </pc:cxnChg>
        <pc:cxnChg chg="add del">
          <ac:chgData name="Ioana Vasiliu (2017455)" userId="S::2017455@student.uwtsd.ac.uk::01b38e56-b3ff-459e-ad89-2ed3d22187d8" providerId="AD" clId="Web-{33053A3D-7B60-EB03-2AF7-E5F8DC4A8F83}" dt="2022-06-25T16:42:50.557" v="102"/>
          <ac:cxnSpMkLst>
            <pc:docMk/>
            <pc:sldMk cId="3879346322" sldId="256"/>
            <ac:cxnSpMk id="88" creationId="{0E5D0023-B23E-4823-8D72-B07FFF8CAE96}"/>
          </ac:cxnSpMkLst>
        </pc:cxnChg>
        <pc:cxnChg chg="add del">
          <ac:chgData name="Ioana Vasiliu (2017455)" userId="S::2017455@student.uwtsd.ac.uk::01b38e56-b3ff-459e-ad89-2ed3d22187d8" providerId="AD" clId="Web-{33053A3D-7B60-EB03-2AF7-E5F8DC4A8F83}" dt="2022-06-25T17:19:49.664" v="554"/>
          <ac:cxnSpMkLst>
            <pc:docMk/>
            <pc:sldMk cId="3879346322" sldId="256"/>
            <ac:cxnSpMk id="97" creationId="{883F92AF-2403-4558-B1D7-72130A1E4BC7}"/>
          </ac:cxnSpMkLst>
        </pc:cxnChg>
        <pc:cxnChg chg="add del">
          <ac:chgData name="Ioana Vasiliu (2017455)" userId="S::2017455@student.uwtsd.ac.uk::01b38e56-b3ff-459e-ad89-2ed3d22187d8" providerId="AD" clId="Web-{33053A3D-7B60-EB03-2AF7-E5F8DC4A8F83}" dt="2022-06-25T17:19:49.664" v="554"/>
          <ac:cxnSpMkLst>
            <pc:docMk/>
            <pc:sldMk cId="3879346322" sldId="256"/>
            <ac:cxnSpMk id="116" creationId="{59BA5C68-DFCC-4101-8403-F96781CDDD7A}"/>
          </ac:cxnSpMkLst>
        </pc:cxnChg>
        <pc:cxnChg chg="add del">
          <ac:chgData name="Ioana Vasiliu (2017455)" userId="S::2017455@student.uwtsd.ac.uk::01b38e56-b3ff-459e-ad89-2ed3d22187d8" providerId="AD" clId="Web-{33053A3D-7B60-EB03-2AF7-E5F8DC4A8F83}" dt="2022-06-25T17:20:19.430" v="556"/>
          <ac:cxnSpMkLst>
            <pc:docMk/>
            <pc:sldMk cId="3879346322" sldId="256"/>
            <ac:cxnSpMk id="126" creationId="{883F92AF-2403-4558-B1D7-72130A1E4BC7}"/>
          </ac:cxnSpMkLst>
        </pc:cxnChg>
        <pc:cxnChg chg="add del">
          <ac:chgData name="Ioana Vasiliu (2017455)" userId="S::2017455@student.uwtsd.ac.uk::01b38e56-b3ff-459e-ad89-2ed3d22187d8" providerId="AD" clId="Web-{33053A3D-7B60-EB03-2AF7-E5F8DC4A8F83}" dt="2022-06-25T16:53:29.744" v="164"/>
          <ac:cxnSpMkLst>
            <pc:docMk/>
            <pc:sldMk cId="3879346322" sldId="256"/>
            <ac:cxnSpMk id="163" creationId="{BCDAEC91-5BCE-4B55-9CC0-43EF94CB734B}"/>
          </ac:cxnSpMkLst>
        </pc:cxnChg>
        <pc:cxnChg chg="add del">
          <ac:chgData name="Ioana Vasiliu (2017455)" userId="S::2017455@student.uwtsd.ac.uk::01b38e56-b3ff-459e-ad89-2ed3d22187d8" providerId="AD" clId="Web-{33053A3D-7B60-EB03-2AF7-E5F8DC4A8F83}" dt="2022-06-25T20:59:56.270" v="1310"/>
          <ac:cxnSpMkLst>
            <pc:docMk/>
            <pc:sldMk cId="3879346322" sldId="256"/>
            <ac:cxnSpMk id="188" creationId="{90CA228F-98DF-49C4-9649-32D7199CC7AB}"/>
          </ac:cxnSpMkLst>
        </pc:cxnChg>
        <pc:cxnChg chg="add del">
          <ac:chgData name="Ioana Vasiliu (2017455)" userId="S::2017455@student.uwtsd.ac.uk::01b38e56-b3ff-459e-ad89-2ed3d22187d8" providerId="AD" clId="Web-{33053A3D-7B60-EB03-2AF7-E5F8DC4A8F83}" dt="2022-06-25T16:29:30.861" v="3"/>
          <ac:cxnSpMkLst>
            <pc:docMk/>
            <pc:sldMk cId="3879346322" sldId="256"/>
            <ac:cxnSpMk id="269" creationId="{7FAC7B62-8ACC-41ED-80AB-8D1CDF38B9E4}"/>
          </ac:cxnSpMkLst>
        </pc:cxnChg>
        <pc:cxnChg chg="add del">
          <ac:chgData name="Ioana Vasiliu (2017455)" userId="S::2017455@student.uwtsd.ac.uk::01b38e56-b3ff-459e-ad89-2ed3d22187d8" providerId="AD" clId="Web-{33053A3D-7B60-EB03-2AF7-E5F8DC4A8F83}" dt="2022-06-25T16:29:30.861" v="3"/>
          <ac:cxnSpMkLst>
            <pc:docMk/>
            <pc:sldMk cId="3879346322" sldId="256"/>
            <ac:cxnSpMk id="271" creationId="{945FF525-9A83-4625-99D9-B267BDE077E7}"/>
          </ac:cxnSpMkLst>
        </pc:cxnChg>
        <pc:cxnChg chg="add del">
          <ac:chgData name="Ioana Vasiliu (2017455)" userId="S::2017455@student.uwtsd.ac.uk::01b38e56-b3ff-459e-ad89-2ed3d22187d8" providerId="AD" clId="Web-{33053A3D-7B60-EB03-2AF7-E5F8DC4A8F83}" dt="2022-06-25T16:29:30.861" v="3"/>
          <ac:cxnSpMkLst>
            <pc:docMk/>
            <pc:sldMk cId="3879346322" sldId="256"/>
            <ac:cxnSpMk id="277" creationId="{E58B1629-F209-47B0-BA59-6BD937DBB08F}"/>
          </ac:cxnSpMkLst>
        </pc:cxnChg>
        <pc:cxnChg chg="add del">
          <ac:chgData name="Ioana Vasiliu (2017455)" userId="S::2017455@student.uwtsd.ac.uk::01b38e56-b3ff-459e-ad89-2ed3d22187d8" providerId="AD" clId="Web-{33053A3D-7B60-EB03-2AF7-E5F8DC4A8F83}" dt="2022-06-25T21:00:16.506" v="1312"/>
          <ac:cxnSpMkLst>
            <pc:docMk/>
            <pc:sldMk cId="3879346322" sldId="256"/>
            <ac:cxnSpMk id="278" creationId="{827752EF-DAA7-4BF0-A506-7BB5FF0336D6}"/>
          </ac:cxnSpMkLst>
        </pc:cxnChg>
        <pc:cxnChg chg="add">
          <ac:chgData name="Ioana Vasiliu (2017455)" userId="S::2017455@student.uwtsd.ac.uk::01b38e56-b3ff-459e-ad89-2ed3d22187d8" providerId="AD" clId="Web-{33053A3D-7B60-EB03-2AF7-E5F8DC4A8F83}" dt="2022-06-25T21:29:39.197" v="1377"/>
          <ac:cxnSpMkLst>
            <pc:docMk/>
            <pc:sldMk cId="3879346322" sldId="256"/>
            <ac:cxnSpMk id="280" creationId="{90CA228F-98DF-49C4-9649-32D7199CC7AB}"/>
          </ac:cxnSpMkLst>
        </pc:cxnChg>
        <pc:cxnChg chg="add del">
          <ac:chgData name="Ioana Vasiliu (2017455)" userId="S::2017455@student.uwtsd.ac.uk::01b38e56-b3ff-459e-ad89-2ed3d22187d8" providerId="AD" clId="Web-{33053A3D-7B60-EB03-2AF7-E5F8DC4A8F83}" dt="2022-06-25T16:29:30.815" v="2"/>
          <ac:cxnSpMkLst>
            <pc:docMk/>
            <pc:sldMk cId="3879346322" sldId="256"/>
            <ac:cxnSpMk id="286" creationId="{3C425084-C97A-4C25-AE47-DDECF2DD3ABC}"/>
          </ac:cxnSpMkLst>
        </pc:cxnChg>
        <pc:cxnChg chg="add del">
          <ac:chgData name="Ioana Vasiliu (2017455)" userId="S::2017455@student.uwtsd.ac.uk::01b38e56-b3ff-459e-ad89-2ed3d22187d8" providerId="AD" clId="Web-{33053A3D-7B60-EB03-2AF7-E5F8DC4A8F83}" dt="2022-06-25T16:29:30.815" v="2"/>
          <ac:cxnSpMkLst>
            <pc:docMk/>
            <pc:sldMk cId="3879346322" sldId="256"/>
            <ac:cxnSpMk id="288" creationId="{96A478A1-0B34-4F2B-88FA-CF47551E5DF9}"/>
          </ac:cxnSpMkLst>
        </pc:cxnChg>
        <pc:cxnChg chg="add del">
          <ac:chgData name="Ioana Vasiliu (2017455)" userId="S::2017455@student.uwtsd.ac.uk::01b38e56-b3ff-459e-ad89-2ed3d22187d8" providerId="AD" clId="Web-{33053A3D-7B60-EB03-2AF7-E5F8DC4A8F83}" dt="2022-06-25T16:29:30.815" v="2"/>
          <ac:cxnSpMkLst>
            <pc:docMk/>
            <pc:sldMk cId="3879346322" sldId="256"/>
            <ac:cxnSpMk id="290" creationId="{C7F5CC56-CBE8-4152-AD5E-982DD286AA28}"/>
          </ac:cxnSpMkLst>
        </pc:cxnChg>
        <pc:cxnChg chg="add del">
          <ac:chgData name="Ioana Vasiliu (2017455)" userId="S::2017455@student.uwtsd.ac.uk::01b38e56-b3ff-459e-ad89-2ed3d22187d8" providerId="AD" clId="Web-{33053A3D-7B60-EB03-2AF7-E5F8DC4A8F83}" dt="2022-06-25T16:29:30.815" v="2"/>
          <ac:cxnSpMkLst>
            <pc:docMk/>
            <pc:sldMk cId="3879346322" sldId="256"/>
            <ac:cxnSpMk id="292" creationId="{51EB6F9A-DD4D-4B51-AACA-CA7E698D524B}"/>
          </ac:cxnSpMkLst>
        </pc:cxnChg>
        <pc:cxnChg chg="add del">
          <ac:chgData name="Ioana Vasiliu (2017455)" userId="S::2017455@student.uwtsd.ac.uk::01b38e56-b3ff-459e-ad89-2ed3d22187d8" providerId="AD" clId="Web-{33053A3D-7B60-EB03-2AF7-E5F8DC4A8F83}" dt="2022-06-25T16:29:30.815" v="2"/>
          <ac:cxnSpMkLst>
            <pc:docMk/>
            <pc:sldMk cId="3879346322" sldId="256"/>
            <ac:cxnSpMk id="298" creationId="{ABAD74CF-CB22-463B-9031-D3BE16111B9B}"/>
          </ac:cxnSpMkLst>
        </pc:cxnChg>
        <pc:cxnChg chg="add del">
          <ac:chgData name="Ioana Vasiliu (2017455)" userId="S::2017455@student.uwtsd.ac.uk::01b38e56-b3ff-459e-ad89-2ed3d22187d8" providerId="AD" clId="Web-{33053A3D-7B60-EB03-2AF7-E5F8DC4A8F83}" dt="2022-06-25T16:29:30.815" v="2"/>
          <ac:cxnSpMkLst>
            <pc:docMk/>
            <pc:sldMk cId="3879346322" sldId="256"/>
            <ac:cxnSpMk id="302" creationId="{82B589D1-AB2D-469C-960E-40C719BA8281}"/>
          </ac:cxnSpMkLst>
        </pc:cxnChg>
        <pc:cxnChg chg="add del">
          <ac:chgData name="Ioana Vasiliu (2017455)" userId="S::2017455@student.uwtsd.ac.uk::01b38e56-b3ff-459e-ad89-2ed3d22187d8" providerId="AD" clId="Web-{33053A3D-7B60-EB03-2AF7-E5F8DC4A8F83}" dt="2022-06-25T16:29:30.815" v="2"/>
          <ac:cxnSpMkLst>
            <pc:docMk/>
            <pc:sldMk cId="3879346322" sldId="256"/>
            <ac:cxnSpMk id="304" creationId="{055BC9DE-F4C7-4F1F-833F-C0E20531FBC7}"/>
          </ac:cxnSpMkLst>
        </pc:cxnChg>
        <pc:cxnChg chg="add del">
          <ac:chgData name="Ioana Vasiliu (2017455)" userId="S::2017455@student.uwtsd.ac.uk::01b38e56-b3ff-459e-ad89-2ed3d22187d8" providerId="AD" clId="Web-{33053A3D-7B60-EB03-2AF7-E5F8DC4A8F83}" dt="2022-06-25T16:29:30.815" v="2"/>
          <ac:cxnSpMkLst>
            <pc:docMk/>
            <pc:sldMk cId="3879346322" sldId="256"/>
            <ac:cxnSpMk id="306" creationId="{E95C7366-6A36-4307-81CE-FBD79DFF0980}"/>
          </ac:cxnSpMkLst>
        </pc:cxnChg>
        <pc:cxnChg chg="add del">
          <ac:chgData name="Ioana Vasiliu (2017455)" userId="S::2017455@student.uwtsd.ac.uk::01b38e56-b3ff-459e-ad89-2ed3d22187d8" providerId="AD" clId="Web-{33053A3D-7B60-EB03-2AF7-E5F8DC4A8F83}" dt="2022-06-25T21:04:49.645" v="1336"/>
          <ac:cxnSpMkLst>
            <pc:docMk/>
            <pc:sldMk cId="3879346322" sldId="256"/>
            <ac:cxnSpMk id="379" creationId="{90CA228F-98DF-49C4-9649-32D7199CC7AB}"/>
          </ac:cxnSpMkLst>
        </pc:cxnChg>
        <pc:cxnChg chg="add del">
          <ac:chgData name="Ioana Vasiliu (2017455)" userId="S::2017455@student.uwtsd.ac.uk::01b38e56-b3ff-459e-ad89-2ed3d22187d8" providerId="AD" clId="Web-{33053A3D-7B60-EB03-2AF7-E5F8DC4A8F83}" dt="2022-06-25T21:05:08.661" v="1338"/>
          <ac:cxnSpMkLst>
            <pc:docMk/>
            <pc:sldMk cId="3879346322" sldId="256"/>
            <ac:cxnSpMk id="408" creationId="{90CA228F-98DF-49C4-9649-32D7199CC7AB}"/>
          </ac:cxnSpMkLst>
        </pc:cxnChg>
      </pc:sldChg>
      <pc:sldChg chg="addSp delSp modSp new mod modTransition setBg modClrScheme setClrOvrMap delDesignElem chgLayout">
        <pc:chgData name="Ioana Vasiliu (2017455)" userId="S::2017455@student.uwtsd.ac.uk::01b38e56-b3ff-459e-ad89-2ed3d22187d8" providerId="AD" clId="Web-{33053A3D-7B60-EB03-2AF7-E5F8DC4A8F83}" dt="2022-06-25T21:05:08.661" v="1338"/>
        <pc:sldMkLst>
          <pc:docMk/>
          <pc:sldMk cId="785995013" sldId="257"/>
        </pc:sldMkLst>
        <pc:spChg chg="mod ord">
          <ac:chgData name="Ioana Vasiliu (2017455)" userId="S::2017455@student.uwtsd.ac.uk::01b38e56-b3ff-459e-ad89-2ed3d22187d8" providerId="AD" clId="Web-{33053A3D-7B60-EB03-2AF7-E5F8DC4A8F83}" dt="2022-06-25T21:05:08.661" v="1338"/>
          <ac:spMkLst>
            <pc:docMk/>
            <pc:sldMk cId="785995013" sldId="257"/>
            <ac:spMk id="2" creationId="{513F594C-9629-BB0B-3B12-7450EAE2DA23}"/>
          </ac:spMkLst>
        </pc:spChg>
        <pc:spChg chg="del mod ord">
          <ac:chgData name="Ioana Vasiliu (2017455)" userId="S::2017455@student.uwtsd.ac.uk::01b38e56-b3ff-459e-ad89-2ed3d22187d8" providerId="AD" clId="Web-{33053A3D-7B60-EB03-2AF7-E5F8DC4A8F83}" dt="2022-06-25T16:50:05.630" v="104"/>
          <ac:spMkLst>
            <pc:docMk/>
            <pc:sldMk cId="785995013" sldId="257"/>
            <ac:spMk id="3" creationId="{043578E7-67D3-E3ED-5E09-96549A98DD2C}"/>
          </ac:spMkLst>
        </pc:spChg>
        <pc:spChg chg="add del">
          <ac:chgData name="Ioana Vasiliu (2017455)" userId="S::2017455@student.uwtsd.ac.uk::01b38e56-b3ff-459e-ad89-2ed3d22187d8" providerId="AD" clId="Web-{33053A3D-7B60-EB03-2AF7-E5F8DC4A8F83}" dt="2022-06-25T17:22:41.340" v="566"/>
          <ac:spMkLst>
            <pc:docMk/>
            <pc:sldMk cId="785995013" sldId="257"/>
            <ac:spMk id="6" creationId="{008ED74B-06F2-4BD5-838F-1AAD0033EF0B}"/>
          </ac:spMkLst>
        </pc:spChg>
        <pc:spChg chg="add del">
          <ac:chgData name="Ioana Vasiliu (2017455)" userId="S::2017455@student.uwtsd.ac.uk::01b38e56-b3ff-459e-ad89-2ed3d22187d8" providerId="AD" clId="Web-{33053A3D-7B60-EB03-2AF7-E5F8DC4A8F83}" dt="2022-06-25T16:51:11.475" v="137"/>
          <ac:spMkLst>
            <pc:docMk/>
            <pc:sldMk cId="785995013" sldId="257"/>
            <ac:spMk id="8" creationId="{F3ABFF95-F8E8-1E2B-7CBD-D95E9D6FB59B}"/>
          </ac:spMkLst>
        </pc:spChg>
        <pc:spChg chg="add del">
          <ac:chgData name="Ioana Vasiliu (2017455)" userId="S::2017455@student.uwtsd.ac.uk::01b38e56-b3ff-459e-ad89-2ed3d22187d8" providerId="AD" clId="Web-{33053A3D-7B60-EB03-2AF7-E5F8DC4A8F83}" dt="2022-06-25T16:51:26.413" v="139"/>
          <ac:spMkLst>
            <pc:docMk/>
            <pc:sldMk cId="785995013" sldId="257"/>
            <ac:spMk id="9" creationId="{657F69E0-C4B0-4BEC-A689-4F8D877F05D4}"/>
          </ac:spMkLst>
        </pc:spChg>
        <pc:spChg chg="add del">
          <ac:chgData name="Ioana Vasiliu (2017455)" userId="S::2017455@student.uwtsd.ac.uk::01b38e56-b3ff-459e-ad89-2ed3d22187d8" providerId="AD" clId="Web-{33053A3D-7B60-EB03-2AF7-E5F8DC4A8F83}" dt="2022-06-25T16:51:11.475" v="137"/>
          <ac:spMkLst>
            <pc:docMk/>
            <pc:sldMk cId="785995013" sldId="257"/>
            <ac:spMk id="11" creationId="{04812C46-200A-4DEB-A05E-3ED6C68C2387}"/>
          </ac:spMkLst>
        </pc:spChg>
        <pc:spChg chg="add del">
          <ac:chgData name="Ioana Vasiliu (2017455)" userId="S::2017455@student.uwtsd.ac.uk::01b38e56-b3ff-459e-ad89-2ed3d22187d8" providerId="AD" clId="Web-{33053A3D-7B60-EB03-2AF7-E5F8DC4A8F83}" dt="2022-06-25T16:51:11.475" v="137"/>
          <ac:spMkLst>
            <pc:docMk/>
            <pc:sldMk cId="785995013" sldId="257"/>
            <ac:spMk id="13" creationId="{D1EA859B-E555-4109-94F3-6700E046E008}"/>
          </ac:spMkLst>
        </pc:spChg>
        <pc:spChg chg="add del">
          <ac:chgData name="Ioana Vasiliu (2017455)" userId="S::2017455@student.uwtsd.ac.uk::01b38e56-b3ff-459e-ad89-2ed3d22187d8" providerId="AD" clId="Web-{33053A3D-7B60-EB03-2AF7-E5F8DC4A8F83}" dt="2022-06-25T16:51:26.413" v="139"/>
          <ac:spMkLst>
            <pc:docMk/>
            <pc:sldMk cId="785995013" sldId="257"/>
            <ac:spMk id="15" creationId="{9F6380B4-6A1C-481E-8408-B4E6C75B9B81}"/>
          </ac:spMkLst>
        </pc:spChg>
        <pc:spChg chg="add del">
          <ac:chgData name="Ioana Vasiliu (2017455)" userId="S::2017455@student.uwtsd.ac.uk::01b38e56-b3ff-459e-ad89-2ed3d22187d8" providerId="AD" clId="Web-{33053A3D-7B60-EB03-2AF7-E5F8DC4A8F83}" dt="2022-06-25T17:19:30.538" v="550"/>
          <ac:spMkLst>
            <pc:docMk/>
            <pc:sldMk cId="785995013" sldId="257"/>
            <ac:spMk id="17" creationId="{37C89E4B-3C9F-44B9-8B86-D9E3D112D8EC}"/>
          </ac:spMkLst>
        </pc:spChg>
        <pc:spChg chg="add del">
          <ac:chgData name="Ioana Vasiliu (2017455)" userId="S::2017455@student.uwtsd.ac.uk::01b38e56-b3ff-459e-ad89-2ed3d22187d8" providerId="AD" clId="Web-{33053A3D-7B60-EB03-2AF7-E5F8DC4A8F83}" dt="2022-06-25T17:22:41.340" v="566"/>
          <ac:spMkLst>
            <pc:docMk/>
            <pc:sldMk cId="785995013" sldId="257"/>
            <ac:spMk id="41" creationId="{CC9387DA-2D8E-4E5D-BD65-274370B65965}"/>
          </ac:spMkLst>
        </pc:spChg>
        <pc:spChg chg="add del">
          <ac:chgData name="Ioana Vasiliu (2017455)" userId="S::2017455@student.uwtsd.ac.uk::01b38e56-b3ff-459e-ad89-2ed3d22187d8" providerId="AD" clId="Web-{33053A3D-7B60-EB03-2AF7-E5F8DC4A8F83}" dt="2022-06-25T17:22:41.340" v="566"/>
          <ac:spMkLst>
            <pc:docMk/>
            <pc:sldMk cId="785995013" sldId="257"/>
            <ac:spMk id="42" creationId="{0EB81D14-A983-A0BE-58B1-D07D71AD3DD8}"/>
          </ac:spMkLst>
        </pc:spChg>
        <pc:spChg chg="add del">
          <ac:chgData name="Ioana Vasiliu (2017455)" userId="S::2017455@student.uwtsd.ac.uk::01b38e56-b3ff-459e-ad89-2ed3d22187d8" providerId="AD" clId="Web-{33053A3D-7B60-EB03-2AF7-E5F8DC4A8F83}" dt="2022-06-25T17:22:41.340" v="566"/>
          <ac:spMkLst>
            <pc:docMk/>
            <pc:sldMk cId="785995013" sldId="257"/>
            <ac:spMk id="43" creationId="{18BFC65B-9706-4EE1-8B75-FEEC1C530558}"/>
          </ac:spMkLst>
        </pc:spChg>
        <pc:spChg chg="add del">
          <ac:chgData name="Ioana Vasiliu (2017455)" userId="S::2017455@student.uwtsd.ac.uk::01b38e56-b3ff-459e-ad89-2ed3d22187d8" providerId="AD" clId="Web-{33053A3D-7B60-EB03-2AF7-E5F8DC4A8F83}" dt="2022-06-25T17:23:19.732" v="568"/>
          <ac:spMkLst>
            <pc:docMk/>
            <pc:sldMk cId="785995013" sldId="257"/>
            <ac:spMk id="45" creationId="{FFBC2EB9-2216-276B-DDBD-633B34E04B4C}"/>
          </ac:spMkLst>
        </pc:spChg>
        <pc:spChg chg="add del">
          <ac:chgData name="Ioana Vasiliu (2017455)" userId="S::2017455@student.uwtsd.ac.uk::01b38e56-b3ff-459e-ad89-2ed3d22187d8" providerId="AD" clId="Web-{33053A3D-7B60-EB03-2AF7-E5F8DC4A8F83}" dt="2022-06-25T17:23:52.358" v="570"/>
          <ac:spMkLst>
            <pc:docMk/>
            <pc:sldMk cId="785995013" sldId="257"/>
            <ac:spMk id="47" creationId="{35879851-1A1D-4246-AAA1-C484E858337D}"/>
          </ac:spMkLst>
        </pc:spChg>
        <pc:spChg chg="add del mod">
          <ac:chgData name="Ioana Vasiliu (2017455)" userId="S::2017455@student.uwtsd.ac.uk::01b38e56-b3ff-459e-ad89-2ed3d22187d8" providerId="AD" clId="Web-{33053A3D-7B60-EB03-2AF7-E5F8DC4A8F83}" dt="2022-06-25T17:25:09.891" v="574"/>
          <ac:spMkLst>
            <pc:docMk/>
            <pc:sldMk cId="785995013" sldId="257"/>
            <ac:spMk id="48" creationId="{FCC22BE3-AAC3-B50A-98C9-7FF507E9FFDB}"/>
          </ac:spMkLst>
        </pc:spChg>
        <pc:spChg chg="add del">
          <ac:chgData name="Ioana Vasiliu (2017455)" userId="S::2017455@student.uwtsd.ac.uk::01b38e56-b3ff-459e-ad89-2ed3d22187d8" providerId="AD" clId="Web-{33053A3D-7B60-EB03-2AF7-E5F8DC4A8F83}" dt="2022-06-25T17:24:27.421" v="573"/>
          <ac:spMkLst>
            <pc:docMk/>
            <pc:sldMk cId="785995013" sldId="257"/>
            <ac:spMk id="53" creationId="{35879851-1A1D-4246-AAA1-C484E858337D}"/>
          </ac:spMkLst>
        </pc:spChg>
        <pc:spChg chg="add del">
          <ac:chgData name="Ioana Vasiliu (2017455)" userId="S::2017455@student.uwtsd.ac.uk::01b38e56-b3ff-459e-ad89-2ed3d22187d8" providerId="AD" clId="Web-{33053A3D-7B60-EB03-2AF7-E5F8DC4A8F83}" dt="2022-06-25T17:24:27.421" v="573"/>
          <ac:spMkLst>
            <pc:docMk/>
            <pc:sldMk cId="785995013" sldId="257"/>
            <ac:spMk id="55" creationId="{047FC0EE-347A-48CD-B437-8E3C1E68071C}"/>
          </ac:spMkLst>
        </pc:spChg>
        <pc:spChg chg="add del">
          <ac:chgData name="Ioana Vasiliu (2017455)" userId="S::2017455@student.uwtsd.ac.uk::01b38e56-b3ff-459e-ad89-2ed3d22187d8" providerId="AD" clId="Web-{33053A3D-7B60-EB03-2AF7-E5F8DC4A8F83}" dt="2022-06-25T17:24:27.421" v="573"/>
          <ac:spMkLst>
            <pc:docMk/>
            <pc:sldMk cId="785995013" sldId="257"/>
            <ac:spMk id="57" creationId="{531E865F-583A-41A7-8FC4-630555C081EA}"/>
          </ac:spMkLst>
        </pc:spChg>
        <pc:spChg chg="add mod ord">
          <ac:chgData name="Ioana Vasiliu (2017455)" userId="S::2017455@student.uwtsd.ac.uk::01b38e56-b3ff-459e-ad89-2ed3d22187d8" providerId="AD" clId="Web-{33053A3D-7B60-EB03-2AF7-E5F8DC4A8F83}" dt="2022-06-25T21:05:08.661" v="1338"/>
          <ac:spMkLst>
            <pc:docMk/>
            <pc:sldMk cId="785995013" sldId="257"/>
            <ac:spMk id="62" creationId="{E7834198-CBAC-B5C1-4584-14662AF2FC6F}"/>
          </ac:spMkLst>
        </pc:spChg>
        <pc:spChg chg="add del">
          <ac:chgData name="Ioana Vasiliu (2017455)" userId="S::2017455@student.uwtsd.ac.uk::01b38e56-b3ff-459e-ad89-2ed3d22187d8" providerId="AD" clId="Web-{33053A3D-7B60-EB03-2AF7-E5F8DC4A8F83}" dt="2022-06-25T17:25:13.438" v="575"/>
          <ac:spMkLst>
            <pc:docMk/>
            <pc:sldMk cId="785995013" sldId="257"/>
            <ac:spMk id="63" creationId="{008ED74B-06F2-4BD5-838F-1AAD0033EF0B}"/>
          </ac:spMkLst>
        </pc:spChg>
        <pc:spChg chg="add del">
          <ac:chgData name="Ioana Vasiliu (2017455)" userId="S::2017455@student.uwtsd.ac.uk::01b38e56-b3ff-459e-ad89-2ed3d22187d8" providerId="AD" clId="Web-{33053A3D-7B60-EB03-2AF7-E5F8DC4A8F83}" dt="2022-06-25T18:38:27.781" v="1061"/>
          <ac:spMkLst>
            <pc:docMk/>
            <pc:sldMk cId="785995013" sldId="257"/>
            <ac:spMk id="64" creationId="{E30408B7-02B2-4EC4-8EE8-B53E74642A86}"/>
          </ac:spMkLst>
        </pc:spChg>
        <pc:spChg chg="add del">
          <ac:chgData name="Ioana Vasiliu (2017455)" userId="S::2017455@student.uwtsd.ac.uk::01b38e56-b3ff-459e-ad89-2ed3d22187d8" providerId="AD" clId="Web-{33053A3D-7B60-EB03-2AF7-E5F8DC4A8F83}" dt="2022-06-25T20:33:16.762" v="1162"/>
          <ac:spMkLst>
            <pc:docMk/>
            <pc:sldMk cId="785995013" sldId="257"/>
            <ac:spMk id="67" creationId="{DADC4F84-175A-4AB1-916C-1E5796E1E0D3}"/>
          </ac:spMkLst>
        </pc:spChg>
        <pc:spChg chg="add del">
          <ac:chgData name="Ioana Vasiliu (2017455)" userId="S::2017455@student.uwtsd.ac.uk::01b38e56-b3ff-459e-ad89-2ed3d22187d8" providerId="AD" clId="Web-{33053A3D-7B60-EB03-2AF7-E5F8DC4A8F83}" dt="2022-06-25T18:39:02.688" v="1064"/>
          <ac:spMkLst>
            <pc:docMk/>
            <pc:sldMk cId="785995013" sldId="257"/>
            <ac:spMk id="68" creationId="{AC92D117-71D9-4107-98EE-649538F4A5A7}"/>
          </ac:spMkLst>
        </pc:spChg>
        <pc:spChg chg="add del">
          <ac:chgData name="Ioana Vasiliu (2017455)" userId="S::2017455@student.uwtsd.ac.uk::01b38e56-b3ff-459e-ad89-2ed3d22187d8" providerId="AD" clId="Web-{33053A3D-7B60-EB03-2AF7-E5F8DC4A8F83}" dt="2022-06-25T17:25:13.438" v="575"/>
          <ac:spMkLst>
            <pc:docMk/>
            <pc:sldMk cId="785995013" sldId="257"/>
            <ac:spMk id="93" creationId="{CC9387DA-2D8E-4E5D-BD65-274370B65965}"/>
          </ac:spMkLst>
        </pc:spChg>
        <pc:spChg chg="add del">
          <ac:chgData name="Ioana Vasiliu (2017455)" userId="S::2017455@student.uwtsd.ac.uk::01b38e56-b3ff-459e-ad89-2ed3d22187d8" providerId="AD" clId="Web-{33053A3D-7B60-EB03-2AF7-E5F8DC4A8F83}" dt="2022-06-25T17:25:13.438" v="575"/>
          <ac:spMkLst>
            <pc:docMk/>
            <pc:sldMk cId="785995013" sldId="257"/>
            <ac:spMk id="95" creationId="{18BFC65B-9706-4EE1-8B75-FEEC1C530558}"/>
          </ac:spMkLst>
        </pc:spChg>
        <pc:spChg chg="add del mod ord">
          <ac:chgData name="Ioana Vasiliu (2017455)" userId="S::2017455@student.uwtsd.ac.uk::01b38e56-b3ff-459e-ad89-2ed3d22187d8" providerId="AD" clId="Web-{33053A3D-7B60-EB03-2AF7-E5F8DC4A8F83}" dt="2022-06-25T17:45:39.648" v="656"/>
          <ac:spMkLst>
            <pc:docMk/>
            <pc:sldMk cId="785995013" sldId="257"/>
            <ac:spMk id="99" creationId="{BDF431D0-9A98-7C5E-5FBD-FF512A18229F}"/>
          </ac:spMkLst>
        </pc:spChg>
        <pc:spChg chg="add del">
          <ac:chgData name="Ioana Vasiliu (2017455)" userId="S::2017455@student.uwtsd.ac.uk::01b38e56-b3ff-459e-ad89-2ed3d22187d8" providerId="AD" clId="Web-{33053A3D-7B60-EB03-2AF7-E5F8DC4A8F83}" dt="2022-06-25T18:35:19.057" v="1031"/>
          <ac:spMkLst>
            <pc:docMk/>
            <pc:sldMk cId="785995013" sldId="257"/>
            <ac:spMk id="101" creationId="{27BDFED6-6E33-4606-AFE2-886ADB1C018E}"/>
          </ac:spMkLst>
        </pc:spChg>
        <pc:spChg chg="add del">
          <ac:chgData name="Ioana Vasiliu (2017455)" userId="S::2017455@student.uwtsd.ac.uk::01b38e56-b3ff-459e-ad89-2ed3d22187d8" providerId="AD" clId="Web-{33053A3D-7B60-EB03-2AF7-E5F8DC4A8F83}" dt="2022-06-25T17:26:18.111" v="586"/>
          <ac:spMkLst>
            <pc:docMk/>
            <pc:sldMk cId="785995013" sldId="257"/>
            <ac:spMk id="102" creationId="{A7AF9E2D-8F98-4755-895E-D65689F2A145}"/>
          </ac:spMkLst>
        </pc:spChg>
        <pc:spChg chg="add del">
          <ac:chgData name="Ioana Vasiliu (2017455)" userId="S::2017455@student.uwtsd.ac.uk::01b38e56-b3ff-459e-ad89-2ed3d22187d8" providerId="AD" clId="Web-{33053A3D-7B60-EB03-2AF7-E5F8DC4A8F83}" dt="2022-06-25T18:35:19.057" v="1031"/>
          <ac:spMkLst>
            <pc:docMk/>
            <pc:sldMk cId="785995013" sldId="257"/>
            <ac:spMk id="106" creationId="{890DEF05-784E-4B61-89E4-04C4ECF4E5A0}"/>
          </ac:spMkLst>
        </pc:spChg>
        <pc:spChg chg="add del">
          <ac:chgData name="Ioana Vasiliu (2017455)" userId="S::2017455@student.uwtsd.ac.uk::01b38e56-b3ff-459e-ad89-2ed3d22187d8" providerId="AD" clId="Web-{33053A3D-7B60-EB03-2AF7-E5F8DC4A8F83}" dt="2022-06-25T17:26:18.111" v="586"/>
          <ac:spMkLst>
            <pc:docMk/>
            <pc:sldMk cId="785995013" sldId="257"/>
            <ac:spMk id="132" creationId="{6D0FFBDB-89D1-4050-8FE5-AFC94C076569}"/>
          </ac:spMkLst>
        </pc:spChg>
        <pc:spChg chg="add del">
          <ac:chgData name="Ioana Vasiliu (2017455)" userId="S::2017455@student.uwtsd.ac.uk::01b38e56-b3ff-459e-ad89-2ed3d22187d8" providerId="AD" clId="Web-{33053A3D-7B60-EB03-2AF7-E5F8DC4A8F83}" dt="2022-06-25T17:26:18.111" v="586"/>
          <ac:spMkLst>
            <pc:docMk/>
            <pc:sldMk cId="785995013" sldId="257"/>
            <ac:spMk id="134" creationId="{75823B85-53D1-46E0-BC58-872776B5A1FF}"/>
          </ac:spMkLst>
        </pc:spChg>
        <pc:spChg chg="add del">
          <ac:chgData name="Ioana Vasiliu (2017455)" userId="S::2017455@student.uwtsd.ac.uk::01b38e56-b3ff-459e-ad89-2ed3d22187d8" providerId="AD" clId="Web-{33053A3D-7B60-EB03-2AF7-E5F8DC4A8F83}" dt="2022-06-25T17:27:15.285" v="589"/>
          <ac:spMkLst>
            <pc:docMk/>
            <pc:sldMk cId="785995013" sldId="257"/>
            <ac:spMk id="141" creationId="{272CC7D8-5283-4F2D-8B3F-21A1ED9C1A1F}"/>
          </ac:spMkLst>
        </pc:spChg>
        <pc:spChg chg="add del">
          <ac:chgData name="Ioana Vasiliu (2017455)" userId="S::2017455@student.uwtsd.ac.uk::01b38e56-b3ff-459e-ad89-2ed3d22187d8" providerId="AD" clId="Web-{33053A3D-7B60-EB03-2AF7-E5F8DC4A8F83}" dt="2022-06-25T17:28:25.677" v="593"/>
          <ac:spMkLst>
            <pc:docMk/>
            <pc:sldMk cId="785995013" sldId="257"/>
            <ac:spMk id="146" creationId="{D72FDA9E-241F-4ADC-9117-0146D85EC09B}"/>
          </ac:spMkLst>
        </pc:spChg>
        <pc:spChg chg="add del">
          <ac:chgData name="Ioana Vasiliu (2017455)" userId="S::2017455@student.uwtsd.ac.uk::01b38e56-b3ff-459e-ad89-2ed3d22187d8" providerId="AD" clId="Web-{33053A3D-7B60-EB03-2AF7-E5F8DC4A8F83}" dt="2022-06-25T17:28:25.677" v="593"/>
          <ac:spMkLst>
            <pc:docMk/>
            <pc:sldMk cId="785995013" sldId="257"/>
            <ac:spMk id="176" creationId="{2186C2DB-2212-4189-B181-D75ECEBDAD15}"/>
          </ac:spMkLst>
        </pc:spChg>
        <pc:spChg chg="add del">
          <ac:chgData name="Ioana Vasiliu (2017455)" userId="S::2017455@student.uwtsd.ac.uk::01b38e56-b3ff-459e-ad89-2ed3d22187d8" providerId="AD" clId="Web-{33053A3D-7B60-EB03-2AF7-E5F8DC4A8F83}" dt="2022-06-25T17:28:25.677" v="593"/>
          <ac:spMkLst>
            <pc:docMk/>
            <pc:sldMk cId="785995013" sldId="257"/>
            <ac:spMk id="178" creationId="{298E2F0C-F994-4DAD-846B-4549619CD3F9}"/>
          </ac:spMkLst>
        </pc:spChg>
        <pc:spChg chg="add del">
          <ac:chgData name="Ioana Vasiliu (2017455)" userId="S::2017455@student.uwtsd.ac.uk::01b38e56-b3ff-459e-ad89-2ed3d22187d8" providerId="AD" clId="Web-{33053A3D-7B60-EB03-2AF7-E5F8DC4A8F83}" dt="2022-06-25T17:28:25.646" v="592"/>
          <ac:spMkLst>
            <pc:docMk/>
            <pc:sldMk cId="785995013" sldId="257"/>
            <ac:spMk id="183" creationId="{A9A118BC-BA81-4C93-ACF2-98CA894FA7FC}"/>
          </ac:spMkLst>
        </pc:spChg>
        <pc:spChg chg="add del">
          <ac:chgData name="Ioana Vasiliu (2017455)" userId="S::2017455@student.uwtsd.ac.uk::01b38e56-b3ff-459e-ad89-2ed3d22187d8" providerId="AD" clId="Web-{33053A3D-7B60-EB03-2AF7-E5F8DC4A8F83}" dt="2022-06-25T17:28:25.646" v="592"/>
          <ac:spMkLst>
            <pc:docMk/>
            <pc:sldMk cId="785995013" sldId="257"/>
            <ac:spMk id="185" creationId="{637E1130-C53E-4FDB-8D84-88631038940C}"/>
          </ac:spMkLst>
        </pc:spChg>
        <pc:spChg chg="add del">
          <ac:chgData name="Ioana Vasiliu (2017455)" userId="S::2017455@student.uwtsd.ac.uk::01b38e56-b3ff-459e-ad89-2ed3d22187d8" providerId="AD" clId="Web-{33053A3D-7B60-EB03-2AF7-E5F8DC4A8F83}" dt="2022-06-25T17:28:25.646" v="592"/>
          <ac:spMkLst>
            <pc:docMk/>
            <pc:sldMk cId="785995013" sldId="257"/>
            <ac:spMk id="187" creationId="{B6FD7DC0-5FF7-4A80-9AC3-9AA8CD00180E}"/>
          </ac:spMkLst>
        </pc:spChg>
        <pc:spChg chg="add del">
          <ac:chgData name="Ioana Vasiliu (2017455)" userId="S::2017455@student.uwtsd.ac.uk::01b38e56-b3ff-459e-ad89-2ed3d22187d8" providerId="AD" clId="Web-{33053A3D-7B60-EB03-2AF7-E5F8DC4A8F83}" dt="2022-06-25T17:29:49.481" v="607"/>
          <ac:spMkLst>
            <pc:docMk/>
            <pc:sldMk cId="785995013" sldId="257"/>
            <ac:spMk id="191" creationId="{272CC7D8-5283-4F2D-8B3F-21A1ED9C1A1F}"/>
          </ac:spMkLst>
        </pc:spChg>
        <pc:spChg chg="add del">
          <ac:chgData name="Ioana Vasiliu (2017455)" userId="S::2017455@student.uwtsd.ac.uk::01b38e56-b3ff-459e-ad89-2ed3d22187d8" providerId="AD" clId="Web-{33053A3D-7B60-EB03-2AF7-E5F8DC4A8F83}" dt="2022-06-25T17:29:49.481" v="606"/>
          <ac:spMkLst>
            <pc:docMk/>
            <pc:sldMk cId="785995013" sldId="257"/>
            <ac:spMk id="196" creationId="{D72FDA9E-241F-4ADC-9117-0146D85EC09B}"/>
          </ac:spMkLst>
        </pc:spChg>
        <pc:spChg chg="add del">
          <ac:chgData name="Ioana Vasiliu (2017455)" userId="S::2017455@student.uwtsd.ac.uk::01b38e56-b3ff-459e-ad89-2ed3d22187d8" providerId="AD" clId="Web-{33053A3D-7B60-EB03-2AF7-E5F8DC4A8F83}" dt="2022-06-25T17:29:49.481" v="606"/>
          <ac:spMkLst>
            <pc:docMk/>
            <pc:sldMk cId="785995013" sldId="257"/>
            <ac:spMk id="226" creationId="{2186C2DB-2212-4189-B181-D75ECEBDAD15}"/>
          </ac:spMkLst>
        </pc:spChg>
        <pc:spChg chg="add del">
          <ac:chgData name="Ioana Vasiliu (2017455)" userId="S::2017455@student.uwtsd.ac.uk::01b38e56-b3ff-459e-ad89-2ed3d22187d8" providerId="AD" clId="Web-{33053A3D-7B60-EB03-2AF7-E5F8DC4A8F83}" dt="2022-06-25T17:29:49.481" v="606"/>
          <ac:spMkLst>
            <pc:docMk/>
            <pc:sldMk cId="785995013" sldId="257"/>
            <ac:spMk id="228" creationId="{298E2F0C-F994-4DAD-846B-4549619CD3F9}"/>
          </ac:spMkLst>
        </pc:spChg>
        <pc:spChg chg="add del">
          <ac:chgData name="Ioana Vasiliu (2017455)" userId="S::2017455@student.uwtsd.ac.uk::01b38e56-b3ff-459e-ad89-2ed3d22187d8" providerId="AD" clId="Web-{33053A3D-7B60-EB03-2AF7-E5F8DC4A8F83}" dt="2022-06-25T17:40:55.282" v="635"/>
          <ac:spMkLst>
            <pc:docMk/>
            <pc:sldMk cId="785995013" sldId="257"/>
            <ac:spMk id="230" creationId="{272CC7D8-5283-4F2D-8B3F-21A1ED9C1A1F}"/>
          </ac:spMkLst>
        </pc:spChg>
        <pc:grpChg chg="add del">
          <ac:chgData name="Ioana Vasiliu (2017455)" userId="S::2017455@student.uwtsd.ac.uk::01b38e56-b3ff-459e-ad89-2ed3d22187d8" providerId="AD" clId="Web-{33053A3D-7B60-EB03-2AF7-E5F8DC4A8F83}" dt="2022-06-25T17:22:41.340" v="566"/>
          <ac:grpSpMkLst>
            <pc:docMk/>
            <pc:sldMk cId="785995013" sldId="257"/>
            <ac:grpSpMk id="7" creationId="{E9F586E1-75B5-49B8-9A21-DD14CA0F6955}"/>
          </ac:grpSpMkLst>
        </pc:grpChg>
        <pc:grpChg chg="add del">
          <ac:chgData name="Ioana Vasiliu (2017455)" userId="S::2017455@student.uwtsd.ac.uk::01b38e56-b3ff-459e-ad89-2ed3d22187d8" providerId="AD" clId="Web-{33053A3D-7B60-EB03-2AF7-E5F8DC4A8F83}" dt="2022-06-25T17:22:41.340" v="566"/>
          <ac:grpSpMkLst>
            <pc:docMk/>
            <pc:sldMk cId="785995013" sldId="257"/>
            <ac:grpSpMk id="27" creationId="{F9CAF6A1-77C7-4ABC-9E4A-E74A8DB16DC1}"/>
          </ac:grpSpMkLst>
        </pc:grpChg>
        <pc:grpChg chg="add del">
          <ac:chgData name="Ioana Vasiliu (2017455)" userId="S::2017455@student.uwtsd.ac.uk::01b38e56-b3ff-459e-ad89-2ed3d22187d8" providerId="AD" clId="Web-{33053A3D-7B60-EB03-2AF7-E5F8DC4A8F83}" dt="2022-06-25T17:25:13.438" v="575"/>
          <ac:grpSpMkLst>
            <pc:docMk/>
            <pc:sldMk cId="785995013" sldId="257"/>
            <ac:grpSpMk id="65" creationId="{E9F586E1-75B5-49B8-9A21-DD14CA0F6955}"/>
          </ac:grpSpMkLst>
        </pc:grpChg>
        <pc:grpChg chg="add del">
          <ac:chgData name="Ioana Vasiliu (2017455)" userId="S::2017455@student.uwtsd.ac.uk::01b38e56-b3ff-459e-ad89-2ed3d22187d8" providerId="AD" clId="Web-{33053A3D-7B60-EB03-2AF7-E5F8DC4A8F83}" dt="2022-06-25T18:38:27.781" v="1061"/>
          <ac:grpSpMkLst>
            <pc:docMk/>
            <pc:sldMk cId="785995013" sldId="257"/>
            <ac:grpSpMk id="66" creationId="{3CA30F3A-949D-4014-A5BD-809F81E84132}"/>
          </ac:grpSpMkLst>
        </pc:grpChg>
        <pc:grpChg chg="add del">
          <ac:chgData name="Ioana Vasiliu (2017455)" userId="S::2017455@student.uwtsd.ac.uk::01b38e56-b3ff-459e-ad89-2ed3d22187d8" providerId="AD" clId="Web-{33053A3D-7B60-EB03-2AF7-E5F8DC4A8F83}" dt="2022-06-25T17:25:13.438" v="575"/>
          <ac:grpSpMkLst>
            <pc:docMk/>
            <pc:sldMk cId="785995013" sldId="257"/>
            <ac:grpSpMk id="79" creationId="{F9CAF6A1-77C7-4ABC-9E4A-E74A8DB16DC1}"/>
          </ac:grpSpMkLst>
        </pc:grpChg>
        <pc:grpChg chg="add del">
          <ac:chgData name="Ioana Vasiliu (2017455)" userId="S::2017455@student.uwtsd.ac.uk::01b38e56-b3ff-459e-ad89-2ed3d22187d8" providerId="AD" clId="Web-{33053A3D-7B60-EB03-2AF7-E5F8DC4A8F83}" dt="2022-06-25T17:26:18.111" v="586"/>
          <ac:grpSpMkLst>
            <pc:docMk/>
            <pc:sldMk cId="785995013" sldId="257"/>
            <ac:grpSpMk id="104" creationId="{94D3C8C4-8367-4524-B9C5-2B3ACA682C06}"/>
          </ac:grpSpMkLst>
        </pc:grpChg>
        <pc:grpChg chg="add del">
          <ac:chgData name="Ioana Vasiliu (2017455)" userId="S::2017455@student.uwtsd.ac.uk::01b38e56-b3ff-459e-ad89-2ed3d22187d8" providerId="AD" clId="Web-{33053A3D-7B60-EB03-2AF7-E5F8DC4A8F83}" dt="2022-06-25T17:26:18.111" v="586"/>
          <ac:grpSpMkLst>
            <pc:docMk/>
            <pc:sldMk cId="785995013" sldId="257"/>
            <ac:grpSpMk id="118" creationId="{CDA2558E-94AE-4C16-8CD0-DCF447C9876B}"/>
          </ac:grpSpMkLst>
        </pc:grpChg>
        <pc:grpChg chg="add del">
          <ac:chgData name="Ioana Vasiliu (2017455)" userId="S::2017455@student.uwtsd.ac.uk::01b38e56-b3ff-459e-ad89-2ed3d22187d8" providerId="AD" clId="Web-{33053A3D-7B60-EB03-2AF7-E5F8DC4A8F83}" dt="2022-06-25T17:28:25.677" v="593"/>
          <ac:grpSpMkLst>
            <pc:docMk/>
            <pc:sldMk cId="785995013" sldId="257"/>
            <ac:grpSpMk id="148" creationId="{54212FC2-4BAF-454A-82EB-97B286A435A2}"/>
          </ac:grpSpMkLst>
        </pc:grpChg>
        <pc:grpChg chg="add del">
          <ac:chgData name="Ioana Vasiliu (2017455)" userId="S::2017455@student.uwtsd.ac.uk::01b38e56-b3ff-459e-ad89-2ed3d22187d8" providerId="AD" clId="Web-{33053A3D-7B60-EB03-2AF7-E5F8DC4A8F83}" dt="2022-06-25T17:28:25.677" v="593"/>
          <ac:grpSpMkLst>
            <pc:docMk/>
            <pc:sldMk cId="785995013" sldId="257"/>
            <ac:grpSpMk id="162" creationId="{6BCC1D64-AD15-4DC0-8E58-1DA3F276D25F}"/>
          </ac:grpSpMkLst>
        </pc:grpChg>
        <pc:grpChg chg="add del">
          <ac:chgData name="Ioana Vasiliu (2017455)" userId="S::2017455@student.uwtsd.ac.uk::01b38e56-b3ff-459e-ad89-2ed3d22187d8" providerId="AD" clId="Web-{33053A3D-7B60-EB03-2AF7-E5F8DC4A8F83}" dt="2022-06-25T17:29:49.481" v="606"/>
          <ac:grpSpMkLst>
            <pc:docMk/>
            <pc:sldMk cId="785995013" sldId="257"/>
            <ac:grpSpMk id="198" creationId="{54212FC2-4BAF-454A-82EB-97B286A435A2}"/>
          </ac:grpSpMkLst>
        </pc:grpChg>
        <pc:grpChg chg="add del">
          <ac:chgData name="Ioana Vasiliu (2017455)" userId="S::2017455@student.uwtsd.ac.uk::01b38e56-b3ff-459e-ad89-2ed3d22187d8" providerId="AD" clId="Web-{33053A3D-7B60-EB03-2AF7-E5F8DC4A8F83}" dt="2022-06-25T17:29:49.481" v="606"/>
          <ac:grpSpMkLst>
            <pc:docMk/>
            <pc:sldMk cId="785995013" sldId="257"/>
            <ac:grpSpMk id="212" creationId="{6BCC1D64-AD15-4DC0-8E58-1DA3F276D25F}"/>
          </ac:grpSpMkLst>
        </pc:grpChg>
        <pc:picChg chg="add del mod ord">
          <ac:chgData name="Ioana Vasiliu (2017455)" userId="S::2017455@student.uwtsd.ac.uk::01b38e56-b3ff-459e-ad89-2ed3d22187d8" providerId="AD" clId="Web-{33053A3D-7B60-EB03-2AF7-E5F8DC4A8F83}" dt="2022-06-25T17:24:15.296" v="572"/>
          <ac:picMkLst>
            <pc:docMk/>
            <pc:sldMk cId="785995013" sldId="257"/>
            <ac:picMk id="4" creationId="{9967E547-BC5D-2DD4-4CF7-7EFA2DF34049}"/>
          </ac:picMkLst>
        </pc:picChg>
        <pc:picChg chg="add mod ord">
          <ac:chgData name="Ioana Vasiliu (2017455)" userId="S::2017455@student.uwtsd.ac.uk::01b38e56-b3ff-459e-ad89-2ed3d22187d8" providerId="AD" clId="Web-{33053A3D-7B60-EB03-2AF7-E5F8DC4A8F83}" dt="2022-06-25T18:52:25.162" v="1076"/>
          <ac:picMkLst>
            <pc:docMk/>
            <pc:sldMk cId="785995013" sldId="257"/>
            <ac:picMk id="5" creationId="{C2ACB91E-D0F5-50AE-EB3A-8B7C9E0277C8}"/>
          </ac:picMkLst>
        </pc:picChg>
        <pc:picChg chg="add mod ord">
          <ac:chgData name="Ioana Vasiliu (2017455)" userId="S::2017455@student.uwtsd.ac.uk::01b38e56-b3ff-459e-ad89-2ed3d22187d8" providerId="AD" clId="Web-{33053A3D-7B60-EB03-2AF7-E5F8DC4A8F83}" dt="2022-06-25T18:52:25.162" v="1076"/>
          <ac:picMkLst>
            <pc:docMk/>
            <pc:sldMk cId="785995013" sldId="257"/>
            <ac:picMk id="59" creationId="{8A51909F-CA74-10A2-7F98-C1AA6DF31DE4}"/>
          </ac:picMkLst>
        </pc:picChg>
        <pc:picChg chg="add del">
          <ac:chgData name="Ioana Vasiliu (2017455)" userId="S::2017455@student.uwtsd.ac.uk::01b38e56-b3ff-459e-ad89-2ed3d22187d8" providerId="AD" clId="Web-{33053A3D-7B60-EB03-2AF7-E5F8DC4A8F83}" dt="2022-06-25T18:39:02.688" v="1064"/>
          <ac:picMkLst>
            <pc:docMk/>
            <pc:sldMk cId="785995013" sldId="257"/>
            <ac:picMk id="61" creationId="{F613C2B2-B304-4E3F-B97F-A6BDADB85B20}"/>
          </ac:picMkLst>
        </pc:picChg>
        <pc:cxnChg chg="add del">
          <ac:chgData name="Ioana Vasiliu (2017455)" userId="S::2017455@student.uwtsd.ac.uk::01b38e56-b3ff-459e-ad89-2ed3d22187d8" providerId="AD" clId="Web-{33053A3D-7B60-EB03-2AF7-E5F8DC4A8F83}" dt="2022-06-25T17:19:30.538" v="550"/>
          <ac:cxnSpMkLst>
            <pc:docMk/>
            <pc:sldMk cId="785995013" sldId="257"/>
            <ac:cxnSpMk id="18" creationId="{AA2EAA10-076F-46BD-8F0F-B9A2FB77A85C}"/>
          </ac:cxnSpMkLst>
        </pc:cxnChg>
        <pc:cxnChg chg="add del">
          <ac:chgData name="Ioana Vasiliu (2017455)" userId="S::2017455@student.uwtsd.ac.uk::01b38e56-b3ff-459e-ad89-2ed3d22187d8" providerId="AD" clId="Web-{33053A3D-7B60-EB03-2AF7-E5F8DC4A8F83}" dt="2022-06-25T17:19:30.538" v="550"/>
          <ac:cxnSpMkLst>
            <pc:docMk/>
            <pc:sldMk cId="785995013" sldId="257"/>
            <ac:cxnSpMk id="19" creationId="{D891E407-403B-4764-86C9-33A56D3BCAA3}"/>
          </ac:cxnSpMkLst>
        </pc:cxnChg>
        <pc:cxnChg chg="add del">
          <ac:chgData name="Ioana Vasiliu (2017455)" userId="S::2017455@student.uwtsd.ac.uk::01b38e56-b3ff-459e-ad89-2ed3d22187d8" providerId="AD" clId="Web-{33053A3D-7B60-EB03-2AF7-E5F8DC4A8F83}" dt="2022-06-25T18:35:19.057" v="1031"/>
          <ac:cxnSpMkLst>
            <pc:docMk/>
            <pc:sldMk cId="785995013" sldId="257"/>
            <ac:cxnSpMk id="108" creationId="{C41BAEC7-F7B0-4224-8B18-8F74B7D87F0B}"/>
          </ac:cxnSpMkLst>
        </pc:cxnChg>
        <pc:cxnChg chg="add del">
          <ac:chgData name="Ioana Vasiliu (2017455)" userId="S::2017455@student.uwtsd.ac.uk::01b38e56-b3ff-459e-ad89-2ed3d22187d8" providerId="AD" clId="Web-{33053A3D-7B60-EB03-2AF7-E5F8DC4A8F83}" dt="2022-06-25T17:26:18.111" v="586"/>
          <ac:cxnSpMkLst>
            <pc:docMk/>
            <pc:sldMk cId="785995013" sldId="257"/>
            <ac:cxnSpMk id="136" creationId="{81F86B2C-5FF7-48E0-B5B0-ABEA39A1E2C9}"/>
          </ac:cxnSpMkLst>
        </pc:cxnChg>
        <pc:cxnChg chg="add del">
          <ac:chgData name="Ioana Vasiliu (2017455)" userId="S::2017455@student.uwtsd.ac.uk::01b38e56-b3ff-459e-ad89-2ed3d22187d8" providerId="AD" clId="Web-{33053A3D-7B60-EB03-2AF7-E5F8DC4A8F83}" dt="2022-06-25T17:28:25.646" v="592"/>
          <ac:cxnSpMkLst>
            <pc:docMk/>
            <pc:sldMk cId="785995013" sldId="257"/>
            <ac:cxnSpMk id="189" creationId="{7608143B-5494-482A-BCE4-588DC477DA9A}"/>
          </ac:cxnSpMkLst>
        </pc:cxnChg>
      </pc:sldChg>
      <pc:sldChg chg="addSp delSp modSp new mod modTransition setBg modClrScheme setClrOvrMap delDesignElem chgLayout">
        <pc:chgData name="Ioana Vasiliu (2017455)" userId="S::2017455@student.uwtsd.ac.uk::01b38e56-b3ff-459e-ad89-2ed3d22187d8" providerId="AD" clId="Web-{33053A3D-7B60-EB03-2AF7-E5F8DC4A8F83}" dt="2022-06-25T21:05:08.661" v="1338"/>
        <pc:sldMkLst>
          <pc:docMk/>
          <pc:sldMk cId="867969147" sldId="258"/>
        </pc:sldMkLst>
        <pc:spChg chg="mod ord">
          <ac:chgData name="Ioana Vasiliu (2017455)" userId="S::2017455@student.uwtsd.ac.uk::01b38e56-b3ff-459e-ad89-2ed3d22187d8" providerId="AD" clId="Web-{33053A3D-7B60-EB03-2AF7-E5F8DC4A8F83}" dt="2022-06-25T21:05:08.661" v="1338"/>
          <ac:spMkLst>
            <pc:docMk/>
            <pc:sldMk cId="867969147" sldId="258"/>
            <ac:spMk id="2" creationId="{7DEAD836-6240-F054-B857-69C897EAFD1A}"/>
          </ac:spMkLst>
        </pc:spChg>
        <pc:spChg chg="add del mod">
          <ac:chgData name="Ioana Vasiliu (2017455)" userId="S::2017455@student.uwtsd.ac.uk::01b38e56-b3ff-459e-ad89-2ed3d22187d8" providerId="AD" clId="Web-{33053A3D-7B60-EB03-2AF7-E5F8DC4A8F83}" dt="2022-06-25T17:16:23.471" v="536"/>
          <ac:spMkLst>
            <pc:docMk/>
            <pc:sldMk cId="867969147" sldId="258"/>
            <ac:spMk id="3" creationId="{983FDFBA-9B29-F60F-8B37-A456E8F5398A}"/>
          </ac:spMkLst>
        </pc:spChg>
        <pc:spChg chg="add del">
          <ac:chgData name="Ioana Vasiliu (2017455)" userId="S::2017455@student.uwtsd.ac.uk::01b38e56-b3ff-459e-ad89-2ed3d22187d8" providerId="AD" clId="Web-{33053A3D-7B60-EB03-2AF7-E5F8DC4A8F83}" dt="2022-06-25T17:16:10.611" v="533"/>
          <ac:spMkLst>
            <pc:docMk/>
            <pc:sldMk cId="867969147" sldId="258"/>
            <ac:spMk id="8" creationId="{7CB4857B-ED7C-444D-9F04-2F885114A1C2}"/>
          </ac:spMkLst>
        </pc:spChg>
        <pc:spChg chg="add del">
          <ac:chgData name="Ioana Vasiliu (2017455)" userId="S::2017455@student.uwtsd.ac.uk::01b38e56-b3ff-459e-ad89-2ed3d22187d8" providerId="AD" clId="Web-{33053A3D-7B60-EB03-2AF7-E5F8DC4A8F83}" dt="2022-06-25T17:15:33.001" v="531"/>
          <ac:spMkLst>
            <pc:docMk/>
            <pc:sldMk cId="867969147" sldId="258"/>
            <ac:spMk id="9" creationId="{D55CD764-972B-4CA5-A885-53E55C63E174}"/>
          </ac:spMkLst>
        </pc:spChg>
        <pc:spChg chg="add del">
          <ac:chgData name="Ioana Vasiliu (2017455)" userId="S::2017455@student.uwtsd.ac.uk::01b38e56-b3ff-459e-ad89-2ed3d22187d8" providerId="AD" clId="Web-{33053A3D-7B60-EB03-2AF7-E5F8DC4A8F83}" dt="2022-06-25T17:16:10.611" v="533"/>
          <ac:spMkLst>
            <pc:docMk/>
            <pc:sldMk cId="867969147" sldId="258"/>
            <ac:spMk id="10" creationId="{D18046FB-44EA-4FD8-A585-EA09A319B2D0}"/>
          </ac:spMkLst>
        </pc:spChg>
        <pc:spChg chg="add del">
          <ac:chgData name="Ioana Vasiliu (2017455)" userId="S::2017455@student.uwtsd.ac.uk::01b38e56-b3ff-459e-ad89-2ed3d22187d8" providerId="AD" clId="Web-{33053A3D-7B60-EB03-2AF7-E5F8DC4A8F83}" dt="2022-06-25T17:15:33.001" v="531"/>
          <ac:spMkLst>
            <pc:docMk/>
            <pc:sldMk cId="867969147" sldId="258"/>
            <ac:spMk id="11" creationId="{34165AB3-7006-4430-BCE3-25476BE13322}"/>
          </ac:spMkLst>
        </pc:spChg>
        <pc:spChg chg="add del">
          <ac:chgData name="Ioana Vasiliu (2017455)" userId="S::2017455@student.uwtsd.ac.uk::01b38e56-b3ff-459e-ad89-2ed3d22187d8" providerId="AD" clId="Web-{33053A3D-7B60-EB03-2AF7-E5F8DC4A8F83}" dt="2022-06-25T17:16:10.611" v="533"/>
          <ac:spMkLst>
            <pc:docMk/>
            <pc:sldMk cId="867969147" sldId="258"/>
            <ac:spMk id="12" creationId="{479F5F2B-8B58-4140-AE6A-51F6C67B18D9}"/>
          </ac:spMkLst>
        </pc:spChg>
        <pc:spChg chg="add del">
          <ac:chgData name="Ioana Vasiliu (2017455)" userId="S::2017455@student.uwtsd.ac.uk::01b38e56-b3ff-459e-ad89-2ed3d22187d8" providerId="AD" clId="Web-{33053A3D-7B60-EB03-2AF7-E5F8DC4A8F83}" dt="2022-06-25T17:15:33.001" v="531"/>
          <ac:spMkLst>
            <pc:docMk/>
            <pc:sldMk cId="867969147" sldId="258"/>
            <ac:spMk id="35" creationId="{E3E51905-F374-4E1A-97CF-B741584B74D5}"/>
          </ac:spMkLst>
        </pc:spChg>
        <pc:spChg chg="add del">
          <ac:chgData name="Ioana Vasiliu (2017455)" userId="S::2017455@student.uwtsd.ac.uk::01b38e56-b3ff-459e-ad89-2ed3d22187d8" providerId="AD" clId="Web-{33053A3D-7B60-EB03-2AF7-E5F8DC4A8F83}" dt="2022-06-25T17:16:10.611" v="533"/>
          <ac:spMkLst>
            <pc:docMk/>
            <pc:sldMk cId="867969147" sldId="258"/>
            <ac:spMk id="37" creationId="{983FDFBA-9B29-F60F-8B37-A456E8F5398A}"/>
          </ac:spMkLst>
        </pc:spChg>
        <pc:spChg chg="add del">
          <ac:chgData name="Ioana Vasiliu (2017455)" userId="S::2017455@student.uwtsd.ac.uk::01b38e56-b3ff-459e-ad89-2ed3d22187d8" providerId="AD" clId="Web-{33053A3D-7B60-EB03-2AF7-E5F8DC4A8F83}" dt="2022-06-25T17:16:23.471" v="535"/>
          <ac:spMkLst>
            <pc:docMk/>
            <pc:sldMk cId="867969147" sldId="258"/>
            <ac:spMk id="39" creationId="{8C3DEBB2-D54E-470C-86B3-631BDDF6CCA6}"/>
          </ac:spMkLst>
        </pc:spChg>
        <pc:spChg chg="add del">
          <ac:chgData name="Ioana Vasiliu (2017455)" userId="S::2017455@student.uwtsd.ac.uk::01b38e56-b3ff-459e-ad89-2ed3d22187d8" providerId="AD" clId="Web-{33053A3D-7B60-EB03-2AF7-E5F8DC4A8F83}" dt="2022-06-25T17:16:23.471" v="535"/>
          <ac:spMkLst>
            <pc:docMk/>
            <pc:sldMk cId="867969147" sldId="258"/>
            <ac:spMk id="40" creationId="{847C7588-8C18-44D9-8469-ABB9865FE117}"/>
          </ac:spMkLst>
        </pc:spChg>
        <pc:spChg chg="add del">
          <ac:chgData name="Ioana Vasiliu (2017455)" userId="S::2017455@student.uwtsd.ac.uk::01b38e56-b3ff-459e-ad89-2ed3d22187d8" providerId="AD" clId="Web-{33053A3D-7B60-EB03-2AF7-E5F8DC4A8F83}" dt="2022-06-25T17:16:23.471" v="535"/>
          <ac:spMkLst>
            <pc:docMk/>
            <pc:sldMk cId="867969147" sldId="258"/>
            <ac:spMk id="41" creationId="{983FDFBA-9B29-F60F-8B37-A456E8F5398A}"/>
          </ac:spMkLst>
        </pc:spChg>
        <pc:spChg chg="add del">
          <ac:chgData name="Ioana Vasiliu (2017455)" userId="S::2017455@student.uwtsd.ac.uk::01b38e56-b3ff-459e-ad89-2ed3d22187d8" providerId="AD" clId="Web-{33053A3D-7B60-EB03-2AF7-E5F8DC4A8F83}" dt="2022-06-25T17:18:56.725" v="549"/>
          <ac:spMkLst>
            <pc:docMk/>
            <pc:sldMk cId="867969147" sldId="258"/>
            <ac:spMk id="43" creationId="{1BB867FF-FC45-48F7-8104-F89BE54909F1}"/>
          </ac:spMkLst>
        </pc:spChg>
        <pc:spChg chg="add del">
          <ac:chgData name="Ioana Vasiliu (2017455)" userId="S::2017455@student.uwtsd.ac.uk::01b38e56-b3ff-459e-ad89-2ed3d22187d8" providerId="AD" clId="Web-{33053A3D-7B60-EB03-2AF7-E5F8DC4A8F83}" dt="2022-06-25T17:18:56.725" v="549"/>
          <ac:spMkLst>
            <pc:docMk/>
            <pc:sldMk cId="867969147" sldId="258"/>
            <ac:spMk id="44" creationId="{8BB56887-D0D5-4F0C-9E19-7247EB83C8B7}"/>
          </ac:spMkLst>
        </pc:spChg>
        <pc:spChg chg="add del">
          <ac:chgData name="Ioana Vasiliu (2017455)" userId="S::2017455@student.uwtsd.ac.uk::01b38e56-b3ff-459e-ad89-2ed3d22187d8" providerId="AD" clId="Web-{33053A3D-7B60-EB03-2AF7-E5F8DC4A8F83}" dt="2022-06-25T17:18:56.725" v="549"/>
          <ac:spMkLst>
            <pc:docMk/>
            <pc:sldMk cId="867969147" sldId="258"/>
            <ac:spMk id="45" creationId="{081E4A58-353D-44AE-B2FC-2A74E2E400F7}"/>
          </ac:spMkLst>
        </pc:spChg>
        <pc:spChg chg="add del mod">
          <ac:chgData name="Ioana Vasiliu (2017455)" userId="S::2017455@student.uwtsd.ac.uk::01b38e56-b3ff-459e-ad89-2ed3d22187d8" providerId="AD" clId="Web-{33053A3D-7B60-EB03-2AF7-E5F8DC4A8F83}" dt="2022-06-25T17:18:56.725" v="549"/>
          <ac:spMkLst>
            <pc:docMk/>
            <pc:sldMk cId="867969147" sldId="258"/>
            <ac:spMk id="46" creationId="{983FDFBA-9B29-F60F-8B37-A456E8F5398A}"/>
          </ac:spMkLst>
        </pc:spChg>
        <pc:spChg chg="add del mod ord">
          <ac:chgData name="Ioana Vasiliu (2017455)" userId="S::2017455@student.uwtsd.ac.uk::01b38e56-b3ff-459e-ad89-2ed3d22187d8" providerId="AD" clId="Web-{33053A3D-7B60-EB03-2AF7-E5F8DC4A8F83}" dt="2022-06-25T18:12:45.392" v="827"/>
          <ac:spMkLst>
            <pc:docMk/>
            <pc:sldMk cId="867969147" sldId="258"/>
            <ac:spMk id="54" creationId="{6CEE0A44-7908-95D8-7E7E-6B822D531404}"/>
          </ac:spMkLst>
        </pc:spChg>
        <pc:spChg chg="add del">
          <ac:chgData name="Ioana Vasiliu (2017455)" userId="S::2017455@student.uwtsd.ac.uk::01b38e56-b3ff-459e-ad89-2ed3d22187d8" providerId="AD" clId="Web-{33053A3D-7B60-EB03-2AF7-E5F8DC4A8F83}" dt="2022-06-25T17:18:51.631" v="546"/>
          <ac:spMkLst>
            <pc:docMk/>
            <pc:sldMk cId="867969147" sldId="258"/>
            <ac:spMk id="59" creationId="{33CD251C-A887-4D2F-925B-FC097198538B}"/>
          </ac:spMkLst>
        </pc:spChg>
        <pc:spChg chg="add del">
          <ac:chgData name="Ioana Vasiliu (2017455)" userId="S::2017455@student.uwtsd.ac.uk::01b38e56-b3ff-459e-ad89-2ed3d22187d8" providerId="AD" clId="Web-{33053A3D-7B60-EB03-2AF7-E5F8DC4A8F83}" dt="2022-06-25T17:19:30.538" v="550"/>
          <ac:spMkLst>
            <pc:docMk/>
            <pc:sldMk cId="867969147" sldId="258"/>
            <ac:spMk id="63" creationId="{DF0924E5-8F0D-47CB-B59E-155AFCF8C3CB}"/>
          </ac:spMkLst>
        </pc:spChg>
        <pc:spChg chg="add del">
          <ac:chgData name="Ioana Vasiliu (2017455)" userId="S::2017455@student.uwtsd.ac.uk::01b38e56-b3ff-459e-ad89-2ed3d22187d8" providerId="AD" clId="Web-{33053A3D-7B60-EB03-2AF7-E5F8DC4A8F83}" dt="2022-06-25T17:18:51.631" v="546"/>
          <ac:spMkLst>
            <pc:docMk/>
            <pc:sldMk cId="867969147" sldId="258"/>
            <ac:spMk id="65" creationId="{662A3FAA-D056-4098-8115-EA61EAF068CF}"/>
          </ac:spMkLst>
        </pc:spChg>
        <pc:spChg chg="add del">
          <ac:chgData name="Ioana Vasiliu (2017455)" userId="S::2017455@student.uwtsd.ac.uk::01b38e56-b3ff-459e-ad89-2ed3d22187d8" providerId="AD" clId="Web-{33053A3D-7B60-EB03-2AF7-E5F8DC4A8F83}" dt="2022-06-25T17:18:56.709" v="548"/>
          <ac:spMkLst>
            <pc:docMk/>
            <pc:sldMk cId="867969147" sldId="258"/>
            <ac:spMk id="67" creationId="{D1D34770-47A8-402C-AF23-2B653F2D88C1}"/>
          </ac:spMkLst>
        </pc:spChg>
        <pc:spChg chg="add del">
          <ac:chgData name="Ioana Vasiliu (2017455)" userId="S::2017455@student.uwtsd.ac.uk::01b38e56-b3ff-459e-ad89-2ed3d22187d8" providerId="AD" clId="Web-{33053A3D-7B60-EB03-2AF7-E5F8DC4A8F83}" dt="2022-06-25T17:19:30.538" v="550"/>
          <ac:spMkLst>
            <pc:docMk/>
            <pc:sldMk cId="867969147" sldId="258"/>
            <ac:spMk id="69" creationId="{179F7551-E956-43CB-8F36-268A5DA443BE}"/>
          </ac:spMkLst>
        </pc:spChg>
        <pc:spChg chg="add del">
          <ac:chgData name="Ioana Vasiliu (2017455)" userId="S::2017455@student.uwtsd.ac.uk::01b38e56-b3ff-459e-ad89-2ed3d22187d8" providerId="AD" clId="Web-{33053A3D-7B60-EB03-2AF7-E5F8DC4A8F83}" dt="2022-06-25T17:19:30.538" v="550"/>
          <ac:spMkLst>
            <pc:docMk/>
            <pc:sldMk cId="867969147" sldId="258"/>
            <ac:spMk id="70" creationId="{80677D43-DB57-4254-BD60-C0C10917DBC4}"/>
          </ac:spMkLst>
        </pc:spChg>
        <pc:spChg chg="add del mod ord">
          <ac:chgData name="Ioana Vasiliu (2017455)" userId="S::2017455@student.uwtsd.ac.uk::01b38e56-b3ff-459e-ad89-2ed3d22187d8" providerId="AD" clId="Web-{33053A3D-7B60-EB03-2AF7-E5F8DC4A8F83}" dt="2022-06-25T17:35:24.321" v="612"/>
          <ac:spMkLst>
            <pc:docMk/>
            <pc:sldMk cId="867969147" sldId="258"/>
            <ac:spMk id="71" creationId="{983FDFBA-9B29-F60F-8B37-A456E8F5398A}"/>
          </ac:spMkLst>
        </pc:spChg>
        <pc:spChg chg="add del">
          <ac:chgData name="Ioana Vasiliu (2017455)" userId="S::2017455@student.uwtsd.ac.uk::01b38e56-b3ff-459e-ad89-2ed3d22187d8" providerId="AD" clId="Web-{33053A3D-7B60-EB03-2AF7-E5F8DC4A8F83}" dt="2022-06-25T17:35:24.321" v="611"/>
          <ac:spMkLst>
            <pc:docMk/>
            <pc:sldMk cId="867969147" sldId="258"/>
            <ac:spMk id="76" creationId="{19FE08D8-CEA0-461E-870A-02CD15D9B9D2}"/>
          </ac:spMkLst>
        </pc:spChg>
        <pc:spChg chg="add del">
          <ac:chgData name="Ioana Vasiliu (2017455)" userId="S::2017455@student.uwtsd.ac.uk::01b38e56-b3ff-459e-ad89-2ed3d22187d8" providerId="AD" clId="Web-{33053A3D-7B60-EB03-2AF7-E5F8DC4A8F83}" dt="2022-06-25T17:35:21.193" v="609"/>
          <ac:spMkLst>
            <pc:docMk/>
            <pc:sldMk cId="867969147" sldId="258"/>
            <ac:spMk id="77" creationId="{BF7E8610-2DF7-4AF0-B876-0F3B7882A6B7}"/>
          </ac:spMkLst>
        </pc:spChg>
        <pc:spChg chg="add del">
          <ac:chgData name="Ioana Vasiliu (2017455)" userId="S::2017455@student.uwtsd.ac.uk::01b38e56-b3ff-459e-ad89-2ed3d22187d8" providerId="AD" clId="Web-{33053A3D-7B60-EB03-2AF7-E5F8DC4A8F83}" dt="2022-06-25T17:35:24.321" v="611"/>
          <ac:spMkLst>
            <pc:docMk/>
            <pc:sldMk cId="867969147" sldId="258"/>
            <ac:spMk id="78" creationId="{2B982904-A46E-41DF-BA98-61E2300C7DCB}"/>
          </ac:spMkLst>
        </pc:spChg>
        <pc:spChg chg="add del">
          <ac:chgData name="Ioana Vasiliu (2017455)" userId="S::2017455@student.uwtsd.ac.uk::01b38e56-b3ff-459e-ad89-2ed3d22187d8" providerId="AD" clId="Web-{33053A3D-7B60-EB03-2AF7-E5F8DC4A8F83}" dt="2022-06-25T17:35:21.193" v="609"/>
          <ac:spMkLst>
            <pc:docMk/>
            <pc:sldMk cId="867969147" sldId="258"/>
            <ac:spMk id="79" creationId="{C1C8C023-62A6-4DA0-8DF4-3F4EA94090DE}"/>
          </ac:spMkLst>
        </pc:spChg>
        <pc:spChg chg="add del">
          <ac:chgData name="Ioana Vasiliu (2017455)" userId="S::2017455@student.uwtsd.ac.uk::01b38e56-b3ff-459e-ad89-2ed3d22187d8" providerId="AD" clId="Web-{33053A3D-7B60-EB03-2AF7-E5F8DC4A8F83}" dt="2022-06-25T17:35:24.321" v="611"/>
          <ac:spMkLst>
            <pc:docMk/>
            <pc:sldMk cId="867969147" sldId="258"/>
            <ac:spMk id="80" creationId="{27018161-547E-48F7-A0D9-272C9EA5B379}"/>
          </ac:spMkLst>
        </pc:spChg>
        <pc:spChg chg="add del">
          <ac:chgData name="Ioana Vasiliu (2017455)" userId="S::2017455@student.uwtsd.ac.uk::01b38e56-b3ff-459e-ad89-2ed3d22187d8" providerId="AD" clId="Web-{33053A3D-7B60-EB03-2AF7-E5F8DC4A8F83}" dt="2022-06-25T17:35:21.193" v="609"/>
          <ac:spMkLst>
            <pc:docMk/>
            <pc:sldMk cId="867969147" sldId="258"/>
            <ac:spMk id="81" creationId="{26B9FE07-322E-43FB-8707-C9826BD903EB}"/>
          </ac:spMkLst>
        </pc:spChg>
        <pc:spChg chg="add del">
          <ac:chgData name="Ioana Vasiliu (2017455)" userId="S::2017455@student.uwtsd.ac.uk::01b38e56-b3ff-459e-ad89-2ed3d22187d8" providerId="AD" clId="Web-{33053A3D-7B60-EB03-2AF7-E5F8DC4A8F83}" dt="2022-06-25T17:35:24.321" v="611"/>
          <ac:spMkLst>
            <pc:docMk/>
            <pc:sldMk cId="867969147" sldId="258"/>
            <ac:spMk id="83" creationId="{983FDFBA-9B29-F60F-8B37-A456E8F5398A}"/>
          </ac:spMkLst>
        </pc:spChg>
        <pc:spChg chg="mod replId">
          <ac:chgData name="Ioana Vasiliu (2017455)" userId="S::2017455@student.uwtsd.ac.uk::01b38e56-b3ff-459e-ad89-2ed3d22187d8" providerId="AD" clId="Web-{33053A3D-7B60-EB03-2AF7-E5F8DC4A8F83}" dt="2022-06-25T17:39:32.530" v="628"/>
          <ac:spMkLst>
            <pc:docMk/>
            <pc:sldMk cId="867969147" sldId="258"/>
            <ac:spMk id="84" creationId="{6935F8C7-CC88-4243-9786-F3CDBF04A09F}"/>
          </ac:spMkLst>
        </pc:spChg>
        <pc:spChg chg="mod replId">
          <ac:chgData name="Ioana Vasiliu (2017455)" userId="S::2017455@student.uwtsd.ac.uk::01b38e56-b3ff-459e-ad89-2ed3d22187d8" providerId="AD" clId="Web-{33053A3D-7B60-EB03-2AF7-E5F8DC4A8F83}" dt="2022-06-25T17:39:32.530" v="628"/>
          <ac:spMkLst>
            <pc:docMk/>
            <pc:sldMk cId="867969147" sldId="258"/>
            <ac:spMk id="85" creationId="{9AF7BAD9-71B3-40D8-A089-EFF7FE67BD66}"/>
          </ac:spMkLst>
        </pc:spChg>
        <pc:spChg chg="mod replId">
          <ac:chgData name="Ioana Vasiliu (2017455)" userId="S::2017455@student.uwtsd.ac.uk::01b38e56-b3ff-459e-ad89-2ed3d22187d8" providerId="AD" clId="Web-{33053A3D-7B60-EB03-2AF7-E5F8DC4A8F83}" dt="2022-06-25T17:39:32.530" v="628"/>
          <ac:spMkLst>
            <pc:docMk/>
            <pc:sldMk cId="867969147" sldId="258"/>
            <ac:spMk id="86" creationId="{6467094F-AEF0-4D3B-BB76-8B3C1F08B937}"/>
          </ac:spMkLst>
        </pc:spChg>
        <pc:spChg chg="mod replId">
          <ac:chgData name="Ioana Vasiliu (2017455)" userId="S::2017455@student.uwtsd.ac.uk::01b38e56-b3ff-459e-ad89-2ed3d22187d8" providerId="AD" clId="Web-{33053A3D-7B60-EB03-2AF7-E5F8DC4A8F83}" dt="2022-06-25T17:39:32.530" v="628"/>
          <ac:spMkLst>
            <pc:docMk/>
            <pc:sldMk cId="867969147" sldId="258"/>
            <ac:spMk id="87" creationId="{36F56AF9-DEF1-44E7-BF42-6AAC1AA9D19D}"/>
          </ac:spMkLst>
        </pc:spChg>
        <pc:spChg chg="mod replId">
          <ac:chgData name="Ioana Vasiliu (2017455)" userId="S::2017455@student.uwtsd.ac.uk::01b38e56-b3ff-459e-ad89-2ed3d22187d8" providerId="AD" clId="Web-{33053A3D-7B60-EB03-2AF7-E5F8DC4A8F83}" dt="2022-06-25T17:39:32.530" v="628"/>
          <ac:spMkLst>
            <pc:docMk/>
            <pc:sldMk cId="867969147" sldId="258"/>
            <ac:spMk id="88" creationId="{A43EBE71-20BA-4A40-A513-516678089D11}"/>
          </ac:spMkLst>
        </pc:spChg>
        <pc:spChg chg="mod replId">
          <ac:chgData name="Ioana Vasiliu (2017455)" userId="S::2017455@student.uwtsd.ac.uk::01b38e56-b3ff-459e-ad89-2ed3d22187d8" providerId="AD" clId="Web-{33053A3D-7B60-EB03-2AF7-E5F8DC4A8F83}" dt="2022-06-25T17:39:32.530" v="628"/>
          <ac:spMkLst>
            <pc:docMk/>
            <pc:sldMk cId="867969147" sldId="258"/>
            <ac:spMk id="89" creationId="{1DB39648-7B38-4D0B-93C5-048EC4A45C99}"/>
          </ac:spMkLst>
        </pc:spChg>
        <pc:spChg chg="mod replId">
          <ac:chgData name="Ioana Vasiliu (2017455)" userId="S::2017455@student.uwtsd.ac.uk::01b38e56-b3ff-459e-ad89-2ed3d22187d8" providerId="AD" clId="Web-{33053A3D-7B60-EB03-2AF7-E5F8DC4A8F83}" dt="2022-06-25T17:39:32.530" v="628"/>
          <ac:spMkLst>
            <pc:docMk/>
            <pc:sldMk cId="867969147" sldId="258"/>
            <ac:spMk id="90" creationId="{8DD2661F-DE5F-45EA-B30B-7C6589638836}"/>
          </ac:spMkLst>
        </pc:spChg>
        <pc:spChg chg="mod replId">
          <ac:chgData name="Ioana Vasiliu (2017455)" userId="S::2017455@student.uwtsd.ac.uk::01b38e56-b3ff-459e-ad89-2ed3d22187d8" providerId="AD" clId="Web-{33053A3D-7B60-EB03-2AF7-E5F8DC4A8F83}" dt="2022-06-25T17:39:32.530" v="628"/>
          <ac:spMkLst>
            <pc:docMk/>
            <pc:sldMk cId="867969147" sldId="258"/>
            <ac:spMk id="91" creationId="{ABF0A0E5-E68E-4183-A913-228692FD85EC}"/>
          </ac:spMkLst>
        </pc:spChg>
        <pc:spChg chg="mod replId">
          <ac:chgData name="Ioana Vasiliu (2017455)" userId="S::2017455@student.uwtsd.ac.uk::01b38e56-b3ff-459e-ad89-2ed3d22187d8" providerId="AD" clId="Web-{33053A3D-7B60-EB03-2AF7-E5F8DC4A8F83}" dt="2022-06-25T17:39:32.530" v="628"/>
          <ac:spMkLst>
            <pc:docMk/>
            <pc:sldMk cId="867969147" sldId="258"/>
            <ac:spMk id="92" creationId="{615D8F55-8ACD-4EFE-A832-06E785479EA5}"/>
          </ac:spMkLst>
        </pc:spChg>
        <pc:spChg chg="mod replId">
          <ac:chgData name="Ioana Vasiliu (2017455)" userId="S::2017455@student.uwtsd.ac.uk::01b38e56-b3ff-459e-ad89-2ed3d22187d8" providerId="AD" clId="Web-{33053A3D-7B60-EB03-2AF7-E5F8DC4A8F83}" dt="2022-06-25T17:39:32.530" v="628"/>
          <ac:spMkLst>
            <pc:docMk/>
            <pc:sldMk cId="867969147" sldId="258"/>
            <ac:spMk id="93" creationId="{0FDF4201-8CEC-474B-A6B1-88039B70416F}"/>
          </ac:spMkLst>
        </pc:spChg>
        <pc:spChg chg="mod replId">
          <ac:chgData name="Ioana Vasiliu (2017455)" userId="S::2017455@student.uwtsd.ac.uk::01b38e56-b3ff-459e-ad89-2ed3d22187d8" providerId="AD" clId="Web-{33053A3D-7B60-EB03-2AF7-E5F8DC4A8F83}" dt="2022-06-25T17:39:32.530" v="628"/>
          <ac:spMkLst>
            <pc:docMk/>
            <pc:sldMk cId="867969147" sldId="258"/>
            <ac:spMk id="94" creationId="{0F60AEA4-B25F-417E-93FC-59686DFBE56E}"/>
          </ac:spMkLst>
        </pc:spChg>
        <pc:spChg chg="add del">
          <ac:chgData name="Ioana Vasiliu (2017455)" userId="S::2017455@student.uwtsd.ac.uk::01b38e56-b3ff-459e-ad89-2ed3d22187d8" providerId="AD" clId="Web-{33053A3D-7B60-EB03-2AF7-E5F8DC4A8F83}" dt="2022-06-25T17:39:35.514" v="631"/>
          <ac:spMkLst>
            <pc:docMk/>
            <pc:sldMk cId="867969147" sldId="258"/>
            <ac:spMk id="95" creationId="{CD306B45-25EE-434D-ABA9-A27B79320CFF}"/>
          </ac:spMkLst>
        </pc:spChg>
        <pc:spChg chg="add del">
          <ac:chgData name="Ioana Vasiliu (2017455)" userId="S::2017455@student.uwtsd.ac.uk::01b38e56-b3ff-459e-ad89-2ed3d22187d8" providerId="AD" clId="Web-{33053A3D-7B60-EB03-2AF7-E5F8DC4A8F83}" dt="2022-06-25T17:39:35.514" v="631"/>
          <ac:spMkLst>
            <pc:docMk/>
            <pc:sldMk cId="867969147" sldId="258"/>
            <ac:spMk id="96" creationId="{0A42F85E-4939-431E-8B4A-EC07C8E0AB65}"/>
          </ac:spMkLst>
        </pc:spChg>
        <pc:spChg chg="mod replId">
          <ac:chgData name="Ioana Vasiliu (2017455)" userId="S::2017455@student.uwtsd.ac.uk::01b38e56-b3ff-459e-ad89-2ed3d22187d8" providerId="AD" clId="Web-{33053A3D-7B60-EB03-2AF7-E5F8DC4A8F83}" dt="2022-06-25T17:39:32.530" v="628"/>
          <ac:spMkLst>
            <pc:docMk/>
            <pc:sldMk cId="867969147" sldId="258"/>
            <ac:spMk id="98" creationId="{0A5F1F8A-3206-4B86-883F-65E98BB6E475}"/>
          </ac:spMkLst>
        </pc:spChg>
        <pc:spChg chg="add del mod">
          <ac:chgData name="Ioana Vasiliu (2017455)" userId="S::2017455@student.uwtsd.ac.uk::01b38e56-b3ff-459e-ad89-2ed3d22187d8" providerId="AD" clId="Web-{33053A3D-7B60-EB03-2AF7-E5F8DC4A8F83}" dt="2022-06-25T17:39:35.514" v="631"/>
          <ac:spMkLst>
            <pc:docMk/>
            <pc:sldMk cId="867969147" sldId="258"/>
            <ac:spMk id="99" creationId="{983FDFBA-9B29-F60F-8B37-A456E8F5398A}"/>
          </ac:spMkLst>
        </pc:spChg>
        <pc:spChg chg="add del">
          <ac:chgData name="Ioana Vasiliu (2017455)" userId="S::2017455@student.uwtsd.ac.uk::01b38e56-b3ff-459e-ad89-2ed3d22187d8" providerId="AD" clId="Web-{33053A3D-7B60-EB03-2AF7-E5F8DC4A8F83}" dt="2022-06-25T17:39:32.530" v="627"/>
          <ac:spMkLst>
            <pc:docMk/>
            <pc:sldMk cId="867969147" sldId="258"/>
            <ac:spMk id="108" creationId="{CD306B45-25EE-434D-ABA9-A27B79320CFF}"/>
          </ac:spMkLst>
        </pc:spChg>
        <pc:spChg chg="add del">
          <ac:chgData name="Ioana Vasiliu (2017455)" userId="S::2017455@student.uwtsd.ac.uk::01b38e56-b3ff-459e-ad89-2ed3d22187d8" providerId="AD" clId="Web-{33053A3D-7B60-EB03-2AF7-E5F8DC4A8F83}" dt="2022-06-25T17:39:32.530" v="627"/>
          <ac:spMkLst>
            <pc:docMk/>
            <pc:sldMk cId="867969147" sldId="258"/>
            <ac:spMk id="109" creationId="{0A42F85E-4939-431E-8B4A-EC07C8E0AB65}"/>
          </ac:spMkLst>
        </pc:spChg>
        <pc:spChg chg="add del">
          <ac:chgData name="Ioana Vasiliu (2017455)" userId="S::2017455@student.uwtsd.ac.uk::01b38e56-b3ff-459e-ad89-2ed3d22187d8" providerId="AD" clId="Web-{33053A3D-7B60-EB03-2AF7-E5F8DC4A8F83}" dt="2022-06-25T17:39:35.514" v="630"/>
          <ac:spMkLst>
            <pc:docMk/>
            <pc:sldMk cId="867969147" sldId="258"/>
            <ac:spMk id="124" creationId="{983FDFBA-9B29-F60F-8B37-A456E8F5398A}"/>
          </ac:spMkLst>
        </pc:spChg>
        <pc:spChg chg="add mod ord">
          <ac:chgData name="Ioana Vasiliu (2017455)" userId="S::2017455@student.uwtsd.ac.uk::01b38e56-b3ff-459e-ad89-2ed3d22187d8" providerId="AD" clId="Web-{33053A3D-7B60-EB03-2AF7-E5F8DC4A8F83}" dt="2022-06-25T21:05:08.661" v="1338"/>
          <ac:spMkLst>
            <pc:docMk/>
            <pc:sldMk cId="867969147" sldId="258"/>
            <ac:spMk id="126" creationId="{983FDFBA-9B29-F60F-8B37-A456E8F5398A}"/>
          </ac:spMkLst>
        </pc:spChg>
        <pc:spChg chg="add del">
          <ac:chgData name="Ioana Vasiliu (2017455)" userId="S::2017455@student.uwtsd.ac.uk::01b38e56-b3ff-459e-ad89-2ed3d22187d8" providerId="AD" clId="Web-{33053A3D-7B60-EB03-2AF7-E5F8DC4A8F83}" dt="2022-06-25T20:35:37.548" v="1169"/>
          <ac:spMkLst>
            <pc:docMk/>
            <pc:sldMk cId="867969147" sldId="258"/>
            <ac:spMk id="134" creationId="{EE15D8F5-87D0-452C-93FB-8CA3F98D7972}"/>
          </ac:spMkLst>
        </pc:spChg>
        <pc:spChg chg="add del">
          <ac:chgData name="Ioana Vasiliu (2017455)" userId="S::2017455@student.uwtsd.ac.uk::01b38e56-b3ff-459e-ad89-2ed3d22187d8" providerId="AD" clId="Web-{33053A3D-7B60-EB03-2AF7-E5F8DC4A8F83}" dt="2022-06-25T17:44:35.616" v="647"/>
          <ac:spMkLst>
            <pc:docMk/>
            <pc:sldMk cId="867969147" sldId="258"/>
            <ac:spMk id="137" creationId="{DC14B3F1-8CC5-4623-94B0-4445E3775D41}"/>
          </ac:spMkLst>
        </pc:spChg>
        <pc:spChg chg="add del">
          <ac:chgData name="Ioana Vasiliu (2017455)" userId="S::2017455@student.uwtsd.ac.uk::01b38e56-b3ff-459e-ad89-2ed3d22187d8" providerId="AD" clId="Web-{33053A3D-7B60-EB03-2AF7-E5F8DC4A8F83}" dt="2022-06-25T17:44:48.850" v="649"/>
          <ac:spMkLst>
            <pc:docMk/>
            <pc:sldMk cId="867969147" sldId="258"/>
            <ac:spMk id="141" creationId="{2CB962CF-61A3-4EF9-94F6-7C59B0329524}"/>
          </ac:spMkLst>
        </pc:spChg>
        <pc:spChg chg="add del">
          <ac:chgData name="Ioana Vasiliu (2017455)" userId="S::2017455@student.uwtsd.ac.uk::01b38e56-b3ff-459e-ad89-2ed3d22187d8" providerId="AD" clId="Web-{33053A3D-7B60-EB03-2AF7-E5F8DC4A8F83}" dt="2022-06-25T17:44:55.132" v="651"/>
          <ac:spMkLst>
            <pc:docMk/>
            <pc:sldMk cId="867969147" sldId="258"/>
            <ac:spMk id="143" creationId="{DC14B3F1-8CC5-4623-94B0-4445E3775D41}"/>
          </ac:spMkLst>
        </pc:spChg>
        <pc:spChg chg="add del">
          <ac:chgData name="Ioana Vasiliu (2017455)" userId="S::2017455@student.uwtsd.ac.uk::01b38e56-b3ff-459e-ad89-2ed3d22187d8" providerId="AD" clId="Web-{33053A3D-7B60-EB03-2AF7-E5F8DC4A8F83}" dt="2022-06-25T17:45:11.663" v="655"/>
          <ac:spMkLst>
            <pc:docMk/>
            <pc:sldMk cId="867969147" sldId="258"/>
            <ac:spMk id="146" creationId="{21AC6A30-4F22-4C0F-B278-19C5B8A80C55}"/>
          </ac:spMkLst>
        </pc:spChg>
        <pc:spChg chg="add del">
          <ac:chgData name="Ioana Vasiliu (2017455)" userId="S::2017455@student.uwtsd.ac.uk::01b38e56-b3ff-459e-ad89-2ed3d22187d8" providerId="AD" clId="Web-{33053A3D-7B60-EB03-2AF7-E5F8DC4A8F83}" dt="2022-06-25T17:45:11.663" v="655"/>
          <ac:spMkLst>
            <pc:docMk/>
            <pc:sldMk cId="867969147" sldId="258"/>
            <ac:spMk id="147" creationId="{BB4335AD-65B1-44E4-90AF-264024FE4BD2}"/>
          </ac:spMkLst>
        </pc:spChg>
        <pc:spChg chg="add del">
          <ac:chgData name="Ioana Vasiliu (2017455)" userId="S::2017455@student.uwtsd.ac.uk::01b38e56-b3ff-459e-ad89-2ed3d22187d8" providerId="AD" clId="Web-{33053A3D-7B60-EB03-2AF7-E5F8DC4A8F83}" dt="2022-06-25T20:35:47.283" v="1171"/>
          <ac:spMkLst>
            <pc:docMk/>
            <pc:sldMk cId="867969147" sldId="258"/>
            <ac:spMk id="148" creationId="{E13EA690-3E46-4734-B577-2ABC2C11BBAA}"/>
          </ac:spMkLst>
        </pc:spChg>
        <pc:spChg chg="add del">
          <ac:chgData name="Ioana Vasiliu (2017455)" userId="S::2017455@student.uwtsd.ac.uk::01b38e56-b3ff-459e-ad89-2ed3d22187d8" providerId="AD" clId="Web-{33053A3D-7B60-EB03-2AF7-E5F8DC4A8F83}" dt="2022-06-25T18:35:19.057" v="1031"/>
          <ac:spMkLst>
            <pc:docMk/>
            <pc:sldMk cId="867969147" sldId="258"/>
            <ac:spMk id="152" creationId="{2C6A2225-94AF-4BC4-98F4-77746E7B10A9}"/>
          </ac:spMkLst>
        </pc:spChg>
        <pc:spChg chg="add del">
          <ac:chgData name="Ioana Vasiliu (2017455)" userId="S::2017455@student.uwtsd.ac.uk::01b38e56-b3ff-459e-ad89-2ed3d22187d8" providerId="AD" clId="Web-{33053A3D-7B60-EB03-2AF7-E5F8DC4A8F83}" dt="2022-06-25T20:35:47.283" v="1171"/>
          <ac:spMkLst>
            <pc:docMk/>
            <pc:sldMk cId="867969147" sldId="258"/>
            <ac:spMk id="153" creationId="{302D7A57-9708-42D3-BE0A-D2D5AEBBB7C6}"/>
          </ac:spMkLst>
        </pc:spChg>
        <pc:spChg chg="add del">
          <ac:chgData name="Ioana Vasiliu (2017455)" userId="S::2017455@student.uwtsd.ac.uk::01b38e56-b3ff-459e-ad89-2ed3d22187d8" providerId="AD" clId="Web-{33053A3D-7B60-EB03-2AF7-E5F8DC4A8F83}" dt="2022-06-25T18:35:19.057" v="1031"/>
          <ac:spMkLst>
            <pc:docMk/>
            <pc:sldMk cId="867969147" sldId="258"/>
            <ac:spMk id="154" creationId="{648F5915-2CE1-4F74-88C5-D4366893D2DF}"/>
          </ac:spMkLst>
        </pc:spChg>
        <pc:spChg chg="add del">
          <ac:chgData name="Ioana Vasiliu (2017455)" userId="S::2017455@student.uwtsd.ac.uk::01b38e56-b3ff-459e-ad89-2ed3d22187d8" providerId="AD" clId="Web-{33053A3D-7B60-EB03-2AF7-E5F8DC4A8F83}" dt="2022-06-25T20:36:49.754" v="1173"/>
          <ac:spMkLst>
            <pc:docMk/>
            <pc:sldMk cId="867969147" sldId="258"/>
            <ac:spMk id="157" creationId="{AFF43104-F524-418A-A0E3-3146340ABA89}"/>
          </ac:spMkLst>
        </pc:spChg>
        <pc:spChg chg="add del">
          <ac:chgData name="Ioana Vasiliu (2017455)" userId="S::2017455@student.uwtsd.ac.uk::01b38e56-b3ff-459e-ad89-2ed3d22187d8" providerId="AD" clId="Web-{33053A3D-7B60-EB03-2AF7-E5F8DC4A8F83}" dt="2022-06-25T20:36:49.754" v="1173"/>
          <ac:spMkLst>
            <pc:docMk/>
            <pc:sldMk cId="867969147" sldId="258"/>
            <ac:spMk id="161" creationId="{B6ABA3F9-ECC4-45D8-8538-B7EEC4D27651}"/>
          </ac:spMkLst>
        </pc:spChg>
        <pc:grpChg chg="add del">
          <ac:chgData name="Ioana Vasiliu (2017455)" userId="S::2017455@student.uwtsd.ac.uk::01b38e56-b3ff-459e-ad89-2ed3d22187d8" providerId="AD" clId="Web-{33053A3D-7B60-EB03-2AF7-E5F8DC4A8F83}" dt="2022-06-25T17:15:33.001" v="531"/>
          <ac:grpSpMkLst>
            <pc:docMk/>
            <pc:sldMk cId="867969147" sldId="258"/>
            <ac:grpSpMk id="13" creationId="{11999B20-6058-4C55-882E-A1FB050B69DD}"/>
          </ac:grpSpMkLst>
        </pc:grpChg>
        <pc:grpChg chg="add del">
          <ac:chgData name="Ioana Vasiliu (2017455)" userId="S::2017455@student.uwtsd.ac.uk::01b38e56-b3ff-459e-ad89-2ed3d22187d8" providerId="AD" clId="Web-{33053A3D-7B60-EB03-2AF7-E5F8DC4A8F83}" dt="2022-06-25T17:18:51.631" v="546"/>
          <ac:grpSpMkLst>
            <pc:docMk/>
            <pc:sldMk cId="867969147" sldId="258"/>
            <ac:grpSpMk id="61" creationId="{2C3846A5-A498-4C9E-B4DC-13532657D717}"/>
          </ac:grpSpMkLst>
        </pc:grpChg>
        <pc:grpChg chg="add del">
          <ac:chgData name="Ioana Vasiliu (2017455)" userId="S::2017455@student.uwtsd.ac.uk::01b38e56-b3ff-459e-ad89-2ed3d22187d8" providerId="AD" clId="Web-{33053A3D-7B60-EB03-2AF7-E5F8DC4A8F83}" dt="2022-06-25T17:39:35.514" v="631"/>
          <ac:grpSpMkLst>
            <pc:docMk/>
            <pc:sldMk cId="867969147" sldId="258"/>
            <ac:grpSpMk id="82" creationId="{5D2B17EF-74EB-4C33-B2E2-8E727B2E7D68}"/>
          </ac:grpSpMkLst>
        </pc:grpChg>
        <pc:grpChg chg="add del">
          <ac:chgData name="Ioana Vasiliu (2017455)" userId="S::2017455@student.uwtsd.ac.uk::01b38e56-b3ff-459e-ad89-2ed3d22187d8" providerId="AD" clId="Web-{33053A3D-7B60-EB03-2AF7-E5F8DC4A8F83}" dt="2022-06-25T17:39:32.530" v="627"/>
          <ac:grpSpMkLst>
            <pc:docMk/>
            <pc:sldMk cId="867969147" sldId="258"/>
            <ac:grpSpMk id="111" creationId="{5D2B17EF-74EB-4C33-B2E2-8E727B2E7D68}"/>
          </ac:grpSpMkLst>
        </pc:grpChg>
        <pc:grpChg chg="add del">
          <ac:chgData name="Ioana Vasiliu (2017455)" userId="S::2017455@student.uwtsd.ac.uk::01b38e56-b3ff-459e-ad89-2ed3d22187d8" providerId="AD" clId="Web-{33053A3D-7B60-EB03-2AF7-E5F8DC4A8F83}" dt="2022-06-25T20:35:37.548" v="1169"/>
          <ac:grpSpMkLst>
            <pc:docMk/>
            <pc:sldMk cId="867969147" sldId="258"/>
            <ac:grpSpMk id="135" creationId="{79BCF8C7-8464-4B36-AF07-C89E5129ED74}"/>
          </ac:grpSpMkLst>
        </pc:grpChg>
        <pc:grpChg chg="add del">
          <ac:chgData name="Ioana Vasiliu (2017455)" userId="S::2017455@student.uwtsd.ac.uk::01b38e56-b3ff-459e-ad89-2ed3d22187d8" providerId="AD" clId="Web-{33053A3D-7B60-EB03-2AF7-E5F8DC4A8F83}" dt="2022-06-25T20:35:47.283" v="1171"/>
          <ac:grpSpMkLst>
            <pc:docMk/>
            <pc:sldMk cId="867969147" sldId="258"/>
            <ac:grpSpMk id="149" creationId="{51BDD458-A659-4F0A-8038-738C3F39D510}"/>
          </ac:grpSpMkLst>
        </pc:grpChg>
        <pc:grpChg chg="add del">
          <ac:chgData name="Ioana Vasiliu (2017455)" userId="S::2017455@student.uwtsd.ac.uk::01b38e56-b3ff-459e-ad89-2ed3d22187d8" providerId="AD" clId="Web-{33053A3D-7B60-EB03-2AF7-E5F8DC4A8F83}" dt="2022-06-25T20:36:49.754" v="1173"/>
          <ac:grpSpMkLst>
            <pc:docMk/>
            <pc:sldMk cId="867969147" sldId="258"/>
            <ac:grpSpMk id="158" creationId="{323E5CD5-3226-4DDD-97AC-81C8F40E0963}"/>
          </ac:grpSpMkLst>
        </pc:grpChg>
        <pc:graphicFrameChg chg="add del">
          <ac:chgData name="Ioana Vasiliu (2017455)" userId="S::2017455@student.uwtsd.ac.uk::01b38e56-b3ff-459e-ad89-2ed3d22187d8" providerId="AD" clId="Web-{33053A3D-7B60-EB03-2AF7-E5F8DC4A8F83}" dt="2022-06-25T17:15:33.001" v="531"/>
          <ac:graphicFrameMkLst>
            <pc:docMk/>
            <pc:sldMk cId="867969147" sldId="258"/>
            <ac:graphicFrameMk id="5" creationId="{05E14D30-5237-5439-C669-FC7D06272283}"/>
          </ac:graphicFrameMkLst>
        </pc:graphicFrameChg>
        <pc:graphicFrameChg chg="add del">
          <ac:chgData name="Ioana Vasiliu (2017455)" userId="S::2017455@student.uwtsd.ac.uk::01b38e56-b3ff-459e-ad89-2ed3d22187d8" providerId="AD" clId="Web-{33053A3D-7B60-EB03-2AF7-E5F8DC4A8F83}" dt="2022-06-25T17:18:56.709" v="548"/>
          <ac:graphicFrameMkLst>
            <pc:docMk/>
            <pc:sldMk cId="867969147" sldId="258"/>
            <ac:graphicFrameMk id="56" creationId="{08B2C0B1-7820-B28D-5CD0-A23E77C27154}"/>
          </ac:graphicFrameMkLst>
        </pc:graphicFrameChg>
        <pc:graphicFrameChg chg="add del">
          <ac:chgData name="Ioana Vasiliu (2017455)" userId="S::2017455@student.uwtsd.ac.uk::01b38e56-b3ff-459e-ad89-2ed3d22187d8" providerId="AD" clId="Web-{33053A3D-7B60-EB03-2AF7-E5F8DC4A8F83}" dt="2022-06-25T17:35:21.193" v="609"/>
          <ac:graphicFrameMkLst>
            <pc:docMk/>
            <pc:sldMk cId="867969147" sldId="258"/>
            <ac:graphicFrameMk id="73" creationId="{2C865885-1192-23B4-BAF4-BB73980E080F}"/>
          </ac:graphicFrameMkLst>
        </pc:graphicFrameChg>
        <pc:graphicFrameChg chg="add del">
          <ac:chgData name="Ioana Vasiliu (2017455)" userId="S::2017455@student.uwtsd.ac.uk::01b38e56-b3ff-459e-ad89-2ed3d22187d8" providerId="AD" clId="Web-{33053A3D-7B60-EB03-2AF7-E5F8DC4A8F83}" dt="2022-06-25T17:39:32.530" v="627"/>
          <ac:graphicFrameMkLst>
            <pc:docMk/>
            <pc:sldMk cId="867969147" sldId="258"/>
            <ac:graphicFrameMk id="107" creationId="{1E790115-CC4C-56CF-CAA7-0D6C8EFFA16A}"/>
          </ac:graphicFrameMkLst>
        </pc:graphicFrameChg>
        <pc:picChg chg="add del">
          <ac:chgData name="Ioana Vasiliu (2017455)" userId="S::2017455@student.uwtsd.ac.uk::01b38e56-b3ff-459e-ad89-2ed3d22187d8" providerId="AD" clId="Web-{33053A3D-7B60-EB03-2AF7-E5F8DC4A8F83}" dt="2022-06-25T17:18:56.709" v="548"/>
          <ac:picMkLst>
            <pc:docMk/>
            <pc:sldMk cId="867969147" sldId="258"/>
            <ac:picMk id="57" creationId="{9AA93E21-061F-8BFD-40B1-C74532BEE632}"/>
          </ac:picMkLst>
        </pc:picChg>
        <pc:picChg chg="add mod">
          <ac:chgData name="Ioana Vasiliu (2017455)" userId="S::2017455@student.uwtsd.ac.uk::01b38e56-b3ff-459e-ad89-2ed3d22187d8" providerId="AD" clId="Web-{33053A3D-7B60-EB03-2AF7-E5F8DC4A8F83}" dt="2022-06-25T20:35:47.330" v="1172"/>
          <ac:picMkLst>
            <pc:docMk/>
            <pc:sldMk cId="867969147" sldId="258"/>
            <ac:picMk id="105" creationId="{1548E0D2-015A-0207-EB60-1EED18782BD2}"/>
          </ac:picMkLst>
        </pc:picChg>
        <pc:picChg chg="add mod ord">
          <ac:chgData name="Ioana Vasiliu (2017455)" userId="S::2017455@student.uwtsd.ac.uk::01b38e56-b3ff-459e-ad89-2ed3d22187d8" providerId="AD" clId="Web-{33053A3D-7B60-EB03-2AF7-E5F8DC4A8F83}" dt="2022-06-25T20:35:47.330" v="1172"/>
          <ac:picMkLst>
            <pc:docMk/>
            <pc:sldMk cId="867969147" sldId="258"/>
            <ac:picMk id="132" creationId="{5B1D6ED6-F71E-51A2-8FA3-479EEFB35519}"/>
          </ac:picMkLst>
        </pc:picChg>
        <pc:cxnChg chg="add del">
          <ac:chgData name="Ioana Vasiliu (2017455)" userId="S::2017455@student.uwtsd.ac.uk::01b38e56-b3ff-459e-ad89-2ed3d22187d8" providerId="AD" clId="Web-{33053A3D-7B60-EB03-2AF7-E5F8DC4A8F83}" dt="2022-06-25T17:39:35.514" v="631"/>
          <ac:cxnSpMkLst>
            <pc:docMk/>
            <pc:sldMk cId="867969147" sldId="258"/>
            <ac:cxnSpMk id="97" creationId="{27EBB3F9-D6F7-4F6A-8843-9FEBA15E4969}"/>
          </ac:cxnSpMkLst>
        </pc:cxnChg>
        <pc:cxnChg chg="add del">
          <ac:chgData name="Ioana Vasiliu (2017455)" userId="S::2017455@student.uwtsd.ac.uk::01b38e56-b3ff-459e-ad89-2ed3d22187d8" providerId="AD" clId="Web-{33053A3D-7B60-EB03-2AF7-E5F8DC4A8F83}" dt="2022-06-25T17:39:32.530" v="627"/>
          <ac:cxnSpMkLst>
            <pc:docMk/>
            <pc:sldMk cId="867969147" sldId="258"/>
            <ac:cxnSpMk id="110" creationId="{27EBB3F9-D6F7-4F6A-8843-9FEBA15E4969}"/>
          </ac:cxnSpMkLst>
        </pc:cxnChg>
        <pc:cxnChg chg="add del">
          <ac:chgData name="Ioana Vasiliu (2017455)" userId="S::2017455@student.uwtsd.ac.uk::01b38e56-b3ff-459e-ad89-2ed3d22187d8" providerId="AD" clId="Web-{33053A3D-7B60-EB03-2AF7-E5F8DC4A8F83}" dt="2022-06-25T17:44:35.616" v="647"/>
          <ac:cxnSpMkLst>
            <pc:docMk/>
            <pc:sldMk cId="867969147" sldId="258"/>
            <ac:cxnSpMk id="139" creationId="{B8EC0F70-6AFD-45BE-8F70-52888FC304F7}"/>
          </ac:cxnSpMkLst>
        </pc:cxnChg>
        <pc:cxnChg chg="add del">
          <ac:chgData name="Ioana Vasiliu (2017455)" userId="S::2017455@student.uwtsd.ac.uk::01b38e56-b3ff-459e-ad89-2ed3d22187d8" providerId="AD" clId="Web-{33053A3D-7B60-EB03-2AF7-E5F8DC4A8F83}" dt="2022-06-25T17:44:55.132" v="651"/>
          <ac:cxnSpMkLst>
            <pc:docMk/>
            <pc:sldMk cId="867969147" sldId="258"/>
            <ac:cxnSpMk id="144" creationId="{B8EC0F70-6AFD-45BE-8F70-52888FC304F7}"/>
          </ac:cxnSpMkLst>
        </pc:cxnChg>
        <pc:cxnChg chg="add del">
          <ac:chgData name="Ioana Vasiliu (2017455)" userId="S::2017455@student.uwtsd.ac.uk::01b38e56-b3ff-459e-ad89-2ed3d22187d8" providerId="AD" clId="Web-{33053A3D-7B60-EB03-2AF7-E5F8DC4A8F83}" dt="2022-06-25T20:35:37.548" v="1169"/>
          <ac:cxnSpMkLst>
            <pc:docMk/>
            <pc:sldMk cId="867969147" sldId="258"/>
            <ac:cxnSpMk id="145" creationId="{5A8B956C-6D95-401E-8C33-997227D9D46B}"/>
          </ac:cxnSpMkLst>
        </pc:cxnChg>
        <pc:cxnChg chg="add del">
          <ac:chgData name="Ioana Vasiliu (2017455)" userId="S::2017455@student.uwtsd.ac.uk::01b38e56-b3ff-459e-ad89-2ed3d22187d8" providerId="AD" clId="Web-{33053A3D-7B60-EB03-2AF7-E5F8DC4A8F83}" dt="2022-06-25T20:35:47.283" v="1171"/>
          <ac:cxnSpMkLst>
            <pc:docMk/>
            <pc:sldMk cId="867969147" sldId="258"/>
            <ac:cxnSpMk id="155" creationId="{375B9B75-E178-411B-BA12-D67B08861BFC}"/>
          </ac:cxnSpMkLst>
        </pc:cxnChg>
        <pc:cxnChg chg="add del">
          <ac:chgData name="Ioana Vasiliu (2017455)" userId="S::2017455@student.uwtsd.ac.uk::01b38e56-b3ff-459e-ad89-2ed3d22187d8" providerId="AD" clId="Web-{33053A3D-7B60-EB03-2AF7-E5F8DC4A8F83}" dt="2022-06-25T20:36:49.754" v="1173"/>
          <ac:cxnSpMkLst>
            <pc:docMk/>
            <pc:sldMk cId="867969147" sldId="258"/>
            <ac:cxnSpMk id="162" creationId="{420C8890-1E3E-474D-9D1E-D3E3062B61E4}"/>
          </ac:cxnSpMkLst>
        </pc:cxnChg>
      </pc:sldChg>
      <pc:sldChg chg="addSp delSp modSp new mod modTransition setBg modClrScheme setClrOvrMap delDesignElem chgLayout">
        <pc:chgData name="Ioana Vasiliu (2017455)" userId="S::2017455@student.uwtsd.ac.uk::01b38e56-b3ff-459e-ad89-2ed3d22187d8" providerId="AD" clId="Web-{33053A3D-7B60-EB03-2AF7-E5F8DC4A8F83}" dt="2022-06-25T21:05:08.661" v="1338"/>
        <pc:sldMkLst>
          <pc:docMk/>
          <pc:sldMk cId="3647112968" sldId="259"/>
        </pc:sldMkLst>
        <pc:spChg chg="del mod ord">
          <ac:chgData name="Ioana Vasiliu (2017455)" userId="S::2017455@student.uwtsd.ac.uk::01b38e56-b3ff-459e-ad89-2ed3d22187d8" providerId="AD" clId="Web-{33053A3D-7B60-EB03-2AF7-E5F8DC4A8F83}" dt="2022-06-25T17:41:27.673" v="636"/>
          <ac:spMkLst>
            <pc:docMk/>
            <pc:sldMk cId="3647112968" sldId="259"/>
            <ac:spMk id="2" creationId="{5F27DA1C-E164-FE48-8C94-2255F6717322}"/>
          </ac:spMkLst>
        </pc:spChg>
        <pc:spChg chg="del mod ord">
          <ac:chgData name="Ioana Vasiliu (2017455)" userId="S::2017455@student.uwtsd.ac.uk::01b38e56-b3ff-459e-ad89-2ed3d22187d8" providerId="AD" clId="Web-{33053A3D-7B60-EB03-2AF7-E5F8DC4A8F83}" dt="2022-06-25T17:41:27.673" v="636"/>
          <ac:spMkLst>
            <pc:docMk/>
            <pc:sldMk cId="3647112968" sldId="259"/>
            <ac:spMk id="3" creationId="{DBE19E5C-9303-B52D-916B-EB8B7523289E}"/>
          </ac:spMkLst>
        </pc:spChg>
        <pc:spChg chg="del mod ord">
          <ac:chgData name="Ioana Vasiliu (2017455)" userId="S::2017455@student.uwtsd.ac.uk::01b38e56-b3ff-459e-ad89-2ed3d22187d8" providerId="AD" clId="Web-{33053A3D-7B60-EB03-2AF7-E5F8DC4A8F83}" dt="2022-06-25T17:41:27.673" v="636"/>
          <ac:spMkLst>
            <pc:docMk/>
            <pc:sldMk cId="3647112968" sldId="259"/>
            <ac:spMk id="4" creationId="{909527FE-E81E-5166-2415-56FB8812C498}"/>
          </ac:spMkLst>
        </pc:spChg>
        <pc:spChg chg="add del">
          <ac:chgData name="Ioana Vasiliu (2017455)" userId="S::2017455@student.uwtsd.ac.uk::01b38e56-b3ff-459e-ad89-2ed3d22187d8" providerId="AD" clId="Web-{33053A3D-7B60-EB03-2AF7-E5F8DC4A8F83}" dt="2022-06-25T17:50:08.639" v="675"/>
          <ac:spMkLst>
            <pc:docMk/>
            <pc:sldMk cId="3647112968" sldId="259"/>
            <ac:spMk id="8" creationId="{3DAD86CA-8235-409B-982B-5E7A033E2392}"/>
          </ac:spMkLst>
        </pc:spChg>
        <pc:spChg chg="add del">
          <ac:chgData name="Ioana Vasiliu (2017455)" userId="S::2017455@student.uwtsd.ac.uk::01b38e56-b3ff-459e-ad89-2ed3d22187d8" providerId="AD" clId="Web-{33053A3D-7B60-EB03-2AF7-E5F8DC4A8F83}" dt="2022-06-25T17:50:08.639" v="675"/>
          <ac:spMkLst>
            <pc:docMk/>
            <pc:sldMk cId="3647112968" sldId="259"/>
            <ac:spMk id="9" creationId="{9F234FBA-3501-47B4-AE0C-AA4AFBC8F603}"/>
          </ac:spMkLst>
        </pc:spChg>
        <pc:spChg chg="add del">
          <ac:chgData name="Ioana Vasiliu (2017455)" userId="S::2017455@student.uwtsd.ac.uk::01b38e56-b3ff-459e-ad89-2ed3d22187d8" providerId="AD" clId="Web-{33053A3D-7B60-EB03-2AF7-E5F8DC4A8F83}" dt="2022-06-25T17:50:08.639" v="675"/>
          <ac:spMkLst>
            <pc:docMk/>
            <pc:sldMk cId="3647112968" sldId="259"/>
            <ac:spMk id="10" creationId="{B5EF893B-0491-416E-9D33-BADE9600792A}"/>
          </ac:spMkLst>
        </pc:spChg>
        <pc:spChg chg="add del">
          <ac:chgData name="Ioana Vasiliu (2017455)" userId="S::2017455@student.uwtsd.ac.uk::01b38e56-b3ff-459e-ad89-2ed3d22187d8" providerId="AD" clId="Web-{33053A3D-7B60-EB03-2AF7-E5F8DC4A8F83}" dt="2022-06-25T17:49:48.155" v="667"/>
          <ac:spMkLst>
            <pc:docMk/>
            <pc:sldMk cId="3647112968" sldId="259"/>
            <ac:spMk id="11" creationId="{673E9FC8-2143-48A2-9DEE-AABBC7E301A8}"/>
          </ac:spMkLst>
        </pc:spChg>
        <pc:spChg chg="add del">
          <ac:chgData name="Ioana Vasiliu (2017455)" userId="S::2017455@student.uwtsd.ac.uk::01b38e56-b3ff-459e-ad89-2ed3d22187d8" providerId="AD" clId="Web-{33053A3D-7B60-EB03-2AF7-E5F8DC4A8F83}" dt="2022-06-25T17:49:55.280" v="669"/>
          <ac:spMkLst>
            <pc:docMk/>
            <pc:sldMk cId="3647112968" sldId="259"/>
            <ac:spMk id="13" creationId="{42A4FC2C-047E-45A5-965D-8E1E3BF09BC6}"/>
          </ac:spMkLst>
        </pc:spChg>
        <pc:spChg chg="add del">
          <ac:chgData name="Ioana Vasiliu (2017455)" userId="S::2017455@student.uwtsd.ac.uk::01b38e56-b3ff-459e-ad89-2ed3d22187d8" providerId="AD" clId="Web-{33053A3D-7B60-EB03-2AF7-E5F8DC4A8F83}" dt="2022-06-25T17:50:03.452" v="671"/>
          <ac:spMkLst>
            <pc:docMk/>
            <pc:sldMk cId="3647112968" sldId="259"/>
            <ac:spMk id="15" creationId="{A2509F26-B5DC-4BA7-B476-4CB044237A2E}"/>
          </ac:spMkLst>
        </pc:spChg>
        <pc:spChg chg="add del">
          <ac:chgData name="Ioana Vasiliu (2017455)" userId="S::2017455@student.uwtsd.ac.uk::01b38e56-b3ff-459e-ad89-2ed3d22187d8" providerId="AD" clId="Web-{33053A3D-7B60-EB03-2AF7-E5F8DC4A8F83}" dt="2022-06-25T17:50:03.452" v="671"/>
          <ac:spMkLst>
            <pc:docMk/>
            <pc:sldMk cId="3647112968" sldId="259"/>
            <ac:spMk id="16" creationId="{DB103EB1-B135-4526-B883-33228FC27FF1}"/>
          </ac:spMkLst>
        </pc:spChg>
        <pc:spChg chg="add del">
          <ac:chgData name="Ioana Vasiliu (2017455)" userId="S::2017455@student.uwtsd.ac.uk::01b38e56-b3ff-459e-ad89-2ed3d22187d8" providerId="AD" clId="Web-{33053A3D-7B60-EB03-2AF7-E5F8DC4A8F83}" dt="2022-06-25T17:50:13.561" v="677"/>
          <ac:spMkLst>
            <pc:docMk/>
            <pc:sldMk cId="3647112968" sldId="259"/>
            <ac:spMk id="19" creationId="{B670DBD5-770C-4383-9F54-5B86E86BD5BB}"/>
          </ac:spMkLst>
        </pc:spChg>
        <pc:spChg chg="add del">
          <ac:chgData name="Ioana Vasiliu (2017455)" userId="S::2017455@student.uwtsd.ac.uk::01b38e56-b3ff-459e-ad89-2ed3d22187d8" providerId="AD" clId="Web-{33053A3D-7B60-EB03-2AF7-E5F8DC4A8F83}" dt="2022-06-25T17:50:18.265" v="679"/>
          <ac:spMkLst>
            <pc:docMk/>
            <pc:sldMk cId="3647112968" sldId="259"/>
            <ac:spMk id="21" creationId="{5D9FC6AC-4A12-4825-8ABE-0732B8EF4D16}"/>
          </ac:spMkLst>
        </pc:spChg>
        <pc:spChg chg="add del">
          <ac:chgData name="Ioana Vasiliu (2017455)" userId="S::2017455@student.uwtsd.ac.uk::01b38e56-b3ff-459e-ad89-2ed3d22187d8" providerId="AD" clId="Web-{33053A3D-7B60-EB03-2AF7-E5F8DC4A8F83}" dt="2022-06-25T18:35:19.057" v="1031"/>
          <ac:spMkLst>
            <pc:docMk/>
            <pc:sldMk cId="3647112968" sldId="259"/>
            <ac:spMk id="23" creationId="{82A5F716-98EF-42EF-A471-87C6DFDCC799}"/>
          </ac:spMkLst>
        </pc:spChg>
        <pc:spChg chg="add del">
          <ac:chgData name="Ioana Vasiliu (2017455)" userId="S::2017455@student.uwtsd.ac.uk::01b38e56-b3ff-459e-ad89-2ed3d22187d8" providerId="AD" clId="Web-{33053A3D-7B60-EB03-2AF7-E5F8DC4A8F83}" dt="2022-06-25T18:35:19.057" v="1031"/>
          <ac:spMkLst>
            <pc:docMk/>
            <pc:sldMk cId="3647112968" sldId="259"/>
            <ac:spMk id="24" creationId="{B87687D8-4EF1-4EF2-BF7E-74BB4A3D1806}"/>
          </ac:spMkLst>
        </pc:spChg>
        <pc:picChg chg="add del mod">
          <ac:chgData name="Ioana Vasiliu (2017455)" userId="S::2017455@student.uwtsd.ac.uk::01b38e56-b3ff-459e-ad89-2ed3d22187d8" providerId="AD" clId="Web-{33053A3D-7B60-EB03-2AF7-E5F8DC4A8F83}" dt="2022-06-25T17:49:25.466" v="664"/>
          <ac:picMkLst>
            <pc:docMk/>
            <pc:sldMk cId="3647112968" sldId="259"/>
            <ac:picMk id="5" creationId="{8654FF3D-6A1A-C22A-CE8C-1D8EE1E07B56}"/>
          </ac:picMkLst>
        </pc:picChg>
        <pc:picChg chg="add mod">
          <ac:chgData name="Ioana Vasiliu (2017455)" userId="S::2017455@student.uwtsd.ac.uk::01b38e56-b3ff-459e-ad89-2ed3d22187d8" providerId="AD" clId="Web-{33053A3D-7B60-EB03-2AF7-E5F8DC4A8F83}" dt="2022-06-25T17:50:18.265" v="680"/>
          <ac:picMkLst>
            <pc:docMk/>
            <pc:sldMk cId="3647112968" sldId="259"/>
            <ac:picMk id="6" creationId="{871396F8-42B3-A228-4A60-A266E8754746}"/>
          </ac:picMkLst>
        </pc:picChg>
        <pc:cxnChg chg="add del">
          <ac:chgData name="Ioana Vasiliu (2017455)" userId="S::2017455@student.uwtsd.ac.uk::01b38e56-b3ff-459e-ad89-2ed3d22187d8" providerId="AD" clId="Web-{33053A3D-7B60-EB03-2AF7-E5F8DC4A8F83}" dt="2022-06-25T17:50:08.639" v="675"/>
          <ac:cxnSpMkLst>
            <pc:docMk/>
            <pc:sldMk cId="3647112968" sldId="259"/>
            <ac:cxnSpMk id="17" creationId="{469F4FF8-F8B0-4630-BA1B-0D8B324CD5FF}"/>
          </ac:cxnSpMkLst>
        </pc:cxnChg>
      </pc:sldChg>
      <pc:sldChg chg="addSp delSp modSp new mod modTransition setBg modClrScheme setClrOvrMap delDesignElem chgLayout">
        <pc:chgData name="Ioana Vasiliu (2017455)" userId="S::2017455@student.uwtsd.ac.uk::01b38e56-b3ff-459e-ad89-2ed3d22187d8" providerId="AD" clId="Web-{33053A3D-7B60-EB03-2AF7-E5F8DC4A8F83}" dt="2022-06-25T21:05:08.661" v="1338"/>
        <pc:sldMkLst>
          <pc:docMk/>
          <pc:sldMk cId="4212250893" sldId="260"/>
        </pc:sldMkLst>
        <pc:spChg chg="del mod ord">
          <ac:chgData name="Ioana Vasiliu (2017455)" userId="S::2017455@student.uwtsd.ac.uk::01b38e56-b3ff-459e-ad89-2ed3d22187d8" providerId="AD" clId="Web-{33053A3D-7B60-EB03-2AF7-E5F8DC4A8F83}" dt="2022-06-25T17:51:08.953" v="681"/>
          <ac:spMkLst>
            <pc:docMk/>
            <pc:sldMk cId="4212250893" sldId="260"/>
            <ac:spMk id="2" creationId="{A9250F20-746C-7FC5-0D3B-582C8AB342CF}"/>
          </ac:spMkLst>
        </pc:spChg>
        <pc:spChg chg="del mod ord">
          <ac:chgData name="Ioana Vasiliu (2017455)" userId="S::2017455@student.uwtsd.ac.uk::01b38e56-b3ff-459e-ad89-2ed3d22187d8" providerId="AD" clId="Web-{33053A3D-7B60-EB03-2AF7-E5F8DC4A8F83}" dt="2022-06-25T17:51:08.953" v="681"/>
          <ac:spMkLst>
            <pc:docMk/>
            <pc:sldMk cId="4212250893" sldId="260"/>
            <ac:spMk id="3" creationId="{4DB02E3E-20C0-5044-E471-AF456FA6B9C6}"/>
          </ac:spMkLst>
        </pc:spChg>
        <pc:spChg chg="del mod ord">
          <ac:chgData name="Ioana Vasiliu (2017455)" userId="S::2017455@student.uwtsd.ac.uk::01b38e56-b3ff-459e-ad89-2ed3d22187d8" providerId="AD" clId="Web-{33053A3D-7B60-EB03-2AF7-E5F8DC4A8F83}" dt="2022-06-25T17:51:08.953" v="681"/>
          <ac:spMkLst>
            <pc:docMk/>
            <pc:sldMk cId="4212250893" sldId="260"/>
            <ac:spMk id="4" creationId="{59753314-24CF-C610-FE83-24C5EF3E63E3}"/>
          </ac:spMkLst>
        </pc:spChg>
        <pc:spChg chg="add del mod">
          <ac:chgData name="Ioana Vasiliu (2017455)" userId="S::2017455@student.uwtsd.ac.uk::01b38e56-b3ff-459e-ad89-2ed3d22187d8" providerId="AD" clId="Web-{33053A3D-7B60-EB03-2AF7-E5F8DC4A8F83}" dt="2022-06-25T18:03:33.347" v="772"/>
          <ac:spMkLst>
            <pc:docMk/>
            <pc:sldMk cId="4212250893" sldId="260"/>
            <ac:spMk id="5" creationId="{DAB98A61-6480-BADE-A8BD-52DFF7A244F5}"/>
          </ac:spMkLst>
        </pc:spChg>
        <pc:spChg chg="add del">
          <ac:chgData name="Ioana Vasiliu (2017455)" userId="S::2017455@student.uwtsd.ac.uk::01b38e56-b3ff-459e-ad89-2ed3d22187d8" providerId="AD" clId="Web-{33053A3D-7B60-EB03-2AF7-E5F8DC4A8F83}" dt="2022-06-25T20:37:55.805" v="1180"/>
          <ac:spMkLst>
            <pc:docMk/>
            <pc:sldMk cId="4212250893" sldId="260"/>
            <ac:spMk id="768" creationId="{431F06DA-D28C-4234-B488-3AB58FDE0632}"/>
          </ac:spMkLst>
        </pc:spChg>
        <pc:spChg chg="add del">
          <ac:chgData name="Ioana Vasiliu (2017455)" userId="S::2017455@student.uwtsd.ac.uk::01b38e56-b3ff-459e-ad89-2ed3d22187d8" providerId="AD" clId="Web-{33053A3D-7B60-EB03-2AF7-E5F8DC4A8F83}" dt="2022-06-25T20:37:55.805" v="1180"/>
          <ac:spMkLst>
            <pc:docMk/>
            <pc:sldMk cId="4212250893" sldId="260"/>
            <ac:spMk id="769" creationId="{9EBB507A-4CD7-4FB2-A45B-AA83624A236B}"/>
          </ac:spMkLst>
        </pc:spChg>
        <pc:spChg chg="add del">
          <ac:chgData name="Ioana Vasiliu (2017455)" userId="S::2017455@student.uwtsd.ac.uk::01b38e56-b3ff-459e-ad89-2ed3d22187d8" providerId="AD" clId="Web-{33053A3D-7B60-EB03-2AF7-E5F8DC4A8F83}" dt="2022-06-25T20:37:55.805" v="1180"/>
          <ac:spMkLst>
            <pc:docMk/>
            <pc:sldMk cId="4212250893" sldId="260"/>
            <ac:spMk id="770" creationId="{27CB19DE-D478-4EF9-A63B-D47EC43BA2DD}"/>
          </ac:spMkLst>
        </pc:spChg>
        <pc:spChg chg="add del">
          <ac:chgData name="Ioana Vasiliu (2017455)" userId="S::2017455@student.uwtsd.ac.uk::01b38e56-b3ff-459e-ad89-2ed3d22187d8" providerId="AD" clId="Web-{33053A3D-7B60-EB03-2AF7-E5F8DC4A8F83}" dt="2022-06-25T20:37:55.805" v="1180"/>
          <ac:spMkLst>
            <pc:docMk/>
            <pc:sldMk cId="4212250893" sldId="260"/>
            <ac:spMk id="771" creationId="{E1D2DD98-D3D0-480A-84E3-223B796CBE1F}"/>
          </ac:spMkLst>
        </pc:spChg>
        <pc:spChg chg="add del">
          <ac:chgData name="Ioana Vasiliu (2017455)" userId="S::2017455@student.uwtsd.ac.uk::01b38e56-b3ff-459e-ad89-2ed3d22187d8" providerId="AD" clId="Web-{33053A3D-7B60-EB03-2AF7-E5F8DC4A8F83}" dt="2022-06-25T20:37:55.805" v="1180"/>
          <ac:spMkLst>
            <pc:docMk/>
            <pc:sldMk cId="4212250893" sldId="260"/>
            <ac:spMk id="772" creationId="{0A163AB7-6612-45A3-8882-C5D1D27DC953}"/>
          </ac:spMkLst>
        </pc:spChg>
        <pc:spChg chg="add mod ord">
          <ac:chgData name="Ioana Vasiliu (2017455)" userId="S::2017455@student.uwtsd.ac.uk::01b38e56-b3ff-459e-ad89-2ed3d22187d8" providerId="AD" clId="Web-{33053A3D-7B60-EB03-2AF7-E5F8DC4A8F83}" dt="2022-06-25T20:53:17.843" v="1292"/>
          <ac:spMkLst>
            <pc:docMk/>
            <pc:sldMk cId="4212250893" sldId="260"/>
            <ac:spMk id="819" creationId="{D6107625-C956-F6FF-8387-10A6250CBBF7}"/>
          </ac:spMkLst>
        </pc:spChg>
        <pc:spChg chg="add del">
          <ac:chgData name="Ioana Vasiliu (2017455)" userId="S::2017455@student.uwtsd.ac.uk::01b38e56-b3ff-459e-ad89-2ed3d22187d8" providerId="AD" clId="Web-{33053A3D-7B60-EB03-2AF7-E5F8DC4A8F83}" dt="2022-06-25T18:07:14.978" v="812"/>
          <ac:spMkLst>
            <pc:docMk/>
            <pc:sldMk cId="4212250893" sldId="260"/>
            <ac:spMk id="824" creationId="{FF0330B1-AAAC-427D-8A95-40380162BC65}"/>
          </ac:spMkLst>
        </pc:spChg>
        <pc:spChg chg="add del">
          <ac:chgData name="Ioana Vasiliu (2017455)" userId="S::2017455@student.uwtsd.ac.uk::01b38e56-b3ff-459e-ad89-2ed3d22187d8" providerId="AD" clId="Web-{33053A3D-7B60-EB03-2AF7-E5F8DC4A8F83}" dt="2022-06-25T18:08:49.965" v="824"/>
          <ac:spMkLst>
            <pc:docMk/>
            <pc:sldMk cId="4212250893" sldId="260"/>
            <ac:spMk id="829" creationId="{1A9F7B4E-B03D-4F64-BE33-00D074458D45}"/>
          </ac:spMkLst>
        </pc:spChg>
        <pc:spChg chg="add del">
          <ac:chgData name="Ioana Vasiliu (2017455)" userId="S::2017455@student.uwtsd.ac.uk::01b38e56-b3ff-459e-ad89-2ed3d22187d8" providerId="AD" clId="Web-{33053A3D-7B60-EB03-2AF7-E5F8DC4A8F83}" dt="2022-06-25T18:06:58.056" v="807"/>
          <ac:spMkLst>
            <pc:docMk/>
            <pc:sldMk cId="4212250893" sldId="260"/>
            <ac:spMk id="830" creationId="{C5E6CFF1-2F42-4E10-9A97-F116F46F53FE}"/>
          </ac:spMkLst>
        </pc:spChg>
        <pc:spChg chg="add del">
          <ac:chgData name="Ioana Vasiliu (2017455)" userId="S::2017455@student.uwtsd.ac.uk::01b38e56-b3ff-459e-ad89-2ed3d22187d8" providerId="AD" clId="Web-{33053A3D-7B60-EB03-2AF7-E5F8DC4A8F83}" dt="2022-06-25T18:08:49.965" v="824"/>
          <ac:spMkLst>
            <pc:docMk/>
            <pc:sldMk cId="4212250893" sldId="260"/>
            <ac:spMk id="831" creationId="{7E2BE7F7-CA89-4002-ACCE-A478AEA24F5E}"/>
          </ac:spMkLst>
        </pc:spChg>
        <pc:spChg chg="add del">
          <ac:chgData name="Ioana Vasiliu (2017455)" userId="S::2017455@student.uwtsd.ac.uk::01b38e56-b3ff-459e-ad89-2ed3d22187d8" providerId="AD" clId="Web-{33053A3D-7B60-EB03-2AF7-E5F8DC4A8F83}" dt="2022-06-25T18:35:19.057" v="1031"/>
          <ac:spMkLst>
            <pc:docMk/>
            <pc:sldMk cId="4212250893" sldId="260"/>
            <ac:spMk id="833" creationId="{1A9F7B4E-B03D-4F64-BE33-00D074458D45}"/>
          </ac:spMkLst>
        </pc:spChg>
        <pc:spChg chg="add del">
          <ac:chgData name="Ioana Vasiliu (2017455)" userId="S::2017455@student.uwtsd.ac.uk::01b38e56-b3ff-459e-ad89-2ed3d22187d8" providerId="AD" clId="Web-{33053A3D-7B60-EB03-2AF7-E5F8DC4A8F83}" dt="2022-06-25T18:07:00.603" v="809"/>
          <ac:spMkLst>
            <pc:docMk/>
            <pc:sldMk cId="4212250893" sldId="260"/>
            <ac:spMk id="834" creationId="{FF0330B1-AAAC-427D-8A95-40380162BC65}"/>
          </ac:spMkLst>
        </pc:spChg>
        <pc:spChg chg="add del">
          <ac:chgData name="Ioana Vasiliu (2017455)" userId="S::2017455@student.uwtsd.ac.uk::01b38e56-b3ff-459e-ad89-2ed3d22187d8" providerId="AD" clId="Web-{33053A3D-7B60-EB03-2AF7-E5F8DC4A8F83}" dt="2022-06-25T18:07:14.947" v="811"/>
          <ac:spMkLst>
            <pc:docMk/>
            <pc:sldMk cId="4212250893" sldId="260"/>
            <ac:spMk id="836" creationId="{FF0330B1-AAAC-427D-8A95-40380162BC65}"/>
          </ac:spMkLst>
        </pc:spChg>
        <pc:spChg chg="add del">
          <ac:chgData name="Ioana Vasiliu (2017455)" userId="S::2017455@student.uwtsd.ac.uk::01b38e56-b3ff-459e-ad89-2ed3d22187d8" providerId="AD" clId="Web-{33053A3D-7B60-EB03-2AF7-E5F8DC4A8F83}" dt="2022-06-25T18:35:19.057" v="1031"/>
          <ac:spMkLst>
            <pc:docMk/>
            <pc:sldMk cId="4212250893" sldId="260"/>
            <ac:spMk id="838" creationId="{7E2BE7F7-CA89-4002-ACCE-A478AEA24F5E}"/>
          </ac:spMkLst>
        </pc:spChg>
        <pc:spChg chg="add del">
          <ac:chgData name="Ioana Vasiliu (2017455)" userId="S::2017455@student.uwtsd.ac.uk::01b38e56-b3ff-459e-ad89-2ed3d22187d8" providerId="AD" clId="Web-{33053A3D-7B60-EB03-2AF7-E5F8DC4A8F83}" dt="2022-06-25T20:38:00.198" v="1182"/>
          <ac:spMkLst>
            <pc:docMk/>
            <pc:sldMk cId="4212250893" sldId="260"/>
            <ac:spMk id="1077" creationId="{546CD716-7744-4F1A-801D-D44894504B21}"/>
          </ac:spMkLst>
        </pc:spChg>
        <pc:spChg chg="add del">
          <ac:chgData name="Ioana Vasiliu (2017455)" userId="S::2017455@student.uwtsd.ac.uk::01b38e56-b3ff-459e-ad89-2ed3d22187d8" providerId="AD" clId="Web-{33053A3D-7B60-EB03-2AF7-E5F8DC4A8F83}" dt="2022-06-25T20:38:00.198" v="1182"/>
          <ac:spMkLst>
            <pc:docMk/>
            <pc:sldMk cId="4212250893" sldId="260"/>
            <ac:spMk id="1078" creationId="{70B0C0FC-9A91-4E96-8E86-3D20CDE2675D}"/>
          </ac:spMkLst>
        </pc:spChg>
        <pc:spChg chg="add del">
          <ac:chgData name="Ioana Vasiliu (2017455)" userId="S::2017455@student.uwtsd.ac.uk::01b38e56-b3ff-459e-ad89-2ed3d22187d8" providerId="AD" clId="Web-{33053A3D-7B60-EB03-2AF7-E5F8DC4A8F83}" dt="2022-06-25T20:38:23.949" v="1184"/>
          <ac:spMkLst>
            <pc:docMk/>
            <pc:sldMk cId="4212250893" sldId="260"/>
            <ac:spMk id="1079" creationId="{955A2079-FA98-4876-80F0-72364A7D2EA4}"/>
          </ac:spMkLst>
        </pc:spChg>
        <pc:spChg chg="add del">
          <ac:chgData name="Ioana Vasiliu (2017455)" userId="S::2017455@student.uwtsd.ac.uk::01b38e56-b3ff-459e-ad89-2ed3d22187d8" providerId="AD" clId="Web-{33053A3D-7B60-EB03-2AF7-E5F8DC4A8F83}" dt="2022-06-25T20:37:08.787" v="1176"/>
          <ac:spMkLst>
            <pc:docMk/>
            <pc:sldMk cId="4212250893" sldId="260"/>
            <ac:spMk id="1080" creationId="{546CD716-7744-4F1A-801D-D44894504B21}"/>
          </ac:spMkLst>
        </pc:spChg>
        <pc:spChg chg="add del">
          <ac:chgData name="Ioana Vasiliu (2017455)" userId="S::2017455@student.uwtsd.ac.uk::01b38e56-b3ff-459e-ad89-2ed3d22187d8" providerId="AD" clId="Web-{33053A3D-7B60-EB03-2AF7-E5F8DC4A8F83}" dt="2022-06-25T20:38:35.043" v="1186"/>
          <ac:spMkLst>
            <pc:docMk/>
            <pc:sldMk cId="4212250893" sldId="260"/>
            <ac:spMk id="1081" creationId="{9228552E-C8B1-4A80-8448-0787CE0FC704}"/>
          </ac:spMkLst>
        </pc:spChg>
        <pc:spChg chg="add del">
          <ac:chgData name="Ioana Vasiliu (2017455)" userId="S::2017455@student.uwtsd.ac.uk::01b38e56-b3ff-459e-ad89-2ed3d22187d8" providerId="AD" clId="Web-{33053A3D-7B60-EB03-2AF7-E5F8DC4A8F83}" dt="2022-06-25T20:37:08.787" v="1176"/>
          <ac:spMkLst>
            <pc:docMk/>
            <pc:sldMk cId="4212250893" sldId="260"/>
            <ac:spMk id="1082" creationId="{70B0C0FC-9A91-4E96-8E86-3D20CDE2675D}"/>
          </ac:spMkLst>
        </pc:spChg>
        <pc:spChg chg="add del">
          <ac:chgData name="Ioana Vasiliu (2017455)" userId="S::2017455@student.uwtsd.ac.uk::01b38e56-b3ff-459e-ad89-2ed3d22187d8" providerId="AD" clId="Web-{33053A3D-7B60-EB03-2AF7-E5F8DC4A8F83}" dt="2022-06-25T20:38:55.325" v="1188"/>
          <ac:spMkLst>
            <pc:docMk/>
            <pc:sldMk cId="4212250893" sldId="260"/>
            <ac:spMk id="1083" creationId="{1A9F7B4E-B03D-4F64-BE33-00D074458D45}"/>
          </ac:spMkLst>
        </pc:spChg>
        <pc:spChg chg="add del">
          <ac:chgData name="Ioana Vasiliu (2017455)" userId="S::2017455@student.uwtsd.ac.uk::01b38e56-b3ff-459e-ad89-2ed3d22187d8" providerId="AD" clId="Web-{33053A3D-7B60-EB03-2AF7-E5F8DC4A8F83}" dt="2022-06-25T20:37:24.429" v="1178"/>
          <ac:spMkLst>
            <pc:docMk/>
            <pc:sldMk cId="4212250893" sldId="260"/>
            <ac:spMk id="1084" creationId="{98631A13-5CE6-4934-956A-8EBF19C149B3}"/>
          </ac:spMkLst>
        </pc:spChg>
        <pc:spChg chg="add del">
          <ac:chgData name="Ioana Vasiliu (2017455)" userId="S::2017455@student.uwtsd.ac.uk::01b38e56-b3ff-459e-ad89-2ed3d22187d8" providerId="AD" clId="Web-{33053A3D-7B60-EB03-2AF7-E5F8DC4A8F83}" dt="2022-06-25T20:37:24.429" v="1178"/>
          <ac:spMkLst>
            <pc:docMk/>
            <pc:sldMk cId="4212250893" sldId="260"/>
            <ac:spMk id="1085" creationId="{546CD716-7744-4F1A-801D-D44894504B21}"/>
          </ac:spMkLst>
        </pc:spChg>
        <pc:spChg chg="add del">
          <ac:chgData name="Ioana Vasiliu (2017455)" userId="S::2017455@student.uwtsd.ac.uk::01b38e56-b3ff-459e-ad89-2ed3d22187d8" providerId="AD" clId="Web-{33053A3D-7B60-EB03-2AF7-E5F8DC4A8F83}" dt="2022-06-25T20:37:24.429" v="1178"/>
          <ac:spMkLst>
            <pc:docMk/>
            <pc:sldMk cId="4212250893" sldId="260"/>
            <ac:spMk id="1086" creationId="{70B0C0FC-9A91-4E96-8E86-3D20CDE2675D}"/>
          </ac:spMkLst>
        </pc:spChg>
        <pc:spChg chg="add del">
          <ac:chgData name="Ioana Vasiliu (2017455)" userId="S::2017455@student.uwtsd.ac.uk::01b38e56-b3ff-459e-ad89-2ed3d22187d8" providerId="AD" clId="Web-{33053A3D-7B60-EB03-2AF7-E5F8DC4A8F83}" dt="2022-06-25T20:38:55.325" v="1188"/>
          <ac:spMkLst>
            <pc:docMk/>
            <pc:sldMk cId="4212250893" sldId="260"/>
            <ac:spMk id="1087" creationId="{7E2BE7F7-CA89-4002-ACCE-A478AEA24F5E}"/>
          </ac:spMkLst>
        </pc:spChg>
        <pc:spChg chg="add del">
          <ac:chgData name="Ioana Vasiliu (2017455)" userId="S::2017455@student.uwtsd.ac.uk::01b38e56-b3ff-459e-ad89-2ed3d22187d8" providerId="AD" clId="Web-{33053A3D-7B60-EB03-2AF7-E5F8DC4A8F83}" dt="2022-06-25T20:38:59.388" v="1190"/>
          <ac:spMkLst>
            <pc:docMk/>
            <pc:sldMk cId="4212250893" sldId="260"/>
            <ac:spMk id="1089" creationId="{45D37F4E-DDB4-456B-97E0-9937730A039F}"/>
          </ac:spMkLst>
        </pc:spChg>
        <pc:spChg chg="add del">
          <ac:chgData name="Ioana Vasiliu (2017455)" userId="S::2017455@student.uwtsd.ac.uk::01b38e56-b3ff-459e-ad89-2ed3d22187d8" providerId="AD" clId="Web-{33053A3D-7B60-EB03-2AF7-E5F8DC4A8F83}" dt="2022-06-25T20:38:59.388" v="1190"/>
          <ac:spMkLst>
            <pc:docMk/>
            <pc:sldMk cId="4212250893" sldId="260"/>
            <ac:spMk id="1090" creationId="{B2DD41CD-8F47-4F56-AD12-4E2FF7696987}"/>
          </ac:spMkLst>
        </pc:spChg>
        <pc:spChg chg="add del">
          <ac:chgData name="Ioana Vasiliu (2017455)" userId="S::2017455@student.uwtsd.ac.uk::01b38e56-b3ff-459e-ad89-2ed3d22187d8" providerId="AD" clId="Web-{33053A3D-7B60-EB03-2AF7-E5F8DC4A8F83}" dt="2022-06-25T20:39:06.326" v="1192"/>
          <ac:spMkLst>
            <pc:docMk/>
            <pc:sldMk cId="4212250893" sldId="260"/>
            <ac:spMk id="1092" creationId="{0D7B6173-1D58-48E2-83CF-37350F315F75}"/>
          </ac:spMkLst>
        </pc:spChg>
        <pc:spChg chg="add del">
          <ac:chgData name="Ioana Vasiliu (2017455)" userId="S::2017455@student.uwtsd.ac.uk::01b38e56-b3ff-459e-ad89-2ed3d22187d8" providerId="AD" clId="Web-{33053A3D-7B60-EB03-2AF7-E5F8DC4A8F83}" dt="2022-06-25T20:39:06.326" v="1192"/>
          <ac:spMkLst>
            <pc:docMk/>
            <pc:sldMk cId="4212250893" sldId="260"/>
            <ac:spMk id="1093" creationId="{2F36CA75-CFBF-4844-B719-8FE9EBADA9AF}"/>
          </ac:spMkLst>
        </pc:spChg>
        <pc:spChg chg="add del">
          <ac:chgData name="Ioana Vasiliu (2017455)" userId="S::2017455@student.uwtsd.ac.uk::01b38e56-b3ff-459e-ad89-2ed3d22187d8" providerId="AD" clId="Web-{33053A3D-7B60-EB03-2AF7-E5F8DC4A8F83}" dt="2022-06-25T20:39:06.326" v="1192"/>
          <ac:spMkLst>
            <pc:docMk/>
            <pc:sldMk cId="4212250893" sldId="260"/>
            <ac:spMk id="1094" creationId="{3D4A84B9-E564-4DD0-97F8-DBF1C460C28A}"/>
          </ac:spMkLst>
        </pc:spChg>
        <pc:spChg chg="add del">
          <ac:chgData name="Ioana Vasiliu (2017455)" userId="S::2017455@student.uwtsd.ac.uk::01b38e56-b3ff-459e-ad89-2ed3d22187d8" providerId="AD" clId="Web-{33053A3D-7B60-EB03-2AF7-E5F8DC4A8F83}" dt="2022-06-25T20:39:06.326" v="1192"/>
          <ac:spMkLst>
            <pc:docMk/>
            <pc:sldMk cId="4212250893" sldId="260"/>
            <ac:spMk id="1095" creationId="{102382E0-0A09-46AE-B955-B911CAFE7F00}"/>
          </ac:spMkLst>
        </pc:spChg>
        <pc:spChg chg="add del">
          <ac:chgData name="Ioana Vasiliu (2017455)" userId="S::2017455@student.uwtsd.ac.uk::01b38e56-b3ff-459e-ad89-2ed3d22187d8" providerId="AD" clId="Web-{33053A3D-7B60-EB03-2AF7-E5F8DC4A8F83}" dt="2022-06-25T20:39:06.326" v="1192"/>
          <ac:spMkLst>
            <pc:docMk/>
            <pc:sldMk cId="4212250893" sldId="260"/>
            <ac:spMk id="1096" creationId="{7DE75D4A-0965-4973-BE75-DECCAC9A9614}"/>
          </ac:spMkLst>
        </pc:spChg>
        <pc:spChg chg="add del">
          <ac:chgData name="Ioana Vasiliu (2017455)" userId="S::2017455@student.uwtsd.ac.uk::01b38e56-b3ff-459e-ad89-2ed3d22187d8" providerId="AD" clId="Web-{33053A3D-7B60-EB03-2AF7-E5F8DC4A8F83}" dt="2022-06-25T20:39:17.545" v="1194"/>
          <ac:spMkLst>
            <pc:docMk/>
            <pc:sldMk cId="4212250893" sldId="260"/>
            <ac:spMk id="1099" creationId="{21ED5FCA-9564-42B4-9F52-2CCED8ED60CA}"/>
          </ac:spMkLst>
        </pc:spChg>
        <pc:spChg chg="add del">
          <ac:chgData name="Ioana Vasiliu (2017455)" userId="S::2017455@student.uwtsd.ac.uk::01b38e56-b3ff-459e-ad89-2ed3d22187d8" providerId="AD" clId="Web-{33053A3D-7B60-EB03-2AF7-E5F8DC4A8F83}" dt="2022-06-25T20:39:17.545" v="1194"/>
          <ac:spMkLst>
            <pc:docMk/>
            <pc:sldMk cId="4212250893" sldId="260"/>
            <ac:spMk id="1100" creationId="{081E4A58-353D-44AE-B2FC-2A74E2E400F7}"/>
          </ac:spMkLst>
        </pc:spChg>
        <pc:spChg chg="add del">
          <ac:chgData name="Ioana Vasiliu (2017455)" userId="S::2017455@student.uwtsd.ac.uk::01b38e56-b3ff-459e-ad89-2ed3d22187d8" providerId="AD" clId="Web-{33053A3D-7B60-EB03-2AF7-E5F8DC4A8F83}" dt="2022-06-25T20:43:15.601" v="1199"/>
          <ac:spMkLst>
            <pc:docMk/>
            <pc:sldMk cId="4212250893" sldId="260"/>
            <ac:spMk id="1102" creationId="{9228552E-C8B1-4A80-8448-0787CE0FC704}"/>
          </ac:spMkLst>
        </pc:spChg>
        <pc:spChg chg="add del">
          <ac:chgData name="Ioana Vasiliu (2017455)" userId="S::2017455@student.uwtsd.ac.uk::01b38e56-b3ff-459e-ad89-2ed3d22187d8" providerId="AD" clId="Web-{33053A3D-7B60-EB03-2AF7-E5F8DC4A8F83}" dt="2022-06-25T20:44:15.697" v="1214"/>
          <ac:spMkLst>
            <pc:docMk/>
            <pc:sldMk cId="4212250893" sldId="260"/>
            <ac:spMk id="1231" creationId="{79BB35BC-D5C2-4C8B-A22A-A71E6191913B}"/>
          </ac:spMkLst>
        </pc:spChg>
        <pc:spChg chg="add del">
          <ac:chgData name="Ioana Vasiliu (2017455)" userId="S::2017455@student.uwtsd.ac.uk::01b38e56-b3ff-459e-ad89-2ed3d22187d8" providerId="AD" clId="Web-{33053A3D-7B60-EB03-2AF7-E5F8DC4A8F83}" dt="2022-06-25T20:44:15.681" v="1213"/>
          <ac:spMkLst>
            <pc:docMk/>
            <pc:sldMk cId="4212250893" sldId="260"/>
            <ac:spMk id="1236" creationId="{FCEC2294-5A7B-45E5-9251-C1AA89F4ADCF}"/>
          </ac:spMkLst>
        </pc:spChg>
        <pc:spChg chg="add del">
          <ac:chgData name="Ioana Vasiliu (2017455)" userId="S::2017455@student.uwtsd.ac.uk::01b38e56-b3ff-459e-ad89-2ed3d22187d8" providerId="AD" clId="Web-{33053A3D-7B60-EB03-2AF7-E5F8DC4A8F83}" dt="2022-06-25T20:53:17.843" v="1292"/>
          <ac:spMkLst>
            <pc:docMk/>
            <pc:sldMk cId="4212250893" sldId="260"/>
            <ac:spMk id="1240" creationId="{79BB35BC-D5C2-4C8B-A22A-A71E6191913B}"/>
          </ac:spMkLst>
        </pc:spChg>
        <pc:spChg chg="add del mod">
          <ac:chgData name="Ioana Vasiliu (2017455)" userId="S::2017455@student.uwtsd.ac.uk::01b38e56-b3ff-459e-ad89-2ed3d22187d8" providerId="AD" clId="Web-{33053A3D-7B60-EB03-2AF7-E5F8DC4A8F83}" dt="2022-06-25T20:49:55.976" v="1271"/>
          <ac:spMkLst>
            <pc:docMk/>
            <pc:sldMk cId="4212250893" sldId="260"/>
            <ac:spMk id="1255" creationId="{5818F18A-2F42-605C-FF24-363D7E49C802}"/>
          </ac:spMkLst>
        </pc:spChg>
        <pc:spChg chg="add del">
          <ac:chgData name="Ioana Vasiliu (2017455)" userId="S::2017455@student.uwtsd.ac.uk::01b38e56-b3ff-459e-ad89-2ed3d22187d8" providerId="AD" clId="Web-{33053A3D-7B60-EB03-2AF7-E5F8DC4A8F83}" dt="2022-06-25T20:46:14.795" v="1230"/>
          <ac:spMkLst>
            <pc:docMk/>
            <pc:sldMk cId="4212250893" sldId="260"/>
            <ac:spMk id="1263" creationId="{475F11A2-8C95-8488-535D-18E6126FCA70}"/>
          </ac:spMkLst>
        </pc:spChg>
        <pc:spChg chg="add mod ord">
          <ac:chgData name="Ioana Vasiliu (2017455)" userId="S::2017455@student.uwtsd.ac.uk::01b38e56-b3ff-459e-ad89-2ed3d22187d8" providerId="AD" clId="Web-{33053A3D-7B60-EB03-2AF7-E5F8DC4A8F83}" dt="2022-06-25T20:58:30.517" v="1308" actId="20577"/>
          <ac:spMkLst>
            <pc:docMk/>
            <pc:sldMk cId="4212250893" sldId="260"/>
            <ac:spMk id="1271" creationId="{41D08BF1-3CFC-45C6-34A6-2DD2F96E043D}"/>
          </ac:spMkLst>
        </pc:spChg>
        <pc:spChg chg="add del">
          <ac:chgData name="Ioana Vasiliu (2017455)" userId="S::2017455@student.uwtsd.ac.uk::01b38e56-b3ff-459e-ad89-2ed3d22187d8" providerId="AD" clId="Web-{33053A3D-7B60-EB03-2AF7-E5F8DC4A8F83}" dt="2022-06-25T20:55:16.442" v="1296"/>
          <ac:spMkLst>
            <pc:docMk/>
            <pc:sldMk cId="4212250893" sldId="260"/>
            <ac:spMk id="1276" creationId="{B670DBD5-770C-4383-9F54-5B86E86BD5BB}"/>
          </ac:spMkLst>
        </pc:spChg>
        <pc:spChg chg="add del">
          <ac:chgData name="Ioana Vasiliu (2017455)" userId="S::2017455@student.uwtsd.ac.uk::01b38e56-b3ff-459e-ad89-2ed3d22187d8" providerId="AD" clId="Web-{33053A3D-7B60-EB03-2AF7-E5F8DC4A8F83}" dt="2022-06-25T20:55:16.442" v="1295"/>
          <ac:spMkLst>
            <pc:docMk/>
            <pc:sldMk cId="4212250893" sldId="260"/>
            <ac:spMk id="1281" creationId="{2C61293E-6EBE-43EF-A52C-9BEBFD7679D4}"/>
          </ac:spMkLst>
        </pc:spChg>
        <pc:spChg chg="add del">
          <ac:chgData name="Ioana Vasiliu (2017455)" userId="S::2017455@student.uwtsd.ac.uk::01b38e56-b3ff-459e-ad89-2ed3d22187d8" providerId="AD" clId="Web-{33053A3D-7B60-EB03-2AF7-E5F8DC4A8F83}" dt="2022-06-25T20:55:16.442" v="1295"/>
          <ac:spMkLst>
            <pc:docMk/>
            <pc:sldMk cId="4212250893" sldId="260"/>
            <ac:spMk id="1283" creationId="{21540236-BFD5-4A9D-8840-4703E7F76825}"/>
          </ac:spMkLst>
        </pc:spChg>
        <pc:spChg chg="add del">
          <ac:chgData name="Ioana Vasiliu (2017455)" userId="S::2017455@student.uwtsd.ac.uk::01b38e56-b3ff-459e-ad89-2ed3d22187d8" providerId="AD" clId="Web-{33053A3D-7B60-EB03-2AF7-E5F8DC4A8F83}" dt="2022-06-25T20:57:38.417" v="1306"/>
          <ac:spMkLst>
            <pc:docMk/>
            <pc:sldMk cId="4212250893" sldId="260"/>
            <ac:spMk id="1285" creationId="{B670DBD5-770C-4383-9F54-5B86E86BD5BB}"/>
          </ac:spMkLst>
        </pc:spChg>
        <pc:spChg chg="add del">
          <ac:chgData name="Ioana Vasiliu (2017455)" userId="S::2017455@student.uwtsd.ac.uk::01b38e56-b3ff-459e-ad89-2ed3d22187d8" providerId="AD" clId="Web-{33053A3D-7B60-EB03-2AF7-E5F8DC4A8F83}" dt="2022-06-25T20:56:46.368" v="1299"/>
          <ac:spMkLst>
            <pc:docMk/>
            <pc:sldMk cId="4212250893" sldId="260"/>
            <ac:spMk id="1290" creationId="{C7FA33FF-088D-4F16-95A2-2C64D353DEA8}"/>
          </ac:spMkLst>
        </pc:spChg>
        <pc:spChg chg="add del">
          <ac:chgData name="Ioana Vasiliu (2017455)" userId="S::2017455@student.uwtsd.ac.uk::01b38e56-b3ff-459e-ad89-2ed3d22187d8" providerId="AD" clId="Web-{33053A3D-7B60-EB03-2AF7-E5F8DC4A8F83}" dt="2022-06-25T20:56:46.368" v="1299"/>
          <ac:spMkLst>
            <pc:docMk/>
            <pc:sldMk cId="4212250893" sldId="260"/>
            <ac:spMk id="1292" creationId="{A376EFB1-01CF-419F-ABF1-2AF02BBFCBD1}"/>
          </ac:spMkLst>
        </pc:spChg>
        <pc:spChg chg="add del">
          <ac:chgData name="Ioana Vasiliu (2017455)" userId="S::2017455@student.uwtsd.ac.uk::01b38e56-b3ff-459e-ad89-2ed3d22187d8" providerId="AD" clId="Web-{33053A3D-7B60-EB03-2AF7-E5F8DC4A8F83}" dt="2022-06-25T20:56:46.368" v="1299"/>
          <ac:spMkLst>
            <pc:docMk/>
            <pc:sldMk cId="4212250893" sldId="260"/>
            <ac:spMk id="1294" creationId="{FF9DEA15-78BD-4750-AA18-B9F28A6D5AB8}"/>
          </ac:spMkLst>
        </pc:spChg>
        <pc:spChg chg="add del">
          <ac:chgData name="Ioana Vasiliu (2017455)" userId="S::2017455@student.uwtsd.ac.uk::01b38e56-b3ff-459e-ad89-2ed3d22187d8" providerId="AD" clId="Web-{33053A3D-7B60-EB03-2AF7-E5F8DC4A8F83}" dt="2022-06-25T20:57:01.540" v="1301"/>
          <ac:spMkLst>
            <pc:docMk/>
            <pc:sldMk cId="4212250893" sldId="260"/>
            <ac:spMk id="1296" creationId="{B670DBD5-770C-4383-9F54-5B86E86BD5BB}"/>
          </ac:spMkLst>
        </pc:spChg>
        <pc:spChg chg="add del">
          <ac:chgData name="Ioana Vasiliu (2017455)" userId="S::2017455@student.uwtsd.ac.uk::01b38e56-b3ff-459e-ad89-2ed3d22187d8" providerId="AD" clId="Web-{33053A3D-7B60-EB03-2AF7-E5F8DC4A8F83}" dt="2022-06-25T20:57:29.745" v="1303"/>
          <ac:spMkLst>
            <pc:docMk/>
            <pc:sldMk cId="4212250893" sldId="260"/>
            <ac:spMk id="1298" creationId="{6EBF06A5-4173-45DE-87B1-0791E098A374}"/>
          </ac:spMkLst>
        </pc:spChg>
        <pc:spChg chg="add del">
          <ac:chgData name="Ioana Vasiliu (2017455)" userId="S::2017455@student.uwtsd.ac.uk::01b38e56-b3ff-459e-ad89-2ed3d22187d8" providerId="AD" clId="Web-{33053A3D-7B60-EB03-2AF7-E5F8DC4A8F83}" dt="2022-06-25T20:57:29.745" v="1303"/>
          <ac:spMkLst>
            <pc:docMk/>
            <pc:sldMk cId="4212250893" sldId="260"/>
            <ac:spMk id="1299" creationId="{206E9F47-DC46-4A02-B5DB-26B56C39C979}"/>
          </ac:spMkLst>
        </pc:spChg>
        <pc:spChg chg="add del">
          <ac:chgData name="Ioana Vasiliu (2017455)" userId="S::2017455@student.uwtsd.ac.uk::01b38e56-b3ff-459e-ad89-2ed3d22187d8" providerId="AD" clId="Web-{33053A3D-7B60-EB03-2AF7-E5F8DC4A8F83}" dt="2022-06-25T20:57:38.370" v="1305"/>
          <ac:spMkLst>
            <pc:docMk/>
            <pc:sldMk cId="4212250893" sldId="260"/>
            <ac:spMk id="1301" creationId="{56C20283-73E0-40EC-8AD8-057F581F64C2}"/>
          </ac:spMkLst>
        </pc:spChg>
        <pc:spChg chg="add del">
          <ac:chgData name="Ioana Vasiliu (2017455)" userId="S::2017455@student.uwtsd.ac.uk::01b38e56-b3ff-459e-ad89-2ed3d22187d8" providerId="AD" clId="Web-{33053A3D-7B60-EB03-2AF7-E5F8DC4A8F83}" dt="2022-06-25T20:57:38.370" v="1305"/>
          <ac:spMkLst>
            <pc:docMk/>
            <pc:sldMk cId="4212250893" sldId="260"/>
            <ac:spMk id="1302" creationId="{3FCC729B-E528-40C3-82D3-BA4375575E87}"/>
          </ac:spMkLst>
        </pc:spChg>
        <pc:spChg chg="add del">
          <ac:chgData name="Ioana Vasiliu (2017455)" userId="S::2017455@student.uwtsd.ac.uk::01b38e56-b3ff-459e-ad89-2ed3d22187d8" providerId="AD" clId="Web-{33053A3D-7B60-EB03-2AF7-E5F8DC4A8F83}" dt="2022-06-25T20:57:38.370" v="1305"/>
          <ac:spMkLst>
            <pc:docMk/>
            <pc:sldMk cId="4212250893" sldId="260"/>
            <ac:spMk id="1303" creationId="{58F1FB8D-1842-4A04-998D-6CF047AB2790}"/>
          </ac:spMkLst>
        </pc:spChg>
        <pc:spChg chg="add del">
          <ac:chgData name="Ioana Vasiliu (2017455)" userId="S::2017455@student.uwtsd.ac.uk::01b38e56-b3ff-459e-ad89-2ed3d22187d8" providerId="AD" clId="Web-{33053A3D-7B60-EB03-2AF7-E5F8DC4A8F83}" dt="2022-06-25T21:05:08.661" v="1338"/>
          <ac:spMkLst>
            <pc:docMk/>
            <pc:sldMk cId="4212250893" sldId="260"/>
            <ac:spMk id="1305" creationId="{87A9A6A7-E39F-4FDE-84E7-DF614CAD5F5C}"/>
          </ac:spMkLst>
        </pc:spChg>
        <pc:spChg chg="add del">
          <ac:chgData name="Ioana Vasiliu (2017455)" userId="S::2017455@student.uwtsd.ac.uk::01b38e56-b3ff-459e-ad89-2ed3d22187d8" providerId="AD" clId="Web-{33053A3D-7B60-EB03-2AF7-E5F8DC4A8F83}" dt="2022-06-25T21:05:08.661" v="1338"/>
          <ac:spMkLst>
            <pc:docMk/>
            <pc:sldMk cId="4212250893" sldId="260"/>
            <ac:spMk id="1306" creationId="{1EFB6BDD-6CEB-4245-A31D-D56E4BEB0FDC}"/>
          </ac:spMkLst>
        </pc:spChg>
        <pc:graphicFrameChg chg="add mod ord modGraphic">
          <ac:chgData name="Ioana Vasiliu (2017455)" userId="S::2017455@student.uwtsd.ac.uk::01b38e56-b3ff-459e-ad89-2ed3d22187d8" providerId="AD" clId="Web-{33053A3D-7B60-EB03-2AF7-E5F8DC4A8F83}" dt="2022-06-25T20:58:10.793" v="1307"/>
          <ac:graphicFrameMkLst>
            <pc:docMk/>
            <pc:sldMk cId="4212250893" sldId="260"/>
            <ac:graphicFrameMk id="6" creationId="{15D684E5-C4DF-71EB-0BCF-39FB25543750}"/>
          </ac:graphicFrameMkLst>
        </pc:graphicFrameChg>
        <pc:picChg chg="add del">
          <ac:chgData name="Ioana Vasiliu (2017455)" userId="S::2017455@student.uwtsd.ac.uk::01b38e56-b3ff-459e-ad89-2ed3d22187d8" providerId="AD" clId="Web-{33053A3D-7B60-EB03-2AF7-E5F8DC4A8F83}" dt="2022-06-25T18:06:58.056" v="807"/>
          <ac:picMkLst>
            <pc:docMk/>
            <pc:sldMk cId="4212250893" sldId="260"/>
            <ac:picMk id="826" creationId="{EF293BCD-55CC-0033-6C06-077493409E03}"/>
          </ac:picMkLst>
        </pc:picChg>
        <pc:picChg chg="add mod">
          <ac:chgData name="Ioana Vasiliu (2017455)" userId="S::2017455@student.uwtsd.ac.uk::01b38e56-b3ff-459e-ad89-2ed3d22187d8" providerId="AD" clId="Web-{33053A3D-7B60-EB03-2AF7-E5F8DC4A8F83}" dt="2022-06-25T18:11:29.031" v="826" actId="1076"/>
          <ac:picMkLst>
            <pc:docMk/>
            <pc:sldMk cId="4212250893" sldId="260"/>
            <ac:picMk id="1075" creationId="{EE773B00-1CCD-E01D-4D59-2AB860D5ACAB}"/>
          </ac:picMkLst>
        </pc:picChg>
        <pc:picChg chg="add del">
          <ac:chgData name="Ioana Vasiliu (2017455)" userId="S::2017455@student.uwtsd.ac.uk::01b38e56-b3ff-459e-ad89-2ed3d22187d8" providerId="AD" clId="Web-{33053A3D-7B60-EB03-2AF7-E5F8DC4A8F83}" dt="2022-06-25T20:39:06.326" v="1192"/>
          <ac:picMkLst>
            <pc:docMk/>
            <pc:sldMk cId="4212250893" sldId="260"/>
            <ac:picMk id="1097" creationId="{4A599609-F5C2-4A0B-A992-913F814A631A}"/>
          </ac:picMkLst>
        </pc:picChg>
        <pc:picChg chg="add mod ord">
          <ac:chgData name="Ioana Vasiliu (2017455)" userId="S::2017455@student.uwtsd.ac.uk::01b38e56-b3ff-459e-ad89-2ed3d22187d8" providerId="AD" clId="Web-{33053A3D-7B60-EB03-2AF7-E5F8DC4A8F83}" dt="2022-06-25T20:57:38.417" v="1306"/>
          <ac:picMkLst>
            <pc:docMk/>
            <pc:sldMk cId="4212250893" sldId="260"/>
            <ac:picMk id="1226" creationId="{D593530D-9447-23B2-C617-152BD7243674}"/>
          </ac:picMkLst>
        </pc:picChg>
        <pc:cxnChg chg="add del">
          <ac:chgData name="Ioana Vasiliu (2017455)" userId="S::2017455@student.uwtsd.ac.uk::01b38e56-b3ff-459e-ad89-2ed3d22187d8" providerId="AD" clId="Web-{33053A3D-7B60-EB03-2AF7-E5F8DC4A8F83}" dt="2022-06-25T18:06:58.056" v="807"/>
          <ac:cxnSpMkLst>
            <pc:docMk/>
            <pc:sldMk cId="4212250893" sldId="260"/>
            <ac:cxnSpMk id="832" creationId="{67182200-4859-4C8D-BCBB-55B245C28BA3}"/>
          </ac:cxnSpMkLst>
        </pc:cxnChg>
        <pc:cxnChg chg="add del">
          <ac:chgData name="Ioana Vasiliu (2017455)" userId="S::2017455@student.uwtsd.ac.uk::01b38e56-b3ff-459e-ad89-2ed3d22187d8" providerId="AD" clId="Web-{33053A3D-7B60-EB03-2AF7-E5F8DC4A8F83}" dt="2022-06-25T20:44:15.681" v="1213"/>
          <ac:cxnSpMkLst>
            <pc:docMk/>
            <pc:sldMk cId="4212250893" sldId="260"/>
            <ac:cxnSpMk id="1238" creationId="{67182200-4859-4C8D-BCBB-55B245C28BA3}"/>
          </ac:cxnSpMkLst>
        </pc:cxnChg>
      </pc:sldChg>
      <pc:sldChg chg="addSp modSp new mod modTransition modClrScheme chgLayout">
        <pc:chgData name="Ioana Vasiliu (2017455)" userId="S::2017455@student.uwtsd.ac.uk::01b38e56-b3ff-459e-ad89-2ed3d22187d8" providerId="AD" clId="Web-{33053A3D-7B60-EB03-2AF7-E5F8DC4A8F83}" dt="2022-06-25T21:05:08.661" v="1338"/>
        <pc:sldMkLst>
          <pc:docMk/>
          <pc:sldMk cId="2905318757" sldId="261"/>
        </pc:sldMkLst>
        <pc:picChg chg="add mod">
          <ac:chgData name="Ioana Vasiliu (2017455)" userId="S::2017455@student.uwtsd.ac.uk::01b38e56-b3ff-459e-ad89-2ed3d22187d8" providerId="AD" clId="Web-{33053A3D-7B60-EB03-2AF7-E5F8DC4A8F83}" dt="2022-06-25T19:00:33.408" v="1101" actId="14100"/>
          <ac:picMkLst>
            <pc:docMk/>
            <pc:sldMk cId="2905318757" sldId="261"/>
            <ac:picMk id="2" creationId="{45778DBA-2808-CCD4-9EB5-8A85D1EC6FA8}"/>
          </ac:picMkLst>
        </pc:picChg>
      </pc:sldChg>
      <pc:sldChg chg="addSp delSp modSp new mod modTransition modClrScheme modShow chgLayout">
        <pc:chgData name="Ioana Vasiliu (2017455)" userId="S::2017455@student.uwtsd.ac.uk::01b38e56-b3ff-459e-ad89-2ed3d22187d8" providerId="AD" clId="Web-{33053A3D-7B60-EB03-2AF7-E5F8DC4A8F83}" dt="2022-06-25T21:05:08.661" v="1338"/>
        <pc:sldMkLst>
          <pc:docMk/>
          <pc:sldMk cId="1473103261" sldId="262"/>
        </pc:sldMkLst>
        <pc:spChg chg="add mod">
          <ac:chgData name="Ioana Vasiliu (2017455)" userId="S::2017455@student.uwtsd.ac.uk::01b38e56-b3ff-459e-ad89-2ed3d22187d8" providerId="AD" clId="Web-{33053A3D-7B60-EB03-2AF7-E5F8DC4A8F83}" dt="2022-06-25T18:23:09.317" v="897"/>
          <ac:spMkLst>
            <pc:docMk/>
            <pc:sldMk cId="1473103261" sldId="262"/>
            <ac:spMk id="2" creationId="{8F363ACC-F530-5A14-E5D1-7FE987D695E2}"/>
          </ac:spMkLst>
        </pc:spChg>
        <pc:spChg chg="add del mod ord">
          <ac:chgData name="Ioana Vasiliu (2017455)" userId="S::2017455@student.uwtsd.ac.uk::01b38e56-b3ff-459e-ad89-2ed3d22187d8" providerId="AD" clId="Web-{33053A3D-7B60-EB03-2AF7-E5F8DC4A8F83}" dt="2022-06-25T18:19:35.722" v="864"/>
          <ac:spMkLst>
            <pc:docMk/>
            <pc:sldMk cId="1473103261" sldId="262"/>
            <ac:spMk id="3" creationId="{EDF25E0D-8D41-F3F7-57EF-7010EB342941}"/>
          </ac:spMkLst>
        </pc:spChg>
        <pc:spChg chg="add mod">
          <ac:chgData name="Ioana Vasiliu (2017455)" userId="S::2017455@student.uwtsd.ac.uk::01b38e56-b3ff-459e-ad89-2ed3d22187d8" providerId="AD" clId="Web-{33053A3D-7B60-EB03-2AF7-E5F8DC4A8F83}" dt="2022-06-25T20:34:43.609" v="1165" actId="1076"/>
          <ac:spMkLst>
            <pc:docMk/>
            <pc:sldMk cId="1473103261" sldId="262"/>
            <ac:spMk id="4" creationId="{93BE7E55-DC12-74ED-6BC5-68D9610E4260}"/>
          </ac:spMkLst>
        </pc:spChg>
        <pc:spChg chg="add del mod">
          <ac:chgData name="Ioana Vasiliu (2017455)" userId="S::2017455@student.uwtsd.ac.uk::01b38e56-b3ff-459e-ad89-2ed3d22187d8" providerId="AD" clId="Web-{33053A3D-7B60-EB03-2AF7-E5F8DC4A8F83}" dt="2022-06-25T18:20:26.790" v="875"/>
          <ac:spMkLst>
            <pc:docMk/>
            <pc:sldMk cId="1473103261" sldId="262"/>
            <ac:spMk id="5" creationId="{55DD0F76-121D-5E72-08AD-028C08F36F72}"/>
          </ac:spMkLst>
        </pc:spChg>
        <pc:spChg chg="add del">
          <ac:chgData name="Ioana Vasiliu (2017455)" userId="S::2017455@student.uwtsd.ac.uk::01b38e56-b3ff-459e-ad89-2ed3d22187d8" providerId="AD" clId="Web-{33053A3D-7B60-EB03-2AF7-E5F8DC4A8F83}" dt="2022-06-25T18:20:48.215" v="877"/>
          <ac:spMkLst>
            <pc:docMk/>
            <pc:sldMk cId="1473103261" sldId="262"/>
            <ac:spMk id="6" creationId="{7257FBED-51F8-3BE6-1236-5316E24CDC23}"/>
          </ac:spMkLst>
        </pc:spChg>
        <pc:spChg chg="add mod">
          <ac:chgData name="Ioana Vasiliu (2017455)" userId="S::2017455@student.uwtsd.ac.uk::01b38e56-b3ff-459e-ad89-2ed3d22187d8" providerId="AD" clId="Web-{33053A3D-7B60-EB03-2AF7-E5F8DC4A8F83}" dt="2022-06-25T18:23:19.192" v="898"/>
          <ac:spMkLst>
            <pc:docMk/>
            <pc:sldMk cId="1473103261" sldId="262"/>
            <ac:spMk id="7" creationId="{C2889B66-D7A9-CBBA-2CAD-0829CCA09654}"/>
          </ac:spMkLst>
        </pc:spChg>
        <pc:spChg chg="add mod">
          <ac:chgData name="Ioana Vasiliu (2017455)" userId="S::2017455@student.uwtsd.ac.uk::01b38e56-b3ff-459e-ad89-2ed3d22187d8" providerId="AD" clId="Web-{33053A3D-7B60-EB03-2AF7-E5F8DC4A8F83}" dt="2022-06-25T20:25:57.229" v="1119" actId="20577"/>
          <ac:spMkLst>
            <pc:docMk/>
            <pc:sldMk cId="1473103261" sldId="262"/>
            <ac:spMk id="8" creationId="{3A18AF4A-D584-E482-C67D-52C7C932AD95}"/>
          </ac:spMkLst>
        </pc:spChg>
        <pc:spChg chg="add mod">
          <ac:chgData name="Ioana Vasiliu (2017455)" userId="S::2017455@student.uwtsd.ac.uk::01b38e56-b3ff-459e-ad89-2ed3d22187d8" providerId="AD" clId="Web-{33053A3D-7B60-EB03-2AF7-E5F8DC4A8F83}" dt="2022-06-25T20:25:52.697" v="1118" actId="20577"/>
          <ac:spMkLst>
            <pc:docMk/>
            <pc:sldMk cId="1473103261" sldId="262"/>
            <ac:spMk id="9" creationId="{17E5569F-8352-3A2E-6CBE-CD5889442F83}"/>
          </ac:spMkLst>
        </pc:spChg>
        <pc:spChg chg="add mod">
          <ac:chgData name="Ioana Vasiliu (2017455)" userId="S::2017455@student.uwtsd.ac.uk::01b38e56-b3ff-459e-ad89-2ed3d22187d8" providerId="AD" clId="Web-{33053A3D-7B60-EB03-2AF7-E5F8DC4A8F83}" dt="2022-06-25T20:25:48.088" v="1117" actId="20577"/>
          <ac:spMkLst>
            <pc:docMk/>
            <pc:sldMk cId="1473103261" sldId="262"/>
            <ac:spMk id="10" creationId="{1432DA6F-A6A6-3705-56C8-E56967378785}"/>
          </ac:spMkLst>
        </pc:spChg>
        <pc:spChg chg="add mod">
          <ac:chgData name="Ioana Vasiliu (2017455)" userId="S::2017455@student.uwtsd.ac.uk::01b38e56-b3ff-459e-ad89-2ed3d22187d8" providerId="AD" clId="Web-{33053A3D-7B60-EB03-2AF7-E5F8DC4A8F83}" dt="2022-06-25T20:25:43.369" v="1116" actId="20577"/>
          <ac:spMkLst>
            <pc:docMk/>
            <pc:sldMk cId="1473103261" sldId="262"/>
            <ac:spMk id="11" creationId="{F2FE9128-7D21-515B-0377-CD947CA32867}"/>
          </ac:spMkLst>
        </pc:spChg>
        <pc:spChg chg="add del mod">
          <ac:chgData name="Ioana Vasiliu (2017455)" userId="S::2017455@student.uwtsd.ac.uk::01b38e56-b3ff-459e-ad89-2ed3d22187d8" providerId="AD" clId="Web-{33053A3D-7B60-EB03-2AF7-E5F8DC4A8F83}" dt="2022-06-25T18:28:51.157" v="958"/>
          <ac:spMkLst>
            <pc:docMk/>
            <pc:sldMk cId="1473103261" sldId="262"/>
            <ac:spMk id="13" creationId="{B94E71AE-A5FD-BB24-F4C8-921A2C02E1A3}"/>
          </ac:spMkLst>
        </pc:spChg>
        <pc:spChg chg="add mod">
          <ac:chgData name="Ioana Vasiliu (2017455)" userId="S::2017455@student.uwtsd.ac.uk::01b38e56-b3ff-459e-ad89-2ed3d22187d8" providerId="AD" clId="Web-{33053A3D-7B60-EB03-2AF7-E5F8DC4A8F83}" dt="2022-06-25T20:29:29.518" v="1146" actId="20577"/>
          <ac:spMkLst>
            <pc:docMk/>
            <pc:sldMk cId="1473103261" sldId="262"/>
            <ac:spMk id="14" creationId="{664026B1-2EE5-A052-85AF-9410E5B97158}"/>
          </ac:spMkLst>
        </pc:spChg>
        <pc:spChg chg="add mod">
          <ac:chgData name="Ioana Vasiliu (2017455)" userId="S::2017455@student.uwtsd.ac.uk::01b38e56-b3ff-459e-ad89-2ed3d22187d8" providerId="AD" clId="Web-{33053A3D-7B60-EB03-2AF7-E5F8DC4A8F83}" dt="2022-06-25T20:26:56.934" v="1125" actId="20577"/>
          <ac:spMkLst>
            <pc:docMk/>
            <pc:sldMk cId="1473103261" sldId="262"/>
            <ac:spMk id="15" creationId="{7346E3F4-3F00-377D-FF6E-E20675AA5216}"/>
          </ac:spMkLst>
        </pc:spChg>
        <pc:spChg chg="add mod">
          <ac:chgData name="Ioana Vasiliu (2017455)" userId="S::2017455@student.uwtsd.ac.uk::01b38e56-b3ff-459e-ad89-2ed3d22187d8" providerId="AD" clId="Web-{33053A3D-7B60-EB03-2AF7-E5F8DC4A8F83}" dt="2022-06-25T20:27:09.075" v="1128" actId="20577"/>
          <ac:spMkLst>
            <pc:docMk/>
            <pc:sldMk cId="1473103261" sldId="262"/>
            <ac:spMk id="16" creationId="{C5D42A3A-CCFB-7535-AA3A-F4DD82FE80F4}"/>
          </ac:spMkLst>
        </pc:spChg>
        <pc:spChg chg="add del mod">
          <ac:chgData name="Ioana Vasiliu (2017455)" userId="S::2017455@student.uwtsd.ac.uk::01b38e56-b3ff-459e-ad89-2ed3d22187d8" providerId="AD" clId="Web-{33053A3D-7B60-EB03-2AF7-E5F8DC4A8F83}" dt="2022-06-25T20:28:46.907" v="1140"/>
          <ac:spMkLst>
            <pc:docMk/>
            <pc:sldMk cId="1473103261" sldId="262"/>
            <ac:spMk id="224" creationId="{57C29568-D688-ED82-2D2C-155757124D54}"/>
          </ac:spMkLst>
        </pc:spChg>
        <pc:spChg chg="add mod">
          <ac:chgData name="Ioana Vasiliu (2017455)" userId="S::2017455@student.uwtsd.ac.uk::01b38e56-b3ff-459e-ad89-2ed3d22187d8" providerId="AD" clId="Web-{33053A3D-7B60-EB03-2AF7-E5F8DC4A8F83}" dt="2022-06-25T20:35:10.704" v="1167"/>
          <ac:spMkLst>
            <pc:docMk/>
            <pc:sldMk cId="1473103261" sldId="262"/>
            <ac:spMk id="225" creationId="{810A01B8-7AE2-4655-A196-E77EF6A3D51F}"/>
          </ac:spMkLst>
        </pc:spChg>
        <pc:graphicFrameChg chg="add mod modGraphic">
          <ac:chgData name="Ioana Vasiliu (2017455)" userId="S::2017455@student.uwtsd.ac.uk::01b38e56-b3ff-459e-ad89-2ed3d22187d8" providerId="AD" clId="Web-{33053A3D-7B60-EB03-2AF7-E5F8DC4A8F83}" dt="2022-06-25T20:32:02.837" v="1156"/>
          <ac:graphicFrameMkLst>
            <pc:docMk/>
            <pc:sldMk cId="1473103261" sldId="262"/>
            <ac:graphicFrameMk id="3" creationId="{77390AFB-72DD-5740-2006-83374D01A2E1}"/>
          </ac:graphicFrameMkLst>
        </pc:graphicFrameChg>
        <pc:graphicFrameChg chg="add mod modGraphic">
          <ac:chgData name="Ioana Vasiliu (2017455)" userId="S::2017455@student.uwtsd.ac.uk::01b38e56-b3ff-459e-ad89-2ed3d22187d8" providerId="AD" clId="Web-{33053A3D-7B60-EB03-2AF7-E5F8DC4A8F83}" dt="2022-06-25T20:32:19.728" v="1158"/>
          <ac:graphicFrameMkLst>
            <pc:docMk/>
            <pc:sldMk cId="1473103261" sldId="262"/>
            <ac:graphicFrameMk id="151" creationId="{D495883A-5327-663C-65A3-A9FD379905DF}"/>
          </ac:graphicFrameMkLst>
        </pc:graphicFrameChg>
        <pc:picChg chg="add mod">
          <ac:chgData name="Ioana Vasiliu (2017455)" userId="S::2017455@student.uwtsd.ac.uk::01b38e56-b3ff-459e-ad89-2ed3d22187d8" providerId="AD" clId="Web-{33053A3D-7B60-EB03-2AF7-E5F8DC4A8F83}" dt="2022-06-25T20:34:37.202" v="1164" actId="1076"/>
          <ac:picMkLst>
            <pc:docMk/>
            <pc:sldMk cId="1473103261" sldId="262"/>
            <ac:picMk id="310" creationId="{6244C831-5EC7-023E-EADF-19E9524C9DB5}"/>
          </ac:picMkLst>
        </pc:picChg>
        <pc:cxnChg chg="add del mod">
          <ac:chgData name="Ioana Vasiliu (2017455)" userId="S::2017455@student.uwtsd.ac.uk::01b38e56-b3ff-459e-ad89-2ed3d22187d8" providerId="AD" clId="Web-{33053A3D-7B60-EB03-2AF7-E5F8DC4A8F83}" dt="2022-06-25T18:27:56.578" v="954"/>
          <ac:cxnSpMkLst>
            <pc:docMk/>
            <pc:sldMk cId="1473103261" sldId="262"/>
            <ac:cxnSpMk id="12" creationId="{3F77B143-35C5-5399-60B9-F9ED62AEDF93}"/>
          </ac:cxnSpMkLst>
        </pc:cxnChg>
      </pc:sldChg>
      <pc:sldChg chg="add mod replId modTransition modClrScheme chgLayout">
        <pc:chgData name="Ioana Vasiliu (2017455)" userId="S::2017455@student.uwtsd.ac.uk::01b38e56-b3ff-459e-ad89-2ed3d22187d8" providerId="AD" clId="Web-{33053A3D-7B60-EB03-2AF7-E5F8DC4A8F83}" dt="2022-06-25T21:05:08.661" v="1338"/>
        <pc:sldMkLst>
          <pc:docMk/>
          <pc:sldMk cId="649782623" sldId="263"/>
        </pc:sldMkLst>
      </pc:sldChg>
      <pc:sldChg chg="addSp delSp modSp new mod setBg modClrScheme delDesignElem chgLayout">
        <pc:chgData name="Ioana Vasiliu (2017455)" userId="S::2017455@student.uwtsd.ac.uk::01b38e56-b3ff-459e-ad89-2ed3d22187d8" providerId="AD" clId="Web-{33053A3D-7B60-EB03-2AF7-E5F8DC4A8F83}" dt="2022-06-25T21:05:08.661" v="1338"/>
        <pc:sldMkLst>
          <pc:docMk/>
          <pc:sldMk cId="1298379661" sldId="264"/>
        </pc:sldMkLst>
        <pc:spChg chg="mod ord">
          <ac:chgData name="Ioana Vasiliu (2017455)" userId="S::2017455@student.uwtsd.ac.uk::01b38e56-b3ff-459e-ad89-2ed3d22187d8" providerId="AD" clId="Web-{33053A3D-7B60-EB03-2AF7-E5F8DC4A8F83}" dt="2022-06-25T21:05:08.661" v="1338"/>
          <ac:spMkLst>
            <pc:docMk/>
            <pc:sldMk cId="1298379661" sldId="264"/>
            <ac:spMk id="2" creationId="{E2AB92EF-4408-1B6F-CDDF-FC87E0752AC5}"/>
          </ac:spMkLst>
        </pc:spChg>
        <pc:spChg chg="mod ord">
          <ac:chgData name="Ioana Vasiliu (2017455)" userId="S::2017455@student.uwtsd.ac.uk::01b38e56-b3ff-459e-ad89-2ed3d22187d8" providerId="AD" clId="Web-{33053A3D-7B60-EB03-2AF7-E5F8DC4A8F83}" dt="2022-06-25T21:05:08.661" v="1338"/>
          <ac:spMkLst>
            <pc:docMk/>
            <pc:sldMk cId="1298379661" sldId="264"/>
            <ac:spMk id="3" creationId="{B685663B-A610-A47C-0BC9-13839A840373}"/>
          </ac:spMkLst>
        </pc:spChg>
        <pc:spChg chg="add del">
          <ac:chgData name="Ioana Vasiliu (2017455)" userId="S::2017455@student.uwtsd.ac.uk::01b38e56-b3ff-459e-ad89-2ed3d22187d8" providerId="AD" clId="Web-{33053A3D-7B60-EB03-2AF7-E5F8DC4A8F83}" dt="2022-06-25T18:56:22.433" v="1082"/>
          <ac:spMkLst>
            <pc:docMk/>
            <pc:sldMk cId="1298379661" sldId="264"/>
            <ac:spMk id="8" creationId="{5DB23C2B-2054-4D8B-9E98-9190F8E05EAD}"/>
          </ac:spMkLst>
        </pc:spChg>
        <pc:spChg chg="add del">
          <ac:chgData name="Ioana Vasiliu (2017455)" userId="S::2017455@student.uwtsd.ac.uk::01b38e56-b3ff-459e-ad89-2ed3d22187d8" providerId="AD" clId="Web-{33053A3D-7B60-EB03-2AF7-E5F8DC4A8F83}" dt="2022-06-25T18:56:22.433" v="1082"/>
          <ac:spMkLst>
            <pc:docMk/>
            <pc:sldMk cId="1298379661" sldId="264"/>
            <ac:spMk id="10" creationId="{8797B5BC-9873-45F9-97D6-298FB5AF08FF}"/>
          </ac:spMkLst>
        </pc:spChg>
        <pc:spChg chg="add del">
          <ac:chgData name="Ioana Vasiliu (2017455)" userId="S::2017455@student.uwtsd.ac.uk::01b38e56-b3ff-459e-ad89-2ed3d22187d8" providerId="AD" clId="Web-{33053A3D-7B60-EB03-2AF7-E5F8DC4A8F83}" dt="2022-06-25T18:56:22.433" v="1082"/>
          <ac:spMkLst>
            <pc:docMk/>
            <pc:sldMk cId="1298379661" sldId="264"/>
            <ac:spMk id="12" creationId="{665C2FCD-09A4-4B4B-AA73-F330DFE91799}"/>
          </ac:spMkLst>
        </pc:spChg>
        <pc:spChg chg="add del">
          <ac:chgData name="Ioana Vasiliu (2017455)" userId="S::2017455@student.uwtsd.ac.uk::01b38e56-b3ff-459e-ad89-2ed3d22187d8" providerId="AD" clId="Web-{33053A3D-7B60-EB03-2AF7-E5F8DC4A8F83}" dt="2022-06-25T20:33:16.762" v="1162"/>
          <ac:spMkLst>
            <pc:docMk/>
            <pc:sldMk cId="1298379661" sldId="264"/>
            <ac:spMk id="14" creationId="{9B1ABF09-86CF-414E-88A5-2B84CC7232A9}"/>
          </ac:spMkLst>
        </pc:spChg>
        <pc:spChg chg="add del">
          <ac:chgData name="Ioana Vasiliu (2017455)" userId="S::2017455@student.uwtsd.ac.uk::01b38e56-b3ff-459e-ad89-2ed3d22187d8" providerId="AD" clId="Web-{33053A3D-7B60-EB03-2AF7-E5F8DC4A8F83}" dt="2022-06-25T20:33:16.762" v="1162"/>
          <ac:spMkLst>
            <pc:docMk/>
            <pc:sldMk cId="1298379661" sldId="264"/>
            <ac:spMk id="15" creationId="{29DC5A77-10C9-4ECF-B7EB-8D917F36A9EE}"/>
          </ac:spMkLst>
        </pc:spChg>
        <pc:spChg chg="add del">
          <ac:chgData name="Ioana Vasiliu (2017455)" userId="S::2017455@student.uwtsd.ac.uk::01b38e56-b3ff-459e-ad89-2ed3d22187d8" providerId="AD" clId="Web-{33053A3D-7B60-EB03-2AF7-E5F8DC4A8F83}" dt="2022-06-25T20:33:16.762" v="1162"/>
          <ac:spMkLst>
            <pc:docMk/>
            <pc:sldMk cId="1298379661" sldId="264"/>
            <ac:spMk id="16" creationId="{3FE91770-CDBB-4D24-94E5-AD484F36CE87}"/>
          </ac:spMkLst>
        </pc:spChg>
        <pc:spChg chg="add del">
          <ac:chgData name="Ioana Vasiliu (2017455)" userId="S::2017455@student.uwtsd.ac.uk::01b38e56-b3ff-459e-ad89-2ed3d22187d8" providerId="AD" clId="Web-{33053A3D-7B60-EB03-2AF7-E5F8DC4A8F83}" dt="2022-06-25T20:33:16.762" v="1162"/>
          <ac:spMkLst>
            <pc:docMk/>
            <pc:sldMk cId="1298379661" sldId="264"/>
            <ac:spMk id="17" creationId="{2FFE28B5-FB16-49A9-B851-3C35FAC0CACB}"/>
          </ac:spMkLst>
        </pc:spChg>
        <pc:spChg chg="add del">
          <ac:chgData name="Ioana Vasiliu (2017455)" userId="S::2017455@student.uwtsd.ac.uk::01b38e56-b3ff-459e-ad89-2ed3d22187d8" providerId="AD" clId="Web-{33053A3D-7B60-EB03-2AF7-E5F8DC4A8F83}" dt="2022-06-25T20:33:16.762" v="1162"/>
          <ac:spMkLst>
            <pc:docMk/>
            <pc:sldMk cId="1298379661" sldId="264"/>
            <ac:spMk id="18" creationId="{01014442-855A-4E0F-8D09-C314661A48B9}"/>
          </ac:spMkLst>
        </pc:spChg>
      </pc:sldChg>
      <pc:sldChg chg="addSp delSp modSp new mod setBg modClrScheme delDesignElem chgLayout">
        <pc:chgData name="Ioana Vasiliu (2017455)" userId="S::2017455@student.uwtsd.ac.uk::01b38e56-b3ff-459e-ad89-2ed3d22187d8" providerId="AD" clId="Web-{33053A3D-7B60-EB03-2AF7-E5F8DC4A8F83}" dt="2022-06-25T21:05:08.661" v="1338"/>
        <pc:sldMkLst>
          <pc:docMk/>
          <pc:sldMk cId="1562047616" sldId="265"/>
        </pc:sldMkLst>
        <pc:spChg chg="mod ord">
          <ac:chgData name="Ioana Vasiliu (2017455)" userId="S::2017455@student.uwtsd.ac.uk::01b38e56-b3ff-459e-ad89-2ed3d22187d8" providerId="AD" clId="Web-{33053A3D-7B60-EB03-2AF7-E5F8DC4A8F83}" dt="2022-06-25T21:05:08.661" v="1338"/>
          <ac:spMkLst>
            <pc:docMk/>
            <pc:sldMk cId="1562047616" sldId="265"/>
            <ac:spMk id="2" creationId="{A6FF9514-2802-3A92-379A-C6E47A1A50E1}"/>
          </ac:spMkLst>
        </pc:spChg>
        <pc:spChg chg="mod ord">
          <ac:chgData name="Ioana Vasiliu (2017455)" userId="S::2017455@student.uwtsd.ac.uk::01b38e56-b3ff-459e-ad89-2ed3d22187d8" providerId="AD" clId="Web-{33053A3D-7B60-EB03-2AF7-E5F8DC4A8F83}" dt="2022-06-25T21:05:08.661" v="1338"/>
          <ac:spMkLst>
            <pc:docMk/>
            <pc:sldMk cId="1562047616" sldId="265"/>
            <ac:spMk id="3" creationId="{F81FC7AE-068F-2D23-AD6C-2ADCA2B043A0}"/>
          </ac:spMkLst>
        </pc:spChg>
        <pc:spChg chg="add del">
          <ac:chgData name="Ioana Vasiliu (2017455)" userId="S::2017455@student.uwtsd.ac.uk::01b38e56-b3ff-459e-ad89-2ed3d22187d8" providerId="AD" clId="Web-{33053A3D-7B60-EB03-2AF7-E5F8DC4A8F83}" dt="2022-06-25T20:33:16.762" v="1162"/>
          <ac:spMkLst>
            <pc:docMk/>
            <pc:sldMk cId="1562047616" sldId="265"/>
            <ac:spMk id="8" creationId="{29DC5A77-10C9-4ECF-B7EB-8D917F36A9EE}"/>
          </ac:spMkLst>
        </pc:spChg>
        <pc:spChg chg="add del">
          <ac:chgData name="Ioana Vasiliu (2017455)" userId="S::2017455@student.uwtsd.ac.uk::01b38e56-b3ff-459e-ad89-2ed3d22187d8" providerId="AD" clId="Web-{33053A3D-7B60-EB03-2AF7-E5F8DC4A8F83}" dt="2022-06-25T20:33:16.762" v="1162"/>
          <ac:spMkLst>
            <pc:docMk/>
            <pc:sldMk cId="1562047616" sldId="265"/>
            <ac:spMk id="10" creationId="{2FFE28B5-FB16-49A9-B851-3C35FAC0CACB}"/>
          </ac:spMkLst>
        </pc:spChg>
        <pc:spChg chg="add del">
          <ac:chgData name="Ioana Vasiliu (2017455)" userId="S::2017455@student.uwtsd.ac.uk::01b38e56-b3ff-459e-ad89-2ed3d22187d8" providerId="AD" clId="Web-{33053A3D-7B60-EB03-2AF7-E5F8DC4A8F83}" dt="2022-06-25T20:33:16.762" v="1162"/>
          <ac:spMkLst>
            <pc:docMk/>
            <pc:sldMk cId="1562047616" sldId="265"/>
            <ac:spMk id="12" creationId="{01014442-855A-4E0F-8D09-C314661A48B9}"/>
          </ac:spMkLst>
        </pc:spChg>
        <pc:spChg chg="add del">
          <ac:chgData name="Ioana Vasiliu (2017455)" userId="S::2017455@student.uwtsd.ac.uk::01b38e56-b3ff-459e-ad89-2ed3d22187d8" providerId="AD" clId="Web-{33053A3D-7B60-EB03-2AF7-E5F8DC4A8F83}" dt="2022-06-25T20:33:16.762" v="1162"/>
          <ac:spMkLst>
            <pc:docMk/>
            <pc:sldMk cId="1562047616" sldId="265"/>
            <ac:spMk id="14" creationId="{9B1ABF09-86CF-414E-88A5-2B84CC7232A9}"/>
          </ac:spMkLst>
        </pc:spChg>
        <pc:spChg chg="add del">
          <ac:chgData name="Ioana Vasiliu (2017455)" userId="S::2017455@student.uwtsd.ac.uk::01b38e56-b3ff-459e-ad89-2ed3d22187d8" providerId="AD" clId="Web-{33053A3D-7B60-EB03-2AF7-E5F8DC4A8F83}" dt="2022-06-25T20:33:16.762" v="1162"/>
          <ac:spMkLst>
            <pc:docMk/>
            <pc:sldMk cId="1562047616" sldId="265"/>
            <ac:spMk id="16" creationId="{3FE91770-CDBB-4D24-94E5-AD484F36CE87}"/>
          </ac:spMkLst>
        </pc:spChg>
      </pc:sldChg>
      <pc:sldMasterChg chg="del delSldLayout">
        <pc:chgData name="Ioana Vasiliu (2017455)" userId="S::2017455@student.uwtsd.ac.uk::01b38e56-b3ff-459e-ad89-2ed3d22187d8" providerId="AD" clId="Web-{33053A3D-7B60-EB03-2AF7-E5F8DC4A8F83}" dt="2022-06-25T16:28:54.173" v="0"/>
        <pc:sldMasterMkLst>
          <pc:docMk/>
          <pc:sldMasterMk cId="2595272860" sldId="2147484055"/>
        </pc:sldMasterMkLst>
        <pc:sldLayoutChg chg="del">
          <pc:chgData name="Ioana Vasiliu (2017455)" userId="S::2017455@student.uwtsd.ac.uk::01b38e56-b3ff-459e-ad89-2ed3d22187d8" providerId="AD" clId="Web-{33053A3D-7B60-EB03-2AF7-E5F8DC4A8F83}" dt="2022-06-25T16:28:54.173" v="0"/>
          <pc:sldLayoutMkLst>
            <pc:docMk/>
            <pc:sldMasterMk cId="2595272860" sldId="2147484055"/>
            <pc:sldLayoutMk cId="1472641720" sldId="2147484044"/>
          </pc:sldLayoutMkLst>
        </pc:sldLayoutChg>
        <pc:sldLayoutChg chg="del">
          <pc:chgData name="Ioana Vasiliu (2017455)" userId="S::2017455@student.uwtsd.ac.uk::01b38e56-b3ff-459e-ad89-2ed3d22187d8" providerId="AD" clId="Web-{33053A3D-7B60-EB03-2AF7-E5F8DC4A8F83}" dt="2022-06-25T16:28:54.173" v="0"/>
          <pc:sldLayoutMkLst>
            <pc:docMk/>
            <pc:sldMasterMk cId="2595272860" sldId="2147484055"/>
            <pc:sldLayoutMk cId="2884101741" sldId="2147484045"/>
          </pc:sldLayoutMkLst>
        </pc:sldLayoutChg>
        <pc:sldLayoutChg chg="del">
          <pc:chgData name="Ioana Vasiliu (2017455)" userId="S::2017455@student.uwtsd.ac.uk::01b38e56-b3ff-459e-ad89-2ed3d22187d8" providerId="AD" clId="Web-{33053A3D-7B60-EB03-2AF7-E5F8DC4A8F83}" dt="2022-06-25T16:28:54.173" v="0"/>
          <pc:sldLayoutMkLst>
            <pc:docMk/>
            <pc:sldMasterMk cId="2595272860" sldId="2147484055"/>
            <pc:sldLayoutMk cId="2037284990" sldId="2147484046"/>
          </pc:sldLayoutMkLst>
        </pc:sldLayoutChg>
        <pc:sldLayoutChg chg="del">
          <pc:chgData name="Ioana Vasiliu (2017455)" userId="S::2017455@student.uwtsd.ac.uk::01b38e56-b3ff-459e-ad89-2ed3d22187d8" providerId="AD" clId="Web-{33053A3D-7B60-EB03-2AF7-E5F8DC4A8F83}" dt="2022-06-25T16:28:54.173" v="0"/>
          <pc:sldLayoutMkLst>
            <pc:docMk/>
            <pc:sldMasterMk cId="2595272860" sldId="2147484055"/>
            <pc:sldLayoutMk cId="393250492" sldId="2147484047"/>
          </pc:sldLayoutMkLst>
        </pc:sldLayoutChg>
        <pc:sldLayoutChg chg="del">
          <pc:chgData name="Ioana Vasiliu (2017455)" userId="S::2017455@student.uwtsd.ac.uk::01b38e56-b3ff-459e-ad89-2ed3d22187d8" providerId="AD" clId="Web-{33053A3D-7B60-EB03-2AF7-E5F8DC4A8F83}" dt="2022-06-25T16:28:54.173" v="0"/>
          <pc:sldLayoutMkLst>
            <pc:docMk/>
            <pc:sldMasterMk cId="2595272860" sldId="2147484055"/>
            <pc:sldLayoutMk cId="276663659" sldId="2147484048"/>
          </pc:sldLayoutMkLst>
        </pc:sldLayoutChg>
        <pc:sldLayoutChg chg="del">
          <pc:chgData name="Ioana Vasiliu (2017455)" userId="S::2017455@student.uwtsd.ac.uk::01b38e56-b3ff-459e-ad89-2ed3d22187d8" providerId="AD" clId="Web-{33053A3D-7B60-EB03-2AF7-E5F8DC4A8F83}" dt="2022-06-25T16:28:54.173" v="0"/>
          <pc:sldLayoutMkLst>
            <pc:docMk/>
            <pc:sldMasterMk cId="2595272860" sldId="2147484055"/>
            <pc:sldLayoutMk cId="2526290186" sldId="2147484049"/>
          </pc:sldLayoutMkLst>
        </pc:sldLayoutChg>
        <pc:sldLayoutChg chg="del">
          <pc:chgData name="Ioana Vasiliu (2017455)" userId="S::2017455@student.uwtsd.ac.uk::01b38e56-b3ff-459e-ad89-2ed3d22187d8" providerId="AD" clId="Web-{33053A3D-7B60-EB03-2AF7-E5F8DC4A8F83}" dt="2022-06-25T16:28:54.173" v="0"/>
          <pc:sldLayoutMkLst>
            <pc:docMk/>
            <pc:sldMasterMk cId="2595272860" sldId="2147484055"/>
            <pc:sldLayoutMk cId="1965312906" sldId="2147484050"/>
          </pc:sldLayoutMkLst>
        </pc:sldLayoutChg>
        <pc:sldLayoutChg chg="del">
          <pc:chgData name="Ioana Vasiliu (2017455)" userId="S::2017455@student.uwtsd.ac.uk::01b38e56-b3ff-459e-ad89-2ed3d22187d8" providerId="AD" clId="Web-{33053A3D-7B60-EB03-2AF7-E5F8DC4A8F83}" dt="2022-06-25T16:28:54.173" v="0"/>
          <pc:sldLayoutMkLst>
            <pc:docMk/>
            <pc:sldMasterMk cId="2595272860" sldId="2147484055"/>
            <pc:sldLayoutMk cId="2779515707" sldId="2147484051"/>
          </pc:sldLayoutMkLst>
        </pc:sldLayoutChg>
        <pc:sldLayoutChg chg="del">
          <pc:chgData name="Ioana Vasiliu (2017455)" userId="S::2017455@student.uwtsd.ac.uk::01b38e56-b3ff-459e-ad89-2ed3d22187d8" providerId="AD" clId="Web-{33053A3D-7B60-EB03-2AF7-E5F8DC4A8F83}" dt="2022-06-25T16:28:54.173" v="0"/>
          <pc:sldLayoutMkLst>
            <pc:docMk/>
            <pc:sldMasterMk cId="2595272860" sldId="2147484055"/>
            <pc:sldLayoutMk cId="3432310328" sldId="2147484052"/>
          </pc:sldLayoutMkLst>
        </pc:sldLayoutChg>
        <pc:sldLayoutChg chg="del">
          <pc:chgData name="Ioana Vasiliu (2017455)" userId="S::2017455@student.uwtsd.ac.uk::01b38e56-b3ff-459e-ad89-2ed3d22187d8" providerId="AD" clId="Web-{33053A3D-7B60-EB03-2AF7-E5F8DC4A8F83}" dt="2022-06-25T16:28:54.173" v="0"/>
          <pc:sldLayoutMkLst>
            <pc:docMk/>
            <pc:sldMasterMk cId="2595272860" sldId="2147484055"/>
            <pc:sldLayoutMk cId="79158401" sldId="2147484053"/>
          </pc:sldLayoutMkLst>
        </pc:sldLayoutChg>
        <pc:sldLayoutChg chg="del">
          <pc:chgData name="Ioana Vasiliu (2017455)" userId="S::2017455@student.uwtsd.ac.uk::01b38e56-b3ff-459e-ad89-2ed3d22187d8" providerId="AD" clId="Web-{33053A3D-7B60-EB03-2AF7-E5F8DC4A8F83}" dt="2022-06-25T16:28:54.173" v="0"/>
          <pc:sldLayoutMkLst>
            <pc:docMk/>
            <pc:sldMasterMk cId="2595272860" sldId="2147484055"/>
            <pc:sldLayoutMk cId="261713943" sldId="2147484054"/>
          </pc:sldLayoutMkLst>
        </pc:sldLayoutChg>
      </pc:sldMasterChg>
      <pc:sldMasterChg chg="add del addSldLayout delSldLayout">
        <pc:chgData name="Ioana Vasiliu (2017455)" userId="S::2017455@student.uwtsd.ac.uk::01b38e56-b3ff-459e-ad89-2ed3d22187d8" providerId="AD" clId="Web-{33053A3D-7B60-EB03-2AF7-E5F8DC4A8F83}" dt="2022-06-25T16:29:30.861" v="3"/>
        <pc:sldMasterMkLst>
          <pc:docMk/>
          <pc:sldMasterMk cId="1846595240" sldId="2147484056"/>
        </pc:sldMasterMkLst>
        <pc:sldLayoutChg chg="add del">
          <pc:chgData name="Ioana Vasiliu (2017455)" userId="S::2017455@student.uwtsd.ac.uk::01b38e56-b3ff-459e-ad89-2ed3d22187d8" providerId="AD" clId="Web-{33053A3D-7B60-EB03-2AF7-E5F8DC4A8F83}" dt="2022-06-25T16:29:30.861" v="3"/>
          <pc:sldLayoutMkLst>
            <pc:docMk/>
            <pc:sldMasterMk cId="1846595240" sldId="2147484056"/>
            <pc:sldLayoutMk cId="1726167989" sldId="2147484057"/>
          </pc:sldLayoutMkLst>
        </pc:sldLayoutChg>
        <pc:sldLayoutChg chg="add del">
          <pc:chgData name="Ioana Vasiliu (2017455)" userId="S::2017455@student.uwtsd.ac.uk::01b38e56-b3ff-459e-ad89-2ed3d22187d8" providerId="AD" clId="Web-{33053A3D-7B60-EB03-2AF7-E5F8DC4A8F83}" dt="2022-06-25T16:29:30.861" v="3"/>
          <pc:sldLayoutMkLst>
            <pc:docMk/>
            <pc:sldMasterMk cId="1846595240" sldId="2147484056"/>
            <pc:sldLayoutMk cId="2749722205" sldId="2147484058"/>
          </pc:sldLayoutMkLst>
        </pc:sldLayoutChg>
        <pc:sldLayoutChg chg="add del">
          <pc:chgData name="Ioana Vasiliu (2017455)" userId="S::2017455@student.uwtsd.ac.uk::01b38e56-b3ff-459e-ad89-2ed3d22187d8" providerId="AD" clId="Web-{33053A3D-7B60-EB03-2AF7-E5F8DC4A8F83}" dt="2022-06-25T16:29:30.861" v="3"/>
          <pc:sldLayoutMkLst>
            <pc:docMk/>
            <pc:sldMasterMk cId="1846595240" sldId="2147484056"/>
            <pc:sldLayoutMk cId="1166599293" sldId="2147484059"/>
          </pc:sldLayoutMkLst>
        </pc:sldLayoutChg>
        <pc:sldLayoutChg chg="add del">
          <pc:chgData name="Ioana Vasiliu (2017455)" userId="S::2017455@student.uwtsd.ac.uk::01b38e56-b3ff-459e-ad89-2ed3d22187d8" providerId="AD" clId="Web-{33053A3D-7B60-EB03-2AF7-E5F8DC4A8F83}" dt="2022-06-25T16:29:30.861" v="3"/>
          <pc:sldLayoutMkLst>
            <pc:docMk/>
            <pc:sldMasterMk cId="1846595240" sldId="2147484056"/>
            <pc:sldLayoutMk cId="3888310694" sldId="2147484060"/>
          </pc:sldLayoutMkLst>
        </pc:sldLayoutChg>
        <pc:sldLayoutChg chg="add del">
          <pc:chgData name="Ioana Vasiliu (2017455)" userId="S::2017455@student.uwtsd.ac.uk::01b38e56-b3ff-459e-ad89-2ed3d22187d8" providerId="AD" clId="Web-{33053A3D-7B60-EB03-2AF7-E5F8DC4A8F83}" dt="2022-06-25T16:29:30.861" v="3"/>
          <pc:sldLayoutMkLst>
            <pc:docMk/>
            <pc:sldMasterMk cId="1846595240" sldId="2147484056"/>
            <pc:sldLayoutMk cId="787839155" sldId="2147484061"/>
          </pc:sldLayoutMkLst>
        </pc:sldLayoutChg>
        <pc:sldLayoutChg chg="add del">
          <pc:chgData name="Ioana Vasiliu (2017455)" userId="S::2017455@student.uwtsd.ac.uk::01b38e56-b3ff-459e-ad89-2ed3d22187d8" providerId="AD" clId="Web-{33053A3D-7B60-EB03-2AF7-E5F8DC4A8F83}" dt="2022-06-25T16:29:30.861" v="3"/>
          <pc:sldLayoutMkLst>
            <pc:docMk/>
            <pc:sldMasterMk cId="1846595240" sldId="2147484056"/>
            <pc:sldLayoutMk cId="455037883" sldId="2147484062"/>
          </pc:sldLayoutMkLst>
        </pc:sldLayoutChg>
        <pc:sldLayoutChg chg="add del">
          <pc:chgData name="Ioana Vasiliu (2017455)" userId="S::2017455@student.uwtsd.ac.uk::01b38e56-b3ff-459e-ad89-2ed3d22187d8" providerId="AD" clId="Web-{33053A3D-7B60-EB03-2AF7-E5F8DC4A8F83}" dt="2022-06-25T16:29:30.861" v="3"/>
          <pc:sldLayoutMkLst>
            <pc:docMk/>
            <pc:sldMasterMk cId="1846595240" sldId="2147484056"/>
            <pc:sldLayoutMk cId="938048321" sldId="2147484063"/>
          </pc:sldLayoutMkLst>
        </pc:sldLayoutChg>
        <pc:sldLayoutChg chg="add del">
          <pc:chgData name="Ioana Vasiliu (2017455)" userId="S::2017455@student.uwtsd.ac.uk::01b38e56-b3ff-459e-ad89-2ed3d22187d8" providerId="AD" clId="Web-{33053A3D-7B60-EB03-2AF7-E5F8DC4A8F83}" dt="2022-06-25T16:29:30.861" v="3"/>
          <pc:sldLayoutMkLst>
            <pc:docMk/>
            <pc:sldMasterMk cId="1846595240" sldId="2147484056"/>
            <pc:sldLayoutMk cId="2690055223" sldId="2147484064"/>
          </pc:sldLayoutMkLst>
        </pc:sldLayoutChg>
        <pc:sldLayoutChg chg="add del">
          <pc:chgData name="Ioana Vasiliu (2017455)" userId="S::2017455@student.uwtsd.ac.uk::01b38e56-b3ff-459e-ad89-2ed3d22187d8" providerId="AD" clId="Web-{33053A3D-7B60-EB03-2AF7-E5F8DC4A8F83}" dt="2022-06-25T16:29:30.861" v="3"/>
          <pc:sldLayoutMkLst>
            <pc:docMk/>
            <pc:sldMasterMk cId="1846595240" sldId="2147484056"/>
            <pc:sldLayoutMk cId="2992407423" sldId="2147484065"/>
          </pc:sldLayoutMkLst>
        </pc:sldLayoutChg>
        <pc:sldLayoutChg chg="add del">
          <pc:chgData name="Ioana Vasiliu (2017455)" userId="S::2017455@student.uwtsd.ac.uk::01b38e56-b3ff-459e-ad89-2ed3d22187d8" providerId="AD" clId="Web-{33053A3D-7B60-EB03-2AF7-E5F8DC4A8F83}" dt="2022-06-25T16:29:30.861" v="3"/>
          <pc:sldLayoutMkLst>
            <pc:docMk/>
            <pc:sldMasterMk cId="1846595240" sldId="2147484056"/>
            <pc:sldLayoutMk cId="2560111824" sldId="2147484066"/>
          </pc:sldLayoutMkLst>
        </pc:sldLayoutChg>
        <pc:sldLayoutChg chg="add del">
          <pc:chgData name="Ioana Vasiliu (2017455)" userId="S::2017455@student.uwtsd.ac.uk::01b38e56-b3ff-459e-ad89-2ed3d22187d8" providerId="AD" clId="Web-{33053A3D-7B60-EB03-2AF7-E5F8DC4A8F83}" dt="2022-06-25T16:29:30.861" v="3"/>
          <pc:sldLayoutMkLst>
            <pc:docMk/>
            <pc:sldMasterMk cId="1846595240" sldId="2147484056"/>
            <pc:sldLayoutMk cId="648540317" sldId="2147484067"/>
          </pc:sldLayoutMkLst>
        </pc:sldLayoutChg>
      </pc:sldMasterChg>
      <pc:sldMasterChg chg="add del addSldLayout delSldLayout">
        <pc:chgData name="Ioana Vasiliu (2017455)" userId="S::2017455@student.uwtsd.ac.uk::01b38e56-b3ff-459e-ad89-2ed3d22187d8" providerId="AD" clId="Web-{33053A3D-7B60-EB03-2AF7-E5F8DC4A8F83}" dt="2022-06-25T16:29:30.815" v="2"/>
        <pc:sldMasterMkLst>
          <pc:docMk/>
          <pc:sldMasterMk cId="1873671580" sldId="2147484143"/>
        </pc:sldMasterMkLst>
        <pc:sldLayoutChg chg="add del">
          <pc:chgData name="Ioana Vasiliu (2017455)" userId="S::2017455@student.uwtsd.ac.uk::01b38e56-b3ff-459e-ad89-2ed3d22187d8" providerId="AD" clId="Web-{33053A3D-7B60-EB03-2AF7-E5F8DC4A8F83}" dt="2022-06-25T16:29:30.815" v="2"/>
          <pc:sldLayoutMkLst>
            <pc:docMk/>
            <pc:sldMasterMk cId="1873671580" sldId="2147484143"/>
            <pc:sldLayoutMk cId="1235878974" sldId="2147484132"/>
          </pc:sldLayoutMkLst>
        </pc:sldLayoutChg>
        <pc:sldLayoutChg chg="add del">
          <pc:chgData name="Ioana Vasiliu (2017455)" userId="S::2017455@student.uwtsd.ac.uk::01b38e56-b3ff-459e-ad89-2ed3d22187d8" providerId="AD" clId="Web-{33053A3D-7B60-EB03-2AF7-E5F8DC4A8F83}" dt="2022-06-25T16:29:30.815" v="2"/>
          <pc:sldLayoutMkLst>
            <pc:docMk/>
            <pc:sldMasterMk cId="1873671580" sldId="2147484143"/>
            <pc:sldLayoutMk cId="1698528298" sldId="2147484133"/>
          </pc:sldLayoutMkLst>
        </pc:sldLayoutChg>
        <pc:sldLayoutChg chg="add del">
          <pc:chgData name="Ioana Vasiliu (2017455)" userId="S::2017455@student.uwtsd.ac.uk::01b38e56-b3ff-459e-ad89-2ed3d22187d8" providerId="AD" clId="Web-{33053A3D-7B60-EB03-2AF7-E5F8DC4A8F83}" dt="2022-06-25T16:29:30.815" v="2"/>
          <pc:sldLayoutMkLst>
            <pc:docMk/>
            <pc:sldMasterMk cId="1873671580" sldId="2147484143"/>
            <pc:sldLayoutMk cId="4075407242" sldId="2147484134"/>
          </pc:sldLayoutMkLst>
        </pc:sldLayoutChg>
        <pc:sldLayoutChg chg="add del">
          <pc:chgData name="Ioana Vasiliu (2017455)" userId="S::2017455@student.uwtsd.ac.uk::01b38e56-b3ff-459e-ad89-2ed3d22187d8" providerId="AD" clId="Web-{33053A3D-7B60-EB03-2AF7-E5F8DC4A8F83}" dt="2022-06-25T16:29:30.815" v="2"/>
          <pc:sldLayoutMkLst>
            <pc:docMk/>
            <pc:sldMasterMk cId="1873671580" sldId="2147484143"/>
            <pc:sldLayoutMk cId="1640401560" sldId="2147484135"/>
          </pc:sldLayoutMkLst>
        </pc:sldLayoutChg>
        <pc:sldLayoutChg chg="add del">
          <pc:chgData name="Ioana Vasiliu (2017455)" userId="S::2017455@student.uwtsd.ac.uk::01b38e56-b3ff-459e-ad89-2ed3d22187d8" providerId="AD" clId="Web-{33053A3D-7B60-EB03-2AF7-E5F8DC4A8F83}" dt="2022-06-25T16:29:30.815" v="2"/>
          <pc:sldLayoutMkLst>
            <pc:docMk/>
            <pc:sldMasterMk cId="1873671580" sldId="2147484143"/>
            <pc:sldLayoutMk cId="1996492007" sldId="2147484136"/>
          </pc:sldLayoutMkLst>
        </pc:sldLayoutChg>
        <pc:sldLayoutChg chg="add del">
          <pc:chgData name="Ioana Vasiliu (2017455)" userId="S::2017455@student.uwtsd.ac.uk::01b38e56-b3ff-459e-ad89-2ed3d22187d8" providerId="AD" clId="Web-{33053A3D-7B60-EB03-2AF7-E5F8DC4A8F83}" dt="2022-06-25T16:29:30.815" v="2"/>
          <pc:sldLayoutMkLst>
            <pc:docMk/>
            <pc:sldMasterMk cId="1873671580" sldId="2147484143"/>
            <pc:sldLayoutMk cId="2656910301" sldId="2147484137"/>
          </pc:sldLayoutMkLst>
        </pc:sldLayoutChg>
        <pc:sldLayoutChg chg="add del">
          <pc:chgData name="Ioana Vasiliu (2017455)" userId="S::2017455@student.uwtsd.ac.uk::01b38e56-b3ff-459e-ad89-2ed3d22187d8" providerId="AD" clId="Web-{33053A3D-7B60-EB03-2AF7-E5F8DC4A8F83}" dt="2022-06-25T16:29:30.815" v="2"/>
          <pc:sldLayoutMkLst>
            <pc:docMk/>
            <pc:sldMasterMk cId="1873671580" sldId="2147484143"/>
            <pc:sldLayoutMk cId="4001503677" sldId="2147484138"/>
          </pc:sldLayoutMkLst>
        </pc:sldLayoutChg>
        <pc:sldLayoutChg chg="add del">
          <pc:chgData name="Ioana Vasiliu (2017455)" userId="S::2017455@student.uwtsd.ac.uk::01b38e56-b3ff-459e-ad89-2ed3d22187d8" providerId="AD" clId="Web-{33053A3D-7B60-EB03-2AF7-E5F8DC4A8F83}" dt="2022-06-25T16:29:30.815" v="2"/>
          <pc:sldLayoutMkLst>
            <pc:docMk/>
            <pc:sldMasterMk cId="1873671580" sldId="2147484143"/>
            <pc:sldLayoutMk cId="3897472994" sldId="2147484139"/>
          </pc:sldLayoutMkLst>
        </pc:sldLayoutChg>
        <pc:sldLayoutChg chg="add del">
          <pc:chgData name="Ioana Vasiliu (2017455)" userId="S::2017455@student.uwtsd.ac.uk::01b38e56-b3ff-459e-ad89-2ed3d22187d8" providerId="AD" clId="Web-{33053A3D-7B60-EB03-2AF7-E5F8DC4A8F83}" dt="2022-06-25T16:29:30.815" v="2"/>
          <pc:sldLayoutMkLst>
            <pc:docMk/>
            <pc:sldMasterMk cId="1873671580" sldId="2147484143"/>
            <pc:sldLayoutMk cId="2207877272" sldId="2147484140"/>
          </pc:sldLayoutMkLst>
        </pc:sldLayoutChg>
        <pc:sldLayoutChg chg="add del">
          <pc:chgData name="Ioana Vasiliu (2017455)" userId="S::2017455@student.uwtsd.ac.uk::01b38e56-b3ff-459e-ad89-2ed3d22187d8" providerId="AD" clId="Web-{33053A3D-7B60-EB03-2AF7-E5F8DC4A8F83}" dt="2022-06-25T16:29:30.815" v="2"/>
          <pc:sldLayoutMkLst>
            <pc:docMk/>
            <pc:sldMasterMk cId="1873671580" sldId="2147484143"/>
            <pc:sldLayoutMk cId="2798476493" sldId="2147484141"/>
          </pc:sldLayoutMkLst>
        </pc:sldLayoutChg>
        <pc:sldLayoutChg chg="add del">
          <pc:chgData name="Ioana Vasiliu (2017455)" userId="S::2017455@student.uwtsd.ac.uk::01b38e56-b3ff-459e-ad89-2ed3d22187d8" providerId="AD" clId="Web-{33053A3D-7B60-EB03-2AF7-E5F8DC4A8F83}" dt="2022-06-25T16:29:30.815" v="2"/>
          <pc:sldLayoutMkLst>
            <pc:docMk/>
            <pc:sldMasterMk cId="1873671580" sldId="2147484143"/>
            <pc:sldLayoutMk cId="1358980949" sldId="2147484142"/>
          </pc:sldLayoutMkLst>
        </pc:sldLayoutChg>
      </pc:sldMasterChg>
      <pc:sldMasterChg chg="add del addSldLayout delSldLayout">
        <pc:chgData name="Ioana Vasiliu (2017455)" userId="S::2017455@student.uwtsd.ac.uk::01b38e56-b3ff-459e-ad89-2ed3d22187d8" providerId="AD" clId="Web-{33053A3D-7B60-EB03-2AF7-E5F8DC4A8F83}" dt="2022-06-25T16:39:03.520" v="74"/>
        <pc:sldMasterMkLst>
          <pc:docMk/>
          <pc:sldMasterMk cId="1847872808" sldId="2147484169"/>
        </pc:sldMasterMkLst>
        <pc:sldLayoutChg chg="add del">
          <pc:chgData name="Ioana Vasiliu (2017455)" userId="S::2017455@student.uwtsd.ac.uk::01b38e56-b3ff-459e-ad89-2ed3d22187d8" providerId="AD" clId="Web-{33053A3D-7B60-EB03-2AF7-E5F8DC4A8F83}" dt="2022-06-25T16:39:03.520" v="74"/>
          <pc:sldLayoutMkLst>
            <pc:docMk/>
            <pc:sldMasterMk cId="1847872808" sldId="2147484169"/>
            <pc:sldLayoutMk cId="4052897886" sldId="2147484158"/>
          </pc:sldLayoutMkLst>
        </pc:sldLayoutChg>
        <pc:sldLayoutChg chg="add del">
          <pc:chgData name="Ioana Vasiliu (2017455)" userId="S::2017455@student.uwtsd.ac.uk::01b38e56-b3ff-459e-ad89-2ed3d22187d8" providerId="AD" clId="Web-{33053A3D-7B60-EB03-2AF7-E5F8DC4A8F83}" dt="2022-06-25T16:39:03.520" v="74"/>
          <pc:sldLayoutMkLst>
            <pc:docMk/>
            <pc:sldMasterMk cId="1847872808" sldId="2147484169"/>
            <pc:sldLayoutMk cId="1889516630" sldId="2147484159"/>
          </pc:sldLayoutMkLst>
        </pc:sldLayoutChg>
        <pc:sldLayoutChg chg="add del">
          <pc:chgData name="Ioana Vasiliu (2017455)" userId="S::2017455@student.uwtsd.ac.uk::01b38e56-b3ff-459e-ad89-2ed3d22187d8" providerId="AD" clId="Web-{33053A3D-7B60-EB03-2AF7-E5F8DC4A8F83}" dt="2022-06-25T16:39:03.520" v="74"/>
          <pc:sldLayoutMkLst>
            <pc:docMk/>
            <pc:sldMasterMk cId="1847872808" sldId="2147484169"/>
            <pc:sldLayoutMk cId="778991404" sldId="2147484160"/>
          </pc:sldLayoutMkLst>
        </pc:sldLayoutChg>
        <pc:sldLayoutChg chg="add del">
          <pc:chgData name="Ioana Vasiliu (2017455)" userId="S::2017455@student.uwtsd.ac.uk::01b38e56-b3ff-459e-ad89-2ed3d22187d8" providerId="AD" clId="Web-{33053A3D-7B60-EB03-2AF7-E5F8DC4A8F83}" dt="2022-06-25T16:39:03.520" v="74"/>
          <pc:sldLayoutMkLst>
            <pc:docMk/>
            <pc:sldMasterMk cId="1847872808" sldId="2147484169"/>
            <pc:sldLayoutMk cId="3440772841" sldId="2147484161"/>
          </pc:sldLayoutMkLst>
        </pc:sldLayoutChg>
        <pc:sldLayoutChg chg="add del">
          <pc:chgData name="Ioana Vasiliu (2017455)" userId="S::2017455@student.uwtsd.ac.uk::01b38e56-b3ff-459e-ad89-2ed3d22187d8" providerId="AD" clId="Web-{33053A3D-7B60-EB03-2AF7-E5F8DC4A8F83}" dt="2022-06-25T16:39:03.520" v="74"/>
          <pc:sldLayoutMkLst>
            <pc:docMk/>
            <pc:sldMasterMk cId="1847872808" sldId="2147484169"/>
            <pc:sldLayoutMk cId="129592564" sldId="2147484162"/>
          </pc:sldLayoutMkLst>
        </pc:sldLayoutChg>
        <pc:sldLayoutChg chg="add del">
          <pc:chgData name="Ioana Vasiliu (2017455)" userId="S::2017455@student.uwtsd.ac.uk::01b38e56-b3ff-459e-ad89-2ed3d22187d8" providerId="AD" clId="Web-{33053A3D-7B60-EB03-2AF7-E5F8DC4A8F83}" dt="2022-06-25T16:39:03.520" v="74"/>
          <pc:sldLayoutMkLst>
            <pc:docMk/>
            <pc:sldMasterMk cId="1847872808" sldId="2147484169"/>
            <pc:sldLayoutMk cId="3534091201" sldId="2147484163"/>
          </pc:sldLayoutMkLst>
        </pc:sldLayoutChg>
        <pc:sldLayoutChg chg="add del">
          <pc:chgData name="Ioana Vasiliu (2017455)" userId="S::2017455@student.uwtsd.ac.uk::01b38e56-b3ff-459e-ad89-2ed3d22187d8" providerId="AD" clId="Web-{33053A3D-7B60-EB03-2AF7-E5F8DC4A8F83}" dt="2022-06-25T16:39:03.520" v="74"/>
          <pc:sldLayoutMkLst>
            <pc:docMk/>
            <pc:sldMasterMk cId="1847872808" sldId="2147484169"/>
            <pc:sldLayoutMk cId="1417481847" sldId="2147484164"/>
          </pc:sldLayoutMkLst>
        </pc:sldLayoutChg>
        <pc:sldLayoutChg chg="add del">
          <pc:chgData name="Ioana Vasiliu (2017455)" userId="S::2017455@student.uwtsd.ac.uk::01b38e56-b3ff-459e-ad89-2ed3d22187d8" providerId="AD" clId="Web-{33053A3D-7B60-EB03-2AF7-E5F8DC4A8F83}" dt="2022-06-25T16:39:03.520" v="74"/>
          <pc:sldLayoutMkLst>
            <pc:docMk/>
            <pc:sldMasterMk cId="1847872808" sldId="2147484169"/>
            <pc:sldLayoutMk cId="1989376530" sldId="2147484165"/>
          </pc:sldLayoutMkLst>
        </pc:sldLayoutChg>
        <pc:sldLayoutChg chg="add del">
          <pc:chgData name="Ioana Vasiliu (2017455)" userId="S::2017455@student.uwtsd.ac.uk::01b38e56-b3ff-459e-ad89-2ed3d22187d8" providerId="AD" clId="Web-{33053A3D-7B60-EB03-2AF7-E5F8DC4A8F83}" dt="2022-06-25T16:39:03.520" v="74"/>
          <pc:sldLayoutMkLst>
            <pc:docMk/>
            <pc:sldMasterMk cId="1847872808" sldId="2147484169"/>
            <pc:sldLayoutMk cId="2177944099" sldId="2147484166"/>
          </pc:sldLayoutMkLst>
        </pc:sldLayoutChg>
        <pc:sldLayoutChg chg="add del">
          <pc:chgData name="Ioana Vasiliu (2017455)" userId="S::2017455@student.uwtsd.ac.uk::01b38e56-b3ff-459e-ad89-2ed3d22187d8" providerId="AD" clId="Web-{33053A3D-7B60-EB03-2AF7-E5F8DC4A8F83}" dt="2022-06-25T16:39:03.520" v="74"/>
          <pc:sldLayoutMkLst>
            <pc:docMk/>
            <pc:sldMasterMk cId="1847872808" sldId="2147484169"/>
            <pc:sldLayoutMk cId="2647522956" sldId="2147484167"/>
          </pc:sldLayoutMkLst>
        </pc:sldLayoutChg>
        <pc:sldLayoutChg chg="add del">
          <pc:chgData name="Ioana Vasiliu (2017455)" userId="S::2017455@student.uwtsd.ac.uk::01b38e56-b3ff-459e-ad89-2ed3d22187d8" providerId="AD" clId="Web-{33053A3D-7B60-EB03-2AF7-E5F8DC4A8F83}" dt="2022-06-25T16:39:03.520" v="74"/>
          <pc:sldLayoutMkLst>
            <pc:docMk/>
            <pc:sldMasterMk cId="1847872808" sldId="2147484169"/>
            <pc:sldLayoutMk cId="768854526" sldId="2147484168"/>
          </pc:sldLayoutMkLst>
        </pc:sldLayoutChg>
      </pc:sldMasterChg>
      <pc:sldMasterChg chg="add del addSldLayout delSldLayout modSldLayout">
        <pc:chgData name="Ioana Vasiliu (2017455)" userId="S::2017455@student.uwtsd.ac.uk::01b38e56-b3ff-459e-ad89-2ed3d22187d8" providerId="AD" clId="Web-{33053A3D-7B60-EB03-2AF7-E5F8DC4A8F83}" dt="2022-06-25T16:39:21.364" v="75"/>
        <pc:sldMasterMkLst>
          <pc:docMk/>
          <pc:sldMasterMk cId="1720331746" sldId="2147484170"/>
        </pc:sldMasterMkLst>
        <pc:sldLayoutChg chg="add del mod replId">
          <pc:chgData name="Ioana Vasiliu (2017455)" userId="S::2017455@student.uwtsd.ac.uk::01b38e56-b3ff-459e-ad89-2ed3d22187d8" providerId="AD" clId="Web-{33053A3D-7B60-EB03-2AF7-E5F8DC4A8F83}" dt="2022-06-25T16:39:21.364" v="75"/>
          <pc:sldLayoutMkLst>
            <pc:docMk/>
            <pc:sldMasterMk cId="1720331746" sldId="2147484170"/>
            <pc:sldLayoutMk cId="3165928894" sldId="2147484171"/>
          </pc:sldLayoutMkLst>
        </pc:sldLayoutChg>
        <pc:sldLayoutChg chg="add del mod replId">
          <pc:chgData name="Ioana Vasiliu (2017455)" userId="S::2017455@student.uwtsd.ac.uk::01b38e56-b3ff-459e-ad89-2ed3d22187d8" providerId="AD" clId="Web-{33053A3D-7B60-EB03-2AF7-E5F8DC4A8F83}" dt="2022-06-25T16:39:21.364" v="75"/>
          <pc:sldLayoutMkLst>
            <pc:docMk/>
            <pc:sldMasterMk cId="1720331746" sldId="2147484170"/>
            <pc:sldLayoutMk cId="1501291051" sldId="2147484172"/>
          </pc:sldLayoutMkLst>
        </pc:sldLayoutChg>
        <pc:sldLayoutChg chg="add del mod replId">
          <pc:chgData name="Ioana Vasiliu (2017455)" userId="S::2017455@student.uwtsd.ac.uk::01b38e56-b3ff-459e-ad89-2ed3d22187d8" providerId="AD" clId="Web-{33053A3D-7B60-EB03-2AF7-E5F8DC4A8F83}" dt="2022-06-25T16:39:21.364" v="75"/>
          <pc:sldLayoutMkLst>
            <pc:docMk/>
            <pc:sldMasterMk cId="1720331746" sldId="2147484170"/>
            <pc:sldLayoutMk cId="1885481585" sldId="2147484173"/>
          </pc:sldLayoutMkLst>
        </pc:sldLayoutChg>
        <pc:sldLayoutChg chg="add del mod replId">
          <pc:chgData name="Ioana Vasiliu (2017455)" userId="S::2017455@student.uwtsd.ac.uk::01b38e56-b3ff-459e-ad89-2ed3d22187d8" providerId="AD" clId="Web-{33053A3D-7B60-EB03-2AF7-E5F8DC4A8F83}" dt="2022-06-25T16:39:21.364" v="75"/>
          <pc:sldLayoutMkLst>
            <pc:docMk/>
            <pc:sldMasterMk cId="1720331746" sldId="2147484170"/>
            <pc:sldLayoutMk cId="3069471234" sldId="2147484174"/>
          </pc:sldLayoutMkLst>
        </pc:sldLayoutChg>
        <pc:sldLayoutChg chg="add del mod replId">
          <pc:chgData name="Ioana Vasiliu (2017455)" userId="S::2017455@student.uwtsd.ac.uk::01b38e56-b3ff-459e-ad89-2ed3d22187d8" providerId="AD" clId="Web-{33053A3D-7B60-EB03-2AF7-E5F8DC4A8F83}" dt="2022-06-25T16:39:21.364" v="75"/>
          <pc:sldLayoutMkLst>
            <pc:docMk/>
            <pc:sldMasterMk cId="1720331746" sldId="2147484170"/>
            <pc:sldLayoutMk cId="2644497630" sldId="2147484175"/>
          </pc:sldLayoutMkLst>
        </pc:sldLayoutChg>
        <pc:sldLayoutChg chg="add del mod replId">
          <pc:chgData name="Ioana Vasiliu (2017455)" userId="S::2017455@student.uwtsd.ac.uk::01b38e56-b3ff-459e-ad89-2ed3d22187d8" providerId="AD" clId="Web-{33053A3D-7B60-EB03-2AF7-E5F8DC4A8F83}" dt="2022-06-25T16:39:21.364" v="75"/>
          <pc:sldLayoutMkLst>
            <pc:docMk/>
            <pc:sldMasterMk cId="1720331746" sldId="2147484170"/>
            <pc:sldLayoutMk cId="4260774253" sldId="2147484176"/>
          </pc:sldLayoutMkLst>
        </pc:sldLayoutChg>
        <pc:sldLayoutChg chg="add del mod replId">
          <pc:chgData name="Ioana Vasiliu (2017455)" userId="S::2017455@student.uwtsd.ac.uk::01b38e56-b3ff-459e-ad89-2ed3d22187d8" providerId="AD" clId="Web-{33053A3D-7B60-EB03-2AF7-E5F8DC4A8F83}" dt="2022-06-25T16:39:21.364" v="75"/>
          <pc:sldLayoutMkLst>
            <pc:docMk/>
            <pc:sldMasterMk cId="1720331746" sldId="2147484170"/>
            <pc:sldLayoutMk cId="2592558339" sldId="2147484177"/>
          </pc:sldLayoutMkLst>
        </pc:sldLayoutChg>
        <pc:sldLayoutChg chg="add del mod replId">
          <pc:chgData name="Ioana Vasiliu (2017455)" userId="S::2017455@student.uwtsd.ac.uk::01b38e56-b3ff-459e-ad89-2ed3d22187d8" providerId="AD" clId="Web-{33053A3D-7B60-EB03-2AF7-E5F8DC4A8F83}" dt="2022-06-25T16:39:21.364" v="75"/>
          <pc:sldLayoutMkLst>
            <pc:docMk/>
            <pc:sldMasterMk cId="1720331746" sldId="2147484170"/>
            <pc:sldLayoutMk cId="1882265478" sldId="2147484178"/>
          </pc:sldLayoutMkLst>
        </pc:sldLayoutChg>
        <pc:sldLayoutChg chg="add del mod replId">
          <pc:chgData name="Ioana Vasiliu (2017455)" userId="S::2017455@student.uwtsd.ac.uk::01b38e56-b3ff-459e-ad89-2ed3d22187d8" providerId="AD" clId="Web-{33053A3D-7B60-EB03-2AF7-E5F8DC4A8F83}" dt="2022-06-25T16:39:21.364" v="75"/>
          <pc:sldLayoutMkLst>
            <pc:docMk/>
            <pc:sldMasterMk cId="1720331746" sldId="2147484170"/>
            <pc:sldLayoutMk cId="2104552901" sldId="2147484179"/>
          </pc:sldLayoutMkLst>
        </pc:sldLayoutChg>
        <pc:sldLayoutChg chg="add del mod replId">
          <pc:chgData name="Ioana Vasiliu (2017455)" userId="S::2017455@student.uwtsd.ac.uk::01b38e56-b3ff-459e-ad89-2ed3d22187d8" providerId="AD" clId="Web-{33053A3D-7B60-EB03-2AF7-E5F8DC4A8F83}" dt="2022-06-25T16:39:21.364" v="75"/>
          <pc:sldLayoutMkLst>
            <pc:docMk/>
            <pc:sldMasterMk cId="1720331746" sldId="2147484170"/>
            <pc:sldLayoutMk cId="2869100809" sldId="2147484180"/>
          </pc:sldLayoutMkLst>
        </pc:sldLayoutChg>
        <pc:sldLayoutChg chg="add del mod replId">
          <pc:chgData name="Ioana Vasiliu (2017455)" userId="S::2017455@student.uwtsd.ac.uk::01b38e56-b3ff-459e-ad89-2ed3d22187d8" providerId="AD" clId="Web-{33053A3D-7B60-EB03-2AF7-E5F8DC4A8F83}" dt="2022-06-25T16:39:21.364" v="75"/>
          <pc:sldLayoutMkLst>
            <pc:docMk/>
            <pc:sldMasterMk cId="1720331746" sldId="2147484170"/>
            <pc:sldLayoutMk cId="2980644460" sldId="2147484181"/>
          </pc:sldLayoutMkLst>
        </pc:sldLayoutChg>
      </pc:sldMasterChg>
      <pc:sldMasterChg chg="add del addSldLayout delSldLayout modSldLayout">
        <pc:chgData name="Ioana Vasiliu (2017455)" userId="S::2017455@student.uwtsd.ac.uk::01b38e56-b3ff-459e-ad89-2ed3d22187d8" providerId="AD" clId="Web-{33053A3D-7B60-EB03-2AF7-E5F8DC4A8F83}" dt="2022-06-25T16:42:50.557" v="102"/>
        <pc:sldMasterMkLst>
          <pc:docMk/>
          <pc:sldMasterMk cId="3380733814" sldId="2147484182"/>
        </pc:sldMasterMkLst>
        <pc:sldLayoutChg chg="add del mod replId">
          <pc:chgData name="Ioana Vasiliu (2017455)" userId="S::2017455@student.uwtsd.ac.uk::01b38e56-b3ff-459e-ad89-2ed3d22187d8" providerId="AD" clId="Web-{33053A3D-7B60-EB03-2AF7-E5F8DC4A8F83}" dt="2022-06-25T16:42:50.557" v="102"/>
          <pc:sldLayoutMkLst>
            <pc:docMk/>
            <pc:sldMasterMk cId="3380733814" sldId="2147484182"/>
            <pc:sldLayoutMk cId="4255972435" sldId="2147484183"/>
          </pc:sldLayoutMkLst>
        </pc:sldLayoutChg>
        <pc:sldLayoutChg chg="add del mod replId">
          <pc:chgData name="Ioana Vasiliu (2017455)" userId="S::2017455@student.uwtsd.ac.uk::01b38e56-b3ff-459e-ad89-2ed3d22187d8" providerId="AD" clId="Web-{33053A3D-7B60-EB03-2AF7-E5F8DC4A8F83}" dt="2022-06-25T16:42:50.557" v="102"/>
          <pc:sldLayoutMkLst>
            <pc:docMk/>
            <pc:sldMasterMk cId="3380733814" sldId="2147484182"/>
            <pc:sldLayoutMk cId="1054143011" sldId="2147484184"/>
          </pc:sldLayoutMkLst>
        </pc:sldLayoutChg>
        <pc:sldLayoutChg chg="add del mod replId">
          <pc:chgData name="Ioana Vasiliu (2017455)" userId="S::2017455@student.uwtsd.ac.uk::01b38e56-b3ff-459e-ad89-2ed3d22187d8" providerId="AD" clId="Web-{33053A3D-7B60-EB03-2AF7-E5F8DC4A8F83}" dt="2022-06-25T16:42:50.557" v="102"/>
          <pc:sldLayoutMkLst>
            <pc:docMk/>
            <pc:sldMasterMk cId="3380733814" sldId="2147484182"/>
            <pc:sldLayoutMk cId="2460311099" sldId="2147484185"/>
          </pc:sldLayoutMkLst>
        </pc:sldLayoutChg>
        <pc:sldLayoutChg chg="add del mod replId">
          <pc:chgData name="Ioana Vasiliu (2017455)" userId="S::2017455@student.uwtsd.ac.uk::01b38e56-b3ff-459e-ad89-2ed3d22187d8" providerId="AD" clId="Web-{33053A3D-7B60-EB03-2AF7-E5F8DC4A8F83}" dt="2022-06-25T16:42:50.557" v="102"/>
          <pc:sldLayoutMkLst>
            <pc:docMk/>
            <pc:sldMasterMk cId="3380733814" sldId="2147484182"/>
            <pc:sldLayoutMk cId="831478488" sldId="2147484186"/>
          </pc:sldLayoutMkLst>
        </pc:sldLayoutChg>
        <pc:sldLayoutChg chg="add del mod replId">
          <pc:chgData name="Ioana Vasiliu (2017455)" userId="S::2017455@student.uwtsd.ac.uk::01b38e56-b3ff-459e-ad89-2ed3d22187d8" providerId="AD" clId="Web-{33053A3D-7B60-EB03-2AF7-E5F8DC4A8F83}" dt="2022-06-25T16:42:50.557" v="102"/>
          <pc:sldLayoutMkLst>
            <pc:docMk/>
            <pc:sldMasterMk cId="3380733814" sldId="2147484182"/>
            <pc:sldLayoutMk cId="4090703363" sldId="2147484187"/>
          </pc:sldLayoutMkLst>
        </pc:sldLayoutChg>
        <pc:sldLayoutChg chg="add del mod replId">
          <pc:chgData name="Ioana Vasiliu (2017455)" userId="S::2017455@student.uwtsd.ac.uk::01b38e56-b3ff-459e-ad89-2ed3d22187d8" providerId="AD" clId="Web-{33053A3D-7B60-EB03-2AF7-E5F8DC4A8F83}" dt="2022-06-25T16:42:50.557" v="102"/>
          <pc:sldLayoutMkLst>
            <pc:docMk/>
            <pc:sldMasterMk cId="3380733814" sldId="2147484182"/>
            <pc:sldLayoutMk cId="4049806046" sldId="2147484188"/>
          </pc:sldLayoutMkLst>
        </pc:sldLayoutChg>
        <pc:sldLayoutChg chg="add del mod replId">
          <pc:chgData name="Ioana Vasiliu (2017455)" userId="S::2017455@student.uwtsd.ac.uk::01b38e56-b3ff-459e-ad89-2ed3d22187d8" providerId="AD" clId="Web-{33053A3D-7B60-EB03-2AF7-E5F8DC4A8F83}" dt="2022-06-25T16:42:50.557" v="102"/>
          <pc:sldLayoutMkLst>
            <pc:docMk/>
            <pc:sldMasterMk cId="3380733814" sldId="2147484182"/>
            <pc:sldLayoutMk cId="3675417782" sldId="2147484189"/>
          </pc:sldLayoutMkLst>
        </pc:sldLayoutChg>
        <pc:sldLayoutChg chg="add del mod replId">
          <pc:chgData name="Ioana Vasiliu (2017455)" userId="S::2017455@student.uwtsd.ac.uk::01b38e56-b3ff-459e-ad89-2ed3d22187d8" providerId="AD" clId="Web-{33053A3D-7B60-EB03-2AF7-E5F8DC4A8F83}" dt="2022-06-25T16:42:50.557" v="102"/>
          <pc:sldLayoutMkLst>
            <pc:docMk/>
            <pc:sldMasterMk cId="3380733814" sldId="2147484182"/>
            <pc:sldLayoutMk cId="2296084274" sldId="2147484190"/>
          </pc:sldLayoutMkLst>
        </pc:sldLayoutChg>
        <pc:sldLayoutChg chg="add del mod replId">
          <pc:chgData name="Ioana Vasiliu (2017455)" userId="S::2017455@student.uwtsd.ac.uk::01b38e56-b3ff-459e-ad89-2ed3d22187d8" providerId="AD" clId="Web-{33053A3D-7B60-EB03-2AF7-E5F8DC4A8F83}" dt="2022-06-25T16:42:50.557" v="102"/>
          <pc:sldLayoutMkLst>
            <pc:docMk/>
            <pc:sldMasterMk cId="3380733814" sldId="2147484182"/>
            <pc:sldLayoutMk cId="425305128" sldId="2147484191"/>
          </pc:sldLayoutMkLst>
        </pc:sldLayoutChg>
        <pc:sldLayoutChg chg="add del mod replId">
          <pc:chgData name="Ioana Vasiliu (2017455)" userId="S::2017455@student.uwtsd.ac.uk::01b38e56-b3ff-459e-ad89-2ed3d22187d8" providerId="AD" clId="Web-{33053A3D-7B60-EB03-2AF7-E5F8DC4A8F83}" dt="2022-06-25T16:42:50.557" v="102"/>
          <pc:sldLayoutMkLst>
            <pc:docMk/>
            <pc:sldMasterMk cId="3380733814" sldId="2147484182"/>
            <pc:sldLayoutMk cId="185086311" sldId="2147484192"/>
          </pc:sldLayoutMkLst>
        </pc:sldLayoutChg>
        <pc:sldLayoutChg chg="add del mod replId">
          <pc:chgData name="Ioana Vasiliu (2017455)" userId="S::2017455@student.uwtsd.ac.uk::01b38e56-b3ff-459e-ad89-2ed3d22187d8" providerId="AD" clId="Web-{33053A3D-7B60-EB03-2AF7-E5F8DC4A8F83}" dt="2022-06-25T16:42:50.557" v="102"/>
          <pc:sldLayoutMkLst>
            <pc:docMk/>
            <pc:sldMasterMk cId="3380733814" sldId="2147484182"/>
            <pc:sldLayoutMk cId="4272444016" sldId="2147484193"/>
          </pc:sldLayoutMkLst>
        </pc:sldLayoutChg>
        <pc:sldLayoutChg chg="add del mod replId">
          <pc:chgData name="Ioana Vasiliu (2017455)" userId="S::2017455@student.uwtsd.ac.uk::01b38e56-b3ff-459e-ad89-2ed3d22187d8" providerId="AD" clId="Web-{33053A3D-7B60-EB03-2AF7-E5F8DC4A8F83}" dt="2022-06-25T16:42:50.557" v="102"/>
          <pc:sldLayoutMkLst>
            <pc:docMk/>
            <pc:sldMasterMk cId="3380733814" sldId="2147484182"/>
            <pc:sldLayoutMk cId="1008866829" sldId="2147484194"/>
          </pc:sldLayoutMkLst>
        </pc:sldLayoutChg>
        <pc:sldLayoutChg chg="add del mod replId">
          <pc:chgData name="Ioana Vasiliu (2017455)" userId="S::2017455@student.uwtsd.ac.uk::01b38e56-b3ff-459e-ad89-2ed3d22187d8" providerId="AD" clId="Web-{33053A3D-7B60-EB03-2AF7-E5F8DC4A8F83}" dt="2022-06-25T16:42:50.557" v="102"/>
          <pc:sldLayoutMkLst>
            <pc:docMk/>
            <pc:sldMasterMk cId="3380733814" sldId="2147484182"/>
            <pc:sldLayoutMk cId="1673182837" sldId="2147484195"/>
          </pc:sldLayoutMkLst>
        </pc:sldLayoutChg>
        <pc:sldLayoutChg chg="add del mod replId">
          <pc:chgData name="Ioana Vasiliu (2017455)" userId="S::2017455@student.uwtsd.ac.uk::01b38e56-b3ff-459e-ad89-2ed3d22187d8" providerId="AD" clId="Web-{33053A3D-7B60-EB03-2AF7-E5F8DC4A8F83}" dt="2022-06-25T16:42:50.557" v="102"/>
          <pc:sldLayoutMkLst>
            <pc:docMk/>
            <pc:sldMasterMk cId="3380733814" sldId="2147484182"/>
            <pc:sldLayoutMk cId="4168310480" sldId="2147484196"/>
          </pc:sldLayoutMkLst>
        </pc:sldLayoutChg>
        <pc:sldLayoutChg chg="add del mod replId">
          <pc:chgData name="Ioana Vasiliu (2017455)" userId="S::2017455@student.uwtsd.ac.uk::01b38e56-b3ff-459e-ad89-2ed3d22187d8" providerId="AD" clId="Web-{33053A3D-7B60-EB03-2AF7-E5F8DC4A8F83}" dt="2022-06-25T16:42:50.557" v="102"/>
          <pc:sldLayoutMkLst>
            <pc:docMk/>
            <pc:sldMasterMk cId="3380733814" sldId="2147484182"/>
            <pc:sldLayoutMk cId="2955160106" sldId="2147484197"/>
          </pc:sldLayoutMkLst>
        </pc:sldLayoutChg>
        <pc:sldLayoutChg chg="add del mod replId">
          <pc:chgData name="Ioana Vasiliu (2017455)" userId="S::2017455@student.uwtsd.ac.uk::01b38e56-b3ff-459e-ad89-2ed3d22187d8" providerId="AD" clId="Web-{33053A3D-7B60-EB03-2AF7-E5F8DC4A8F83}" dt="2022-06-25T16:42:50.557" v="102"/>
          <pc:sldLayoutMkLst>
            <pc:docMk/>
            <pc:sldMasterMk cId="3380733814" sldId="2147484182"/>
            <pc:sldLayoutMk cId="4135239033" sldId="2147484198"/>
          </pc:sldLayoutMkLst>
        </pc:sldLayoutChg>
        <pc:sldLayoutChg chg="add del mod replId">
          <pc:chgData name="Ioana Vasiliu (2017455)" userId="S::2017455@student.uwtsd.ac.uk::01b38e56-b3ff-459e-ad89-2ed3d22187d8" providerId="AD" clId="Web-{33053A3D-7B60-EB03-2AF7-E5F8DC4A8F83}" dt="2022-06-25T16:42:50.557" v="102"/>
          <pc:sldLayoutMkLst>
            <pc:docMk/>
            <pc:sldMasterMk cId="3380733814" sldId="2147484182"/>
            <pc:sldLayoutMk cId="1613561367" sldId="2147484199"/>
          </pc:sldLayoutMkLst>
        </pc:sldLayoutChg>
      </pc:sldMasterChg>
      <pc:sldMasterChg chg="add del addSldLayout delSldLayout modSldLayout">
        <pc:chgData name="Ioana Vasiliu (2017455)" userId="S::2017455@student.uwtsd.ac.uk::01b38e56-b3ff-459e-ad89-2ed3d22187d8" providerId="AD" clId="Web-{33053A3D-7B60-EB03-2AF7-E5F8DC4A8F83}" dt="2022-06-25T16:43:13.323" v="103"/>
        <pc:sldMasterMkLst>
          <pc:docMk/>
          <pc:sldMasterMk cId="1614305560" sldId="2147484200"/>
        </pc:sldMasterMkLst>
        <pc:sldLayoutChg chg="add del mod replId">
          <pc:chgData name="Ioana Vasiliu (2017455)" userId="S::2017455@student.uwtsd.ac.uk::01b38e56-b3ff-459e-ad89-2ed3d22187d8" providerId="AD" clId="Web-{33053A3D-7B60-EB03-2AF7-E5F8DC4A8F83}" dt="2022-06-25T16:43:13.323" v="103"/>
          <pc:sldLayoutMkLst>
            <pc:docMk/>
            <pc:sldMasterMk cId="1614305560" sldId="2147484200"/>
            <pc:sldLayoutMk cId="1901440299" sldId="2147484201"/>
          </pc:sldLayoutMkLst>
        </pc:sldLayoutChg>
        <pc:sldLayoutChg chg="add del mod replId">
          <pc:chgData name="Ioana Vasiliu (2017455)" userId="S::2017455@student.uwtsd.ac.uk::01b38e56-b3ff-459e-ad89-2ed3d22187d8" providerId="AD" clId="Web-{33053A3D-7B60-EB03-2AF7-E5F8DC4A8F83}" dt="2022-06-25T16:43:13.323" v="103"/>
          <pc:sldLayoutMkLst>
            <pc:docMk/>
            <pc:sldMasterMk cId="1614305560" sldId="2147484200"/>
            <pc:sldLayoutMk cId="134514840" sldId="2147484202"/>
          </pc:sldLayoutMkLst>
        </pc:sldLayoutChg>
        <pc:sldLayoutChg chg="add del mod replId">
          <pc:chgData name="Ioana Vasiliu (2017455)" userId="S::2017455@student.uwtsd.ac.uk::01b38e56-b3ff-459e-ad89-2ed3d22187d8" providerId="AD" clId="Web-{33053A3D-7B60-EB03-2AF7-E5F8DC4A8F83}" dt="2022-06-25T16:43:13.323" v="103"/>
          <pc:sldLayoutMkLst>
            <pc:docMk/>
            <pc:sldMasterMk cId="1614305560" sldId="2147484200"/>
            <pc:sldLayoutMk cId="1114167169" sldId="2147484203"/>
          </pc:sldLayoutMkLst>
        </pc:sldLayoutChg>
        <pc:sldLayoutChg chg="add del mod replId">
          <pc:chgData name="Ioana Vasiliu (2017455)" userId="S::2017455@student.uwtsd.ac.uk::01b38e56-b3ff-459e-ad89-2ed3d22187d8" providerId="AD" clId="Web-{33053A3D-7B60-EB03-2AF7-E5F8DC4A8F83}" dt="2022-06-25T16:43:13.323" v="103"/>
          <pc:sldLayoutMkLst>
            <pc:docMk/>
            <pc:sldMasterMk cId="1614305560" sldId="2147484200"/>
            <pc:sldLayoutMk cId="1901315479" sldId="2147484204"/>
          </pc:sldLayoutMkLst>
        </pc:sldLayoutChg>
        <pc:sldLayoutChg chg="add del mod replId">
          <pc:chgData name="Ioana Vasiliu (2017455)" userId="S::2017455@student.uwtsd.ac.uk::01b38e56-b3ff-459e-ad89-2ed3d22187d8" providerId="AD" clId="Web-{33053A3D-7B60-EB03-2AF7-E5F8DC4A8F83}" dt="2022-06-25T16:43:13.323" v="103"/>
          <pc:sldLayoutMkLst>
            <pc:docMk/>
            <pc:sldMasterMk cId="1614305560" sldId="2147484200"/>
            <pc:sldLayoutMk cId="4268723522" sldId="2147484205"/>
          </pc:sldLayoutMkLst>
        </pc:sldLayoutChg>
        <pc:sldLayoutChg chg="add del mod replId">
          <pc:chgData name="Ioana Vasiliu (2017455)" userId="S::2017455@student.uwtsd.ac.uk::01b38e56-b3ff-459e-ad89-2ed3d22187d8" providerId="AD" clId="Web-{33053A3D-7B60-EB03-2AF7-E5F8DC4A8F83}" dt="2022-06-25T16:43:13.323" v="103"/>
          <pc:sldLayoutMkLst>
            <pc:docMk/>
            <pc:sldMasterMk cId="1614305560" sldId="2147484200"/>
            <pc:sldLayoutMk cId="240850614" sldId="2147484206"/>
          </pc:sldLayoutMkLst>
        </pc:sldLayoutChg>
        <pc:sldLayoutChg chg="add del mod replId">
          <pc:chgData name="Ioana Vasiliu (2017455)" userId="S::2017455@student.uwtsd.ac.uk::01b38e56-b3ff-459e-ad89-2ed3d22187d8" providerId="AD" clId="Web-{33053A3D-7B60-EB03-2AF7-E5F8DC4A8F83}" dt="2022-06-25T16:43:13.323" v="103"/>
          <pc:sldLayoutMkLst>
            <pc:docMk/>
            <pc:sldMasterMk cId="1614305560" sldId="2147484200"/>
            <pc:sldLayoutMk cId="1736859961" sldId="2147484207"/>
          </pc:sldLayoutMkLst>
        </pc:sldLayoutChg>
        <pc:sldLayoutChg chg="add del mod replId">
          <pc:chgData name="Ioana Vasiliu (2017455)" userId="S::2017455@student.uwtsd.ac.uk::01b38e56-b3ff-459e-ad89-2ed3d22187d8" providerId="AD" clId="Web-{33053A3D-7B60-EB03-2AF7-E5F8DC4A8F83}" dt="2022-06-25T16:43:13.323" v="103"/>
          <pc:sldLayoutMkLst>
            <pc:docMk/>
            <pc:sldMasterMk cId="1614305560" sldId="2147484200"/>
            <pc:sldLayoutMk cId="3260739336" sldId="2147484208"/>
          </pc:sldLayoutMkLst>
        </pc:sldLayoutChg>
        <pc:sldLayoutChg chg="add del mod replId">
          <pc:chgData name="Ioana Vasiliu (2017455)" userId="S::2017455@student.uwtsd.ac.uk::01b38e56-b3ff-459e-ad89-2ed3d22187d8" providerId="AD" clId="Web-{33053A3D-7B60-EB03-2AF7-E5F8DC4A8F83}" dt="2022-06-25T16:43:13.323" v="103"/>
          <pc:sldLayoutMkLst>
            <pc:docMk/>
            <pc:sldMasterMk cId="1614305560" sldId="2147484200"/>
            <pc:sldLayoutMk cId="499952025" sldId="2147484209"/>
          </pc:sldLayoutMkLst>
        </pc:sldLayoutChg>
        <pc:sldLayoutChg chg="add del mod replId">
          <pc:chgData name="Ioana Vasiliu (2017455)" userId="S::2017455@student.uwtsd.ac.uk::01b38e56-b3ff-459e-ad89-2ed3d22187d8" providerId="AD" clId="Web-{33053A3D-7B60-EB03-2AF7-E5F8DC4A8F83}" dt="2022-06-25T16:43:13.323" v="103"/>
          <pc:sldLayoutMkLst>
            <pc:docMk/>
            <pc:sldMasterMk cId="1614305560" sldId="2147484200"/>
            <pc:sldLayoutMk cId="3024564046" sldId="2147484210"/>
          </pc:sldLayoutMkLst>
        </pc:sldLayoutChg>
        <pc:sldLayoutChg chg="add del mod replId">
          <pc:chgData name="Ioana Vasiliu (2017455)" userId="S::2017455@student.uwtsd.ac.uk::01b38e56-b3ff-459e-ad89-2ed3d22187d8" providerId="AD" clId="Web-{33053A3D-7B60-EB03-2AF7-E5F8DC4A8F83}" dt="2022-06-25T16:43:13.323" v="103"/>
          <pc:sldLayoutMkLst>
            <pc:docMk/>
            <pc:sldMasterMk cId="1614305560" sldId="2147484200"/>
            <pc:sldLayoutMk cId="3426714381" sldId="2147484211"/>
          </pc:sldLayoutMkLst>
        </pc:sldLayoutChg>
        <pc:sldLayoutChg chg="add del mod replId">
          <pc:chgData name="Ioana Vasiliu (2017455)" userId="S::2017455@student.uwtsd.ac.uk::01b38e56-b3ff-459e-ad89-2ed3d22187d8" providerId="AD" clId="Web-{33053A3D-7B60-EB03-2AF7-E5F8DC4A8F83}" dt="2022-06-25T16:43:13.323" v="103"/>
          <pc:sldLayoutMkLst>
            <pc:docMk/>
            <pc:sldMasterMk cId="1614305560" sldId="2147484200"/>
            <pc:sldLayoutMk cId="1813437757" sldId="2147484212"/>
          </pc:sldLayoutMkLst>
        </pc:sldLayoutChg>
        <pc:sldLayoutChg chg="add del mod replId">
          <pc:chgData name="Ioana Vasiliu (2017455)" userId="S::2017455@student.uwtsd.ac.uk::01b38e56-b3ff-459e-ad89-2ed3d22187d8" providerId="AD" clId="Web-{33053A3D-7B60-EB03-2AF7-E5F8DC4A8F83}" dt="2022-06-25T16:43:13.323" v="103"/>
          <pc:sldLayoutMkLst>
            <pc:docMk/>
            <pc:sldMasterMk cId="1614305560" sldId="2147484200"/>
            <pc:sldLayoutMk cId="822741137" sldId="2147484213"/>
          </pc:sldLayoutMkLst>
        </pc:sldLayoutChg>
        <pc:sldLayoutChg chg="add del mod replId">
          <pc:chgData name="Ioana Vasiliu (2017455)" userId="S::2017455@student.uwtsd.ac.uk::01b38e56-b3ff-459e-ad89-2ed3d22187d8" providerId="AD" clId="Web-{33053A3D-7B60-EB03-2AF7-E5F8DC4A8F83}" dt="2022-06-25T16:43:13.323" v="103"/>
          <pc:sldLayoutMkLst>
            <pc:docMk/>
            <pc:sldMasterMk cId="1614305560" sldId="2147484200"/>
            <pc:sldLayoutMk cId="3093802275" sldId="2147484214"/>
          </pc:sldLayoutMkLst>
        </pc:sldLayoutChg>
        <pc:sldLayoutChg chg="add del mod replId">
          <pc:chgData name="Ioana Vasiliu (2017455)" userId="S::2017455@student.uwtsd.ac.uk::01b38e56-b3ff-459e-ad89-2ed3d22187d8" providerId="AD" clId="Web-{33053A3D-7B60-EB03-2AF7-E5F8DC4A8F83}" dt="2022-06-25T16:43:13.323" v="103"/>
          <pc:sldLayoutMkLst>
            <pc:docMk/>
            <pc:sldMasterMk cId="1614305560" sldId="2147484200"/>
            <pc:sldLayoutMk cId="651982661" sldId="2147484215"/>
          </pc:sldLayoutMkLst>
        </pc:sldLayoutChg>
        <pc:sldLayoutChg chg="add del mod replId">
          <pc:chgData name="Ioana Vasiliu (2017455)" userId="S::2017455@student.uwtsd.ac.uk::01b38e56-b3ff-459e-ad89-2ed3d22187d8" providerId="AD" clId="Web-{33053A3D-7B60-EB03-2AF7-E5F8DC4A8F83}" dt="2022-06-25T16:43:13.323" v="103"/>
          <pc:sldLayoutMkLst>
            <pc:docMk/>
            <pc:sldMasterMk cId="1614305560" sldId="2147484200"/>
            <pc:sldLayoutMk cId="2785842438" sldId="2147484216"/>
          </pc:sldLayoutMkLst>
        </pc:sldLayoutChg>
        <pc:sldLayoutChg chg="add del mod replId">
          <pc:chgData name="Ioana Vasiliu (2017455)" userId="S::2017455@student.uwtsd.ac.uk::01b38e56-b3ff-459e-ad89-2ed3d22187d8" providerId="AD" clId="Web-{33053A3D-7B60-EB03-2AF7-E5F8DC4A8F83}" dt="2022-06-25T16:43:13.323" v="103"/>
          <pc:sldLayoutMkLst>
            <pc:docMk/>
            <pc:sldMasterMk cId="1614305560" sldId="2147484200"/>
            <pc:sldLayoutMk cId="2927579884" sldId="2147484217"/>
          </pc:sldLayoutMkLst>
        </pc:sldLayoutChg>
      </pc:sldMasterChg>
      <pc:sldMasterChg chg="add del addSldLayout delSldLayout modSldLayout">
        <pc:chgData name="Ioana Vasiliu (2017455)" userId="S::2017455@student.uwtsd.ac.uk::01b38e56-b3ff-459e-ad89-2ed3d22187d8" providerId="AD" clId="Web-{33053A3D-7B60-EB03-2AF7-E5F8DC4A8F83}" dt="2022-06-25T17:19:30.538" v="550"/>
        <pc:sldMasterMkLst>
          <pc:docMk/>
          <pc:sldMasterMk cId="830020232" sldId="2147484218"/>
        </pc:sldMasterMkLst>
        <pc:sldLayoutChg chg="add del mod replId">
          <pc:chgData name="Ioana Vasiliu (2017455)" userId="S::2017455@student.uwtsd.ac.uk::01b38e56-b3ff-459e-ad89-2ed3d22187d8" providerId="AD" clId="Web-{33053A3D-7B60-EB03-2AF7-E5F8DC4A8F83}" dt="2022-06-25T17:19:30.538" v="550"/>
          <pc:sldLayoutMkLst>
            <pc:docMk/>
            <pc:sldMasterMk cId="830020232" sldId="2147484218"/>
            <pc:sldLayoutMk cId="2758648305" sldId="2147484219"/>
          </pc:sldLayoutMkLst>
        </pc:sldLayoutChg>
        <pc:sldLayoutChg chg="add del mod replId">
          <pc:chgData name="Ioana Vasiliu (2017455)" userId="S::2017455@student.uwtsd.ac.uk::01b38e56-b3ff-459e-ad89-2ed3d22187d8" providerId="AD" clId="Web-{33053A3D-7B60-EB03-2AF7-E5F8DC4A8F83}" dt="2022-06-25T17:19:30.538" v="550"/>
          <pc:sldLayoutMkLst>
            <pc:docMk/>
            <pc:sldMasterMk cId="830020232" sldId="2147484218"/>
            <pc:sldLayoutMk cId="1831605397" sldId="2147484220"/>
          </pc:sldLayoutMkLst>
        </pc:sldLayoutChg>
        <pc:sldLayoutChg chg="add del mod replId">
          <pc:chgData name="Ioana Vasiliu (2017455)" userId="S::2017455@student.uwtsd.ac.uk::01b38e56-b3ff-459e-ad89-2ed3d22187d8" providerId="AD" clId="Web-{33053A3D-7B60-EB03-2AF7-E5F8DC4A8F83}" dt="2022-06-25T17:19:30.538" v="550"/>
          <pc:sldLayoutMkLst>
            <pc:docMk/>
            <pc:sldMasterMk cId="830020232" sldId="2147484218"/>
            <pc:sldLayoutMk cId="2588560049" sldId="2147484221"/>
          </pc:sldLayoutMkLst>
        </pc:sldLayoutChg>
        <pc:sldLayoutChg chg="add del mod replId">
          <pc:chgData name="Ioana Vasiliu (2017455)" userId="S::2017455@student.uwtsd.ac.uk::01b38e56-b3ff-459e-ad89-2ed3d22187d8" providerId="AD" clId="Web-{33053A3D-7B60-EB03-2AF7-E5F8DC4A8F83}" dt="2022-06-25T17:19:30.538" v="550"/>
          <pc:sldLayoutMkLst>
            <pc:docMk/>
            <pc:sldMasterMk cId="830020232" sldId="2147484218"/>
            <pc:sldLayoutMk cId="2778457081" sldId="2147484222"/>
          </pc:sldLayoutMkLst>
        </pc:sldLayoutChg>
        <pc:sldLayoutChg chg="add del mod replId">
          <pc:chgData name="Ioana Vasiliu (2017455)" userId="S::2017455@student.uwtsd.ac.uk::01b38e56-b3ff-459e-ad89-2ed3d22187d8" providerId="AD" clId="Web-{33053A3D-7B60-EB03-2AF7-E5F8DC4A8F83}" dt="2022-06-25T17:19:30.538" v="550"/>
          <pc:sldLayoutMkLst>
            <pc:docMk/>
            <pc:sldMasterMk cId="830020232" sldId="2147484218"/>
            <pc:sldLayoutMk cId="3859246412" sldId="2147484223"/>
          </pc:sldLayoutMkLst>
        </pc:sldLayoutChg>
        <pc:sldLayoutChg chg="add del mod replId">
          <pc:chgData name="Ioana Vasiliu (2017455)" userId="S::2017455@student.uwtsd.ac.uk::01b38e56-b3ff-459e-ad89-2ed3d22187d8" providerId="AD" clId="Web-{33053A3D-7B60-EB03-2AF7-E5F8DC4A8F83}" dt="2022-06-25T17:19:30.538" v="550"/>
          <pc:sldLayoutMkLst>
            <pc:docMk/>
            <pc:sldMasterMk cId="830020232" sldId="2147484218"/>
            <pc:sldLayoutMk cId="3207316141" sldId="2147484224"/>
          </pc:sldLayoutMkLst>
        </pc:sldLayoutChg>
        <pc:sldLayoutChg chg="add del mod replId">
          <pc:chgData name="Ioana Vasiliu (2017455)" userId="S::2017455@student.uwtsd.ac.uk::01b38e56-b3ff-459e-ad89-2ed3d22187d8" providerId="AD" clId="Web-{33053A3D-7B60-EB03-2AF7-E5F8DC4A8F83}" dt="2022-06-25T17:19:30.538" v="550"/>
          <pc:sldLayoutMkLst>
            <pc:docMk/>
            <pc:sldMasterMk cId="830020232" sldId="2147484218"/>
            <pc:sldLayoutMk cId="3968623410" sldId="2147484225"/>
          </pc:sldLayoutMkLst>
        </pc:sldLayoutChg>
        <pc:sldLayoutChg chg="add del mod replId">
          <pc:chgData name="Ioana Vasiliu (2017455)" userId="S::2017455@student.uwtsd.ac.uk::01b38e56-b3ff-459e-ad89-2ed3d22187d8" providerId="AD" clId="Web-{33053A3D-7B60-EB03-2AF7-E5F8DC4A8F83}" dt="2022-06-25T17:19:30.538" v="550"/>
          <pc:sldLayoutMkLst>
            <pc:docMk/>
            <pc:sldMasterMk cId="830020232" sldId="2147484218"/>
            <pc:sldLayoutMk cId="214316807" sldId="2147484226"/>
          </pc:sldLayoutMkLst>
        </pc:sldLayoutChg>
        <pc:sldLayoutChg chg="add del mod replId">
          <pc:chgData name="Ioana Vasiliu (2017455)" userId="S::2017455@student.uwtsd.ac.uk::01b38e56-b3ff-459e-ad89-2ed3d22187d8" providerId="AD" clId="Web-{33053A3D-7B60-EB03-2AF7-E5F8DC4A8F83}" dt="2022-06-25T17:19:30.538" v="550"/>
          <pc:sldLayoutMkLst>
            <pc:docMk/>
            <pc:sldMasterMk cId="830020232" sldId="2147484218"/>
            <pc:sldLayoutMk cId="1634235105" sldId="2147484227"/>
          </pc:sldLayoutMkLst>
        </pc:sldLayoutChg>
        <pc:sldLayoutChg chg="add del mod replId">
          <pc:chgData name="Ioana Vasiliu (2017455)" userId="S::2017455@student.uwtsd.ac.uk::01b38e56-b3ff-459e-ad89-2ed3d22187d8" providerId="AD" clId="Web-{33053A3D-7B60-EB03-2AF7-E5F8DC4A8F83}" dt="2022-06-25T17:19:30.538" v="550"/>
          <pc:sldLayoutMkLst>
            <pc:docMk/>
            <pc:sldMasterMk cId="830020232" sldId="2147484218"/>
            <pc:sldLayoutMk cId="1648228174" sldId="2147484228"/>
          </pc:sldLayoutMkLst>
        </pc:sldLayoutChg>
        <pc:sldLayoutChg chg="add del mod replId">
          <pc:chgData name="Ioana Vasiliu (2017455)" userId="S::2017455@student.uwtsd.ac.uk::01b38e56-b3ff-459e-ad89-2ed3d22187d8" providerId="AD" clId="Web-{33053A3D-7B60-EB03-2AF7-E5F8DC4A8F83}" dt="2022-06-25T17:19:30.538" v="550"/>
          <pc:sldLayoutMkLst>
            <pc:docMk/>
            <pc:sldMasterMk cId="830020232" sldId="2147484218"/>
            <pc:sldLayoutMk cId="1790870314" sldId="2147484229"/>
          </pc:sldLayoutMkLst>
        </pc:sldLayoutChg>
      </pc:sldMasterChg>
      <pc:sldMasterChg chg="add del addSldLayout delSldLayout modSldLayout">
        <pc:chgData name="Ioana Vasiliu (2017455)" userId="S::2017455@student.uwtsd.ac.uk::01b38e56-b3ff-459e-ad89-2ed3d22187d8" providerId="AD" clId="Web-{33053A3D-7B60-EB03-2AF7-E5F8DC4A8F83}" dt="2022-06-25T17:19:34.570" v="551"/>
        <pc:sldMasterMkLst>
          <pc:docMk/>
          <pc:sldMasterMk cId="619377697" sldId="2147484230"/>
        </pc:sldMasterMkLst>
        <pc:sldLayoutChg chg="add del mod replId">
          <pc:chgData name="Ioana Vasiliu (2017455)" userId="S::2017455@student.uwtsd.ac.uk::01b38e56-b3ff-459e-ad89-2ed3d22187d8" providerId="AD" clId="Web-{33053A3D-7B60-EB03-2AF7-E5F8DC4A8F83}" dt="2022-06-25T17:19:34.570" v="551"/>
          <pc:sldLayoutMkLst>
            <pc:docMk/>
            <pc:sldMasterMk cId="619377697" sldId="2147484230"/>
            <pc:sldLayoutMk cId="3420381186" sldId="2147484231"/>
          </pc:sldLayoutMkLst>
        </pc:sldLayoutChg>
        <pc:sldLayoutChg chg="add del mod replId">
          <pc:chgData name="Ioana Vasiliu (2017455)" userId="S::2017455@student.uwtsd.ac.uk::01b38e56-b3ff-459e-ad89-2ed3d22187d8" providerId="AD" clId="Web-{33053A3D-7B60-EB03-2AF7-E5F8DC4A8F83}" dt="2022-06-25T17:19:34.570" v="551"/>
          <pc:sldLayoutMkLst>
            <pc:docMk/>
            <pc:sldMasterMk cId="619377697" sldId="2147484230"/>
            <pc:sldLayoutMk cId="2442243903" sldId="2147484232"/>
          </pc:sldLayoutMkLst>
        </pc:sldLayoutChg>
        <pc:sldLayoutChg chg="add del mod replId">
          <pc:chgData name="Ioana Vasiliu (2017455)" userId="S::2017455@student.uwtsd.ac.uk::01b38e56-b3ff-459e-ad89-2ed3d22187d8" providerId="AD" clId="Web-{33053A3D-7B60-EB03-2AF7-E5F8DC4A8F83}" dt="2022-06-25T17:19:34.570" v="551"/>
          <pc:sldLayoutMkLst>
            <pc:docMk/>
            <pc:sldMasterMk cId="619377697" sldId="2147484230"/>
            <pc:sldLayoutMk cId="1287559737" sldId="2147484233"/>
          </pc:sldLayoutMkLst>
        </pc:sldLayoutChg>
        <pc:sldLayoutChg chg="add del mod replId">
          <pc:chgData name="Ioana Vasiliu (2017455)" userId="S::2017455@student.uwtsd.ac.uk::01b38e56-b3ff-459e-ad89-2ed3d22187d8" providerId="AD" clId="Web-{33053A3D-7B60-EB03-2AF7-E5F8DC4A8F83}" dt="2022-06-25T17:19:34.570" v="551"/>
          <pc:sldLayoutMkLst>
            <pc:docMk/>
            <pc:sldMasterMk cId="619377697" sldId="2147484230"/>
            <pc:sldLayoutMk cId="2452855975" sldId="2147484234"/>
          </pc:sldLayoutMkLst>
        </pc:sldLayoutChg>
        <pc:sldLayoutChg chg="add del mod replId">
          <pc:chgData name="Ioana Vasiliu (2017455)" userId="S::2017455@student.uwtsd.ac.uk::01b38e56-b3ff-459e-ad89-2ed3d22187d8" providerId="AD" clId="Web-{33053A3D-7B60-EB03-2AF7-E5F8DC4A8F83}" dt="2022-06-25T17:19:34.570" v="551"/>
          <pc:sldLayoutMkLst>
            <pc:docMk/>
            <pc:sldMasterMk cId="619377697" sldId="2147484230"/>
            <pc:sldLayoutMk cId="3276454984" sldId="2147484235"/>
          </pc:sldLayoutMkLst>
        </pc:sldLayoutChg>
        <pc:sldLayoutChg chg="add del mod replId">
          <pc:chgData name="Ioana Vasiliu (2017455)" userId="S::2017455@student.uwtsd.ac.uk::01b38e56-b3ff-459e-ad89-2ed3d22187d8" providerId="AD" clId="Web-{33053A3D-7B60-EB03-2AF7-E5F8DC4A8F83}" dt="2022-06-25T17:19:34.570" v="551"/>
          <pc:sldLayoutMkLst>
            <pc:docMk/>
            <pc:sldMasterMk cId="619377697" sldId="2147484230"/>
            <pc:sldLayoutMk cId="820135513" sldId="2147484236"/>
          </pc:sldLayoutMkLst>
        </pc:sldLayoutChg>
        <pc:sldLayoutChg chg="add del mod replId">
          <pc:chgData name="Ioana Vasiliu (2017455)" userId="S::2017455@student.uwtsd.ac.uk::01b38e56-b3ff-459e-ad89-2ed3d22187d8" providerId="AD" clId="Web-{33053A3D-7B60-EB03-2AF7-E5F8DC4A8F83}" dt="2022-06-25T17:19:34.570" v="551"/>
          <pc:sldLayoutMkLst>
            <pc:docMk/>
            <pc:sldMasterMk cId="619377697" sldId="2147484230"/>
            <pc:sldLayoutMk cId="44516926" sldId="2147484237"/>
          </pc:sldLayoutMkLst>
        </pc:sldLayoutChg>
        <pc:sldLayoutChg chg="add del mod replId">
          <pc:chgData name="Ioana Vasiliu (2017455)" userId="S::2017455@student.uwtsd.ac.uk::01b38e56-b3ff-459e-ad89-2ed3d22187d8" providerId="AD" clId="Web-{33053A3D-7B60-EB03-2AF7-E5F8DC4A8F83}" dt="2022-06-25T17:19:34.570" v="551"/>
          <pc:sldLayoutMkLst>
            <pc:docMk/>
            <pc:sldMasterMk cId="619377697" sldId="2147484230"/>
            <pc:sldLayoutMk cId="310614238" sldId="2147484238"/>
          </pc:sldLayoutMkLst>
        </pc:sldLayoutChg>
        <pc:sldLayoutChg chg="add del mod replId">
          <pc:chgData name="Ioana Vasiliu (2017455)" userId="S::2017455@student.uwtsd.ac.uk::01b38e56-b3ff-459e-ad89-2ed3d22187d8" providerId="AD" clId="Web-{33053A3D-7B60-EB03-2AF7-E5F8DC4A8F83}" dt="2022-06-25T17:19:34.570" v="551"/>
          <pc:sldLayoutMkLst>
            <pc:docMk/>
            <pc:sldMasterMk cId="619377697" sldId="2147484230"/>
            <pc:sldLayoutMk cId="2089274504" sldId="2147484239"/>
          </pc:sldLayoutMkLst>
        </pc:sldLayoutChg>
        <pc:sldLayoutChg chg="add del mod replId">
          <pc:chgData name="Ioana Vasiliu (2017455)" userId="S::2017455@student.uwtsd.ac.uk::01b38e56-b3ff-459e-ad89-2ed3d22187d8" providerId="AD" clId="Web-{33053A3D-7B60-EB03-2AF7-E5F8DC4A8F83}" dt="2022-06-25T17:19:34.570" v="551"/>
          <pc:sldLayoutMkLst>
            <pc:docMk/>
            <pc:sldMasterMk cId="619377697" sldId="2147484230"/>
            <pc:sldLayoutMk cId="4105465552" sldId="2147484240"/>
          </pc:sldLayoutMkLst>
        </pc:sldLayoutChg>
        <pc:sldLayoutChg chg="add del mod replId">
          <pc:chgData name="Ioana Vasiliu (2017455)" userId="S::2017455@student.uwtsd.ac.uk::01b38e56-b3ff-459e-ad89-2ed3d22187d8" providerId="AD" clId="Web-{33053A3D-7B60-EB03-2AF7-E5F8DC4A8F83}" dt="2022-06-25T17:19:34.570" v="551"/>
          <pc:sldLayoutMkLst>
            <pc:docMk/>
            <pc:sldMasterMk cId="619377697" sldId="2147484230"/>
            <pc:sldLayoutMk cId="2998852723" sldId="2147484241"/>
          </pc:sldLayoutMkLst>
        </pc:sldLayoutChg>
      </pc:sldMasterChg>
      <pc:sldMasterChg chg="add del addSldLayout delSldLayout modSldLayout">
        <pc:chgData name="Ioana Vasiliu (2017455)" userId="S::2017455@student.uwtsd.ac.uk::01b38e56-b3ff-459e-ad89-2ed3d22187d8" providerId="AD" clId="Web-{33053A3D-7B60-EB03-2AF7-E5F8DC4A8F83}" dt="2022-06-25T17:19:36.913" v="552"/>
        <pc:sldMasterMkLst>
          <pc:docMk/>
          <pc:sldMasterMk cId="1089835506" sldId="2147484242"/>
        </pc:sldMasterMkLst>
        <pc:sldLayoutChg chg="add del mod replId">
          <pc:chgData name="Ioana Vasiliu (2017455)" userId="S::2017455@student.uwtsd.ac.uk::01b38e56-b3ff-459e-ad89-2ed3d22187d8" providerId="AD" clId="Web-{33053A3D-7B60-EB03-2AF7-E5F8DC4A8F83}" dt="2022-06-25T17:19:36.913" v="552"/>
          <pc:sldLayoutMkLst>
            <pc:docMk/>
            <pc:sldMasterMk cId="1089835506" sldId="2147484242"/>
            <pc:sldLayoutMk cId="1375453035" sldId="2147484243"/>
          </pc:sldLayoutMkLst>
        </pc:sldLayoutChg>
        <pc:sldLayoutChg chg="add del mod replId">
          <pc:chgData name="Ioana Vasiliu (2017455)" userId="S::2017455@student.uwtsd.ac.uk::01b38e56-b3ff-459e-ad89-2ed3d22187d8" providerId="AD" clId="Web-{33053A3D-7B60-EB03-2AF7-E5F8DC4A8F83}" dt="2022-06-25T17:19:36.913" v="552"/>
          <pc:sldLayoutMkLst>
            <pc:docMk/>
            <pc:sldMasterMk cId="1089835506" sldId="2147484242"/>
            <pc:sldLayoutMk cId="3674894096" sldId="2147484244"/>
          </pc:sldLayoutMkLst>
        </pc:sldLayoutChg>
        <pc:sldLayoutChg chg="add del mod replId">
          <pc:chgData name="Ioana Vasiliu (2017455)" userId="S::2017455@student.uwtsd.ac.uk::01b38e56-b3ff-459e-ad89-2ed3d22187d8" providerId="AD" clId="Web-{33053A3D-7B60-EB03-2AF7-E5F8DC4A8F83}" dt="2022-06-25T17:19:36.913" v="552"/>
          <pc:sldLayoutMkLst>
            <pc:docMk/>
            <pc:sldMasterMk cId="1089835506" sldId="2147484242"/>
            <pc:sldLayoutMk cId="1762993597" sldId="2147484245"/>
          </pc:sldLayoutMkLst>
        </pc:sldLayoutChg>
        <pc:sldLayoutChg chg="add del mod replId">
          <pc:chgData name="Ioana Vasiliu (2017455)" userId="S::2017455@student.uwtsd.ac.uk::01b38e56-b3ff-459e-ad89-2ed3d22187d8" providerId="AD" clId="Web-{33053A3D-7B60-EB03-2AF7-E5F8DC4A8F83}" dt="2022-06-25T17:19:36.913" v="552"/>
          <pc:sldLayoutMkLst>
            <pc:docMk/>
            <pc:sldMasterMk cId="1089835506" sldId="2147484242"/>
            <pc:sldLayoutMk cId="2973484612" sldId="2147484246"/>
          </pc:sldLayoutMkLst>
        </pc:sldLayoutChg>
        <pc:sldLayoutChg chg="add del mod replId">
          <pc:chgData name="Ioana Vasiliu (2017455)" userId="S::2017455@student.uwtsd.ac.uk::01b38e56-b3ff-459e-ad89-2ed3d22187d8" providerId="AD" clId="Web-{33053A3D-7B60-EB03-2AF7-E5F8DC4A8F83}" dt="2022-06-25T17:19:36.913" v="552"/>
          <pc:sldLayoutMkLst>
            <pc:docMk/>
            <pc:sldMasterMk cId="1089835506" sldId="2147484242"/>
            <pc:sldLayoutMk cId="2177346369" sldId="2147484247"/>
          </pc:sldLayoutMkLst>
        </pc:sldLayoutChg>
        <pc:sldLayoutChg chg="add del mod replId">
          <pc:chgData name="Ioana Vasiliu (2017455)" userId="S::2017455@student.uwtsd.ac.uk::01b38e56-b3ff-459e-ad89-2ed3d22187d8" providerId="AD" clId="Web-{33053A3D-7B60-EB03-2AF7-E5F8DC4A8F83}" dt="2022-06-25T17:19:36.913" v="552"/>
          <pc:sldLayoutMkLst>
            <pc:docMk/>
            <pc:sldMasterMk cId="1089835506" sldId="2147484242"/>
            <pc:sldLayoutMk cId="3414552896" sldId="2147484248"/>
          </pc:sldLayoutMkLst>
        </pc:sldLayoutChg>
        <pc:sldLayoutChg chg="add del mod replId">
          <pc:chgData name="Ioana Vasiliu (2017455)" userId="S::2017455@student.uwtsd.ac.uk::01b38e56-b3ff-459e-ad89-2ed3d22187d8" providerId="AD" clId="Web-{33053A3D-7B60-EB03-2AF7-E5F8DC4A8F83}" dt="2022-06-25T17:19:36.913" v="552"/>
          <pc:sldLayoutMkLst>
            <pc:docMk/>
            <pc:sldMasterMk cId="1089835506" sldId="2147484242"/>
            <pc:sldLayoutMk cId="138055380" sldId="2147484249"/>
          </pc:sldLayoutMkLst>
        </pc:sldLayoutChg>
        <pc:sldLayoutChg chg="add del mod replId">
          <pc:chgData name="Ioana Vasiliu (2017455)" userId="S::2017455@student.uwtsd.ac.uk::01b38e56-b3ff-459e-ad89-2ed3d22187d8" providerId="AD" clId="Web-{33053A3D-7B60-EB03-2AF7-E5F8DC4A8F83}" dt="2022-06-25T17:19:36.913" v="552"/>
          <pc:sldLayoutMkLst>
            <pc:docMk/>
            <pc:sldMasterMk cId="1089835506" sldId="2147484242"/>
            <pc:sldLayoutMk cId="2113138222" sldId="2147484250"/>
          </pc:sldLayoutMkLst>
        </pc:sldLayoutChg>
        <pc:sldLayoutChg chg="add del mod replId">
          <pc:chgData name="Ioana Vasiliu (2017455)" userId="S::2017455@student.uwtsd.ac.uk::01b38e56-b3ff-459e-ad89-2ed3d22187d8" providerId="AD" clId="Web-{33053A3D-7B60-EB03-2AF7-E5F8DC4A8F83}" dt="2022-06-25T17:19:36.913" v="552"/>
          <pc:sldLayoutMkLst>
            <pc:docMk/>
            <pc:sldMasterMk cId="1089835506" sldId="2147484242"/>
            <pc:sldLayoutMk cId="1542223234" sldId="2147484251"/>
          </pc:sldLayoutMkLst>
        </pc:sldLayoutChg>
        <pc:sldLayoutChg chg="add del mod replId">
          <pc:chgData name="Ioana Vasiliu (2017455)" userId="S::2017455@student.uwtsd.ac.uk::01b38e56-b3ff-459e-ad89-2ed3d22187d8" providerId="AD" clId="Web-{33053A3D-7B60-EB03-2AF7-E5F8DC4A8F83}" dt="2022-06-25T17:19:36.913" v="552"/>
          <pc:sldLayoutMkLst>
            <pc:docMk/>
            <pc:sldMasterMk cId="1089835506" sldId="2147484242"/>
            <pc:sldLayoutMk cId="904328428" sldId="2147484252"/>
          </pc:sldLayoutMkLst>
        </pc:sldLayoutChg>
        <pc:sldLayoutChg chg="add del mod replId">
          <pc:chgData name="Ioana Vasiliu (2017455)" userId="S::2017455@student.uwtsd.ac.uk::01b38e56-b3ff-459e-ad89-2ed3d22187d8" providerId="AD" clId="Web-{33053A3D-7B60-EB03-2AF7-E5F8DC4A8F83}" dt="2022-06-25T17:19:36.913" v="552"/>
          <pc:sldLayoutMkLst>
            <pc:docMk/>
            <pc:sldMasterMk cId="1089835506" sldId="2147484242"/>
            <pc:sldLayoutMk cId="2719392633" sldId="2147484253"/>
          </pc:sldLayoutMkLst>
        </pc:sldLayoutChg>
      </pc:sldMasterChg>
      <pc:sldMasterChg chg="add del addSldLayout delSldLayout modSldLayout">
        <pc:chgData name="Ioana Vasiliu (2017455)" userId="S::2017455@student.uwtsd.ac.uk::01b38e56-b3ff-459e-ad89-2ed3d22187d8" providerId="AD" clId="Web-{33053A3D-7B60-EB03-2AF7-E5F8DC4A8F83}" dt="2022-06-25T17:20:19.430" v="556"/>
        <pc:sldMasterMkLst>
          <pc:docMk/>
          <pc:sldMasterMk cId="1592811098" sldId="2147484254"/>
        </pc:sldMasterMkLst>
        <pc:sldLayoutChg chg="add del mod replId">
          <pc:chgData name="Ioana Vasiliu (2017455)" userId="S::2017455@student.uwtsd.ac.uk::01b38e56-b3ff-459e-ad89-2ed3d22187d8" providerId="AD" clId="Web-{33053A3D-7B60-EB03-2AF7-E5F8DC4A8F83}" dt="2022-06-25T17:20:19.430" v="556"/>
          <pc:sldLayoutMkLst>
            <pc:docMk/>
            <pc:sldMasterMk cId="1592811098" sldId="2147484254"/>
            <pc:sldLayoutMk cId="1007073374" sldId="2147484255"/>
          </pc:sldLayoutMkLst>
        </pc:sldLayoutChg>
        <pc:sldLayoutChg chg="add del mod replId">
          <pc:chgData name="Ioana Vasiliu (2017455)" userId="S::2017455@student.uwtsd.ac.uk::01b38e56-b3ff-459e-ad89-2ed3d22187d8" providerId="AD" clId="Web-{33053A3D-7B60-EB03-2AF7-E5F8DC4A8F83}" dt="2022-06-25T17:20:19.430" v="556"/>
          <pc:sldLayoutMkLst>
            <pc:docMk/>
            <pc:sldMasterMk cId="1592811098" sldId="2147484254"/>
            <pc:sldLayoutMk cId="764913154" sldId="2147484256"/>
          </pc:sldLayoutMkLst>
        </pc:sldLayoutChg>
        <pc:sldLayoutChg chg="add del mod replId">
          <pc:chgData name="Ioana Vasiliu (2017455)" userId="S::2017455@student.uwtsd.ac.uk::01b38e56-b3ff-459e-ad89-2ed3d22187d8" providerId="AD" clId="Web-{33053A3D-7B60-EB03-2AF7-E5F8DC4A8F83}" dt="2022-06-25T17:20:19.430" v="556"/>
          <pc:sldLayoutMkLst>
            <pc:docMk/>
            <pc:sldMasterMk cId="1592811098" sldId="2147484254"/>
            <pc:sldLayoutMk cId="683800895" sldId="2147484257"/>
          </pc:sldLayoutMkLst>
        </pc:sldLayoutChg>
        <pc:sldLayoutChg chg="add del mod replId">
          <pc:chgData name="Ioana Vasiliu (2017455)" userId="S::2017455@student.uwtsd.ac.uk::01b38e56-b3ff-459e-ad89-2ed3d22187d8" providerId="AD" clId="Web-{33053A3D-7B60-EB03-2AF7-E5F8DC4A8F83}" dt="2022-06-25T17:20:19.430" v="556"/>
          <pc:sldLayoutMkLst>
            <pc:docMk/>
            <pc:sldMasterMk cId="1592811098" sldId="2147484254"/>
            <pc:sldLayoutMk cId="2943801062" sldId="2147484258"/>
          </pc:sldLayoutMkLst>
        </pc:sldLayoutChg>
        <pc:sldLayoutChg chg="add del mod replId">
          <pc:chgData name="Ioana Vasiliu (2017455)" userId="S::2017455@student.uwtsd.ac.uk::01b38e56-b3ff-459e-ad89-2ed3d22187d8" providerId="AD" clId="Web-{33053A3D-7B60-EB03-2AF7-E5F8DC4A8F83}" dt="2022-06-25T17:20:19.430" v="556"/>
          <pc:sldLayoutMkLst>
            <pc:docMk/>
            <pc:sldMasterMk cId="1592811098" sldId="2147484254"/>
            <pc:sldLayoutMk cId="579499468" sldId="2147484259"/>
          </pc:sldLayoutMkLst>
        </pc:sldLayoutChg>
        <pc:sldLayoutChg chg="add del mod replId">
          <pc:chgData name="Ioana Vasiliu (2017455)" userId="S::2017455@student.uwtsd.ac.uk::01b38e56-b3ff-459e-ad89-2ed3d22187d8" providerId="AD" clId="Web-{33053A3D-7B60-EB03-2AF7-E5F8DC4A8F83}" dt="2022-06-25T17:20:19.430" v="556"/>
          <pc:sldLayoutMkLst>
            <pc:docMk/>
            <pc:sldMasterMk cId="1592811098" sldId="2147484254"/>
            <pc:sldLayoutMk cId="3345171607" sldId="2147484260"/>
          </pc:sldLayoutMkLst>
        </pc:sldLayoutChg>
        <pc:sldLayoutChg chg="add del mod replId">
          <pc:chgData name="Ioana Vasiliu (2017455)" userId="S::2017455@student.uwtsd.ac.uk::01b38e56-b3ff-459e-ad89-2ed3d22187d8" providerId="AD" clId="Web-{33053A3D-7B60-EB03-2AF7-E5F8DC4A8F83}" dt="2022-06-25T17:20:19.430" v="556"/>
          <pc:sldLayoutMkLst>
            <pc:docMk/>
            <pc:sldMasterMk cId="1592811098" sldId="2147484254"/>
            <pc:sldLayoutMk cId="3508086084" sldId="2147484261"/>
          </pc:sldLayoutMkLst>
        </pc:sldLayoutChg>
        <pc:sldLayoutChg chg="add del mod replId">
          <pc:chgData name="Ioana Vasiliu (2017455)" userId="S::2017455@student.uwtsd.ac.uk::01b38e56-b3ff-459e-ad89-2ed3d22187d8" providerId="AD" clId="Web-{33053A3D-7B60-EB03-2AF7-E5F8DC4A8F83}" dt="2022-06-25T17:20:19.430" v="556"/>
          <pc:sldLayoutMkLst>
            <pc:docMk/>
            <pc:sldMasterMk cId="1592811098" sldId="2147484254"/>
            <pc:sldLayoutMk cId="1942033775" sldId="2147484262"/>
          </pc:sldLayoutMkLst>
        </pc:sldLayoutChg>
        <pc:sldLayoutChg chg="add del mod replId">
          <pc:chgData name="Ioana Vasiliu (2017455)" userId="S::2017455@student.uwtsd.ac.uk::01b38e56-b3ff-459e-ad89-2ed3d22187d8" providerId="AD" clId="Web-{33053A3D-7B60-EB03-2AF7-E5F8DC4A8F83}" dt="2022-06-25T17:20:19.430" v="556"/>
          <pc:sldLayoutMkLst>
            <pc:docMk/>
            <pc:sldMasterMk cId="1592811098" sldId="2147484254"/>
            <pc:sldLayoutMk cId="2777167440" sldId="2147484263"/>
          </pc:sldLayoutMkLst>
        </pc:sldLayoutChg>
        <pc:sldLayoutChg chg="add del mod replId">
          <pc:chgData name="Ioana Vasiliu (2017455)" userId="S::2017455@student.uwtsd.ac.uk::01b38e56-b3ff-459e-ad89-2ed3d22187d8" providerId="AD" clId="Web-{33053A3D-7B60-EB03-2AF7-E5F8DC4A8F83}" dt="2022-06-25T17:20:19.430" v="556"/>
          <pc:sldLayoutMkLst>
            <pc:docMk/>
            <pc:sldMasterMk cId="1592811098" sldId="2147484254"/>
            <pc:sldLayoutMk cId="2970095411" sldId="2147484264"/>
          </pc:sldLayoutMkLst>
        </pc:sldLayoutChg>
        <pc:sldLayoutChg chg="add del mod replId">
          <pc:chgData name="Ioana Vasiliu (2017455)" userId="S::2017455@student.uwtsd.ac.uk::01b38e56-b3ff-459e-ad89-2ed3d22187d8" providerId="AD" clId="Web-{33053A3D-7B60-EB03-2AF7-E5F8DC4A8F83}" dt="2022-06-25T17:20:19.430" v="556"/>
          <pc:sldLayoutMkLst>
            <pc:docMk/>
            <pc:sldMasterMk cId="1592811098" sldId="2147484254"/>
            <pc:sldLayoutMk cId="1783886478" sldId="2147484265"/>
          </pc:sldLayoutMkLst>
        </pc:sldLayoutChg>
        <pc:sldLayoutChg chg="add del mod replId">
          <pc:chgData name="Ioana Vasiliu (2017455)" userId="S::2017455@student.uwtsd.ac.uk::01b38e56-b3ff-459e-ad89-2ed3d22187d8" providerId="AD" clId="Web-{33053A3D-7B60-EB03-2AF7-E5F8DC4A8F83}" dt="2022-06-25T17:20:19.430" v="556"/>
          <pc:sldLayoutMkLst>
            <pc:docMk/>
            <pc:sldMasterMk cId="1592811098" sldId="2147484254"/>
            <pc:sldLayoutMk cId="3266631857" sldId="2147484266"/>
          </pc:sldLayoutMkLst>
        </pc:sldLayoutChg>
        <pc:sldLayoutChg chg="add del mod replId">
          <pc:chgData name="Ioana Vasiliu (2017455)" userId="S::2017455@student.uwtsd.ac.uk::01b38e56-b3ff-459e-ad89-2ed3d22187d8" providerId="AD" clId="Web-{33053A3D-7B60-EB03-2AF7-E5F8DC4A8F83}" dt="2022-06-25T17:20:19.430" v="556"/>
          <pc:sldLayoutMkLst>
            <pc:docMk/>
            <pc:sldMasterMk cId="1592811098" sldId="2147484254"/>
            <pc:sldLayoutMk cId="1424080758" sldId="2147484267"/>
          </pc:sldLayoutMkLst>
        </pc:sldLayoutChg>
        <pc:sldLayoutChg chg="add del mod replId">
          <pc:chgData name="Ioana Vasiliu (2017455)" userId="S::2017455@student.uwtsd.ac.uk::01b38e56-b3ff-459e-ad89-2ed3d22187d8" providerId="AD" clId="Web-{33053A3D-7B60-EB03-2AF7-E5F8DC4A8F83}" dt="2022-06-25T17:20:19.430" v="556"/>
          <pc:sldLayoutMkLst>
            <pc:docMk/>
            <pc:sldMasterMk cId="1592811098" sldId="2147484254"/>
            <pc:sldLayoutMk cId="2412435053" sldId="2147484268"/>
          </pc:sldLayoutMkLst>
        </pc:sldLayoutChg>
        <pc:sldLayoutChg chg="add del mod replId">
          <pc:chgData name="Ioana Vasiliu (2017455)" userId="S::2017455@student.uwtsd.ac.uk::01b38e56-b3ff-459e-ad89-2ed3d22187d8" providerId="AD" clId="Web-{33053A3D-7B60-EB03-2AF7-E5F8DC4A8F83}" dt="2022-06-25T17:20:19.430" v="556"/>
          <pc:sldLayoutMkLst>
            <pc:docMk/>
            <pc:sldMasterMk cId="1592811098" sldId="2147484254"/>
            <pc:sldLayoutMk cId="3050402769" sldId="2147484269"/>
          </pc:sldLayoutMkLst>
        </pc:sldLayoutChg>
        <pc:sldLayoutChg chg="add del mod replId">
          <pc:chgData name="Ioana Vasiliu (2017455)" userId="S::2017455@student.uwtsd.ac.uk::01b38e56-b3ff-459e-ad89-2ed3d22187d8" providerId="AD" clId="Web-{33053A3D-7B60-EB03-2AF7-E5F8DC4A8F83}" dt="2022-06-25T17:20:19.430" v="556"/>
          <pc:sldLayoutMkLst>
            <pc:docMk/>
            <pc:sldMasterMk cId="1592811098" sldId="2147484254"/>
            <pc:sldLayoutMk cId="581622146" sldId="2147484270"/>
          </pc:sldLayoutMkLst>
        </pc:sldLayoutChg>
        <pc:sldLayoutChg chg="add del mod replId">
          <pc:chgData name="Ioana Vasiliu (2017455)" userId="S::2017455@student.uwtsd.ac.uk::01b38e56-b3ff-459e-ad89-2ed3d22187d8" providerId="AD" clId="Web-{33053A3D-7B60-EB03-2AF7-E5F8DC4A8F83}" dt="2022-06-25T17:20:19.430" v="556"/>
          <pc:sldLayoutMkLst>
            <pc:docMk/>
            <pc:sldMasterMk cId="1592811098" sldId="2147484254"/>
            <pc:sldLayoutMk cId="2097689000" sldId="2147484271"/>
          </pc:sldLayoutMkLst>
        </pc:sldLayoutChg>
      </pc:sldMasterChg>
      <pc:sldMasterChg chg="add del addSldLayout delSldLayout modSldLayout">
        <pc:chgData name="Ioana Vasiliu (2017455)" userId="S::2017455@student.uwtsd.ac.uk::01b38e56-b3ff-459e-ad89-2ed3d22187d8" providerId="AD" clId="Web-{33053A3D-7B60-EB03-2AF7-E5F8DC4A8F83}" dt="2022-06-25T17:20:33.274" v="557"/>
        <pc:sldMasterMkLst>
          <pc:docMk/>
          <pc:sldMasterMk cId="2876102405" sldId="2147484272"/>
        </pc:sldMasterMkLst>
        <pc:sldLayoutChg chg="add del mod replId">
          <pc:chgData name="Ioana Vasiliu (2017455)" userId="S::2017455@student.uwtsd.ac.uk::01b38e56-b3ff-459e-ad89-2ed3d22187d8" providerId="AD" clId="Web-{33053A3D-7B60-EB03-2AF7-E5F8DC4A8F83}" dt="2022-06-25T17:20:33.274" v="557"/>
          <pc:sldLayoutMkLst>
            <pc:docMk/>
            <pc:sldMasterMk cId="2876102405" sldId="2147484272"/>
            <pc:sldLayoutMk cId="1078459259" sldId="2147484273"/>
          </pc:sldLayoutMkLst>
        </pc:sldLayoutChg>
        <pc:sldLayoutChg chg="add del mod replId">
          <pc:chgData name="Ioana Vasiliu (2017455)" userId="S::2017455@student.uwtsd.ac.uk::01b38e56-b3ff-459e-ad89-2ed3d22187d8" providerId="AD" clId="Web-{33053A3D-7B60-EB03-2AF7-E5F8DC4A8F83}" dt="2022-06-25T17:20:33.274" v="557"/>
          <pc:sldLayoutMkLst>
            <pc:docMk/>
            <pc:sldMasterMk cId="2876102405" sldId="2147484272"/>
            <pc:sldLayoutMk cId="655073118" sldId="2147484274"/>
          </pc:sldLayoutMkLst>
        </pc:sldLayoutChg>
        <pc:sldLayoutChg chg="add del mod replId">
          <pc:chgData name="Ioana Vasiliu (2017455)" userId="S::2017455@student.uwtsd.ac.uk::01b38e56-b3ff-459e-ad89-2ed3d22187d8" providerId="AD" clId="Web-{33053A3D-7B60-EB03-2AF7-E5F8DC4A8F83}" dt="2022-06-25T17:20:33.274" v="557"/>
          <pc:sldLayoutMkLst>
            <pc:docMk/>
            <pc:sldMasterMk cId="2876102405" sldId="2147484272"/>
            <pc:sldLayoutMk cId="3306713987" sldId="2147484275"/>
          </pc:sldLayoutMkLst>
        </pc:sldLayoutChg>
        <pc:sldLayoutChg chg="add del mod replId">
          <pc:chgData name="Ioana Vasiliu (2017455)" userId="S::2017455@student.uwtsd.ac.uk::01b38e56-b3ff-459e-ad89-2ed3d22187d8" providerId="AD" clId="Web-{33053A3D-7B60-EB03-2AF7-E5F8DC4A8F83}" dt="2022-06-25T17:20:33.274" v="557"/>
          <pc:sldLayoutMkLst>
            <pc:docMk/>
            <pc:sldMasterMk cId="2876102405" sldId="2147484272"/>
            <pc:sldLayoutMk cId="2837261016" sldId="2147484276"/>
          </pc:sldLayoutMkLst>
        </pc:sldLayoutChg>
        <pc:sldLayoutChg chg="add del mod replId">
          <pc:chgData name="Ioana Vasiliu (2017455)" userId="S::2017455@student.uwtsd.ac.uk::01b38e56-b3ff-459e-ad89-2ed3d22187d8" providerId="AD" clId="Web-{33053A3D-7B60-EB03-2AF7-E5F8DC4A8F83}" dt="2022-06-25T17:20:33.274" v="557"/>
          <pc:sldLayoutMkLst>
            <pc:docMk/>
            <pc:sldMasterMk cId="2876102405" sldId="2147484272"/>
            <pc:sldLayoutMk cId="637516510" sldId="2147484277"/>
          </pc:sldLayoutMkLst>
        </pc:sldLayoutChg>
        <pc:sldLayoutChg chg="add del mod replId">
          <pc:chgData name="Ioana Vasiliu (2017455)" userId="S::2017455@student.uwtsd.ac.uk::01b38e56-b3ff-459e-ad89-2ed3d22187d8" providerId="AD" clId="Web-{33053A3D-7B60-EB03-2AF7-E5F8DC4A8F83}" dt="2022-06-25T17:20:33.274" v="557"/>
          <pc:sldLayoutMkLst>
            <pc:docMk/>
            <pc:sldMasterMk cId="2876102405" sldId="2147484272"/>
            <pc:sldLayoutMk cId="1598685670" sldId="2147484278"/>
          </pc:sldLayoutMkLst>
        </pc:sldLayoutChg>
        <pc:sldLayoutChg chg="add del mod replId">
          <pc:chgData name="Ioana Vasiliu (2017455)" userId="S::2017455@student.uwtsd.ac.uk::01b38e56-b3ff-459e-ad89-2ed3d22187d8" providerId="AD" clId="Web-{33053A3D-7B60-EB03-2AF7-E5F8DC4A8F83}" dt="2022-06-25T17:20:33.274" v="557"/>
          <pc:sldLayoutMkLst>
            <pc:docMk/>
            <pc:sldMasterMk cId="2876102405" sldId="2147484272"/>
            <pc:sldLayoutMk cId="2190760391" sldId="2147484279"/>
          </pc:sldLayoutMkLst>
        </pc:sldLayoutChg>
        <pc:sldLayoutChg chg="add del mod replId">
          <pc:chgData name="Ioana Vasiliu (2017455)" userId="S::2017455@student.uwtsd.ac.uk::01b38e56-b3ff-459e-ad89-2ed3d22187d8" providerId="AD" clId="Web-{33053A3D-7B60-EB03-2AF7-E5F8DC4A8F83}" dt="2022-06-25T17:20:33.274" v="557"/>
          <pc:sldLayoutMkLst>
            <pc:docMk/>
            <pc:sldMasterMk cId="2876102405" sldId="2147484272"/>
            <pc:sldLayoutMk cId="2553977158" sldId="2147484280"/>
          </pc:sldLayoutMkLst>
        </pc:sldLayoutChg>
        <pc:sldLayoutChg chg="add del mod replId">
          <pc:chgData name="Ioana Vasiliu (2017455)" userId="S::2017455@student.uwtsd.ac.uk::01b38e56-b3ff-459e-ad89-2ed3d22187d8" providerId="AD" clId="Web-{33053A3D-7B60-EB03-2AF7-E5F8DC4A8F83}" dt="2022-06-25T17:20:33.274" v="557"/>
          <pc:sldLayoutMkLst>
            <pc:docMk/>
            <pc:sldMasterMk cId="2876102405" sldId="2147484272"/>
            <pc:sldLayoutMk cId="3872154129" sldId="2147484281"/>
          </pc:sldLayoutMkLst>
        </pc:sldLayoutChg>
        <pc:sldLayoutChg chg="add del mod replId">
          <pc:chgData name="Ioana Vasiliu (2017455)" userId="S::2017455@student.uwtsd.ac.uk::01b38e56-b3ff-459e-ad89-2ed3d22187d8" providerId="AD" clId="Web-{33053A3D-7B60-EB03-2AF7-E5F8DC4A8F83}" dt="2022-06-25T17:20:33.274" v="557"/>
          <pc:sldLayoutMkLst>
            <pc:docMk/>
            <pc:sldMasterMk cId="2876102405" sldId="2147484272"/>
            <pc:sldLayoutMk cId="3680350717" sldId="2147484282"/>
          </pc:sldLayoutMkLst>
        </pc:sldLayoutChg>
        <pc:sldLayoutChg chg="add del mod replId">
          <pc:chgData name="Ioana Vasiliu (2017455)" userId="S::2017455@student.uwtsd.ac.uk::01b38e56-b3ff-459e-ad89-2ed3d22187d8" providerId="AD" clId="Web-{33053A3D-7B60-EB03-2AF7-E5F8DC4A8F83}" dt="2022-06-25T17:20:33.274" v="557"/>
          <pc:sldLayoutMkLst>
            <pc:docMk/>
            <pc:sldMasterMk cId="2876102405" sldId="2147484272"/>
            <pc:sldLayoutMk cId="22107075" sldId="2147484283"/>
          </pc:sldLayoutMkLst>
        </pc:sldLayoutChg>
        <pc:sldLayoutChg chg="add del mod replId">
          <pc:chgData name="Ioana Vasiliu (2017455)" userId="S::2017455@student.uwtsd.ac.uk::01b38e56-b3ff-459e-ad89-2ed3d22187d8" providerId="AD" clId="Web-{33053A3D-7B60-EB03-2AF7-E5F8DC4A8F83}" dt="2022-06-25T17:20:33.274" v="557"/>
          <pc:sldLayoutMkLst>
            <pc:docMk/>
            <pc:sldMasterMk cId="2876102405" sldId="2147484272"/>
            <pc:sldLayoutMk cId="642772335" sldId="2147484284"/>
          </pc:sldLayoutMkLst>
        </pc:sldLayoutChg>
        <pc:sldLayoutChg chg="add del mod replId">
          <pc:chgData name="Ioana Vasiliu (2017455)" userId="S::2017455@student.uwtsd.ac.uk::01b38e56-b3ff-459e-ad89-2ed3d22187d8" providerId="AD" clId="Web-{33053A3D-7B60-EB03-2AF7-E5F8DC4A8F83}" dt="2022-06-25T17:20:33.274" v="557"/>
          <pc:sldLayoutMkLst>
            <pc:docMk/>
            <pc:sldMasterMk cId="2876102405" sldId="2147484272"/>
            <pc:sldLayoutMk cId="1013325202" sldId="2147484285"/>
          </pc:sldLayoutMkLst>
        </pc:sldLayoutChg>
        <pc:sldLayoutChg chg="add del mod replId">
          <pc:chgData name="Ioana Vasiliu (2017455)" userId="S::2017455@student.uwtsd.ac.uk::01b38e56-b3ff-459e-ad89-2ed3d22187d8" providerId="AD" clId="Web-{33053A3D-7B60-EB03-2AF7-E5F8DC4A8F83}" dt="2022-06-25T17:20:33.274" v="557"/>
          <pc:sldLayoutMkLst>
            <pc:docMk/>
            <pc:sldMasterMk cId="2876102405" sldId="2147484272"/>
            <pc:sldLayoutMk cId="3801506771" sldId="2147484286"/>
          </pc:sldLayoutMkLst>
        </pc:sldLayoutChg>
        <pc:sldLayoutChg chg="add del mod replId">
          <pc:chgData name="Ioana Vasiliu (2017455)" userId="S::2017455@student.uwtsd.ac.uk::01b38e56-b3ff-459e-ad89-2ed3d22187d8" providerId="AD" clId="Web-{33053A3D-7B60-EB03-2AF7-E5F8DC4A8F83}" dt="2022-06-25T17:20:33.274" v="557"/>
          <pc:sldLayoutMkLst>
            <pc:docMk/>
            <pc:sldMasterMk cId="2876102405" sldId="2147484272"/>
            <pc:sldLayoutMk cId="3579489739" sldId="2147484287"/>
          </pc:sldLayoutMkLst>
        </pc:sldLayoutChg>
        <pc:sldLayoutChg chg="add del mod replId">
          <pc:chgData name="Ioana Vasiliu (2017455)" userId="S::2017455@student.uwtsd.ac.uk::01b38e56-b3ff-459e-ad89-2ed3d22187d8" providerId="AD" clId="Web-{33053A3D-7B60-EB03-2AF7-E5F8DC4A8F83}" dt="2022-06-25T17:20:33.274" v="557"/>
          <pc:sldLayoutMkLst>
            <pc:docMk/>
            <pc:sldMasterMk cId="2876102405" sldId="2147484272"/>
            <pc:sldLayoutMk cId="299986997" sldId="2147484288"/>
          </pc:sldLayoutMkLst>
        </pc:sldLayoutChg>
        <pc:sldLayoutChg chg="add del mod replId">
          <pc:chgData name="Ioana Vasiliu (2017455)" userId="S::2017455@student.uwtsd.ac.uk::01b38e56-b3ff-459e-ad89-2ed3d22187d8" providerId="AD" clId="Web-{33053A3D-7B60-EB03-2AF7-E5F8DC4A8F83}" dt="2022-06-25T17:20:33.274" v="557"/>
          <pc:sldLayoutMkLst>
            <pc:docMk/>
            <pc:sldMasterMk cId="2876102405" sldId="2147484272"/>
            <pc:sldLayoutMk cId="1306728250" sldId="2147484289"/>
          </pc:sldLayoutMkLst>
        </pc:sldLayoutChg>
      </pc:sldMasterChg>
      <pc:sldMasterChg chg="add del addSldLayout delSldLayout modSldLayout">
        <pc:chgData name="Ioana Vasiliu (2017455)" userId="S::2017455@student.uwtsd.ac.uk::01b38e56-b3ff-459e-ad89-2ed3d22187d8" providerId="AD" clId="Web-{33053A3D-7B60-EB03-2AF7-E5F8DC4A8F83}" dt="2022-06-25T17:40:55.282" v="635"/>
        <pc:sldMasterMkLst>
          <pc:docMk/>
          <pc:sldMasterMk cId="3198156076" sldId="2147484290"/>
        </pc:sldMasterMkLst>
        <pc:sldLayoutChg chg="add del mod replId">
          <pc:chgData name="Ioana Vasiliu (2017455)" userId="S::2017455@student.uwtsd.ac.uk::01b38e56-b3ff-459e-ad89-2ed3d22187d8" providerId="AD" clId="Web-{33053A3D-7B60-EB03-2AF7-E5F8DC4A8F83}" dt="2022-06-25T17:40:55.282" v="635"/>
          <pc:sldLayoutMkLst>
            <pc:docMk/>
            <pc:sldMasterMk cId="3198156076" sldId="2147484290"/>
            <pc:sldLayoutMk cId="3855637048" sldId="2147484291"/>
          </pc:sldLayoutMkLst>
        </pc:sldLayoutChg>
        <pc:sldLayoutChg chg="add del mod replId">
          <pc:chgData name="Ioana Vasiliu (2017455)" userId="S::2017455@student.uwtsd.ac.uk::01b38e56-b3ff-459e-ad89-2ed3d22187d8" providerId="AD" clId="Web-{33053A3D-7B60-EB03-2AF7-E5F8DC4A8F83}" dt="2022-06-25T17:40:55.282" v="635"/>
          <pc:sldLayoutMkLst>
            <pc:docMk/>
            <pc:sldMasterMk cId="3198156076" sldId="2147484290"/>
            <pc:sldLayoutMk cId="3361356037" sldId="2147484292"/>
          </pc:sldLayoutMkLst>
        </pc:sldLayoutChg>
        <pc:sldLayoutChg chg="add del mod replId">
          <pc:chgData name="Ioana Vasiliu (2017455)" userId="S::2017455@student.uwtsd.ac.uk::01b38e56-b3ff-459e-ad89-2ed3d22187d8" providerId="AD" clId="Web-{33053A3D-7B60-EB03-2AF7-E5F8DC4A8F83}" dt="2022-06-25T17:40:55.282" v="635"/>
          <pc:sldLayoutMkLst>
            <pc:docMk/>
            <pc:sldMasterMk cId="3198156076" sldId="2147484290"/>
            <pc:sldLayoutMk cId="668964478" sldId="2147484293"/>
          </pc:sldLayoutMkLst>
        </pc:sldLayoutChg>
        <pc:sldLayoutChg chg="add del mod replId">
          <pc:chgData name="Ioana Vasiliu (2017455)" userId="S::2017455@student.uwtsd.ac.uk::01b38e56-b3ff-459e-ad89-2ed3d22187d8" providerId="AD" clId="Web-{33053A3D-7B60-EB03-2AF7-E5F8DC4A8F83}" dt="2022-06-25T17:40:55.282" v="635"/>
          <pc:sldLayoutMkLst>
            <pc:docMk/>
            <pc:sldMasterMk cId="3198156076" sldId="2147484290"/>
            <pc:sldLayoutMk cId="2471533104" sldId="2147484294"/>
          </pc:sldLayoutMkLst>
        </pc:sldLayoutChg>
        <pc:sldLayoutChg chg="add del mod replId">
          <pc:chgData name="Ioana Vasiliu (2017455)" userId="S::2017455@student.uwtsd.ac.uk::01b38e56-b3ff-459e-ad89-2ed3d22187d8" providerId="AD" clId="Web-{33053A3D-7B60-EB03-2AF7-E5F8DC4A8F83}" dt="2022-06-25T17:40:55.282" v="635"/>
          <pc:sldLayoutMkLst>
            <pc:docMk/>
            <pc:sldMasterMk cId="3198156076" sldId="2147484290"/>
            <pc:sldLayoutMk cId="1567371873" sldId="2147484295"/>
          </pc:sldLayoutMkLst>
        </pc:sldLayoutChg>
        <pc:sldLayoutChg chg="add del mod replId">
          <pc:chgData name="Ioana Vasiliu (2017455)" userId="S::2017455@student.uwtsd.ac.uk::01b38e56-b3ff-459e-ad89-2ed3d22187d8" providerId="AD" clId="Web-{33053A3D-7B60-EB03-2AF7-E5F8DC4A8F83}" dt="2022-06-25T17:40:55.282" v="635"/>
          <pc:sldLayoutMkLst>
            <pc:docMk/>
            <pc:sldMasterMk cId="3198156076" sldId="2147484290"/>
            <pc:sldLayoutMk cId="2966426740" sldId="2147484296"/>
          </pc:sldLayoutMkLst>
        </pc:sldLayoutChg>
        <pc:sldLayoutChg chg="add del mod replId">
          <pc:chgData name="Ioana Vasiliu (2017455)" userId="S::2017455@student.uwtsd.ac.uk::01b38e56-b3ff-459e-ad89-2ed3d22187d8" providerId="AD" clId="Web-{33053A3D-7B60-EB03-2AF7-E5F8DC4A8F83}" dt="2022-06-25T17:40:55.282" v="635"/>
          <pc:sldLayoutMkLst>
            <pc:docMk/>
            <pc:sldMasterMk cId="3198156076" sldId="2147484290"/>
            <pc:sldLayoutMk cId="3206862046" sldId="2147484297"/>
          </pc:sldLayoutMkLst>
        </pc:sldLayoutChg>
        <pc:sldLayoutChg chg="add del mod replId">
          <pc:chgData name="Ioana Vasiliu (2017455)" userId="S::2017455@student.uwtsd.ac.uk::01b38e56-b3ff-459e-ad89-2ed3d22187d8" providerId="AD" clId="Web-{33053A3D-7B60-EB03-2AF7-E5F8DC4A8F83}" dt="2022-06-25T17:40:55.282" v="635"/>
          <pc:sldLayoutMkLst>
            <pc:docMk/>
            <pc:sldMasterMk cId="3198156076" sldId="2147484290"/>
            <pc:sldLayoutMk cId="3676802029" sldId="2147484298"/>
          </pc:sldLayoutMkLst>
        </pc:sldLayoutChg>
        <pc:sldLayoutChg chg="add del mod replId">
          <pc:chgData name="Ioana Vasiliu (2017455)" userId="S::2017455@student.uwtsd.ac.uk::01b38e56-b3ff-459e-ad89-2ed3d22187d8" providerId="AD" clId="Web-{33053A3D-7B60-EB03-2AF7-E5F8DC4A8F83}" dt="2022-06-25T17:40:55.282" v="635"/>
          <pc:sldLayoutMkLst>
            <pc:docMk/>
            <pc:sldMasterMk cId="3198156076" sldId="2147484290"/>
            <pc:sldLayoutMk cId="1259007872" sldId="2147484299"/>
          </pc:sldLayoutMkLst>
        </pc:sldLayoutChg>
        <pc:sldLayoutChg chg="add del mod replId">
          <pc:chgData name="Ioana Vasiliu (2017455)" userId="S::2017455@student.uwtsd.ac.uk::01b38e56-b3ff-459e-ad89-2ed3d22187d8" providerId="AD" clId="Web-{33053A3D-7B60-EB03-2AF7-E5F8DC4A8F83}" dt="2022-06-25T17:40:55.282" v="635"/>
          <pc:sldLayoutMkLst>
            <pc:docMk/>
            <pc:sldMasterMk cId="3198156076" sldId="2147484290"/>
            <pc:sldLayoutMk cId="1756631024" sldId="2147484300"/>
          </pc:sldLayoutMkLst>
        </pc:sldLayoutChg>
        <pc:sldLayoutChg chg="add del mod replId">
          <pc:chgData name="Ioana Vasiliu (2017455)" userId="S::2017455@student.uwtsd.ac.uk::01b38e56-b3ff-459e-ad89-2ed3d22187d8" providerId="AD" clId="Web-{33053A3D-7B60-EB03-2AF7-E5F8DC4A8F83}" dt="2022-06-25T17:40:55.282" v="635"/>
          <pc:sldLayoutMkLst>
            <pc:docMk/>
            <pc:sldMasterMk cId="3198156076" sldId="2147484290"/>
            <pc:sldLayoutMk cId="1226900715" sldId="2147484301"/>
          </pc:sldLayoutMkLst>
        </pc:sldLayoutChg>
        <pc:sldLayoutChg chg="add del mod replId">
          <pc:chgData name="Ioana Vasiliu (2017455)" userId="S::2017455@student.uwtsd.ac.uk::01b38e56-b3ff-459e-ad89-2ed3d22187d8" providerId="AD" clId="Web-{33053A3D-7B60-EB03-2AF7-E5F8DC4A8F83}" dt="2022-06-25T17:40:55.282" v="635"/>
          <pc:sldLayoutMkLst>
            <pc:docMk/>
            <pc:sldMasterMk cId="3198156076" sldId="2147484290"/>
            <pc:sldLayoutMk cId="2172319924" sldId="2147484302"/>
          </pc:sldLayoutMkLst>
        </pc:sldLayoutChg>
        <pc:sldLayoutChg chg="add del mod replId">
          <pc:chgData name="Ioana Vasiliu (2017455)" userId="S::2017455@student.uwtsd.ac.uk::01b38e56-b3ff-459e-ad89-2ed3d22187d8" providerId="AD" clId="Web-{33053A3D-7B60-EB03-2AF7-E5F8DC4A8F83}" dt="2022-06-25T17:40:55.282" v="635"/>
          <pc:sldLayoutMkLst>
            <pc:docMk/>
            <pc:sldMasterMk cId="3198156076" sldId="2147484290"/>
            <pc:sldLayoutMk cId="1694141686" sldId="2147484303"/>
          </pc:sldLayoutMkLst>
        </pc:sldLayoutChg>
        <pc:sldLayoutChg chg="add del mod replId">
          <pc:chgData name="Ioana Vasiliu (2017455)" userId="S::2017455@student.uwtsd.ac.uk::01b38e56-b3ff-459e-ad89-2ed3d22187d8" providerId="AD" clId="Web-{33053A3D-7B60-EB03-2AF7-E5F8DC4A8F83}" dt="2022-06-25T17:40:55.282" v="635"/>
          <pc:sldLayoutMkLst>
            <pc:docMk/>
            <pc:sldMasterMk cId="3198156076" sldId="2147484290"/>
            <pc:sldLayoutMk cId="814643914" sldId="2147484304"/>
          </pc:sldLayoutMkLst>
        </pc:sldLayoutChg>
        <pc:sldLayoutChg chg="add del mod replId">
          <pc:chgData name="Ioana Vasiliu (2017455)" userId="S::2017455@student.uwtsd.ac.uk::01b38e56-b3ff-459e-ad89-2ed3d22187d8" providerId="AD" clId="Web-{33053A3D-7B60-EB03-2AF7-E5F8DC4A8F83}" dt="2022-06-25T17:40:55.282" v="635"/>
          <pc:sldLayoutMkLst>
            <pc:docMk/>
            <pc:sldMasterMk cId="3198156076" sldId="2147484290"/>
            <pc:sldLayoutMk cId="4143657578" sldId="2147484305"/>
          </pc:sldLayoutMkLst>
        </pc:sldLayoutChg>
        <pc:sldLayoutChg chg="add del mod replId">
          <pc:chgData name="Ioana Vasiliu (2017455)" userId="S::2017455@student.uwtsd.ac.uk::01b38e56-b3ff-459e-ad89-2ed3d22187d8" providerId="AD" clId="Web-{33053A3D-7B60-EB03-2AF7-E5F8DC4A8F83}" dt="2022-06-25T17:40:55.282" v="635"/>
          <pc:sldLayoutMkLst>
            <pc:docMk/>
            <pc:sldMasterMk cId="3198156076" sldId="2147484290"/>
            <pc:sldLayoutMk cId="3986037822" sldId="2147484306"/>
          </pc:sldLayoutMkLst>
        </pc:sldLayoutChg>
      </pc:sldMasterChg>
      <pc:sldMasterChg chg="add del addSldLayout delSldLayout modSldLayout">
        <pc:chgData name="Ioana Vasiliu (2017455)" userId="S::2017455@student.uwtsd.ac.uk::01b38e56-b3ff-459e-ad89-2ed3d22187d8" providerId="AD" clId="Web-{33053A3D-7B60-EB03-2AF7-E5F8DC4A8F83}" dt="2022-06-25T18:35:19.057" v="1031"/>
        <pc:sldMasterMkLst>
          <pc:docMk/>
          <pc:sldMasterMk cId="4064582827" sldId="2147484307"/>
        </pc:sldMasterMkLst>
        <pc:sldLayoutChg chg="add del mod replId">
          <pc:chgData name="Ioana Vasiliu (2017455)" userId="S::2017455@student.uwtsd.ac.uk::01b38e56-b3ff-459e-ad89-2ed3d22187d8" providerId="AD" clId="Web-{33053A3D-7B60-EB03-2AF7-E5F8DC4A8F83}" dt="2022-06-25T18:35:19.057" v="1031"/>
          <pc:sldLayoutMkLst>
            <pc:docMk/>
            <pc:sldMasterMk cId="4064582827" sldId="2147484307"/>
            <pc:sldLayoutMk cId="334704114" sldId="2147484308"/>
          </pc:sldLayoutMkLst>
        </pc:sldLayoutChg>
        <pc:sldLayoutChg chg="add del mod replId">
          <pc:chgData name="Ioana Vasiliu (2017455)" userId="S::2017455@student.uwtsd.ac.uk::01b38e56-b3ff-459e-ad89-2ed3d22187d8" providerId="AD" clId="Web-{33053A3D-7B60-EB03-2AF7-E5F8DC4A8F83}" dt="2022-06-25T18:35:19.057" v="1031"/>
          <pc:sldLayoutMkLst>
            <pc:docMk/>
            <pc:sldMasterMk cId="4064582827" sldId="2147484307"/>
            <pc:sldLayoutMk cId="2843001854" sldId="2147484309"/>
          </pc:sldLayoutMkLst>
        </pc:sldLayoutChg>
        <pc:sldLayoutChg chg="add del mod replId">
          <pc:chgData name="Ioana Vasiliu (2017455)" userId="S::2017455@student.uwtsd.ac.uk::01b38e56-b3ff-459e-ad89-2ed3d22187d8" providerId="AD" clId="Web-{33053A3D-7B60-EB03-2AF7-E5F8DC4A8F83}" dt="2022-06-25T18:35:19.057" v="1031"/>
          <pc:sldLayoutMkLst>
            <pc:docMk/>
            <pc:sldMasterMk cId="4064582827" sldId="2147484307"/>
            <pc:sldLayoutMk cId="1668430370" sldId="2147484310"/>
          </pc:sldLayoutMkLst>
        </pc:sldLayoutChg>
        <pc:sldLayoutChg chg="add del mod replId">
          <pc:chgData name="Ioana Vasiliu (2017455)" userId="S::2017455@student.uwtsd.ac.uk::01b38e56-b3ff-459e-ad89-2ed3d22187d8" providerId="AD" clId="Web-{33053A3D-7B60-EB03-2AF7-E5F8DC4A8F83}" dt="2022-06-25T18:35:19.057" v="1031"/>
          <pc:sldLayoutMkLst>
            <pc:docMk/>
            <pc:sldMasterMk cId="4064582827" sldId="2147484307"/>
            <pc:sldLayoutMk cId="2627979490" sldId="2147484311"/>
          </pc:sldLayoutMkLst>
        </pc:sldLayoutChg>
        <pc:sldLayoutChg chg="add del mod replId">
          <pc:chgData name="Ioana Vasiliu (2017455)" userId="S::2017455@student.uwtsd.ac.uk::01b38e56-b3ff-459e-ad89-2ed3d22187d8" providerId="AD" clId="Web-{33053A3D-7B60-EB03-2AF7-E5F8DC4A8F83}" dt="2022-06-25T18:35:19.057" v="1031"/>
          <pc:sldLayoutMkLst>
            <pc:docMk/>
            <pc:sldMasterMk cId="4064582827" sldId="2147484307"/>
            <pc:sldLayoutMk cId="234754610" sldId="2147484312"/>
          </pc:sldLayoutMkLst>
        </pc:sldLayoutChg>
        <pc:sldLayoutChg chg="add del mod replId">
          <pc:chgData name="Ioana Vasiliu (2017455)" userId="S::2017455@student.uwtsd.ac.uk::01b38e56-b3ff-459e-ad89-2ed3d22187d8" providerId="AD" clId="Web-{33053A3D-7B60-EB03-2AF7-E5F8DC4A8F83}" dt="2022-06-25T18:35:19.057" v="1031"/>
          <pc:sldLayoutMkLst>
            <pc:docMk/>
            <pc:sldMasterMk cId="4064582827" sldId="2147484307"/>
            <pc:sldLayoutMk cId="1903696371" sldId="2147484313"/>
          </pc:sldLayoutMkLst>
        </pc:sldLayoutChg>
        <pc:sldLayoutChg chg="add del mod replId">
          <pc:chgData name="Ioana Vasiliu (2017455)" userId="S::2017455@student.uwtsd.ac.uk::01b38e56-b3ff-459e-ad89-2ed3d22187d8" providerId="AD" clId="Web-{33053A3D-7B60-EB03-2AF7-E5F8DC4A8F83}" dt="2022-06-25T18:35:19.057" v="1031"/>
          <pc:sldLayoutMkLst>
            <pc:docMk/>
            <pc:sldMasterMk cId="4064582827" sldId="2147484307"/>
            <pc:sldLayoutMk cId="643303775" sldId="2147484314"/>
          </pc:sldLayoutMkLst>
        </pc:sldLayoutChg>
        <pc:sldLayoutChg chg="add del mod replId">
          <pc:chgData name="Ioana Vasiliu (2017455)" userId="S::2017455@student.uwtsd.ac.uk::01b38e56-b3ff-459e-ad89-2ed3d22187d8" providerId="AD" clId="Web-{33053A3D-7B60-EB03-2AF7-E5F8DC4A8F83}" dt="2022-06-25T18:35:19.057" v="1031"/>
          <pc:sldLayoutMkLst>
            <pc:docMk/>
            <pc:sldMasterMk cId="4064582827" sldId="2147484307"/>
            <pc:sldLayoutMk cId="224609671" sldId="2147484315"/>
          </pc:sldLayoutMkLst>
        </pc:sldLayoutChg>
        <pc:sldLayoutChg chg="add del mod replId">
          <pc:chgData name="Ioana Vasiliu (2017455)" userId="S::2017455@student.uwtsd.ac.uk::01b38e56-b3ff-459e-ad89-2ed3d22187d8" providerId="AD" clId="Web-{33053A3D-7B60-EB03-2AF7-E5F8DC4A8F83}" dt="2022-06-25T18:35:19.057" v="1031"/>
          <pc:sldLayoutMkLst>
            <pc:docMk/>
            <pc:sldMasterMk cId="4064582827" sldId="2147484307"/>
            <pc:sldLayoutMk cId="1307353266" sldId="2147484316"/>
          </pc:sldLayoutMkLst>
        </pc:sldLayoutChg>
        <pc:sldLayoutChg chg="add del mod replId">
          <pc:chgData name="Ioana Vasiliu (2017455)" userId="S::2017455@student.uwtsd.ac.uk::01b38e56-b3ff-459e-ad89-2ed3d22187d8" providerId="AD" clId="Web-{33053A3D-7B60-EB03-2AF7-E5F8DC4A8F83}" dt="2022-06-25T18:35:19.057" v="1031"/>
          <pc:sldLayoutMkLst>
            <pc:docMk/>
            <pc:sldMasterMk cId="4064582827" sldId="2147484307"/>
            <pc:sldLayoutMk cId="2893571898" sldId="2147484317"/>
          </pc:sldLayoutMkLst>
        </pc:sldLayoutChg>
        <pc:sldLayoutChg chg="add del mod replId">
          <pc:chgData name="Ioana Vasiliu (2017455)" userId="S::2017455@student.uwtsd.ac.uk::01b38e56-b3ff-459e-ad89-2ed3d22187d8" providerId="AD" clId="Web-{33053A3D-7B60-EB03-2AF7-E5F8DC4A8F83}" dt="2022-06-25T18:35:19.057" v="1031"/>
          <pc:sldLayoutMkLst>
            <pc:docMk/>
            <pc:sldMasterMk cId="4064582827" sldId="2147484307"/>
            <pc:sldLayoutMk cId="886315826" sldId="2147484318"/>
          </pc:sldLayoutMkLst>
        </pc:sldLayoutChg>
      </pc:sldMasterChg>
      <pc:sldMasterChg chg="add del addSldLayout delSldLayout modSldLayout">
        <pc:chgData name="Ioana Vasiliu (2017455)" userId="S::2017455@student.uwtsd.ac.uk::01b38e56-b3ff-459e-ad89-2ed3d22187d8" providerId="AD" clId="Web-{33053A3D-7B60-EB03-2AF7-E5F8DC4A8F83}" dt="2022-06-25T18:35:22.682" v="1032"/>
        <pc:sldMasterMkLst>
          <pc:docMk/>
          <pc:sldMasterMk cId="3589688022" sldId="2147484319"/>
        </pc:sldMasterMkLst>
        <pc:sldLayoutChg chg="add del mod replId">
          <pc:chgData name="Ioana Vasiliu (2017455)" userId="S::2017455@student.uwtsd.ac.uk::01b38e56-b3ff-459e-ad89-2ed3d22187d8" providerId="AD" clId="Web-{33053A3D-7B60-EB03-2AF7-E5F8DC4A8F83}" dt="2022-06-25T18:35:22.682" v="1032"/>
          <pc:sldLayoutMkLst>
            <pc:docMk/>
            <pc:sldMasterMk cId="3589688022" sldId="2147484319"/>
            <pc:sldLayoutMk cId="3548985296" sldId="2147484320"/>
          </pc:sldLayoutMkLst>
        </pc:sldLayoutChg>
        <pc:sldLayoutChg chg="add del mod replId">
          <pc:chgData name="Ioana Vasiliu (2017455)" userId="S::2017455@student.uwtsd.ac.uk::01b38e56-b3ff-459e-ad89-2ed3d22187d8" providerId="AD" clId="Web-{33053A3D-7B60-EB03-2AF7-E5F8DC4A8F83}" dt="2022-06-25T18:35:22.682" v="1032"/>
          <pc:sldLayoutMkLst>
            <pc:docMk/>
            <pc:sldMasterMk cId="3589688022" sldId="2147484319"/>
            <pc:sldLayoutMk cId="3931895801" sldId="2147484321"/>
          </pc:sldLayoutMkLst>
        </pc:sldLayoutChg>
        <pc:sldLayoutChg chg="add del mod replId">
          <pc:chgData name="Ioana Vasiliu (2017455)" userId="S::2017455@student.uwtsd.ac.uk::01b38e56-b3ff-459e-ad89-2ed3d22187d8" providerId="AD" clId="Web-{33053A3D-7B60-EB03-2AF7-E5F8DC4A8F83}" dt="2022-06-25T18:35:22.682" v="1032"/>
          <pc:sldLayoutMkLst>
            <pc:docMk/>
            <pc:sldMasterMk cId="3589688022" sldId="2147484319"/>
            <pc:sldLayoutMk cId="234654632" sldId="2147484322"/>
          </pc:sldLayoutMkLst>
        </pc:sldLayoutChg>
        <pc:sldLayoutChg chg="add del mod replId">
          <pc:chgData name="Ioana Vasiliu (2017455)" userId="S::2017455@student.uwtsd.ac.uk::01b38e56-b3ff-459e-ad89-2ed3d22187d8" providerId="AD" clId="Web-{33053A3D-7B60-EB03-2AF7-E5F8DC4A8F83}" dt="2022-06-25T18:35:22.682" v="1032"/>
          <pc:sldLayoutMkLst>
            <pc:docMk/>
            <pc:sldMasterMk cId="3589688022" sldId="2147484319"/>
            <pc:sldLayoutMk cId="1860400701" sldId="2147484323"/>
          </pc:sldLayoutMkLst>
        </pc:sldLayoutChg>
        <pc:sldLayoutChg chg="add del mod replId">
          <pc:chgData name="Ioana Vasiliu (2017455)" userId="S::2017455@student.uwtsd.ac.uk::01b38e56-b3ff-459e-ad89-2ed3d22187d8" providerId="AD" clId="Web-{33053A3D-7B60-EB03-2AF7-E5F8DC4A8F83}" dt="2022-06-25T18:35:22.682" v="1032"/>
          <pc:sldLayoutMkLst>
            <pc:docMk/>
            <pc:sldMasterMk cId="3589688022" sldId="2147484319"/>
            <pc:sldLayoutMk cId="2795443135" sldId="2147484324"/>
          </pc:sldLayoutMkLst>
        </pc:sldLayoutChg>
        <pc:sldLayoutChg chg="add del mod replId">
          <pc:chgData name="Ioana Vasiliu (2017455)" userId="S::2017455@student.uwtsd.ac.uk::01b38e56-b3ff-459e-ad89-2ed3d22187d8" providerId="AD" clId="Web-{33053A3D-7B60-EB03-2AF7-E5F8DC4A8F83}" dt="2022-06-25T18:35:22.682" v="1032"/>
          <pc:sldLayoutMkLst>
            <pc:docMk/>
            <pc:sldMasterMk cId="3589688022" sldId="2147484319"/>
            <pc:sldLayoutMk cId="2036838247" sldId="2147484325"/>
          </pc:sldLayoutMkLst>
        </pc:sldLayoutChg>
        <pc:sldLayoutChg chg="add del mod replId">
          <pc:chgData name="Ioana Vasiliu (2017455)" userId="S::2017455@student.uwtsd.ac.uk::01b38e56-b3ff-459e-ad89-2ed3d22187d8" providerId="AD" clId="Web-{33053A3D-7B60-EB03-2AF7-E5F8DC4A8F83}" dt="2022-06-25T18:35:22.682" v="1032"/>
          <pc:sldLayoutMkLst>
            <pc:docMk/>
            <pc:sldMasterMk cId="3589688022" sldId="2147484319"/>
            <pc:sldLayoutMk cId="945088798" sldId="2147484326"/>
          </pc:sldLayoutMkLst>
        </pc:sldLayoutChg>
        <pc:sldLayoutChg chg="add del mod replId">
          <pc:chgData name="Ioana Vasiliu (2017455)" userId="S::2017455@student.uwtsd.ac.uk::01b38e56-b3ff-459e-ad89-2ed3d22187d8" providerId="AD" clId="Web-{33053A3D-7B60-EB03-2AF7-E5F8DC4A8F83}" dt="2022-06-25T18:35:22.682" v="1032"/>
          <pc:sldLayoutMkLst>
            <pc:docMk/>
            <pc:sldMasterMk cId="3589688022" sldId="2147484319"/>
            <pc:sldLayoutMk cId="3167688503" sldId="2147484327"/>
          </pc:sldLayoutMkLst>
        </pc:sldLayoutChg>
        <pc:sldLayoutChg chg="add del mod replId">
          <pc:chgData name="Ioana Vasiliu (2017455)" userId="S::2017455@student.uwtsd.ac.uk::01b38e56-b3ff-459e-ad89-2ed3d22187d8" providerId="AD" clId="Web-{33053A3D-7B60-EB03-2AF7-E5F8DC4A8F83}" dt="2022-06-25T18:35:22.682" v="1032"/>
          <pc:sldLayoutMkLst>
            <pc:docMk/>
            <pc:sldMasterMk cId="3589688022" sldId="2147484319"/>
            <pc:sldLayoutMk cId="1370503315" sldId="2147484328"/>
          </pc:sldLayoutMkLst>
        </pc:sldLayoutChg>
        <pc:sldLayoutChg chg="add del mod replId">
          <pc:chgData name="Ioana Vasiliu (2017455)" userId="S::2017455@student.uwtsd.ac.uk::01b38e56-b3ff-459e-ad89-2ed3d22187d8" providerId="AD" clId="Web-{33053A3D-7B60-EB03-2AF7-E5F8DC4A8F83}" dt="2022-06-25T18:35:22.682" v="1032"/>
          <pc:sldLayoutMkLst>
            <pc:docMk/>
            <pc:sldMasterMk cId="3589688022" sldId="2147484319"/>
            <pc:sldLayoutMk cId="2211867208" sldId="2147484329"/>
          </pc:sldLayoutMkLst>
        </pc:sldLayoutChg>
        <pc:sldLayoutChg chg="add del mod replId">
          <pc:chgData name="Ioana Vasiliu (2017455)" userId="S::2017455@student.uwtsd.ac.uk::01b38e56-b3ff-459e-ad89-2ed3d22187d8" providerId="AD" clId="Web-{33053A3D-7B60-EB03-2AF7-E5F8DC4A8F83}" dt="2022-06-25T18:35:22.682" v="1032"/>
          <pc:sldLayoutMkLst>
            <pc:docMk/>
            <pc:sldMasterMk cId="3589688022" sldId="2147484319"/>
            <pc:sldLayoutMk cId="3669040829" sldId="2147484330"/>
          </pc:sldLayoutMkLst>
        </pc:sldLayoutChg>
      </pc:sldMasterChg>
      <pc:sldMasterChg chg="add del addSldLayout delSldLayout modSldLayout">
        <pc:chgData name="Ioana Vasiliu (2017455)" userId="S::2017455@student.uwtsd.ac.uk::01b38e56-b3ff-459e-ad89-2ed3d22187d8" providerId="AD" clId="Web-{33053A3D-7B60-EB03-2AF7-E5F8DC4A8F83}" dt="2022-06-25T18:35:25.401" v="1033"/>
        <pc:sldMasterMkLst>
          <pc:docMk/>
          <pc:sldMasterMk cId="2578753477" sldId="2147484331"/>
        </pc:sldMasterMkLst>
        <pc:sldLayoutChg chg="add del mod replId">
          <pc:chgData name="Ioana Vasiliu (2017455)" userId="S::2017455@student.uwtsd.ac.uk::01b38e56-b3ff-459e-ad89-2ed3d22187d8" providerId="AD" clId="Web-{33053A3D-7B60-EB03-2AF7-E5F8DC4A8F83}" dt="2022-06-25T18:35:25.401" v="1033"/>
          <pc:sldLayoutMkLst>
            <pc:docMk/>
            <pc:sldMasterMk cId="2578753477" sldId="2147484331"/>
            <pc:sldLayoutMk cId="502323740" sldId="2147484332"/>
          </pc:sldLayoutMkLst>
        </pc:sldLayoutChg>
        <pc:sldLayoutChg chg="add del mod replId">
          <pc:chgData name="Ioana Vasiliu (2017455)" userId="S::2017455@student.uwtsd.ac.uk::01b38e56-b3ff-459e-ad89-2ed3d22187d8" providerId="AD" clId="Web-{33053A3D-7B60-EB03-2AF7-E5F8DC4A8F83}" dt="2022-06-25T18:35:25.401" v="1033"/>
          <pc:sldLayoutMkLst>
            <pc:docMk/>
            <pc:sldMasterMk cId="2578753477" sldId="2147484331"/>
            <pc:sldLayoutMk cId="1734230453" sldId="2147484333"/>
          </pc:sldLayoutMkLst>
        </pc:sldLayoutChg>
        <pc:sldLayoutChg chg="add del mod replId">
          <pc:chgData name="Ioana Vasiliu (2017455)" userId="S::2017455@student.uwtsd.ac.uk::01b38e56-b3ff-459e-ad89-2ed3d22187d8" providerId="AD" clId="Web-{33053A3D-7B60-EB03-2AF7-E5F8DC4A8F83}" dt="2022-06-25T18:35:25.401" v="1033"/>
          <pc:sldLayoutMkLst>
            <pc:docMk/>
            <pc:sldMasterMk cId="2578753477" sldId="2147484331"/>
            <pc:sldLayoutMk cId="1479003367" sldId="2147484334"/>
          </pc:sldLayoutMkLst>
        </pc:sldLayoutChg>
        <pc:sldLayoutChg chg="add del mod replId">
          <pc:chgData name="Ioana Vasiliu (2017455)" userId="S::2017455@student.uwtsd.ac.uk::01b38e56-b3ff-459e-ad89-2ed3d22187d8" providerId="AD" clId="Web-{33053A3D-7B60-EB03-2AF7-E5F8DC4A8F83}" dt="2022-06-25T18:35:25.401" v="1033"/>
          <pc:sldLayoutMkLst>
            <pc:docMk/>
            <pc:sldMasterMk cId="2578753477" sldId="2147484331"/>
            <pc:sldLayoutMk cId="35224481" sldId="2147484335"/>
          </pc:sldLayoutMkLst>
        </pc:sldLayoutChg>
        <pc:sldLayoutChg chg="add del mod replId">
          <pc:chgData name="Ioana Vasiliu (2017455)" userId="S::2017455@student.uwtsd.ac.uk::01b38e56-b3ff-459e-ad89-2ed3d22187d8" providerId="AD" clId="Web-{33053A3D-7B60-EB03-2AF7-E5F8DC4A8F83}" dt="2022-06-25T18:35:25.401" v="1033"/>
          <pc:sldLayoutMkLst>
            <pc:docMk/>
            <pc:sldMasterMk cId="2578753477" sldId="2147484331"/>
            <pc:sldLayoutMk cId="3492037359" sldId="2147484336"/>
          </pc:sldLayoutMkLst>
        </pc:sldLayoutChg>
        <pc:sldLayoutChg chg="add del mod replId">
          <pc:chgData name="Ioana Vasiliu (2017455)" userId="S::2017455@student.uwtsd.ac.uk::01b38e56-b3ff-459e-ad89-2ed3d22187d8" providerId="AD" clId="Web-{33053A3D-7B60-EB03-2AF7-E5F8DC4A8F83}" dt="2022-06-25T18:35:25.401" v="1033"/>
          <pc:sldLayoutMkLst>
            <pc:docMk/>
            <pc:sldMasterMk cId="2578753477" sldId="2147484331"/>
            <pc:sldLayoutMk cId="1552889921" sldId="2147484337"/>
          </pc:sldLayoutMkLst>
        </pc:sldLayoutChg>
        <pc:sldLayoutChg chg="add del mod replId">
          <pc:chgData name="Ioana Vasiliu (2017455)" userId="S::2017455@student.uwtsd.ac.uk::01b38e56-b3ff-459e-ad89-2ed3d22187d8" providerId="AD" clId="Web-{33053A3D-7B60-EB03-2AF7-E5F8DC4A8F83}" dt="2022-06-25T18:35:25.401" v="1033"/>
          <pc:sldLayoutMkLst>
            <pc:docMk/>
            <pc:sldMasterMk cId="2578753477" sldId="2147484331"/>
            <pc:sldLayoutMk cId="3350198094" sldId="2147484338"/>
          </pc:sldLayoutMkLst>
        </pc:sldLayoutChg>
        <pc:sldLayoutChg chg="add del mod replId">
          <pc:chgData name="Ioana Vasiliu (2017455)" userId="S::2017455@student.uwtsd.ac.uk::01b38e56-b3ff-459e-ad89-2ed3d22187d8" providerId="AD" clId="Web-{33053A3D-7B60-EB03-2AF7-E5F8DC4A8F83}" dt="2022-06-25T18:35:25.401" v="1033"/>
          <pc:sldLayoutMkLst>
            <pc:docMk/>
            <pc:sldMasterMk cId="2578753477" sldId="2147484331"/>
            <pc:sldLayoutMk cId="4229345493" sldId="2147484339"/>
          </pc:sldLayoutMkLst>
        </pc:sldLayoutChg>
        <pc:sldLayoutChg chg="add del mod replId">
          <pc:chgData name="Ioana Vasiliu (2017455)" userId="S::2017455@student.uwtsd.ac.uk::01b38e56-b3ff-459e-ad89-2ed3d22187d8" providerId="AD" clId="Web-{33053A3D-7B60-EB03-2AF7-E5F8DC4A8F83}" dt="2022-06-25T18:35:25.401" v="1033"/>
          <pc:sldLayoutMkLst>
            <pc:docMk/>
            <pc:sldMasterMk cId="2578753477" sldId="2147484331"/>
            <pc:sldLayoutMk cId="4151729308" sldId="2147484340"/>
          </pc:sldLayoutMkLst>
        </pc:sldLayoutChg>
        <pc:sldLayoutChg chg="add del mod replId">
          <pc:chgData name="Ioana Vasiliu (2017455)" userId="S::2017455@student.uwtsd.ac.uk::01b38e56-b3ff-459e-ad89-2ed3d22187d8" providerId="AD" clId="Web-{33053A3D-7B60-EB03-2AF7-E5F8DC4A8F83}" dt="2022-06-25T18:35:25.401" v="1033"/>
          <pc:sldLayoutMkLst>
            <pc:docMk/>
            <pc:sldMasterMk cId="2578753477" sldId="2147484331"/>
            <pc:sldLayoutMk cId="174115400" sldId="2147484341"/>
          </pc:sldLayoutMkLst>
        </pc:sldLayoutChg>
        <pc:sldLayoutChg chg="add del mod replId">
          <pc:chgData name="Ioana Vasiliu (2017455)" userId="S::2017455@student.uwtsd.ac.uk::01b38e56-b3ff-459e-ad89-2ed3d22187d8" providerId="AD" clId="Web-{33053A3D-7B60-EB03-2AF7-E5F8DC4A8F83}" dt="2022-06-25T18:35:25.401" v="1033"/>
          <pc:sldLayoutMkLst>
            <pc:docMk/>
            <pc:sldMasterMk cId="2578753477" sldId="2147484331"/>
            <pc:sldLayoutMk cId="4149483477" sldId="2147484342"/>
          </pc:sldLayoutMkLst>
        </pc:sldLayoutChg>
      </pc:sldMasterChg>
      <pc:sldMasterChg chg="add del addSldLayout delSldLayout modSldLayout">
        <pc:chgData name="Ioana Vasiliu (2017455)" userId="S::2017455@student.uwtsd.ac.uk::01b38e56-b3ff-459e-ad89-2ed3d22187d8" providerId="AD" clId="Web-{33053A3D-7B60-EB03-2AF7-E5F8DC4A8F83}" dt="2022-06-25T18:35:51.996" v="1034"/>
        <pc:sldMasterMkLst>
          <pc:docMk/>
          <pc:sldMasterMk cId="42974966" sldId="2147484343"/>
        </pc:sldMasterMkLst>
        <pc:sldLayoutChg chg="add del mod replId">
          <pc:chgData name="Ioana Vasiliu (2017455)" userId="S::2017455@student.uwtsd.ac.uk::01b38e56-b3ff-459e-ad89-2ed3d22187d8" providerId="AD" clId="Web-{33053A3D-7B60-EB03-2AF7-E5F8DC4A8F83}" dt="2022-06-25T18:35:51.996" v="1034"/>
          <pc:sldLayoutMkLst>
            <pc:docMk/>
            <pc:sldMasterMk cId="42974966" sldId="2147484343"/>
            <pc:sldLayoutMk cId="3570906910" sldId="2147484344"/>
          </pc:sldLayoutMkLst>
        </pc:sldLayoutChg>
        <pc:sldLayoutChg chg="add del mod replId">
          <pc:chgData name="Ioana Vasiliu (2017455)" userId="S::2017455@student.uwtsd.ac.uk::01b38e56-b3ff-459e-ad89-2ed3d22187d8" providerId="AD" clId="Web-{33053A3D-7B60-EB03-2AF7-E5F8DC4A8F83}" dt="2022-06-25T18:35:51.996" v="1034"/>
          <pc:sldLayoutMkLst>
            <pc:docMk/>
            <pc:sldMasterMk cId="42974966" sldId="2147484343"/>
            <pc:sldLayoutMk cId="3481422820" sldId="2147484345"/>
          </pc:sldLayoutMkLst>
        </pc:sldLayoutChg>
        <pc:sldLayoutChg chg="add del mod replId">
          <pc:chgData name="Ioana Vasiliu (2017455)" userId="S::2017455@student.uwtsd.ac.uk::01b38e56-b3ff-459e-ad89-2ed3d22187d8" providerId="AD" clId="Web-{33053A3D-7B60-EB03-2AF7-E5F8DC4A8F83}" dt="2022-06-25T18:35:51.996" v="1034"/>
          <pc:sldLayoutMkLst>
            <pc:docMk/>
            <pc:sldMasterMk cId="42974966" sldId="2147484343"/>
            <pc:sldLayoutMk cId="1249733774" sldId="2147484346"/>
          </pc:sldLayoutMkLst>
        </pc:sldLayoutChg>
        <pc:sldLayoutChg chg="add del mod replId">
          <pc:chgData name="Ioana Vasiliu (2017455)" userId="S::2017455@student.uwtsd.ac.uk::01b38e56-b3ff-459e-ad89-2ed3d22187d8" providerId="AD" clId="Web-{33053A3D-7B60-EB03-2AF7-E5F8DC4A8F83}" dt="2022-06-25T18:35:51.996" v="1034"/>
          <pc:sldLayoutMkLst>
            <pc:docMk/>
            <pc:sldMasterMk cId="42974966" sldId="2147484343"/>
            <pc:sldLayoutMk cId="612610033" sldId="2147484347"/>
          </pc:sldLayoutMkLst>
        </pc:sldLayoutChg>
        <pc:sldLayoutChg chg="add del mod replId">
          <pc:chgData name="Ioana Vasiliu (2017455)" userId="S::2017455@student.uwtsd.ac.uk::01b38e56-b3ff-459e-ad89-2ed3d22187d8" providerId="AD" clId="Web-{33053A3D-7B60-EB03-2AF7-E5F8DC4A8F83}" dt="2022-06-25T18:35:51.996" v="1034"/>
          <pc:sldLayoutMkLst>
            <pc:docMk/>
            <pc:sldMasterMk cId="42974966" sldId="2147484343"/>
            <pc:sldLayoutMk cId="993198967" sldId="2147484348"/>
          </pc:sldLayoutMkLst>
        </pc:sldLayoutChg>
        <pc:sldLayoutChg chg="add del mod replId">
          <pc:chgData name="Ioana Vasiliu (2017455)" userId="S::2017455@student.uwtsd.ac.uk::01b38e56-b3ff-459e-ad89-2ed3d22187d8" providerId="AD" clId="Web-{33053A3D-7B60-EB03-2AF7-E5F8DC4A8F83}" dt="2022-06-25T18:35:51.996" v="1034"/>
          <pc:sldLayoutMkLst>
            <pc:docMk/>
            <pc:sldMasterMk cId="42974966" sldId="2147484343"/>
            <pc:sldLayoutMk cId="1310145388" sldId="2147484349"/>
          </pc:sldLayoutMkLst>
        </pc:sldLayoutChg>
        <pc:sldLayoutChg chg="add del mod replId">
          <pc:chgData name="Ioana Vasiliu (2017455)" userId="S::2017455@student.uwtsd.ac.uk::01b38e56-b3ff-459e-ad89-2ed3d22187d8" providerId="AD" clId="Web-{33053A3D-7B60-EB03-2AF7-E5F8DC4A8F83}" dt="2022-06-25T18:35:51.996" v="1034"/>
          <pc:sldLayoutMkLst>
            <pc:docMk/>
            <pc:sldMasterMk cId="42974966" sldId="2147484343"/>
            <pc:sldLayoutMk cId="1921237166" sldId="2147484350"/>
          </pc:sldLayoutMkLst>
        </pc:sldLayoutChg>
        <pc:sldLayoutChg chg="add del mod replId">
          <pc:chgData name="Ioana Vasiliu (2017455)" userId="S::2017455@student.uwtsd.ac.uk::01b38e56-b3ff-459e-ad89-2ed3d22187d8" providerId="AD" clId="Web-{33053A3D-7B60-EB03-2AF7-E5F8DC4A8F83}" dt="2022-06-25T18:35:51.996" v="1034"/>
          <pc:sldLayoutMkLst>
            <pc:docMk/>
            <pc:sldMasterMk cId="42974966" sldId="2147484343"/>
            <pc:sldLayoutMk cId="1112005162" sldId="2147484351"/>
          </pc:sldLayoutMkLst>
        </pc:sldLayoutChg>
        <pc:sldLayoutChg chg="add del mod replId">
          <pc:chgData name="Ioana Vasiliu (2017455)" userId="S::2017455@student.uwtsd.ac.uk::01b38e56-b3ff-459e-ad89-2ed3d22187d8" providerId="AD" clId="Web-{33053A3D-7B60-EB03-2AF7-E5F8DC4A8F83}" dt="2022-06-25T18:35:51.996" v="1034"/>
          <pc:sldLayoutMkLst>
            <pc:docMk/>
            <pc:sldMasterMk cId="42974966" sldId="2147484343"/>
            <pc:sldLayoutMk cId="2058153575" sldId="2147484352"/>
          </pc:sldLayoutMkLst>
        </pc:sldLayoutChg>
        <pc:sldLayoutChg chg="add del mod replId">
          <pc:chgData name="Ioana Vasiliu (2017455)" userId="S::2017455@student.uwtsd.ac.uk::01b38e56-b3ff-459e-ad89-2ed3d22187d8" providerId="AD" clId="Web-{33053A3D-7B60-EB03-2AF7-E5F8DC4A8F83}" dt="2022-06-25T18:35:51.996" v="1034"/>
          <pc:sldLayoutMkLst>
            <pc:docMk/>
            <pc:sldMasterMk cId="42974966" sldId="2147484343"/>
            <pc:sldLayoutMk cId="3484999714" sldId="2147484353"/>
          </pc:sldLayoutMkLst>
        </pc:sldLayoutChg>
        <pc:sldLayoutChg chg="add del mod replId">
          <pc:chgData name="Ioana Vasiliu (2017455)" userId="S::2017455@student.uwtsd.ac.uk::01b38e56-b3ff-459e-ad89-2ed3d22187d8" providerId="AD" clId="Web-{33053A3D-7B60-EB03-2AF7-E5F8DC4A8F83}" dt="2022-06-25T18:35:51.996" v="1034"/>
          <pc:sldLayoutMkLst>
            <pc:docMk/>
            <pc:sldMasterMk cId="42974966" sldId="2147484343"/>
            <pc:sldLayoutMk cId="2882667100" sldId="2147484354"/>
          </pc:sldLayoutMkLst>
        </pc:sldLayoutChg>
      </pc:sldMasterChg>
      <pc:sldMasterChg chg="add del modTransition addSldLayout delSldLayout modSldLayout">
        <pc:chgData name="Ioana Vasiliu (2017455)" userId="S::2017455@student.uwtsd.ac.uk::01b38e56-b3ff-459e-ad89-2ed3d22187d8" providerId="AD" clId="Web-{33053A3D-7B60-EB03-2AF7-E5F8DC4A8F83}" dt="2022-06-25T18:37:53.624" v="1059"/>
        <pc:sldMasterMkLst>
          <pc:docMk/>
          <pc:sldMasterMk cId="3907463750" sldId="2147484355"/>
        </pc:sldMasterMkLst>
        <pc:sldLayoutChg chg="add del mod replId modTransition">
          <pc:chgData name="Ioana Vasiliu (2017455)" userId="S::2017455@student.uwtsd.ac.uk::01b38e56-b3ff-459e-ad89-2ed3d22187d8" providerId="AD" clId="Web-{33053A3D-7B60-EB03-2AF7-E5F8DC4A8F83}" dt="2022-06-25T18:37:53.624" v="1059"/>
          <pc:sldLayoutMkLst>
            <pc:docMk/>
            <pc:sldMasterMk cId="3907463750" sldId="2147484355"/>
            <pc:sldLayoutMk cId="1406301238" sldId="2147484356"/>
          </pc:sldLayoutMkLst>
        </pc:sldLayoutChg>
        <pc:sldLayoutChg chg="add del mod replId modTransition">
          <pc:chgData name="Ioana Vasiliu (2017455)" userId="S::2017455@student.uwtsd.ac.uk::01b38e56-b3ff-459e-ad89-2ed3d22187d8" providerId="AD" clId="Web-{33053A3D-7B60-EB03-2AF7-E5F8DC4A8F83}" dt="2022-06-25T18:37:53.624" v="1059"/>
          <pc:sldLayoutMkLst>
            <pc:docMk/>
            <pc:sldMasterMk cId="3907463750" sldId="2147484355"/>
            <pc:sldLayoutMk cId="2674210874" sldId="2147484357"/>
          </pc:sldLayoutMkLst>
        </pc:sldLayoutChg>
        <pc:sldLayoutChg chg="add del mod replId modTransition">
          <pc:chgData name="Ioana Vasiliu (2017455)" userId="S::2017455@student.uwtsd.ac.uk::01b38e56-b3ff-459e-ad89-2ed3d22187d8" providerId="AD" clId="Web-{33053A3D-7B60-EB03-2AF7-E5F8DC4A8F83}" dt="2022-06-25T18:37:53.624" v="1059"/>
          <pc:sldLayoutMkLst>
            <pc:docMk/>
            <pc:sldMasterMk cId="3907463750" sldId="2147484355"/>
            <pc:sldLayoutMk cId="2340346779" sldId="2147484358"/>
          </pc:sldLayoutMkLst>
        </pc:sldLayoutChg>
        <pc:sldLayoutChg chg="add del mod replId modTransition">
          <pc:chgData name="Ioana Vasiliu (2017455)" userId="S::2017455@student.uwtsd.ac.uk::01b38e56-b3ff-459e-ad89-2ed3d22187d8" providerId="AD" clId="Web-{33053A3D-7B60-EB03-2AF7-E5F8DC4A8F83}" dt="2022-06-25T18:37:53.624" v="1059"/>
          <pc:sldLayoutMkLst>
            <pc:docMk/>
            <pc:sldMasterMk cId="3907463750" sldId="2147484355"/>
            <pc:sldLayoutMk cId="975706428" sldId="2147484359"/>
          </pc:sldLayoutMkLst>
        </pc:sldLayoutChg>
        <pc:sldLayoutChg chg="add del mod replId modTransition">
          <pc:chgData name="Ioana Vasiliu (2017455)" userId="S::2017455@student.uwtsd.ac.uk::01b38e56-b3ff-459e-ad89-2ed3d22187d8" providerId="AD" clId="Web-{33053A3D-7B60-EB03-2AF7-E5F8DC4A8F83}" dt="2022-06-25T18:37:53.624" v="1059"/>
          <pc:sldLayoutMkLst>
            <pc:docMk/>
            <pc:sldMasterMk cId="3907463750" sldId="2147484355"/>
            <pc:sldLayoutMk cId="607030848" sldId="2147484360"/>
          </pc:sldLayoutMkLst>
        </pc:sldLayoutChg>
        <pc:sldLayoutChg chg="add del mod replId modTransition">
          <pc:chgData name="Ioana Vasiliu (2017455)" userId="S::2017455@student.uwtsd.ac.uk::01b38e56-b3ff-459e-ad89-2ed3d22187d8" providerId="AD" clId="Web-{33053A3D-7B60-EB03-2AF7-E5F8DC4A8F83}" dt="2022-06-25T18:37:53.624" v="1059"/>
          <pc:sldLayoutMkLst>
            <pc:docMk/>
            <pc:sldMasterMk cId="3907463750" sldId="2147484355"/>
            <pc:sldLayoutMk cId="550434045" sldId="2147484361"/>
          </pc:sldLayoutMkLst>
        </pc:sldLayoutChg>
        <pc:sldLayoutChg chg="add del mod replId modTransition">
          <pc:chgData name="Ioana Vasiliu (2017455)" userId="S::2017455@student.uwtsd.ac.uk::01b38e56-b3ff-459e-ad89-2ed3d22187d8" providerId="AD" clId="Web-{33053A3D-7B60-EB03-2AF7-E5F8DC4A8F83}" dt="2022-06-25T18:37:53.624" v="1059"/>
          <pc:sldLayoutMkLst>
            <pc:docMk/>
            <pc:sldMasterMk cId="3907463750" sldId="2147484355"/>
            <pc:sldLayoutMk cId="1266164207" sldId="2147484362"/>
          </pc:sldLayoutMkLst>
        </pc:sldLayoutChg>
        <pc:sldLayoutChg chg="add del mod replId modTransition">
          <pc:chgData name="Ioana Vasiliu (2017455)" userId="S::2017455@student.uwtsd.ac.uk::01b38e56-b3ff-459e-ad89-2ed3d22187d8" providerId="AD" clId="Web-{33053A3D-7B60-EB03-2AF7-E5F8DC4A8F83}" dt="2022-06-25T18:37:53.624" v="1059"/>
          <pc:sldLayoutMkLst>
            <pc:docMk/>
            <pc:sldMasterMk cId="3907463750" sldId="2147484355"/>
            <pc:sldLayoutMk cId="1237654877" sldId="2147484363"/>
          </pc:sldLayoutMkLst>
        </pc:sldLayoutChg>
        <pc:sldLayoutChg chg="add del mod replId modTransition">
          <pc:chgData name="Ioana Vasiliu (2017455)" userId="S::2017455@student.uwtsd.ac.uk::01b38e56-b3ff-459e-ad89-2ed3d22187d8" providerId="AD" clId="Web-{33053A3D-7B60-EB03-2AF7-E5F8DC4A8F83}" dt="2022-06-25T18:37:53.624" v="1059"/>
          <pc:sldLayoutMkLst>
            <pc:docMk/>
            <pc:sldMasterMk cId="3907463750" sldId="2147484355"/>
            <pc:sldLayoutMk cId="285040448" sldId="2147484364"/>
          </pc:sldLayoutMkLst>
        </pc:sldLayoutChg>
        <pc:sldLayoutChg chg="add del mod replId modTransition">
          <pc:chgData name="Ioana Vasiliu (2017455)" userId="S::2017455@student.uwtsd.ac.uk::01b38e56-b3ff-459e-ad89-2ed3d22187d8" providerId="AD" clId="Web-{33053A3D-7B60-EB03-2AF7-E5F8DC4A8F83}" dt="2022-06-25T18:37:53.624" v="1059"/>
          <pc:sldLayoutMkLst>
            <pc:docMk/>
            <pc:sldMasterMk cId="3907463750" sldId="2147484355"/>
            <pc:sldLayoutMk cId="3280089414" sldId="2147484365"/>
          </pc:sldLayoutMkLst>
        </pc:sldLayoutChg>
        <pc:sldLayoutChg chg="add del mod replId modTransition">
          <pc:chgData name="Ioana Vasiliu (2017455)" userId="S::2017455@student.uwtsd.ac.uk::01b38e56-b3ff-459e-ad89-2ed3d22187d8" providerId="AD" clId="Web-{33053A3D-7B60-EB03-2AF7-E5F8DC4A8F83}" dt="2022-06-25T18:37:53.624" v="1059"/>
          <pc:sldLayoutMkLst>
            <pc:docMk/>
            <pc:sldMasterMk cId="3907463750" sldId="2147484355"/>
            <pc:sldLayoutMk cId="801012522" sldId="2147484366"/>
          </pc:sldLayoutMkLst>
        </pc:sldLayoutChg>
        <pc:sldLayoutChg chg="add del mod replId modTransition">
          <pc:chgData name="Ioana Vasiliu (2017455)" userId="S::2017455@student.uwtsd.ac.uk::01b38e56-b3ff-459e-ad89-2ed3d22187d8" providerId="AD" clId="Web-{33053A3D-7B60-EB03-2AF7-E5F8DC4A8F83}" dt="2022-06-25T18:37:53.624" v="1059"/>
          <pc:sldLayoutMkLst>
            <pc:docMk/>
            <pc:sldMasterMk cId="3907463750" sldId="2147484355"/>
            <pc:sldLayoutMk cId="2172537235" sldId="2147484367"/>
          </pc:sldLayoutMkLst>
        </pc:sldLayoutChg>
        <pc:sldLayoutChg chg="add del mod replId modTransition">
          <pc:chgData name="Ioana Vasiliu (2017455)" userId="S::2017455@student.uwtsd.ac.uk::01b38e56-b3ff-459e-ad89-2ed3d22187d8" providerId="AD" clId="Web-{33053A3D-7B60-EB03-2AF7-E5F8DC4A8F83}" dt="2022-06-25T18:37:53.624" v="1059"/>
          <pc:sldLayoutMkLst>
            <pc:docMk/>
            <pc:sldMasterMk cId="3907463750" sldId="2147484355"/>
            <pc:sldLayoutMk cId="1218977984" sldId="2147484368"/>
          </pc:sldLayoutMkLst>
        </pc:sldLayoutChg>
        <pc:sldLayoutChg chg="add del mod replId modTransition">
          <pc:chgData name="Ioana Vasiliu (2017455)" userId="S::2017455@student.uwtsd.ac.uk::01b38e56-b3ff-459e-ad89-2ed3d22187d8" providerId="AD" clId="Web-{33053A3D-7B60-EB03-2AF7-E5F8DC4A8F83}" dt="2022-06-25T18:37:53.624" v="1059"/>
          <pc:sldLayoutMkLst>
            <pc:docMk/>
            <pc:sldMasterMk cId="3907463750" sldId="2147484355"/>
            <pc:sldLayoutMk cId="4014696944" sldId="2147484369"/>
          </pc:sldLayoutMkLst>
        </pc:sldLayoutChg>
      </pc:sldMasterChg>
      <pc:sldMasterChg chg="add del modTransition addSldLayout delSldLayout modSldLayout">
        <pc:chgData name="Ioana Vasiliu (2017455)" userId="S::2017455@student.uwtsd.ac.uk::01b38e56-b3ff-459e-ad89-2ed3d22187d8" providerId="AD" clId="Web-{33053A3D-7B60-EB03-2AF7-E5F8DC4A8F83}" dt="2022-06-25T18:38:27.781" v="1061"/>
        <pc:sldMasterMkLst>
          <pc:docMk/>
          <pc:sldMasterMk cId="115688552" sldId="2147484370"/>
        </pc:sldMasterMkLst>
        <pc:sldLayoutChg chg="add del mod replId">
          <pc:chgData name="Ioana Vasiliu (2017455)" userId="S::2017455@student.uwtsd.ac.uk::01b38e56-b3ff-459e-ad89-2ed3d22187d8" providerId="AD" clId="Web-{33053A3D-7B60-EB03-2AF7-E5F8DC4A8F83}" dt="2022-06-25T18:38:27.781" v="1061"/>
          <pc:sldLayoutMkLst>
            <pc:docMk/>
            <pc:sldMasterMk cId="115688552" sldId="2147484370"/>
            <pc:sldLayoutMk cId="2631095818" sldId="2147484371"/>
          </pc:sldLayoutMkLst>
        </pc:sldLayoutChg>
        <pc:sldLayoutChg chg="add del mod replId">
          <pc:chgData name="Ioana Vasiliu (2017455)" userId="S::2017455@student.uwtsd.ac.uk::01b38e56-b3ff-459e-ad89-2ed3d22187d8" providerId="AD" clId="Web-{33053A3D-7B60-EB03-2AF7-E5F8DC4A8F83}" dt="2022-06-25T18:38:27.781" v="1061"/>
          <pc:sldLayoutMkLst>
            <pc:docMk/>
            <pc:sldMasterMk cId="115688552" sldId="2147484370"/>
            <pc:sldLayoutMk cId="4229788951" sldId="2147484372"/>
          </pc:sldLayoutMkLst>
        </pc:sldLayoutChg>
        <pc:sldLayoutChg chg="add del mod replId">
          <pc:chgData name="Ioana Vasiliu (2017455)" userId="S::2017455@student.uwtsd.ac.uk::01b38e56-b3ff-459e-ad89-2ed3d22187d8" providerId="AD" clId="Web-{33053A3D-7B60-EB03-2AF7-E5F8DC4A8F83}" dt="2022-06-25T18:38:27.781" v="1061"/>
          <pc:sldLayoutMkLst>
            <pc:docMk/>
            <pc:sldMasterMk cId="115688552" sldId="2147484370"/>
            <pc:sldLayoutMk cId="621578729" sldId="2147484373"/>
          </pc:sldLayoutMkLst>
        </pc:sldLayoutChg>
        <pc:sldLayoutChg chg="add del mod replId">
          <pc:chgData name="Ioana Vasiliu (2017455)" userId="S::2017455@student.uwtsd.ac.uk::01b38e56-b3ff-459e-ad89-2ed3d22187d8" providerId="AD" clId="Web-{33053A3D-7B60-EB03-2AF7-E5F8DC4A8F83}" dt="2022-06-25T18:38:27.781" v="1061"/>
          <pc:sldLayoutMkLst>
            <pc:docMk/>
            <pc:sldMasterMk cId="115688552" sldId="2147484370"/>
            <pc:sldLayoutMk cId="2192628071" sldId="2147484374"/>
          </pc:sldLayoutMkLst>
        </pc:sldLayoutChg>
        <pc:sldLayoutChg chg="add del mod replId">
          <pc:chgData name="Ioana Vasiliu (2017455)" userId="S::2017455@student.uwtsd.ac.uk::01b38e56-b3ff-459e-ad89-2ed3d22187d8" providerId="AD" clId="Web-{33053A3D-7B60-EB03-2AF7-E5F8DC4A8F83}" dt="2022-06-25T18:38:27.781" v="1061"/>
          <pc:sldLayoutMkLst>
            <pc:docMk/>
            <pc:sldMasterMk cId="115688552" sldId="2147484370"/>
            <pc:sldLayoutMk cId="2819532655" sldId="2147484375"/>
          </pc:sldLayoutMkLst>
        </pc:sldLayoutChg>
        <pc:sldLayoutChg chg="add del mod replId">
          <pc:chgData name="Ioana Vasiliu (2017455)" userId="S::2017455@student.uwtsd.ac.uk::01b38e56-b3ff-459e-ad89-2ed3d22187d8" providerId="AD" clId="Web-{33053A3D-7B60-EB03-2AF7-E5F8DC4A8F83}" dt="2022-06-25T18:38:27.781" v="1061"/>
          <pc:sldLayoutMkLst>
            <pc:docMk/>
            <pc:sldMasterMk cId="115688552" sldId="2147484370"/>
            <pc:sldLayoutMk cId="741492380" sldId="2147484376"/>
          </pc:sldLayoutMkLst>
        </pc:sldLayoutChg>
        <pc:sldLayoutChg chg="add del mod replId">
          <pc:chgData name="Ioana Vasiliu (2017455)" userId="S::2017455@student.uwtsd.ac.uk::01b38e56-b3ff-459e-ad89-2ed3d22187d8" providerId="AD" clId="Web-{33053A3D-7B60-EB03-2AF7-E5F8DC4A8F83}" dt="2022-06-25T18:38:27.781" v="1061"/>
          <pc:sldLayoutMkLst>
            <pc:docMk/>
            <pc:sldMasterMk cId="115688552" sldId="2147484370"/>
            <pc:sldLayoutMk cId="2179289413" sldId="2147484377"/>
          </pc:sldLayoutMkLst>
        </pc:sldLayoutChg>
        <pc:sldLayoutChg chg="add del mod replId">
          <pc:chgData name="Ioana Vasiliu (2017455)" userId="S::2017455@student.uwtsd.ac.uk::01b38e56-b3ff-459e-ad89-2ed3d22187d8" providerId="AD" clId="Web-{33053A3D-7B60-EB03-2AF7-E5F8DC4A8F83}" dt="2022-06-25T18:38:27.781" v="1061"/>
          <pc:sldLayoutMkLst>
            <pc:docMk/>
            <pc:sldMasterMk cId="115688552" sldId="2147484370"/>
            <pc:sldLayoutMk cId="1707271971" sldId="2147484378"/>
          </pc:sldLayoutMkLst>
        </pc:sldLayoutChg>
        <pc:sldLayoutChg chg="add del mod replId">
          <pc:chgData name="Ioana Vasiliu (2017455)" userId="S::2017455@student.uwtsd.ac.uk::01b38e56-b3ff-459e-ad89-2ed3d22187d8" providerId="AD" clId="Web-{33053A3D-7B60-EB03-2AF7-E5F8DC4A8F83}" dt="2022-06-25T18:38:27.781" v="1061"/>
          <pc:sldLayoutMkLst>
            <pc:docMk/>
            <pc:sldMasterMk cId="115688552" sldId="2147484370"/>
            <pc:sldLayoutMk cId="341711835" sldId="2147484379"/>
          </pc:sldLayoutMkLst>
        </pc:sldLayoutChg>
        <pc:sldLayoutChg chg="add del mod replId">
          <pc:chgData name="Ioana Vasiliu (2017455)" userId="S::2017455@student.uwtsd.ac.uk::01b38e56-b3ff-459e-ad89-2ed3d22187d8" providerId="AD" clId="Web-{33053A3D-7B60-EB03-2AF7-E5F8DC4A8F83}" dt="2022-06-25T18:38:27.781" v="1061"/>
          <pc:sldLayoutMkLst>
            <pc:docMk/>
            <pc:sldMasterMk cId="115688552" sldId="2147484370"/>
            <pc:sldLayoutMk cId="3489637263" sldId="2147484380"/>
          </pc:sldLayoutMkLst>
        </pc:sldLayoutChg>
        <pc:sldLayoutChg chg="add del mod replId">
          <pc:chgData name="Ioana Vasiliu (2017455)" userId="S::2017455@student.uwtsd.ac.uk::01b38e56-b3ff-459e-ad89-2ed3d22187d8" providerId="AD" clId="Web-{33053A3D-7B60-EB03-2AF7-E5F8DC4A8F83}" dt="2022-06-25T18:38:27.781" v="1061"/>
          <pc:sldLayoutMkLst>
            <pc:docMk/>
            <pc:sldMasterMk cId="115688552" sldId="2147484370"/>
            <pc:sldLayoutMk cId="1582631888" sldId="2147484381"/>
          </pc:sldLayoutMkLst>
        </pc:sldLayoutChg>
      </pc:sldMasterChg>
      <pc:sldMasterChg chg="add del modTransition addSldLayout delSldLayout modSldLayout">
        <pc:chgData name="Ioana Vasiliu (2017455)" userId="S::2017455@student.uwtsd.ac.uk::01b38e56-b3ff-459e-ad89-2ed3d22187d8" providerId="AD" clId="Web-{33053A3D-7B60-EB03-2AF7-E5F8DC4A8F83}" dt="2022-06-25T18:38:45.703" v="1062"/>
        <pc:sldMasterMkLst>
          <pc:docMk/>
          <pc:sldMasterMk cId="173882137" sldId="2147484382"/>
        </pc:sldMasterMkLst>
        <pc:sldLayoutChg chg="add del mod replId">
          <pc:chgData name="Ioana Vasiliu (2017455)" userId="S::2017455@student.uwtsd.ac.uk::01b38e56-b3ff-459e-ad89-2ed3d22187d8" providerId="AD" clId="Web-{33053A3D-7B60-EB03-2AF7-E5F8DC4A8F83}" dt="2022-06-25T18:38:45.703" v="1062"/>
          <pc:sldLayoutMkLst>
            <pc:docMk/>
            <pc:sldMasterMk cId="173882137" sldId="2147484382"/>
            <pc:sldLayoutMk cId="1894163323" sldId="2147484383"/>
          </pc:sldLayoutMkLst>
        </pc:sldLayoutChg>
        <pc:sldLayoutChg chg="add del mod replId">
          <pc:chgData name="Ioana Vasiliu (2017455)" userId="S::2017455@student.uwtsd.ac.uk::01b38e56-b3ff-459e-ad89-2ed3d22187d8" providerId="AD" clId="Web-{33053A3D-7B60-EB03-2AF7-E5F8DC4A8F83}" dt="2022-06-25T18:38:45.703" v="1062"/>
          <pc:sldLayoutMkLst>
            <pc:docMk/>
            <pc:sldMasterMk cId="173882137" sldId="2147484382"/>
            <pc:sldLayoutMk cId="1622356771" sldId="2147484384"/>
          </pc:sldLayoutMkLst>
        </pc:sldLayoutChg>
        <pc:sldLayoutChg chg="add del mod replId">
          <pc:chgData name="Ioana Vasiliu (2017455)" userId="S::2017455@student.uwtsd.ac.uk::01b38e56-b3ff-459e-ad89-2ed3d22187d8" providerId="AD" clId="Web-{33053A3D-7B60-EB03-2AF7-E5F8DC4A8F83}" dt="2022-06-25T18:38:45.703" v="1062"/>
          <pc:sldLayoutMkLst>
            <pc:docMk/>
            <pc:sldMasterMk cId="173882137" sldId="2147484382"/>
            <pc:sldLayoutMk cId="2259858880" sldId="2147484385"/>
          </pc:sldLayoutMkLst>
        </pc:sldLayoutChg>
        <pc:sldLayoutChg chg="add del mod replId">
          <pc:chgData name="Ioana Vasiliu (2017455)" userId="S::2017455@student.uwtsd.ac.uk::01b38e56-b3ff-459e-ad89-2ed3d22187d8" providerId="AD" clId="Web-{33053A3D-7B60-EB03-2AF7-E5F8DC4A8F83}" dt="2022-06-25T18:38:45.703" v="1062"/>
          <pc:sldLayoutMkLst>
            <pc:docMk/>
            <pc:sldMasterMk cId="173882137" sldId="2147484382"/>
            <pc:sldLayoutMk cId="649674449" sldId="2147484386"/>
          </pc:sldLayoutMkLst>
        </pc:sldLayoutChg>
        <pc:sldLayoutChg chg="add del mod replId">
          <pc:chgData name="Ioana Vasiliu (2017455)" userId="S::2017455@student.uwtsd.ac.uk::01b38e56-b3ff-459e-ad89-2ed3d22187d8" providerId="AD" clId="Web-{33053A3D-7B60-EB03-2AF7-E5F8DC4A8F83}" dt="2022-06-25T18:38:45.703" v="1062"/>
          <pc:sldLayoutMkLst>
            <pc:docMk/>
            <pc:sldMasterMk cId="173882137" sldId="2147484382"/>
            <pc:sldLayoutMk cId="691770382" sldId="2147484387"/>
          </pc:sldLayoutMkLst>
        </pc:sldLayoutChg>
        <pc:sldLayoutChg chg="add del mod replId">
          <pc:chgData name="Ioana Vasiliu (2017455)" userId="S::2017455@student.uwtsd.ac.uk::01b38e56-b3ff-459e-ad89-2ed3d22187d8" providerId="AD" clId="Web-{33053A3D-7B60-EB03-2AF7-E5F8DC4A8F83}" dt="2022-06-25T18:38:45.703" v="1062"/>
          <pc:sldLayoutMkLst>
            <pc:docMk/>
            <pc:sldMasterMk cId="173882137" sldId="2147484382"/>
            <pc:sldLayoutMk cId="3849939109" sldId="2147484388"/>
          </pc:sldLayoutMkLst>
        </pc:sldLayoutChg>
        <pc:sldLayoutChg chg="add del mod replId">
          <pc:chgData name="Ioana Vasiliu (2017455)" userId="S::2017455@student.uwtsd.ac.uk::01b38e56-b3ff-459e-ad89-2ed3d22187d8" providerId="AD" clId="Web-{33053A3D-7B60-EB03-2AF7-E5F8DC4A8F83}" dt="2022-06-25T18:38:45.703" v="1062"/>
          <pc:sldLayoutMkLst>
            <pc:docMk/>
            <pc:sldMasterMk cId="173882137" sldId="2147484382"/>
            <pc:sldLayoutMk cId="2439443264" sldId="2147484389"/>
          </pc:sldLayoutMkLst>
        </pc:sldLayoutChg>
        <pc:sldLayoutChg chg="add del mod replId">
          <pc:chgData name="Ioana Vasiliu (2017455)" userId="S::2017455@student.uwtsd.ac.uk::01b38e56-b3ff-459e-ad89-2ed3d22187d8" providerId="AD" clId="Web-{33053A3D-7B60-EB03-2AF7-E5F8DC4A8F83}" dt="2022-06-25T18:38:45.703" v="1062"/>
          <pc:sldLayoutMkLst>
            <pc:docMk/>
            <pc:sldMasterMk cId="173882137" sldId="2147484382"/>
            <pc:sldLayoutMk cId="1301208239" sldId="2147484390"/>
          </pc:sldLayoutMkLst>
        </pc:sldLayoutChg>
        <pc:sldLayoutChg chg="add del mod replId">
          <pc:chgData name="Ioana Vasiliu (2017455)" userId="S::2017455@student.uwtsd.ac.uk::01b38e56-b3ff-459e-ad89-2ed3d22187d8" providerId="AD" clId="Web-{33053A3D-7B60-EB03-2AF7-E5F8DC4A8F83}" dt="2022-06-25T18:38:45.703" v="1062"/>
          <pc:sldLayoutMkLst>
            <pc:docMk/>
            <pc:sldMasterMk cId="173882137" sldId="2147484382"/>
            <pc:sldLayoutMk cId="847682419" sldId="2147484391"/>
          </pc:sldLayoutMkLst>
        </pc:sldLayoutChg>
        <pc:sldLayoutChg chg="add del mod replId">
          <pc:chgData name="Ioana Vasiliu (2017455)" userId="S::2017455@student.uwtsd.ac.uk::01b38e56-b3ff-459e-ad89-2ed3d22187d8" providerId="AD" clId="Web-{33053A3D-7B60-EB03-2AF7-E5F8DC4A8F83}" dt="2022-06-25T18:38:45.703" v="1062"/>
          <pc:sldLayoutMkLst>
            <pc:docMk/>
            <pc:sldMasterMk cId="173882137" sldId="2147484382"/>
            <pc:sldLayoutMk cId="1806559130" sldId="2147484392"/>
          </pc:sldLayoutMkLst>
        </pc:sldLayoutChg>
        <pc:sldLayoutChg chg="add del mod replId">
          <pc:chgData name="Ioana Vasiliu (2017455)" userId="S::2017455@student.uwtsd.ac.uk::01b38e56-b3ff-459e-ad89-2ed3d22187d8" providerId="AD" clId="Web-{33053A3D-7B60-EB03-2AF7-E5F8DC4A8F83}" dt="2022-06-25T18:38:45.703" v="1062"/>
          <pc:sldLayoutMkLst>
            <pc:docMk/>
            <pc:sldMasterMk cId="173882137" sldId="2147484382"/>
            <pc:sldLayoutMk cId="1206901466" sldId="2147484393"/>
          </pc:sldLayoutMkLst>
        </pc:sldLayoutChg>
        <pc:sldLayoutChg chg="add del mod replId">
          <pc:chgData name="Ioana Vasiliu (2017455)" userId="S::2017455@student.uwtsd.ac.uk::01b38e56-b3ff-459e-ad89-2ed3d22187d8" providerId="AD" clId="Web-{33053A3D-7B60-EB03-2AF7-E5F8DC4A8F83}" dt="2022-06-25T18:38:45.703" v="1062"/>
          <pc:sldLayoutMkLst>
            <pc:docMk/>
            <pc:sldMasterMk cId="173882137" sldId="2147484382"/>
            <pc:sldLayoutMk cId="2387975536" sldId="2147484394"/>
          </pc:sldLayoutMkLst>
        </pc:sldLayoutChg>
        <pc:sldLayoutChg chg="add del mod replId">
          <pc:chgData name="Ioana Vasiliu (2017455)" userId="S::2017455@student.uwtsd.ac.uk::01b38e56-b3ff-459e-ad89-2ed3d22187d8" providerId="AD" clId="Web-{33053A3D-7B60-EB03-2AF7-E5F8DC4A8F83}" dt="2022-06-25T18:38:45.703" v="1062"/>
          <pc:sldLayoutMkLst>
            <pc:docMk/>
            <pc:sldMasterMk cId="173882137" sldId="2147484382"/>
            <pc:sldLayoutMk cId="2362566194" sldId="2147484395"/>
          </pc:sldLayoutMkLst>
        </pc:sldLayoutChg>
        <pc:sldLayoutChg chg="add del mod replId">
          <pc:chgData name="Ioana Vasiliu (2017455)" userId="S::2017455@student.uwtsd.ac.uk::01b38e56-b3ff-459e-ad89-2ed3d22187d8" providerId="AD" clId="Web-{33053A3D-7B60-EB03-2AF7-E5F8DC4A8F83}" dt="2022-06-25T18:38:45.703" v="1062"/>
          <pc:sldLayoutMkLst>
            <pc:docMk/>
            <pc:sldMasterMk cId="173882137" sldId="2147484382"/>
            <pc:sldLayoutMk cId="1261627716" sldId="2147484396"/>
          </pc:sldLayoutMkLst>
        </pc:sldLayoutChg>
        <pc:sldLayoutChg chg="add del mod replId">
          <pc:chgData name="Ioana Vasiliu (2017455)" userId="S::2017455@student.uwtsd.ac.uk::01b38e56-b3ff-459e-ad89-2ed3d22187d8" providerId="AD" clId="Web-{33053A3D-7B60-EB03-2AF7-E5F8DC4A8F83}" dt="2022-06-25T18:38:45.703" v="1062"/>
          <pc:sldLayoutMkLst>
            <pc:docMk/>
            <pc:sldMasterMk cId="173882137" sldId="2147484382"/>
            <pc:sldLayoutMk cId="4053949120" sldId="2147484397"/>
          </pc:sldLayoutMkLst>
        </pc:sldLayoutChg>
        <pc:sldLayoutChg chg="add del mod replId">
          <pc:chgData name="Ioana Vasiliu (2017455)" userId="S::2017455@student.uwtsd.ac.uk::01b38e56-b3ff-459e-ad89-2ed3d22187d8" providerId="AD" clId="Web-{33053A3D-7B60-EB03-2AF7-E5F8DC4A8F83}" dt="2022-06-25T18:38:45.703" v="1062"/>
          <pc:sldLayoutMkLst>
            <pc:docMk/>
            <pc:sldMasterMk cId="173882137" sldId="2147484382"/>
            <pc:sldLayoutMk cId="3845850832" sldId="2147484398"/>
          </pc:sldLayoutMkLst>
        </pc:sldLayoutChg>
        <pc:sldLayoutChg chg="add del mod replId">
          <pc:chgData name="Ioana Vasiliu (2017455)" userId="S::2017455@student.uwtsd.ac.uk::01b38e56-b3ff-459e-ad89-2ed3d22187d8" providerId="AD" clId="Web-{33053A3D-7B60-EB03-2AF7-E5F8DC4A8F83}" dt="2022-06-25T18:38:45.703" v="1062"/>
          <pc:sldLayoutMkLst>
            <pc:docMk/>
            <pc:sldMasterMk cId="173882137" sldId="2147484382"/>
            <pc:sldLayoutMk cId="1440647871" sldId="2147484399"/>
          </pc:sldLayoutMkLst>
        </pc:sldLayoutChg>
      </pc:sldMasterChg>
      <pc:sldMasterChg chg="add del modTransition addSldLayout delSldLayout modSldLayout">
        <pc:chgData name="Ioana Vasiliu (2017455)" userId="S::2017455@student.uwtsd.ac.uk::01b38e56-b3ff-459e-ad89-2ed3d22187d8" providerId="AD" clId="Web-{33053A3D-7B60-EB03-2AF7-E5F8DC4A8F83}" dt="2022-06-25T18:39:02.688" v="1064"/>
        <pc:sldMasterMkLst>
          <pc:docMk/>
          <pc:sldMasterMk cId="74956123" sldId="2147484400"/>
        </pc:sldMasterMkLst>
        <pc:sldLayoutChg chg="add del mod replId">
          <pc:chgData name="Ioana Vasiliu (2017455)" userId="S::2017455@student.uwtsd.ac.uk::01b38e56-b3ff-459e-ad89-2ed3d22187d8" providerId="AD" clId="Web-{33053A3D-7B60-EB03-2AF7-E5F8DC4A8F83}" dt="2022-06-25T18:39:02.688" v="1064"/>
          <pc:sldLayoutMkLst>
            <pc:docMk/>
            <pc:sldMasterMk cId="74956123" sldId="2147484400"/>
            <pc:sldLayoutMk cId="665257565" sldId="2147484401"/>
          </pc:sldLayoutMkLst>
        </pc:sldLayoutChg>
        <pc:sldLayoutChg chg="add del mod replId">
          <pc:chgData name="Ioana Vasiliu (2017455)" userId="S::2017455@student.uwtsd.ac.uk::01b38e56-b3ff-459e-ad89-2ed3d22187d8" providerId="AD" clId="Web-{33053A3D-7B60-EB03-2AF7-E5F8DC4A8F83}" dt="2022-06-25T18:39:02.688" v="1064"/>
          <pc:sldLayoutMkLst>
            <pc:docMk/>
            <pc:sldMasterMk cId="74956123" sldId="2147484400"/>
            <pc:sldLayoutMk cId="1959008960" sldId="2147484402"/>
          </pc:sldLayoutMkLst>
        </pc:sldLayoutChg>
        <pc:sldLayoutChg chg="add del mod replId">
          <pc:chgData name="Ioana Vasiliu (2017455)" userId="S::2017455@student.uwtsd.ac.uk::01b38e56-b3ff-459e-ad89-2ed3d22187d8" providerId="AD" clId="Web-{33053A3D-7B60-EB03-2AF7-E5F8DC4A8F83}" dt="2022-06-25T18:39:02.688" v="1064"/>
          <pc:sldLayoutMkLst>
            <pc:docMk/>
            <pc:sldMasterMk cId="74956123" sldId="2147484400"/>
            <pc:sldLayoutMk cId="2496892764" sldId="2147484403"/>
          </pc:sldLayoutMkLst>
        </pc:sldLayoutChg>
        <pc:sldLayoutChg chg="add del mod replId">
          <pc:chgData name="Ioana Vasiliu (2017455)" userId="S::2017455@student.uwtsd.ac.uk::01b38e56-b3ff-459e-ad89-2ed3d22187d8" providerId="AD" clId="Web-{33053A3D-7B60-EB03-2AF7-E5F8DC4A8F83}" dt="2022-06-25T18:39:02.688" v="1064"/>
          <pc:sldLayoutMkLst>
            <pc:docMk/>
            <pc:sldMasterMk cId="74956123" sldId="2147484400"/>
            <pc:sldLayoutMk cId="3539706465" sldId="2147484404"/>
          </pc:sldLayoutMkLst>
        </pc:sldLayoutChg>
        <pc:sldLayoutChg chg="add del mod replId">
          <pc:chgData name="Ioana Vasiliu (2017455)" userId="S::2017455@student.uwtsd.ac.uk::01b38e56-b3ff-459e-ad89-2ed3d22187d8" providerId="AD" clId="Web-{33053A3D-7B60-EB03-2AF7-E5F8DC4A8F83}" dt="2022-06-25T18:39:02.688" v="1064"/>
          <pc:sldLayoutMkLst>
            <pc:docMk/>
            <pc:sldMasterMk cId="74956123" sldId="2147484400"/>
            <pc:sldLayoutMk cId="4042362843" sldId="2147484405"/>
          </pc:sldLayoutMkLst>
        </pc:sldLayoutChg>
        <pc:sldLayoutChg chg="add del mod replId">
          <pc:chgData name="Ioana Vasiliu (2017455)" userId="S::2017455@student.uwtsd.ac.uk::01b38e56-b3ff-459e-ad89-2ed3d22187d8" providerId="AD" clId="Web-{33053A3D-7B60-EB03-2AF7-E5F8DC4A8F83}" dt="2022-06-25T18:39:02.688" v="1064"/>
          <pc:sldLayoutMkLst>
            <pc:docMk/>
            <pc:sldMasterMk cId="74956123" sldId="2147484400"/>
            <pc:sldLayoutMk cId="2888615962" sldId="2147484406"/>
          </pc:sldLayoutMkLst>
        </pc:sldLayoutChg>
        <pc:sldLayoutChg chg="add del mod replId">
          <pc:chgData name="Ioana Vasiliu (2017455)" userId="S::2017455@student.uwtsd.ac.uk::01b38e56-b3ff-459e-ad89-2ed3d22187d8" providerId="AD" clId="Web-{33053A3D-7B60-EB03-2AF7-E5F8DC4A8F83}" dt="2022-06-25T18:39:02.688" v="1064"/>
          <pc:sldLayoutMkLst>
            <pc:docMk/>
            <pc:sldMasterMk cId="74956123" sldId="2147484400"/>
            <pc:sldLayoutMk cId="2751114259" sldId="2147484407"/>
          </pc:sldLayoutMkLst>
        </pc:sldLayoutChg>
        <pc:sldLayoutChg chg="add del mod replId">
          <pc:chgData name="Ioana Vasiliu (2017455)" userId="S::2017455@student.uwtsd.ac.uk::01b38e56-b3ff-459e-ad89-2ed3d22187d8" providerId="AD" clId="Web-{33053A3D-7B60-EB03-2AF7-E5F8DC4A8F83}" dt="2022-06-25T18:39:02.688" v="1064"/>
          <pc:sldLayoutMkLst>
            <pc:docMk/>
            <pc:sldMasterMk cId="74956123" sldId="2147484400"/>
            <pc:sldLayoutMk cId="3188553835" sldId="2147484408"/>
          </pc:sldLayoutMkLst>
        </pc:sldLayoutChg>
        <pc:sldLayoutChg chg="add del mod replId">
          <pc:chgData name="Ioana Vasiliu (2017455)" userId="S::2017455@student.uwtsd.ac.uk::01b38e56-b3ff-459e-ad89-2ed3d22187d8" providerId="AD" clId="Web-{33053A3D-7B60-EB03-2AF7-E5F8DC4A8F83}" dt="2022-06-25T18:39:02.688" v="1064"/>
          <pc:sldLayoutMkLst>
            <pc:docMk/>
            <pc:sldMasterMk cId="74956123" sldId="2147484400"/>
            <pc:sldLayoutMk cId="1604252682" sldId="2147484409"/>
          </pc:sldLayoutMkLst>
        </pc:sldLayoutChg>
        <pc:sldLayoutChg chg="add del mod replId">
          <pc:chgData name="Ioana Vasiliu (2017455)" userId="S::2017455@student.uwtsd.ac.uk::01b38e56-b3ff-459e-ad89-2ed3d22187d8" providerId="AD" clId="Web-{33053A3D-7B60-EB03-2AF7-E5F8DC4A8F83}" dt="2022-06-25T18:39:02.688" v="1064"/>
          <pc:sldLayoutMkLst>
            <pc:docMk/>
            <pc:sldMasterMk cId="74956123" sldId="2147484400"/>
            <pc:sldLayoutMk cId="1502782392" sldId="2147484410"/>
          </pc:sldLayoutMkLst>
        </pc:sldLayoutChg>
        <pc:sldLayoutChg chg="add del mod replId">
          <pc:chgData name="Ioana Vasiliu (2017455)" userId="S::2017455@student.uwtsd.ac.uk::01b38e56-b3ff-459e-ad89-2ed3d22187d8" providerId="AD" clId="Web-{33053A3D-7B60-EB03-2AF7-E5F8DC4A8F83}" dt="2022-06-25T18:39:02.688" v="1064"/>
          <pc:sldLayoutMkLst>
            <pc:docMk/>
            <pc:sldMasterMk cId="74956123" sldId="2147484400"/>
            <pc:sldLayoutMk cId="3233921968" sldId="2147484411"/>
          </pc:sldLayoutMkLst>
        </pc:sldLayoutChg>
        <pc:sldLayoutChg chg="add del mod replId">
          <pc:chgData name="Ioana Vasiliu (2017455)" userId="S::2017455@student.uwtsd.ac.uk::01b38e56-b3ff-459e-ad89-2ed3d22187d8" providerId="AD" clId="Web-{33053A3D-7B60-EB03-2AF7-E5F8DC4A8F83}" dt="2022-06-25T18:39:02.688" v="1064"/>
          <pc:sldLayoutMkLst>
            <pc:docMk/>
            <pc:sldMasterMk cId="74956123" sldId="2147484400"/>
            <pc:sldLayoutMk cId="1589648092" sldId="2147484412"/>
          </pc:sldLayoutMkLst>
        </pc:sldLayoutChg>
        <pc:sldLayoutChg chg="add del mod replId">
          <pc:chgData name="Ioana Vasiliu (2017455)" userId="S::2017455@student.uwtsd.ac.uk::01b38e56-b3ff-459e-ad89-2ed3d22187d8" providerId="AD" clId="Web-{33053A3D-7B60-EB03-2AF7-E5F8DC4A8F83}" dt="2022-06-25T18:39:02.688" v="1064"/>
          <pc:sldLayoutMkLst>
            <pc:docMk/>
            <pc:sldMasterMk cId="74956123" sldId="2147484400"/>
            <pc:sldLayoutMk cId="2594858265" sldId="2147484413"/>
          </pc:sldLayoutMkLst>
        </pc:sldLayoutChg>
        <pc:sldLayoutChg chg="add del mod replId">
          <pc:chgData name="Ioana Vasiliu (2017455)" userId="S::2017455@student.uwtsd.ac.uk::01b38e56-b3ff-459e-ad89-2ed3d22187d8" providerId="AD" clId="Web-{33053A3D-7B60-EB03-2AF7-E5F8DC4A8F83}" dt="2022-06-25T18:39:02.688" v="1064"/>
          <pc:sldLayoutMkLst>
            <pc:docMk/>
            <pc:sldMasterMk cId="74956123" sldId="2147484400"/>
            <pc:sldLayoutMk cId="3990890602" sldId="2147484414"/>
          </pc:sldLayoutMkLst>
        </pc:sldLayoutChg>
        <pc:sldLayoutChg chg="add del mod replId">
          <pc:chgData name="Ioana Vasiliu (2017455)" userId="S::2017455@student.uwtsd.ac.uk::01b38e56-b3ff-459e-ad89-2ed3d22187d8" providerId="AD" clId="Web-{33053A3D-7B60-EB03-2AF7-E5F8DC4A8F83}" dt="2022-06-25T18:39:02.688" v="1064"/>
          <pc:sldLayoutMkLst>
            <pc:docMk/>
            <pc:sldMasterMk cId="74956123" sldId="2147484400"/>
            <pc:sldLayoutMk cId="527769515" sldId="2147484415"/>
          </pc:sldLayoutMkLst>
        </pc:sldLayoutChg>
        <pc:sldLayoutChg chg="add del mod replId">
          <pc:chgData name="Ioana Vasiliu (2017455)" userId="S::2017455@student.uwtsd.ac.uk::01b38e56-b3ff-459e-ad89-2ed3d22187d8" providerId="AD" clId="Web-{33053A3D-7B60-EB03-2AF7-E5F8DC4A8F83}" dt="2022-06-25T18:39:02.688" v="1064"/>
          <pc:sldLayoutMkLst>
            <pc:docMk/>
            <pc:sldMasterMk cId="74956123" sldId="2147484400"/>
            <pc:sldLayoutMk cId="954741914" sldId="2147484416"/>
          </pc:sldLayoutMkLst>
        </pc:sldLayoutChg>
        <pc:sldLayoutChg chg="add del mod replId">
          <pc:chgData name="Ioana Vasiliu (2017455)" userId="S::2017455@student.uwtsd.ac.uk::01b38e56-b3ff-459e-ad89-2ed3d22187d8" providerId="AD" clId="Web-{33053A3D-7B60-EB03-2AF7-E5F8DC4A8F83}" dt="2022-06-25T18:39:02.688" v="1064"/>
          <pc:sldLayoutMkLst>
            <pc:docMk/>
            <pc:sldMasterMk cId="74956123" sldId="2147484400"/>
            <pc:sldLayoutMk cId="246051608" sldId="2147484417"/>
          </pc:sldLayoutMkLst>
        </pc:sldLayoutChg>
      </pc:sldMasterChg>
      <pc:sldMasterChg chg="add del modTransition addSldLayout delSldLayout modSldLayout">
        <pc:chgData name="Ioana Vasiliu (2017455)" userId="S::2017455@student.uwtsd.ac.uk::01b38e56-b3ff-459e-ad89-2ed3d22187d8" providerId="AD" clId="Web-{33053A3D-7B60-EB03-2AF7-E5F8DC4A8F83}" dt="2022-06-25T18:39:53.533" v="1065"/>
        <pc:sldMasterMkLst>
          <pc:docMk/>
          <pc:sldMasterMk cId="4213990377" sldId="2147484418"/>
        </pc:sldMasterMkLst>
        <pc:sldLayoutChg chg="add del mod replId">
          <pc:chgData name="Ioana Vasiliu (2017455)" userId="S::2017455@student.uwtsd.ac.uk::01b38e56-b3ff-459e-ad89-2ed3d22187d8" providerId="AD" clId="Web-{33053A3D-7B60-EB03-2AF7-E5F8DC4A8F83}" dt="2022-06-25T18:39:53.533" v="1065"/>
          <pc:sldLayoutMkLst>
            <pc:docMk/>
            <pc:sldMasterMk cId="4213990377" sldId="2147484418"/>
            <pc:sldLayoutMk cId="93972477" sldId="2147484419"/>
          </pc:sldLayoutMkLst>
        </pc:sldLayoutChg>
        <pc:sldLayoutChg chg="add del mod replId">
          <pc:chgData name="Ioana Vasiliu (2017455)" userId="S::2017455@student.uwtsd.ac.uk::01b38e56-b3ff-459e-ad89-2ed3d22187d8" providerId="AD" clId="Web-{33053A3D-7B60-EB03-2AF7-E5F8DC4A8F83}" dt="2022-06-25T18:39:53.533" v="1065"/>
          <pc:sldLayoutMkLst>
            <pc:docMk/>
            <pc:sldMasterMk cId="4213990377" sldId="2147484418"/>
            <pc:sldLayoutMk cId="3985258528" sldId="2147484420"/>
          </pc:sldLayoutMkLst>
        </pc:sldLayoutChg>
        <pc:sldLayoutChg chg="add del mod replId">
          <pc:chgData name="Ioana Vasiliu (2017455)" userId="S::2017455@student.uwtsd.ac.uk::01b38e56-b3ff-459e-ad89-2ed3d22187d8" providerId="AD" clId="Web-{33053A3D-7B60-EB03-2AF7-E5F8DC4A8F83}" dt="2022-06-25T18:39:53.533" v="1065"/>
          <pc:sldLayoutMkLst>
            <pc:docMk/>
            <pc:sldMasterMk cId="4213990377" sldId="2147484418"/>
            <pc:sldLayoutMk cId="1109884078" sldId="2147484421"/>
          </pc:sldLayoutMkLst>
        </pc:sldLayoutChg>
        <pc:sldLayoutChg chg="add del mod replId">
          <pc:chgData name="Ioana Vasiliu (2017455)" userId="S::2017455@student.uwtsd.ac.uk::01b38e56-b3ff-459e-ad89-2ed3d22187d8" providerId="AD" clId="Web-{33053A3D-7B60-EB03-2AF7-E5F8DC4A8F83}" dt="2022-06-25T18:39:53.533" v="1065"/>
          <pc:sldLayoutMkLst>
            <pc:docMk/>
            <pc:sldMasterMk cId="4213990377" sldId="2147484418"/>
            <pc:sldLayoutMk cId="3982859753" sldId="2147484422"/>
          </pc:sldLayoutMkLst>
        </pc:sldLayoutChg>
        <pc:sldLayoutChg chg="add del mod replId">
          <pc:chgData name="Ioana Vasiliu (2017455)" userId="S::2017455@student.uwtsd.ac.uk::01b38e56-b3ff-459e-ad89-2ed3d22187d8" providerId="AD" clId="Web-{33053A3D-7B60-EB03-2AF7-E5F8DC4A8F83}" dt="2022-06-25T18:39:53.533" v="1065"/>
          <pc:sldLayoutMkLst>
            <pc:docMk/>
            <pc:sldMasterMk cId="4213990377" sldId="2147484418"/>
            <pc:sldLayoutMk cId="1573416710" sldId="2147484423"/>
          </pc:sldLayoutMkLst>
        </pc:sldLayoutChg>
        <pc:sldLayoutChg chg="add del mod replId">
          <pc:chgData name="Ioana Vasiliu (2017455)" userId="S::2017455@student.uwtsd.ac.uk::01b38e56-b3ff-459e-ad89-2ed3d22187d8" providerId="AD" clId="Web-{33053A3D-7B60-EB03-2AF7-E5F8DC4A8F83}" dt="2022-06-25T18:39:53.533" v="1065"/>
          <pc:sldLayoutMkLst>
            <pc:docMk/>
            <pc:sldMasterMk cId="4213990377" sldId="2147484418"/>
            <pc:sldLayoutMk cId="3800003921" sldId="2147484424"/>
          </pc:sldLayoutMkLst>
        </pc:sldLayoutChg>
        <pc:sldLayoutChg chg="add del mod replId">
          <pc:chgData name="Ioana Vasiliu (2017455)" userId="S::2017455@student.uwtsd.ac.uk::01b38e56-b3ff-459e-ad89-2ed3d22187d8" providerId="AD" clId="Web-{33053A3D-7B60-EB03-2AF7-E5F8DC4A8F83}" dt="2022-06-25T18:39:53.533" v="1065"/>
          <pc:sldLayoutMkLst>
            <pc:docMk/>
            <pc:sldMasterMk cId="4213990377" sldId="2147484418"/>
            <pc:sldLayoutMk cId="3720164095" sldId="2147484425"/>
          </pc:sldLayoutMkLst>
        </pc:sldLayoutChg>
        <pc:sldLayoutChg chg="add del mod replId">
          <pc:chgData name="Ioana Vasiliu (2017455)" userId="S::2017455@student.uwtsd.ac.uk::01b38e56-b3ff-459e-ad89-2ed3d22187d8" providerId="AD" clId="Web-{33053A3D-7B60-EB03-2AF7-E5F8DC4A8F83}" dt="2022-06-25T18:39:53.533" v="1065"/>
          <pc:sldLayoutMkLst>
            <pc:docMk/>
            <pc:sldMasterMk cId="4213990377" sldId="2147484418"/>
            <pc:sldLayoutMk cId="904916179" sldId="2147484426"/>
          </pc:sldLayoutMkLst>
        </pc:sldLayoutChg>
        <pc:sldLayoutChg chg="add del mod replId">
          <pc:chgData name="Ioana Vasiliu (2017455)" userId="S::2017455@student.uwtsd.ac.uk::01b38e56-b3ff-459e-ad89-2ed3d22187d8" providerId="AD" clId="Web-{33053A3D-7B60-EB03-2AF7-E5F8DC4A8F83}" dt="2022-06-25T18:39:53.533" v="1065"/>
          <pc:sldLayoutMkLst>
            <pc:docMk/>
            <pc:sldMasterMk cId="4213990377" sldId="2147484418"/>
            <pc:sldLayoutMk cId="2537095351" sldId="2147484427"/>
          </pc:sldLayoutMkLst>
        </pc:sldLayoutChg>
        <pc:sldLayoutChg chg="add del mod replId">
          <pc:chgData name="Ioana Vasiliu (2017455)" userId="S::2017455@student.uwtsd.ac.uk::01b38e56-b3ff-459e-ad89-2ed3d22187d8" providerId="AD" clId="Web-{33053A3D-7B60-EB03-2AF7-E5F8DC4A8F83}" dt="2022-06-25T18:39:53.533" v="1065"/>
          <pc:sldLayoutMkLst>
            <pc:docMk/>
            <pc:sldMasterMk cId="4213990377" sldId="2147484418"/>
            <pc:sldLayoutMk cId="2012294227" sldId="2147484428"/>
          </pc:sldLayoutMkLst>
        </pc:sldLayoutChg>
        <pc:sldLayoutChg chg="add del mod replId">
          <pc:chgData name="Ioana Vasiliu (2017455)" userId="S::2017455@student.uwtsd.ac.uk::01b38e56-b3ff-459e-ad89-2ed3d22187d8" providerId="AD" clId="Web-{33053A3D-7B60-EB03-2AF7-E5F8DC4A8F83}" dt="2022-06-25T18:39:53.533" v="1065"/>
          <pc:sldLayoutMkLst>
            <pc:docMk/>
            <pc:sldMasterMk cId="4213990377" sldId="2147484418"/>
            <pc:sldLayoutMk cId="1143563323" sldId="2147484429"/>
          </pc:sldLayoutMkLst>
        </pc:sldLayoutChg>
      </pc:sldMasterChg>
      <pc:sldMasterChg chg="add del modTransition addSldLayout delSldLayout modSldLayout">
        <pc:chgData name="Ioana Vasiliu (2017455)" userId="S::2017455@student.uwtsd.ac.uk::01b38e56-b3ff-459e-ad89-2ed3d22187d8" providerId="AD" clId="Web-{33053A3D-7B60-EB03-2AF7-E5F8DC4A8F83}" dt="2022-06-25T18:40:20.471" v="1066"/>
        <pc:sldMasterMkLst>
          <pc:docMk/>
          <pc:sldMasterMk cId="3331495108" sldId="2147484430"/>
        </pc:sldMasterMkLst>
        <pc:sldLayoutChg chg="add del mod replId">
          <pc:chgData name="Ioana Vasiliu (2017455)" userId="S::2017455@student.uwtsd.ac.uk::01b38e56-b3ff-459e-ad89-2ed3d22187d8" providerId="AD" clId="Web-{33053A3D-7B60-EB03-2AF7-E5F8DC4A8F83}" dt="2022-06-25T18:40:20.471" v="1066"/>
          <pc:sldLayoutMkLst>
            <pc:docMk/>
            <pc:sldMasterMk cId="3331495108" sldId="2147484430"/>
            <pc:sldLayoutMk cId="2382319333" sldId="2147484431"/>
          </pc:sldLayoutMkLst>
        </pc:sldLayoutChg>
        <pc:sldLayoutChg chg="add del mod replId">
          <pc:chgData name="Ioana Vasiliu (2017455)" userId="S::2017455@student.uwtsd.ac.uk::01b38e56-b3ff-459e-ad89-2ed3d22187d8" providerId="AD" clId="Web-{33053A3D-7B60-EB03-2AF7-E5F8DC4A8F83}" dt="2022-06-25T18:40:20.471" v="1066"/>
          <pc:sldLayoutMkLst>
            <pc:docMk/>
            <pc:sldMasterMk cId="3331495108" sldId="2147484430"/>
            <pc:sldLayoutMk cId="1746549249" sldId="2147484432"/>
          </pc:sldLayoutMkLst>
        </pc:sldLayoutChg>
        <pc:sldLayoutChg chg="add del mod replId">
          <pc:chgData name="Ioana Vasiliu (2017455)" userId="S::2017455@student.uwtsd.ac.uk::01b38e56-b3ff-459e-ad89-2ed3d22187d8" providerId="AD" clId="Web-{33053A3D-7B60-EB03-2AF7-E5F8DC4A8F83}" dt="2022-06-25T18:40:20.471" v="1066"/>
          <pc:sldLayoutMkLst>
            <pc:docMk/>
            <pc:sldMasterMk cId="3331495108" sldId="2147484430"/>
            <pc:sldLayoutMk cId="516116265" sldId="2147484433"/>
          </pc:sldLayoutMkLst>
        </pc:sldLayoutChg>
        <pc:sldLayoutChg chg="add del mod replId">
          <pc:chgData name="Ioana Vasiliu (2017455)" userId="S::2017455@student.uwtsd.ac.uk::01b38e56-b3ff-459e-ad89-2ed3d22187d8" providerId="AD" clId="Web-{33053A3D-7B60-EB03-2AF7-E5F8DC4A8F83}" dt="2022-06-25T18:40:20.471" v="1066"/>
          <pc:sldLayoutMkLst>
            <pc:docMk/>
            <pc:sldMasterMk cId="3331495108" sldId="2147484430"/>
            <pc:sldLayoutMk cId="2420062233" sldId="2147484434"/>
          </pc:sldLayoutMkLst>
        </pc:sldLayoutChg>
        <pc:sldLayoutChg chg="add del mod replId">
          <pc:chgData name="Ioana Vasiliu (2017455)" userId="S::2017455@student.uwtsd.ac.uk::01b38e56-b3ff-459e-ad89-2ed3d22187d8" providerId="AD" clId="Web-{33053A3D-7B60-EB03-2AF7-E5F8DC4A8F83}" dt="2022-06-25T18:40:20.471" v="1066"/>
          <pc:sldLayoutMkLst>
            <pc:docMk/>
            <pc:sldMasterMk cId="3331495108" sldId="2147484430"/>
            <pc:sldLayoutMk cId="755615471" sldId="2147484435"/>
          </pc:sldLayoutMkLst>
        </pc:sldLayoutChg>
        <pc:sldLayoutChg chg="add del mod replId">
          <pc:chgData name="Ioana Vasiliu (2017455)" userId="S::2017455@student.uwtsd.ac.uk::01b38e56-b3ff-459e-ad89-2ed3d22187d8" providerId="AD" clId="Web-{33053A3D-7B60-EB03-2AF7-E5F8DC4A8F83}" dt="2022-06-25T18:40:20.471" v="1066"/>
          <pc:sldLayoutMkLst>
            <pc:docMk/>
            <pc:sldMasterMk cId="3331495108" sldId="2147484430"/>
            <pc:sldLayoutMk cId="2561632775" sldId="2147484436"/>
          </pc:sldLayoutMkLst>
        </pc:sldLayoutChg>
        <pc:sldLayoutChg chg="add del mod replId">
          <pc:chgData name="Ioana Vasiliu (2017455)" userId="S::2017455@student.uwtsd.ac.uk::01b38e56-b3ff-459e-ad89-2ed3d22187d8" providerId="AD" clId="Web-{33053A3D-7B60-EB03-2AF7-E5F8DC4A8F83}" dt="2022-06-25T18:40:20.471" v="1066"/>
          <pc:sldLayoutMkLst>
            <pc:docMk/>
            <pc:sldMasterMk cId="3331495108" sldId="2147484430"/>
            <pc:sldLayoutMk cId="2999642178" sldId="2147484437"/>
          </pc:sldLayoutMkLst>
        </pc:sldLayoutChg>
        <pc:sldLayoutChg chg="add del mod replId">
          <pc:chgData name="Ioana Vasiliu (2017455)" userId="S::2017455@student.uwtsd.ac.uk::01b38e56-b3ff-459e-ad89-2ed3d22187d8" providerId="AD" clId="Web-{33053A3D-7B60-EB03-2AF7-E5F8DC4A8F83}" dt="2022-06-25T18:40:20.471" v="1066"/>
          <pc:sldLayoutMkLst>
            <pc:docMk/>
            <pc:sldMasterMk cId="3331495108" sldId="2147484430"/>
            <pc:sldLayoutMk cId="1682885551" sldId="2147484438"/>
          </pc:sldLayoutMkLst>
        </pc:sldLayoutChg>
        <pc:sldLayoutChg chg="add del mod replId">
          <pc:chgData name="Ioana Vasiliu (2017455)" userId="S::2017455@student.uwtsd.ac.uk::01b38e56-b3ff-459e-ad89-2ed3d22187d8" providerId="AD" clId="Web-{33053A3D-7B60-EB03-2AF7-E5F8DC4A8F83}" dt="2022-06-25T18:40:20.471" v="1066"/>
          <pc:sldLayoutMkLst>
            <pc:docMk/>
            <pc:sldMasterMk cId="3331495108" sldId="2147484430"/>
            <pc:sldLayoutMk cId="2853518327" sldId="2147484439"/>
          </pc:sldLayoutMkLst>
        </pc:sldLayoutChg>
        <pc:sldLayoutChg chg="add del mod replId">
          <pc:chgData name="Ioana Vasiliu (2017455)" userId="S::2017455@student.uwtsd.ac.uk::01b38e56-b3ff-459e-ad89-2ed3d22187d8" providerId="AD" clId="Web-{33053A3D-7B60-EB03-2AF7-E5F8DC4A8F83}" dt="2022-06-25T18:40:20.471" v="1066"/>
          <pc:sldLayoutMkLst>
            <pc:docMk/>
            <pc:sldMasterMk cId="3331495108" sldId="2147484430"/>
            <pc:sldLayoutMk cId="2837170953" sldId="2147484440"/>
          </pc:sldLayoutMkLst>
        </pc:sldLayoutChg>
        <pc:sldLayoutChg chg="add del mod replId">
          <pc:chgData name="Ioana Vasiliu (2017455)" userId="S::2017455@student.uwtsd.ac.uk::01b38e56-b3ff-459e-ad89-2ed3d22187d8" providerId="AD" clId="Web-{33053A3D-7B60-EB03-2AF7-E5F8DC4A8F83}" dt="2022-06-25T18:40:20.471" v="1066"/>
          <pc:sldLayoutMkLst>
            <pc:docMk/>
            <pc:sldMasterMk cId="3331495108" sldId="2147484430"/>
            <pc:sldLayoutMk cId="2665368721" sldId="2147484441"/>
          </pc:sldLayoutMkLst>
        </pc:sldLayoutChg>
      </pc:sldMasterChg>
      <pc:sldMasterChg chg="add del modTransition addSldLayout delSldLayout modSldLayout">
        <pc:chgData name="Ioana Vasiliu (2017455)" userId="S::2017455@student.uwtsd.ac.uk::01b38e56-b3ff-459e-ad89-2ed3d22187d8" providerId="AD" clId="Web-{33053A3D-7B60-EB03-2AF7-E5F8DC4A8F83}" dt="2022-06-25T18:40:30.503" v="1067"/>
        <pc:sldMasterMkLst>
          <pc:docMk/>
          <pc:sldMasterMk cId="1984876599" sldId="2147484442"/>
        </pc:sldMasterMkLst>
        <pc:sldLayoutChg chg="add del mod replId">
          <pc:chgData name="Ioana Vasiliu (2017455)" userId="S::2017455@student.uwtsd.ac.uk::01b38e56-b3ff-459e-ad89-2ed3d22187d8" providerId="AD" clId="Web-{33053A3D-7B60-EB03-2AF7-E5F8DC4A8F83}" dt="2022-06-25T18:40:30.503" v="1067"/>
          <pc:sldLayoutMkLst>
            <pc:docMk/>
            <pc:sldMasterMk cId="1984876599" sldId="2147484442"/>
            <pc:sldLayoutMk cId="1234893751" sldId="2147484443"/>
          </pc:sldLayoutMkLst>
        </pc:sldLayoutChg>
        <pc:sldLayoutChg chg="add del mod replId">
          <pc:chgData name="Ioana Vasiliu (2017455)" userId="S::2017455@student.uwtsd.ac.uk::01b38e56-b3ff-459e-ad89-2ed3d22187d8" providerId="AD" clId="Web-{33053A3D-7B60-EB03-2AF7-E5F8DC4A8F83}" dt="2022-06-25T18:40:30.503" v="1067"/>
          <pc:sldLayoutMkLst>
            <pc:docMk/>
            <pc:sldMasterMk cId="1984876599" sldId="2147484442"/>
            <pc:sldLayoutMk cId="3973557443" sldId="2147484444"/>
          </pc:sldLayoutMkLst>
        </pc:sldLayoutChg>
        <pc:sldLayoutChg chg="add del mod replId">
          <pc:chgData name="Ioana Vasiliu (2017455)" userId="S::2017455@student.uwtsd.ac.uk::01b38e56-b3ff-459e-ad89-2ed3d22187d8" providerId="AD" clId="Web-{33053A3D-7B60-EB03-2AF7-E5F8DC4A8F83}" dt="2022-06-25T18:40:30.503" v="1067"/>
          <pc:sldLayoutMkLst>
            <pc:docMk/>
            <pc:sldMasterMk cId="1984876599" sldId="2147484442"/>
            <pc:sldLayoutMk cId="1166540541" sldId="2147484445"/>
          </pc:sldLayoutMkLst>
        </pc:sldLayoutChg>
        <pc:sldLayoutChg chg="add del mod replId">
          <pc:chgData name="Ioana Vasiliu (2017455)" userId="S::2017455@student.uwtsd.ac.uk::01b38e56-b3ff-459e-ad89-2ed3d22187d8" providerId="AD" clId="Web-{33053A3D-7B60-EB03-2AF7-E5F8DC4A8F83}" dt="2022-06-25T18:40:30.503" v="1067"/>
          <pc:sldLayoutMkLst>
            <pc:docMk/>
            <pc:sldMasterMk cId="1984876599" sldId="2147484442"/>
            <pc:sldLayoutMk cId="1270171298" sldId="2147484446"/>
          </pc:sldLayoutMkLst>
        </pc:sldLayoutChg>
        <pc:sldLayoutChg chg="add del mod replId">
          <pc:chgData name="Ioana Vasiliu (2017455)" userId="S::2017455@student.uwtsd.ac.uk::01b38e56-b3ff-459e-ad89-2ed3d22187d8" providerId="AD" clId="Web-{33053A3D-7B60-EB03-2AF7-E5F8DC4A8F83}" dt="2022-06-25T18:40:30.503" v="1067"/>
          <pc:sldLayoutMkLst>
            <pc:docMk/>
            <pc:sldMasterMk cId="1984876599" sldId="2147484442"/>
            <pc:sldLayoutMk cId="39401769" sldId="2147484447"/>
          </pc:sldLayoutMkLst>
        </pc:sldLayoutChg>
        <pc:sldLayoutChg chg="add del mod replId">
          <pc:chgData name="Ioana Vasiliu (2017455)" userId="S::2017455@student.uwtsd.ac.uk::01b38e56-b3ff-459e-ad89-2ed3d22187d8" providerId="AD" clId="Web-{33053A3D-7B60-EB03-2AF7-E5F8DC4A8F83}" dt="2022-06-25T18:40:30.503" v="1067"/>
          <pc:sldLayoutMkLst>
            <pc:docMk/>
            <pc:sldMasterMk cId="1984876599" sldId="2147484442"/>
            <pc:sldLayoutMk cId="2292058470" sldId="2147484448"/>
          </pc:sldLayoutMkLst>
        </pc:sldLayoutChg>
        <pc:sldLayoutChg chg="add del mod replId">
          <pc:chgData name="Ioana Vasiliu (2017455)" userId="S::2017455@student.uwtsd.ac.uk::01b38e56-b3ff-459e-ad89-2ed3d22187d8" providerId="AD" clId="Web-{33053A3D-7B60-EB03-2AF7-E5F8DC4A8F83}" dt="2022-06-25T18:40:30.503" v="1067"/>
          <pc:sldLayoutMkLst>
            <pc:docMk/>
            <pc:sldMasterMk cId="1984876599" sldId="2147484442"/>
            <pc:sldLayoutMk cId="529283490" sldId="2147484449"/>
          </pc:sldLayoutMkLst>
        </pc:sldLayoutChg>
        <pc:sldLayoutChg chg="add del mod replId">
          <pc:chgData name="Ioana Vasiliu (2017455)" userId="S::2017455@student.uwtsd.ac.uk::01b38e56-b3ff-459e-ad89-2ed3d22187d8" providerId="AD" clId="Web-{33053A3D-7B60-EB03-2AF7-E5F8DC4A8F83}" dt="2022-06-25T18:40:30.503" v="1067"/>
          <pc:sldLayoutMkLst>
            <pc:docMk/>
            <pc:sldMasterMk cId="1984876599" sldId="2147484442"/>
            <pc:sldLayoutMk cId="1490216365" sldId="2147484450"/>
          </pc:sldLayoutMkLst>
        </pc:sldLayoutChg>
        <pc:sldLayoutChg chg="add del mod replId">
          <pc:chgData name="Ioana Vasiliu (2017455)" userId="S::2017455@student.uwtsd.ac.uk::01b38e56-b3ff-459e-ad89-2ed3d22187d8" providerId="AD" clId="Web-{33053A3D-7B60-EB03-2AF7-E5F8DC4A8F83}" dt="2022-06-25T18:40:30.503" v="1067"/>
          <pc:sldLayoutMkLst>
            <pc:docMk/>
            <pc:sldMasterMk cId="1984876599" sldId="2147484442"/>
            <pc:sldLayoutMk cId="435091544" sldId="2147484451"/>
          </pc:sldLayoutMkLst>
        </pc:sldLayoutChg>
        <pc:sldLayoutChg chg="add del mod replId">
          <pc:chgData name="Ioana Vasiliu (2017455)" userId="S::2017455@student.uwtsd.ac.uk::01b38e56-b3ff-459e-ad89-2ed3d22187d8" providerId="AD" clId="Web-{33053A3D-7B60-EB03-2AF7-E5F8DC4A8F83}" dt="2022-06-25T18:40:30.503" v="1067"/>
          <pc:sldLayoutMkLst>
            <pc:docMk/>
            <pc:sldMasterMk cId="1984876599" sldId="2147484442"/>
            <pc:sldLayoutMk cId="598675774" sldId="2147484452"/>
          </pc:sldLayoutMkLst>
        </pc:sldLayoutChg>
        <pc:sldLayoutChg chg="add del mod replId">
          <pc:chgData name="Ioana Vasiliu (2017455)" userId="S::2017455@student.uwtsd.ac.uk::01b38e56-b3ff-459e-ad89-2ed3d22187d8" providerId="AD" clId="Web-{33053A3D-7B60-EB03-2AF7-E5F8DC4A8F83}" dt="2022-06-25T18:40:30.503" v="1067"/>
          <pc:sldLayoutMkLst>
            <pc:docMk/>
            <pc:sldMasterMk cId="1984876599" sldId="2147484442"/>
            <pc:sldLayoutMk cId="1415564719" sldId="2147484453"/>
          </pc:sldLayoutMkLst>
        </pc:sldLayoutChg>
      </pc:sldMasterChg>
      <pc:sldMasterChg chg="add del modTransition addSldLayout delSldLayout modSldLayout">
        <pc:chgData name="Ioana Vasiliu (2017455)" userId="S::2017455@student.uwtsd.ac.uk::01b38e56-b3ff-459e-ad89-2ed3d22187d8" providerId="AD" clId="Web-{33053A3D-7B60-EB03-2AF7-E5F8DC4A8F83}" dt="2022-06-25T18:41:48.473" v="1071"/>
        <pc:sldMasterMkLst>
          <pc:docMk/>
          <pc:sldMasterMk cId="870913847" sldId="2147484454"/>
        </pc:sldMasterMkLst>
        <pc:sldLayoutChg chg="add del mod replId">
          <pc:chgData name="Ioana Vasiliu (2017455)" userId="S::2017455@student.uwtsd.ac.uk::01b38e56-b3ff-459e-ad89-2ed3d22187d8" providerId="AD" clId="Web-{33053A3D-7B60-EB03-2AF7-E5F8DC4A8F83}" dt="2022-06-25T18:41:48.473" v="1071"/>
          <pc:sldLayoutMkLst>
            <pc:docMk/>
            <pc:sldMasterMk cId="870913847" sldId="2147484454"/>
            <pc:sldLayoutMk cId="3256337521" sldId="2147484455"/>
          </pc:sldLayoutMkLst>
        </pc:sldLayoutChg>
        <pc:sldLayoutChg chg="add del mod replId">
          <pc:chgData name="Ioana Vasiliu (2017455)" userId="S::2017455@student.uwtsd.ac.uk::01b38e56-b3ff-459e-ad89-2ed3d22187d8" providerId="AD" clId="Web-{33053A3D-7B60-EB03-2AF7-E5F8DC4A8F83}" dt="2022-06-25T18:41:48.473" v="1071"/>
          <pc:sldLayoutMkLst>
            <pc:docMk/>
            <pc:sldMasterMk cId="870913847" sldId="2147484454"/>
            <pc:sldLayoutMk cId="525862448" sldId="2147484456"/>
          </pc:sldLayoutMkLst>
        </pc:sldLayoutChg>
        <pc:sldLayoutChg chg="add del mod replId">
          <pc:chgData name="Ioana Vasiliu (2017455)" userId="S::2017455@student.uwtsd.ac.uk::01b38e56-b3ff-459e-ad89-2ed3d22187d8" providerId="AD" clId="Web-{33053A3D-7B60-EB03-2AF7-E5F8DC4A8F83}" dt="2022-06-25T18:41:48.473" v="1071"/>
          <pc:sldLayoutMkLst>
            <pc:docMk/>
            <pc:sldMasterMk cId="870913847" sldId="2147484454"/>
            <pc:sldLayoutMk cId="2230616119" sldId="2147484457"/>
          </pc:sldLayoutMkLst>
        </pc:sldLayoutChg>
        <pc:sldLayoutChg chg="add del mod replId">
          <pc:chgData name="Ioana Vasiliu (2017455)" userId="S::2017455@student.uwtsd.ac.uk::01b38e56-b3ff-459e-ad89-2ed3d22187d8" providerId="AD" clId="Web-{33053A3D-7B60-EB03-2AF7-E5F8DC4A8F83}" dt="2022-06-25T18:41:48.473" v="1071"/>
          <pc:sldLayoutMkLst>
            <pc:docMk/>
            <pc:sldMasterMk cId="870913847" sldId="2147484454"/>
            <pc:sldLayoutMk cId="2776060222" sldId="2147484458"/>
          </pc:sldLayoutMkLst>
        </pc:sldLayoutChg>
        <pc:sldLayoutChg chg="add del mod replId">
          <pc:chgData name="Ioana Vasiliu (2017455)" userId="S::2017455@student.uwtsd.ac.uk::01b38e56-b3ff-459e-ad89-2ed3d22187d8" providerId="AD" clId="Web-{33053A3D-7B60-EB03-2AF7-E5F8DC4A8F83}" dt="2022-06-25T18:41:48.473" v="1071"/>
          <pc:sldLayoutMkLst>
            <pc:docMk/>
            <pc:sldMasterMk cId="870913847" sldId="2147484454"/>
            <pc:sldLayoutMk cId="2706437786" sldId="2147484459"/>
          </pc:sldLayoutMkLst>
        </pc:sldLayoutChg>
        <pc:sldLayoutChg chg="add del mod replId">
          <pc:chgData name="Ioana Vasiliu (2017455)" userId="S::2017455@student.uwtsd.ac.uk::01b38e56-b3ff-459e-ad89-2ed3d22187d8" providerId="AD" clId="Web-{33053A3D-7B60-EB03-2AF7-E5F8DC4A8F83}" dt="2022-06-25T18:41:48.473" v="1071"/>
          <pc:sldLayoutMkLst>
            <pc:docMk/>
            <pc:sldMasterMk cId="870913847" sldId="2147484454"/>
            <pc:sldLayoutMk cId="325384740" sldId="2147484460"/>
          </pc:sldLayoutMkLst>
        </pc:sldLayoutChg>
        <pc:sldLayoutChg chg="add del mod replId">
          <pc:chgData name="Ioana Vasiliu (2017455)" userId="S::2017455@student.uwtsd.ac.uk::01b38e56-b3ff-459e-ad89-2ed3d22187d8" providerId="AD" clId="Web-{33053A3D-7B60-EB03-2AF7-E5F8DC4A8F83}" dt="2022-06-25T18:41:48.473" v="1071"/>
          <pc:sldLayoutMkLst>
            <pc:docMk/>
            <pc:sldMasterMk cId="870913847" sldId="2147484454"/>
            <pc:sldLayoutMk cId="2893761461" sldId="2147484461"/>
          </pc:sldLayoutMkLst>
        </pc:sldLayoutChg>
        <pc:sldLayoutChg chg="add del mod replId">
          <pc:chgData name="Ioana Vasiliu (2017455)" userId="S::2017455@student.uwtsd.ac.uk::01b38e56-b3ff-459e-ad89-2ed3d22187d8" providerId="AD" clId="Web-{33053A3D-7B60-EB03-2AF7-E5F8DC4A8F83}" dt="2022-06-25T18:41:48.473" v="1071"/>
          <pc:sldLayoutMkLst>
            <pc:docMk/>
            <pc:sldMasterMk cId="870913847" sldId="2147484454"/>
            <pc:sldLayoutMk cId="2251163185" sldId="2147484462"/>
          </pc:sldLayoutMkLst>
        </pc:sldLayoutChg>
        <pc:sldLayoutChg chg="add del mod replId">
          <pc:chgData name="Ioana Vasiliu (2017455)" userId="S::2017455@student.uwtsd.ac.uk::01b38e56-b3ff-459e-ad89-2ed3d22187d8" providerId="AD" clId="Web-{33053A3D-7B60-EB03-2AF7-E5F8DC4A8F83}" dt="2022-06-25T18:41:48.473" v="1071"/>
          <pc:sldLayoutMkLst>
            <pc:docMk/>
            <pc:sldMasterMk cId="870913847" sldId="2147484454"/>
            <pc:sldLayoutMk cId="2042539696" sldId="2147484463"/>
          </pc:sldLayoutMkLst>
        </pc:sldLayoutChg>
        <pc:sldLayoutChg chg="add del mod replId">
          <pc:chgData name="Ioana Vasiliu (2017455)" userId="S::2017455@student.uwtsd.ac.uk::01b38e56-b3ff-459e-ad89-2ed3d22187d8" providerId="AD" clId="Web-{33053A3D-7B60-EB03-2AF7-E5F8DC4A8F83}" dt="2022-06-25T18:41:48.473" v="1071"/>
          <pc:sldLayoutMkLst>
            <pc:docMk/>
            <pc:sldMasterMk cId="870913847" sldId="2147484454"/>
            <pc:sldLayoutMk cId="3324702345" sldId="2147484464"/>
          </pc:sldLayoutMkLst>
        </pc:sldLayoutChg>
        <pc:sldLayoutChg chg="add del mod replId">
          <pc:chgData name="Ioana Vasiliu (2017455)" userId="S::2017455@student.uwtsd.ac.uk::01b38e56-b3ff-459e-ad89-2ed3d22187d8" providerId="AD" clId="Web-{33053A3D-7B60-EB03-2AF7-E5F8DC4A8F83}" dt="2022-06-25T18:41:48.473" v="1071"/>
          <pc:sldLayoutMkLst>
            <pc:docMk/>
            <pc:sldMasterMk cId="870913847" sldId="2147484454"/>
            <pc:sldLayoutMk cId="4176310195" sldId="2147484465"/>
          </pc:sldLayoutMkLst>
        </pc:sldLayoutChg>
      </pc:sldMasterChg>
      <pc:sldMasterChg chg="add del modTransition addSldLayout delSldLayout modSldLayout">
        <pc:chgData name="Ioana Vasiliu (2017455)" userId="S::2017455@student.uwtsd.ac.uk::01b38e56-b3ff-459e-ad89-2ed3d22187d8" providerId="AD" clId="Web-{33053A3D-7B60-EB03-2AF7-E5F8DC4A8F83}" dt="2022-06-25T18:41:52.505" v="1072"/>
        <pc:sldMasterMkLst>
          <pc:docMk/>
          <pc:sldMasterMk cId="3839463910" sldId="2147484466"/>
        </pc:sldMasterMkLst>
        <pc:sldLayoutChg chg="add del mod replId">
          <pc:chgData name="Ioana Vasiliu (2017455)" userId="S::2017455@student.uwtsd.ac.uk::01b38e56-b3ff-459e-ad89-2ed3d22187d8" providerId="AD" clId="Web-{33053A3D-7B60-EB03-2AF7-E5F8DC4A8F83}" dt="2022-06-25T18:41:52.505" v="1072"/>
          <pc:sldLayoutMkLst>
            <pc:docMk/>
            <pc:sldMasterMk cId="3839463910" sldId="2147484466"/>
            <pc:sldLayoutMk cId="3563235271" sldId="2147484467"/>
          </pc:sldLayoutMkLst>
        </pc:sldLayoutChg>
        <pc:sldLayoutChg chg="add del mod replId">
          <pc:chgData name="Ioana Vasiliu (2017455)" userId="S::2017455@student.uwtsd.ac.uk::01b38e56-b3ff-459e-ad89-2ed3d22187d8" providerId="AD" clId="Web-{33053A3D-7B60-EB03-2AF7-E5F8DC4A8F83}" dt="2022-06-25T18:41:52.505" v="1072"/>
          <pc:sldLayoutMkLst>
            <pc:docMk/>
            <pc:sldMasterMk cId="3839463910" sldId="2147484466"/>
            <pc:sldLayoutMk cId="3466385718" sldId="2147484468"/>
          </pc:sldLayoutMkLst>
        </pc:sldLayoutChg>
        <pc:sldLayoutChg chg="add del mod replId">
          <pc:chgData name="Ioana Vasiliu (2017455)" userId="S::2017455@student.uwtsd.ac.uk::01b38e56-b3ff-459e-ad89-2ed3d22187d8" providerId="AD" clId="Web-{33053A3D-7B60-EB03-2AF7-E5F8DC4A8F83}" dt="2022-06-25T18:41:52.505" v="1072"/>
          <pc:sldLayoutMkLst>
            <pc:docMk/>
            <pc:sldMasterMk cId="3839463910" sldId="2147484466"/>
            <pc:sldLayoutMk cId="972668279" sldId="2147484469"/>
          </pc:sldLayoutMkLst>
        </pc:sldLayoutChg>
        <pc:sldLayoutChg chg="add del mod replId">
          <pc:chgData name="Ioana Vasiliu (2017455)" userId="S::2017455@student.uwtsd.ac.uk::01b38e56-b3ff-459e-ad89-2ed3d22187d8" providerId="AD" clId="Web-{33053A3D-7B60-EB03-2AF7-E5F8DC4A8F83}" dt="2022-06-25T18:41:52.505" v="1072"/>
          <pc:sldLayoutMkLst>
            <pc:docMk/>
            <pc:sldMasterMk cId="3839463910" sldId="2147484466"/>
            <pc:sldLayoutMk cId="3612278102" sldId="2147484470"/>
          </pc:sldLayoutMkLst>
        </pc:sldLayoutChg>
        <pc:sldLayoutChg chg="add del mod replId">
          <pc:chgData name="Ioana Vasiliu (2017455)" userId="S::2017455@student.uwtsd.ac.uk::01b38e56-b3ff-459e-ad89-2ed3d22187d8" providerId="AD" clId="Web-{33053A3D-7B60-EB03-2AF7-E5F8DC4A8F83}" dt="2022-06-25T18:41:52.505" v="1072"/>
          <pc:sldLayoutMkLst>
            <pc:docMk/>
            <pc:sldMasterMk cId="3839463910" sldId="2147484466"/>
            <pc:sldLayoutMk cId="2878080572" sldId="2147484471"/>
          </pc:sldLayoutMkLst>
        </pc:sldLayoutChg>
        <pc:sldLayoutChg chg="add del mod replId">
          <pc:chgData name="Ioana Vasiliu (2017455)" userId="S::2017455@student.uwtsd.ac.uk::01b38e56-b3ff-459e-ad89-2ed3d22187d8" providerId="AD" clId="Web-{33053A3D-7B60-EB03-2AF7-E5F8DC4A8F83}" dt="2022-06-25T18:41:52.505" v="1072"/>
          <pc:sldLayoutMkLst>
            <pc:docMk/>
            <pc:sldMasterMk cId="3839463910" sldId="2147484466"/>
            <pc:sldLayoutMk cId="4081592126" sldId="2147484472"/>
          </pc:sldLayoutMkLst>
        </pc:sldLayoutChg>
        <pc:sldLayoutChg chg="add del mod replId">
          <pc:chgData name="Ioana Vasiliu (2017455)" userId="S::2017455@student.uwtsd.ac.uk::01b38e56-b3ff-459e-ad89-2ed3d22187d8" providerId="AD" clId="Web-{33053A3D-7B60-EB03-2AF7-E5F8DC4A8F83}" dt="2022-06-25T18:41:52.505" v="1072"/>
          <pc:sldLayoutMkLst>
            <pc:docMk/>
            <pc:sldMasterMk cId="3839463910" sldId="2147484466"/>
            <pc:sldLayoutMk cId="2467637559" sldId="2147484473"/>
          </pc:sldLayoutMkLst>
        </pc:sldLayoutChg>
        <pc:sldLayoutChg chg="add del mod replId">
          <pc:chgData name="Ioana Vasiliu (2017455)" userId="S::2017455@student.uwtsd.ac.uk::01b38e56-b3ff-459e-ad89-2ed3d22187d8" providerId="AD" clId="Web-{33053A3D-7B60-EB03-2AF7-E5F8DC4A8F83}" dt="2022-06-25T18:41:52.505" v="1072"/>
          <pc:sldLayoutMkLst>
            <pc:docMk/>
            <pc:sldMasterMk cId="3839463910" sldId="2147484466"/>
            <pc:sldLayoutMk cId="2999154027" sldId="2147484474"/>
          </pc:sldLayoutMkLst>
        </pc:sldLayoutChg>
        <pc:sldLayoutChg chg="add del mod replId">
          <pc:chgData name="Ioana Vasiliu (2017455)" userId="S::2017455@student.uwtsd.ac.uk::01b38e56-b3ff-459e-ad89-2ed3d22187d8" providerId="AD" clId="Web-{33053A3D-7B60-EB03-2AF7-E5F8DC4A8F83}" dt="2022-06-25T18:41:52.505" v="1072"/>
          <pc:sldLayoutMkLst>
            <pc:docMk/>
            <pc:sldMasterMk cId="3839463910" sldId="2147484466"/>
            <pc:sldLayoutMk cId="2270191027" sldId="2147484475"/>
          </pc:sldLayoutMkLst>
        </pc:sldLayoutChg>
        <pc:sldLayoutChg chg="add del mod replId">
          <pc:chgData name="Ioana Vasiliu (2017455)" userId="S::2017455@student.uwtsd.ac.uk::01b38e56-b3ff-459e-ad89-2ed3d22187d8" providerId="AD" clId="Web-{33053A3D-7B60-EB03-2AF7-E5F8DC4A8F83}" dt="2022-06-25T18:41:52.505" v="1072"/>
          <pc:sldLayoutMkLst>
            <pc:docMk/>
            <pc:sldMasterMk cId="3839463910" sldId="2147484466"/>
            <pc:sldLayoutMk cId="2800708717" sldId="2147484476"/>
          </pc:sldLayoutMkLst>
        </pc:sldLayoutChg>
        <pc:sldLayoutChg chg="add del mod replId">
          <pc:chgData name="Ioana Vasiliu (2017455)" userId="S::2017455@student.uwtsd.ac.uk::01b38e56-b3ff-459e-ad89-2ed3d22187d8" providerId="AD" clId="Web-{33053A3D-7B60-EB03-2AF7-E5F8DC4A8F83}" dt="2022-06-25T18:41:52.505" v="1072"/>
          <pc:sldLayoutMkLst>
            <pc:docMk/>
            <pc:sldMasterMk cId="3839463910" sldId="2147484466"/>
            <pc:sldLayoutMk cId="1718827175" sldId="2147484477"/>
          </pc:sldLayoutMkLst>
        </pc:sldLayoutChg>
      </pc:sldMasterChg>
      <pc:sldMasterChg chg="add del modTransition addSldLayout delSldLayout modSldLayout">
        <pc:chgData name="Ioana Vasiliu (2017455)" userId="S::2017455@student.uwtsd.ac.uk::01b38e56-b3ff-459e-ad89-2ed3d22187d8" providerId="AD" clId="Web-{33053A3D-7B60-EB03-2AF7-E5F8DC4A8F83}" dt="2022-06-25T20:33:16.762" v="1162"/>
        <pc:sldMasterMkLst>
          <pc:docMk/>
          <pc:sldMasterMk cId="2406156057" sldId="2147484478"/>
        </pc:sldMasterMkLst>
        <pc:sldLayoutChg chg="add del mod replId">
          <pc:chgData name="Ioana Vasiliu (2017455)" userId="S::2017455@student.uwtsd.ac.uk::01b38e56-b3ff-459e-ad89-2ed3d22187d8" providerId="AD" clId="Web-{33053A3D-7B60-EB03-2AF7-E5F8DC4A8F83}" dt="2022-06-25T20:33:16.762" v="1162"/>
          <pc:sldLayoutMkLst>
            <pc:docMk/>
            <pc:sldMasterMk cId="2406156057" sldId="2147484478"/>
            <pc:sldLayoutMk cId="1986607711" sldId="2147484479"/>
          </pc:sldLayoutMkLst>
        </pc:sldLayoutChg>
        <pc:sldLayoutChg chg="add del mod replId">
          <pc:chgData name="Ioana Vasiliu (2017455)" userId="S::2017455@student.uwtsd.ac.uk::01b38e56-b3ff-459e-ad89-2ed3d22187d8" providerId="AD" clId="Web-{33053A3D-7B60-EB03-2AF7-E5F8DC4A8F83}" dt="2022-06-25T20:33:16.762" v="1162"/>
          <pc:sldLayoutMkLst>
            <pc:docMk/>
            <pc:sldMasterMk cId="2406156057" sldId="2147484478"/>
            <pc:sldLayoutMk cId="844338203" sldId="2147484480"/>
          </pc:sldLayoutMkLst>
        </pc:sldLayoutChg>
        <pc:sldLayoutChg chg="add del mod replId">
          <pc:chgData name="Ioana Vasiliu (2017455)" userId="S::2017455@student.uwtsd.ac.uk::01b38e56-b3ff-459e-ad89-2ed3d22187d8" providerId="AD" clId="Web-{33053A3D-7B60-EB03-2AF7-E5F8DC4A8F83}" dt="2022-06-25T20:33:16.762" v="1162"/>
          <pc:sldLayoutMkLst>
            <pc:docMk/>
            <pc:sldMasterMk cId="2406156057" sldId="2147484478"/>
            <pc:sldLayoutMk cId="3944794637" sldId="2147484481"/>
          </pc:sldLayoutMkLst>
        </pc:sldLayoutChg>
        <pc:sldLayoutChg chg="add del mod replId">
          <pc:chgData name="Ioana Vasiliu (2017455)" userId="S::2017455@student.uwtsd.ac.uk::01b38e56-b3ff-459e-ad89-2ed3d22187d8" providerId="AD" clId="Web-{33053A3D-7B60-EB03-2AF7-E5F8DC4A8F83}" dt="2022-06-25T20:33:16.762" v="1162"/>
          <pc:sldLayoutMkLst>
            <pc:docMk/>
            <pc:sldMasterMk cId="2406156057" sldId="2147484478"/>
            <pc:sldLayoutMk cId="2274130276" sldId="2147484482"/>
          </pc:sldLayoutMkLst>
        </pc:sldLayoutChg>
        <pc:sldLayoutChg chg="add del mod replId">
          <pc:chgData name="Ioana Vasiliu (2017455)" userId="S::2017455@student.uwtsd.ac.uk::01b38e56-b3ff-459e-ad89-2ed3d22187d8" providerId="AD" clId="Web-{33053A3D-7B60-EB03-2AF7-E5F8DC4A8F83}" dt="2022-06-25T20:33:16.762" v="1162"/>
          <pc:sldLayoutMkLst>
            <pc:docMk/>
            <pc:sldMasterMk cId="2406156057" sldId="2147484478"/>
            <pc:sldLayoutMk cId="169898939" sldId="2147484483"/>
          </pc:sldLayoutMkLst>
        </pc:sldLayoutChg>
        <pc:sldLayoutChg chg="add del mod replId">
          <pc:chgData name="Ioana Vasiliu (2017455)" userId="S::2017455@student.uwtsd.ac.uk::01b38e56-b3ff-459e-ad89-2ed3d22187d8" providerId="AD" clId="Web-{33053A3D-7B60-EB03-2AF7-E5F8DC4A8F83}" dt="2022-06-25T20:33:16.762" v="1162"/>
          <pc:sldLayoutMkLst>
            <pc:docMk/>
            <pc:sldMasterMk cId="2406156057" sldId="2147484478"/>
            <pc:sldLayoutMk cId="4177919238" sldId="2147484484"/>
          </pc:sldLayoutMkLst>
        </pc:sldLayoutChg>
        <pc:sldLayoutChg chg="add del mod replId">
          <pc:chgData name="Ioana Vasiliu (2017455)" userId="S::2017455@student.uwtsd.ac.uk::01b38e56-b3ff-459e-ad89-2ed3d22187d8" providerId="AD" clId="Web-{33053A3D-7B60-EB03-2AF7-E5F8DC4A8F83}" dt="2022-06-25T20:33:16.762" v="1162"/>
          <pc:sldLayoutMkLst>
            <pc:docMk/>
            <pc:sldMasterMk cId="2406156057" sldId="2147484478"/>
            <pc:sldLayoutMk cId="3323784429" sldId="2147484485"/>
          </pc:sldLayoutMkLst>
        </pc:sldLayoutChg>
        <pc:sldLayoutChg chg="add del mod replId">
          <pc:chgData name="Ioana Vasiliu (2017455)" userId="S::2017455@student.uwtsd.ac.uk::01b38e56-b3ff-459e-ad89-2ed3d22187d8" providerId="AD" clId="Web-{33053A3D-7B60-EB03-2AF7-E5F8DC4A8F83}" dt="2022-06-25T20:33:16.762" v="1162"/>
          <pc:sldLayoutMkLst>
            <pc:docMk/>
            <pc:sldMasterMk cId="2406156057" sldId="2147484478"/>
            <pc:sldLayoutMk cId="544627709" sldId="2147484486"/>
          </pc:sldLayoutMkLst>
        </pc:sldLayoutChg>
        <pc:sldLayoutChg chg="add del mod replId">
          <pc:chgData name="Ioana Vasiliu (2017455)" userId="S::2017455@student.uwtsd.ac.uk::01b38e56-b3ff-459e-ad89-2ed3d22187d8" providerId="AD" clId="Web-{33053A3D-7B60-EB03-2AF7-E5F8DC4A8F83}" dt="2022-06-25T20:33:16.762" v="1162"/>
          <pc:sldLayoutMkLst>
            <pc:docMk/>
            <pc:sldMasterMk cId="2406156057" sldId="2147484478"/>
            <pc:sldLayoutMk cId="2681838190" sldId="2147484487"/>
          </pc:sldLayoutMkLst>
        </pc:sldLayoutChg>
        <pc:sldLayoutChg chg="add del mod replId">
          <pc:chgData name="Ioana Vasiliu (2017455)" userId="S::2017455@student.uwtsd.ac.uk::01b38e56-b3ff-459e-ad89-2ed3d22187d8" providerId="AD" clId="Web-{33053A3D-7B60-EB03-2AF7-E5F8DC4A8F83}" dt="2022-06-25T20:33:16.762" v="1162"/>
          <pc:sldLayoutMkLst>
            <pc:docMk/>
            <pc:sldMasterMk cId="2406156057" sldId="2147484478"/>
            <pc:sldLayoutMk cId="213247509" sldId="2147484488"/>
          </pc:sldLayoutMkLst>
        </pc:sldLayoutChg>
        <pc:sldLayoutChg chg="add del mod replId">
          <pc:chgData name="Ioana Vasiliu (2017455)" userId="S::2017455@student.uwtsd.ac.uk::01b38e56-b3ff-459e-ad89-2ed3d22187d8" providerId="AD" clId="Web-{33053A3D-7B60-EB03-2AF7-E5F8DC4A8F83}" dt="2022-06-25T20:33:16.762" v="1162"/>
          <pc:sldLayoutMkLst>
            <pc:docMk/>
            <pc:sldMasterMk cId="2406156057" sldId="2147484478"/>
            <pc:sldLayoutMk cId="3153797752" sldId="2147484489"/>
          </pc:sldLayoutMkLst>
        </pc:sldLayoutChg>
      </pc:sldMasterChg>
      <pc:sldMasterChg chg="add del modTransition addSldLayout delSldLayout modSldLayout">
        <pc:chgData name="Ioana Vasiliu (2017455)" userId="S::2017455@student.uwtsd.ac.uk::01b38e56-b3ff-459e-ad89-2ed3d22187d8" providerId="AD" clId="Web-{33053A3D-7B60-EB03-2AF7-E5F8DC4A8F83}" dt="2022-06-25T20:36:49.754" v="1173"/>
        <pc:sldMasterMkLst>
          <pc:docMk/>
          <pc:sldMasterMk cId="1488469689" sldId="2147484490"/>
        </pc:sldMasterMkLst>
        <pc:sldLayoutChg chg="add del mod replId">
          <pc:chgData name="Ioana Vasiliu (2017455)" userId="S::2017455@student.uwtsd.ac.uk::01b38e56-b3ff-459e-ad89-2ed3d22187d8" providerId="AD" clId="Web-{33053A3D-7B60-EB03-2AF7-E5F8DC4A8F83}" dt="2022-06-25T20:36:49.754" v="1173"/>
          <pc:sldLayoutMkLst>
            <pc:docMk/>
            <pc:sldMasterMk cId="1488469689" sldId="2147484490"/>
            <pc:sldLayoutMk cId="1647354751" sldId="2147484491"/>
          </pc:sldLayoutMkLst>
        </pc:sldLayoutChg>
        <pc:sldLayoutChg chg="add del mod replId">
          <pc:chgData name="Ioana Vasiliu (2017455)" userId="S::2017455@student.uwtsd.ac.uk::01b38e56-b3ff-459e-ad89-2ed3d22187d8" providerId="AD" clId="Web-{33053A3D-7B60-EB03-2AF7-E5F8DC4A8F83}" dt="2022-06-25T20:36:49.754" v="1173"/>
          <pc:sldLayoutMkLst>
            <pc:docMk/>
            <pc:sldMasterMk cId="1488469689" sldId="2147484490"/>
            <pc:sldLayoutMk cId="2395853129" sldId="2147484492"/>
          </pc:sldLayoutMkLst>
        </pc:sldLayoutChg>
        <pc:sldLayoutChg chg="add del mod replId">
          <pc:chgData name="Ioana Vasiliu (2017455)" userId="S::2017455@student.uwtsd.ac.uk::01b38e56-b3ff-459e-ad89-2ed3d22187d8" providerId="AD" clId="Web-{33053A3D-7B60-EB03-2AF7-E5F8DC4A8F83}" dt="2022-06-25T20:36:49.754" v="1173"/>
          <pc:sldLayoutMkLst>
            <pc:docMk/>
            <pc:sldMasterMk cId="1488469689" sldId="2147484490"/>
            <pc:sldLayoutMk cId="229018971" sldId="2147484493"/>
          </pc:sldLayoutMkLst>
        </pc:sldLayoutChg>
        <pc:sldLayoutChg chg="add del mod replId">
          <pc:chgData name="Ioana Vasiliu (2017455)" userId="S::2017455@student.uwtsd.ac.uk::01b38e56-b3ff-459e-ad89-2ed3d22187d8" providerId="AD" clId="Web-{33053A3D-7B60-EB03-2AF7-E5F8DC4A8F83}" dt="2022-06-25T20:36:49.754" v="1173"/>
          <pc:sldLayoutMkLst>
            <pc:docMk/>
            <pc:sldMasterMk cId="1488469689" sldId="2147484490"/>
            <pc:sldLayoutMk cId="2843872312" sldId="2147484494"/>
          </pc:sldLayoutMkLst>
        </pc:sldLayoutChg>
        <pc:sldLayoutChg chg="add del mod replId">
          <pc:chgData name="Ioana Vasiliu (2017455)" userId="S::2017455@student.uwtsd.ac.uk::01b38e56-b3ff-459e-ad89-2ed3d22187d8" providerId="AD" clId="Web-{33053A3D-7B60-EB03-2AF7-E5F8DC4A8F83}" dt="2022-06-25T20:36:49.754" v="1173"/>
          <pc:sldLayoutMkLst>
            <pc:docMk/>
            <pc:sldMasterMk cId="1488469689" sldId="2147484490"/>
            <pc:sldLayoutMk cId="1260457268" sldId="2147484495"/>
          </pc:sldLayoutMkLst>
        </pc:sldLayoutChg>
        <pc:sldLayoutChg chg="add del mod replId">
          <pc:chgData name="Ioana Vasiliu (2017455)" userId="S::2017455@student.uwtsd.ac.uk::01b38e56-b3ff-459e-ad89-2ed3d22187d8" providerId="AD" clId="Web-{33053A3D-7B60-EB03-2AF7-E5F8DC4A8F83}" dt="2022-06-25T20:36:49.754" v="1173"/>
          <pc:sldLayoutMkLst>
            <pc:docMk/>
            <pc:sldMasterMk cId="1488469689" sldId="2147484490"/>
            <pc:sldLayoutMk cId="2800871617" sldId="2147484496"/>
          </pc:sldLayoutMkLst>
        </pc:sldLayoutChg>
        <pc:sldLayoutChg chg="add del mod replId">
          <pc:chgData name="Ioana Vasiliu (2017455)" userId="S::2017455@student.uwtsd.ac.uk::01b38e56-b3ff-459e-ad89-2ed3d22187d8" providerId="AD" clId="Web-{33053A3D-7B60-EB03-2AF7-E5F8DC4A8F83}" dt="2022-06-25T20:36:49.754" v="1173"/>
          <pc:sldLayoutMkLst>
            <pc:docMk/>
            <pc:sldMasterMk cId="1488469689" sldId="2147484490"/>
            <pc:sldLayoutMk cId="1364264437" sldId="2147484497"/>
          </pc:sldLayoutMkLst>
        </pc:sldLayoutChg>
        <pc:sldLayoutChg chg="add del mod replId">
          <pc:chgData name="Ioana Vasiliu (2017455)" userId="S::2017455@student.uwtsd.ac.uk::01b38e56-b3ff-459e-ad89-2ed3d22187d8" providerId="AD" clId="Web-{33053A3D-7B60-EB03-2AF7-E5F8DC4A8F83}" dt="2022-06-25T20:36:49.754" v="1173"/>
          <pc:sldLayoutMkLst>
            <pc:docMk/>
            <pc:sldMasterMk cId="1488469689" sldId="2147484490"/>
            <pc:sldLayoutMk cId="1666850973" sldId="2147484498"/>
          </pc:sldLayoutMkLst>
        </pc:sldLayoutChg>
        <pc:sldLayoutChg chg="add del mod replId">
          <pc:chgData name="Ioana Vasiliu (2017455)" userId="S::2017455@student.uwtsd.ac.uk::01b38e56-b3ff-459e-ad89-2ed3d22187d8" providerId="AD" clId="Web-{33053A3D-7B60-EB03-2AF7-E5F8DC4A8F83}" dt="2022-06-25T20:36:49.754" v="1173"/>
          <pc:sldLayoutMkLst>
            <pc:docMk/>
            <pc:sldMasterMk cId="1488469689" sldId="2147484490"/>
            <pc:sldLayoutMk cId="4256815336" sldId="2147484499"/>
          </pc:sldLayoutMkLst>
        </pc:sldLayoutChg>
        <pc:sldLayoutChg chg="add del mod replId">
          <pc:chgData name="Ioana Vasiliu (2017455)" userId="S::2017455@student.uwtsd.ac.uk::01b38e56-b3ff-459e-ad89-2ed3d22187d8" providerId="AD" clId="Web-{33053A3D-7B60-EB03-2AF7-E5F8DC4A8F83}" dt="2022-06-25T20:36:49.754" v="1173"/>
          <pc:sldLayoutMkLst>
            <pc:docMk/>
            <pc:sldMasterMk cId="1488469689" sldId="2147484490"/>
            <pc:sldLayoutMk cId="2666213830" sldId="2147484500"/>
          </pc:sldLayoutMkLst>
        </pc:sldLayoutChg>
        <pc:sldLayoutChg chg="add del mod replId">
          <pc:chgData name="Ioana Vasiliu (2017455)" userId="S::2017455@student.uwtsd.ac.uk::01b38e56-b3ff-459e-ad89-2ed3d22187d8" providerId="AD" clId="Web-{33053A3D-7B60-EB03-2AF7-E5F8DC4A8F83}" dt="2022-06-25T20:36:49.754" v="1173"/>
          <pc:sldLayoutMkLst>
            <pc:docMk/>
            <pc:sldMasterMk cId="1488469689" sldId="2147484490"/>
            <pc:sldLayoutMk cId="56680874" sldId="2147484501"/>
          </pc:sldLayoutMkLst>
        </pc:sldLayoutChg>
        <pc:sldLayoutChg chg="add del mod replId">
          <pc:chgData name="Ioana Vasiliu (2017455)" userId="S::2017455@student.uwtsd.ac.uk::01b38e56-b3ff-459e-ad89-2ed3d22187d8" providerId="AD" clId="Web-{33053A3D-7B60-EB03-2AF7-E5F8DC4A8F83}" dt="2022-06-25T20:36:49.754" v="1173"/>
          <pc:sldLayoutMkLst>
            <pc:docMk/>
            <pc:sldMasterMk cId="1488469689" sldId="2147484490"/>
            <pc:sldLayoutMk cId="977373808" sldId="2147484502"/>
          </pc:sldLayoutMkLst>
        </pc:sldLayoutChg>
        <pc:sldLayoutChg chg="add del mod replId">
          <pc:chgData name="Ioana Vasiliu (2017455)" userId="S::2017455@student.uwtsd.ac.uk::01b38e56-b3ff-459e-ad89-2ed3d22187d8" providerId="AD" clId="Web-{33053A3D-7B60-EB03-2AF7-E5F8DC4A8F83}" dt="2022-06-25T20:36:49.754" v="1173"/>
          <pc:sldLayoutMkLst>
            <pc:docMk/>
            <pc:sldMasterMk cId="1488469689" sldId="2147484490"/>
            <pc:sldLayoutMk cId="2596546812" sldId="2147484503"/>
          </pc:sldLayoutMkLst>
        </pc:sldLayoutChg>
        <pc:sldLayoutChg chg="add del mod replId">
          <pc:chgData name="Ioana Vasiliu (2017455)" userId="S::2017455@student.uwtsd.ac.uk::01b38e56-b3ff-459e-ad89-2ed3d22187d8" providerId="AD" clId="Web-{33053A3D-7B60-EB03-2AF7-E5F8DC4A8F83}" dt="2022-06-25T20:36:49.754" v="1173"/>
          <pc:sldLayoutMkLst>
            <pc:docMk/>
            <pc:sldMasterMk cId="1488469689" sldId="2147484490"/>
            <pc:sldLayoutMk cId="2132544327" sldId="2147484504"/>
          </pc:sldLayoutMkLst>
        </pc:sldLayoutChg>
        <pc:sldLayoutChg chg="add del mod replId">
          <pc:chgData name="Ioana Vasiliu (2017455)" userId="S::2017455@student.uwtsd.ac.uk::01b38e56-b3ff-459e-ad89-2ed3d22187d8" providerId="AD" clId="Web-{33053A3D-7B60-EB03-2AF7-E5F8DC4A8F83}" dt="2022-06-25T20:36:49.754" v="1173"/>
          <pc:sldLayoutMkLst>
            <pc:docMk/>
            <pc:sldMasterMk cId="1488469689" sldId="2147484490"/>
            <pc:sldLayoutMk cId="3057246569" sldId="2147484505"/>
          </pc:sldLayoutMkLst>
        </pc:sldLayoutChg>
        <pc:sldLayoutChg chg="add del mod replId">
          <pc:chgData name="Ioana Vasiliu (2017455)" userId="S::2017455@student.uwtsd.ac.uk::01b38e56-b3ff-459e-ad89-2ed3d22187d8" providerId="AD" clId="Web-{33053A3D-7B60-EB03-2AF7-E5F8DC4A8F83}" dt="2022-06-25T20:36:49.754" v="1173"/>
          <pc:sldLayoutMkLst>
            <pc:docMk/>
            <pc:sldMasterMk cId="1488469689" sldId="2147484490"/>
            <pc:sldLayoutMk cId="2105010507" sldId="2147484506"/>
          </pc:sldLayoutMkLst>
        </pc:sldLayoutChg>
        <pc:sldLayoutChg chg="add del mod replId">
          <pc:chgData name="Ioana Vasiliu (2017455)" userId="S::2017455@student.uwtsd.ac.uk::01b38e56-b3ff-459e-ad89-2ed3d22187d8" providerId="AD" clId="Web-{33053A3D-7B60-EB03-2AF7-E5F8DC4A8F83}" dt="2022-06-25T20:36:49.754" v="1173"/>
          <pc:sldLayoutMkLst>
            <pc:docMk/>
            <pc:sldMasterMk cId="1488469689" sldId="2147484490"/>
            <pc:sldLayoutMk cId="3459189095" sldId="2147484507"/>
          </pc:sldLayoutMkLst>
        </pc:sldLayoutChg>
      </pc:sldMasterChg>
      <pc:sldMasterChg chg="add del modTransition addSldLayout delSldLayout modSldLayout">
        <pc:chgData name="Ioana Vasiliu (2017455)" userId="S::2017455@student.uwtsd.ac.uk::01b38e56-b3ff-459e-ad89-2ed3d22187d8" providerId="AD" clId="Web-{33053A3D-7B60-EB03-2AF7-E5F8DC4A8F83}" dt="2022-06-25T20:36:57.520" v="1174"/>
        <pc:sldMasterMkLst>
          <pc:docMk/>
          <pc:sldMasterMk cId="2872587220" sldId="2147484508"/>
        </pc:sldMasterMkLst>
        <pc:sldLayoutChg chg="add del mod replId">
          <pc:chgData name="Ioana Vasiliu (2017455)" userId="S::2017455@student.uwtsd.ac.uk::01b38e56-b3ff-459e-ad89-2ed3d22187d8" providerId="AD" clId="Web-{33053A3D-7B60-EB03-2AF7-E5F8DC4A8F83}" dt="2022-06-25T20:36:57.520" v="1174"/>
          <pc:sldLayoutMkLst>
            <pc:docMk/>
            <pc:sldMasterMk cId="2872587220" sldId="2147484508"/>
            <pc:sldLayoutMk cId="1429030001" sldId="2147484509"/>
          </pc:sldLayoutMkLst>
        </pc:sldLayoutChg>
        <pc:sldLayoutChg chg="add del mod replId">
          <pc:chgData name="Ioana Vasiliu (2017455)" userId="S::2017455@student.uwtsd.ac.uk::01b38e56-b3ff-459e-ad89-2ed3d22187d8" providerId="AD" clId="Web-{33053A3D-7B60-EB03-2AF7-E5F8DC4A8F83}" dt="2022-06-25T20:36:57.520" v="1174"/>
          <pc:sldLayoutMkLst>
            <pc:docMk/>
            <pc:sldMasterMk cId="2872587220" sldId="2147484508"/>
            <pc:sldLayoutMk cId="3686208537" sldId="2147484510"/>
          </pc:sldLayoutMkLst>
        </pc:sldLayoutChg>
        <pc:sldLayoutChg chg="add del mod replId">
          <pc:chgData name="Ioana Vasiliu (2017455)" userId="S::2017455@student.uwtsd.ac.uk::01b38e56-b3ff-459e-ad89-2ed3d22187d8" providerId="AD" clId="Web-{33053A3D-7B60-EB03-2AF7-E5F8DC4A8F83}" dt="2022-06-25T20:36:57.520" v="1174"/>
          <pc:sldLayoutMkLst>
            <pc:docMk/>
            <pc:sldMasterMk cId="2872587220" sldId="2147484508"/>
            <pc:sldLayoutMk cId="3096018622" sldId="2147484511"/>
          </pc:sldLayoutMkLst>
        </pc:sldLayoutChg>
        <pc:sldLayoutChg chg="add del mod replId">
          <pc:chgData name="Ioana Vasiliu (2017455)" userId="S::2017455@student.uwtsd.ac.uk::01b38e56-b3ff-459e-ad89-2ed3d22187d8" providerId="AD" clId="Web-{33053A3D-7B60-EB03-2AF7-E5F8DC4A8F83}" dt="2022-06-25T20:36:57.520" v="1174"/>
          <pc:sldLayoutMkLst>
            <pc:docMk/>
            <pc:sldMasterMk cId="2872587220" sldId="2147484508"/>
            <pc:sldLayoutMk cId="4068084864" sldId="2147484512"/>
          </pc:sldLayoutMkLst>
        </pc:sldLayoutChg>
        <pc:sldLayoutChg chg="add del mod replId">
          <pc:chgData name="Ioana Vasiliu (2017455)" userId="S::2017455@student.uwtsd.ac.uk::01b38e56-b3ff-459e-ad89-2ed3d22187d8" providerId="AD" clId="Web-{33053A3D-7B60-EB03-2AF7-E5F8DC4A8F83}" dt="2022-06-25T20:36:57.520" v="1174"/>
          <pc:sldLayoutMkLst>
            <pc:docMk/>
            <pc:sldMasterMk cId="2872587220" sldId="2147484508"/>
            <pc:sldLayoutMk cId="4162222536" sldId="2147484513"/>
          </pc:sldLayoutMkLst>
        </pc:sldLayoutChg>
        <pc:sldLayoutChg chg="add del mod replId">
          <pc:chgData name="Ioana Vasiliu (2017455)" userId="S::2017455@student.uwtsd.ac.uk::01b38e56-b3ff-459e-ad89-2ed3d22187d8" providerId="AD" clId="Web-{33053A3D-7B60-EB03-2AF7-E5F8DC4A8F83}" dt="2022-06-25T20:36:57.520" v="1174"/>
          <pc:sldLayoutMkLst>
            <pc:docMk/>
            <pc:sldMasterMk cId="2872587220" sldId="2147484508"/>
            <pc:sldLayoutMk cId="1992325765" sldId="2147484514"/>
          </pc:sldLayoutMkLst>
        </pc:sldLayoutChg>
        <pc:sldLayoutChg chg="add del mod replId">
          <pc:chgData name="Ioana Vasiliu (2017455)" userId="S::2017455@student.uwtsd.ac.uk::01b38e56-b3ff-459e-ad89-2ed3d22187d8" providerId="AD" clId="Web-{33053A3D-7B60-EB03-2AF7-E5F8DC4A8F83}" dt="2022-06-25T20:36:57.520" v="1174"/>
          <pc:sldLayoutMkLst>
            <pc:docMk/>
            <pc:sldMasterMk cId="2872587220" sldId="2147484508"/>
            <pc:sldLayoutMk cId="3251776349" sldId="2147484515"/>
          </pc:sldLayoutMkLst>
        </pc:sldLayoutChg>
        <pc:sldLayoutChg chg="add del mod replId">
          <pc:chgData name="Ioana Vasiliu (2017455)" userId="S::2017455@student.uwtsd.ac.uk::01b38e56-b3ff-459e-ad89-2ed3d22187d8" providerId="AD" clId="Web-{33053A3D-7B60-EB03-2AF7-E5F8DC4A8F83}" dt="2022-06-25T20:36:57.520" v="1174"/>
          <pc:sldLayoutMkLst>
            <pc:docMk/>
            <pc:sldMasterMk cId="2872587220" sldId="2147484508"/>
            <pc:sldLayoutMk cId="2142598177" sldId="2147484516"/>
          </pc:sldLayoutMkLst>
        </pc:sldLayoutChg>
        <pc:sldLayoutChg chg="add del mod replId">
          <pc:chgData name="Ioana Vasiliu (2017455)" userId="S::2017455@student.uwtsd.ac.uk::01b38e56-b3ff-459e-ad89-2ed3d22187d8" providerId="AD" clId="Web-{33053A3D-7B60-EB03-2AF7-E5F8DC4A8F83}" dt="2022-06-25T20:36:57.520" v="1174"/>
          <pc:sldLayoutMkLst>
            <pc:docMk/>
            <pc:sldMasterMk cId="2872587220" sldId="2147484508"/>
            <pc:sldLayoutMk cId="4145005139" sldId="2147484517"/>
          </pc:sldLayoutMkLst>
        </pc:sldLayoutChg>
        <pc:sldLayoutChg chg="add del mod replId">
          <pc:chgData name="Ioana Vasiliu (2017455)" userId="S::2017455@student.uwtsd.ac.uk::01b38e56-b3ff-459e-ad89-2ed3d22187d8" providerId="AD" clId="Web-{33053A3D-7B60-EB03-2AF7-E5F8DC4A8F83}" dt="2022-06-25T20:36:57.520" v="1174"/>
          <pc:sldLayoutMkLst>
            <pc:docMk/>
            <pc:sldMasterMk cId="2872587220" sldId="2147484508"/>
            <pc:sldLayoutMk cId="358731899" sldId="2147484518"/>
          </pc:sldLayoutMkLst>
        </pc:sldLayoutChg>
        <pc:sldLayoutChg chg="add del mod replId">
          <pc:chgData name="Ioana Vasiliu (2017455)" userId="S::2017455@student.uwtsd.ac.uk::01b38e56-b3ff-459e-ad89-2ed3d22187d8" providerId="AD" clId="Web-{33053A3D-7B60-EB03-2AF7-E5F8DC4A8F83}" dt="2022-06-25T20:36:57.520" v="1174"/>
          <pc:sldLayoutMkLst>
            <pc:docMk/>
            <pc:sldMasterMk cId="2872587220" sldId="2147484508"/>
            <pc:sldLayoutMk cId="3883238108" sldId="2147484519"/>
          </pc:sldLayoutMkLst>
        </pc:sldLayoutChg>
      </pc:sldMasterChg>
      <pc:sldMasterChg chg="add del modTransition addSldLayout delSldLayout modSldLayout">
        <pc:chgData name="Ioana Vasiliu (2017455)" userId="S::2017455@student.uwtsd.ac.uk::01b38e56-b3ff-459e-ad89-2ed3d22187d8" providerId="AD" clId="Web-{33053A3D-7B60-EB03-2AF7-E5F8DC4A8F83}" dt="2022-06-25T20:38:00.198" v="1182"/>
        <pc:sldMasterMkLst>
          <pc:docMk/>
          <pc:sldMasterMk cId="1489293404" sldId="2147484520"/>
        </pc:sldMasterMkLst>
        <pc:sldLayoutChg chg="add del mod replId">
          <pc:chgData name="Ioana Vasiliu (2017455)" userId="S::2017455@student.uwtsd.ac.uk::01b38e56-b3ff-459e-ad89-2ed3d22187d8" providerId="AD" clId="Web-{33053A3D-7B60-EB03-2AF7-E5F8DC4A8F83}" dt="2022-06-25T20:38:00.198" v="1182"/>
          <pc:sldLayoutMkLst>
            <pc:docMk/>
            <pc:sldMasterMk cId="1489293404" sldId="2147484520"/>
            <pc:sldLayoutMk cId="1793218217" sldId="2147484521"/>
          </pc:sldLayoutMkLst>
        </pc:sldLayoutChg>
        <pc:sldLayoutChg chg="add del mod replId">
          <pc:chgData name="Ioana Vasiliu (2017455)" userId="S::2017455@student.uwtsd.ac.uk::01b38e56-b3ff-459e-ad89-2ed3d22187d8" providerId="AD" clId="Web-{33053A3D-7B60-EB03-2AF7-E5F8DC4A8F83}" dt="2022-06-25T20:38:00.198" v="1182"/>
          <pc:sldLayoutMkLst>
            <pc:docMk/>
            <pc:sldMasterMk cId="1489293404" sldId="2147484520"/>
            <pc:sldLayoutMk cId="1994668204" sldId="2147484522"/>
          </pc:sldLayoutMkLst>
        </pc:sldLayoutChg>
        <pc:sldLayoutChg chg="add del mod replId">
          <pc:chgData name="Ioana Vasiliu (2017455)" userId="S::2017455@student.uwtsd.ac.uk::01b38e56-b3ff-459e-ad89-2ed3d22187d8" providerId="AD" clId="Web-{33053A3D-7B60-EB03-2AF7-E5F8DC4A8F83}" dt="2022-06-25T20:38:00.198" v="1182"/>
          <pc:sldLayoutMkLst>
            <pc:docMk/>
            <pc:sldMasterMk cId="1489293404" sldId="2147484520"/>
            <pc:sldLayoutMk cId="1184324485" sldId="2147484523"/>
          </pc:sldLayoutMkLst>
        </pc:sldLayoutChg>
        <pc:sldLayoutChg chg="add del mod replId">
          <pc:chgData name="Ioana Vasiliu (2017455)" userId="S::2017455@student.uwtsd.ac.uk::01b38e56-b3ff-459e-ad89-2ed3d22187d8" providerId="AD" clId="Web-{33053A3D-7B60-EB03-2AF7-E5F8DC4A8F83}" dt="2022-06-25T20:38:00.198" v="1182"/>
          <pc:sldLayoutMkLst>
            <pc:docMk/>
            <pc:sldMasterMk cId="1489293404" sldId="2147484520"/>
            <pc:sldLayoutMk cId="1105575039" sldId="2147484524"/>
          </pc:sldLayoutMkLst>
        </pc:sldLayoutChg>
        <pc:sldLayoutChg chg="add del mod replId">
          <pc:chgData name="Ioana Vasiliu (2017455)" userId="S::2017455@student.uwtsd.ac.uk::01b38e56-b3ff-459e-ad89-2ed3d22187d8" providerId="AD" clId="Web-{33053A3D-7B60-EB03-2AF7-E5F8DC4A8F83}" dt="2022-06-25T20:38:00.198" v="1182"/>
          <pc:sldLayoutMkLst>
            <pc:docMk/>
            <pc:sldMasterMk cId="1489293404" sldId="2147484520"/>
            <pc:sldLayoutMk cId="1602579232" sldId="2147484525"/>
          </pc:sldLayoutMkLst>
        </pc:sldLayoutChg>
        <pc:sldLayoutChg chg="add del mod replId">
          <pc:chgData name="Ioana Vasiliu (2017455)" userId="S::2017455@student.uwtsd.ac.uk::01b38e56-b3ff-459e-ad89-2ed3d22187d8" providerId="AD" clId="Web-{33053A3D-7B60-EB03-2AF7-E5F8DC4A8F83}" dt="2022-06-25T20:38:00.198" v="1182"/>
          <pc:sldLayoutMkLst>
            <pc:docMk/>
            <pc:sldMasterMk cId="1489293404" sldId="2147484520"/>
            <pc:sldLayoutMk cId="3012561809" sldId="2147484526"/>
          </pc:sldLayoutMkLst>
        </pc:sldLayoutChg>
        <pc:sldLayoutChg chg="add del mod replId">
          <pc:chgData name="Ioana Vasiliu (2017455)" userId="S::2017455@student.uwtsd.ac.uk::01b38e56-b3ff-459e-ad89-2ed3d22187d8" providerId="AD" clId="Web-{33053A3D-7B60-EB03-2AF7-E5F8DC4A8F83}" dt="2022-06-25T20:38:00.198" v="1182"/>
          <pc:sldLayoutMkLst>
            <pc:docMk/>
            <pc:sldMasterMk cId="1489293404" sldId="2147484520"/>
            <pc:sldLayoutMk cId="3927202643" sldId="2147484527"/>
          </pc:sldLayoutMkLst>
        </pc:sldLayoutChg>
        <pc:sldLayoutChg chg="add del mod replId">
          <pc:chgData name="Ioana Vasiliu (2017455)" userId="S::2017455@student.uwtsd.ac.uk::01b38e56-b3ff-459e-ad89-2ed3d22187d8" providerId="AD" clId="Web-{33053A3D-7B60-EB03-2AF7-E5F8DC4A8F83}" dt="2022-06-25T20:38:00.198" v="1182"/>
          <pc:sldLayoutMkLst>
            <pc:docMk/>
            <pc:sldMasterMk cId="1489293404" sldId="2147484520"/>
            <pc:sldLayoutMk cId="2751839898" sldId="2147484528"/>
          </pc:sldLayoutMkLst>
        </pc:sldLayoutChg>
        <pc:sldLayoutChg chg="add del mod replId">
          <pc:chgData name="Ioana Vasiliu (2017455)" userId="S::2017455@student.uwtsd.ac.uk::01b38e56-b3ff-459e-ad89-2ed3d22187d8" providerId="AD" clId="Web-{33053A3D-7B60-EB03-2AF7-E5F8DC4A8F83}" dt="2022-06-25T20:38:00.198" v="1182"/>
          <pc:sldLayoutMkLst>
            <pc:docMk/>
            <pc:sldMasterMk cId="1489293404" sldId="2147484520"/>
            <pc:sldLayoutMk cId="34434209" sldId="2147484529"/>
          </pc:sldLayoutMkLst>
        </pc:sldLayoutChg>
        <pc:sldLayoutChg chg="add del mod replId">
          <pc:chgData name="Ioana Vasiliu (2017455)" userId="S::2017455@student.uwtsd.ac.uk::01b38e56-b3ff-459e-ad89-2ed3d22187d8" providerId="AD" clId="Web-{33053A3D-7B60-EB03-2AF7-E5F8DC4A8F83}" dt="2022-06-25T20:38:00.198" v="1182"/>
          <pc:sldLayoutMkLst>
            <pc:docMk/>
            <pc:sldMasterMk cId="1489293404" sldId="2147484520"/>
            <pc:sldLayoutMk cId="450119177" sldId="2147484530"/>
          </pc:sldLayoutMkLst>
        </pc:sldLayoutChg>
        <pc:sldLayoutChg chg="add del mod replId">
          <pc:chgData name="Ioana Vasiliu (2017455)" userId="S::2017455@student.uwtsd.ac.uk::01b38e56-b3ff-459e-ad89-2ed3d22187d8" providerId="AD" clId="Web-{33053A3D-7B60-EB03-2AF7-E5F8DC4A8F83}" dt="2022-06-25T20:38:00.198" v="1182"/>
          <pc:sldLayoutMkLst>
            <pc:docMk/>
            <pc:sldMasterMk cId="1489293404" sldId="2147484520"/>
            <pc:sldLayoutMk cId="1060565963" sldId="2147484531"/>
          </pc:sldLayoutMkLst>
        </pc:sldLayoutChg>
      </pc:sldMasterChg>
      <pc:sldMasterChg chg="add del modTransition addSldLayout delSldLayout modSldLayout">
        <pc:chgData name="Ioana Vasiliu (2017455)" userId="S::2017455@student.uwtsd.ac.uk::01b38e56-b3ff-459e-ad89-2ed3d22187d8" providerId="AD" clId="Web-{33053A3D-7B60-EB03-2AF7-E5F8DC4A8F83}" dt="2022-06-25T21:05:08.661" v="1338"/>
        <pc:sldMasterMkLst>
          <pc:docMk/>
          <pc:sldMasterMk cId="2772322471" sldId="2147484532"/>
        </pc:sldMasterMkLst>
        <pc:sldLayoutChg chg="add del mod replId">
          <pc:chgData name="Ioana Vasiliu (2017455)" userId="S::2017455@student.uwtsd.ac.uk::01b38e56-b3ff-459e-ad89-2ed3d22187d8" providerId="AD" clId="Web-{33053A3D-7B60-EB03-2AF7-E5F8DC4A8F83}" dt="2022-06-25T21:05:08.661" v="1338"/>
          <pc:sldLayoutMkLst>
            <pc:docMk/>
            <pc:sldMasterMk cId="2772322471" sldId="2147484532"/>
            <pc:sldLayoutMk cId="2287586331" sldId="2147484533"/>
          </pc:sldLayoutMkLst>
        </pc:sldLayoutChg>
        <pc:sldLayoutChg chg="add del mod replId">
          <pc:chgData name="Ioana Vasiliu (2017455)" userId="S::2017455@student.uwtsd.ac.uk::01b38e56-b3ff-459e-ad89-2ed3d22187d8" providerId="AD" clId="Web-{33053A3D-7B60-EB03-2AF7-E5F8DC4A8F83}" dt="2022-06-25T21:05:08.661" v="1338"/>
          <pc:sldLayoutMkLst>
            <pc:docMk/>
            <pc:sldMasterMk cId="2772322471" sldId="2147484532"/>
            <pc:sldLayoutMk cId="2739638483" sldId="2147484534"/>
          </pc:sldLayoutMkLst>
        </pc:sldLayoutChg>
        <pc:sldLayoutChg chg="add del mod replId">
          <pc:chgData name="Ioana Vasiliu (2017455)" userId="S::2017455@student.uwtsd.ac.uk::01b38e56-b3ff-459e-ad89-2ed3d22187d8" providerId="AD" clId="Web-{33053A3D-7B60-EB03-2AF7-E5F8DC4A8F83}" dt="2022-06-25T21:05:08.661" v="1338"/>
          <pc:sldLayoutMkLst>
            <pc:docMk/>
            <pc:sldMasterMk cId="2772322471" sldId="2147484532"/>
            <pc:sldLayoutMk cId="74883807" sldId="2147484535"/>
          </pc:sldLayoutMkLst>
        </pc:sldLayoutChg>
        <pc:sldLayoutChg chg="add del mod replId">
          <pc:chgData name="Ioana Vasiliu (2017455)" userId="S::2017455@student.uwtsd.ac.uk::01b38e56-b3ff-459e-ad89-2ed3d22187d8" providerId="AD" clId="Web-{33053A3D-7B60-EB03-2AF7-E5F8DC4A8F83}" dt="2022-06-25T21:05:08.661" v="1338"/>
          <pc:sldLayoutMkLst>
            <pc:docMk/>
            <pc:sldMasterMk cId="2772322471" sldId="2147484532"/>
            <pc:sldLayoutMk cId="4029092406" sldId="2147484536"/>
          </pc:sldLayoutMkLst>
        </pc:sldLayoutChg>
        <pc:sldLayoutChg chg="add del mod replId">
          <pc:chgData name="Ioana Vasiliu (2017455)" userId="S::2017455@student.uwtsd.ac.uk::01b38e56-b3ff-459e-ad89-2ed3d22187d8" providerId="AD" clId="Web-{33053A3D-7B60-EB03-2AF7-E5F8DC4A8F83}" dt="2022-06-25T21:05:08.661" v="1338"/>
          <pc:sldLayoutMkLst>
            <pc:docMk/>
            <pc:sldMasterMk cId="2772322471" sldId="2147484532"/>
            <pc:sldLayoutMk cId="3248244274" sldId="2147484537"/>
          </pc:sldLayoutMkLst>
        </pc:sldLayoutChg>
        <pc:sldLayoutChg chg="add del mod replId">
          <pc:chgData name="Ioana Vasiliu (2017455)" userId="S::2017455@student.uwtsd.ac.uk::01b38e56-b3ff-459e-ad89-2ed3d22187d8" providerId="AD" clId="Web-{33053A3D-7B60-EB03-2AF7-E5F8DC4A8F83}" dt="2022-06-25T21:05:08.661" v="1338"/>
          <pc:sldLayoutMkLst>
            <pc:docMk/>
            <pc:sldMasterMk cId="2772322471" sldId="2147484532"/>
            <pc:sldLayoutMk cId="1330395889" sldId="2147484538"/>
          </pc:sldLayoutMkLst>
        </pc:sldLayoutChg>
        <pc:sldLayoutChg chg="add del mod replId">
          <pc:chgData name="Ioana Vasiliu (2017455)" userId="S::2017455@student.uwtsd.ac.uk::01b38e56-b3ff-459e-ad89-2ed3d22187d8" providerId="AD" clId="Web-{33053A3D-7B60-EB03-2AF7-E5F8DC4A8F83}" dt="2022-06-25T21:05:08.661" v="1338"/>
          <pc:sldLayoutMkLst>
            <pc:docMk/>
            <pc:sldMasterMk cId="2772322471" sldId="2147484532"/>
            <pc:sldLayoutMk cId="1113154354" sldId="2147484539"/>
          </pc:sldLayoutMkLst>
        </pc:sldLayoutChg>
        <pc:sldLayoutChg chg="add del mod replId">
          <pc:chgData name="Ioana Vasiliu (2017455)" userId="S::2017455@student.uwtsd.ac.uk::01b38e56-b3ff-459e-ad89-2ed3d22187d8" providerId="AD" clId="Web-{33053A3D-7B60-EB03-2AF7-E5F8DC4A8F83}" dt="2022-06-25T21:05:08.661" v="1338"/>
          <pc:sldLayoutMkLst>
            <pc:docMk/>
            <pc:sldMasterMk cId="2772322471" sldId="2147484532"/>
            <pc:sldLayoutMk cId="3108889355" sldId="2147484540"/>
          </pc:sldLayoutMkLst>
        </pc:sldLayoutChg>
        <pc:sldLayoutChg chg="add del mod replId">
          <pc:chgData name="Ioana Vasiliu (2017455)" userId="S::2017455@student.uwtsd.ac.uk::01b38e56-b3ff-459e-ad89-2ed3d22187d8" providerId="AD" clId="Web-{33053A3D-7B60-EB03-2AF7-E5F8DC4A8F83}" dt="2022-06-25T21:05:08.661" v="1338"/>
          <pc:sldLayoutMkLst>
            <pc:docMk/>
            <pc:sldMasterMk cId="2772322471" sldId="2147484532"/>
            <pc:sldLayoutMk cId="2146068947" sldId="2147484541"/>
          </pc:sldLayoutMkLst>
        </pc:sldLayoutChg>
        <pc:sldLayoutChg chg="add del mod replId">
          <pc:chgData name="Ioana Vasiliu (2017455)" userId="S::2017455@student.uwtsd.ac.uk::01b38e56-b3ff-459e-ad89-2ed3d22187d8" providerId="AD" clId="Web-{33053A3D-7B60-EB03-2AF7-E5F8DC4A8F83}" dt="2022-06-25T21:05:08.661" v="1338"/>
          <pc:sldLayoutMkLst>
            <pc:docMk/>
            <pc:sldMasterMk cId="2772322471" sldId="2147484532"/>
            <pc:sldLayoutMk cId="1030814174" sldId="2147484542"/>
          </pc:sldLayoutMkLst>
        </pc:sldLayoutChg>
        <pc:sldLayoutChg chg="add del mod replId">
          <pc:chgData name="Ioana Vasiliu (2017455)" userId="S::2017455@student.uwtsd.ac.uk::01b38e56-b3ff-459e-ad89-2ed3d22187d8" providerId="AD" clId="Web-{33053A3D-7B60-EB03-2AF7-E5F8DC4A8F83}" dt="2022-06-25T21:05:08.661" v="1338"/>
          <pc:sldLayoutMkLst>
            <pc:docMk/>
            <pc:sldMasterMk cId="2772322471" sldId="2147484532"/>
            <pc:sldLayoutMk cId="1619859185" sldId="2147484543"/>
          </pc:sldLayoutMkLst>
        </pc:sldLayoutChg>
      </pc:sldMasterChg>
      <pc:sldMasterChg chg="add modTransition addSldLayout modSldLayout">
        <pc:chgData name="Ioana Vasiliu (2017455)" userId="S::2017455@student.uwtsd.ac.uk::01b38e56-b3ff-459e-ad89-2ed3d22187d8" providerId="AD" clId="Web-{33053A3D-7B60-EB03-2AF7-E5F8DC4A8F83}" dt="2022-06-25T21:05:08.661" v="1338"/>
        <pc:sldMasterMkLst>
          <pc:docMk/>
          <pc:sldMasterMk cId="1872500809" sldId="2147484544"/>
        </pc:sldMasterMkLst>
        <pc:sldLayoutChg chg="add mod replId">
          <pc:chgData name="Ioana Vasiliu (2017455)" userId="S::2017455@student.uwtsd.ac.uk::01b38e56-b3ff-459e-ad89-2ed3d22187d8" providerId="AD" clId="Web-{33053A3D-7B60-EB03-2AF7-E5F8DC4A8F83}" dt="2022-06-25T21:05:08.661" v="1338"/>
          <pc:sldLayoutMkLst>
            <pc:docMk/>
            <pc:sldMasterMk cId="1872500809" sldId="2147484544"/>
            <pc:sldLayoutMk cId="316364397" sldId="2147484545"/>
          </pc:sldLayoutMkLst>
        </pc:sldLayoutChg>
        <pc:sldLayoutChg chg="add mod replId">
          <pc:chgData name="Ioana Vasiliu (2017455)" userId="S::2017455@student.uwtsd.ac.uk::01b38e56-b3ff-459e-ad89-2ed3d22187d8" providerId="AD" clId="Web-{33053A3D-7B60-EB03-2AF7-E5F8DC4A8F83}" dt="2022-06-25T21:05:08.661" v="1338"/>
          <pc:sldLayoutMkLst>
            <pc:docMk/>
            <pc:sldMasterMk cId="1872500809" sldId="2147484544"/>
            <pc:sldLayoutMk cId="1492119772" sldId="2147484546"/>
          </pc:sldLayoutMkLst>
        </pc:sldLayoutChg>
        <pc:sldLayoutChg chg="add mod replId">
          <pc:chgData name="Ioana Vasiliu (2017455)" userId="S::2017455@student.uwtsd.ac.uk::01b38e56-b3ff-459e-ad89-2ed3d22187d8" providerId="AD" clId="Web-{33053A3D-7B60-EB03-2AF7-E5F8DC4A8F83}" dt="2022-06-25T21:05:08.661" v="1338"/>
          <pc:sldLayoutMkLst>
            <pc:docMk/>
            <pc:sldMasterMk cId="1872500809" sldId="2147484544"/>
            <pc:sldLayoutMk cId="2872641155" sldId="2147484547"/>
          </pc:sldLayoutMkLst>
        </pc:sldLayoutChg>
        <pc:sldLayoutChg chg="add mod replId">
          <pc:chgData name="Ioana Vasiliu (2017455)" userId="S::2017455@student.uwtsd.ac.uk::01b38e56-b3ff-459e-ad89-2ed3d22187d8" providerId="AD" clId="Web-{33053A3D-7B60-EB03-2AF7-E5F8DC4A8F83}" dt="2022-06-25T21:05:08.661" v="1338"/>
          <pc:sldLayoutMkLst>
            <pc:docMk/>
            <pc:sldMasterMk cId="1872500809" sldId="2147484544"/>
            <pc:sldLayoutMk cId="1637307988" sldId="2147484548"/>
          </pc:sldLayoutMkLst>
        </pc:sldLayoutChg>
        <pc:sldLayoutChg chg="add mod replId">
          <pc:chgData name="Ioana Vasiliu (2017455)" userId="S::2017455@student.uwtsd.ac.uk::01b38e56-b3ff-459e-ad89-2ed3d22187d8" providerId="AD" clId="Web-{33053A3D-7B60-EB03-2AF7-E5F8DC4A8F83}" dt="2022-06-25T21:05:08.661" v="1338"/>
          <pc:sldLayoutMkLst>
            <pc:docMk/>
            <pc:sldMasterMk cId="1872500809" sldId="2147484544"/>
            <pc:sldLayoutMk cId="2782967914" sldId="2147484549"/>
          </pc:sldLayoutMkLst>
        </pc:sldLayoutChg>
        <pc:sldLayoutChg chg="add mod replId">
          <pc:chgData name="Ioana Vasiliu (2017455)" userId="S::2017455@student.uwtsd.ac.uk::01b38e56-b3ff-459e-ad89-2ed3d22187d8" providerId="AD" clId="Web-{33053A3D-7B60-EB03-2AF7-E5F8DC4A8F83}" dt="2022-06-25T21:05:08.661" v="1338"/>
          <pc:sldLayoutMkLst>
            <pc:docMk/>
            <pc:sldMasterMk cId="1872500809" sldId="2147484544"/>
            <pc:sldLayoutMk cId="1405860872" sldId="2147484550"/>
          </pc:sldLayoutMkLst>
        </pc:sldLayoutChg>
        <pc:sldLayoutChg chg="add mod replId">
          <pc:chgData name="Ioana Vasiliu (2017455)" userId="S::2017455@student.uwtsd.ac.uk::01b38e56-b3ff-459e-ad89-2ed3d22187d8" providerId="AD" clId="Web-{33053A3D-7B60-EB03-2AF7-E5F8DC4A8F83}" dt="2022-06-25T21:05:08.661" v="1338"/>
          <pc:sldLayoutMkLst>
            <pc:docMk/>
            <pc:sldMasterMk cId="1872500809" sldId="2147484544"/>
            <pc:sldLayoutMk cId="2870689598" sldId="2147484551"/>
          </pc:sldLayoutMkLst>
        </pc:sldLayoutChg>
        <pc:sldLayoutChg chg="add mod replId">
          <pc:chgData name="Ioana Vasiliu (2017455)" userId="S::2017455@student.uwtsd.ac.uk::01b38e56-b3ff-459e-ad89-2ed3d22187d8" providerId="AD" clId="Web-{33053A3D-7B60-EB03-2AF7-E5F8DC4A8F83}" dt="2022-06-25T21:05:08.661" v="1338"/>
          <pc:sldLayoutMkLst>
            <pc:docMk/>
            <pc:sldMasterMk cId="1872500809" sldId="2147484544"/>
            <pc:sldLayoutMk cId="514984968" sldId="2147484552"/>
          </pc:sldLayoutMkLst>
        </pc:sldLayoutChg>
        <pc:sldLayoutChg chg="add mod replId">
          <pc:chgData name="Ioana Vasiliu (2017455)" userId="S::2017455@student.uwtsd.ac.uk::01b38e56-b3ff-459e-ad89-2ed3d22187d8" providerId="AD" clId="Web-{33053A3D-7B60-EB03-2AF7-E5F8DC4A8F83}" dt="2022-06-25T21:05:08.661" v="1338"/>
          <pc:sldLayoutMkLst>
            <pc:docMk/>
            <pc:sldMasterMk cId="1872500809" sldId="2147484544"/>
            <pc:sldLayoutMk cId="1625313823" sldId="2147484553"/>
          </pc:sldLayoutMkLst>
        </pc:sldLayoutChg>
        <pc:sldLayoutChg chg="add mod replId">
          <pc:chgData name="Ioana Vasiliu (2017455)" userId="S::2017455@student.uwtsd.ac.uk::01b38e56-b3ff-459e-ad89-2ed3d22187d8" providerId="AD" clId="Web-{33053A3D-7B60-EB03-2AF7-E5F8DC4A8F83}" dt="2022-06-25T21:05:08.661" v="1338"/>
          <pc:sldLayoutMkLst>
            <pc:docMk/>
            <pc:sldMasterMk cId="1872500809" sldId="2147484544"/>
            <pc:sldLayoutMk cId="3043478342" sldId="2147484554"/>
          </pc:sldLayoutMkLst>
        </pc:sldLayoutChg>
        <pc:sldLayoutChg chg="add mod replId">
          <pc:chgData name="Ioana Vasiliu (2017455)" userId="S::2017455@student.uwtsd.ac.uk::01b38e56-b3ff-459e-ad89-2ed3d22187d8" providerId="AD" clId="Web-{33053A3D-7B60-EB03-2AF7-E5F8DC4A8F83}" dt="2022-06-25T21:05:08.661" v="1338"/>
          <pc:sldLayoutMkLst>
            <pc:docMk/>
            <pc:sldMasterMk cId="1872500809" sldId="2147484544"/>
            <pc:sldLayoutMk cId="1845781697" sldId="2147484555"/>
          </pc:sldLayoutMkLst>
        </pc:sldLayoutChg>
      </pc:sldMasterChg>
    </pc:docChg>
  </pc:docChgLst>
  <pc:docChgLst>
    <pc:chgData name="Ioana Vasiliu (2017455)" userId="01b38e56-b3ff-459e-ad89-2ed3d22187d8" providerId="ADAL" clId="{3FACE780-9125-4E42-8442-439BEB4B6614}"/>
    <pc:docChg chg="sldOrd">
      <pc:chgData name="Ioana Vasiliu (2017455)" userId="01b38e56-b3ff-459e-ad89-2ed3d22187d8" providerId="ADAL" clId="{3FACE780-9125-4E42-8442-439BEB4B6614}" dt="2022-06-26T08:29:50.056" v="0" actId="1076"/>
      <pc:docMkLst>
        <pc:docMk/>
      </pc:docMkLst>
      <pc:sldChg chg="ord">
        <pc:chgData name="Ioana Vasiliu (2017455)" userId="01b38e56-b3ff-459e-ad89-2ed3d22187d8" providerId="ADAL" clId="{3FACE780-9125-4E42-8442-439BEB4B6614}" dt="2022-06-26T08:29:50.056" v="0" actId="1076"/>
        <pc:sldMkLst>
          <pc:docMk/>
          <pc:sldMk cId="2905318757" sldId="261"/>
        </pc:sldMkLst>
      </pc:sldChg>
    </pc:docChg>
  </pc:docChgLst>
  <pc:docChgLst>
    <pc:chgData name="Ioana Vasiliu (2017455)" userId="S::2017455@student.uwtsd.ac.uk::01b38e56-b3ff-459e-ad89-2ed3d22187d8" providerId="AD" clId="Web-{B3816D94-CFC4-44DF-E84A-2DCF85AB6B23}"/>
    <pc:docChg chg="addSld delSld modSld sldOrd">
      <pc:chgData name="Ioana Vasiliu (2017455)" userId="S::2017455@student.uwtsd.ac.uk::01b38e56-b3ff-459e-ad89-2ed3d22187d8" providerId="AD" clId="Web-{B3816D94-CFC4-44DF-E84A-2DCF85AB6B23}" dt="2022-06-25T23:20:45.576" v="257"/>
      <pc:docMkLst>
        <pc:docMk/>
      </pc:docMkLst>
      <pc:sldChg chg="modSp del">
        <pc:chgData name="Ioana Vasiliu (2017455)" userId="S::2017455@student.uwtsd.ac.uk::01b38e56-b3ff-459e-ad89-2ed3d22187d8" providerId="AD" clId="Web-{B3816D94-CFC4-44DF-E84A-2DCF85AB6B23}" dt="2022-06-25T22:47:23.417" v="63"/>
        <pc:sldMkLst>
          <pc:docMk/>
          <pc:sldMk cId="3879346322" sldId="256"/>
        </pc:sldMkLst>
        <pc:spChg chg="mod">
          <ac:chgData name="Ioana Vasiliu (2017455)" userId="S::2017455@student.uwtsd.ac.uk::01b38e56-b3ff-459e-ad89-2ed3d22187d8" providerId="AD" clId="Web-{B3816D94-CFC4-44DF-E84A-2DCF85AB6B23}" dt="2022-06-25T22:46:23.899" v="61" actId="1076"/>
          <ac:spMkLst>
            <pc:docMk/>
            <pc:sldMk cId="3879346322" sldId="256"/>
            <ac:spMk id="2" creationId="{00000000-0000-0000-0000-000000000000}"/>
          </ac:spMkLst>
        </pc:spChg>
        <pc:spChg chg="mod">
          <ac:chgData name="Ioana Vasiliu (2017455)" userId="S::2017455@student.uwtsd.ac.uk::01b38e56-b3ff-459e-ad89-2ed3d22187d8" providerId="AD" clId="Web-{B3816D94-CFC4-44DF-E84A-2DCF85AB6B23}" dt="2022-06-25T22:46:54.556" v="62" actId="1076"/>
          <ac:spMkLst>
            <pc:docMk/>
            <pc:sldMk cId="3879346322" sldId="256"/>
            <ac:spMk id="6" creationId="{14C61EF7-9FB7-BC11-46CE-F062C3861BFE}"/>
          </ac:spMkLst>
        </pc:spChg>
      </pc:sldChg>
      <pc:sldChg chg="addSp delSp modSp">
        <pc:chgData name="Ioana Vasiliu (2017455)" userId="S::2017455@student.uwtsd.ac.uk::01b38e56-b3ff-459e-ad89-2ed3d22187d8" providerId="AD" clId="Web-{B3816D94-CFC4-44DF-E84A-2DCF85AB6B23}" dt="2022-06-25T22:44:55.614" v="55"/>
        <pc:sldMkLst>
          <pc:docMk/>
          <pc:sldMk cId="785995013" sldId="257"/>
        </pc:sldMkLst>
        <pc:spChg chg="mod ord">
          <ac:chgData name="Ioana Vasiliu (2017455)" userId="S::2017455@student.uwtsd.ac.uk::01b38e56-b3ff-459e-ad89-2ed3d22187d8" providerId="AD" clId="Web-{B3816D94-CFC4-44DF-E84A-2DCF85AB6B23}" dt="2022-06-25T22:44:55.614" v="55"/>
          <ac:spMkLst>
            <pc:docMk/>
            <pc:sldMk cId="785995013" sldId="257"/>
            <ac:spMk id="2" creationId="{513F594C-9629-BB0B-3B12-7450EAE2DA23}"/>
          </ac:spMkLst>
        </pc:spChg>
        <pc:spChg chg="del">
          <ac:chgData name="Ioana Vasiliu (2017455)" userId="S::2017455@student.uwtsd.ac.uk::01b38e56-b3ff-459e-ad89-2ed3d22187d8" providerId="AD" clId="Web-{B3816D94-CFC4-44DF-E84A-2DCF85AB6B23}" dt="2022-06-25T22:43:31.408" v="50"/>
          <ac:spMkLst>
            <pc:docMk/>
            <pc:sldMk cId="785995013" sldId="257"/>
            <ac:spMk id="258" creationId="{489B7BFD-8F45-4093-AD9C-91B15B0503D9}"/>
          </ac:spMkLst>
        </pc:spChg>
        <pc:spChg chg="del">
          <ac:chgData name="Ioana Vasiliu (2017455)" userId="S::2017455@student.uwtsd.ac.uk::01b38e56-b3ff-459e-ad89-2ed3d22187d8" providerId="AD" clId="Web-{B3816D94-CFC4-44DF-E84A-2DCF85AB6B23}" dt="2022-06-25T22:43:31.408" v="50"/>
          <ac:spMkLst>
            <pc:docMk/>
            <pc:sldMk cId="785995013" sldId="257"/>
            <ac:spMk id="261" creationId="{4D4C00DC-4DC6-4CD2-9E31-F17E6CEBC5A6}"/>
          </ac:spMkLst>
        </pc:spChg>
        <pc:spChg chg="del">
          <ac:chgData name="Ioana Vasiliu (2017455)" userId="S::2017455@student.uwtsd.ac.uk::01b38e56-b3ff-459e-ad89-2ed3d22187d8" providerId="AD" clId="Web-{B3816D94-CFC4-44DF-E84A-2DCF85AB6B23}" dt="2022-06-25T22:43:31.408" v="50"/>
          <ac:spMkLst>
            <pc:docMk/>
            <pc:sldMk cId="785995013" sldId="257"/>
            <ac:spMk id="262" creationId="{F778F7C6-A4AB-4CBC-8CC6-19DF9EE963ED}"/>
          </ac:spMkLst>
        </pc:spChg>
        <pc:spChg chg="add del">
          <ac:chgData name="Ioana Vasiliu (2017455)" userId="S::2017455@student.uwtsd.ac.uk::01b38e56-b3ff-459e-ad89-2ed3d22187d8" providerId="AD" clId="Web-{B3816D94-CFC4-44DF-E84A-2DCF85AB6B23}" dt="2022-06-25T22:44:32.551" v="53"/>
          <ac:spMkLst>
            <pc:docMk/>
            <pc:sldMk cId="785995013" sldId="257"/>
            <ac:spMk id="314" creationId="{27BDFED6-6E33-4606-AFE2-886ADB1C018E}"/>
          </ac:spMkLst>
        </pc:spChg>
        <pc:spChg chg="add del">
          <ac:chgData name="Ioana Vasiliu (2017455)" userId="S::2017455@student.uwtsd.ac.uk::01b38e56-b3ff-459e-ad89-2ed3d22187d8" providerId="AD" clId="Web-{B3816D94-CFC4-44DF-E84A-2DCF85AB6B23}" dt="2022-06-25T22:44:32.551" v="53"/>
          <ac:spMkLst>
            <pc:docMk/>
            <pc:sldMk cId="785995013" sldId="257"/>
            <ac:spMk id="316" creationId="{890DEF05-784E-4B61-89E4-04C4ECF4E5A0}"/>
          </ac:spMkLst>
        </pc:spChg>
        <pc:spChg chg="add del">
          <ac:chgData name="Ioana Vasiliu (2017455)" userId="S::2017455@student.uwtsd.ac.uk::01b38e56-b3ff-459e-ad89-2ed3d22187d8" providerId="AD" clId="Web-{B3816D94-CFC4-44DF-E84A-2DCF85AB6B23}" dt="2022-06-25T22:44:55.614" v="55"/>
          <ac:spMkLst>
            <pc:docMk/>
            <pc:sldMk cId="785995013" sldId="257"/>
            <ac:spMk id="323" creationId="{489B7BFD-8F45-4093-AD9C-91B15B0503D9}"/>
          </ac:spMkLst>
        </pc:spChg>
        <pc:spChg chg="add del">
          <ac:chgData name="Ioana Vasiliu (2017455)" userId="S::2017455@student.uwtsd.ac.uk::01b38e56-b3ff-459e-ad89-2ed3d22187d8" providerId="AD" clId="Web-{B3816D94-CFC4-44DF-E84A-2DCF85AB6B23}" dt="2022-06-25T22:44:55.614" v="55"/>
          <ac:spMkLst>
            <pc:docMk/>
            <pc:sldMk cId="785995013" sldId="257"/>
            <ac:spMk id="329" creationId="{1D5AFED5-EFBA-4DCE-A2F2-3B1B736014C0}"/>
          </ac:spMkLst>
        </pc:spChg>
        <pc:spChg chg="add del">
          <ac:chgData name="Ioana Vasiliu (2017455)" userId="S::2017455@student.uwtsd.ac.uk::01b38e56-b3ff-459e-ad89-2ed3d22187d8" providerId="AD" clId="Web-{B3816D94-CFC4-44DF-E84A-2DCF85AB6B23}" dt="2022-06-25T22:44:55.614" v="55"/>
          <ac:spMkLst>
            <pc:docMk/>
            <pc:sldMk cId="785995013" sldId="257"/>
            <ac:spMk id="331" creationId="{BB06BF2F-5822-4F90-BF7D-7FDA657612AF}"/>
          </ac:spMkLst>
        </pc:spChg>
        <pc:spChg chg="add del">
          <ac:chgData name="Ioana Vasiliu (2017455)" userId="S::2017455@student.uwtsd.ac.uk::01b38e56-b3ff-459e-ad89-2ed3d22187d8" providerId="AD" clId="Web-{B3816D94-CFC4-44DF-E84A-2DCF85AB6B23}" dt="2022-06-25T22:44:55.614" v="55"/>
          <ac:spMkLst>
            <pc:docMk/>
            <pc:sldMk cId="785995013" sldId="257"/>
            <ac:spMk id="333" creationId="{AFBE702A-233C-4424-B0B6-5435E4A34CFA}"/>
          </ac:spMkLst>
        </pc:spChg>
        <pc:spChg chg="add del">
          <ac:chgData name="Ioana Vasiliu (2017455)" userId="S::2017455@student.uwtsd.ac.uk::01b38e56-b3ff-459e-ad89-2ed3d22187d8" providerId="AD" clId="Web-{B3816D94-CFC4-44DF-E84A-2DCF85AB6B23}" dt="2022-06-25T22:44:55.614" v="55"/>
          <ac:spMkLst>
            <pc:docMk/>
            <pc:sldMk cId="785995013" sldId="257"/>
            <ac:spMk id="335" creationId="{AE689860-A291-4B0F-AB65-421F8C20E2E1}"/>
          </ac:spMkLst>
        </pc:spChg>
        <pc:spChg chg="add del">
          <ac:chgData name="Ioana Vasiliu (2017455)" userId="S::2017455@student.uwtsd.ac.uk::01b38e56-b3ff-459e-ad89-2ed3d22187d8" providerId="AD" clId="Web-{B3816D94-CFC4-44DF-E84A-2DCF85AB6B23}" dt="2022-06-25T22:44:55.614" v="55"/>
          <ac:spMkLst>
            <pc:docMk/>
            <pc:sldMk cId="785995013" sldId="257"/>
            <ac:spMk id="337" creationId="{C82BEF57-041E-4DE3-B65C-CBE71211B3DE}"/>
          </ac:spMkLst>
        </pc:spChg>
        <pc:spChg chg="add del">
          <ac:chgData name="Ioana Vasiliu (2017455)" userId="S::2017455@student.uwtsd.ac.uk::01b38e56-b3ff-459e-ad89-2ed3d22187d8" providerId="AD" clId="Web-{B3816D94-CFC4-44DF-E84A-2DCF85AB6B23}" dt="2022-06-25T22:44:55.614" v="55"/>
          <ac:spMkLst>
            <pc:docMk/>
            <pc:sldMk cId="785995013" sldId="257"/>
            <ac:spMk id="339" creationId="{D9DFE8A5-DCEC-4A43-B613-D62AC8C5734F}"/>
          </ac:spMkLst>
        </pc:spChg>
        <pc:spChg chg="add del">
          <ac:chgData name="Ioana Vasiliu (2017455)" userId="S::2017455@student.uwtsd.ac.uk::01b38e56-b3ff-459e-ad89-2ed3d22187d8" providerId="AD" clId="Web-{B3816D94-CFC4-44DF-E84A-2DCF85AB6B23}" dt="2022-06-25T22:44:55.614" v="55"/>
          <ac:spMkLst>
            <pc:docMk/>
            <pc:sldMk cId="785995013" sldId="257"/>
            <ac:spMk id="341" creationId="{45E0BF71-78CD-4FD9-BB54-48CD14158971}"/>
          </ac:spMkLst>
        </pc:spChg>
        <pc:spChg chg="add del">
          <ac:chgData name="Ioana Vasiliu (2017455)" userId="S::2017455@student.uwtsd.ac.uk::01b38e56-b3ff-459e-ad89-2ed3d22187d8" providerId="AD" clId="Web-{B3816D94-CFC4-44DF-E84A-2DCF85AB6B23}" dt="2022-06-25T22:44:55.614" v="55"/>
          <ac:spMkLst>
            <pc:docMk/>
            <pc:sldMk cId="785995013" sldId="257"/>
            <ac:spMk id="343" creationId="{26B7664A-BE61-4A65-B937-A31E08B8B9AD}"/>
          </ac:spMkLst>
        </pc:spChg>
        <pc:spChg chg="add del">
          <ac:chgData name="Ioana Vasiliu (2017455)" userId="S::2017455@student.uwtsd.ac.uk::01b38e56-b3ff-459e-ad89-2ed3d22187d8" providerId="AD" clId="Web-{B3816D94-CFC4-44DF-E84A-2DCF85AB6B23}" dt="2022-06-25T22:44:55.614" v="55"/>
          <ac:spMkLst>
            <pc:docMk/>
            <pc:sldMk cId="785995013" sldId="257"/>
            <ac:spMk id="352" creationId="{87045360-A428-4E4B-989C-E4EF4D92037A}"/>
          </ac:spMkLst>
        </pc:spChg>
        <pc:spChg chg="add">
          <ac:chgData name="Ioana Vasiliu (2017455)" userId="S::2017455@student.uwtsd.ac.uk::01b38e56-b3ff-459e-ad89-2ed3d22187d8" providerId="AD" clId="Web-{B3816D94-CFC4-44DF-E84A-2DCF85AB6B23}" dt="2022-06-25T22:44:55.614" v="55"/>
          <ac:spMkLst>
            <pc:docMk/>
            <pc:sldMk cId="785995013" sldId="257"/>
            <ac:spMk id="357" creationId="{489B7BFD-8F45-4093-AD9C-91B15B0503D9}"/>
          </ac:spMkLst>
        </pc:spChg>
        <pc:spChg chg="add">
          <ac:chgData name="Ioana Vasiliu (2017455)" userId="S::2017455@student.uwtsd.ac.uk::01b38e56-b3ff-459e-ad89-2ed3d22187d8" providerId="AD" clId="Web-{B3816D94-CFC4-44DF-E84A-2DCF85AB6B23}" dt="2022-06-25T22:44:55.614" v="55"/>
          <ac:spMkLst>
            <pc:docMk/>
            <pc:sldMk cId="785995013" sldId="257"/>
            <ac:spMk id="363" creationId="{498F8FF6-43B4-494A-AF8F-123A4983EDF7}"/>
          </ac:spMkLst>
        </pc:spChg>
        <pc:spChg chg="add">
          <ac:chgData name="Ioana Vasiliu (2017455)" userId="S::2017455@student.uwtsd.ac.uk::01b38e56-b3ff-459e-ad89-2ed3d22187d8" providerId="AD" clId="Web-{B3816D94-CFC4-44DF-E84A-2DCF85AB6B23}" dt="2022-06-25T22:44:55.614" v="55"/>
          <ac:spMkLst>
            <pc:docMk/>
            <pc:sldMk cId="785995013" sldId="257"/>
            <ac:spMk id="365" creationId="{CF85B11F-FA15-48B8-BF04-463A37544E09}"/>
          </ac:spMkLst>
        </pc:spChg>
        <pc:spChg chg="add">
          <ac:chgData name="Ioana Vasiliu (2017455)" userId="S::2017455@student.uwtsd.ac.uk::01b38e56-b3ff-459e-ad89-2ed3d22187d8" providerId="AD" clId="Web-{B3816D94-CFC4-44DF-E84A-2DCF85AB6B23}" dt="2022-06-25T22:44:55.614" v="55"/>
          <ac:spMkLst>
            <pc:docMk/>
            <pc:sldMk cId="785995013" sldId="257"/>
            <ac:spMk id="367" creationId="{5AFEC601-A132-47EE-B0C2-B38ACD9FCE6F}"/>
          </ac:spMkLst>
        </pc:spChg>
        <pc:spChg chg="add">
          <ac:chgData name="Ioana Vasiliu (2017455)" userId="S::2017455@student.uwtsd.ac.uk::01b38e56-b3ff-459e-ad89-2ed3d22187d8" providerId="AD" clId="Web-{B3816D94-CFC4-44DF-E84A-2DCF85AB6B23}" dt="2022-06-25T22:44:55.614" v="55"/>
          <ac:spMkLst>
            <pc:docMk/>
            <pc:sldMk cId="785995013" sldId="257"/>
            <ac:spMk id="369" creationId="{279CAF82-0ECF-42BE-8F37-F71941E5D410}"/>
          </ac:spMkLst>
        </pc:spChg>
        <pc:spChg chg="add">
          <ac:chgData name="Ioana Vasiliu (2017455)" userId="S::2017455@student.uwtsd.ac.uk::01b38e56-b3ff-459e-ad89-2ed3d22187d8" providerId="AD" clId="Web-{B3816D94-CFC4-44DF-E84A-2DCF85AB6B23}" dt="2022-06-25T22:44:55.614" v="55"/>
          <ac:spMkLst>
            <pc:docMk/>
            <pc:sldMk cId="785995013" sldId="257"/>
            <ac:spMk id="371" creationId="{BB90F3FC-186F-4608-93AA-7EE24F682E21}"/>
          </ac:spMkLst>
        </pc:spChg>
        <pc:spChg chg="add">
          <ac:chgData name="Ioana Vasiliu (2017455)" userId="S::2017455@student.uwtsd.ac.uk::01b38e56-b3ff-459e-ad89-2ed3d22187d8" providerId="AD" clId="Web-{B3816D94-CFC4-44DF-E84A-2DCF85AB6B23}" dt="2022-06-25T22:44:55.614" v="55"/>
          <ac:spMkLst>
            <pc:docMk/>
            <pc:sldMk cId="785995013" sldId="257"/>
            <ac:spMk id="380" creationId="{033BC44A-0661-43B4-9C14-FD5963C226AE}"/>
          </ac:spMkLst>
        </pc:spChg>
        <pc:spChg chg="add">
          <ac:chgData name="Ioana Vasiliu (2017455)" userId="S::2017455@student.uwtsd.ac.uk::01b38e56-b3ff-459e-ad89-2ed3d22187d8" providerId="AD" clId="Web-{B3816D94-CFC4-44DF-E84A-2DCF85AB6B23}" dt="2022-06-25T22:44:55.614" v="55"/>
          <ac:spMkLst>
            <pc:docMk/>
            <pc:sldMk cId="785995013" sldId="257"/>
            <ac:spMk id="382" creationId="{13811CB9-0334-4316-8B54-711C0F3BE693}"/>
          </ac:spMkLst>
        </pc:spChg>
        <pc:grpChg chg="del">
          <ac:chgData name="Ioana Vasiliu (2017455)" userId="S::2017455@student.uwtsd.ac.uk::01b38e56-b3ff-459e-ad89-2ed3d22187d8" providerId="AD" clId="Web-{B3816D94-CFC4-44DF-E84A-2DCF85AB6B23}" dt="2022-06-25T22:43:31.408" v="50"/>
          <ac:grpSpMkLst>
            <pc:docMk/>
            <pc:sldMk cId="785995013" sldId="257"/>
            <ac:grpSpMk id="259" creationId="{66FB5A75-BDE2-4F12-A95B-C48788A7685C}"/>
          </ac:grpSpMkLst>
        </pc:grpChg>
        <pc:grpChg chg="del">
          <ac:chgData name="Ioana Vasiliu (2017455)" userId="S::2017455@student.uwtsd.ac.uk::01b38e56-b3ff-459e-ad89-2ed3d22187d8" providerId="AD" clId="Web-{B3816D94-CFC4-44DF-E84A-2DCF85AB6B23}" dt="2022-06-25T22:43:31.408" v="50"/>
          <ac:grpSpMkLst>
            <pc:docMk/>
            <pc:sldMk cId="785995013" sldId="257"/>
            <ac:grpSpMk id="263" creationId="{63301095-70B2-49AA-8DA9-A35629AD621C}"/>
          </ac:grpSpMkLst>
        </pc:grpChg>
        <pc:grpChg chg="add del">
          <ac:chgData name="Ioana Vasiliu (2017455)" userId="S::2017455@student.uwtsd.ac.uk::01b38e56-b3ff-459e-ad89-2ed3d22187d8" providerId="AD" clId="Web-{B3816D94-CFC4-44DF-E84A-2DCF85AB6B23}" dt="2022-06-25T22:44:55.614" v="55"/>
          <ac:grpSpMkLst>
            <pc:docMk/>
            <pc:sldMk cId="785995013" sldId="257"/>
            <ac:grpSpMk id="325" creationId="{CE13B848-F9EE-4456-8D73-C25390B65428}"/>
          </ac:grpSpMkLst>
        </pc:grpChg>
        <pc:grpChg chg="add del">
          <ac:chgData name="Ioana Vasiliu (2017455)" userId="S::2017455@student.uwtsd.ac.uk::01b38e56-b3ff-459e-ad89-2ed3d22187d8" providerId="AD" clId="Web-{B3816D94-CFC4-44DF-E84A-2DCF85AB6B23}" dt="2022-06-25T22:44:55.614" v="55"/>
          <ac:grpSpMkLst>
            <pc:docMk/>
            <pc:sldMk cId="785995013" sldId="257"/>
            <ac:grpSpMk id="345" creationId="{FB9739EB-7F66-433D-841F-AB3CD18700B7}"/>
          </ac:grpSpMkLst>
        </pc:grpChg>
        <pc:grpChg chg="add">
          <ac:chgData name="Ioana Vasiliu (2017455)" userId="S::2017455@student.uwtsd.ac.uk::01b38e56-b3ff-459e-ad89-2ed3d22187d8" providerId="AD" clId="Web-{B3816D94-CFC4-44DF-E84A-2DCF85AB6B23}" dt="2022-06-25T22:44:55.614" v="55"/>
          <ac:grpSpMkLst>
            <pc:docMk/>
            <pc:sldMk cId="785995013" sldId="257"/>
            <ac:grpSpMk id="359" creationId="{F95919CA-4568-4F54-A2C0-2B54BD78A3B8}"/>
          </ac:grpSpMkLst>
        </pc:grpChg>
        <pc:grpChg chg="add">
          <ac:chgData name="Ioana Vasiliu (2017455)" userId="S::2017455@student.uwtsd.ac.uk::01b38e56-b3ff-459e-ad89-2ed3d22187d8" providerId="AD" clId="Web-{B3816D94-CFC4-44DF-E84A-2DCF85AB6B23}" dt="2022-06-25T22:44:55.614" v="55"/>
          <ac:grpSpMkLst>
            <pc:docMk/>
            <pc:sldMk cId="785995013" sldId="257"/>
            <ac:grpSpMk id="373" creationId="{FB9739EB-7F66-433D-841F-AB3CD18700B7}"/>
          </ac:grpSpMkLst>
        </pc:grpChg>
        <pc:picChg chg="add del mod">
          <ac:chgData name="Ioana Vasiliu (2017455)" userId="S::2017455@student.uwtsd.ac.uk::01b38e56-b3ff-459e-ad89-2ed3d22187d8" providerId="AD" clId="Web-{B3816D94-CFC4-44DF-E84A-2DCF85AB6B23}" dt="2022-06-25T22:44:49.270" v="54"/>
          <ac:picMkLst>
            <pc:docMk/>
            <pc:sldMk cId="785995013" sldId="257"/>
            <ac:picMk id="3" creationId="{994B3AD1-9AE6-7CD4-219B-EC895BFC1773}"/>
          </ac:picMkLst>
        </pc:picChg>
        <pc:picChg chg="mod ord">
          <ac:chgData name="Ioana Vasiliu (2017455)" userId="S::2017455@student.uwtsd.ac.uk::01b38e56-b3ff-459e-ad89-2ed3d22187d8" providerId="AD" clId="Web-{B3816D94-CFC4-44DF-E84A-2DCF85AB6B23}" dt="2022-06-25T22:44:55.614" v="55"/>
          <ac:picMkLst>
            <pc:docMk/>
            <pc:sldMk cId="785995013" sldId="257"/>
            <ac:picMk id="5" creationId="{C2ACB91E-D0F5-50AE-EB3A-8B7C9E0277C8}"/>
          </ac:picMkLst>
        </pc:picChg>
        <pc:picChg chg="mod ord">
          <ac:chgData name="Ioana Vasiliu (2017455)" userId="S::2017455@student.uwtsd.ac.uk::01b38e56-b3ff-459e-ad89-2ed3d22187d8" providerId="AD" clId="Web-{B3816D94-CFC4-44DF-E84A-2DCF85AB6B23}" dt="2022-06-25T22:44:55.614" v="55"/>
          <ac:picMkLst>
            <pc:docMk/>
            <pc:sldMk cId="785995013" sldId="257"/>
            <ac:picMk id="59" creationId="{8A51909F-CA74-10A2-7F98-C1AA6DF31DE4}"/>
          </ac:picMkLst>
        </pc:picChg>
        <pc:cxnChg chg="add del">
          <ac:chgData name="Ioana Vasiliu (2017455)" userId="S::2017455@student.uwtsd.ac.uk::01b38e56-b3ff-459e-ad89-2ed3d22187d8" providerId="AD" clId="Web-{B3816D94-CFC4-44DF-E84A-2DCF85AB6B23}" dt="2022-06-25T22:44:32.551" v="53"/>
          <ac:cxnSpMkLst>
            <pc:docMk/>
            <pc:sldMk cId="785995013" sldId="257"/>
            <ac:cxnSpMk id="318" creationId="{C41BAEC7-F7B0-4224-8B18-8F74B7D87F0B}"/>
          </ac:cxnSpMkLst>
        </pc:cxnChg>
      </pc:sldChg>
      <pc:sldChg chg="addSp delSp modSp mod setBg setClrOvrMap">
        <pc:chgData name="Ioana Vasiliu (2017455)" userId="S::2017455@student.uwtsd.ac.uk::01b38e56-b3ff-459e-ad89-2ed3d22187d8" providerId="AD" clId="Web-{B3816D94-CFC4-44DF-E84A-2DCF85AB6B23}" dt="2022-06-25T23:20:45.576" v="257"/>
        <pc:sldMkLst>
          <pc:docMk/>
          <pc:sldMk cId="867969147" sldId="258"/>
        </pc:sldMkLst>
        <pc:spChg chg="mod ord">
          <ac:chgData name="Ioana Vasiliu (2017455)" userId="S::2017455@student.uwtsd.ac.uk::01b38e56-b3ff-459e-ad89-2ed3d22187d8" providerId="AD" clId="Web-{B3816D94-CFC4-44DF-E84A-2DCF85AB6B23}" dt="2022-06-25T23:20:45.576" v="257"/>
          <ac:spMkLst>
            <pc:docMk/>
            <pc:sldMk cId="867969147" sldId="258"/>
            <ac:spMk id="2" creationId="{7DEAD836-6240-F054-B857-69C897EAFD1A}"/>
          </ac:spMkLst>
        </pc:spChg>
        <pc:spChg chg="add del">
          <ac:chgData name="Ioana Vasiliu (2017455)" userId="S::2017455@student.uwtsd.ac.uk::01b38e56-b3ff-459e-ad89-2ed3d22187d8" providerId="AD" clId="Web-{B3816D94-CFC4-44DF-E84A-2DCF85AB6B23}" dt="2022-06-25T23:20:45.576" v="257"/>
          <ac:spMkLst>
            <pc:docMk/>
            <pc:sldMk cId="867969147" sldId="258"/>
            <ac:spMk id="126" creationId="{983FDFBA-9B29-F60F-8B37-A456E8F5398A}"/>
          </ac:spMkLst>
        </pc:spChg>
        <pc:spChg chg="add del">
          <ac:chgData name="Ioana Vasiliu (2017455)" userId="S::2017455@student.uwtsd.ac.uk::01b38e56-b3ff-459e-ad89-2ed3d22187d8" providerId="AD" clId="Web-{B3816D94-CFC4-44DF-E84A-2DCF85AB6B23}" dt="2022-06-25T23:20:45.576" v="257"/>
          <ac:spMkLst>
            <pc:docMk/>
            <pc:sldMk cId="867969147" sldId="258"/>
            <ac:spMk id="185" creationId="{68A4132F-DEC6-4332-A00C-A11AD4519B6C}"/>
          </ac:spMkLst>
        </pc:spChg>
        <pc:spChg chg="add del">
          <ac:chgData name="Ioana Vasiliu (2017455)" userId="S::2017455@student.uwtsd.ac.uk::01b38e56-b3ff-459e-ad89-2ed3d22187d8" providerId="AD" clId="Web-{B3816D94-CFC4-44DF-E84A-2DCF85AB6B23}" dt="2022-06-25T23:20:45.576" v="257"/>
          <ac:spMkLst>
            <pc:docMk/>
            <pc:sldMk cId="867969147" sldId="258"/>
            <ac:spMk id="186" creationId="{9B38642C-62C4-4E31-A5D3-BB1DD8CA3942}"/>
          </ac:spMkLst>
        </pc:spChg>
        <pc:spChg chg="add del">
          <ac:chgData name="Ioana Vasiliu (2017455)" userId="S::2017455@student.uwtsd.ac.uk::01b38e56-b3ff-459e-ad89-2ed3d22187d8" providerId="AD" clId="Web-{B3816D94-CFC4-44DF-E84A-2DCF85AB6B23}" dt="2022-06-25T23:20:45.576" v="257"/>
          <ac:spMkLst>
            <pc:docMk/>
            <pc:sldMk cId="867969147" sldId="258"/>
            <ac:spMk id="187" creationId="{A9F66240-8C38-4069-A5C9-2D3FCD97EDAD}"/>
          </ac:spMkLst>
        </pc:spChg>
        <pc:spChg chg="add del">
          <ac:chgData name="Ioana Vasiliu (2017455)" userId="S::2017455@student.uwtsd.ac.uk::01b38e56-b3ff-459e-ad89-2ed3d22187d8" providerId="AD" clId="Web-{B3816D94-CFC4-44DF-E84A-2DCF85AB6B23}" dt="2022-06-25T23:18:45.412" v="246"/>
          <ac:spMkLst>
            <pc:docMk/>
            <pc:sldMk cId="867969147" sldId="258"/>
            <ac:spMk id="191" creationId="{983FDFBA-9B29-F60F-8B37-A456E8F5398A}"/>
          </ac:spMkLst>
        </pc:spChg>
        <pc:spChg chg="add del">
          <ac:chgData name="Ioana Vasiliu (2017455)" userId="S::2017455@student.uwtsd.ac.uk::01b38e56-b3ff-459e-ad89-2ed3d22187d8" providerId="AD" clId="Web-{B3816D94-CFC4-44DF-E84A-2DCF85AB6B23}" dt="2022-06-25T23:18:45.412" v="246"/>
          <ac:spMkLst>
            <pc:docMk/>
            <pc:sldMk cId="867969147" sldId="258"/>
            <ac:spMk id="192" creationId="{C991AD47-9C99-472F-BDAA-21B183F33947}"/>
          </ac:spMkLst>
        </pc:spChg>
        <pc:spChg chg="add del">
          <ac:chgData name="Ioana Vasiliu (2017455)" userId="S::2017455@student.uwtsd.ac.uk::01b38e56-b3ff-459e-ad89-2ed3d22187d8" providerId="AD" clId="Web-{B3816D94-CFC4-44DF-E84A-2DCF85AB6B23}" dt="2022-06-25T23:18:45.412" v="246"/>
          <ac:spMkLst>
            <pc:docMk/>
            <pc:sldMk cId="867969147" sldId="258"/>
            <ac:spMk id="194" creationId="{9E706731-3860-4E73-9335-A870F6741F0B}"/>
          </ac:spMkLst>
        </pc:spChg>
        <pc:spChg chg="add del">
          <ac:chgData name="Ioana Vasiliu (2017455)" userId="S::2017455@student.uwtsd.ac.uk::01b38e56-b3ff-459e-ad89-2ed3d22187d8" providerId="AD" clId="Web-{B3816D94-CFC4-44DF-E84A-2DCF85AB6B23}" dt="2022-06-25T23:18:45.412" v="246"/>
          <ac:spMkLst>
            <pc:docMk/>
            <pc:sldMk cId="867969147" sldId="258"/>
            <ac:spMk id="196" creationId="{CD2ED21F-DC95-4AD1-8327-D561F5FCA3A6}"/>
          </ac:spMkLst>
        </pc:spChg>
        <pc:spChg chg="add del">
          <ac:chgData name="Ioana Vasiliu (2017455)" userId="S::2017455@student.uwtsd.ac.uk::01b38e56-b3ff-459e-ad89-2ed3d22187d8" providerId="AD" clId="Web-{B3816D94-CFC4-44DF-E84A-2DCF85AB6B23}" dt="2022-06-25T23:19:00.679" v="248"/>
          <ac:spMkLst>
            <pc:docMk/>
            <pc:sldMk cId="867969147" sldId="258"/>
            <ac:spMk id="198" creationId="{68A4132F-DEC6-4332-A00C-A11AD4519B6C}"/>
          </ac:spMkLst>
        </pc:spChg>
        <pc:spChg chg="add del">
          <ac:chgData name="Ioana Vasiliu (2017455)" userId="S::2017455@student.uwtsd.ac.uk::01b38e56-b3ff-459e-ad89-2ed3d22187d8" providerId="AD" clId="Web-{B3816D94-CFC4-44DF-E84A-2DCF85AB6B23}" dt="2022-06-25T23:19:00.679" v="248"/>
          <ac:spMkLst>
            <pc:docMk/>
            <pc:sldMk cId="867969147" sldId="258"/>
            <ac:spMk id="199" creationId="{9B38642C-62C4-4E31-A5D3-BB1DD8CA3942}"/>
          </ac:spMkLst>
        </pc:spChg>
        <pc:spChg chg="add del">
          <ac:chgData name="Ioana Vasiliu (2017455)" userId="S::2017455@student.uwtsd.ac.uk::01b38e56-b3ff-459e-ad89-2ed3d22187d8" providerId="AD" clId="Web-{B3816D94-CFC4-44DF-E84A-2DCF85AB6B23}" dt="2022-06-25T23:19:00.679" v="248"/>
          <ac:spMkLst>
            <pc:docMk/>
            <pc:sldMk cId="867969147" sldId="258"/>
            <ac:spMk id="200" creationId="{A9F66240-8C38-4069-A5C9-2D3FCD97EDAD}"/>
          </ac:spMkLst>
        </pc:spChg>
        <pc:spChg chg="add del">
          <ac:chgData name="Ioana Vasiliu (2017455)" userId="S::2017455@student.uwtsd.ac.uk::01b38e56-b3ff-459e-ad89-2ed3d22187d8" providerId="AD" clId="Web-{B3816D94-CFC4-44DF-E84A-2DCF85AB6B23}" dt="2022-06-25T23:19:42.790" v="252"/>
          <ac:spMkLst>
            <pc:docMk/>
            <pc:sldMk cId="867969147" sldId="258"/>
            <ac:spMk id="202" creationId="{178B4B56-5CC4-4608-A9A9-996108D35B5B}"/>
          </ac:spMkLst>
        </pc:spChg>
        <pc:spChg chg="add del">
          <ac:chgData name="Ioana Vasiliu (2017455)" userId="S::2017455@student.uwtsd.ac.uk::01b38e56-b3ff-459e-ad89-2ed3d22187d8" providerId="AD" clId="Web-{B3816D94-CFC4-44DF-E84A-2DCF85AB6B23}" dt="2022-06-25T23:19:03.882" v="250"/>
          <ac:spMkLst>
            <pc:docMk/>
            <pc:sldMk cId="867969147" sldId="258"/>
            <ac:spMk id="203" creationId="{53B475F8-50AE-46A0-9943-B2B63183D50C}"/>
          </ac:spMkLst>
        </pc:spChg>
        <pc:spChg chg="add del">
          <ac:chgData name="Ioana Vasiliu (2017455)" userId="S::2017455@student.uwtsd.ac.uk::01b38e56-b3ff-459e-ad89-2ed3d22187d8" providerId="AD" clId="Web-{B3816D94-CFC4-44DF-E84A-2DCF85AB6B23}" dt="2022-06-25T23:19:03.882" v="250"/>
          <ac:spMkLst>
            <pc:docMk/>
            <pc:sldMk cId="867969147" sldId="258"/>
            <ac:spMk id="204" creationId="{75F6FDB4-2351-48C2-A863-2364A02343C0}"/>
          </ac:spMkLst>
        </pc:spChg>
        <pc:spChg chg="add del">
          <ac:chgData name="Ioana Vasiliu (2017455)" userId="S::2017455@student.uwtsd.ac.uk::01b38e56-b3ff-459e-ad89-2ed3d22187d8" providerId="AD" clId="Web-{B3816D94-CFC4-44DF-E84A-2DCF85AB6B23}" dt="2022-06-25T23:19:03.882" v="250"/>
          <ac:spMkLst>
            <pc:docMk/>
            <pc:sldMk cId="867969147" sldId="258"/>
            <ac:spMk id="205" creationId="{983FDFBA-9B29-F60F-8B37-A456E8F5398A}"/>
          </ac:spMkLst>
        </pc:spChg>
        <pc:spChg chg="add del">
          <ac:chgData name="Ioana Vasiliu (2017455)" userId="S::2017455@student.uwtsd.ac.uk::01b38e56-b3ff-459e-ad89-2ed3d22187d8" providerId="AD" clId="Web-{B3816D94-CFC4-44DF-E84A-2DCF85AB6B23}" dt="2022-06-25T23:19:42.790" v="252"/>
          <ac:spMkLst>
            <pc:docMk/>
            <pc:sldMk cId="867969147" sldId="258"/>
            <ac:spMk id="207" creationId="{2EEE8F11-3582-44B7-9869-F2D26D7DD9D4}"/>
          </ac:spMkLst>
        </pc:spChg>
        <pc:spChg chg="add del">
          <ac:chgData name="Ioana Vasiliu (2017455)" userId="S::2017455@student.uwtsd.ac.uk::01b38e56-b3ff-459e-ad89-2ed3d22187d8" providerId="AD" clId="Web-{B3816D94-CFC4-44DF-E84A-2DCF85AB6B23}" dt="2022-06-25T23:19:42.790" v="252"/>
          <ac:spMkLst>
            <pc:docMk/>
            <pc:sldMk cId="867969147" sldId="258"/>
            <ac:spMk id="208" creationId="{2141F1CC-6A53-4BCF-9127-AABB52E2497E}"/>
          </ac:spMkLst>
        </pc:spChg>
        <pc:spChg chg="add del">
          <ac:chgData name="Ioana Vasiliu (2017455)" userId="S::2017455@student.uwtsd.ac.uk::01b38e56-b3ff-459e-ad89-2ed3d22187d8" providerId="AD" clId="Web-{B3816D94-CFC4-44DF-E84A-2DCF85AB6B23}" dt="2022-06-25T23:19:42.790" v="252"/>
          <ac:spMkLst>
            <pc:docMk/>
            <pc:sldMk cId="867969147" sldId="258"/>
            <ac:spMk id="209" creationId="{C20C2C41-D9A8-45BE-9E21-91268EC186D8}"/>
          </ac:spMkLst>
        </pc:spChg>
        <pc:spChg chg="add del">
          <ac:chgData name="Ioana Vasiliu (2017455)" userId="S::2017455@student.uwtsd.ac.uk::01b38e56-b3ff-459e-ad89-2ed3d22187d8" providerId="AD" clId="Web-{B3816D94-CFC4-44DF-E84A-2DCF85AB6B23}" dt="2022-06-25T23:19:42.790" v="252"/>
          <ac:spMkLst>
            <pc:docMk/>
            <pc:sldMk cId="867969147" sldId="258"/>
            <ac:spMk id="210" creationId="{561B2B49-7142-4CA8-A929-4671548E6A5A}"/>
          </ac:spMkLst>
        </pc:spChg>
        <pc:spChg chg="add del">
          <ac:chgData name="Ioana Vasiliu (2017455)" userId="S::2017455@student.uwtsd.ac.uk::01b38e56-b3ff-459e-ad89-2ed3d22187d8" providerId="AD" clId="Web-{B3816D94-CFC4-44DF-E84A-2DCF85AB6B23}" dt="2022-06-25T23:19:42.790" v="252"/>
          <ac:spMkLst>
            <pc:docMk/>
            <pc:sldMk cId="867969147" sldId="258"/>
            <ac:spMk id="211" creationId="{B38B1FC8-38BF-4066-8F4A-12EEC1C1AF64}"/>
          </ac:spMkLst>
        </pc:spChg>
        <pc:spChg chg="add del">
          <ac:chgData name="Ioana Vasiliu (2017455)" userId="S::2017455@student.uwtsd.ac.uk::01b38e56-b3ff-459e-ad89-2ed3d22187d8" providerId="AD" clId="Web-{B3816D94-CFC4-44DF-E84A-2DCF85AB6B23}" dt="2022-06-25T23:19:42.790" v="252"/>
          <ac:spMkLst>
            <pc:docMk/>
            <pc:sldMk cId="867969147" sldId="258"/>
            <ac:spMk id="212" creationId="{983FDFBA-9B29-F60F-8B37-A456E8F5398A}"/>
          </ac:spMkLst>
        </pc:spChg>
        <pc:spChg chg="add del">
          <ac:chgData name="Ioana Vasiliu (2017455)" userId="S::2017455@student.uwtsd.ac.uk::01b38e56-b3ff-459e-ad89-2ed3d22187d8" providerId="AD" clId="Web-{B3816D94-CFC4-44DF-E84A-2DCF85AB6B23}" dt="2022-06-25T23:20:30.826" v="254"/>
          <ac:spMkLst>
            <pc:docMk/>
            <pc:sldMk cId="867969147" sldId="258"/>
            <ac:spMk id="214" creationId="{C4E4288A-DFC8-40A2-90E5-70E851A933AD}"/>
          </ac:spMkLst>
        </pc:spChg>
        <pc:spChg chg="add del">
          <ac:chgData name="Ioana Vasiliu (2017455)" userId="S::2017455@student.uwtsd.ac.uk::01b38e56-b3ff-459e-ad89-2ed3d22187d8" providerId="AD" clId="Web-{B3816D94-CFC4-44DF-E84A-2DCF85AB6B23}" dt="2022-06-25T23:20:30.826" v="254"/>
          <ac:spMkLst>
            <pc:docMk/>
            <pc:sldMk cId="867969147" sldId="258"/>
            <ac:spMk id="217" creationId="{A9456821-26B9-4181-B181-305FB820DCC4}"/>
          </ac:spMkLst>
        </pc:spChg>
        <pc:spChg chg="add del">
          <ac:chgData name="Ioana Vasiliu (2017455)" userId="S::2017455@student.uwtsd.ac.uk::01b38e56-b3ff-459e-ad89-2ed3d22187d8" providerId="AD" clId="Web-{B3816D94-CFC4-44DF-E84A-2DCF85AB6B23}" dt="2022-06-25T23:20:30.826" v="254"/>
          <ac:spMkLst>
            <pc:docMk/>
            <pc:sldMk cId="867969147" sldId="258"/>
            <ac:spMk id="218" creationId="{0035D6FE-7FA2-4D67-8767-6F7E98AB1602}"/>
          </ac:spMkLst>
        </pc:spChg>
        <pc:spChg chg="add del">
          <ac:chgData name="Ioana Vasiliu (2017455)" userId="S::2017455@student.uwtsd.ac.uk::01b38e56-b3ff-459e-ad89-2ed3d22187d8" providerId="AD" clId="Web-{B3816D94-CFC4-44DF-E84A-2DCF85AB6B23}" dt="2022-06-25T23:20:30.826" v="254"/>
          <ac:spMkLst>
            <pc:docMk/>
            <pc:sldMk cId="867969147" sldId="258"/>
            <ac:spMk id="219" creationId="{0381C401-8AFE-4396-B195-C21EA1C7FB55}"/>
          </ac:spMkLst>
        </pc:spChg>
        <pc:spChg chg="add del">
          <ac:chgData name="Ioana Vasiliu (2017455)" userId="S::2017455@student.uwtsd.ac.uk::01b38e56-b3ff-459e-ad89-2ed3d22187d8" providerId="AD" clId="Web-{B3816D94-CFC4-44DF-E84A-2DCF85AB6B23}" dt="2022-06-25T23:20:30.826" v="254"/>
          <ac:spMkLst>
            <pc:docMk/>
            <pc:sldMk cId="867969147" sldId="258"/>
            <ac:spMk id="220" creationId="{983FDFBA-9B29-F60F-8B37-A456E8F5398A}"/>
          </ac:spMkLst>
        </pc:spChg>
        <pc:spChg chg="add del">
          <ac:chgData name="Ioana Vasiliu (2017455)" userId="S::2017455@student.uwtsd.ac.uk::01b38e56-b3ff-459e-ad89-2ed3d22187d8" providerId="AD" clId="Web-{B3816D94-CFC4-44DF-E84A-2DCF85AB6B23}" dt="2022-06-25T23:20:45.576" v="256"/>
          <ac:spMkLst>
            <pc:docMk/>
            <pc:sldMk cId="867969147" sldId="258"/>
            <ac:spMk id="225" creationId="{D7A453D2-15D8-4403-815F-291FA16340D9}"/>
          </ac:spMkLst>
        </pc:spChg>
        <pc:spChg chg="add del">
          <ac:chgData name="Ioana Vasiliu (2017455)" userId="S::2017455@student.uwtsd.ac.uk::01b38e56-b3ff-459e-ad89-2ed3d22187d8" providerId="AD" clId="Web-{B3816D94-CFC4-44DF-E84A-2DCF85AB6B23}" dt="2022-06-25T23:20:45.576" v="256"/>
          <ac:spMkLst>
            <pc:docMk/>
            <pc:sldMk cId="867969147" sldId="258"/>
            <ac:spMk id="226" creationId="{8161EA6B-09CA-445B-AB0D-8DF76FA92DEF}"/>
          </ac:spMkLst>
        </pc:spChg>
        <pc:spChg chg="add del">
          <ac:chgData name="Ioana Vasiliu (2017455)" userId="S::2017455@student.uwtsd.ac.uk::01b38e56-b3ff-459e-ad89-2ed3d22187d8" providerId="AD" clId="Web-{B3816D94-CFC4-44DF-E84A-2DCF85AB6B23}" dt="2022-06-25T23:20:45.576" v="256"/>
          <ac:spMkLst>
            <pc:docMk/>
            <pc:sldMk cId="867969147" sldId="258"/>
            <ac:spMk id="237" creationId="{B8114C98-A349-4111-A123-E8EAB86ABE30}"/>
          </ac:spMkLst>
        </pc:spChg>
        <pc:spChg chg="add del">
          <ac:chgData name="Ioana Vasiliu (2017455)" userId="S::2017455@student.uwtsd.ac.uk::01b38e56-b3ff-459e-ad89-2ed3d22187d8" providerId="AD" clId="Web-{B3816D94-CFC4-44DF-E84A-2DCF85AB6B23}" dt="2022-06-25T23:20:45.576" v="256"/>
          <ac:spMkLst>
            <pc:docMk/>
            <pc:sldMk cId="867969147" sldId="258"/>
            <ac:spMk id="241" creationId="{E2D3D3F2-ABBB-4453-B1C5-1BEBF7E4DD56}"/>
          </ac:spMkLst>
        </pc:spChg>
        <pc:spChg chg="add del">
          <ac:chgData name="Ioana Vasiliu (2017455)" userId="S::2017455@student.uwtsd.ac.uk::01b38e56-b3ff-459e-ad89-2ed3d22187d8" providerId="AD" clId="Web-{B3816D94-CFC4-44DF-E84A-2DCF85AB6B23}" dt="2022-06-25T23:20:45.576" v="256"/>
          <ac:spMkLst>
            <pc:docMk/>
            <pc:sldMk cId="867969147" sldId="258"/>
            <ac:spMk id="243" creationId="{983FDFBA-9B29-F60F-8B37-A456E8F5398A}"/>
          </ac:spMkLst>
        </pc:spChg>
        <pc:spChg chg="add">
          <ac:chgData name="Ioana Vasiliu (2017455)" userId="S::2017455@student.uwtsd.ac.uk::01b38e56-b3ff-459e-ad89-2ed3d22187d8" providerId="AD" clId="Web-{B3816D94-CFC4-44DF-E84A-2DCF85AB6B23}" dt="2022-06-25T23:20:45.576" v="257"/>
          <ac:spMkLst>
            <pc:docMk/>
            <pc:sldMk cId="867969147" sldId="258"/>
            <ac:spMk id="245" creationId="{C991AD47-9C99-472F-BDAA-21B183F33947}"/>
          </ac:spMkLst>
        </pc:spChg>
        <pc:spChg chg="add">
          <ac:chgData name="Ioana Vasiliu (2017455)" userId="S::2017455@student.uwtsd.ac.uk::01b38e56-b3ff-459e-ad89-2ed3d22187d8" providerId="AD" clId="Web-{B3816D94-CFC4-44DF-E84A-2DCF85AB6B23}" dt="2022-06-25T23:20:45.576" v="257"/>
          <ac:spMkLst>
            <pc:docMk/>
            <pc:sldMk cId="867969147" sldId="258"/>
            <ac:spMk id="246" creationId="{9E706731-3860-4E73-9335-A870F6741F0B}"/>
          </ac:spMkLst>
        </pc:spChg>
        <pc:spChg chg="add">
          <ac:chgData name="Ioana Vasiliu (2017455)" userId="S::2017455@student.uwtsd.ac.uk::01b38e56-b3ff-459e-ad89-2ed3d22187d8" providerId="AD" clId="Web-{B3816D94-CFC4-44DF-E84A-2DCF85AB6B23}" dt="2022-06-25T23:20:45.576" v="257"/>
          <ac:spMkLst>
            <pc:docMk/>
            <pc:sldMk cId="867969147" sldId="258"/>
            <ac:spMk id="247" creationId="{CD2ED21F-DC95-4AD1-8327-D561F5FCA3A6}"/>
          </ac:spMkLst>
        </pc:spChg>
        <pc:spChg chg="add">
          <ac:chgData name="Ioana Vasiliu (2017455)" userId="S::2017455@student.uwtsd.ac.uk::01b38e56-b3ff-459e-ad89-2ed3d22187d8" providerId="AD" clId="Web-{B3816D94-CFC4-44DF-E84A-2DCF85AB6B23}" dt="2022-06-25T23:20:45.576" v="257"/>
          <ac:spMkLst>
            <pc:docMk/>
            <pc:sldMk cId="867969147" sldId="258"/>
            <ac:spMk id="248" creationId="{983FDFBA-9B29-F60F-8B37-A456E8F5398A}"/>
          </ac:spMkLst>
        </pc:spChg>
        <pc:grpChg chg="add del">
          <ac:chgData name="Ioana Vasiliu (2017455)" userId="S::2017455@student.uwtsd.ac.uk::01b38e56-b3ff-459e-ad89-2ed3d22187d8" providerId="AD" clId="Web-{B3816D94-CFC4-44DF-E84A-2DCF85AB6B23}" dt="2022-06-25T23:20:30.826" v="254"/>
          <ac:grpSpMkLst>
            <pc:docMk/>
            <pc:sldMk cId="867969147" sldId="258"/>
            <ac:grpSpMk id="215" creationId="{B63C2D82-D4FA-4A37-BB01-1E7B21E4FF20}"/>
          </ac:grpSpMkLst>
        </pc:grpChg>
        <pc:grpChg chg="add del">
          <ac:chgData name="Ioana Vasiliu (2017455)" userId="S::2017455@student.uwtsd.ac.uk::01b38e56-b3ff-459e-ad89-2ed3d22187d8" providerId="AD" clId="Web-{B3816D94-CFC4-44DF-E84A-2DCF85AB6B23}" dt="2022-06-25T23:20:45.576" v="256"/>
          <ac:grpSpMkLst>
            <pc:docMk/>
            <pc:sldMk cId="867969147" sldId="258"/>
            <ac:grpSpMk id="227" creationId="{7F85096F-E650-46D6-834C-4054E377021E}"/>
          </ac:grpSpMkLst>
        </pc:grpChg>
        <pc:grpChg chg="add del">
          <ac:chgData name="Ioana Vasiliu (2017455)" userId="S::2017455@student.uwtsd.ac.uk::01b38e56-b3ff-459e-ad89-2ed3d22187d8" providerId="AD" clId="Web-{B3816D94-CFC4-44DF-E84A-2DCF85AB6B23}" dt="2022-06-25T23:20:45.576" v="256"/>
          <ac:grpSpMkLst>
            <pc:docMk/>
            <pc:sldMk cId="867969147" sldId="258"/>
            <ac:grpSpMk id="233" creationId="{975C268C-D419-4123-9FAD-0E2B7F9EE795}"/>
          </ac:grpSpMkLst>
        </pc:grpChg>
        <pc:grpChg chg="add del">
          <ac:chgData name="Ioana Vasiliu (2017455)" userId="S::2017455@student.uwtsd.ac.uk::01b38e56-b3ff-459e-ad89-2ed3d22187d8" providerId="AD" clId="Web-{B3816D94-CFC4-44DF-E84A-2DCF85AB6B23}" dt="2022-06-25T23:20:45.576" v="256"/>
          <ac:grpSpMkLst>
            <pc:docMk/>
            <pc:sldMk cId="867969147" sldId="258"/>
            <ac:grpSpMk id="238" creationId="{670FB431-AE18-414D-92F4-1D12D1991152}"/>
          </ac:grpSpMkLst>
        </pc:grpChg>
        <pc:grpChg chg="add del">
          <ac:chgData name="Ioana Vasiliu (2017455)" userId="S::2017455@student.uwtsd.ac.uk::01b38e56-b3ff-459e-ad89-2ed3d22187d8" providerId="AD" clId="Web-{B3816D94-CFC4-44DF-E84A-2DCF85AB6B23}" dt="2022-06-25T23:20:45.576" v="256"/>
          <ac:grpSpMkLst>
            <pc:docMk/>
            <pc:sldMk cId="867969147" sldId="258"/>
            <ac:grpSpMk id="242" creationId="{8214E4A5-A0D2-42C4-8D14-D2A7E495F041}"/>
          </ac:grpSpMkLst>
        </pc:grpChg>
        <pc:graphicFrameChg chg="add del">
          <ac:chgData name="Ioana Vasiliu (2017455)" userId="S::2017455@student.uwtsd.ac.uk::01b38e56-b3ff-459e-ad89-2ed3d22187d8" providerId="AD" clId="Web-{B3816D94-CFC4-44DF-E84A-2DCF85AB6B23}" dt="2022-06-25T23:18:44.256" v="244"/>
          <ac:graphicFrameMkLst>
            <pc:docMk/>
            <pc:sldMk cId="867969147" sldId="258"/>
            <ac:graphicFrameMk id="189" creationId="{2EDDD124-7945-5772-E294-D05C8B1B6546}"/>
          </ac:graphicFrameMkLst>
        </pc:graphicFrameChg>
        <pc:graphicFrameChg chg="add del">
          <ac:chgData name="Ioana Vasiliu (2017455)" userId="S::2017455@student.uwtsd.ac.uk::01b38e56-b3ff-459e-ad89-2ed3d22187d8" providerId="AD" clId="Web-{B3816D94-CFC4-44DF-E84A-2DCF85AB6B23}" dt="2022-06-25T23:19:00.679" v="248"/>
          <ac:graphicFrameMkLst>
            <pc:docMk/>
            <pc:sldMk cId="867969147" sldId="258"/>
            <ac:graphicFrameMk id="201" creationId="{D3131B9E-5E8C-87F5-ABAF-02907074D106}"/>
          </ac:graphicFrameMkLst>
        </pc:graphicFrameChg>
        <pc:picChg chg="mod">
          <ac:chgData name="Ioana Vasiliu (2017455)" userId="S::2017455@student.uwtsd.ac.uk::01b38e56-b3ff-459e-ad89-2ed3d22187d8" providerId="AD" clId="Web-{B3816D94-CFC4-44DF-E84A-2DCF85AB6B23}" dt="2022-06-25T23:20:45.576" v="257"/>
          <ac:picMkLst>
            <pc:docMk/>
            <pc:sldMk cId="867969147" sldId="258"/>
            <ac:picMk id="3" creationId="{78A6D760-624F-3542-8331-A0C4E84CC009}"/>
          </ac:picMkLst>
        </pc:picChg>
        <pc:picChg chg="mod ord">
          <ac:chgData name="Ioana Vasiliu (2017455)" userId="S::2017455@student.uwtsd.ac.uk::01b38e56-b3ff-459e-ad89-2ed3d22187d8" providerId="AD" clId="Web-{B3816D94-CFC4-44DF-E84A-2DCF85AB6B23}" dt="2022-06-25T23:20:45.576" v="257"/>
          <ac:picMkLst>
            <pc:docMk/>
            <pc:sldMk cId="867969147" sldId="258"/>
            <ac:picMk id="105" creationId="{1548E0D2-015A-0207-EB60-1EED18782BD2}"/>
          </ac:picMkLst>
        </pc:picChg>
        <pc:picChg chg="mod ord">
          <ac:chgData name="Ioana Vasiliu (2017455)" userId="S::2017455@student.uwtsd.ac.uk::01b38e56-b3ff-459e-ad89-2ed3d22187d8" providerId="AD" clId="Web-{B3816D94-CFC4-44DF-E84A-2DCF85AB6B23}" dt="2022-06-25T23:20:45.576" v="257"/>
          <ac:picMkLst>
            <pc:docMk/>
            <pc:sldMk cId="867969147" sldId="258"/>
            <ac:picMk id="132" creationId="{5B1D6ED6-F71E-51A2-8FA3-479EEFB35519}"/>
          </ac:picMkLst>
        </pc:picChg>
      </pc:sldChg>
      <pc:sldChg chg="addSp delSp modSp mod setBg">
        <pc:chgData name="Ioana Vasiliu (2017455)" userId="S::2017455@student.uwtsd.ac.uk::01b38e56-b3ff-459e-ad89-2ed3d22187d8" providerId="AD" clId="Web-{B3816D94-CFC4-44DF-E84A-2DCF85AB6B23}" dt="2022-06-25T22:45:35.412" v="56"/>
        <pc:sldMkLst>
          <pc:docMk/>
          <pc:sldMk cId="2905318757" sldId="261"/>
        </pc:sldMkLst>
        <pc:spChg chg="add">
          <ac:chgData name="Ioana Vasiliu (2017455)" userId="S::2017455@student.uwtsd.ac.uk::01b38e56-b3ff-459e-ad89-2ed3d22187d8" providerId="AD" clId="Web-{B3816D94-CFC4-44DF-E84A-2DCF85AB6B23}" dt="2022-06-25T22:45:35.412" v="56"/>
          <ac:spMkLst>
            <pc:docMk/>
            <pc:sldMk cId="2905318757" sldId="261"/>
            <ac:spMk id="8" creationId="{AB8C311F-7253-4AED-9701-7FC0708C41C7}"/>
          </ac:spMkLst>
        </pc:spChg>
        <pc:spChg chg="add">
          <ac:chgData name="Ioana Vasiliu (2017455)" userId="S::2017455@student.uwtsd.ac.uk::01b38e56-b3ff-459e-ad89-2ed3d22187d8" providerId="AD" clId="Web-{B3816D94-CFC4-44DF-E84A-2DCF85AB6B23}" dt="2022-06-25T22:45:35.412" v="56"/>
          <ac:spMkLst>
            <pc:docMk/>
            <pc:sldMk cId="2905318757" sldId="261"/>
            <ac:spMk id="10" creationId="{E2384209-CB15-4CDF-9D31-C44FD9A3F20D}"/>
          </ac:spMkLst>
        </pc:spChg>
        <pc:spChg chg="add">
          <ac:chgData name="Ioana Vasiliu (2017455)" userId="S::2017455@student.uwtsd.ac.uk::01b38e56-b3ff-459e-ad89-2ed3d22187d8" providerId="AD" clId="Web-{B3816D94-CFC4-44DF-E84A-2DCF85AB6B23}" dt="2022-06-25T22:45:35.412" v="56"/>
          <ac:spMkLst>
            <pc:docMk/>
            <pc:sldMk cId="2905318757" sldId="261"/>
            <ac:spMk id="12" creationId="{2633B3B5-CC90-43F0-8714-D31D1F3F0209}"/>
          </ac:spMkLst>
        </pc:spChg>
        <pc:spChg chg="add">
          <ac:chgData name="Ioana Vasiliu (2017455)" userId="S::2017455@student.uwtsd.ac.uk::01b38e56-b3ff-459e-ad89-2ed3d22187d8" providerId="AD" clId="Web-{B3816D94-CFC4-44DF-E84A-2DCF85AB6B23}" dt="2022-06-25T22:45:35.412" v="56"/>
          <ac:spMkLst>
            <pc:docMk/>
            <pc:sldMk cId="2905318757" sldId="261"/>
            <ac:spMk id="14" creationId="{A8D57A06-A426-446D-B02C-A2DC6B62E45E}"/>
          </ac:spMkLst>
        </pc:spChg>
        <pc:picChg chg="del">
          <ac:chgData name="Ioana Vasiliu (2017455)" userId="S::2017455@student.uwtsd.ac.uk::01b38e56-b3ff-459e-ad89-2ed3d22187d8" providerId="AD" clId="Web-{B3816D94-CFC4-44DF-E84A-2DCF85AB6B23}" dt="2022-06-25T22:27:51.696" v="1"/>
          <ac:picMkLst>
            <pc:docMk/>
            <pc:sldMk cId="2905318757" sldId="261"/>
            <ac:picMk id="2" creationId="{45778DBA-2808-CCD4-9EB5-8A85D1EC6FA8}"/>
          </ac:picMkLst>
        </pc:picChg>
        <pc:picChg chg="add mod">
          <ac:chgData name="Ioana Vasiliu (2017455)" userId="S::2017455@student.uwtsd.ac.uk::01b38e56-b3ff-459e-ad89-2ed3d22187d8" providerId="AD" clId="Web-{B3816D94-CFC4-44DF-E84A-2DCF85AB6B23}" dt="2022-06-25T22:45:35.412" v="56"/>
          <ac:picMkLst>
            <pc:docMk/>
            <pc:sldMk cId="2905318757" sldId="261"/>
            <ac:picMk id="3" creationId="{F08B31CD-142D-61CA-49B1-087997EAFA6C}"/>
          </ac:picMkLst>
        </pc:picChg>
      </pc:sldChg>
      <pc:sldChg chg="modSp mod setBg">
        <pc:chgData name="Ioana Vasiliu (2017455)" userId="S::2017455@student.uwtsd.ac.uk::01b38e56-b3ff-459e-ad89-2ed3d22187d8" providerId="AD" clId="Web-{B3816D94-CFC4-44DF-E84A-2DCF85AB6B23}" dt="2022-06-25T22:34:34.828" v="40" actId="20577"/>
        <pc:sldMkLst>
          <pc:docMk/>
          <pc:sldMk cId="1473103261" sldId="262"/>
        </pc:sldMkLst>
        <pc:spChg chg="mod">
          <ac:chgData name="Ioana Vasiliu (2017455)" userId="S::2017455@student.uwtsd.ac.uk::01b38e56-b3ff-459e-ad89-2ed3d22187d8" providerId="AD" clId="Web-{B3816D94-CFC4-44DF-E84A-2DCF85AB6B23}" dt="2022-06-25T22:34:34.828" v="40" actId="20577"/>
          <ac:spMkLst>
            <pc:docMk/>
            <pc:sldMk cId="1473103261" sldId="262"/>
            <ac:spMk id="225" creationId="{810A01B8-7AE2-4655-A196-E77EF6A3D51F}"/>
          </ac:spMkLst>
        </pc:spChg>
        <pc:graphicFrameChg chg="modGraphic">
          <ac:chgData name="Ioana Vasiliu (2017455)" userId="S::2017455@student.uwtsd.ac.uk::01b38e56-b3ff-459e-ad89-2ed3d22187d8" providerId="AD" clId="Web-{B3816D94-CFC4-44DF-E84A-2DCF85AB6B23}" dt="2022-06-25T22:32:53.762" v="17"/>
          <ac:graphicFrameMkLst>
            <pc:docMk/>
            <pc:sldMk cId="1473103261" sldId="262"/>
            <ac:graphicFrameMk id="3" creationId="{77390AFB-72DD-5740-2006-83374D01A2E1}"/>
          </ac:graphicFrameMkLst>
        </pc:graphicFrameChg>
        <pc:graphicFrameChg chg="mod">
          <ac:chgData name="Ioana Vasiliu (2017455)" userId="S::2017455@student.uwtsd.ac.uk::01b38e56-b3ff-459e-ad89-2ed3d22187d8" providerId="AD" clId="Web-{B3816D94-CFC4-44DF-E84A-2DCF85AB6B23}" dt="2022-06-25T22:33:11.763" v="21" actId="1076"/>
          <ac:graphicFrameMkLst>
            <pc:docMk/>
            <pc:sldMk cId="1473103261" sldId="262"/>
            <ac:graphicFrameMk id="151" creationId="{D495883A-5327-663C-65A3-A9FD379905DF}"/>
          </ac:graphicFrameMkLst>
        </pc:graphicFrameChg>
        <pc:picChg chg="mod">
          <ac:chgData name="Ioana Vasiliu (2017455)" userId="S::2017455@student.uwtsd.ac.uk::01b38e56-b3ff-459e-ad89-2ed3d22187d8" providerId="AD" clId="Web-{B3816D94-CFC4-44DF-E84A-2DCF85AB6B23}" dt="2022-06-25T22:33:17.435" v="22" actId="1076"/>
          <ac:picMkLst>
            <pc:docMk/>
            <pc:sldMk cId="1473103261" sldId="262"/>
            <ac:picMk id="37" creationId="{EA82A439-A1E2-7BD2-5282-04F29DC3EE5D}"/>
          </ac:picMkLst>
        </pc:picChg>
      </pc:sldChg>
      <pc:sldChg chg="del">
        <pc:chgData name="Ioana Vasiliu (2017455)" userId="S::2017455@student.uwtsd.ac.uk::01b38e56-b3ff-459e-ad89-2ed3d22187d8" providerId="AD" clId="Web-{B3816D94-CFC4-44DF-E84A-2DCF85AB6B23}" dt="2022-06-25T22:27:29.445" v="0"/>
        <pc:sldMkLst>
          <pc:docMk/>
          <pc:sldMk cId="649782623" sldId="263"/>
        </pc:sldMkLst>
      </pc:sldChg>
      <pc:sldChg chg="addSp delSp modSp">
        <pc:chgData name="Ioana Vasiliu (2017455)" userId="S::2017455@student.uwtsd.ac.uk::01b38e56-b3ff-459e-ad89-2ed3d22187d8" providerId="AD" clId="Web-{B3816D94-CFC4-44DF-E84A-2DCF85AB6B23}" dt="2022-06-25T22:36:08.707" v="48" actId="1076"/>
        <pc:sldMkLst>
          <pc:docMk/>
          <pc:sldMk cId="1562047616" sldId="265"/>
        </pc:sldMkLst>
        <pc:spChg chg="mod">
          <ac:chgData name="Ioana Vasiliu (2017455)" userId="S::2017455@student.uwtsd.ac.uk::01b38e56-b3ff-459e-ad89-2ed3d22187d8" providerId="AD" clId="Web-{B3816D94-CFC4-44DF-E84A-2DCF85AB6B23}" dt="2022-06-25T22:36:08.707" v="48" actId="1076"/>
          <ac:spMkLst>
            <pc:docMk/>
            <pc:sldMk cId="1562047616" sldId="265"/>
            <ac:spMk id="2" creationId="{A6FF9514-2802-3A92-379A-C6E47A1A50E1}"/>
          </ac:spMkLst>
        </pc:spChg>
        <pc:spChg chg="del">
          <ac:chgData name="Ioana Vasiliu (2017455)" userId="S::2017455@student.uwtsd.ac.uk::01b38e56-b3ff-459e-ad89-2ed3d22187d8" providerId="AD" clId="Web-{B3816D94-CFC4-44DF-E84A-2DCF85AB6B23}" dt="2022-06-25T22:34:59.736" v="41"/>
          <ac:spMkLst>
            <pc:docMk/>
            <pc:sldMk cId="1562047616" sldId="265"/>
            <ac:spMk id="53" creationId="{B4D3D850-2041-4B7C-AED9-54DA385B14F7}"/>
          </ac:spMkLst>
        </pc:spChg>
        <pc:spChg chg="del">
          <ac:chgData name="Ioana Vasiliu (2017455)" userId="S::2017455@student.uwtsd.ac.uk::01b38e56-b3ff-459e-ad89-2ed3d22187d8" providerId="AD" clId="Web-{B3816D94-CFC4-44DF-E84A-2DCF85AB6B23}" dt="2022-06-25T22:34:59.736" v="41"/>
          <ac:spMkLst>
            <pc:docMk/>
            <pc:sldMk cId="1562047616" sldId="265"/>
            <ac:spMk id="55" creationId="{B497CCB5-5FC2-473C-AFCC-2430CEF1DF71}"/>
          </ac:spMkLst>
        </pc:spChg>
        <pc:spChg chg="del">
          <ac:chgData name="Ioana Vasiliu (2017455)" userId="S::2017455@student.uwtsd.ac.uk::01b38e56-b3ff-459e-ad89-2ed3d22187d8" providerId="AD" clId="Web-{B3816D94-CFC4-44DF-E84A-2DCF85AB6B23}" dt="2022-06-25T22:34:59.736" v="41"/>
          <ac:spMkLst>
            <pc:docMk/>
            <pc:sldMk cId="1562047616" sldId="265"/>
            <ac:spMk id="57" creationId="{599C8C75-BFDF-44E7-A028-EEB5EDD58817}"/>
          </ac:spMkLst>
        </pc:spChg>
        <pc:spChg chg="add">
          <ac:chgData name="Ioana Vasiliu (2017455)" userId="S::2017455@student.uwtsd.ac.uk::01b38e56-b3ff-459e-ad89-2ed3d22187d8" providerId="AD" clId="Web-{B3816D94-CFC4-44DF-E84A-2DCF85AB6B23}" dt="2022-06-25T22:34:59.736" v="41"/>
          <ac:spMkLst>
            <pc:docMk/>
            <pc:sldMk cId="1562047616" sldId="265"/>
            <ac:spMk id="62" creationId="{27BDFED6-6E33-4606-AFE2-886ADB1C018E}"/>
          </ac:spMkLst>
        </pc:spChg>
        <pc:spChg chg="add">
          <ac:chgData name="Ioana Vasiliu (2017455)" userId="S::2017455@student.uwtsd.ac.uk::01b38e56-b3ff-459e-ad89-2ed3d22187d8" providerId="AD" clId="Web-{B3816D94-CFC4-44DF-E84A-2DCF85AB6B23}" dt="2022-06-25T22:34:59.736" v="41"/>
          <ac:spMkLst>
            <pc:docMk/>
            <pc:sldMk cId="1562047616" sldId="265"/>
            <ac:spMk id="64" creationId="{890DEF05-784E-4B61-89E4-04C4ECF4E5A0}"/>
          </ac:spMkLst>
        </pc:spChg>
        <pc:picChg chg="mod">
          <ac:chgData name="Ioana Vasiliu (2017455)" userId="S::2017455@student.uwtsd.ac.uk::01b38e56-b3ff-459e-ad89-2ed3d22187d8" providerId="AD" clId="Web-{B3816D94-CFC4-44DF-E84A-2DCF85AB6B23}" dt="2022-06-25T22:34:59.736" v="41"/>
          <ac:picMkLst>
            <pc:docMk/>
            <pc:sldMk cId="1562047616" sldId="265"/>
            <ac:picMk id="6" creationId="{2325D200-8738-C64D-56B0-C29933BEB209}"/>
          </ac:picMkLst>
        </pc:picChg>
        <pc:picChg chg="mod">
          <ac:chgData name="Ioana Vasiliu (2017455)" userId="S::2017455@student.uwtsd.ac.uk::01b38e56-b3ff-459e-ad89-2ed3d22187d8" providerId="AD" clId="Web-{B3816D94-CFC4-44DF-E84A-2DCF85AB6B23}" dt="2022-06-25T22:34:59.736" v="41"/>
          <ac:picMkLst>
            <pc:docMk/>
            <pc:sldMk cId="1562047616" sldId="265"/>
            <ac:picMk id="10" creationId="{51895A2C-D900-197B-8F53-27922A95F335}"/>
          </ac:picMkLst>
        </pc:picChg>
        <pc:cxnChg chg="add">
          <ac:chgData name="Ioana Vasiliu (2017455)" userId="S::2017455@student.uwtsd.ac.uk::01b38e56-b3ff-459e-ad89-2ed3d22187d8" providerId="AD" clId="Web-{B3816D94-CFC4-44DF-E84A-2DCF85AB6B23}" dt="2022-06-25T22:34:59.736" v="41"/>
          <ac:cxnSpMkLst>
            <pc:docMk/>
            <pc:sldMk cId="1562047616" sldId="265"/>
            <ac:cxnSpMk id="66" creationId="{C41BAEC7-F7B0-4224-8B18-8F74B7D87F0B}"/>
          </ac:cxnSpMkLst>
        </pc:cxnChg>
      </pc:sldChg>
      <pc:sldChg chg="addSp delSp modSp new mod ord setBg setClrOvrMap">
        <pc:chgData name="Ioana Vasiliu (2017455)" userId="S::2017455@student.uwtsd.ac.uk::01b38e56-b3ff-459e-ad89-2ed3d22187d8" providerId="AD" clId="Web-{B3816D94-CFC4-44DF-E84A-2DCF85AB6B23}" dt="2022-06-25T22:53:50.187" v="142"/>
        <pc:sldMkLst>
          <pc:docMk/>
          <pc:sldMk cId="339898556" sldId="266"/>
        </pc:sldMkLst>
        <pc:spChg chg="mod">
          <ac:chgData name="Ioana Vasiliu (2017455)" userId="S::2017455@student.uwtsd.ac.uk::01b38e56-b3ff-459e-ad89-2ed3d22187d8" providerId="AD" clId="Web-{B3816D94-CFC4-44DF-E84A-2DCF85AB6B23}" dt="2022-06-25T22:53:50.187" v="141"/>
          <ac:spMkLst>
            <pc:docMk/>
            <pc:sldMk cId="339898556" sldId="266"/>
            <ac:spMk id="2" creationId="{BA613117-7577-1898-2457-C91661298AD5}"/>
          </ac:spMkLst>
        </pc:spChg>
        <pc:spChg chg="mod">
          <ac:chgData name="Ioana Vasiliu (2017455)" userId="S::2017455@student.uwtsd.ac.uk::01b38e56-b3ff-459e-ad89-2ed3d22187d8" providerId="AD" clId="Web-{B3816D94-CFC4-44DF-E84A-2DCF85AB6B23}" dt="2022-06-25T22:53:50.187" v="142"/>
          <ac:spMkLst>
            <pc:docMk/>
            <pc:sldMk cId="339898556" sldId="266"/>
            <ac:spMk id="3" creationId="{07D0D7FF-19E7-30B1-C43A-5C1F63CC7A8A}"/>
          </ac:spMkLst>
        </pc:spChg>
        <pc:spChg chg="add del">
          <ac:chgData name="Ioana Vasiliu (2017455)" userId="S::2017455@student.uwtsd.ac.uk::01b38e56-b3ff-459e-ad89-2ed3d22187d8" providerId="AD" clId="Web-{B3816D94-CFC4-44DF-E84A-2DCF85AB6B23}" dt="2022-06-25T22:51:04.956" v="121"/>
          <ac:spMkLst>
            <pc:docMk/>
            <pc:sldMk cId="339898556" sldId="266"/>
            <ac:spMk id="8" creationId="{76EFD3D9-44F0-4267-BCC1-1613E79D8274}"/>
          </ac:spMkLst>
        </pc:spChg>
        <pc:spChg chg="add del">
          <ac:chgData name="Ioana Vasiliu (2017455)" userId="S::2017455@student.uwtsd.ac.uk::01b38e56-b3ff-459e-ad89-2ed3d22187d8" providerId="AD" clId="Web-{B3816D94-CFC4-44DF-E84A-2DCF85AB6B23}" dt="2022-06-25T22:51:04.956" v="121"/>
          <ac:spMkLst>
            <pc:docMk/>
            <pc:sldMk cId="339898556" sldId="266"/>
            <ac:spMk id="10" creationId="{A779A851-95D6-41AF-937A-B0E4B7F6FA8D}"/>
          </ac:spMkLst>
        </pc:spChg>
        <pc:spChg chg="add del">
          <ac:chgData name="Ioana Vasiliu (2017455)" userId="S::2017455@student.uwtsd.ac.uk::01b38e56-b3ff-459e-ad89-2ed3d22187d8" providerId="AD" clId="Web-{B3816D94-CFC4-44DF-E84A-2DCF85AB6B23}" dt="2022-06-25T22:51:04.956" v="121"/>
          <ac:spMkLst>
            <pc:docMk/>
            <pc:sldMk cId="339898556" sldId="266"/>
            <ac:spMk id="12" creationId="{953FB2E7-B6CB-429C-81EB-D9516D6D5C8D}"/>
          </ac:spMkLst>
        </pc:spChg>
        <pc:spChg chg="add del">
          <ac:chgData name="Ioana Vasiliu (2017455)" userId="S::2017455@student.uwtsd.ac.uk::01b38e56-b3ff-459e-ad89-2ed3d22187d8" providerId="AD" clId="Web-{B3816D94-CFC4-44DF-E84A-2DCF85AB6B23}" dt="2022-06-25T22:51:04.956" v="121"/>
          <ac:spMkLst>
            <pc:docMk/>
            <pc:sldMk cId="339898556" sldId="266"/>
            <ac:spMk id="14" creationId="{2EC40DB1-B719-4A13-9A4D-0966B4B27866}"/>
          </ac:spMkLst>
        </pc:spChg>
        <pc:spChg chg="add del">
          <ac:chgData name="Ioana Vasiliu (2017455)" userId="S::2017455@student.uwtsd.ac.uk::01b38e56-b3ff-459e-ad89-2ed3d22187d8" providerId="AD" clId="Web-{B3816D94-CFC4-44DF-E84A-2DCF85AB6B23}" dt="2022-06-25T22:51:04.956" v="121"/>
          <ac:spMkLst>
            <pc:docMk/>
            <pc:sldMk cId="339898556" sldId="266"/>
            <ac:spMk id="16" creationId="{82211336-CFF3-412D-868A-6679C1004C45}"/>
          </ac:spMkLst>
        </pc:spChg>
        <pc:spChg chg="add del">
          <ac:chgData name="Ioana Vasiliu (2017455)" userId="S::2017455@student.uwtsd.ac.uk::01b38e56-b3ff-459e-ad89-2ed3d22187d8" providerId="AD" clId="Web-{B3816D94-CFC4-44DF-E84A-2DCF85AB6B23}" dt="2022-06-25T22:51:08.519" v="123"/>
          <ac:spMkLst>
            <pc:docMk/>
            <pc:sldMk cId="339898556" sldId="266"/>
            <ac:spMk id="19" creationId="{327D73B4-9F5C-4A64-A179-51B9500CB8B5}"/>
          </ac:spMkLst>
        </pc:spChg>
        <pc:spChg chg="add del">
          <ac:chgData name="Ioana Vasiliu (2017455)" userId="S::2017455@student.uwtsd.ac.uk::01b38e56-b3ff-459e-ad89-2ed3d22187d8" providerId="AD" clId="Web-{B3816D94-CFC4-44DF-E84A-2DCF85AB6B23}" dt="2022-06-25T22:51:08.519" v="123"/>
          <ac:spMkLst>
            <pc:docMk/>
            <pc:sldMk cId="339898556" sldId="266"/>
            <ac:spMk id="20" creationId="{C1F06963-6374-4B48-844F-071A9BAAAE02}"/>
          </ac:spMkLst>
        </pc:spChg>
        <pc:spChg chg="add del">
          <ac:chgData name="Ioana Vasiliu (2017455)" userId="S::2017455@student.uwtsd.ac.uk::01b38e56-b3ff-459e-ad89-2ed3d22187d8" providerId="AD" clId="Web-{B3816D94-CFC4-44DF-E84A-2DCF85AB6B23}" dt="2022-06-25T22:51:08.519" v="123"/>
          <ac:spMkLst>
            <pc:docMk/>
            <pc:sldMk cId="339898556" sldId="266"/>
            <ac:spMk id="21" creationId="{6CB927A4-E432-4310-9CD5-E89FF5063179}"/>
          </ac:spMkLst>
        </pc:spChg>
        <pc:spChg chg="add del">
          <ac:chgData name="Ioana Vasiliu (2017455)" userId="S::2017455@student.uwtsd.ac.uk::01b38e56-b3ff-459e-ad89-2ed3d22187d8" providerId="AD" clId="Web-{B3816D94-CFC4-44DF-E84A-2DCF85AB6B23}" dt="2022-06-25T22:51:08.519" v="123"/>
          <ac:spMkLst>
            <pc:docMk/>
            <pc:sldMk cId="339898556" sldId="266"/>
            <ac:spMk id="22" creationId="{1453BF6C-B012-48B7-B4E8-6D7AC7C27D02}"/>
          </ac:spMkLst>
        </pc:spChg>
        <pc:spChg chg="add del">
          <ac:chgData name="Ioana Vasiliu (2017455)" userId="S::2017455@student.uwtsd.ac.uk::01b38e56-b3ff-459e-ad89-2ed3d22187d8" providerId="AD" clId="Web-{B3816D94-CFC4-44DF-E84A-2DCF85AB6B23}" dt="2022-06-25T22:51:08.519" v="123"/>
          <ac:spMkLst>
            <pc:docMk/>
            <pc:sldMk cId="339898556" sldId="266"/>
            <ac:spMk id="23" creationId="{E3020543-B24B-4EC4-8FFC-8DD88EEA91A8}"/>
          </ac:spMkLst>
        </pc:spChg>
        <pc:spChg chg="add del">
          <ac:chgData name="Ioana Vasiliu (2017455)" userId="S::2017455@student.uwtsd.ac.uk::01b38e56-b3ff-459e-ad89-2ed3d22187d8" providerId="AD" clId="Web-{B3816D94-CFC4-44DF-E84A-2DCF85AB6B23}" dt="2022-06-25T22:51:22.613" v="125"/>
          <ac:spMkLst>
            <pc:docMk/>
            <pc:sldMk cId="339898556" sldId="266"/>
            <ac:spMk id="25" creationId="{AD72D4D1-076F-49D3-9889-EFC4F6D7CA66}"/>
          </ac:spMkLst>
        </pc:spChg>
        <pc:spChg chg="add del">
          <ac:chgData name="Ioana Vasiliu (2017455)" userId="S::2017455@student.uwtsd.ac.uk::01b38e56-b3ff-459e-ad89-2ed3d22187d8" providerId="AD" clId="Web-{B3816D94-CFC4-44DF-E84A-2DCF85AB6B23}" dt="2022-06-25T22:51:38.676" v="127"/>
          <ac:spMkLst>
            <pc:docMk/>
            <pc:sldMk cId="339898556" sldId="266"/>
            <ac:spMk id="28" creationId="{D8D7C0D3-896F-4BBB-A220-33D724ED0CCE}"/>
          </ac:spMkLst>
        </pc:spChg>
        <pc:spChg chg="add del">
          <ac:chgData name="Ioana Vasiliu (2017455)" userId="S::2017455@student.uwtsd.ac.uk::01b38e56-b3ff-459e-ad89-2ed3d22187d8" providerId="AD" clId="Web-{B3816D94-CFC4-44DF-E84A-2DCF85AB6B23}" dt="2022-06-25T22:51:38.676" v="127"/>
          <ac:spMkLst>
            <pc:docMk/>
            <pc:sldMk cId="339898556" sldId="266"/>
            <ac:spMk id="29" creationId="{2AA3A18B-202B-4C39-BC9E-ED4D6E98D8C5}"/>
          </ac:spMkLst>
        </pc:spChg>
        <pc:spChg chg="add del">
          <ac:chgData name="Ioana Vasiliu (2017455)" userId="S::2017455@student.uwtsd.ac.uk::01b38e56-b3ff-459e-ad89-2ed3d22187d8" providerId="AD" clId="Web-{B3816D94-CFC4-44DF-E84A-2DCF85AB6B23}" dt="2022-06-25T22:51:38.676" v="127"/>
          <ac:spMkLst>
            <pc:docMk/>
            <pc:sldMk cId="339898556" sldId="266"/>
            <ac:spMk id="30" creationId="{AC94672E-068C-4CF1-8438-22EA8E7C652E}"/>
          </ac:spMkLst>
        </pc:spChg>
        <pc:spChg chg="add del">
          <ac:chgData name="Ioana Vasiliu (2017455)" userId="S::2017455@student.uwtsd.ac.uk::01b38e56-b3ff-459e-ad89-2ed3d22187d8" providerId="AD" clId="Web-{B3816D94-CFC4-44DF-E84A-2DCF85AB6B23}" dt="2022-06-25T22:51:38.676" v="127"/>
          <ac:spMkLst>
            <pc:docMk/>
            <pc:sldMk cId="339898556" sldId="266"/>
            <ac:spMk id="31" creationId="{3B48638D-7038-4CAA-88F7-1E3494C4DD11}"/>
          </ac:spMkLst>
        </pc:spChg>
        <pc:spChg chg="add del">
          <ac:chgData name="Ioana Vasiliu (2017455)" userId="S::2017455@student.uwtsd.ac.uk::01b38e56-b3ff-459e-ad89-2ed3d22187d8" providerId="AD" clId="Web-{B3816D94-CFC4-44DF-E84A-2DCF85AB6B23}" dt="2022-06-25T22:51:38.676" v="127"/>
          <ac:spMkLst>
            <pc:docMk/>
            <pc:sldMk cId="339898556" sldId="266"/>
            <ac:spMk id="32" creationId="{7BA74AD2-45D9-4D21-A436-71C6744C16AD}"/>
          </ac:spMkLst>
        </pc:spChg>
        <pc:spChg chg="add del">
          <ac:chgData name="Ioana Vasiliu (2017455)" userId="S::2017455@student.uwtsd.ac.uk::01b38e56-b3ff-459e-ad89-2ed3d22187d8" providerId="AD" clId="Web-{B3816D94-CFC4-44DF-E84A-2DCF85AB6B23}" dt="2022-06-25T22:51:47.136" v="129"/>
          <ac:spMkLst>
            <pc:docMk/>
            <pc:sldMk cId="339898556" sldId="266"/>
            <ac:spMk id="35" creationId="{5112AC23-F046-4DC5-9B92-07CA6CC7C580}"/>
          </ac:spMkLst>
        </pc:spChg>
        <pc:spChg chg="add del">
          <ac:chgData name="Ioana Vasiliu (2017455)" userId="S::2017455@student.uwtsd.ac.uk::01b38e56-b3ff-459e-ad89-2ed3d22187d8" providerId="AD" clId="Web-{B3816D94-CFC4-44DF-E84A-2DCF85AB6B23}" dt="2022-06-25T22:51:47.136" v="129"/>
          <ac:spMkLst>
            <pc:docMk/>
            <pc:sldMk cId="339898556" sldId="266"/>
            <ac:spMk id="36" creationId="{C8D9C5DD-B8B3-46A0-8FBC-EE462F96C4E5}"/>
          </ac:spMkLst>
        </pc:spChg>
        <pc:spChg chg="add del">
          <ac:chgData name="Ioana Vasiliu (2017455)" userId="S::2017455@student.uwtsd.ac.uk::01b38e56-b3ff-459e-ad89-2ed3d22187d8" providerId="AD" clId="Web-{B3816D94-CFC4-44DF-E84A-2DCF85AB6B23}" dt="2022-06-25T22:51:47.136" v="129"/>
          <ac:spMkLst>
            <pc:docMk/>
            <pc:sldMk cId="339898556" sldId="266"/>
            <ac:spMk id="37" creationId="{175AAFE7-143D-45AC-B616-09521E0F5597}"/>
          </ac:spMkLst>
        </pc:spChg>
        <pc:spChg chg="add del">
          <ac:chgData name="Ioana Vasiliu (2017455)" userId="S::2017455@student.uwtsd.ac.uk::01b38e56-b3ff-459e-ad89-2ed3d22187d8" providerId="AD" clId="Web-{B3816D94-CFC4-44DF-E84A-2DCF85AB6B23}" dt="2022-06-25T22:51:47.136" v="129"/>
          <ac:spMkLst>
            <pc:docMk/>
            <pc:sldMk cId="339898556" sldId="266"/>
            <ac:spMk id="38" creationId="{0BA5DB72-E109-4D37-B6DD-C328D539705B}"/>
          </ac:spMkLst>
        </pc:spChg>
        <pc:spChg chg="add del">
          <ac:chgData name="Ioana Vasiliu (2017455)" userId="S::2017455@student.uwtsd.ac.uk::01b38e56-b3ff-459e-ad89-2ed3d22187d8" providerId="AD" clId="Web-{B3816D94-CFC4-44DF-E84A-2DCF85AB6B23}" dt="2022-06-25T22:51:47.136" v="129"/>
          <ac:spMkLst>
            <pc:docMk/>
            <pc:sldMk cId="339898556" sldId="266"/>
            <ac:spMk id="44" creationId="{EB2D1A1F-B200-4444-AE01-EFC97AF7B51F}"/>
          </ac:spMkLst>
        </pc:spChg>
        <pc:spChg chg="add del">
          <ac:chgData name="Ioana Vasiliu (2017455)" userId="S::2017455@student.uwtsd.ac.uk::01b38e56-b3ff-459e-ad89-2ed3d22187d8" providerId="AD" clId="Web-{B3816D94-CFC4-44DF-E84A-2DCF85AB6B23}" dt="2022-06-25T22:53:50.187" v="142"/>
          <ac:spMkLst>
            <pc:docMk/>
            <pc:sldMk cId="339898556" sldId="266"/>
            <ac:spMk id="52" creationId="{76EFD3D9-44F0-4267-BCC1-1613E79D8274}"/>
          </ac:spMkLst>
        </pc:spChg>
        <pc:spChg chg="add del">
          <ac:chgData name="Ioana Vasiliu (2017455)" userId="S::2017455@student.uwtsd.ac.uk::01b38e56-b3ff-459e-ad89-2ed3d22187d8" providerId="AD" clId="Web-{B3816D94-CFC4-44DF-E84A-2DCF85AB6B23}" dt="2022-06-25T22:53:50.187" v="142"/>
          <ac:spMkLst>
            <pc:docMk/>
            <pc:sldMk cId="339898556" sldId="266"/>
            <ac:spMk id="53" creationId="{A779A851-95D6-41AF-937A-B0E4B7F6FA8D}"/>
          </ac:spMkLst>
        </pc:spChg>
        <pc:spChg chg="add del">
          <ac:chgData name="Ioana Vasiliu (2017455)" userId="S::2017455@student.uwtsd.ac.uk::01b38e56-b3ff-459e-ad89-2ed3d22187d8" providerId="AD" clId="Web-{B3816D94-CFC4-44DF-E84A-2DCF85AB6B23}" dt="2022-06-25T22:53:50.187" v="142"/>
          <ac:spMkLst>
            <pc:docMk/>
            <pc:sldMk cId="339898556" sldId="266"/>
            <ac:spMk id="54" creationId="{953FB2E7-B6CB-429C-81EB-D9516D6D5C8D}"/>
          </ac:spMkLst>
        </pc:spChg>
        <pc:spChg chg="add del">
          <ac:chgData name="Ioana Vasiliu (2017455)" userId="S::2017455@student.uwtsd.ac.uk::01b38e56-b3ff-459e-ad89-2ed3d22187d8" providerId="AD" clId="Web-{B3816D94-CFC4-44DF-E84A-2DCF85AB6B23}" dt="2022-06-25T22:53:50.187" v="142"/>
          <ac:spMkLst>
            <pc:docMk/>
            <pc:sldMk cId="339898556" sldId="266"/>
            <ac:spMk id="55" creationId="{2EC40DB1-B719-4A13-9A4D-0966B4B27866}"/>
          </ac:spMkLst>
        </pc:spChg>
        <pc:spChg chg="add del">
          <ac:chgData name="Ioana Vasiliu (2017455)" userId="S::2017455@student.uwtsd.ac.uk::01b38e56-b3ff-459e-ad89-2ed3d22187d8" providerId="AD" clId="Web-{B3816D94-CFC4-44DF-E84A-2DCF85AB6B23}" dt="2022-06-25T22:53:50.187" v="142"/>
          <ac:spMkLst>
            <pc:docMk/>
            <pc:sldMk cId="339898556" sldId="266"/>
            <ac:spMk id="56" creationId="{82211336-CFF3-412D-868A-6679C1004C45}"/>
          </ac:spMkLst>
        </pc:spChg>
        <pc:spChg chg="add del">
          <ac:chgData name="Ioana Vasiliu (2017455)" userId="S::2017455@student.uwtsd.ac.uk::01b38e56-b3ff-459e-ad89-2ed3d22187d8" providerId="AD" clId="Web-{B3816D94-CFC4-44DF-E84A-2DCF85AB6B23}" dt="2022-06-25T22:53:36.890" v="139"/>
          <ac:spMkLst>
            <pc:docMk/>
            <pc:sldMk cId="339898556" sldId="266"/>
            <ac:spMk id="61" creationId="{A7AE9375-4664-4DB2-922D-2782A6E439AC}"/>
          </ac:spMkLst>
        </pc:spChg>
        <pc:spChg chg="add del">
          <ac:chgData name="Ioana Vasiliu (2017455)" userId="S::2017455@student.uwtsd.ac.uk::01b38e56-b3ff-459e-ad89-2ed3d22187d8" providerId="AD" clId="Web-{B3816D94-CFC4-44DF-E84A-2DCF85AB6B23}" dt="2022-06-25T22:53:36.890" v="139"/>
          <ac:spMkLst>
            <pc:docMk/>
            <pc:sldMk cId="339898556" sldId="266"/>
            <ac:spMk id="63" creationId="{C2C57604-0CFD-4023-B9BD-107166A25317}"/>
          </ac:spMkLst>
        </pc:spChg>
        <pc:spChg chg="add">
          <ac:chgData name="Ioana Vasiliu (2017455)" userId="S::2017455@student.uwtsd.ac.uk::01b38e56-b3ff-459e-ad89-2ed3d22187d8" providerId="AD" clId="Web-{B3816D94-CFC4-44DF-E84A-2DCF85AB6B23}" dt="2022-06-25T22:53:50.187" v="142"/>
          <ac:spMkLst>
            <pc:docMk/>
            <pc:sldMk cId="339898556" sldId="266"/>
            <ac:spMk id="65" creationId="{953FB2E7-B6CB-429C-81EB-D9516D6D5C8D}"/>
          </ac:spMkLst>
        </pc:spChg>
        <pc:spChg chg="add del">
          <ac:chgData name="Ioana Vasiliu (2017455)" userId="S::2017455@student.uwtsd.ac.uk::01b38e56-b3ff-459e-ad89-2ed3d22187d8" providerId="AD" clId="Web-{B3816D94-CFC4-44DF-E84A-2DCF85AB6B23}" dt="2022-06-25T22:53:50.187" v="141"/>
          <ac:spMkLst>
            <pc:docMk/>
            <pc:sldMk cId="339898556" sldId="266"/>
            <ac:spMk id="66" creationId="{5FEF463D-EE6B-46FF-B7C7-74B09A96C8AB}"/>
          </ac:spMkLst>
        </pc:spChg>
        <pc:spChg chg="add del">
          <ac:chgData name="Ioana Vasiliu (2017455)" userId="S::2017455@student.uwtsd.ac.uk::01b38e56-b3ff-459e-ad89-2ed3d22187d8" providerId="AD" clId="Web-{B3816D94-CFC4-44DF-E84A-2DCF85AB6B23}" dt="2022-06-25T22:53:50.187" v="141"/>
          <ac:spMkLst>
            <pc:docMk/>
            <pc:sldMk cId="339898556" sldId="266"/>
            <ac:spMk id="67" creationId="{30B5ED20-499B-41E7-95BE-8BBD3131456F}"/>
          </ac:spMkLst>
        </pc:spChg>
        <pc:spChg chg="add del">
          <ac:chgData name="Ioana Vasiliu (2017455)" userId="S::2017455@student.uwtsd.ac.uk::01b38e56-b3ff-459e-ad89-2ed3d22187d8" providerId="AD" clId="Web-{B3816D94-CFC4-44DF-E84A-2DCF85AB6B23}" dt="2022-06-25T22:53:50.187" v="141"/>
          <ac:spMkLst>
            <pc:docMk/>
            <pc:sldMk cId="339898556" sldId="266"/>
            <ac:spMk id="69" creationId="{35A51D22-76EA-4C70-B5C9-ED3946924CB7}"/>
          </ac:spMkLst>
        </pc:spChg>
        <pc:spChg chg="add">
          <ac:chgData name="Ioana Vasiliu (2017455)" userId="S::2017455@student.uwtsd.ac.uk::01b38e56-b3ff-459e-ad89-2ed3d22187d8" providerId="AD" clId="Web-{B3816D94-CFC4-44DF-E84A-2DCF85AB6B23}" dt="2022-06-25T22:53:50.187" v="142"/>
          <ac:spMkLst>
            <pc:docMk/>
            <pc:sldMk cId="339898556" sldId="266"/>
            <ac:spMk id="71" creationId="{76EFD3D9-44F0-4267-BCC1-1613E79D8274}"/>
          </ac:spMkLst>
        </pc:spChg>
        <pc:spChg chg="add">
          <ac:chgData name="Ioana Vasiliu (2017455)" userId="S::2017455@student.uwtsd.ac.uk::01b38e56-b3ff-459e-ad89-2ed3d22187d8" providerId="AD" clId="Web-{B3816D94-CFC4-44DF-E84A-2DCF85AB6B23}" dt="2022-06-25T22:53:50.187" v="142"/>
          <ac:spMkLst>
            <pc:docMk/>
            <pc:sldMk cId="339898556" sldId="266"/>
            <ac:spMk id="72" creationId="{A779A851-95D6-41AF-937A-B0E4B7F6FA8D}"/>
          </ac:spMkLst>
        </pc:spChg>
        <pc:spChg chg="add">
          <ac:chgData name="Ioana Vasiliu (2017455)" userId="S::2017455@student.uwtsd.ac.uk::01b38e56-b3ff-459e-ad89-2ed3d22187d8" providerId="AD" clId="Web-{B3816D94-CFC4-44DF-E84A-2DCF85AB6B23}" dt="2022-06-25T22:53:50.187" v="142"/>
          <ac:spMkLst>
            <pc:docMk/>
            <pc:sldMk cId="339898556" sldId="266"/>
            <ac:spMk id="73" creationId="{2EC40DB1-B719-4A13-9A4D-0966B4B27866}"/>
          </ac:spMkLst>
        </pc:spChg>
        <pc:spChg chg="add">
          <ac:chgData name="Ioana Vasiliu (2017455)" userId="S::2017455@student.uwtsd.ac.uk::01b38e56-b3ff-459e-ad89-2ed3d22187d8" providerId="AD" clId="Web-{B3816D94-CFC4-44DF-E84A-2DCF85AB6B23}" dt="2022-06-25T22:53:50.187" v="142"/>
          <ac:spMkLst>
            <pc:docMk/>
            <pc:sldMk cId="339898556" sldId="266"/>
            <ac:spMk id="74" creationId="{82211336-CFF3-412D-868A-6679C1004C45}"/>
          </ac:spMkLst>
        </pc:spChg>
        <pc:grpChg chg="add del">
          <ac:chgData name="Ioana Vasiliu (2017455)" userId="S::2017455@student.uwtsd.ac.uk::01b38e56-b3ff-459e-ad89-2ed3d22187d8" providerId="AD" clId="Web-{B3816D94-CFC4-44DF-E84A-2DCF85AB6B23}" dt="2022-06-25T22:51:47.136" v="129"/>
          <ac:grpSpMkLst>
            <pc:docMk/>
            <pc:sldMk cId="339898556" sldId="266"/>
            <ac:grpSpMk id="24" creationId="{70E4CB9D-2256-4786-8DDF-ADFBF3533745}"/>
          </ac:grpSpMkLst>
        </pc:grpChg>
        <pc:grpChg chg="add del">
          <ac:chgData name="Ioana Vasiliu (2017455)" userId="S::2017455@student.uwtsd.ac.uk::01b38e56-b3ff-459e-ad89-2ed3d22187d8" providerId="AD" clId="Web-{B3816D94-CFC4-44DF-E84A-2DCF85AB6B23}" dt="2022-06-25T22:51:47.136" v="129"/>
          <ac:grpSpMkLst>
            <pc:docMk/>
            <pc:sldMk cId="339898556" sldId="266"/>
            <ac:grpSpMk id="39" creationId="{7C34EE77-74D1-42B4-801B-40B35A68C127}"/>
          </ac:grpSpMkLst>
        </pc:grpChg>
        <pc:grpChg chg="add del">
          <ac:chgData name="Ioana Vasiliu (2017455)" userId="S::2017455@student.uwtsd.ac.uk::01b38e56-b3ff-459e-ad89-2ed3d22187d8" providerId="AD" clId="Web-{B3816D94-CFC4-44DF-E84A-2DCF85AB6B23}" dt="2022-06-25T22:51:47.136" v="129"/>
          <ac:grpSpMkLst>
            <pc:docMk/>
            <pc:sldMk cId="339898556" sldId="266"/>
            <ac:grpSpMk id="48" creationId="{568E6F37-AE05-46BF-A77F-5505926E92C6}"/>
          </ac:grpSpMkLst>
        </pc:grpChg>
        <pc:grpChg chg="add del">
          <ac:chgData name="Ioana Vasiliu (2017455)" userId="S::2017455@student.uwtsd.ac.uk::01b38e56-b3ff-459e-ad89-2ed3d22187d8" providerId="AD" clId="Web-{B3816D94-CFC4-44DF-E84A-2DCF85AB6B23}" dt="2022-06-25T22:53:50.187" v="141"/>
          <ac:grpSpMkLst>
            <pc:docMk/>
            <pc:sldMk cId="339898556" sldId="266"/>
            <ac:grpSpMk id="68" creationId="{11A27B3A-460C-4100-99B5-817F25979F6C}"/>
          </ac:grpSpMkLst>
        </pc:grpChg>
        <pc:cxnChg chg="add del">
          <ac:chgData name="Ioana Vasiliu (2017455)" userId="S::2017455@student.uwtsd.ac.uk::01b38e56-b3ff-459e-ad89-2ed3d22187d8" providerId="AD" clId="Web-{B3816D94-CFC4-44DF-E84A-2DCF85AB6B23}" dt="2022-06-25T22:51:08.519" v="123"/>
          <ac:cxnSpMkLst>
            <pc:docMk/>
            <pc:sldMk cId="339898556" sldId="266"/>
            <ac:cxnSpMk id="18" creationId="{C49DA8F6-BCC1-4447-B54C-57856834B94B}"/>
          </ac:cxnSpMkLst>
        </pc:cxnChg>
        <pc:cxnChg chg="add del">
          <ac:chgData name="Ioana Vasiliu (2017455)" userId="S::2017455@student.uwtsd.ac.uk::01b38e56-b3ff-459e-ad89-2ed3d22187d8" providerId="AD" clId="Web-{B3816D94-CFC4-44DF-E84A-2DCF85AB6B23}" dt="2022-06-25T22:51:22.613" v="125"/>
          <ac:cxnSpMkLst>
            <pc:docMk/>
            <pc:sldMk cId="339898556" sldId="266"/>
            <ac:cxnSpMk id="26" creationId="{2D72A2C9-F3CA-4216-8BAD-FA4C970C3C4E}"/>
          </ac:cxnSpMkLst>
        </pc:cxnChg>
      </pc:sldChg>
      <pc:sldChg chg="addSp delSp modSp new mod ord setBg setClrOvrMap">
        <pc:chgData name="Ioana Vasiliu (2017455)" userId="S::2017455@student.uwtsd.ac.uk::01b38e56-b3ff-459e-ad89-2ed3d22187d8" providerId="AD" clId="Web-{B3816D94-CFC4-44DF-E84A-2DCF85AB6B23}" dt="2022-06-25T23:13:46.054" v="242"/>
        <pc:sldMkLst>
          <pc:docMk/>
          <pc:sldMk cId="1576361225" sldId="267"/>
        </pc:sldMkLst>
        <pc:spChg chg="mod">
          <ac:chgData name="Ioana Vasiliu (2017455)" userId="S::2017455@student.uwtsd.ac.uk::01b38e56-b3ff-459e-ad89-2ed3d22187d8" providerId="AD" clId="Web-{B3816D94-CFC4-44DF-E84A-2DCF85AB6B23}" dt="2022-06-25T23:13:46.054" v="242"/>
          <ac:spMkLst>
            <pc:docMk/>
            <pc:sldMk cId="1576361225" sldId="267"/>
            <ac:spMk id="2" creationId="{214A6410-1340-B455-DC5D-ECA5B0723350}"/>
          </ac:spMkLst>
        </pc:spChg>
        <pc:spChg chg="add del mod">
          <ac:chgData name="Ioana Vasiliu (2017455)" userId="S::2017455@student.uwtsd.ac.uk::01b38e56-b3ff-459e-ad89-2ed3d22187d8" providerId="AD" clId="Web-{B3816D94-CFC4-44DF-E84A-2DCF85AB6B23}" dt="2022-06-25T23:13:46.054" v="242"/>
          <ac:spMkLst>
            <pc:docMk/>
            <pc:sldMk cId="1576361225" sldId="267"/>
            <ac:spMk id="3" creationId="{367DD0CB-304D-4853-1C2A-BF1010FDB735}"/>
          </ac:spMkLst>
        </pc:spChg>
        <pc:spChg chg="add del">
          <ac:chgData name="Ioana Vasiliu (2017455)" userId="S::2017455@student.uwtsd.ac.uk::01b38e56-b3ff-459e-ad89-2ed3d22187d8" providerId="AD" clId="Web-{B3816D94-CFC4-44DF-E84A-2DCF85AB6B23}" dt="2022-06-25T23:13:25.741" v="235"/>
          <ac:spMkLst>
            <pc:docMk/>
            <pc:sldMk cId="1576361225" sldId="267"/>
            <ac:spMk id="8" creationId="{5A0118C5-4F8D-4CF4-BADD-53FEACC6C42A}"/>
          </ac:spMkLst>
        </pc:spChg>
        <pc:spChg chg="add del">
          <ac:chgData name="Ioana Vasiliu (2017455)" userId="S::2017455@student.uwtsd.ac.uk::01b38e56-b3ff-459e-ad89-2ed3d22187d8" providerId="AD" clId="Web-{B3816D94-CFC4-44DF-E84A-2DCF85AB6B23}" dt="2022-06-25T23:13:35.991" v="237"/>
          <ac:spMkLst>
            <pc:docMk/>
            <pc:sldMk cId="1576361225" sldId="267"/>
            <ac:spMk id="9" creationId="{42285737-90EE-47DC-AC80-8AE156B11969}"/>
          </ac:spMkLst>
        </pc:spChg>
        <pc:spChg chg="add del">
          <ac:chgData name="Ioana Vasiliu (2017455)" userId="S::2017455@student.uwtsd.ac.uk::01b38e56-b3ff-459e-ad89-2ed3d22187d8" providerId="AD" clId="Web-{B3816D94-CFC4-44DF-E84A-2DCF85AB6B23}" dt="2022-06-25T23:13:25.741" v="235"/>
          <ac:spMkLst>
            <pc:docMk/>
            <pc:sldMk cId="1576361225" sldId="267"/>
            <ac:spMk id="10" creationId="{CAEBFCD5-5356-4326-8D39-8235A46CD7B2}"/>
          </ac:spMkLst>
        </pc:spChg>
        <pc:spChg chg="add del">
          <ac:chgData name="Ioana Vasiliu (2017455)" userId="S::2017455@student.uwtsd.ac.uk::01b38e56-b3ff-459e-ad89-2ed3d22187d8" providerId="AD" clId="Web-{B3816D94-CFC4-44DF-E84A-2DCF85AB6B23}" dt="2022-06-25T23:13:25.741" v="235"/>
          <ac:spMkLst>
            <pc:docMk/>
            <pc:sldMk cId="1576361225" sldId="267"/>
            <ac:spMk id="12" creationId="{F6814848-248A-47DD-88E0-95099D951EF8}"/>
          </ac:spMkLst>
        </pc:spChg>
        <pc:spChg chg="add del">
          <ac:chgData name="Ioana Vasiliu (2017455)" userId="S::2017455@student.uwtsd.ac.uk::01b38e56-b3ff-459e-ad89-2ed3d22187d8" providerId="AD" clId="Web-{B3816D94-CFC4-44DF-E84A-2DCF85AB6B23}" dt="2022-06-25T23:13:25.741" v="235"/>
          <ac:spMkLst>
            <pc:docMk/>
            <pc:sldMk cId="1576361225" sldId="267"/>
            <ac:spMk id="14" creationId="{718BDA89-0D2C-4C4E-99F6-D7A220FE48D3}"/>
          </ac:spMkLst>
        </pc:spChg>
        <pc:spChg chg="add del">
          <ac:chgData name="Ioana Vasiliu (2017455)" userId="S::2017455@student.uwtsd.ac.uk::01b38e56-b3ff-459e-ad89-2ed3d22187d8" providerId="AD" clId="Web-{B3816D94-CFC4-44DF-E84A-2DCF85AB6B23}" dt="2022-06-25T23:13:39.117" v="239"/>
          <ac:spMkLst>
            <pc:docMk/>
            <pc:sldMk cId="1576361225" sldId="267"/>
            <ac:spMk id="18" creationId="{38FAA1A1-D861-433F-88FA-1E9D6FD31D11}"/>
          </ac:spMkLst>
        </pc:spChg>
        <pc:spChg chg="add del">
          <ac:chgData name="Ioana Vasiliu (2017455)" userId="S::2017455@student.uwtsd.ac.uk::01b38e56-b3ff-459e-ad89-2ed3d22187d8" providerId="AD" clId="Web-{B3816D94-CFC4-44DF-E84A-2DCF85AB6B23}" dt="2022-06-25T23:13:25.741" v="235"/>
          <ac:spMkLst>
            <pc:docMk/>
            <pc:sldMk cId="1576361225" sldId="267"/>
            <ac:spMk id="20" creationId="{7CE98B01-ED41-482F-AFA1-19C7FA7C04A7}"/>
          </ac:spMkLst>
        </pc:spChg>
        <pc:spChg chg="add del">
          <ac:chgData name="Ioana Vasiliu (2017455)" userId="S::2017455@student.uwtsd.ac.uk::01b38e56-b3ff-459e-ad89-2ed3d22187d8" providerId="AD" clId="Web-{B3816D94-CFC4-44DF-E84A-2DCF85AB6B23}" dt="2022-06-25T23:13:25.741" v="235"/>
          <ac:spMkLst>
            <pc:docMk/>
            <pc:sldMk cId="1576361225" sldId="267"/>
            <ac:spMk id="22" creationId="{B9CABDD0-8DF6-4974-A224-9A2A81778003}"/>
          </ac:spMkLst>
        </pc:spChg>
        <pc:spChg chg="add del">
          <ac:chgData name="Ioana Vasiliu (2017455)" userId="S::2017455@student.uwtsd.ac.uk::01b38e56-b3ff-459e-ad89-2ed3d22187d8" providerId="AD" clId="Web-{B3816D94-CFC4-44DF-E84A-2DCF85AB6B23}" dt="2022-06-25T23:13:39.117" v="239"/>
          <ac:spMkLst>
            <pc:docMk/>
            <pc:sldMk cId="1576361225" sldId="267"/>
            <ac:spMk id="43" creationId="{09588DA8-065E-4F6F-8EFD-43104AB2E0CF}"/>
          </ac:spMkLst>
        </pc:spChg>
        <pc:spChg chg="add del">
          <ac:chgData name="Ioana Vasiliu (2017455)" userId="S::2017455@student.uwtsd.ac.uk::01b38e56-b3ff-459e-ad89-2ed3d22187d8" providerId="AD" clId="Web-{B3816D94-CFC4-44DF-E84A-2DCF85AB6B23}" dt="2022-06-25T23:13:39.117" v="239"/>
          <ac:spMkLst>
            <pc:docMk/>
            <pc:sldMk cId="1576361225" sldId="267"/>
            <ac:spMk id="44" creationId="{C4285719-470E-454C-AF62-8323075F1F5B}"/>
          </ac:spMkLst>
        </pc:spChg>
        <pc:spChg chg="add del">
          <ac:chgData name="Ioana Vasiliu (2017455)" userId="S::2017455@student.uwtsd.ac.uk::01b38e56-b3ff-459e-ad89-2ed3d22187d8" providerId="AD" clId="Web-{B3816D94-CFC4-44DF-E84A-2DCF85AB6B23}" dt="2022-06-25T23:13:39.117" v="239"/>
          <ac:spMkLst>
            <pc:docMk/>
            <pc:sldMk cId="1576361225" sldId="267"/>
            <ac:spMk id="45" creationId="{CD9FE4EF-C4D8-49A0-B2FF-81D8DB7D8A24}"/>
          </ac:spMkLst>
        </pc:spChg>
        <pc:spChg chg="add del">
          <ac:chgData name="Ioana Vasiliu (2017455)" userId="S::2017455@student.uwtsd.ac.uk::01b38e56-b3ff-459e-ad89-2ed3d22187d8" providerId="AD" clId="Web-{B3816D94-CFC4-44DF-E84A-2DCF85AB6B23}" dt="2022-06-25T23:13:39.117" v="239"/>
          <ac:spMkLst>
            <pc:docMk/>
            <pc:sldMk cId="1576361225" sldId="267"/>
            <ac:spMk id="46" creationId="{4300840D-0A0B-4512-BACA-B439D5B9C57C}"/>
          </ac:spMkLst>
        </pc:spChg>
        <pc:spChg chg="add del">
          <ac:chgData name="Ioana Vasiliu (2017455)" userId="S::2017455@student.uwtsd.ac.uk::01b38e56-b3ff-459e-ad89-2ed3d22187d8" providerId="AD" clId="Web-{B3816D94-CFC4-44DF-E84A-2DCF85AB6B23}" dt="2022-06-25T23:13:39.117" v="239"/>
          <ac:spMkLst>
            <pc:docMk/>
            <pc:sldMk cId="1576361225" sldId="267"/>
            <ac:spMk id="47" creationId="{D2B78728-A580-49A7-84F9-6EF6F583ADE0}"/>
          </ac:spMkLst>
        </pc:spChg>
        <pc:spChg chg="add del">
          <ac:chgData name="Ioana Vasiliu (2017455)" userId="S::2017455@student.uwtsd.ac.uk::01b38e56-b3ff-459e-ad89-2ed3d22187d8" providerId="AD" clId="Web-{B3816D94-CFC4-44DF-E84A-2DCF85AB6B23}" dt="2022-06-25T23:13:39.117" v="239"/>
          <ac:spMkLst>
            <pc:docMk/>
            <pc:sldMk cId="1576361225" sldId="267"/>
            <ac:spMk id="48" creationId="{8D71EDA1-87BF-4D5D-AB79-F346FD19278A}"/>
          </ac:spMkLst>
        </pc:spChg>
        <pc:spChg chg="add del">
          <ac:chgData name="Ioana Vasiliu (2017455)" userId="S::2017455@student.uwtsd.ac.uk::01b38e56-b3ff-459e-ad89-2ed3d22187d8" providerId="AD" clId="Web-{B3816D94-CFC4-44DF-E84A-2DCF85AB6B23}" dt="2022-06-25T23:13:39.117" v="239"/>
          <ac:spMkLst>
            <pc:docMk/>
            <pc:sldMk cId="1576361225" sldId="267"/>
            <ac:spMk id="49" creationId="{367DD0CB-304D-4853-1C2A-BF1010FDB735}"/>
          </ac:spMkLst>
        </pc:spChg>
        <pc:spChg chg="add del">
          <ac:chgData name="Ioana Vasiliu (2017455)" userId="S::2017455@student.uwtsd.ac.uk::01b38e56-b3ff-459e-ad89-2ed3d22187d8" providerId="AD" clId="Web-{B3816D94-CFC4-44DF-E84A-2DCF85AB6B23}" dt="2022-06-25T23:13:46.039" v="241"/>
          <ac:spMkLst>
            <pc:docMk/>
            <pc:sldMk cId="1576361225" sldId="267"/>
            <ac:spMk id="51" creationId="{EA67B5B4-3A24-436E-B663-1B2EBFF8A0CD}"/>
          </ac:spMkLst>
        </pc:spChg>
        <pc:spChg chg="add del">
          <ac:chgData name="Ioana Vasiliu (2017455)" userId="S::2017455@student.uwtsd.ac.uk::01b38e56-b3ff-459e-ad89-2ed3d22187d8" providerId="AD" clId="Web-{B3816D94-CFC4-44DF-E84A-2DCF85AB6B23}" dt="2022-06-25T23:13:46.039" v="241"/>
          <ac:spMkLst>
            <pc:docMk/>
            <pc:sldMk cId="1576361225" sldId="267"/>
            <ac:spMk id="52" creationId="{987FDF89-C993-41F4-A1B8-DBAFF16008A9}"/>
          </ac:spMkLst>
        </pc:spChg>
        <pc:spChg chg="add del">
          <ac:chgData name="Ioana Vasiliu (2017455)" userId="S::2017455@student.uwtsd.ac.uk::01b38e56-b3ff-459e-ad89-2ed3d22187d8" providerId="AD" clId="Web-{B3816D94-CFC4-44DF-E84A-2DCF85AB6B23}" dt="2022-06-25T23:13:46.039" v="241"/>
          <ac:spMkLst>
            <pc:docMk/>
            <pc:sldMk cId="1576361225" sldId="267"/>
            <ac:spMk id="53" creationId="{64E585EA-75FD-4025-8270-F66A58A15CDA}"/>
          </ac:spMkLst>
        </pc:spChg>
        <pc:spChg chg="add del">
          <ac:chgData name="Ioana Vasiliu (2017455)" userId="S::2017455@student.uwtsd.ac.uk::01b38e56-b3ff-459e-ad89-2ed3d22187d8" providerId="AD" clId="Web-{B3816D94-CFC4-44DF-E84A-2DCF85AB6B23}" dt="2022-06-25T23:13:46.039" v="241"/>
          <ac:spMkLst>
            <pc:docMk/>
            <pc:sldMk cId="1576361225" sldId="267"/>
            <ac:spMk id="54" creationId="{367DD0CB-304D-4853-1C2A-BF1010FDB735}"/>
          </ac:spMkLst>
        </pc:spChg>
        <pc:spChg chg="add">
          <ac:chgData name="Ioana Vasiliu (2017455)" userId="S::2017455@student.uwtsd.ac.uk::01b38e56-b3ff-459e-ad89-2ed3d22187d8" providerId="AD" clId="Web-{B3816D94-CFC4-44DF-E84A-2DCF85AB6B23}" dt="2022-06-25T23:13:46.054" v="242"/>
          <ac:spMkLst>
            <pc:docMk/>
            <pc:sldMk cId="1576361225" sldId="267"/>
            <ac:spMk id="56" creationId="{5A0118C5-4F8D-4CF4-BADD-53FEACC6C42A}"/>
          </ac:spMkLst>
        </pc:spChg>
        <pc:spChg chg="add">
          <ac:chgData name="Ioana Vasiliu (2017455)" userId="S::2017455@student.uwtsd.ac.uk::01b38e56-b3ff-459e-ad89-2ed3d22187d8" providerId="AD" clId="Web-{B3816D94-CFC4-44DF-E84A-2DCF85AB6B23}" dt="2022-06-25T23:13:46.054" v="242"/>
          <ac:spMkLst>
            <pc:docMk/>
            <pc:sldMk cId="1576361225" sldId="267"/>
            <ac:spMk id="57" creationId="{55C61911-45B2-48BF-AC7A-1EB579B42CBB}"/>
          </ac:spMkLst>
        </pc:spChg>
        <pc:spChg chg="add">
          <ac:chgData name="Ioana Vasiliu (2017455)" userId="S::2017455@student.uwtsd.ac.uk::01b38e56-b3ff-459e-ad89-2ed3d22187d8" providerId="AD" clId="Web-{B3816D94-CFC4-44DF-E84A-2DCF85AB6B23}" dt="2022-06-25T23:13:46.054" v="242"/>
          <ac:spMkLst>
            <pc:docMk/>
            <pc:sldMk cId="1576361225" sldId="267"/>
            <ac:spMk id="58" creationId="{2DE4D4CE-6DAE-4A05-BE5B-6BCE3F4EC79B}"/>
          </ac:spMkLst>
        </pc:spChg>
        <pc:spChg chg="add">
          <ac:chgData name="Ioana Vasiliu (2017455)" userId="S::2017455@student.uwtsd.ac.uk::01b38e56-b3ff-459e-ad89-2ed3d22187d8" providerId="AD" clId="Web-{B3816D94-CFC4-44DF-E84A-2DCF85AB6B23}" dt="2022-06-25T23:13:46.054" v="242"/>
          <ac:spMkLst>
            <pc:docMk/>
            <pc:sldMk cId="1576361225" sldId="267"/>
            <ac:spMk id="61" creationId="{10C23D31-5B0A-4956-A59F-A24F57D2A959}"/>
          </ac:spMkLst>
        </pc:spChg>
        <pc:spChg chg="add">
          <ac:chgData name="Ioana Vasiliu (2017455)" userId="S::2017455@student.uwtsd.ac.uk::01b38e56-b3ff-459e-ad89-2ed3d22187d8" providerId="AD" clId="Web-{B3816D94-CFC4-44DF-E84A-2DCF85AB6B23}" dt="2022-06-25T23:13:46.054" v="242"/>
          <ac:spMkLst>
            <pc:docMk/>
            <pc:sldMk cId="1576361225" sldId="267"/>
            <ac:spMk id="62" creationId="{F4C6FC6E-4AAF-4628-B7E5-85DF9D323B6F}"/>
          </ac:spMkLst>
        </pc:spChg>
        <pc:spChg chg="add">
          <ac:chgData name="Ioana Vasiliu (2017455)" userId="S::2017455@student.uwtsd.ac.uk::01b38e56-b3ff-459e-ad89-2ed3d22187d8" providerId="AD" clId="Web-{B3816D94-CFC4-44DF-E84A-2DCF85AB6B23}" dt="2022-06-25T23:13:46.054" v="242"/>
          <ac:spMkLst>
            <pc:docMk/>
            <pc:sldMk cId="1576361225" sldId="267"/>
            <ac:spMk id="63" creationId="{367DD0CB-304D-4853-1C2A-BF1010FDB735}"/>
          </ac:spMkLst>
        </pc:spChg>
        <pc:grpChg chg="add del">
          <ac:chgData name="Ioana Vasiliu (2017455)" userId="S::2017455@student.uwtsd.ac.uk::01b38e56-b3ff-459e-ad89-2ed3d22187d8" providerId="AD" clId="Web-{B3816D94-CFC4-44DF-E84A-2DCF85AB6B23}" dt="2022-06-25T23:13:35.991" v="237"/>
          <ac:grpSpMkLst>
            <pc:docMk/>
            <pc:sldMk cId="1576361225" sldId="267"/>
            <ac:grpSpMk id="11" creationId="{B57BDC17-F1B3-455F-BBF1-680AA1F25C06}"/>
          </ac:grpSpMkLst>
        </pc:grpChg>
        <pc:grpChg chg="add del">
          <ac:chgData name="Ioana Vasiliu (2017455)" userId="S::2017455@student.uwtsd.ac.uk::01b38e56-b3ff-459e-ad89-2ed3d22187d8" providerId="AD" clId="Web-{B3816D94-CFC4-44DF-E84A-2DCF85AB6B23}" dt="2022-06-25T23:13:25.741" v="235"/>
          <ac:grpSpMkLst>
            <pc:docMk/>
            <pc:sldMk cId="1576361225" sldId="267"/>
            <ac:grpSpMk id="16" creationId="{6B67BE95-96EF-433C-9F29-B0732AA6B6AC}"/>
          </ac:grpSpMkLst>
        </pc:grpChg>
        <pc:grpChg chg="add del">
          <ac:chgData name="Ioana Vasiliu (2017455)" userId="S::2017455@student.uwtsd.ac.uk::01b38e56-b3ff-459e-ad89-2ed3d22187d8" providerId="AD" clId="Web-{B3816D94-CFC4-44DF-E84A-2DCF85AB6B23}" dt="2022-06-25T23:13:25.741" v="235"/>
          <ac:grpSpMkLst>
            <pc:docMk/>
            <pc:sldMk cId="1576361225" sldId="267"/>
            <ac:grpSpMk id="24" creationId="{D6E8B984-55B9-4A62-A043-997D00F0AE09}"/>
          </ac:grpSpMkLst>
        </pc:grpChg>
        <pc:grpChg chg="add">
          <ac:chgData name="Ioana Vasiliu (2017455)" userId="S::2017455@student.uwtsd.ac.uk::01b38e56-b3ff-459e-ad89-2ed3d22187d8" providerId="AD" clId="Web-{B3816D94-CFC4-44DF-E84A-2DCF85AB6B23}" dt="2022-06-25T23:13:46.054" v="242"/>
          <ac:grpSpMkLst>
            <pc:docMk/>
            <pc:sldMk cId="1576361225" sldId="267"/>
            <ac:grpSpMk id="59" creationId="{B8CB1D39-68D4-4372-BF3B-2A33A7495E2B}"/>
          </ac:grpSpMkLst>
        </pc:grpChg>
        <pc:grpChg chg="add">
          <ac:chgData name="Ioana Vasiliu (2017455)" userId="S::2017455@student.uwtsd.ac.uk::01b38e56-b3ff-459e-ad89-2ed3d22187d8" providerId="AD" clId="Web-{B3816D94-CFC4-44DF-E84A-2DCF85AB6B23}" dt="2022-06-25T23:13:46.054" v="242"/>
          <ac:grpSpMkLst>
            <pc:docMk/>
            <pc:sldMk cId="1576361225" sldId="267"/>
            <ac:grpSpMk id="64" creationId="{582A903B-6B78-4F0A-B7C9-3D80499020B8}"/>
          </ac:grpSpMkLst>
        </pc:grpChg>
        <pc:graphicFrameChg chg="add del">
          <ac:chgData name="Ioana Vasiliu (2017455)" userId="S::2017455@student.uwtsd.ac.uk::01b38e56-b3ff-459e-ad89-2ed3d22187d8" providerId="AD" clId="Web-{B3816D94-CFC4-44DF-E84A-2DCF85AB6B23}" dt="2022-06-25T23:13:35.991" v="237"/>
          <ac:graphicFrameMkLst>
            <pc:docMk/>
            <pc:sldMk cId="1576361225" sldId="267"/>
            <ac:graphicFrameMk id="5" creationId="{9FB7E2DC-94DF-0D95-E539-97EF7344778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4C284D-1604-4968-A0B4-BCED313BB704}" type="doc">
      <dgm:prSet loTypeId="urn:microsoft.com/office/officeart/2005/8/layout/cycle6" loCatId="cycle" qsTypeId="urn:microsoft.com/office/officeart/2005/8/quickstyle/simple2" qsCatId="simple" csTypeId="urn:microsoft.com/office/officeart/2005/8/colors/colorful2" csCatId="colorful" phldr="1"/>
      <dgm:spPr/>
      <dgm:t>
        <a:bodyPr/>
        <a:lstStyle/>
        <a:p>
          <a:endParaRPr lang="en-GB"/>
        </a:p>
      </dgm:t>
    </dgm:pt>
    <dgm:pt modelId="{5E31B116-71D2-4187-80EA-3581E6C626F0}">
      <dgm:prSet phldrT="[Text]" phldr="0"/>
      <dgm:spPr/>
      <dgm:t>
        <a:bodyPr/>
        <a:lstStyle/>
        <a:p>
          <a:r>
            <a:rPr lang="en-GB" dirty="0">
              <a:latin typeface="Calibri Light" panose="020F0302020204030204"/>
            </a:rPr>
            <a:t>beneficence</a:t>
          </a:r>
          <a:endParaRPr lang="en-GB" dirty="0"/>
        </a:p>
      </dgm:t>
    </dgm:pt>
    <dgm:pt modelId="{2AC31C5C-615B-478D-B493-0266B6DD8A47}" type="parTrans" cxnId="{65E34675-3F6F-4841-B5B4-9B055265970B}">
      <dgm:prSet/>
      <dgm:spPr/>
      <dgm:t>
        <a:bodyPr/>
        <a:lstStyle/>
        <a:p>
          <a:endParaRPr lang="en-GB"/>
        </a:p>
      </dgm:t>
    </dgm:pt>
    <dgm:pt modelId="{019FC719-5907-4FE0-8664-B6D34A15BE19}" type="sibTrans" cxnId="{65E34675-3F6F-4841-B5B4-9B055265970B}">
      <dgm:prSet/>
      <dgm:spPr/>
      <dgm:t>
        <a:bodyPr/>
        <a:lstStyle/>
        <a:p>
          <a:endParaRPr lang="en-GB"/>
        </a:p>
      </dgm:t>
    </dgm:pt>
    <dgm:pt modelId="{FE5B7BA6-C8A5-4C91-A2F0-C54CD7A86E4C}">
      <dgm:prSet phldrT="[Text]" phldr="0"/>
      <dgm:spPr/>
      <dgm:t>
        <a:bodyPr/>
        <a:lstStyle/>
        <a:p>
          <a:pPr rtl="0"/>
          <a:r>
            <a:rPr lang="en-GB" dirty="0">
              <a:latin typeface="Calibri Light" panose="020F0302020204030204"/>
            </a:rPr>
            <a:t>Respect and dignity</a:t>
          </a:r>
          <a:endParaRPr lang="en-GB" dirty="0"/>
        </a:p>
      </dgm:t>
    </dgm:pt>
    <dgm:pt modelId="{9DC135FF-ECA6-4728-A457-04236E06DD35}" type="parTrans" cxnId="{39AAA14C-4809-46DC-86CD-B395C37784CD}">
      <dgm:prSet/>
      <dgm:spPr/>
      <dgm:t>
        <a:bodyPr/>
        <a:lstStyle/>
        <a:p>
          <a:endParaRPr lang="en-GB"/>
        </a:p>
      </dgm:t>
    </dgm:pt>
    <dgm:pt modelId="{AD1784D7-FB66-4D1B-AA81-35F71B98D289}" type="sibTrans" cxnId="{39AAA14C-4809-46DC-86CD-B395C37784CD}">
      <dgm:prSet/>
      <dgm:spPr/>
      <dgm:t>
        <a:bodyPr/>
        <a:lstStyle/>
        <a:p>
          <a:endParaRPr lang="en-GB"/>
        </a:p>
      </dgm:t>
    </dgm:pt>
    <dgm:pt modelId="{D2B853CC-BD22-4E2A-B7C8-43D05982724F}">
      <dgm:prSet phldrT="[Text]" phldr="0"/>
      <dgm:spPr/>
      <dgm:t>
        <a:bodyPr/>
        <a:lstStyle/>
        <a:p>
          <a:pPr rtl="0"/>
          <a:r>
            <a:rPr lang="en-GB" dirty="0">
              <a:latin typeface="Calibri Light" panose="020F0302020204030204"/>
            </a:rPr>
            <a:t>Informed concent</a:t>
          </a:r>
          <a:endParaRPr lang="en-GB" dirty="0"/>
        </a:p>
      </dgm:t>
    </dgm:pt>
    <dgm:pt modelId="{642F4139-C2F2-4916-9790-E8E5534F277A}" type="parTrans" cxnId="{B166B772-22CE-4A4D-A92C-EF98CC82183B}">
      <dgm:prSet/>
      <dgm:spPr/>
      <dgm:t>
        <a:bodyPr/>
        <a:lstStyle/>
        <a:p>
          <a:endParaRPr lang="en-GB"/>
        </a:p>
      </dgm:t>
    </dgm:pt>
    <dgm:pt modelId="{8F8C92EC-EAF6-45D9-BFD0-065C209C3D63}" type="sibTrans" cxnId="{B166B772-22CE-4A4D-A92C-EF98CC82183B}">
      <dgm:prSet/>
      <dgm:spPr/>
      <dgm:t>
        <a:bodyPr/>
        <a:lstStyle/>
        <a:p>
          <a:endParaRPr lang="en-GB"/>
        </a:p>
      </dgm:t>
    </dgm:pt>
    <dgm:pt modelId="{D69E9A09-ECC8-484C-851A-43FB0E1902E5}">
      <dgm:prSet phldrT="[Text]" phldr="0"/>
      <dgm:spPr/>
      <dgm:t>
        <a:bodyPr/>
        <a:lstStyle/>
        <a:p>
          <a:pPr rtl="0"/>
          <a:r>
            <a:rPr lang="en-GB" dirty="0">
              <a:latin typeface="Calibri Light" panose="020F0302020204030204"/>
            </a:rPr>
            <a:t>Member checking</a:t>
          </a:r>
          <a:endParaRPr lang="en-GB" dirty="0"/>
        </a:p>
      </dgm:t>
    </dgm:pt>
    <dgm:pt modelId="{9392414C-DBBA-40EF-82C2-8FF019D63510}" type="parTrans" cxnId="{A8BC6E39-A9BB-4533-AE49-677F967D3D16}">
      <dgm:prSet/>
      <dgm:spPr/>
      <dgm:t>
        <a:bodyPr/>
        <a:lstStyle/>
        <a:p>
          <a:endParaRPr lang="en-GB"/>
        </a:p>
      </dgm:t>
    </dgm:pt>
    <dgm:pt modelId="{D7EE4DB3-B3D1-4C5D-AB02-7A1653631810}" type="sibTrans" cxnId="{A8BC6E39-A9BB-4533-AE49-677F967D3D16}">
      <dgm:prSet/>
      <dgm:spPr/>
      <dgm:t>
        <a:bodyPr/>
        <a:lstStyle/>
        <a:p>
          <a:endParaRPr lang="en-GB"/>
        </a:p>
      </dgm:t>
    </dgm:pt>
    <dgm:pt modelId="{01303A85-FDE9-41B4-8026-4ECA7A274BCE}">
      <dgm:prSet phldr="0"/>
      <dgm:spPr/>
      <dgm:t>
        <a:bodyPr/>
        <a:lstStyle/>
        <a:p>
          <a:pPr rtl="0"/>
          <a:r>
            <a:rPr lang="en-GB" dirty="0">
              <a:latin typeface="Calibri Light" panose="020F0302020204030204"/>
            </a:rPr>
            <a:t>Assent</a:t>
          </a:r>
        </a:p>
      </dgm:t>
    </dgm:pt>
    <dgm:pt modelId="{0CE35563-D5A7-4198-92FB-5A93658DF0E5}" type="parTrans" cxnId="{AD53DE29-A11E-4272-9EE3-B7E0BB1399F8}">
      <dgm:prSet/>
      <dgm:spPr/>
    </dgm:pt>
    <dgm:pt modelId="{72BB059E-1D2A-432C-9AF5-2F3A24F2040D}" type="sibTrans" cxnId="{AD53DE29-A11E-4272-9EE3-B7E0BB1399F8}">
      <dgm:prSet/>
      <dgm:spPr/>
      <dgm:t>
        <a:bodyPr/>
        <a:lstStyle/>
        <a:p>
          <a:endParaRPr lang="en-US"/>
        </a:p>
      </dgm:t>
    </dgm:pt>
    <dgm:pt modelId="{D0D25E1E-0BDF-4553-AE6A-48203BDC5943}">
      <dgm:prSet phldr="0"/>
      <dgm:spPr/>
      <dgm:t>
        <a:bodyPr/>
        <a:lstStyle/>
        <a:p>
          <a:pPr rtl="0"/>
          <a:r>
            <a:rPr lang="en-GB" dirty="0">
              <a:latin typeface="Calibri Light" panose="020F0302020204030204"/>
            </a:rPr>
            <a:t>Moral principies</a:t>
          </a:r>
        </a:p>
      </dgm:t>
    </dgm:pt>
    <dgm:pt modelId="{1D0C039F-FF41-41B7-8C29-BA8281C2A7DC}" type="parTrans" cxnId="{6BEC6C7E-60CC-4979-B65D-90C4AA3FE378}">
      <dgm:prSet/>
      <dgm:spPr/>
    </dgm:pt>
    <dgm:pt modelId="{A53D4FF9-D78E-433E-9E68-034900FF1935}" type="sibTrans" cxnId="{6BEC6C7E-60CC-4979-B65D-90C4AA3FE378}">
      <dgm:prSet/>
      <dgm:spPr/>
      <dgm:t>
        <a:bodyPr/>
        <a:lstStyle/>
        <a:p>
          <a:endParaRPr lang="en-US"/>
        </a:p>
      </dgm:t>
    </dgm:pt>
    <dgm:pt modelId="{379F12A5-D58D-48B6-901E-A8A7FAF706BE}" type="pres">
      <dgm:prSet presAssocID="{EB4C284D-1604-4968-A0B4-BCED313BB704}" presName="cycle" presStyleCnt="0">
        <dgm:presLayoutVars>
          <dgm:dir/>
          <dgm:resizeHandles val="exact"/>
        </dgm:presLayoutVars>
      </dgm:prSet>
      <dgm:spPr/>
    </dgm:pt>
    <dgm:pt modelId="{53F05DFE-73F9-4FC0-A1E7-0287B3EC2308}" type="pres">
      <dgm:prSet presAssocID="{5E31B116-71D2-4187-80EA-3581E6C626F0}" presName="node" presStyleLbl="node1" presStyleIdx="0" presStyleCnt="6">
        <dgm:presLayoutVars>
          <dgm:bulletEnabled val="1"/>
        </dgm:presLayoutVars>
      </dgm:prSet>
      <dgm:spPr/>
    </dgm:pt>
    <dgm:pt modelId="{557B0844-2032-4357-A328-3681C5774A78}" type="pres">
      <dgm:prSet presAssocID="{5E31B116-71D2-4187-80EA-3581E6C626F0}" presName="spNode" presStyleCnt="0"/>
      <dgm:spPr/>
    </dgm:pt>
    <dgm:pt modelId="{180BFE3B-C08A-4B1A-9149-4A3AB93A0FDD}" type="pres">
      <dgm:prSet presAssocID="{019FC719-5907-4FE0-8664-B6D34A15BE19}" presName="sibTrans" presStyleLbl="sibTrans1D1" presStyleIdx="0" presStyleCnt="6"/>
      <dgm:spPr/>
    </dgm:pt>
    <dgm:pt modelId="{1FFC1305-FFCE-4831-B5A5-D794678E562C}" type="pres">
      <dgm:prSet presAssocID="{FE5B7BA6-C8A5-4C91-A2F0-C54CD7A86E4C}" presName="node" presStyleLbl="node1" presStyleIdx="1" presStyleCnt="6">
        <dgm:presLayoutVars>
          <dgm:bulletEnabled val="1"/>
        </dgm:presLayoutVars>
      </dgm:prSet>
      <dgm:spPr/>
    </dgm:pt>
    <dgm:pt modelId="{35538513-B2E9-40D4-84E1-72DC3A4E158A}" type="pres">
      <dgm:prSet presAssocID="{FE5B7BA6-C8A5-4C91-A2F0-C54CD7A86E4C}" presName="spNode" presStyleCnt="0"/>
      <dgm:spPr/>
    </dgm:pt>
    <dgm:pt modelId="{22A88D0C-ABFC-400E-B9AB-C3C97C371F3D}" type="pres">
      <dgm:prSet presAssocID="{AD1784D7-FB66-4D1B-AA81-35F71B98D289}" presName="sibTrans" presStyleLbl="sibTrans1D1" presStyleIdx="1" presStyleCnt="6"/>
      <dgm:spPr/>
    </dgm:pt>
    <dgm:pt modelId="{560F8F81-1B01-4D7A-A18B-552EF7B1BC9E}" type="pres">
      <dgm:prSet presAssocID="{D2B853CC-BD22-4E2A-B7C8-43D05982724F}" presName="node" presStyleLbl="node1" presStyleIdx="2" presStyleCnt="6">
        <dgm:presLayoutVars>
          <dgm:bulletEnabled val="1"/>
        </dgm:presLayoutVars>
      </dgm:prSet>
      <dgm:spPr/>
    </dgm:pt>
    <dgm:pt modelId="{2C94DE99-3852-417F-AC6B-ED54788644A3}" type="pres">
      <dgm:prSet presAssocID="{D2B853CC-BD22-4E2A-B7C8-43D05982724F}" presName="spNode" presStyleCnt="0"/>
      <dgm:spPr/>
    </dgm:pt>
    <dgm:pt modelId="{BFEC934F-E561-4B57-966A-26378C914C52}" type="pres">
      <dgm:prSet presAssocID="{8F8C92EC-EAF6-45D9-BFD0-065C209C3D63}" presName="sibTrans" presStyleLbl="sibTrans1D1" presStyleIdx="2" presStyleCnt="6"/>
      <dgm:spPr/>
    </dgm:pt>
    <dgm:pt modelId="{925365DE-73B1-4C2D-929C-9E60B04AE320}" type="pres">
      <dgm:prSet presAssocID="{D69E9A09-ECC8-484C-851A-43FB0E1902E5}" presName="node" presStyleLbl="node1" presStyleIdx="3" presStyleCnt="6">
        <dgm:presLayoutVars>
          <dgm:bulletEnabled val="1"/>
        </dgm:presLayoutVars>
      </dgm:prSet>
      <dgm:spPr/>
    </dgm:pt>
    <dgm:pt modelId="{5EEFB276-B1BB-4ACB-959A-D87C7F1F1045}" type="pres">
      <dgm:prSet presAssocID="{D69E9A09-ECC8-484C-851A-43FB0E1902E5}" presName="spNode" presStyleCnt="0"/>
      <dgm:spPr/>
    </dgm:pt>
    <dgm:pt modelId="{66E56E81-7BCC-4053-9AE6-6A7B688F4CDF}" type="pres">
      <dgm:prSet presAssocID="{D7EE4DB3-B3D1-4C5D-AB02-7A1653631810}" presName="sibTrans" presStyleLbl="sibTrans1D1" presStyleIdx="3" presStyleCnt="6"/>
      <dgm:spPr/>
    </dgm:pt>
    <dgm:pt modelId="{70025256-38B6-4983-8BAA-1774FC2CA0DE}" type="pres">
      <dgm:prSet presAssocID="{01303A85-FDE9-41B4-8026-4ECA7A274BCE}" presName="node" presStyleLbl="node1" presStyleIdx="4" presStyleCnt="6">
        <dgm:presLayoutVars>
          <dgm:bulletEnabled val="1"/>
        </dgm:presLayoutVars>
      </dgm:prSet>
      <dgm:spPr/>
    </dgm:pt>
    <dgm:pt modelId="{2EFC8765-D7D0-4187-A8B5-ACB24F897B48}" type="pres">
      <dgm:prSet presAssocID="{01303A85-FDE9-41B4-8026-4ECA7A274BCE}" presName="spNode" presStyleCnt="0"/>
      <dgm:spPr/>
    </dgm:pt>
    <dgm:pt modelId="{B126D0C1-91DD-4164-9543-68A3BE2AD8AF}" type="pres">
      <dgm:prSet presAssocID="{72BB059E-1D2A-432C-9AF5-2F3A24F2040D}" presName="sibTrans" presStyleLbl="sibTrans1D1" presStyleIdx="4" presStyleCnt="6"/>
      <dgm:spPr/>
    </dgm:pt>
    <dgm:pt modelId="{23E1FF63-55DD-4F0D-B5A6-49289D4C85A8}" type="pres">
      <dgm:prSet presAssocID="{D0D25E1E-0BDF-4553-AE6A-48203BDC5943}" presName="node" presStyleLbl="node1" presStyleIdx="5" presStyleCnt="6">
        <dgm:presLayoutVars>
          <dgm:bulletEnabled val="1"/>
        </dgm:presLayoutVars>
      </dgm:prSet>
      <dgm:spPr/>
    </dgm:pt>
    <dgm:pt modelId="{0661C940-23AD-4E6F-9C48-B6E38BD7F3F1}" type="pres">
      <dgm:prSet presAssocID="{D0D25E1E-0BDF-4553-AE6A-48203BDC5943}" presName="spNode" presStyleCnt="0"/>
      <dgm:spPr/>
    </dgm:pt>
    <dgm:pt modelId="{35D9D0C7-887F-4FFF-ACB5-CC05F16DA7FD}" type="pres">
      <dgm:prSet presAssocID="{A53D4FF9-D78E-433E-9E68-034900FF1935}" presName="sibTrans" presStyleLbl="sibTrans1D1" presStyleIdx="5" presStyleCnt="6"/>
      <dgm:spPr/>
    </dgm:pt>
  </dgm:ptLst>
  <dgm:cxnLst>
    <dgm:cxn modelId="{7862A820-F116-4052-8683-6FB1080040C8}" type="presOf" srcId="{D69E9A09-ECC8-484C-851A-43FB0E1902E5}" destId="{925365DE-73B1-4C2D-929C-9E60B04AE320}" srcOrd="0" destOrd="0" presId="urn:microsoft.com/office/officeart/2005/8/layout/cycle6"/>
    <dgm:cxn modelId="{AD53DE29-A11E-4272-9EE3-B7E0BB1399F8}" srcId="{EB4C284D-1604-4968-A0B4-BCED313BB704}" destId="{01303A85-FDE9-41B4-8026-4ECA7A274BCE}" srcOrd="4" destOrd="0" parTransId="{0CE35563-D5A7-4198-92FB-5A93658DF0E5}" sibTransId="{72BB059E-1D2A-432C-9AF5-2F3A24F2040D}"/>
    <dgm:cxn modelId="{24188335-7343-454A-BD15-2CD4C990AC77}" type="presOf" srcId="{A53D4FF9-D78E-433E-9E68-034900FF1935}" destId="{35D9D0C7-887F-4FFF-ACB5-CC05F16DA7FD}" srcOrd="0" destOrd="0" presId="urn:microsoft.com/office/officeart/2005/8/layout/cycle6"/>
    <dgm:cxn modelId="{A8BC6E39-A9BB-4533-AE49-677F967D3D16}" srcId="{EB4C284D-1604-4968-A0B4-BCED313BB704}" destId="{D69E9A09-ECC8-484C-851A-43FB0E1902E5}" srcOrd="3" destOrd="0" parTransId="{9392414C-DBBA-40EF-82C2-8FF019D63510}" sibTransId="{D7EE4DB3-B3D1-4C5D-AB02-7A1653631810}"/>
    <dgm:cxn modelId="{37313E43-7501-4173-9A40-C39F679F7E60}" type="presOf" srcId="{D0D25E1E-0BDF-4553-AE6A-48203BDC5943}" destId="{23E1FF63-55DD-4F0D-B5A6-49289D4C85A8}" srcOrd="0" destOrd="0" presId="urn:microsoft.com/office/officeart/2005/8/layout/cycle6"/>
    <dgm:cxn modelId="{39AAA14C-4809-46DC-86CD-B395C37784CD}" srcId="{EB4C284D-1604-4968-A0B4-BCED313BB704}" destId="{FE5B7BA6-C8A5-4C91-A2F0-C54CD7A86E4C}" srcOrd="1" destOrd="0" parTransId="{9DC135FF-ECA6-4728-A457-04236E06DD35}" sibTransId="{AD1784D7-FB66-4D1B-AA81-35F71B98D289}"/>
    <dgm:cxn modelId="{7F378E5D-E601-452C-9BBA-71432F02C398}" type="presOf" srcId="{5E31B116-71D2-4187-80EA-3581E6C626F0}" destId="{53F05DFE-73F9-4FC0-A1E7-0287B3EC2308}" srcOrd="0" destOrd="0" presId="urn:microsoft.com/office/officeart/2005/8/layout/cycle6"/>
    <dgm:cxn modelId="{B166B772-22CE-4A4D-A92C-EF98CC82183B}" srcId="{EB4C284D-1604-4968-A0B4-BCED313BB704}" destId="{D2B853CC-BD22-4E2A-B7C8-43D05982724F}" srcOrd="2" destOrd="0" parTransId="{642F4139-C2F2-4916-9790-E8E5534F277A}" sibTransId="{8F8C92EC-EAF6-45D9-BFD0-065C209C3D63}"/>
    <dgm:cxn modelId="{65E34675-3F6F-4841-B5B4-9B055265970B}" srcId="{EB4C284D-1604-4968-A0B4-BCED313BB704}" destId="{5E31B116-71D2-4187-80EA-3581E6C626F0}" srcOrd="0" destOrd="0" parTransId="{2AC31C5C-615B-478D-B493-0266B6DD8A47}" sibTransId="{019FC719-5907-4FE0-8664-B6D34A15BE19}"/>
    <dgm:cxn modelId="{6BEC6C7E-60CC-4979-B65D-90C4AA3FE378}" srcId="{EB4C284D-1604-4968-A0B4-BCED313BB704}" destId="{D0D25E1E-0BDF-4553-AE6A-48203BDC5943}" srcOrd="5" destOrd="0" parTransId="{1D0C039F-FF41-41B7-8C29-BA8281C2A7DC}" sibTransId="{A53D4FF9-D78E-433E-9E68-034900FF1935}"/>
    <dgm:cxn modelId="{FF099E88-31BF-47BD-835F-5F3630D29873}" type="presOf" srcId="{AD1784D7-FB66-4D1B-AA81-35F71B98D289}" destId="{22A88D0C-ABFC-400E-B9AB-C3C97C371F3D}" srcOrd="0" destOrd="0" presId="urn:microsoft.com/office/officeart/2005/8/layout/cycle6"/>
    <dgm:cxn modelId="{71D0BF9C-CA28-4509-96AD-3EC3A9A165E3}" type="presOf" srcId="{72BB059E-1D2A-432C-9AF5-2F3A24F2040D}" destId="{B126D0C1-91DD-4164-9543-68A3BE2AD8AF}" srcOrd="0" destOrd="0" presId="urn:microsoft.com/office/officeart/2005/8/layout/cycle6"/>
    <dgm:cxn modelId="{66E2D39E-CDBC-4B1D-893B-AB43EDD08AB7}" type="presOf" srcId="{8F8C92EC-EAF6-45D9-BFD0-065C209C3D63}" destId="{BFEC934F-E561-4B57-966A-26378C914C52}" srcOrd="0" destOrd="0" presId="urn:microsoft.com/office/officeart/2005/8/layout/cycle6"/>
    <dgm:cxn modelId="{9294DEA6-AE68-4E63-8766-EAB79ED115BD}" type="presOf" srcId="{D7EE4DB3-B3D1-4C5D-AB02-7A1653631810}" destId="{66E56E81-7BCC-4053-9AE6-6A7B688F4CDF}" srcOrd="0" destOrd="0" presId="urn:microsoft.com/office/officeart/2005/8/layout/cycle6"/>
    <dgm:cxn modelId="{3C763AAF-B114-40FD-8CA4-963289F392AD}" type="presOf" srcId="{EB4C284D-1604-4968-A0B4-BCED313BB704}" destId="{379F12A5-D58D-48B6-901E-A8A7FAF706BE}" srcOrd="0" destOrd="0" presId="urn:microsoft.com/office/officeart/2005/8/layout/cycle6"/>
    <dgm:cxn modelId="{CDAAFFB1-D728-4E91-8DFF-9175C9EA5D68}" type="presOf" srcId="{D2B853CC-BD22-4E2A-B7C8-43D05982724F}" destId="{560F8F81-1B01-4D7A-A18B-552EF7B1BC9E}" srcOrd="0" destOrd="0" presId="urn:microsoft.com/office/officeart/2005/8/layout/cycle6"/>
    <dgm:cxn modelId="{7A8A31BB-26DD-4BAF-83BD-446161D42E37}" type="presOf" srcId="{019FC719-5907-4FE0-8664-B6D34A15BE19}" destId="{180BFE3B-C08A-4B1A-9149-4A3AB93A0FDD}" srcOrd="0" destOrd="0" presId="urn:microsoft.com/office/officeart/2005/8/layout/cycle6"/>
    <dgm:cxn modelId="{483502CA-CD6A-4193-9A19-989D6BBCFA4B}" type="presOf" srcId="{01303A85-FDE9-41B4-8026-4ECA7A274BCE}" destId="{70025256-38B6-4983-8BAA-1774FC2CA0DE}" srcOrd="0" destOrd="0" presId="urn:microsoft.com/office/officeart/2005/8/layout/cycle6"/>
    <dgm:cxn modelId="{AC85A5E3-11D0-4CD2-96B6-5766B65AD7BD}" type="presOf" srcId="{FE5B7BA6-C8A5-4C91-A2F0-C54CD7A86E4C}" destId="{1FFC1305-FFCE-4831-B5A5-D794678E562C}" srcOrd="0" destOrd="0" presId="urn:microsoft.com/office/officeart/2005/8/layout/cycle6"/>
    <dgm:cxn modelId="{74AB9200-182E-4E2F-9DF2-97C808F6419C}" type="presParOf" srcId="{379F12A5-D58D-48B6-901E-A8A7FAF706BE}" destId="{53F05DFE-73F9-4FC0-A1E7-0287B3EC2308}" srcOrd="0" destOrd="0" presId="urn:microsoft.com/office/officeart/2005/8/layout/cycle6"/>
    <dgm:cxn modelId="{888F6ABA-836A-4B6B-B608-256051223179}" type="presParOf" srcId="{379F12A5-D58D-48B6-901E-A8A7FAF706BE}" destId="{557B0844-2032-4357-A328-3681C5774A78}" srcOrd="1" destOrd="0" presId="urn:microsoft.com/office/officeart/2005/8/layout/cycle6"/>
    <dgm:cxn modelId="{E339E174-5D39-4598-B916-D6F9DEA7A7B7}" type="presParOf" srcId="{379F12A5-D58D-48B6-901E-A8A7FAF706BE}" destId="{180BFE3B-C08A-4B1A-9149-4A3AB93A0FDD}" srcOrd="2" destOrd="0" presId="urn:microsoft.com/office/officeart/2005/8/layout/cycle6"/>
    <dgm:cxn modelId="{F1A44C96-B137-42F6-8C2F-A323BAB44BB3}" type="presParOf" srcId="{379F12A5-D58D-48B6-901E-A8A7FAF706BE}" destId="{1FFC1305-FFCE-4831-B5A5-D794678E562C}" srcOrd="3" destOrd="0" presId="urn:microsoft.com/office/officeart/2005/8/layout/cycle6"/>
    <dgm:cxn modelId="{809CAA1A-0BE6-40A9-A540-0E2303598915}" type="presParOf" srcId="{379F12A5-D58D-48B6-901E-A8A7FAF706BE}" destId="{35538513-B2E9-40D4-84E1-72DC3A4E158A}" srcOrd="4" destOrd="0" presId="urn:microsoft.com/office/officeart/2005/8/layout/cycle6"/>
    <dgm:cxn modelId="{D0B72BDF-6114-4567-A45D-BE923B67D6AE}" type="presParOf" srcId="{379F12A5-D58D-48B6-901E-A8A7FAF706BE}" destId="{22A88D0C-ABFC-400E-B9AB-C3C97C371F3D}" srcOrd="5" destOrd="0" presId="urn:microsoft.com/office/officeart/2005/8/layout/cycle6"/>
    <dgm:cxn modelId="{27730920-8717-43D9-8FFB-F2CE0262F5E8}" type="presParOf" srcId="{379F12A5-D58D-48B6-901E-A8A7FAF706BE}" destId="{560F8F81-1B01-4D7A-A18B-552EF7B1BC9E}" srcOrd="6" destOrd="0" presId="urn:microsoft.com/office/officeart/2005/8/layout/cycle6"/>
    <dgm:cxn modelId="{C0CE8BE9-4007-4338-90F0-AF1CE73D85BF}" type="presParOf" srcId="{379F12A5-D58D-48B6-901E-A8A7FAF706BE}" destId="{2C94DE99-3852-417F-AC6B-ED54788644A3}" srcOrd="7" destOrd="0" presId="urn:microsoft.com/office/officeart/2005/8/layout/cycle6"/>
    <dgm:cxn modelId="{48B02F9B-D7A0-417A-B7AB-6C28352BC106}" type="presParOf" srcId="{379F12A5-D58D-48B6-901E-A8A7FAF706BE}" destId="{BFEC934F-E561-4B57-966A-26378C914C52}" srcOrd="8" destOrd="0" presId="urn:microsoft.com/office/officeart/2005/8/layout/cycle6"/>
    <dgm:cxn modelId="{0650B8ED-1D01-4D2B-9504-0C98E7F1D64D}" type="presParOf" srcId="{379F12A5-D58D-48B6-901E-A8A7FAF706BE}" destId="{925365DE-73B1-4C2D-929C-9E60B04AE320}" srcOrd="9" destOrd="0" presId="urn:microsoft.com/office/officeart/2005/8/layout/cycle6"/>
    <dgm:cxn modelId="{57DAF0DE-C569-4BF1-BE69-3367F53E47D1}" type="presParOf" srcId="{379F12A5-D58D-48B6-901E-A8A7FAF706BE}" destId="{5EEFB276-B1BB-4ACB-959A-D87C7F1F1045}" srcOrd="10" destOrd="0" presId="urn:microsoft.com/office/officeart/2005/8/layout/cycle6"/>
    <dgm:cxn modelId="{AFA1EDEB-F685-4E5C-BC79-D5E018A52190}" type="presParOf" srcId="{379F12A5-D58D-48B6-901E-A8A7FAF706BE}" destId="{66E56E81-7BCC-4053-9AE6-6A7B688F4CDF}" srcOrd="11" destOrd="0" presId="urn:microsoft.com/office/officeart/2005/8/layout/cycle6"/>
    <dgm:cxn modelId="{3E033480-DC57-4A3C-8CA2-97D4CE9FF75B}" type="presParOf" srcId="{379F12A5-D58D-48B6-901E-A8A7FAF706BE}" destId="{70025256-38B6-4983-8BAA-1774FC2CA0DE}" srcOrd="12" destOrd="0" presId="urn:microsoft.com/office/officeart/2005/8/layout/cycle6"/>
    <dgm:cxn modelId="{66C90BB2-FAA8-4BD9-ADF3-37C843E202C6}" type="presParOf" srcId="{379F12A5-D58D-48B6-901E-A8A7FAF706BE}" destId="{2EFC8765-D7D0-4187-A8B5-ACB24F897B48}" srcOrd="13" destOrd="0" presId="urn:microsoft.com/office/officeart/2005/8/layout/cycle6"/>
    <dgm:cxn modelId="{3F5D4C93-A477-4C21-A951-981A085F357E}" type="presParOf" srcId="{379F12A5-D58D-48B6-901E-A8A7FAF706BE}" destId="{B126D0C1-91DD-4164-9543-68A3BE2AD8AF}" srcOrd="14" destOrd="0" presId="urn:microsoft.com/office/officeart/2005/8/layout/cycle6"/>
    <dgm:cxn modelId="{7C10769E-4CF8-4B12-9413-29143DD68B71}" type="presParOf" srcId="{379F12A5-D58D-48B6-901E-A8A7FAF706BE}" destId="{23E1FF63-55DD-4F0D-B5A6-49289D4C85A8}" srcOrd="15" destOrd="0" presId="urn:microsoft.com/office/officeart/2005/8/layout/cycle6"/>
    <dgm:cxn modelId="{DFF41D92-1DD4-4FDF-8E0E-723AA4196CCB}" type="presParOf" srcId="{379F12A5-D58D-48B6-901E-A8A7FAF706BE}" destId="{0661C940-23AD-4E6F-9C48-B6E38BD7F3F1}" srcOrd="16" destOrd="0" presId="urn:microsoft.com/office/officeart/2005/8/layout/cycle6"/>
    <dgm:cxn modelId="{02217834-49EA-4C67-A128-3193D44EF585}" type="presParOf" srcId="{379F12A5-D58D-48B6-901E-A8A7FAF706BE}" destId="{35D9D0C7-887F-4FFF-ACB5-CC05F16DA7FD}" srcOrd="17"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6DC987-8C45-43F6-829F-5049E77085B1}" type="doc">
      <dgm:prSet loTypeId="urn:microsoft.com/office/officeart/2005/8/layout/process2" loCatId="process" qsTypeId="urn:microsoft.com/office/officeart/2005/8/quickstyle/simple1" qsCatId="simple" csTypeId="urn:microsoft.com/office/officeart/2005/8/colors/colorful4" csCatId="colorful" phldr="1"/>
      <dgm:spPr/>
    </dgm:pt>
    <dgm:pt modelId="{C165D5FF-20D6-4F82-9F32-ABD6E225C949}">
      <dgm:prSet phldr="0"/>
      <dgm:spPr/>
      <dgm:t>
        <a:bodyPr/>
        <a:lstStyle/>
        <a:p>
          <a:r>
            <a:rPr lang="en-GB"/>
            <a:t>Review literature</a:t>
          </a:r>
        </a:p>
      </dgm:t>
    </dgm:pt>
    <dgm:pt modelId="{4C265242-8F8A-4FCA-B5B9-D17B065FCCBE}" type="parTrans" cxnId="{39BD2AE7-2FE1-4C21-B22D-30EF38AC7FC2}">
      <dgm:prSet/>
      <dgm:spPr/>
    </dgm:pt>
    <dgm:pt modelId="{F5B96C9E-7ED1-4720-A635-E1A979A9AC73}" type="sibTrans" cxnId="{39BD2AE7-2FE1-4C21-B22D-30EF38AC7FC2}">
      <dgm:prSet/>
      <dgm:spPr/>
      <dgm:t>
        <a:bodyPr/>
        <a:lstStyle/>
        <a:p>
          <a:endParaRPr lang="en-GB"/>
        </a:p>
      </dgm:t>
    </dgm:pt>
    <dgm:pt modelId="{463B2ADC-F795-436F-980D-8A7CA89257E4}">
      <dgm:prSet phldr="0"/>
      <dgm:spPr/>
      <dgm:t>
        <a:bodyPr/>
        <a:lstStyle/>
        <a:p>
          <a:r>
            <a:rPr lang="en-GB"/>
            <a:t>Design questions</a:t>
          </a:r>
        </a:p>
      </dgm:t>
    </dgm:pt>
    <dgm:pt modelId="{6A0EB232-8C3D-44A2-A764-B91E903313BB}" type="parTrans" cxnId="{E95F2792-F274-4473-9816-53CB4E6BE38A}">
      <dgm:prSet/>
      <dgm:spPr/>
    </dgm:pt>
    <dgm:pt modelId="{C2C30555-CA90-4CC7-B515-47C526A82BFF}" type="sibTrans" cxnId="{E95F2792-F274-4473-9816-53CB4E6BE38A}">
      <dgm:prSet/>
      <dgm:spPr/>
      <dgm:t>
        <a:bodyPr/>
        <a:lstStyle/>
        <a:p>
          <a:endParaRPr lang="en-GB"/>
        </a:p>
      </dgm:t>
    </dgm:pt>
    <dgm:pt modelId="{2B50401F-81CE-4EF3-93FE-FD3CADF2CDDA}">
      <dgm:prSet phldr="0"/>
      <dgm:spPr/>
      <dgm:t>
        <a:bodyPr/>
        <a:lstStyle/>
        <a:p>
          <a:r>
            <a:rPr lang="en-GB"/>
            <a:t>Choose method</a:t>
          </a:r>
        </a:p>
      </dgm:t>
    </dgm:pt>
    <dgm:pt modelId="{2FF4A7F3-FD7C-4849-8A8E-21201A578A18}" type="parTrans" cxnId="{68F4AEFB-AE82-4B5B-97D4-8964BFDC1C33}">
      <dgm:prSet/>
      <dgm:spPr/>
    </dgm:pt>
    <dgm:pt modelId="{CD81745A-8A91-477C-B31C-D460F0B46A8D}" type="sibTrans" cxnId="{68F4AEFB-AE82-4B5B-97D4-8964BFDC1C33}">
      <dgm:prSet/>
      <dgm:spPr/>
      <dgm:t>
        <a:bodyPr/>
        <a:lstStyle/>
        <a:p>
          <a:endParaRPr lang="en-GB"/>
        </a:p>
      </dgm:t>
    </dgm:pt>
    <dgm:pt modelId="{E9CC2F53-56D4-488A-9C1F-9B4B0F9917FF}">
      <dgm:prSet phldr="0"/>
      <dgm:spPr/>
      <dgm:t>
        <a:bodyPr/>
        <a:lstStyle/>
        <a:p>
          <a:r>
            <a:rPr lang="en-GB"/>
            <a:t>Define target market</a:t>
          </a:r>
        </a:p>
      </dgm:t>
    </dgm:pt>
    <dgm:pt modelId="{6B2D31E8-CAD5-42C8-AA3E-086BA7B42EC7}" type="parTrans" cxnId="{9FF30848-ADEE-4E7F-B3D7-EC280B68EAA8}">
      <dgm:prSet/>
      <dgm:spPr/>
    </dgm:pt>
    <dgm:pt modelId="{8A20019C-79F4-47D4-A930-856917F2954A}" type="sibTrans" cxnId="{9FF30848-ADEE-4E7F-B3D7-EC280B68EAA8}">
      <dgm:prSet/>
      <dgm:spPr/>
      <dgm:t>
        <a:bodyPr/>
        <a:lstStyle/>
        <a:p>
          <a:endParaRPr lang="en-GB"/>
        </a:p>
      </dgm:t>
    </dgm:pt>
    <dgm:pt modelId="{DF2A76B0-11FF-478C-937B-01082A229CB1}" type="pres">
      <dgm:prSet presAssocID="{8E6DC987-8C45-43F6-829F-5049E77085B1}" presName="linearFlow" presStyleCnt="0">
        <dgm:presLayoutVars>
          <dgm:resizeHandles val="exact"/>
        </dgm:presLayoutVars>
      </dgm:prSet>
      <dgm:spPr/>
    </dgm:pt>
    <dgm:pt modelId="{7F9B1B72-26C9-4EB5-BAEF-5DA954E51DEE}" type="pres">
      <dgm:prSet presAssocID="{C165D5FF-20D6-4F82-9F32-ABD6E225C949}" presName="node" presStyleLbl="node1" presStyleIdx="0" presStyleCnt="4">
        <dgm:presLayoutVars>
          <dgm:bulletEnabled val="1"/>
        </dgm:presLayoutVars>
      </dgm:prSet>
      <dgm:spPr/>
    </dgm:pt>
    <dgm:pt modelId="{E7FEA233-612C-4311-99B0-7CA833FD9C81}" type="pres">
      <dgm:prSet presAssocID="{F5B96C9E-7ED1-4720-A635-E1A979A9AC73}" presName="sibTrans" presStyleLbl="sibTrans2D1" presStyleIdx="0" presStyleCnt="3"/>
      <dgm:spPr/>
    </dgm:pt>
    <dgm:pt modelId="{E5E64DF4-69BC-4367-A2BB-A73110E21570}" type="pres">
      <dgm:prSet presAssocID="{F5B96C9E-7ED1-4720-A635-E1A979A9AC73}" presName="connectorText" presStyleLbl="sibTrans2D1" presStyleIdx="0" presStyleCnt="3"/>
      <dgm:spPr/>
    </dgm:pt>
    <dgm:pt modelId="{0CAB769D-D55A-4CC8-951F-8591DF64B79D}" type="pres">
      <dgm:prSet presAssocID="{463B2ADC-F795-436F-980D-8A7CA89257E4}" presName="node" presStyleLbl="node1" presStyleIdx="1" presStyleCnt="4">
        <dgm:presLayoutVars>
          <dgm:bulletEnabled val="1"/>
        </dgm:presLayoutVars>
      </dgm:prSet>
      <dgm:spPr/>
    </dgm:pt>
    <dgm:pt modelId="{CC133488-B797-48DA-9C0F-CF053F4139E4}" type="pres">
      <dgm:prSet presAssocID="{C2C30555-CA90-4CC7-B515-47C526A82BFF}" presName="sibTrans" presStyleLbl="sibTrans2D1" presStyleIdx="1" presStyleCnt="3"/>
      <dgm:spPr/>
    </dgm:pt>
    <dgm:pt modelId="{E6B05682-30BD-4CDE-AD6E-45F530B1CD3B}" type="pres">
      <dgm:prSet presAssocID="{C2C30555-CA90-4CC7-B515-47C526A82BFF}" presName="connectorText" presStyleLbl="sibTrans2D1" presStyleIdx="1" presStyleCnt="3"/>
      <dgm:spPr/>
    </dgm:pt>
    <dgm:pt modelId="{7E5C6628-3EE8-4CA1-9919-B9DD3AFE9B7A}" type="pres">
      <dgm:prSet presAssocID="{2B50401F-81CE-4EF3-93FE-FD3CADF2CDDA}" presName="node" presStyleLbl="node1" presStyleIdx="2" presStyleCnt="4">
        <dgm:presLayoutVars>
          <dgm:bulletEnabled val="1"/>
        </dgm:presLayoutVars>
      </dgm:prSet>
      <dgm:spPr/>
    </dgm:pt>
    <dgm:pt modelId="{60E67767-A462-4D70-9D21-1495B284C307}" type="pres">
      <dgm:prSet presAssocID="{CD81745A-8A91-477C-B31C-D460F0B46A8D}" presName="sibTrans" presStyleLbl="sibTrans2D1" presStyleIdx="2" presStyleCnt="3"/>
      <dgm:spPr/>
    </dgm:pt>
    <dgm:pt modelId="{D4A3A0FC-DF50-459F-9993-7C854F12F6BE}" type="pres">
      <dgm:prSet presAssocID="{CD81745A-8A91-477C-B31C-D460F0B46A8D}" presName="connectorText" presStyleLbl="sibTrans2D1" presStyleIdx="2" presStyleCnt="3"/>
      <dgm:spPr/>
    </dgm:pt>
    <dgm:pt modelId="{BFFE2C8D-F887-4270-A213-85FEE7A96511}" type="pres">
      <dgm:prSet presAssocID="{E9CC2F53-56D4-488A-9C1F-9B4B0F9917FF}" presName="node" presStyleLbl="node1" presStyleIdx="3" presStyleCnt="4">
        <dgm:presLayoutVars>
          <dgm:bulletEnabled val="1"/>
        </dgm:presLayoutVars>
      </dgm:prSet>
      <dgm:spPr/>
    </dgm:pt>
  </dgm:ptLst>
  <dgm:cxnLst>
    <dgm:cxn modelId="{E31BF117-FB72-48E1-A20A-130A76E35D2B}" type="presOf" srcId="{C165D5FF-20D6-4F82-9F32-ABD6E225C949}" destId="{7F9B1B72-26C9-4EB5-BAEF-5DA954E51DEE}" srcOrd="0" destOrd="0" presId="urn:microsoft.com/office/officeart/2005/8/layout/process2"/>
    <dgm:cxn modelId="{21484F1C-1EE1-4D82-952D-F2F60B5A6E33}" type="presOf" srcId="{F5B96C9E-7ED1-4720-A635-E1A979A9AC73}" destId="{E5E64DF4-69BC-4367-A2BB-A73110E21570}" srcOrd="1" destOrd="0" presId="urn:microsoft.com/office/officeart/2005/8/layout/process2"/>
    <dgm:cxn modelId="{77FED631-9BA9-45FA-A205-FBA8D2F7AFD2}" type="presOf" srcId="{2B50401F-81CE-4EF3-93FE-FD3CADF2CDDA}" destId="{7E5C6628-3EE8-4CA1-9919-B9DD3AFE9B7A}" srcOrd="0" destOrd="0" presId="urn:microsoft.com/office/officeart/2005/8/layout/process2"/>
    <dgm:cxn modelId="{23F19341-CAA2-41E4-98C8-994165CDE740}" type="presOf" srcId="{8E6DC987-8C45-43F6-829F-5049E77085B1}" destId="{DF2A76B0-11FF-478C-937B-01082A229CB1}" srcOrd="0" destOrd="0" presId="urn:microsoft.com/office/officeart/2005/8/layout/process2"/>
    <dgm:cxn modelId="{9FF30848-ADEE-4E7F-B3D7-EC280B68EAA8}" srcId="{8E6DC987-8C45-43F6-829F-5049E77085B1}" destId="{E9CC2F53-56D4-488A-9C1F-9B4B0F9917FF}" srcOrd="3" destOrd="0" parTransId="{6B2D31E8-CAD5-42C8-AA3E-086BA7B42EC7}" sibTransId="{8A20019C-79F4-47D4-A930-856917F2954A}"/>
    <dgm:cxn modelId="{76C6C74A-ADFB-48D4-9331-05C27A90E2FA}" type="presOf" srcId="{CD81745A-8A91-477C-B31C-D460F0B46A8D}" destId="{D4A3A0FC-DF50-459F-9993-7C854F12F6BE}" srcOrd="1" destOrd="0" presId="urn:microsoft.com/office/officeart/2005/8/layout/process2"/>
    <dgm:cxn modelId="{5DB62F64-D4EF-4E4D-BD6F-5E215582ED04}" type="presOf" srcId="{C2C30555-CA90-4CC7-B515-47C526A82BFF}" destId="{CC133488-B797-48DA-9C0F-CF053F4139E4}" srcOrd="0" destOrd="0" presId="urn:microsoft.com/office/officeart/2005/8/layout/process2"/>
    <dgm:cxn modelId="{FE094A72-FF03-49A3-A868-CDEB73089158}" type="presOf" srcId="{C2C30555-CA90-4CC7-B515-47C526A82BFF}" destId="{E6B05682-30BD-4CDE-AD6E-45F530B1CD3B}" srcOrd="1" destOrd="0" presId="urn:microsoft.com/office/officeart/2005/8/layout/process2"/>
    <dgm:cxn modelId="{BF159278-6A31-404D-9FE5-A9E9AF9D0B50}" type="presOf" srcId="{E9CC2F53-56D4-488A-9C1F-9B4B0F9917FF}" destId="{BFFE2C8D-F887-4270-A213-85FEE7A96511}" srcOrd="0" destOrd="0" presId="urn:microsoft.com/office/officeart/2005/8/layout/process2"/>
    <dgm:cxn modelId="{1AE15382-346E-4BAF-BD40-CBD8A00C6B55}" type="presOf" srcId="{CD81745A-8A91-477C-B31C-D460F0B46A8D}" destId="{60E67767-A462-4D70-9D21-1495B284C307}" srcOrd="0" destOrd="0" presId="urn:microsoft.com/office/officeart/2005/8/layout/process2"/>
    <dgm:cxn modelId="{453C728C-9DD0-412F-87DD-D9F97DDFE016}" type="presOf" srcId="{463B2ADC-F795-436F-980D-8A7CA89257E4}" destId="{0CAB769D-D55A-4CC8-951F-8591DF64B79D}" srcOrd="0" destOrd="0" presId="urn:microsoft.com/office/officeart/2005/8/layout/process2"/>
    <dgm:cxn modelId="{E95F2792-F274-4473-9816-53CB4E6BE38A}" srcId="{8E6DC987-8C45-43F6-829F-5049E77085B1}" destId="{463B2ADC-F795-436F-980D-8A7CA89257E4}" srcOrd="1" destOrd="0" parTransId="{6A0EB232-8C3D-44A2-A764-B91E903313BB}" sibTransId="{C2C30555-CA90-4CC7-B515-47C526A82BFF}"/>
    <dgm:cxn modelId="{5FFFD1A7-5839-404E-A78D-74CAC1A2C5BD}" type="presOf" srcId="{F5B96C9E-7ED1-4720-A635-E1A979A9AC73}" destId="{E7FEA233-612C-4311-99B0-7CA833FD9C81}" srcOrd="0" destOrd="0" presId="urn:microsoft.com/office/officeart/2005/8/layout/process2"/>
    <dgm:cxn modelId="{39BD2AE7-2FE1-4C21-B22D-30EF38AC7FC2}" srcId="{8E6DC987-8C45-43F6-829F-5049E77085B1}" destId="{C165D5FF-20D6-4F82-9F32-ABD6E225C949}" srcOrd="0" destOrd="0" parTransId="{4C265242-8F8A-4FCA-B5B9-D17B065FCCBE}" sibTransId="{F5B96C9E-7ED1-4720-A635-E1A979A9AC73}"/>
    <dgm:cxn modelId="{68F4AEFB-AE82-4B5B-97D4-8964BFDC1C33}" srcId="{8E6DC987-8C45-43F6-829F-5049E77085B1}" destId="{2B50401F-81CE-4EF3-93FE-FD3CADF2CDDA}" srcOrd="2" destOrd="0" parTransId="{2FF4A7F3-FD7C-4849-8A8E-21201A578A18}" sibTransId="{CD81745A-8A91-477C-B31C-D460F0B46A8D}"/>
    <dgm:cxn modelId="{68475742-004B-4EC3-88CF-FC3676A17F4A}" type="presParOf" srcId="{DF2A76B0-11FF-478C-937B-01082A229CB1}" destId="{7F9B1B72-26C9-4EB5-BAEF-5DA954E51DEE}" srcOrd="0" destOrd="0" presId="urn:microsoft.com/office/officeart/2005/8/layout/process2"/>
    <dgm:cxn modelId="{8C204FF0-C69D-477C-9D86-F4EB66A302E3}" type="presParOf" srcId="{DF2A76B0-11FF-478C-937B-01082A229CB1}" destId="{E7FEA233-612C-4311-99B0-7CA833FD9C81}" srcOrd="1" destOrd="0" presId="urn:microsoft.com/office/officeart/2005/8/layout/process2"/>
    <dgm:cxn modelId="{3D2D7D54-729D-41BF-ACD0-FDC0F78EF66B}" type="presParOf" srcId="{E7FEA233-612C-4311-99B0-7CA833FD9C81}" destId="{E5E64DF4-69BC-4367-A2BB-A73110E21570}" srcOrd="0" destOrd="0" presId="urn:microsoft.com/office/officeart/2005/8/layout/process2"/>
    <dgm:cxn modelId="{48DBAC4F-2DF3-45A1-B9B1-DFF0454264C3}" type="presParOf" srcId="{DF2A76B0-11FF-478C-937B-01082A229CB1}" destId="{0CAB769D-D55A-4CC8-951F-8591DF64B79D}" srcOrd="2" destOrd="0" presId="urn:microsoft.com/office/officeart/2005/8/layout/process2"/>
    <dgm:cxn modelId="{0CF7B26A-4EBA-45E5-B122-4CE81CE3615C}" type="presParOf" srcId="{DF2A76B0-11FF-478C-937B-01082A229CB1}" destId="{CC133488-B797-48DA-9C0F-CF053F4139E4}" srcOrd="3" destOrd="0" presId="urn:microsoft.com/office/officeart/2005/8/layout/process2"/>
    <dgm:cxn modelId="{7B8EAB5D-2C9F-4FC3-955A-C27149F6993C}" type="presParOf" srcId="{CC133488-B797-48DA-9C0F-CF053F4139E4}" destId="{E6B05682-30BD-4CDE-AD6E-45F530B1CD3B}" srcOrd="0" destOrd="0" presId="urn:microsoft.com/office/officeart/2005/8/layout/process2"/>
    <dgm:cxn modelId="{453FE47D-3C2E-4660-944E-6683AE514B01}" type="presParOf" srcId="{DF2A76B0-11FF-478C-937B-01082A229CB1}" destId="{7E5C6628-3EE8-4CA1-9919-B9DD3AFE9B7A}" srcOrd="4" destOrd="0" presId="urn:microsoft.com/office/officeart/2005/8/layout/process2"/>
    <dgm:cxn modelId="{44C4A78B-65A0-43D4-8507-09EB3480B337}" type="presParOf" srcId="{DF2A76B0-11FF-478C-937B-01082A229CB1}" destId="{60E67767-A462-4D70-9D21-1495B284C307}" srcOrd="5" destOrd="0" presId="urn:microsoft.com/office/officeart/2005/8/layout/process2"/>
    <dgm:cxn modelId="{47E1B87B-929B-487A-AC2D-5D2FD61930A9}" type="presParOf" srcId="{60E67767-A462-4D70-9D21-1495B284C307}" destId="{D4A3A0FC-DF50-459F-9993-7C854F12F6BE}" srcOrd="0" destOrd="0" presId="urn:microsoft.com/office/officeart/2005/8/layout/process2"/>
    <dgm:cxn modelId="{56FC9B1B-DA71-4422-BFFC-3EB5D63D752B}" type="presParOf" srcId="{DF2A76B0-11FF-478C-937B-01082A229CB1}" destId="{BFFE2C8D-F887-4270-A213-85FEE7A96511}"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13EE23-F45C-4F4A-BF0B-7169CD4C742B}" type="doc">
      <dgm:prSet loTypeId="urn:microsoft.com/office/officeart/2005/8/layout/process2" loCatId="process" qsTypeId="urn:microsoft.com/office/officeart/2005/8/quickstyle/simple1" qsCatId="simple" csTypeId="urn:microsoft.com/office/officeart/2005/8/colors/accent2_5" csCatId="accent2" phldr="1"/>
      <dgm:spPr/>
    </dgm:pt>
    <dgm:pt modelId="{C638BFDF-EBA1-4D46-8C8B-D707EDD8026E}">
      <dgm:prSet phldr="0"/>
      <dgm:spPr/>
      <dgm:t>
        <a:bodyPr/>
        <a:lstStyle/>
        <a:p>
          <a:pPr rtl="0"/>
          <a:r>
            <a:rPr lang="en-GB" dirty="0"/>
            <a:t>Compile all the information</a:t>
          </a:r>
        </a:p>
      </dgm:t>
    </dgm:pt>
    <dgm:pt modelId="{7E321703-A3D9-4A57-B78B-5C7AC383BC93}" type="parTrans" cxnId="{0FF6B75F-D5F9-4F2A-9B11-29BBC4A1FA32}">
      <dgm:prSet/>
      <dgm:spPr/>
    </dgm:pt>
    <dgm:pt modelId="{11918E75-B963-4C0C-8088-CEF42D7EEA24}" type="sibTrans" cxnId="{0FF6B75F-D5F9-4F2A-9B11-29BBC4A1FA32}">
      <dgm:prSet/>
      <dgm:spPr/>
      <dgm:t>
        <a:bodyPr/>
        <a:lstStyle/>
        <a:p>
          <a:endParaRPr lang="en-GB"/>
        </a:p>
      </dgm:t>
    </dgm:pt>
    <dgm:pt modelId="{D77FA497-0BE5-4D73-A99E-A8A1C923397B}">
      <dgm:prSet phldr="0"/>
      <dgm:spPr/>
      <dgm:t>
        <a:bodyPr/>
        <a:lstStyle/>
        <a:p>
          <a:pPr rtl="0"/>
          <a:r>
            <a:rPr lang="en-GB" dirty="0"/>
            <a:t>Write the report</a:t>
          </a:r>
        </a:p>
      </dgm:t>
    </dgm:pt>
    <dgm:pt modelId="{5AD5E081-DAB6-46D8-A8CF-D408A5345CAA}" type="parTrans" cxnId="{842B2068-0212-4688-B080-F8370DEA1567}">
      <dgm:prSet/>
      <dgm:spPr/>
    </dgm:pt>
    <dgm:pt modelId="{E1965458-6846-40DA-86AA-04C096B2F6F6}" type="sibTrans" cxnId="{842B2068-0212-4688-B080-F8370DEA1567}">
      <dgm:prSet/>
      <dgm:spPr/>
      <dgm:t>
        <a:bodyPr/>
        <a:lstStyle/>
        <a:p>
          <a:endParaRPr lang="en-GB"/>
        </a:p>
      </dgm:t>
    </dgm:pt>
    <dgm:pt modelId="{9307145D-4B99-4390-B294-2FAFD2E076E1}" type="pres">
      <dgm:prSet presAssocID="{6C13EE23-F45C-4F4A-BF0B-7169CD4C742B}" presName="linearFlow" presStyleCnt="0">
        <dgm:presLayoutVars>
          <dgm:resizeHandles val="exact"/>
        </dgm:presLayoutVars>
      </dgm:prSet>
      <dgm:spPr/>
    </dgm:pt>
    <dgm:pt modelId="{AF76092B-B596-40DD-9232-2BF758B4A5F3}" type="pres">
      <dgm:prSet presAssocID="{C638BFDF-EBA1-4D46-8C8B-D707EDD8026E}" presName="node" presStyleLbl="node1" presStyleIdx="0" presStyleCnt="2">
        <dgm:presLayoutVars>
          <dgm:bulletEnabled val="1"/>
        </dgm:presLayoutVars>
      </dgm:prSet>
      <dgm:spPr/>
    </dgm:pt>
    <dgm:pt modelId="{AF62157C-CD12-4E45-855D-A0802E00D1DD}" type="pres">
      <dgm:prSet presAssocID="{11918E75-B963-4C0C-8088-CEF42D7EEA24}" presName="sibTrans" presStyleLbl="sibTrans2D1" presStyleIdx="0" presStyleCnt="1"/>
      <dgm:spPr/>
    </dgm:pt>
    <dgm:pt modelId="{30D78AF2-F6D0-4FAC-ABE5-1D00B45827FD}" type="pres">
      <dgm:prSet presAssocID="{11918E75-B963-4C0C-8088-CEF42D7EEA24}" presName="connectorText" presStyleLbl="sibTrans2D1" presStyleIdx="0" presStyleCnt="1"/>
      <dgm:spPr/>
    </dgm:pt>
    <dgm:pt modelId="{69E0AAFA-4A5E-4CD6-9CA4-23FECA1A22E3}" type="pres">
      <dgm:prSet presAssocID="{D77FA497-0BE5-4D73-A99E-A8A1C923397B}" presName="node" presStyleLbl="node1" presStyleIdx="1" presStyleCnt="2">
        <dgm:presLayoutVars>
          <dgm:bulletEnabled val="1"/>
        </dgm:presLayoutVars>
      </dgm:prSet>
      <dgm:spPr/>
    </dgm:pt>
  </dgm:ptLst>
  <dgm:cxnLst>
    <dgm:cxn modelId="{D2736307-EBF6-4CFD-9E8D-E270D9534F1C}" type="presOf" srcId="{11918E75-B963-4C0C-8088-CEF42D7EEA24}" destId="{AF62157C-CD12-4E45-855D-A0802E00D1DD}" srcOrd="0" destOrd="0" presId="urn:microsoft.com/office/officeart/2005/8/layout/process2"/>
    <dgm:cxn modelId="{A162EC1F-7E76-407F-8B25-BDE199D5E5CD}" type="presOf" srcId="{11918E75-B963-4C0C-8088-CEF42D7EEA24}" destId="{30D78AF2-F6D0-4FAC-ABE5-1D00B45827FD}" srcOrd="1" destOrd="0" presId="urn:microsoft.com/office/officeart/2005/8/layout/process2"/>
    <dgm:cxn modelId="{BA176B56-CCFD-4630-8DDD-B8D5AFB92777}" type="presOf" srcId="{D77FA497-0BE5-4D73-A99E-A8A1C923397B}" destId="{69E0AAFA-4A5E-4CD6-9CA4-23FECA1A22E3}" srcOrd="0" destOrd="0" presId="urn:microsoft.com/office/officeart/2005/8/layout/process2"/>
    <dgm:cxn modelId="{0FF6B75F-D5F9-4F2A-9B11-29BBC4A1FA32}" srcId="{6C13EE23-F45C-4F4A-BF0B-7169CD4C742B}" destId="{C638BFDF-EBA1-4D46-8C8B-D707EDD8026E}" srcOrd="0" destOrd="0" parTransId="{7E321703-A3D9-4A57-B78B-5C7AC383BC93}" sibTransId="{11918E75-B963-4C0C-8088-CEF42D7EEA24}"/>
    <dgm:cxn modelId="{842B2068-0212-4688-B080-F8370DEA1567}" srcId="{6C13EE23-F45C-4F4A-BF0B-7169CD4C742B}" destId="{D77FA497-0BE5-4D73-A99E-A8A1C923397B}" srcOrd="1" destOrd="0" parTransId="{5AD5E081-DAB6-46D8-A8CF-D408A5345CAA}" sibTransId="{E1965458-6846-40DA-86AA-04C096B2F6F6}"/>
    <dgm:cxn modelId="{EC884986-BF39-42E5-B3D2-8E3B7F3E6CCC}" type="presOf" srcId="{6C13EE23-F45C-4F4A-BF0B-7169CD4C742B}" destId="{9307145D-4B99-4390-B294-2FAFD2E076E1}" srcOrd="0" destOrd="0" presId="urn:microsoft.com/office/officeart/2005/8/layout/process2"/>
    <dgm:cxn modelId="{277F81F7-01A5-427E-BC0D-4FAC284A1CBD}" type="presOf" srcId="{C638BFDF-EBA1-4D46-8C8B-D707EDD8026E}" destId="{AF76092B-B596-40DD-9232-2BF758B4A5F3}" srcOrd="0" destOrd="0" presId="urn:microsoft.com/office/officeart/2005/8/layout/process2"/>
    <dgm:cxn modelId="{99A90A77-ED9A-492B-BF43-A4A9C7EB6C9C}" type="presParOf" srcId="{9307145D-4B99-4390-B294-2FAFD2E076E1}" destId="{AF76092B-B596-40DD-9232-2BF758B4A5F3}" srcOrd="0" destOrd="0" presId="urn:microsoft.com/office/officeart/2005/8/layout/process2"/>
    <dgm:cxn modelId="{F1937A9A-A7CE-4006-B821-A7DCDD8BD253}" type="presParOf" srcId="{9307145D-4B99-4390-B294-2FAFD2E076E1}" destId="{AF62157C-CD12-4E45-855D-A0802E00D1DD}" srcOrd="1" destOrd="0" presId="urn:microsoft.com/office/officeart/2005/8/layout/process2"/>
    <dgm:cxn modelId="{7E6BA4E3-0FA7-4BB1-A44A-0980A16A4F2C}" type="presParOf" srcId="{AF62157C-CD12-4E45-855D-A0802E00D1DD}" destId="{30D78AF2-F6D0-4FAC-ABE5-1D00B45827FD}" srcOrd="0" destOrd="0" presId="urn:microsoft.com/office/officeart/2005/8/layout/process2"/>
    <dgm:cxn modelId="{23ED3712-4655-4E1E-AFDA-47321FA19200}" type="presParOf" srcId="{9307145D-4B99-4390-B294-2FAFD2E076E1}" destId="{69E0AAFA-4A5E-4CD6-9CA4-23FECA1A22E3}" srcOrd="2"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05DFE-73F9-4FC0-A1E7-0287B3EC2308}">
      <dsp:nvSpPr>
        <dsp:cNvPr id="0" name=""/>
        <dsp:cNvSpPr/>
      </dsp:nvSpPr>
      <dsp:spPr>
        <a:xfrm>
          <a:off x="1606025" y="1185"/>
          <a:ext cx="1118613" cy="72709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Calibri Light" panose="020F0302020204030204"/>
            </a:rPr>
            <a:t>beneficence</a:t>
          </a:r>
          <a:endParaRPr lang="en-GB" sz="1500" kern="1200" dirty="0"/>
        </a:p>
      </dsp:txBody>
      <dsp:txXfrm>
        <a:off x="1641519" y="36679"/>
        <a:ext cx="1047625" cy="656111"/>
      </dsp:txXfrm>
    </dsp:sp>
    <dsp:sp modelId="{180BFE3B-C08A-4B1A-9149-4A3AB93A0FDD}">
      <dsp:nvSpPr>
        <dsp:cNvPr id="0" name=""/>
        <dsp:cNvSpPr/>
      </dsp:nvSpPr>
      <dsp:spPr>
        <a:xfrm>
          <a:off x="452886" y="364735"/>
          <a:ext cx="3424890" cy="3424890"/>
        </a:xfrm>
        <a:custGeom>
          <a:avLst/>
          <a:gdLst/>
          <a:ahLst/>
          <a:cxnLst/>
          <a:rect l="0" t="0" r="0" b="0"/>
          <a:pathLst>
            <a:path>
              <a:moveTo>
                <a:pt x="2278894" y="96399"/>
              </a:moveTo>
              <a:arcTo wR="1712445" hR="1712445" stAng="17358982" swAng="1500501"/>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FFC1305-FFCE-4831-B5A5-D794678E562C}">
      <dsp:nvSpPr>
        <dsp:cNvPr id="0" name=""/>
        <dsp:cNvSpPr/>
      </dsp:nvSpPr>
      <dsp:spPr>
        <a:xfrm>
          <a:off x="3089046" y="857408"/>
          <a:ext cx="1118613" cy="727099"/>
        </a:xfrm>
        <a:prstGeom prst="roundRect">
          <a:avLst/>
        </a:prstGeom>
        <a:solidFill>
          <a:schemeClr val="accent2">
            <a:hueOff val="-291073"/>
            <a:satOff val="-16786"/>
            <a:lumOff val="172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Respect and dignity</a:t>
          </a:r>
          <a:endParaRPr lang="en-GB" sz="1500" kern="1200" dirty="0"/>
        </a:p>
      </dsp:txBody>
      <dsp:txXfrm>
        <a:off x="3124540" y="892902"/>
        <a:ext cx="1047625" cy="656111"/>
      </dsp:txXfrm>
    </dsp:sp>
    <dsp:sp modelId="{22A88D0C-ABFC-400E-B9AB-C3C97C371F3D}">
      <dsp:nvSpPr>
        <dsp:cNvPr id="0" name=""/>
        <dsp:cNvSpPr/>
      </dsp:nvSpPr>
      <dsp:spPr>
        <a:xfrm>
          <a:off x="452886" y="364735"/>
          <a:ext cx="3424890" cy="3424890"/>
        </a:xfrm>
        <a:custGeom>
          <a:avLst/>
          <a:gdLst/>
          <a:ahLst/>
          <a:cxnLst/>
          <a:rect l="0" t="0" r="0" b="0"/>
          <a:pathLst>
            <a:path>
              <a:moveTo>
                <a:pt x="3355296" y="1229217"/>
              </a:moveTo>
              <a:arcTo wR="1712445" hR="1712445" stAng="20616557" swAng="1966886"/>
            </a:path>
          </a:pathLst>
        </a:custGeom>
        <a:noFill/>
        <a:ln w="6350" cap="flat" cmpd="sng" algn="ctr">
          <a:solidFill>
            <a:schemeClr val="accent2">
              <a:hueOff val="-291073"/>
              <a:satOff val="-16786"/>
              <a:lumOff val="1726"/>
              <a:alphaOff val="0"/>
            </a:schemeClr>
          </a:solidFill>
          <a:prstDash val="solid"/>
          <a:miter lim="800000"/>
        </a:ln>
        <a:effectLst/>
      </dsp:spPr>
      <dsp:style>
        <a:lnRef idx="1">
          <a:scrgbClr r="0" g="0" b="0"/>
        </a:lnRef>
        <a:fillRef idx="0">
          <a:scrgbClr r="0" g="0" b="0"/>
        </a:fillRef>
        <a:effectRef idx="0">
          <a:scrgbClr r="0" g="0" b="0"/>
        </a:effectRef>
        <a:fontRef idx="minor"/>
      </dsp:style>
    </dsp:sp>
    <dsp:sp modelId="{560F8F81-1B01-4D7A-A18B-552EF7B1BC9E}">
      <dsp:nvSpPr>
        <dsp:cNvPr id="0" name=""/>
        <dsp:cNvSpPr/>
      </dsp:nvSpPr>
      <dsp:spPr>
        <a:xfrm>
          <a:off x="3089046" y="2569853"/>
          <a:ext cx="1118613" cy="727099"/>
        </a:xfrm>
        <a:prstGeom prst="roundRect">
          <a:avLst/>
        </a:prstGeom>
        <a:solidFill>
          <a:schemeClr val="accent2">
            <a:hueOff val="-582145"/>
            <a:satOff val="-33571"/>
            <a:lumOff val="345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Informed concent</a:t>
          </a:r>
          <a:endParaRPr lang="en-GB" sz="1500" kern="1200" dirty="0"/>
        </a:p>
      </dsp:txBody>
      <dsp:txXfrm>
        <a:off x="3124540" y="2605347"/>
        <a:ext cx="1047625" cy="656111"/>
      </dsp:txXfrm>
    </dsp:sp>
    <dsp:sp modelId="{BFEC934F-E561-4B57-966A-26378C914C52}">
      <dsp:nvSpPr>
        <dsp:cNvPr id="0" name=""/>
        <dsp:cNvSpPr/>
      </dsp:nvSpPr>
      <dsp:spPr>
        <a:xfrm>
          <a:off x="452886" y="364735"/>
          <a:ext cx="3424890" cy="3424890"/>
        </a:xfrm>
        <a:custGeom>
          <a:avLst/>
          <a:gdLst/>
          <a:ahLst/>
          <a:cxnLst/>
          <a:rect l="0" t="0" r="0" b="0"/>
          <a:pathLst>
            <a:path>
              <a:moveTo>
                <a:pt x="2908972" y="2937513"/>
              </a:moveTo>
              <a:arcTo wR="1712445" hR="1712445" stAng="2740517" swAng="1500501"/>
            </a:path>
          </a:pathLst>
        </a:custGeom>
        <a:noFill/>
        <a:ln w="6350" cap="flat" cmpd="sng" algn="ctr">
          <a:solidFill>
            <a:schemeClr val="accent2">
              <a:hueOff val="-582145"/>
              <a:satOff val="-33571"/>
              <a:lumOff val="3451"/>
              <a:alphaOff val="0"/>
            </a:schemeClr>
          </a:solidFill>
          <a:prstDash val="solid"/>
          <a:miter lim="800000"/>
        </a:ln>
        <a:effectLst/>
      </dsp:spPr>
      <dsp:style>
        <a:lnRef idx="1">
          <a:scrgbClr r="0" g="0" b="0"/>
        </a:lnRef>
        <a:fillRef idx="0">
          <a:scrgbClr r="0" g="0" b="0"/>
        </a:fillRef>
        <a:effectRef idx="0">
          <a:scrgbClr r="0" g="0" b="0"/>
        </a:effectRef>
        <a:fontRef idx="minor"/>
      </dsp:style>
    </dsp:sp>
    <dsp:sp modelId="{925365DE-73B1-4C2D-929C-9E60B04AE320}">
      <dsp:nvSpPr>
        <dsp:cNvPr id="0" name=""/>
        <dsp:cNvSpPr/>
      </dsp:nvSpPr>
      <dsp:spPr>
        <a:xfrm>
          <a:off x="1606025" y="3426076"/>
          <a:ext cx="1118613" cy="727099"/>
        </a:xfrm>
        <a:prstGeom prst="roundRect">
          <a:avLst/>
        </a:prstGeom>
        <a:solidFill>
          <a:schemeClr val="accent2">
            <a:hueOff val="-873218"/>
            <a:satOff val="-50357"/>
            <a:lumOff val="517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Member checking</a:t>
          </a:r>
          <a:endParaRPr lang="en-GB" sz="1500" kern="1200" dirty="0"/>
        </a:p>
      </dsp:txBody>
      <dsp:txXfrm>
        <a:off x="1641519" y="3461570"/>
        <a:ext cx="1047625" cy="656111"/>
      </dsp:txXfrm>
    </dsp:sp>
    <dsp:sp modelId="{66E56E81-7BCC-4053-9AE6-6A7B688F4CDF}">
      <dsp:nvSpPr>
        <dsp:cNvPr id="0" name=""/>
        <dsp:cNvSpPr/>
      </dsp:nvSpPr>
      <dsp:spPr>
        <a:xfrm>
          <a:off x="452886" y="364735"/>
          <a:ext cx="3424890" cy="3424890"/>
        </a:xfrm>
        <a:custGeom>
          <a:avLst/>
          <a:gdLst/>
          <a:ahLst/>
          <a:cxnLst/>
          <a:rect l="0" t="0" r="0" b="0"/>
          <a:pathLst>
            <a:path>
              <a:moveTo>
                <a:pt x="1145995" y="3328491"/>
              </a:moveTo>
              <a:arcTo wR="1712445" hR="1712445" stAng="6558982" swAng="1500501"/>
            </a:path>
          </a:pathLst>
        </a:custGeom>
        <a:noFill/>
        <a:ln w="6350" cap="flat" cmpd="sng" algn="ctr">
          <a:solidFill>
            <a:schemeClr val="accent2">
              <a:hueOff val="-873218"/>
              <a:satOff val="-50357"/>
              <a:lumOff val="5177"/>
              <a:alphaOff val="0"/>
            </a:schemeClr>
          </a:solidFill>
          <a:prstDash val="solid"/>
          <a:miter lim="800000"/>
        </a:ln>
        <a:effectLst/>
      </dsp:spPr>
      <dsp:style>
        <a:lnRef idx="1">
          <a:scrgbClr r="0" g="0" b="0"/>
        </a:lnRef>
        <a:fillRef idx="0">
          <a:scrgbClr r="0" g="0" b="0"/>
        </a:fillRef>
        <a:effectRef idx="0">
          <a:scrgbClr r="0" g="0" b="0"/>
        </a:effectRef>
        <a:fontRef idx="minor"/>
      </dsp:style>
    </dsp:sp>
    <dsp:sp modelId="{70025256-38B6-4983-8BAA-1774FC2CA0DE}">
      <dsp:nvSpPr>
        <dsp:cNvPr id="0" name=""/>
        <dsp:cNvSpPr/>
      </dsp:nvSpPr>
      <dsp:spPr>
        <a:xfrm>
          <a:off x="123003" y="2569853"/>
          <a:ext cx="1118613" cy="727099"/>
        </a:xfrm>
        <a:prstGeom prst="roundRect">
          <a:avLst/>
        </a:prstGeom>
        <a:solidFill>
          <a:schemeClr val="accent2">
            <a:hueOff val="-1164290"/>
            <a:satOff val="-67142"/>
            <a:lumOff val="690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Assent</a:t>
          </a:r>
        </a:p>
      </dsp:txBody>
      <dsp:txXfrm>
        <a:off x="158497" y="2605347"/>
        <a:ext cx="1047625" cy="656111"/>
      </dsp:txXfrm>
    </dsp:sp>
    <dsp:sp modelId="{B126D0C1-91DD-4164-9543-68A3BE2AD8AF}">
      <dsp:nvSpPr>
        <dsp:cNvPr id="0" name=""/>
        <dsp:cNvSpPr/>
      </dsp:nvSpPr>
      <dsp:spPr>
        <a:xfrm>
          <a:off x="452886" y="364735"/>
          <a:ext cx="3424890" cy="3424890"/>
        </a:xfrm>
        <a:custGeom>
          <a:avLst/>
          <a:gdLst/>
          <a:ahLst/>
          <a:cxnLst/>
          <a:rect l="0" t="0" r="0" b="0"/>
          <a:pathLst>
            <a:path>
              <a:moveTo>
                <a:pt x="69594" y="2195673"/>
              </a:moveTo>
              <a:arcTo wR="1712445" hR="1712445" stAng="9816557" swAng="1966886"/>
            </a:path>
          </a:pathLst>
        </a:custGeom>
        <a:noFill/>
        <a:ln w="6350" cap="flat" cmpd="sng" algn="ctr">
          <a:solidFill>
            <a:schemeClr val="accent2">
              <a:hueOff val="-1164290"/>
              <a:satOff val="-67142"/>
              <a:lumOff val="6902"/>
              <a:alphaOff val="0"/>
            </a:schemeClr>
          </a:solidFill>
          <a:prstDash val="solid"/>
          <a:miter lim="800000"/>
        </a:ln>
        <a:effectLst/>
      </dsp:spPr>
      <dsp:style>
        <a:lnRef idx="1">
          <a:scrgbClr r="0" g="0" b="0"/>
        </a:lnRef>
        <a:fillRef idx="0">
          <a:scrgbClr r="0" g="0" b="0"/>
        </a:fillRef>
        <a:effectRef idx="0">
          <a:scrgbClr r="0" g="0" b="0"/>
        </a:effectRef>
        <a:fontRef idx="minor"/>
      </dsp:style>
    </dsp:sp>
    <dsp:sp modelId="{23E1FF63-55DD-4F0D-B5A6-49289D4C85A8}">
      <dsp:nvSpPr>
        <dsp:cNvPr id="0" name=""/>
        <dsp:cNvSpPr/>
      </dsp:nvSpPr>
      <dsp:spPr>
        <a:xfrm>
          <a:off x="123003" y="857408"/>
          <a:ext cx="1118613" cy="727099"/>
        </a:xfrm>
        <a:prstGeom prst="roundRect">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Moral principies</a:t>
          </a:r>
        </a:p>
      </dsp:txBody>
      <dsp:txXfrm>
        <a:off x="158497" y="892902"/>
        <a:ext cx="1047625" cy="656111"/>
      </dsp:txXfrm>
    </dsp:sp>
    <dsp:sp modelId="{35D9D0C7-887F-4FFF-ACB5-CC05F16DA7FD}">
      <dsp:nvSpPr>
        <dsp:cNvPr id="0" name=""/>
        <dsp:cNvSpPr/>
      </dsp:nvSpPr>
      <dsp:spPr>
        <a:xfrm>
          <a:off x="452886" y="364735"/>
          <a:ext cx="3424890" cy="3424890"/>
        </a:xfrm>
        <a:custGeom>
          <a:avLst/>
          <a:gdLst/>
          <a:ahLst/>
          <a:cxnLst/>
          <a:rect l="0" t="0" r="0" b="0"/>
          <a:pathLst>
            <a:path>
              <a:moveTo>
                <a:pt x="515918" y="487376"/>
              </a:moveTo>
              <a:arcTo wR="1712445" hR="1712445" stAng="13540517" swAng="1500501"/>
            </a:path>
          </a:pathLst>
        </a:custGeom>
        <a:noFill/>
        <a:ln w="6350" cap="flat" cmpd="sng" algn="ctr">
          <a:solidFill>
            <a:schemeClr val="accent2">
              <a:hueOff val="-1455363"/>
              <a:satOff val="-83928"/>
              <a:lumOff val="8628"/>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9B1B72-26C9-4EB5-BAEF-5DA954E51DEE}">
      <dsp:nvSpPr>
        <dsp:cNvPr id="0" name=""/>
        <dsp:cNvSpPr/>
      </dsp:nvSpPr>
      <dsp:spPr>
        <a:xfrm>
          <a:off x="1228459" y="1785"/>
          <a:ext cx="2115080" cy="66436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Review literature</a:t>
          </a:r>
        </a:p>
      </dsp:txBody>
      <dsp:txXfrm>
        <a:off x="1247918" y="21244"/>
        <a:ext cx="2076162" cy="625450"/>
      </dsp:txXfrm>
    </dsp:sp>
    <dsp:sp modelId="{E7FEA233-612C-4311-99B0-7CA833FD9C81}">
      <dsp:nvSpPr>
        <dsp:cNvPr id="0" name=""/>
        <dsp:cNvSpPr/>
      </dsp:nvSpPr>
      <dsp:spPr>
        <a:xfrm rot="5400000">
          <a:off x="2161430" y="682763"/>
          <a:ext cx="249138" cy="298965"/>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196310" y="707677"/>
        <a:ext cx="179379" cy="174397"/>
      </dsp:txXfrm>
    </dsp:sp>
    <dsp:sp modelId="{0CAB769D-D55A-4CC8-951F-8591DF64B79D}">
      <dsp:nvSpPr>
        <dsp:cNvPr id="0" name=""/>
        <dsp:cNvSpPr/>
      </dsp:nvSpPr>
      <dsp:spPr>
        <a:xfrm>
          <a:off x="1228459" y="998339"/>
          <a:ext cx="2115080" cy="664368"/>
        </a:xfrm>
        <a:prstGeom prst="roundRect">
          <a:avLst>
            <a:gd name="adj" fmla="val 10000"/>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Design questions</a:t>
          </a:r>
        </a:p>
      </dsp:txBody>
      <dsp:txXfrm>
        <a:off x="1247918" y="1017798"/>
        <a:ext cx="2076162" cy="625450"/>
      </dsp:txXfrm>
    </dsp:sp>
    <dsp:sp modelId="{CC133488-B797-48DA-9C0F-CF053F4139E4}">
      <dsp:nvSpPr>
        <dsp:cNvPr id="0" name=""/>
        <dsp:cNvSpPr/>
      </dsp:nvSpPr>
      <dsp:spPr>
        <a:xfrm rot="5400000">
          <a:off x="2161430" y="1679317"/>
          <a:ext cx="249138" cy="298965"/>
        </a:xfrm>
        <a:prstGeom prst="rightArrow">
          <a:avLst>
            <a:gd name="adj1" fmla="val 60000"/>
            <a:gd name="adj2" fmla="val 50000"/>
          </a:avLst>
        </a:prstGeom>
        <a:solidFill>
          <a:schemeClr val="accent4">
            <a:hueOff val="4900445"/>
            <a:satOff val="-20388"/>
            <a:lumOff val="480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196310" y="1704231"/>
        <a:ext cx="179379" cy="174397"/>
      </dsp:txXfrm>
    </dsp:sp>
    <dsp:sp modelId="{7E5C6628-3EE8-4CA1-9919-B9DD3AFE9B7A}">
      <dsp:nvSpPr>
        <dsp:cNvPr id="0" name=""/>
        <dsp:cNvSpPr/>
      </dsp:nvSpPr>
      <dsp:spPr>
        <a:xfrm>
          <a:off x="1228459" y="1994892"/>
          <a:ext cx="2115080" cy="664368"/>
        </a:xfrm>
        <a:prstGeom prst="roundRect">
          <a:avLst>
            <a:gd name="adj" fmla="val 10000"/>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Choose method</a:t>
          </a:r>
        </a:p>
      </dsp:txBody>
      <dsp:txXfrm>
        <a:off x="1247918" y="2014351"/>
        <a:ext cx="2076162" cy="625450"/>
      </dsp:txXfrm>
    </dsp:sp>
    <dsp:sp modelId="{60E67767-A462-4D70-9D21-1495B284C307}">
      <dsp:nvSpPr>
        <dsp:cNvPr id="0" name=""/>
        <dsp:cNvSpPr/>
      </dsp:nvSpPr>
      <dsp:spPr>
        <a:xfrm rot="5400000">
          <a:off x="2161430" y="2675870"/>
          <a:ext cx="249138" cy="298965"/>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196310" y="2700784"/>
        <a:ext cx="179379" cy="174397"/>
      </dsp:txXfrm>
    </dsp:sp>
    <dsp:sp modelId="{BFFE2C8D-F887-4270-A213-85FEE7A96511}">
      <dsp:nvSpPr>
        <dsp:cNvPr id="0" name=""/>
        <dsp:cNvSpPr/>
      </dsp:nvSpPr>
      <dsp:spPr>
        <a:xfrm>
          <a:off x="1228459" y="2991445"/>
          <a:ext cx="2115080" cy="664368"/>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Define target market</a:t>
          </a:r>
        </a:p>
      </dsp:txBody>
      <dsp:txXfrm>
        <a:off x="1247918" y="3010904"/>
        <a:ext cx="2076162" cy="6254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76092B-B596-40DD-9232-2BF758B4A5F3}">
      <dsp:nvSpPr>
        <dsp:cNvPr id="0" name=""/>
        <dsp:cNvSpPr/>
      </dsp:nvSpPr>
      <dsp:spPr>
        <a:xfrm>
          <a:off x="1141321" y="336"/>
          <a:ext cx="1986645" cy="1103691"/>
        </a:xfrm>
        <a:prstGeom prst="roundRect">
          <a:avLst>
            <a:gd name="adj" fmla="val 10000"/>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Compile all the information</a:t>
          </a:r>
        </a:p>
      </dsp:txBody>
      <dsp:txXfrm>
        <a:off x="1173647" y="32662"/>
        <a:ext cx="1921993" cy="1039039"/>
      </dsp:txXfrm>
    </dsp:sp>
    <dsp:sp modelId="{AF62157C-CD12-4E45-855D-A0802E00D1DD}">
      <dsp:nvSpPr>
        <dsp:cNvPr id="0" name=""/>
        <dsp:cNvSpPr/>
      </dsp:nvSpPr>
      <dsp:spPr>
        <a:xfrm rot="5400000">
          <a:off x="1927701" y="1131620"/>
          <a:ext cx="413884" cy="496661"/>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5400000">
        <a:off x="1985645" y="1173009"/>
        <a:ext cx="297997" cy="289719"/>
      </dsp:txXfrm>
    </dsp:sp>
    <dsp:sp modelId="{69E0AAFA-4A5E-4CD6-9CA4-23FECA1A22E3}">
      <dsp:nvSpPr>
        <dsp:cNvPr id="0" name=""/>
        <dsp:cNvSpPr/>
      </dsp:nvSpPr>
      <dsp:spPr>
        <a:xfrm>
          <a:off x="1141321" y="1655874"/>
          <a:ext cx="1986645" cy="1103691"/>
        </a:xfrm>
        <a:prstGeom prst="roundRect">
          <a:avLst>
            <a:gd name="adj" fmla="val 10000"/>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Write the report</a:t>
          </a:r>
        </a:p>
      </dsp:txBody>
      <dsp:txXfrm>
        <a:off x="1173647" y="1688200"/>
        <a:ext cx="1921993" cy="103903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6364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2119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72641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37307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6/26/22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82967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6/26/22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05860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6/26/22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70689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14984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25313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43478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45781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6/26/22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872500809"/>
      </p:ext>
    </p:extLst>
  </p:cSld>
  <p:clrMap bg1="lt1" tx1="dk1" bg2="lt2" tx2="dk2" accent1="accent1" accent2="accent2" accent3="accent3" accent4="accent4" accent5="accent5" accent6="accent6" hlink="hlink" folHlink="folHlink"/>
  <p:sldLayoutIdLst>
    <p:sldLayoutId id="2147484545" r:id="rId1"/>
    <p:sldLayoutId id="2147484546" r:id="rId2"/>
    <p:sldLayoutId id="2147484547" r:id="rId3"/>
    <p:sldLayoutId id="2147484548" r:id="rId4"/>
    <p:sldLayoutId id="2147484549" r:id="rId5"/>
    <p:sldLayoutId id="2147484550" r:id="rId6"/>
    <p:sldLayoutId id="2147484551" r:id="rId7"/>
    <p:sldLayoutId id="2147484552" r:id="rId8"/>
    <p:sldLayoutId id="2147484553" r:id="rId9"/>
    <p:sldLayoutId id="2147484554" r:id="rId10"/>
    <p:sldLayoutId id="2147484555" r:id="rId11"/>
  </p:sldLayoutIdLst>
  <mc:AlternateContent xmlns:mc="http://schemas.openxmlformats.org/markup-compatibility/2006" xmlns:p14="http://schemas.microsoft.com/office/powerpoint/2010/main">
    <mc:Choice Requires="p14">
      <p:transition spd="slow" p14:dur="3000">
        <p:wipe/>
      </p:transition>
    </mc:Choice>
    <mc:Fallback xmlns="">
      <p:transition spd="slow">
        <p:wip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en.unesco.org/news/digital-skills-critical-jobs-and-social-inclusion"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14.png"/><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image" Target="../media/image13.jpeg"/><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 Id="rId14" Type="http://schemas.openxmlformats.org/officeDocument/2006/relationships/image" Target="../media/image15.svg"/></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60">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Shape 66">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613117-7577-1898-2457-C91661298AD5}"/>
              </a:ext>
            </a:extLst>
          </p:cNvPr>
          <p:cNvSpPr>
            <a:spLocks noGrp="1"/>
          </p:cNvSpPr>
          <p:nvPr>
            <p:ph type="title"/>
          </p:nvPr>
        </p:nvSpPr>
        <p:spPr>
          <a:xfrm>
            <a:off x="934872" y="982272"/>
            <a:ext cx="3388419" cy="4560970"/>
          </a:xfrm>
        </p:spPr>
        <p:txBody>
          <a:bodyPr>
            <a:normAutofit/>
          </a:bodyPr>
          <a:lstStyle/>
          <a:p>
            <a:r>
              <a:rPr lang="en-GB" sz="3700">
                <a:solidFill>
                  <a:srgbClr val="FFFFFF"/>
                </a:solidFill>
                <a:latin typeface="Franklin Gothic Heavy"/>
                <a:cs typeface="Calibri Light"/>
              </a:rPr>
              <a:t>HOW DO STUDENTS USE TECHNOLOGY TO COLLABORATE AT UWTSD?</a:t>
            </a:r>
            <a:endParaRPr lang="en-GB" sz="3700">
              <a:solidFill>
                <a:srgbClr val="FFFFFF"/>
              </a:solidFill>
              <a:latin typeface="Franklin Gothic Heavy"/>
            </a:endParaRPr>
          </a:p>
        </p:txBody>
      </p:sp>
      <p:sp>
        <p:nvSpPr>
          <p:cNvPr id="7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07D0D7FF-19E7-30B1-C43A-5C1F63CC7A8A}"/>
              </a:ext>
            </a:extLst>
          </p:cNvPr>
          <p:cNvSpPr>
            <a:spLocks noGrp="1"/>
          </p:cNvSpPr>
          <p:nvPr>
            <p:ph idx="1"/>
          </p:nvPr>
        </p:nvSpPr>
        <p:spPr>
          <a:xfrm>
            <a:off x="5221862" y="1719618"/>
            <a:ext cx="5948831" cy="4334629"/>
          </a:xfrm>
        </p:spPr>
        <p:txBody>
          <a:bodyPr vert="horz" lIns="91440" tIns="45720" rIns="91440" bIns="45720" rtlCol="0" anchor="ctr">
            <a:normAutofit/>
          </a:bodyPr>
          <a:lstStyle/>
          <a:p>
            <a:pPr marL="0" indent="0">
              <a:spcAft>
                <a:spcPts val="600"/>
              </a:spcAft>
              <a:buNone/>
            </a:pPr>
            <a:r>
              <a:rPr lang="en-US" sz="2400" b="1" dirty="0">
                <a:solidFill>
                  <a:srgbClr val="FEFFFF"/>
                </a:solidFill>
                <a:cs typeface="Calibri"/>
              </a:rPr>
              <a:t>Student name &amp; number:</a:t>
            </a:r>
            <a:endParaRPr lang="en-US" sz="2400" dirty="0">
              <a:solidFill>
                <a:srgbClr val="FEFFFF"/>
              </a:solidFill>
              <a:ea typeface="+mn-lt"/>
              <a:cs typeface="+mn-lt"/>
            </a:endParaRPr>
          </a:p>
          <a:p>
            <a:pPr marL="285750">
              <a:spcAft>
                <a:spcPts val="600"/>
              </a:spcAft>
              <a:buFont typeface="Arial,Sans-Serif" panose="020B0604020202020204" pitchFamily="34" charset="0"/>
            </a:pPr>
            <a:r>
              <a:rPr lang="en-US" sz="2400" b="1" dirty="0">
                <a:solidFill>
                  <a:srgbClr val="FEFFFF"/>
                </a:solidFill>
                <a:cs typeface="Calibri"/>
              </a:rPr>
              <a:t> Vasiliu Ioana 2017455</a:t>
            </a:r>
            <a:endParaRPr lang="en-US" sz="2400" dirty="0">
              <a:solidFill>
                <a:srgbClr val="FEFFFF"/>
              </a:solidFill>
              <a:ea typeface="+mn-lt"/>
              <a:cs typeface="+mn-lt"/>
            </a:endParaRPr>
          </a:p>
          <a:p>
            <a:pPr marL="0" indent="0">
              <a:spcAft>
                <a:spcPts val="600"/>
              </a:spcAft>
              <a:buNone/>
            </a:pPr>
            <a:r>
              <a:rPr lang="en-US" sz="2400" b="1" dirty="0">
                <a:solidFill>
                  <a:srgbClr val="FEFFFF"/>
                </a:solidFill>
                <a:cs typeface="Calibri"/>
              </a:rPr>
              <a:t>Student name &amp; number: </a:t>
            </a:r>
            <a:endParaRPr lang="en-US" sz="2400" dirty="0">
              <a:solidFill>
                <a:srgbClr val="FEFFFF"/>
              </a:solidFill>
              <a:ea typeface="+mn-lt"/>
              <a:cs typeface="+mn-lt"/>
            </a:endParaRPr>
          </a:p>
          <a:p>
            <a:pPr marL="285750">
              <a:spcAft>
                <a:spcPts val="600"/>
              </a:spcAft>
              <a:buFont typeface="Arial,Sans-Serif" panose="020B0604020202020204" pitchFamily="34" charset="0"/>
            </a:pPr>
            <a:r>
              <a:rPr lang="en-US" sz="2400" b="1" dirty="0">
                <a:solidFill>
                  <a:srgbClr val="FEFFFF"/>
                </a:solidFill>
                <a:cs typeface="Calibri"/>
              </a:rPr>
              <a:t>  </a:t>
            </a:r>
            <a:r>
              <a:rPr lang="en-US" sz="2400" b="1">
                <a:solidFill>
                  <a:srgbClr val="FEFFFF"/>
                </a:solidFill>
                <a:cs typeface="Calibri"/>
              </a:rPr>
              <a:t>Isop</a:t>
            </a:r>
            <a:r>
              <a:rPr lang="en-US" sz="2400" b="1" dirty="0">
                <a:solidFill>
                  <a:srgbClr val="FEFFFF"/>
                </a:solidFill>
                <a:cs typeface="Calibri"/>
              </a:rPr>
              <a:t> Costel Lucian 2017454</a:t>
            </a:r>
            <a:endParaRPr lang="en-US" sz="2400" dirty="0">
              <a:solidFill>
                <a:srgbClr val="FEFFFF"/>
              </a:solidFill>
              <a:ea typeface="+mn-lt"/>
              <a:cs typeface="+mn-lt"/>
            </a:endParaRPr>
          </a:p>
          <a:p>
            <a:pPr marL="0" indent="0">
              <a:spcAft>
                <a:spcPts val="600"/>
              </a:spcAft>
              <a:buNone/>
            </a:pPr>
            <a:r>
              <a:rPr lang="en-US" sz="2400" b="1" dirty="0">
                <a:solidFill>
                  <a:srgbClr val="FEFFFF"/>
                </a:solidFill>
                <a:cs typeface="Calibri"/>
              </a:rPr>
              <a:t>Lecture name:</a:t>
            </a:r>
            <a:endParaRPr lang="en-US" sz="2400" dirty="0">
              <a:solidFill>
                <a:srgbClr val="FEFFFF"/>
              </a:solidFill>
              <a:ea typeface="+mn-lt"/>
              <a:cs typeface="+mn-lt"/>
            </a:endParaRPr>
          </a:p>
          <a:p>
            <a:pPr marL="285750">
              <a:spcAft>
                <a:spcPts val="600"/>
              </a:spcAft>
              <a:buFont typeface="Arial,Sans-Serif" panose="020B0604020202020204" pitchFamily="34" charset="0"/>
            </a:pPr>
            <a:r>
              <a:rPr lang="en-US" sz="2400" b="1" dirty="0">
                <a:solidFill>
                  <a:srgbClr val="FEFFFF"/>
                </a:solidFill>
                <a:cs typeface="Calibri"/>
              </a:rPr>
              <a:t> Seyed   Nasirpourosgoei</a:t>
            </a:r>
            <a:endParaRPr lang="en-US" sz="2400" dirty="0">
              <a:solidFill>
                <a:srgbClr val="FEFFFF"/>
              </a:solidFill>
              <a:ea typeface="+mn-lt"/>
              <a:cs typeface="+mn-lt"/>
            </a:endParaRPr>
          </a:p>
          <a:p>
            <a:pPr marL="0" indent="0">
              <a:spcAft>
                <a:spcPts val="600"/>
              </a:spcAft>
              <a:buNone/>
            </a:pPr>
            <a:r>
              <a:rPr lang="en-US" sz="2400" b="1" dirty="0">
                <a:solidFill>
                  <a:srgbClr val="FEFFFF"/>
                </a:solidFill>
                <a:cs typeface="Calibri"/>
              </a:rPr>
              <a:t>Module : BMSW4003 Digital Skills and Research Methods</a:t>
            </a:r>
            <a:endParaRPr lang="en-GB" sz="2400" dirty="0">
              <a:solidFill>
                <a:srgbClr val="FEFFFF"/>
              </a:solidFill>
              <a:ea typeface="+mn-lt"/>
              <a:cs typeface="+mn-lt"/>
            </a:endParaRPr>
          </a:p>
          <a:p>
            <a:endParaRPr lang="en-GB" sz="2400">
              <a:solidFill>
                <a:srgbClr val="FEFFFF"/>
              </a:solidFill>
              <a:cs typeface="Calibri"/>
            </a:endParaRPr>
          </a:p>
        </p:txBody>
      </p:sp>
    </p:spTree>
    <p:extLst>
      <p:ext uri="{BB962C8B-B14F-4D97-AF65-F5344CB8AC3E}">
        <p14:creationId xmlns:p14="http://schemas.microsoft.com/office/powerpoint/2010/main" val="339898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7" name="Rectangle 356">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59" name="Group 358">
            <a:extLst>
              <a:ext uri="{FF2B5EF4-FFF2-40B4-BE49-F238E27FC236}">
                <a16:creationId xmlns:a16="http://schemas.microsoft.com/office/drawing/2014/main" id="{F95919CA-4568-4F54-A2C0-2B54BD78A3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360" name="Freeform: Shape 35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361" name="Freeform: Shape 360">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363" name="Freeform: Shape 362">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0308" y="-1"/>
            <a:ext cx="5444906" cy="518316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5" name="Freeform: Shape 364">
            <a:extLst>
              <a:ext uri="{FF2B5EF4-FFF2-40B4-BE49-F238E27FC236}">
                <a16:creationId xmlns:a16="http://schemas.microsoft.com/office/drawing/2014/main" id="{CF85B11F-FA15-48B8-BF04-463A37544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9300" y="0"/>
            <a:ext cx="5444906" cy="5161894"/>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7" name="Freeform: Shape 366">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016" y="0"/>
            <a:ext cx="5444905" cy="50468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3F594C-9629-BB0B-3B12-7450EAE2DA23}"/>
              </a:ext>
            </a:extLst>
          </p:cNvPr>
          <p:cNvSpPr>
            <a:spLocks noGrp="1"/>
          </p:cNvSpPr>
          <p:nvPr>
            <p:ph type="title"/>
          </p:nvPr>
        </p:nvSpPr>
        <p:spPr>
          <a:xfrm>
            <a:off x="1287414" y="476435"/>
            <a:ext cx="4403701" cy="2885715"/>
          </a:xfrm>
        </p:spPr>
        <p:txBody>
          <a:bodyPr vert="horz" lIns="91440" tIns="45720" rIns="91440" bIns="45720" rtlCol="0" anchor="b">
            <a:normAutofit/>
          </a:bodyPr>
          <a:lstStyle/>
          <a:p>
            <a:pPr algn="ctr"/>
            <a:r>
              <a:rPr lang="en-US" sz="4200" kern="1200">
                <a:ln w="15875">
                  <a:solidFill>
                    <a:srgbClr val="FFFFFF"/>
                  </a:solidFill>
                </a:ln>
                <a:solidFill>
                  <a:schemeClr val="bg1"/>
                </a:solidFill>
                <a:latin typeface="+mj-lt"/>
                <a:ea typeface="+mj-ea"/>
                <a:cs typeface="+mj-cs"/>
              </a:rPr>
              <a:t>Which digital tools are most used by students at UWTSD to collaborate?+-</a:t>
            </a:r>
          </a:p>
        </p:txBody>
      </p:sp>
      <p:sp>
        <p:nvSpPr>
          <p:cNvPr id="369"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71" name="Graphic 212">
            <a:extLst>
              <a:ext uri="{FF2B5EF4-FFF2-40B4-BE49-F238E27FC236}">
                <a16:creationId xmlns:a16="http://schemas.microsoft.com/office/drawing/2014/main" id="{BB90F3FC-186F-4608-93AA-7EE24F682E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pic>
        <p:nvPicPr>
          <p:cNvPr id="59" name="Content Placeholder 58" descr="Diagram&#10;&#10;Description automatically generated">
            <a:extLst>
              <a:ext uri="{FF2B5EF4-FFF2-40B4-BE49-F238E27FC236}">
                <a16:creationId xmlns:a16="http://schemas.microsoft.com/office/drawing/2014/main" id="{8A51909F-CA74-10A2-7F98-C1AA6DF31DE4}"/>
              </a:ext>
            </a:extLst>
          </p:cNvPr>
          <p:cNvPicPr>
            <a:picLocks noChangeAspect="1"/>
          </p:cNvPicPr>
          <p:nvPr/>
        </p:nvPicPr>
        <p:blipFill rotWithShape="1">
          <a:blip r:embed="rId2"/>
          <a:srcRect l="3794" r="10373" b="-5"/>
          <a:stretch/>
        </p:blipFill>
        <p:spPr>
          <a:xfrm>
            <a:off x="8610600" y="10"/>
            <a:ext cx="3177536" cy="2647064"/>
          </a:xfrm>
          <a:custGeom>
            <a:avLst/>
            <a:gdLst/>
            <a:ahLst/>
            <a:cxnLst/>
            <a:rect l="l" t="t" r="r" b="b"/>
            <a:pathLst>
              <a:path w="3177536" h="2647074">
                <a:moveTo>
                  <a:pt x="406152" y="0"/>
                </a:moveTo>
                <a:lnTo>
                  <a:pt x="2771384" y="0"/>
                </a:lnTo>
                <a:lnTo>
                  <a:pt x="2814739" y="47702"/>
                </a:lnTo>
                <a:cubicBezTo>
                  <a:pt x="3041386" y="322335"/>
                  <a:pt x="3177536" y="674421"/>
                  <a:pt x="3177536" y="1058306"/>
                </a:cubicBezTo>
                <a:cubicBezTo>
                  <a:pt x="3177536" y="1935759"/>
                  <a:pt x="2466220" y="2647074"/>
                  <a:pt x="1588768" y="2647074"/>
                </a:cubicBezTo>
                <a:cubicBezTo>
                  <a:pt x="711315" y="2647074"/>
                  <a:pt x="0" y="1935759"/>
                  <a:pt x="0" y="1058306"/>
                </a:cubicBezTo>
                <a:cubicBezTo>
                  <a:pt x="0" y="674421"/>
                  <a:pt x="136150" y="322335"/>
                  <a:pt x="362797" y="47702"/>
                </a:cubicBezTo>
                <a:close/>
              </a:path>
            </a:pathLst>
          </a:custGeom>
        </p:spPr>
      </p:pic>
      <p:pic>
        <p:nvPicPr>
          <p:cNvPr id="5" name="Picture 43" descr="A picture containing text, computer, computer, businesscard&#10;&#10;Description automatically generated">
            <a:extLst>
              <a:ext uri="{FF2B5EF4-FFF2-40B4-BE49-F238E27FC236}">
                <a16:creationId xmlns:a16="http://schemas.microsoft.com/office/drawing/2014/main" id="{C2ACB91E-D0F5-50AE-EB3A-8B7C9E0277C8}"/>
              </a:ext>
            </a:extLst>
          </p:cNvPr>
          <p:cNvPicPr>
            <a:picLocks noChangeAspect="1"/>
          </p:cNvPicPr>
          <p:nvPr/>
        </p:nvPicPr>
        <p:blipFill rotWithShape="1">
          <a:blip r:embed="rId3"/>
          <a:srcRect l="9727" r="20160" b="-3"/>
          <a:stretch/>
        </p:blipFill>
        <p:spPr>
          <a:xfrm>
            <a:off x="6884946" y="3122839"/>
            <a:ext cx="3923269" cy="3735161"/>
          </a:xfrm>
          <a:custGeom>
            <a:avLst/>
            <a:gdLst/>
            <a:ahLst/>
            <a:cxnLst/>
            <a:rect l="l" t="t" r="r" b="b"/>
            <a:pathLst>
              <a:path w="4773089" h="4544235">
                <a:moveTo>
                  <a:pt x="2386544" y="0"/>
                </a:moveTo>
                <a:cubicBezTo>
                  <a:pt x="3704596" y="0"/>
                  <a:pt x="4773089" y="1068494"/>
                  <a:pt x="4773089" y="2386545"/>
                </a:cubicBezTo>
                <a:cubicBezTo>
                  <a:pt x="4773089" y="3292705"/>
                  <a:pt x="4268059" y="4080910"/>
                  <a:pt x="3524113" y="4485046"/>
                </a:cubicBezTo>
                <a:lnTo>
                  <a:pt x="3401244" y="4544235"/>
                </a:lnTo>
                <a:lnTo>
                  <a:pt x="1371845" y="4544235"/>
                </a:lnTo>
                <a:lnTo>
                  <a:pt x="1248976" y="4485046"/>
                </a:lnTo>
                <a:cubicBezTo>
                  <a:pt x="505030" y="4080910"/>
                  <a:pt x="0" y="3292705"/>
                  <a:pt x="0" y="2386545"/>
                </a:cubicBezTo>
                <a:cubicBezTo>
                  <a:pt x="0" y="1068494"/>
                  <a:pt x="1068494" y="0"/>
                  <a:pt x="2386544" y="0"/>
                </a:cubicBezTo>
                <a:close/>
              </a:path>
            </a:pathLst>
          </a:custGeom>
        </p:spPr>
      </p:pic>
      <p:grpSp>
        <p:nvGrpSpPr>
          <p:cNvPr id="373"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49330" y="2740963"/>
            <a:ext cx="1054466" cy="469689"/>
            <a:chOff x="9841624" y="4115729"/>
            <a:chExt cx="602169" cy="268223"/>
          </a:xfrm>
          <a:solidFill>
            <a:schemeClr val="bg1"/>
          </a:solidFill>
        </p:grpSpPr>
        <p:sp>
          <p:nvSpPr>
            <p:cNvPr id="374" name="Freeform: Shape 373">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75" name="Freeform: Shape 374">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76" name="Freeform: Shape 375">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77" name="Freeform: Shape 376">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78" name="Freeform: Shape 377">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
        <p:nvSpPr>
          <p:cNvPr id="380" name="Oval 379">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7710" y="5195363"/>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2" name="Oval 381">
            <a:extLst>
              <a:ext uri="{FF2B5EF4-FFF2-40B4-BE49-F238E27FC236}">
                <a16:creationId xmlns:a16="http://schemas.microsoft.com/office/drawing/2014/main" id="{13811CB9-0334-4316-8B54-711C0F3BE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7710" y="5195363"/>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85995013"/>
      </p:ext>
    </p:extLst>
  </p:cSld>
  <p:clrMapOvr>
    <a:masterClrMapping/>
  </p:clrMapOvr>
  <mc:AlternateContent xmlns:mc="http://schemas.openxmlformats.org/markup-compatibility/2006" xmlns:p14="http://schemas.microsoft.com/office/powerpoint/2010/main">
    <mc:Choice Requires="p14">
      <p:transition spd="slow" p14:dur="3000">
        <p:wipe/>
      </p:transition>
    </mc:Choice>
    <mc:Fallback xmlns="">
      <p:transition spd="slow">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 name="Rectangle 191">
            <a:extLst>
              <a:ext uri="{FF2B5EF4-FFF2-40B4-BE49-F238E27FC236}">
                <a16:creationId xmlns:a16="http://schemas.microsoft.com/office/drawing/2014/main" id="{C991AD47-9C99-472F-BDAA-21B183F33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6" name="Freeform 15">
            <a:extLst>
              <a:ext uri="{FF2B5EF4-FFF2-40B4-BE49-F238E27FC236}">
                <a16:creationId xmlns:a16="http://schemas.microsoft.com/office/drawing/2014/main" id="{9E706731-3860-4E73-9335-A870F6741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42603" cy="6858000"/>
          </a:xfrm>
          <a:custGeom>
            <a:avLst/>
            <a:gdLst>
              <a:gd name="connsiteX0" fmla="*/ 0 w 9742603"/>
              <a:gd name="connsiteY0" fmla="*/ 0 h 6858000"/>
              <a:gd name="connsiteX1" fmla="*/ 152400 w 9742603"/>
              <a:gd name="connsiteY1" fmla="*/ 0 h 6858000"/>
              <a:gd name="connsiteX2" fmla="*/ 6566449 w 9742603"/>
              <a:gd name="connsiteY2" fmla="*/ 0 h 6858000"/>
              <a:gd name="connsiteX3" fmla="*/ 9742603 w 9742603"/>
              <a:gd name="connsiteY3" fmla="*/ 6858000 h 6858000"/>
              <a:gd name="connsiteX4" fmla="*/ 152400 w 9742603"/>
              <a:gd name="connsiteY4" fmla="*/ 6858000 h 6858000"/>
              <a:gd name="connsiteX5" fmla="*/ 0 w 9742603"/>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42603" h="6858000">
                <a:moveTo>
                  <a:pt x="0" y="0"/>
                </a:moveTo>
                <a:lnTo>
                  <a:pt x="152400" y="0"/>
                </a:lnTo>
                <a:lnTo>
                  <a:pt x="6566449" y="0"/>
                </a:lnTo>
                <a:lnTo>
                  <a:pt x="9742603" y="6858000"/>
                </a:lnTo>
                <a:lnTo>
                  <a:pt x="15240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7" name="Freeform 11">
            <a:extLst>
              <a:ext uri="{FF2B5EF4-FFF2-40B4-BE49-F238E27FC236}">
                <a16:creationId xmlns:a16="http://schemas.microsoft.com/office/drawing/2014/main" id="{CD2ED21F-DC95-4AD1-8327-D561F5FCA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80336" cy="6858000"/>
          </a:xfrm>
          <a:custGeom>
            <a:avLst/>
            <a:gdLst>
              <a:gd name="connsiteX0" fmla="*/ 0 w 9380336"/>
              <a:gd name="connsiteY0" fmla="*/ 0 h 6858000"/>
              <a:gd name="connsiteX1" fmla="*/ 6204182 w 9380336"/>
              <a:gd name="connsiteY1" fmla="*/ 0 h 6858000"/>
              <a:gd name="connsiteX2" fmla="*/ 9380336 w 9380336"/>
              <a:gd name="connsiteY2" fmla="*/ 6858000 h 6858000"/>
              <a:gd name="connsiteX3" fmla="*/ 0 w 938033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380336" h="6858000">
                <a:moveTo>
                  <a:pt x="0" y="0"/>
                </a:moveTo>
                <a:lnTo>
                  <a:pt x="6204182" y="0"/>
                </a:lnTo>
                <a:lnTo>
                  <a:pt x="9380336"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DEAD836-6240-F054-B857-69C897EAFD1A}"/>
              </a:ext>
            </a:extLst>
          </p:cNvPr>
          <p:cNvSpPr>
            <a:spLocks noGrp="1"/>
          </p:cNvSpPr>
          <p:nvPr>
            <p:ph type="title"/>
          </p:nvPr>
        </p:nvSpPr>
        <p:spPr>
          <a:xfrm>
            <a:off x="838200" y="365125"/>
            <a:ext cx="5191125" cy="1325563"/>
          </a:xfrm>
        </p:spPr>
        <p:style>
          <a:lnRef idx="1">
            <a:schemeClr val="accent4"/>
          </a:lnRef>
          <a:fillRef idx="2">
            <a:schemeClr val="accent4"/>
          </a:fillRef>
          <a:effectRef idx="1">
            <a:schemeClr val="accent4"/>
          </a:effectRef>
          <a:fontRef idx="minor">
            <a:schemeClr val="dk1"/>
          </a:fontRef>
        </p:style>
        <p:txBody>
          <a:bodyPr vert="horz" lIns="91440" tIns="45720" rIns="91440" bIns="45720" rtlCol="0">
            <a:normAutofit/>
          </a:bodyPr>
          <a:lstStyle/>
          <a:p>
            <a:r>
              <a:rPr lang="en-GB" sz="2100">
                <a:latin typeface="Elephant"/>
                <a:cs typeface="Calibri Light"/>
              </a:rPr>
              <a:t>      </a:t>
            </a:r>
            <a:br>
              <a:rPr lang="en-GB" sz="2100">
                <a:latin typeface="Elephant"/>
                <a:cs typeface="Calibri Light"/>
              </a:rPr>
            </a:br>
            <a:r>
              <a:rPr lang="en-GB" sz="2100">
                <a:latin typeface="Elephant"/>
                <a:cs typeface="Calibri Light"/>
              </a:rPr>
              <a:t>        RATIONALE</a:t>
            </a:r>
            <a:br>
              <a:rPr lang="en-GB" sz="2100">
                <a:latin typeface="Elephant"/>
                <a:cs typeface="Calibri Light"/>
              </a:rPr>
            </a:br>
            <a:br>
              <a:rPr lang="en-GB" sz="2100">
                <a:latin typeface="Elephant"/>
                <a:cs typeface="Calibri Light"/>
              </a:rPr>
            </a:br>
            <a:endParaRPr lang="en-GB" sz="2100">
              <a:latin typeface="Elephant"/>
              <a:cs typeface="Calibri"/>
            </a:endParaRPr>
          </a:p>
        </p:txBody>
      </p:sp>
      <p:sp>
        <p:nvSpPr>
          <p:cNvPr id="248" name="Content Placeholder 2">
            <a:extLst>
              <a:ext uri="{FF2B5EF4-FFF2-40B4-BE49-F238E27FC236}">
                <a16:creationId xmlns:a16="http://schemas.microsoft.com/office/drawing/2014/main" id="{983FDFBA-9B29-F60F-8B37-A456E8F5398A}"/>
              </a:ext>
            </a:extLst>
          </p:cNvPr>
          <p:cNvSpPr>
            <a:spLocks noGrp="1"/>
          </p:cNvSpPr>
          <p:nvPr>
            <p:ph idx="1"/>
          </p:nvPr>
        </p:nvSpPr>
        <p:spPr>
          <a:xfrm>
            <a:off x="838200" y="2021249"/>
            <a:ext cx="5707565" cy="4155713"/>
          </a:xfrm>
        </p:spPr>
        <p:txBody>
          <a:bodyPr vert="horz" lIns="91440" tIns="45720" rIns="91440" bIns="45720" rtlCol="0">
            <a:normAutofit/>
          </a:bodyPr>
          <a:lstStyle/>
          <a:p>
            <a:pPr marL="0" indent="0">
              <a:buNone/>
            </a:pPr>
            <a:r>
              <a:rPr lang="en-GB" sz="1600">
                <a:latin typeface="Elephant"/>
                <a:cs typeface="Calibri" panose="020F0502020204030204"/>
              </a:rPr>
              <a:t>The benefits of student collaborative learning include:</a:t>
            </a:r>
          </a:p>
          <a:p>
            <a:pPr marL="0" indent="0">
              <a:buNone/>
            </a:pPr>
            <a:r>
              <a:rPr lang="en-GB" sz="1600">
                <a:cs typeface="Calibri" panose="020F0502020204030204"/>
              </a:rPr>
              <a:t>• </a:t>
            </a:r>
            <a:r>
              <a:rPr lang="en-GB" sz="1600">
                <a:ea typeface="+mn-lt"/>
                <a:cs typeface="+mn-lt"/>
              </a:rPr>
              <a:t>Develops Students' Interpersonal Skills and improves problem solving skills;</a:t>
            </a:r>
          </a:p>
          <a:p>
            <a:pPr marL="0" indent="0">
              <a:buNone/>
            </a:pPr>
            <a:r>
              <a:rPr lang="en-GB" sz="1600">
                <a:cs typeface="Calibri" panose="020F0502020204030204"/>
              </a:rPr>
              <a:t>•Better student preparation for employment situations and social;</a:t>
            </a:r>
          </a:p>
          <a:p>
            <a:pPr marL="0" indent="0">
              <a:buNone/>
            </a:pPr>
            <a:r>
              <a:rPr lang="en-GB" sz="1600">
                <a:ea typeface="+mn-lt"/>
                <a:cs typeface="+mn-lt"/>
              </a:rPr>
              <a:t>•Increase in student retention, self-esteem, and responsibility</a:t>
            </a:r>
            <a:endParaRPr lang="en-GB" sz="1600"/>
          </a:p>
          <a:p>
            <a:pPr marL="0" indent="0">
              <a:buNone/>
            </a:pPr>
            <a:r>
              <a:rPr lang="en-GB" sz="1600">
                <a:cs typeface="Calibri" panose="020F0502020204030204"/>
              </a:rPr>
              <a:t>•Improved development of thinking ,communication and leadership skills;</a:t>
            </a:r>
          </a:p>
          <a:p>
            <a:pPr marL="0" indent="0">
              <a:buNone/>
            </a:pPr>
            <a:endParaRPr lang="en-GB" sz="1600">
              <a:latin typeface="Calibri" panose="020F0502020204030204"/>
              <a:cs typeface="Calibri" panose="020F0502020204030204"/>
            </a:endParaRPr>
          </a:p>
          <a:p>
            <a:pPr marL="0" indent="0">
              <a:buNone/>
            </a:pPr>
            <a:r>
              <a:rPr lang="en-GB" sz="1600">
                <a:latin typeface="Elephant"/>
                <a:cs typeface="Calibri" panose="020F0502020204030204"/>
              </a:rPr>
              <a:t>Digital skills in key areas such as:</a:t>
            </a:r>
            <a:endParaRPr lang="en-GB" sz="1600">
              <a:latin typeface="Corbel" panose="020B0503020204020204"/>
              <a:cs typeface="Calibri" panose="020F0502020204030204"/>
            </a:endParaRPr>
          </a:p>
          <a:p>
            <a:pPr marL="0" indent="0">
              <a:buNone/>
            </a:pPr>
            <a:r>
              <a:rPr lang="en-GB" sz="1600">
                <a:cs typeface="Calibri" panose="020F0502020204030204"/>
              </a:rPr>
              <a:t>•digital learning and development</a:t>
            </a:r>
          </a:p>
          <a:p>
            <a:pPr marL="0" indent="0">
              <a:buNone/>
            </a:pPr>
            <a:r>
              <a:rPr lang="en-GB" sz="1600">
                <a:cs typeface="Calibri" panose="020F0502020204030204"/>
              </a:rPr>
              <a:t>•digital problem solving and creation</a:t>
            </a:r>
          </a:p>
          <a:p>
            <a:pPr marL="0" indent="0">
              <a:buNone/>
            </a:pPr>
            <a:r>
              <a:rPr lang="en-GB" sz="1600">
                <a:cs typeface="Calibri" panose="020F0502020204030204"/>
              </a:rPr>
              <a:t>•data ,information and media literacies</a:t>
            </a:r>
          </a:p>
          <a:p>
            <a:pPr marL="0" indent="0">
              <a:buNone/>
            </a:pPr>
            <a:endParaRPr lang="en-GB" sz="1600">
              <a:cs typeface="Calibri" panose="020F0502020204030204"/>
            </a:endParaRPr>
          </a:p>
          <a:p>
            <a:pPr marL="0" indent="0">
              <a:buNone/>
            </a:pPr>
            <a:endParaRPr lang="en-GB" sz="1600">
              <a:cs typeface="Calibri" panose="020F0502020204030204"/>
            </a:endParaRPr>
          </a:p>
        </p:txBody>
      </p:sp>
      <p:pic>
        <p:nvPicPr>
          <p:cNvPr id="132" name="Picture 132">
            <a:extLst>
              <a:ext uri="{FF2B5EF4-FFF2-40B4-BE49-F238E27FC236}">
                <a16:creationId xmlns:a16="http://schemas.microsoft.com/office/drawing/2014/main" id="{5B1D6ED6-F71E-51A2-8FA3-479EEFB35519}"/>
              </a:ext>
            </a:extLst>
          </p:cNvPr>
          <p:cNvPicPr>
            <a:picLocks noChangeAspect="1"/>
          </p:cNvPicPr>
          <p:nvPr/>
        </p:nvPicPr>
        <p:blipFill rotWithShape="1">
          <a:blip r:embed="rId2"/>
          <a:srcRect l="1354" r="722"/>
          <a:stretch/>
        </p:blipFill>
        <p:spPr>
          <a:xfrm>
            <a:off x="8624524" y="321732"/>
            <a:ext cx="2365116" cy="1811443"/>
          </a:xfrm>
          <a:prstGeom prst="rect">
            <a:avLst/>
          </a:prstGeom>
        </p:spPr>
      </p:pic>
      <p:pic>
        <p:nvPicPr>
          <p:cNvPr id="3" name="Graphic 3" descr="Brainstorm outline">
            <a:extLst>
              <a:ext uri="{FF2B5EF4-FFF2-40B4-BE49-F238E27FC236}">
                <a16:creationId xmlns:a16="http://schemas.microsoft.com/office/drawing/2014/main" id="{78A6D760-624F-3542-8331-A0C4E84CC00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415675" y="2426124"/>
            <a:ext cx="1811442" cy="1811442"/>
          </a:xfrm>
          <a:prstGeom prst="rect">
            <a:avLst/>
          </a:prstGeom>
        </p:spPr>
      </p:pic>
      <p:pic>
        <p:nvPicPr>
          <p:cNvPr id="105" name="Picture 105" descr="Diagram&#10;&#10;Description automatically generated">
            <a:extLst>
              <a:ext uri="{FF2B5EF4-FFF2-40B4-BE49-F238E27FC236}">
                <a16:creationId xmlns:a16="http://schemas.microsoft.com/office/drawing/2014/main" id="{1548E0D2-015A-0207-EB60-1EED18782BD2}"/>
              </a:ext>
            </a:extLst>
          </p:cNvPr>
          <p:cNvPicPr>
            <a:picLocks noChangeAspect="1"/>
          </p:cNvPicPr>
          <p:nvPr/>
        </p:nvPicPr>
        <p:blipFill rotWithShape="1">
          <a:blip r:embed="rId5"/>
          <a:srcRect t="11603" r="-1" b="18861"/>
          <a:stretch/>
        </p:blipFill>
        <p:spPr>
          <a:xfrm>
            <a:off x="9603871" y="4559299"/>
            <a:ext cx="2216096" cy="1797050"/>
          </a:xfrm>
          <a:prstGeom prst="rect">
            <a:avLst/>
          </a:prstGeom>
        </p:spPr>
      </p:pic>
    </p:spTree>
    <p:extLst>
      <p:ext uri="{BB962C8B-B14F-4D97-AF65-F5344CB8AC3E}">
        <p14:creationId xmlns:p14="http://schemas.microsoft.com/office/powerpoint/2010/main" val="86796914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000">
        <p:wipe/>
      </p:transition>
    </mc:Choice>
    <mc:Fallback xmlns="">
      <p:transition spd="slow">
        <p:wip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6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AB92EF-4408-1B6F-CDDF-FC87E0752AC5}"/>
              </a:ext>
            </a:extLst>
          </p:cNvPr>
          <p:cNvSpPr>
            <a:spLocks noGrp="1"/>
          </p:cNvSpPr>
          <p:nvPr>
            <p:ph type="title"/>
          </p:nvPr>
        </p:nvSpPr>
        <p:spPr>
          <a:xfrm>
            <a:off x="838200" y="585216"/>
            <a:ext cx="10515600" cy="1325563"/>
          </a:xfrm>
        </p:spPr>
        <p:txBody>
          <a:bodyPr>
            <a:normAutofit/>
          </a:bodyPr>
          <a:lstStyle/>
          <a:p>
            <a:r>
              <a:rPr lang="en-GB">
                <a:solidFill>
                  <a:schemeClr val="bg1"/>
                </a:solidFill>
                <a:ea typeface="+mj-lt"/>
                <a:cs typeface="+mj-lt"/>
              </a:rPr>
              <a:t> </a:t>
            </a:r>
            <a:r>
              <a:rPr lang="en-GB">
                <a:solidFill>
                  <a:schemeClr val="bg1"/>
                </a:solidFill>
              </a:rPr>
              <a:t>What is collaborative learning?</a:t>
            </a:r>
            <a:endParaRPr lang="en-US">
              <a:solidFill>
                <a:schemeClr val="bg1"/>
              </a:solidFill>
              <a:ea typeface="+mj-lt"/>
              <a:cs typeface="+mj-lt"/>
            </a:endParaRPr>
          </a:p>
        </p:txBody>
      </p:sp>
      <p:pic>
        <p:nvPicPr>
          <p:cNvPr id="4" name="Picture 4" descr="A picture containing toy, decorated&#10;&#10;Description automatically generated">
            <a:extLst>
              <a:ext uri="{FF2B5EF4-FFF2-40B4-BE49-F238E27FC236}">
                <a16:creationId xmlns:a16="http://schemas.microsoft.com/office/drawing/2014/main" id="{61FD33EE-CEF7-9876-AA10-8D66BE2002A4}"/>
              </a:ext>
            </a:extLst>
          </p:cNvPr>
          <p:cNvPicPr>
            <a:picLocks noChangeAspect="1"/>
          </p:cNvPicPr>
          <p:nvPr/>
        </p:nvPicPr>
        <p:blipFill rotWithShape="1">
          <a:blip r:embed="rId2"/>
          <a:srcRect r="4159" b="-3"/>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B685663B-A610-A47C-0BC9-13839A840373}"/>
              </a:ext>
            </a:extLst>
          </p:cNvPr>
          <p:cNvSpPr>
            <a:spLocks noGrp="1"/>
          </p:cNvSpPr>
          <p:nvPr>
            <p:ph idx="1"/>
          </p:nvPr>
        </p:nvSpPr>
        <p:spPr>
          <a:xfrm>
            <a:off x="7546848" y="2516777"/>
            <a:ext cx="3803904" cy="3660185"/>
          </a:xfrm>
        </p:spPr>
        <p:txBody>
          <a:bodyPr vert="horz" lIns="91440" tIns="45720" rIns="91440" bIns="45720" rtlCol="0" anchor="ctr">
            <a:normAutofit/>
          </a:bodyPr>
          <a:lstStyle/>
          <a:p>
            <a:pPr marL="0" indent="0">
              <a:buNone/>
            </a:pPr>
            <a:r>
              <a:rPr lang="en-GB" sz="2000" dirty="0">
                <a:ea typeface="+mn-lt"/>
                <a:cs typeface="+mn-lt"/>
              </a:rPr>
              <a:t>Collaborative learning is a learning style that encourages teamwork and group participation. In these groups, students or colleagues work with their peers, a team leader or supervisor to complete a task. They can ask each other questions, share ideas and give feedback. Collaborative learning can involve any number of people, from a couple of individuals to a large group. </a:t>
            </a:r>
            <a:endParaRPr lang="en-GB" sz="2000" dirty="0">
              <a:cs typeface="Calibri"/>
            </a:endParaRPr>
          </a:p>
        </p:txBody>
      </p:sp>
    </p:spTree>
    <p:extLst>
      <p:ext uri="{BB962C8B-B14F-4D97-AF65-F5344CB8AC3E}">
        <p14:creationId xmlns:p14="http://schemas.microsoft.com/office/powerpoint/2010/main" val="1298379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 name="Rectangle 61">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7">
            <a:extLst>
              <a:ext uri="{FF2B5EF4-FFF2-40B4-BE49-F238E27FC236}">
                <a16:creationId xmlns:a16="http://schemas.microsoft.com/office/drawing/2014/main" id="{2325D200-8738-C64D-56B0-C29933BEB209}"/>
              </a:ext>
            </a:extLst>
          </p:cNvPr>
          <p:cNvPicPr>
            <a:picLocks noChangeAspect="1"/>
          </p:cNvPicPr>
          <p:nvPr/>
        </p:nvPicPr>
        <p:blipFill rotWithShape="1">
          <a:blip r:embed="rId2">
            <a:alphaModFix/>
          </a:blip>
          <a:srcRect t="669" r="-1" b="8889"/>
          <a:stretch/>
        </p:blipFill>
        <p:spPr>
          <a:xfrm>
            <a:off x="4547937" y="-5"/>
            <a:ext cx="7644062" cy="3681406"/>
          </a:xfrm>
          <a:prstGeom prst="rect">
            <a:avLst/>
          </a:prstGeom>
        </p:spPr>
      </p:pic>
      <p:pic>
        <p:nvPicPr>
          <p:cNvPr id="10" name="Picture 11" descr="Diagram&#10;&#10;Description automatically generated">
            <a:extLst>
              <a:ext uri="{FF2B5EF4-FFF2-40B4-BE49-F238E27FC236}">
                <a16:creationId xmlns:a16="http://schemas.microsoft.com/office/drawing/2014/main" id="{51895A2C-D900-197B-8F53-27922A95F335}"/>
              </a:ext>
            </a:extLst>
          </p:cNvPr>
          <p:cNvPicPr>
            <a:picLocks noChangeAspect="1"/>
          </p:cNvPicPr>
          <p:nvPr/>
        </p:nvPicPr>
        <p:blipFill rotWithShape="1">
          <a:blip r:embed="rId3"/>
          <a:srcRect t="26263" r="-1" b="32180"/>
          <a:stretch/>
        </p:blipFill>
        <p:spPr>
          <a:xfrm>
            <a:off x="4547938" y="3681409"/>
            <a:ext cx="7644062" cy="3176595"/>
          </a:xfrm>
          <a:prstGeom prst="rect">
            <a:avLst/>
          </a:prstGeom>
        </p:spPr>
      </p:pic>
      <p:sp>
        <p:nvSpPr>
          <p:cNvPr id="64" name="Rectangle 63">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FF9514-2802-3A92-379A-C6E47A1A50E1}"/>
              </a:ext>
            </a:extLst>
          </p:cNvPr>
          <p:cNvSpPr>
            <a:spLocks noGrp="1"/>
          </p:cNvSpPr>
          <p:nvPr>
            <p:ph type="title"/>
          </p:nvPr>
        </p:nvSpPr>
        <p:spPr>
          <a:xfrm>
            <a:off x="629433" y="687246"/>
            <a:ext cx="5395912" cy="3201791"/>
          </a:xfrm>
        </p:spPr>
        <p:txBody>
          <a:bodyPr vert="horz" lIns="91440" tIns="45720" rIns="91440" bIns="45720" rtlCol="0" anchor="b">
            <a:normAutofit/>
          </a:bodyPr>
          <a:lstStyle/>
          <a:p>
            <a:r>
              <a:rPr lang="en-US" sz="2400" kern="1200" dirty="0">
                <a:solidFill>
                  <a:schemeClr val="bg1"/>
                </a:solidFill>
                <a:latin typeface="Elephant"/>
              </a:rPr>
              <a:t>What are digital skills?</a:t>
            </a:r>
            <a:br>
              <a:rPr lang="en-US" sz="2400" kern="1200" dirty="0">
                <a:latin typeface="Elephant"/>
              </a:rPr>
            </a:br>
            <a:endParaRPr lang="en-US" sz="1600" kern="1200">
              <a:solidFill>
                <a:schemeClr val="bg1"/>
              </a:solidFill>
              <a:latin typeface="+mj-lt"/>
              <a:ea typeface="+mj-ea"/>
              <a:cs typeface="+mj-cs"/>
            </a:endParaRPr>
          </a:p>
          <a:p>
            <a:r>
              <a:rPr lang="en-US" sz="1800" kern="1200" dirty="0">
                <a:solidFill>
                  <a:schemeClr val="bg1"/>
                </a:solidFill>
                <a:latin typeface="+mj-lt"/>
                <a:ea typeface="+mj-ea"/>
                <a:cs typeface="+mj-cs"/>
              </a:rPr>
              <a:t>Digital skills are </a:t>
            </a:r>
            <a:r>
              <a:rPr lang="en-US" sz="1800"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t>broadly defined </a:t>
            </a:r>
            <a:r>
              <a:rPr lang="en-US" sz="1800" kern="1200" dirty="0">
                <a:solidFill>
                  <a:schemeClr val="bg1"/>
                </a:solidFill>
                <a:latin typeface="+mj-lt"/>
                <a:ea typeface="+mj-ea"/>
                <a:cs typeface="+mj-cs"/>
              </a:rPr>
              <a:t>as the skills needed to “use digital devices, communication applications, and networks to access and manage information,” from basic online searching and emailing to specialist programming and development. </a:t>
            </a:r>
            <a:endParaRPr lang="en-US" sz="1800" kern="1200" dirty="0">
              <a:solidFill>
                <a:schemeClr val="bg1"/>
              </a:solidFill>
              <a:latin typeface="+mj-lt"/>
              <a:cs typeface="Calibri Light"/>
            </a:endParaRPr>
          </a:p>
          <a:p>
            <a:r>
              <a:rPr lang="en-US" sz="1800" kern="1200" dirty="0">
                <a:solidFill>
                  <a:schemeClr val="bg1"/>
                </a:solidFill>
                <a:latin typeface="+mj-lt"/>
                <a:ea typeface="+mj-ea"/>
                <a:cs typeface="+mj-cs"/>
              </a:rPr>
              <a:t>At their core, these skills help people communicate and collaborate, develop and share digital content, and problem solve in a work-anywhere world. </a:t>
            </a:r>
            <a:endParaRPr lang="en-US" sz="1800" kern="1200" dirty="0">
              <a:solidFill>
                <a:schemeClr val="bg1"/>
              </a:solidFill>
              <a:latin typeface="+mj-lt"/>
              <a:cs typeface="Calibri Light"/>
            </a:endParaRPr>
          </a:p>
          <a:p>
            <a:endParaRPr lang="en-US" sz="1600" kern="1200">
              <a:solidFill>
                <a:schemeClr val="bg1"/>
              </a:solidFill>
              <a:latin typeface="+mj-lt"/>
              <a:ea typeface="+mj-ea"/>
              <a:cs typeface="+mj-cs"/>
            </a:endParaRPr>
          </a:p>
        </p:txBody>
      </p:sp>
      <p:cxnSp>
        <p:nvCxnSpPr>
          <p:cNvPr id="66" name="Straight Connector 65">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2047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id="{871396F8-42B3-A228-4A60-A266E8754746}"/>
              </a:ext>
            </a:extLst>
          </p:cNvPr>
          <p:cNvPicPr>
            <a:picLocks noChangeAspect="1"/>
          </p:cNvPicPr>
          <p:nvPr/>
        </p:nvPicPr>
        <p:blipFill rotWithShape="1">
          <a:blip r:embed="rId2"/>
          <a:srcRect l="2386" r="2459" b="-2"/>
          <a:stretch/>
        </p:blipFill>
        <p:spPr>
          <a:xfrm>
            <a:off x="2354578" y="544297"/>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3647112968"/>
      </p:ext>
    </p:extLst>
  </p:cSld>
  <p:clrMapOvr>
    <a:masterClrMapping/>
  </p:clrMapOvr>
  <mc:AlternateContent xmlns:mc="http://schemas.openxmlformats.org/markup-compatibility/2006" xmlns:p14="http://schemas.microsoft.com/office/powerpoint/2010/main">
    <mc:Choice Requires="p14">
      <p:transition spd="slow" p14:dur="3000">
        <p:wipe/>
      </p:transition>
    </mc:Choice>
    <mc:Fallback xmlns="">
      <p:transition spd="slow">
        <p:wip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26" name="Picture 1226" descr="A picture containing text, person&#10;&#10;Description automatically generated">
            <a:extLst>
              <a:ext uri="{FF2B5EF4-FFF2-40B4-BE49-F238E27FC236}">
                <a16:creationId xmlns:a16="http://schemas.microsoft.com/office/drawing/2014/main" id="{D593530D-9447-23B2-C617-152BD7243674}"/>
              </a:ext>
            </a:extLst>
          </p:cNvPr>
          <p:cNvPicPr>
            <a:picLocks noChangeAspect="1"/>
          </p:cNvPicPr>
          <p:nvPr/>
        </p:nvPicPr>
        <p:blipFill rotWithShape="1">
          <a:blip r:embed="rId2"/>
          <a:srcRect r="-1" b="7624"/>
          <a:stretch/>
        </p:blipFill>
        <p:spPr>
          <a:xfrm>
            <a:off x="4767943" y="10"/>
            <a:ext cx="7424057" cy="6857990"/>
          </a:xfrm>
          <a:prstGeom prst="rect">
            <a:avLst/>
          </a:prstGeom>
        </p:spPr>
      </p:pic>
      <p:sp>
        <p:nvSpPr>
          <p:cNvPr id="1271" name="TextBox 1270">
            <a:extLst>
              <a:ext uri="{FF2B5EF4-FFF2-40B4-BE49-F238E27FC236}">
                <a16:creationId xmlns:a16="http://schemas.microsoft.com/office/drawing/2014/main" id="{41D08BF1-3CFC-45C6-34A6-2DD2F96E043D}"/>
              </a:ext>
            </a:extLst>
          </p:cNvPr>
          <p:cNvSpPr txBox="1"/>
          <p:nvPr/>
        </p:nvSpPr>
        <p:spPr>
          <a:xfrm>
            <a:off x="804671" y="4851399"/>
            <a:ext cx="6159465"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Bef>
                <a:spcPct val="0"/>
              </a:spcBef>
              <a:spcAft>
                <a:spcPts val="600"/>
              </a:spcAft>
            </a:pPr>
            <a:r>
              <a:rPr lang="en-US" sz="4400" dirty="0">
                <a:latin typeface="+mj-lt"/>
                <a:ea typeface="+mj-ea"/>
                <a:cs typeface="+mj-cs"/>
              </a:rPr>
              <a:t>      </a:t>
            </a:r>
            <a:r>
              <a:rPr lang="en-US" sz="4400" i="1" dirty="0">
                <a:latin typeface="+mj-lt"/>
                <a:ea typeface="+mj-ea"/>
                <a:cs typeface="+mj-cs"/>
              </a:rPr>
              <a:t>  </a:t>
            </a:r>
            <a:r>
              <a:rPr lang="en-US" sz="4400" b="1" i="1" dirty="0">
                <a:latin typeface="+mj-lt"/>
                <a:ea typeface="+mj-ea"/>
                <a:cs typeface="+mj-cs"/>
              </a:rPr>
              <a:t>ETHICAL CONSIDERATION</a:t>
            </a:r>
          </a:p>
        </p:txBody>
      </p:sp>
      <p:sp>
        <p:nvSpPr>
          <p:cNvPr id="819" name="TextBox 818">
            <a:extLst>
              <a:ext uri="{FF2B5EF4-FFF2-40B4-BE49-F238E27FC236}">
                <a16:creationId xmlns:a16="http://schemas.microsoft.com/office/drawing/2014/main" id="{D6107625-C956-F6FF-8387-10A6250CBBF7}"/>
              </a:ext>
            </a:extLst>
          </p:cNvPr>
          <p:cNvSpPr txBox="1"/>
          <p:nvPr/>
        </p:nvSpPr>
        <p:spPr>
          <a:xfrm>
            <a:off x="6513788" y="365125"/>
            <a:ext cx="3933327" cy="180730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Bef>
                <a:spcPct val="0"/>
              </a:spcBef>
              <a:spcAft>
                <a:spcPts val="600"/>
              </a:spcAft>
            </a:pPr>
            <a:endParaRPr lang="en-US" sz="4400" b="1" spc="-50" dirty="0">
              <a:latin typeface="Calibri Light"/>
              <a:ea typeface="+mj-ea"/>
              <a:cs typeface="Calibri Light"/>
            </a:endParaRPr>
          </a:p>
        </p:txBody>
      </p:sp>
      <p:graphicFrame>
        <p:nvGraphicFramePr>
          <p:cNvPr id="6" name="Diagram 6">
            <a:extLst>
              <a:ext uri="{FF2B5EF4-FFF2-40B4-BE49-F238E27FC236}">
                <a16:creationId xmlns:a16="http://schemas.microsoft.com/office/drawing/2014/main" id="{15D684E5-C4DF-71EB-0BCF-39FB25543750}"/>
              </a:ext>
            </a:extLst>
          </p:cNvPr>
          <p:cNvGraphicFramePr/>
          <p:nvPr>
            <p:extLst>
              <p:ext uri="{D42A27DB-BD31-4B8C-83A1-F6EECF244321}">
                <p14:modId xmlns:p14="http://schemas.microsoft.com/office/powerpoint/2010/main" val="259591007"/>
              </p:ext>
            </p:extLst>
          </p:nvPr>
        </p:nvGraphicFramePr>
        <p:xfrm>
          <a:off x="804672" y="365760"/>
          <a:ext cx="4330664" cy="41543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75" name="Picture 1075" descr="Logo&#10;&#10;Description automatically generated">
            <a:extLst>
              <a:ext uri="{FF2B5EF4-FFF2-40B4-BE49-F238E27FC236}">
                <a16:creationId xmlns:a16="http://schemas.microsoft.com/office/drawing/2014/main" id="{EE773B00-1CCD-E01D-4D59-2AB860D5ACAB}"/>
              </a:ext>
            </a:extLst>
          </p:cNvPr>
          <p:cNvPicPr>
            <a:picLocks noChangeAspect="1"/>
          </p:cNvPicPr>
          <p:nvPr/>
        </p:nvPicPr>
        <p:blipFill>
          <a:blip r:embed="rId8"/>
          <a:stretch>
            <a:fillRect/>
          </a:stretch>
        </p:blipFill>
        <p:spPr>
          <a:xfrm>
            <a:off x="15110564" y="516855"/>
            <a:ext cx="2743200" cy="1440180"/>
          </a:xfrm>
          <a:prstGeom prst="rect">
            <a:avLst/>
          </a:prstGeom>
        </p:spPr>
      </p:pic>
    </p:spTree>
    <p:extLst>
      <p:ext uri="{BB962C8B-B14F-4D97-AF65-F5344CB8AC3E}">
        <p14:creationId xmlns:p14="http://schemas.microsoft.com/office/powerpoint/2010/main" val="421225089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000">
        <p:wipe/>
      </p:transition>
    </mc:Choice>
    <mc:Fallback xmlns="">
      <p:transition spd="slow">
        <p:wip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0">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Call-out: Down Arrow 1">
            <a:extLst>
              <a:ext uri="{FF2B5EF4-FFF2-40B4-BE49-F238E27FC236}">
                <a16:creationId xmlns:a16="http://schemas.microsoft.com/office/drawing/2014/main" id="{8F363ACC-F530-5A14-E5D1-7FE987D695E2}"/>
              </a:ext>
            </a:extLst>
          </p:cNvPr>
          <p:cNvSpPr/>
          <p:nvPr/>
        </p:nvSpPr>
        <p:spPr>
          <a:xfrm>
            <a:off x="2503989" y="1013748"/>
            <a:ext cx="2257063" cy="1070658"/>
          </a:xfrm>
          <a:prstGeom prst="downArrowCallou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cs typeface="Calibri"/>
              </a:rPr>
              <a:t>WEEK 7</a:t>
            </a:r>
            <a:endParaRPr lang="en-GB" dirty="0"/>
          </a:p>
        </p:txBody>
      </p:sp>
      <p:sp>
        <p:nvSpPr>
          <p:cNvPr id="4" name="Call-out: Up Arrow 3">
            <a:extLst>
              <a:ext uri="{FF2B5EF4-FFF2-40B4-BE49-F238E27FC236}">
                <a16:creationId xmlns:a16="http://schemas.microsoft.com/office/drawing/2014/main" id="{93BE7E55-DC12-74ED-6BC5-68D9610E4260}"/>
              </a:ext>
            </a:extLst>
          </p:cNvPr>
          <p:cNvSpPr/>
          <p:nvPr/>
        </p:nvSpPr>
        <p:spPr>
          <a:xfrm>
            <a:off x="5304062" y="5002077"/>
            <a:ext cx="2720049" cy="1099594"/>
          </a:xfrm>
          <a:prstGeom prst="upArrowCallout">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GB" dirty="0">
                <a:cs typeface="Calibri"/>
              </a:rPr>
              <a:t>WEEK 8,9,10</a:t>
            </a:r>
            <a:endParaRPr lang="en-GB" dirty="0"/>
          </a:p>
        </p:txBody>
      </p:sp>
      <p:sp>
        <p:nvSpPr>
          <p:cNvPr id="7" name="Call-out: Down Arrow 6">
            <a:extLst>
              <a:ext uri="{FF2B5EF4-FFF2-40B4-BE49-F238E27FC236}">
                <a16:creationId xmlns:a16="http://schemas.microsoft.com/office/drawing/2014/main" id="{C2889B66-D7A9-CBBA-2CAD-0829CCA09654}"/>
              </a:ext>
            </a:extLst>
          </p:cNvPr>
          <p:cNvSpPr/>
          <p:nvPr/>
        </p:nvSpPr>
        <p:spPr>
          <a:xfrm>
            <a:off x="8195478" y="1014352"/>
            <a:ext cx="1967696" cy="954912"/>
          </a:xfrm>
          <a:prstGeom prst="downArrowCallou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dirty="0">
                <a:cs typeface="Calibri"/>
              </a:rPr>
              <a:t>WEEK 11</a:t>
            </a:r>
            <a:endParaRPr lang="en-GB" dirty="0"/>
          </a:p>
        </p:txBody>
      </p:sp>
      <p:sp>
        <p:nvSpPr>
          <p:cNvPr id="8" name="TextBox 7">
            <a:extLst>
              <a:ext uri="{FF2B5EF4-FFF2-40B4-BE49-F238E27FC236}">
                <a16:creationId xmlns:a16="http://schemas.microsoft.com/office/drawing/2014/main" id="{3A18AF4A-D584-E482-C67D-52C7C932AD95}"/>
              </a:ext>
            </a:extLst>
          </p:cNvPr>
          <p:cNvSpPr txBox="1"/>
          <p:nvPr/>
        </p:nvSpPr>
        <p:spPr>
          <a:xfrm>
            <a:off x="2726562" y="222499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
        <p:nvSpPr>
          <p:cNvPr id="9" name="TextBox 8">
            <a:extLst>
              <a:ext uri="{FF2B5EF4-FFF2-40B4-BE49-F238E27FC236}">
                <a16:creationId xmlns:a16="http://schemas.microsoft.com/office/drawing/2014/main" id="{17E5569F-8352-3A2E-6CBE-CD5889442F83}"/>
              </a:ext>
            </a:extLst>
          </p:cNvPr>
          <p:cNvSpPr txBox="1"/>
          <p:nvPr/>
        </p:nvSpPr>
        <p:spPr>
          <a:xfrm>
            <a:off x="2715107" y="299482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
        <p:nvSpPr>
          <p:cNvPr id="10" name="TextBox 9">
            <a:extLst>
              <a:ext uri="{FF2B5EF4-FFF2-40B4-BE49-F238E27FC236}">
                <a16:creationId xmlns:a16="http://schemas.microsoft.com/office/drawing/2014/main" id="{1432DA6F-A6A6-3705-56C8-E56967378785}"/>
              </a:ext>
            </a:extLst>
          </p:cNvPr>
          <p:cNvSpPr txBox="1"/>
          <p:nvPr/>
        </p:nvSpPr>
        <p:spPr>
          <a:xfrm>
            <a:off x="2713299" y="369714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Calibri"/>
            </a:endParaRPr>
          </a:p>
        </p:txBody>
      </p:sp>
      <p:sp>
        <p:nvSpPr>
          <p:cNvPr id="11" name="TextBox 10">
            <a:extLst>
              <a:ext uri="{FF2B5EF4-FFF2-40B4-BE49-F238E27FC236}">
                <a16:creationId xmlns:a16="http://schemas.microsoft.com/office/drawing/2014/main" id="{F2FE9128-7D21-515B-0377-CD947CA32867}"/>
              </a:ext>
            </a:extLst>
          </p:cNvPr>
          <p:cNvSpPr txBox="1"/>
          <p:nvPr/>
        </p:nvSpPr>
        <p:spPr>
          <a:xfrm>
            <a:off x="2730781" y="442840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
        <p:nvSpPr>
          <p:cNvPr id="14" name="TextBox 13">
            <a:extLst>
              <a:ext uri="{FF2B5EF4-FFF2-40B4-BE49-F238E27FC236}">
                <a16:creationId xmlns:a16="http://schemas.microsoft.com/office/drawing/2014/main" id="{664026B1-2EE5-A052-85AF-9410E5B97158}"/>
              </a:ext>
            </a:extLst>
          </p:cNvPr>
          <p:cNvSpPr txBox="1"/>
          <p:nvPr/>
        </p:nvSpPr>
        <p:spPr>
          <a:xfrm>
            <a:off x="5773356" y="3371608"/>
            <a:ext cx="17014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   </a:t>
            </a:r>
          </a:p>
        </p:txBody>
      </p:sp>
      <p:sp>
        <p:nvSpPr>
          <p:cNvPr id="15" name="TextBox 14">
            <a:extLst>
              <a:ext uri="{FF2B5EF4-FFF2-40B4-BE49-F238E27FC236}">
                <a16:creationId xmlns:a16="http://schemas.microsoft.com/office/drawing/2014/main" id="{7346E3F4-3F00-377D-FF6E-E20675AA5216}"/>
              </a:ext>
            </a:extLst>
          </p:cNvPr>
          <p:cNvSpPr txBox="1"/>
          <p:nvPr/>
        </p:nvSpPr>
        <p:spPr>
          <a:xfrm rot="5220000">
            <a:off x="5945167" y="217374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
        <p:nvSpPr>
          <p:cNvPr id="16" name="TextBox 15">
            <a:extLst>
              <a:ext uri="{FF2B5EF4-FFF2-40B4-BE49-F238E27FC236}">
                <a16:creationId xmlns:a16="http://schemas.microsoft.com/office/drawing/2014/main" id="{C5D42A3A-CCFB-7535-AA3A-F4DD82FE80F4}"/>
              </a:ext>
            </a:extLst>
          </p:cNvPr>
          <p:cNvSpPr txBox="1"/>
          <p:nvPr/>
        </p:nvSpPr>
        <p:spPr>
          <a:xfrm>
            <a:off x="8161840" y="280854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graphicFrame>
        <p:nvGraphicFramePr>
          <p:cNvPr id="3" name="Diagram 4">
            <a:extLst>
              <a:ext uri="{FF2B5EF4-FFF2-40B4-BE49-F238E27FC236}">
                <a16:creationId xmlns:a16="http://schemas.microsoft.com/office/drawing/2014/main" id="{77390AFB-72DD-5740-2006-83374D01A2E1}"/>
              </a:ext>
            </a:extLst>
          </p:cNvPr>
          <p:cNvGraphicFramePr/>
          <p:nvPr>
            <p:extLst>
              <p:ext uri="{D42A27DB-BD31-4B8C-83A1-F6EECF244321}">
                <p14:modId xmlns:p14="http://schemas.microsoft.com/office/powerpoint/2010/main" val="416607605"/>
              </p:ext>
            </p:extLst>
          </p:nvPr>
        </p:nvGraphicFramePr>
        <p:xfrm>
          <a:off x="1388962" y="2246453"/>
          <a:ext cx="4572000"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51" name="Diagram 151">
            <a:extLst>
              <a:ext uri="{FF2B5EF4-FFF2-40B4-BE49-F238E27FC236}">
                <a16:creationId xmlns:a16="http://schemas.microsoft.com/office/drawing/2014/main" id="{D495883A-5327-663C-65A3-A9FD379905DF}"/>
              </a:ext>
            </a:extLst>
          </p:cNvPr>
          <p:cNvGraphicFramePr/>
          <p:nvPr>
            <p:extLst>
              <p:ext uri="{D42A27DB-BD31-4B8C-83A1-F6EECF244321}">
                <p14:modId xmlns:p14="http://schemas.microsoft.com/office/powerpoint/2010/main" val="2224167770"/>
              </p:ext>
            </p:extLst>
          </p:nvPr>
        </p:nvGraphicFramePr>
        <p:xfrm>
          <a:off x="7109181" y="2173384"/>
          <a:ext cx="4269288" cy="275990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25" name="Cylinder 224">
            <a:extLst>
              <a:ext uri="{FF2B5EF4-FFF2-40B4-BE49-F238E27FC236}">
                <a16:creationId xmlns:a16="http://schemas.microsoft.com/office/drawing/2014/main" id="{810A01B8-7AE2-4655-A196-E77EF6A3D51F}"/>
              </a:ext>
            </a:extLst>
          </p:cNvPr>
          <p:cNvSpPr/>
          <p:nvPr/>
        </p:nvSpPr>
        <p:spPr>
          <a:xfrm>
            <a:off x="5579383" y="2604006"/>
            <a:ext cx="1996366" cy="2160606"/>
          </a:xfrm>
          <a:prstGeom prst="can">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dirty="0">
                <a:ea typeface="+mn-lt"/>
                <a:cs typeface="+mn-lt"/>
              </a:rPr>
              <a:t>  </a:t>
            </a:r>
            <a:endParaRPr lang="en-US"/>
          </a:p>
          <a:p>
            <a:endParaRPr lang="en-US" dirty="0">
              <a:ea typeface="+mn-lt"/>
              <a:cs typeface="+mn-lt"/>
            </a:endParaRPr>
          </a:p>
          <a:p>
            <a:r>
              <a:rPr lang="en-US" dirty="0">
                <a:ea typeface="+mn-lt"/>
                <a:cs typeface="+mn-lt"/>
              </a:rPr>
              <a:t>   </a:t>
            </a:r>
            <a:r>
              <a:rPr lang="en-US" dirty="0">
                <a:solidFill>
                  <a:srgbClr val="FFFFFF"/>
                </a:solidFill>
                <a:ea typeface="+mn-lt"/>
                <a:cs typeface="+mn-lt"/>
              </a:rPr>
              <a:t>   </a:t>
            </a:r>
            <a:r>
              <a:rPr lang="en-US" sz="2000" b="1" dirty="0">
                <a:solidFill>
                  <a:srgbClr val="FF0000"/>
                </a:solidFill>
                <a:ea typeface="+mn-lt"/>
                <a:cs typeface="+mn-lt"/>
              </a:rPr>
              <a:t>Collect</a:t>
            </a:r>
            <a:endParaRPr lang="en-US">
              <a:cs typeface="Calibri"/>
            </a:endParaRPr>
          </a:p>
          <a:p>
            <a:r>
              <a:rPr lang="en-GB" sz="2000" b="1" dirty="0">
                <a:solidFill>
                  <a:srgbClr val="FF0000"/>
                </a:solidFill>
                <a:ea typeface="+mn-lt"/>
                <a:cs typeface="+mn-lt"/>
              </a:rPr>
              <a:t>  information </a:t>
            </a:r>
          </a:p>
          <a:p>
            <a:r>
              <a:rPr lang="en-GB" sz="2000" b="1" dirty="0">
                <a:solidFill>
                  <a:srgbClr val="FF0000"/>
                </a:solidFill>
                <a:ea typeface="+mn-lt"/>
                <a:cs typeface="+mn-lt"/>
              </a:rPr>
              <a:t>from students</a:t>
            </a:r>
          </a:p>
          <a:p>
            <a:endParaRPr lang="en-GB" dirty="0">
              <a:ea typeface="+mn-lt"/>
              <a:cs typeface="+mn-lt"/>
            </a:endParaRPr>
          </a:p>
          <a:p>
            <a:pPr algn="ctr"/>
            <a:endParaRPr lang="en-GB" dirty="0"/>
          </a:p>
        </p:txBody>
      </p:sp>
      <p:pic>
        <p:nvPicPr>
          <p:cNvPr id="37" name="Graphic 37" descr="Calligraphy Pen outline">
            <a:extLst>
              <a:ext uri="{FF2B5EF4-FFF2-40B4-BE49-F238E27FC236}">
                <a16:creationId xmlns:a16="http://schemas.microsoft.com/office/drawing/2014/main" id="{EA82A439-A1E2-7BD2-5282-04F29DC3EE5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920608" y="737991"/>
            <a:ext cx="914400" cy="914400"/>
          </a:xfrm>
          <a:prstGeom prst="rect">
            <a:avLst/>
          </a:prstGeom>
        </p:spPr>
      </p:pic>
    </p:spTree>
    <p:extLst>
      <p:ext uri="{BB962C8B-B14F-4D97-AF65-F5344CB8AC3E}">
        <p14:creationId xmlns:p14="http://schemas.microsoft.com/office/powerpoint/2010/main" val="1473103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Text&#10;&#10;Description automatically generated">
            <a:extLst>
              <a:ext uri="{FF2B5EF4-FFF2-40B4-BE49-F238E27FC236}">
                <a16:creationId xmlns:a16="http://schemas.microsoft.com/office/drawing/2014/main" id="{F08B31CD-142D-61CA-49B1-087997EAFA6C}"/>
              </a:ext>
            </a:extLst>
          </p:cNvPr>
          <p:cNvPicPr>
            <a:picLocks noChangeAspect="1"/>
          </p:cNvPicPr>
          <p:nvPr/>
        </p:nvPicPr>
        <p:blipFill>
          <a:blip r:embed="rId2"/>
          <a:stretch>
            <a:fillRect/>
          </a:stretch>
        </p:blipFill>
        <p:spPr>
          <a:xfrm>
            <a:off x="765417" y="457200"/>
            <a:ext cx="10661165" cy="5943600"/>
          </a:xfrm>
          <a:prstGeom prst="rect">
            <a:avLst/>
          </a:prstGeom>
        </p:spPr>
      </p:pic>
    </p:spTree>
    <p:extLst>
      <p:ext uri="{BB962C8B-B14F-4D97-AF65-F5344CB8AC3E}">
        <p14:creationId xmlns:p14="http://schemas.microsoft.com/office/powerpoint/2010/main" val="2905318757"/>
      </p:ext>
    </p:extLst>
  </p:cSld>
  <p:clrMapOvr>
    <a:masterClrMapping/>
  </p:clrMapOvr>
  <mc:AlternateContent xmlns:mc="http://schemas.openxmlformats.org/markup-compatibility/2006" xmlns:p14="http://schemas.microsoft.com/office/powerpoint/2010/main">
    <mc:Choice Requires="p14">
      <p:transition spd="slow" p14:dur="3000">
        <p:wipe/>
      </p:transition>
    </mc:Choice>
    <mc:Fallback xmlns="">
      <p:transition spd="slow">
        <p:wip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8"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214A6410-1340-B455-DC5D-ECA5B0723350}"/>
              </a:ext>
            </a:extLst>
          </p:cNvPr>
          <p:cNvSpPr>
            <a:spLocks noGrp="1"/>
          </p:cNvSpPr>
          <p:nvPr>
            <p:ph type="title"/>
          </p:nvPr>
        </p:nvSpPr>
        <p:spPr>
          <a:xfrm>
            <a:off x="1102367" y="1264801"/>
            <a:ext cx="4114571" cy="4296387"/>
          </a:xfrm>
        </p:spPr>
        <p:txBody>
          <a:bodyPr>
            <a:normAutofit/>
          </a:bodyPr>
          <a:lstStyle/>
          <a:p>
            <a:pPr algn="ctr"/>
            <a:r>
              <a:rPr lang="en-GB">
                <a:solidFill>
                  <a:schemeClr val="bg1"/>
                </a:solidFill>
                <a:cs typeface="Calibri Light"/>
              </a:rPr>
              <a:t>REFERENCES:</a:t>
            </a:r>
            <a:endParaRPr lang="en-GB">
              <a:solidFill>
                <a:schemeClr val="bg1"/>
              </a:solidFill>
            </a:endParaRPr>
          </a:p>
        </p:txBody>
      </p:sp>
      <p:grpSp>
        <p:nvGrpSpPr>
          <p:cNvPr id="59" name="Group 13">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5" name="Freeform: Shape 14">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60" name="Freeform: Shape 1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61" name="Oval 17">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2" name="Oval 19">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3" name="Content Placeholder 2">
            <a:extLst>
              <a:ext uri="{FF2B5EF4-FFF2-40B4-BE49-F238E27FC236}">
                <a16:creationId xmlns:a16="http://schemas.microsoft.com/office/drawing/2014/main" id="{367DD0CB-304D-4853-1C2A-BF1010FDB735}"/>
              </a:ext>
            </a:extLst>
          </p:cNvPr>
          <p:cNvSpPr>
            <a:spLocks noGrp="1"/>
          </p:cNvSpPr>
          <p:nvPr>
            <p:ph idx="1"/>
          </p:nvPr>
        </p:nvSpPr>
        <p:spPr>
          <a:xfrm>
            <a:off x="6234868" y="1345827"/>
            <a:ext cx="5217173" cy="4351338"/>
          </a:xfrm>
        </p:spPr>
        <p:txBody>
          <a:bodyPr vert="horz" lIns="91440" tIns="45720" rIns="91440" bIns="45720" rtlCol="0">
            <a:normAutofit/>
          </a:bodyPr>
          <a:lstStyle/>
          <a:p>
            <a:r>
              <a:rPr lang="en-GB" sz="2000">
                <a:solidFill>
                  <a:schemeClr val="bg1"/>
                </a:solidFill>
              </a:rPr>
              <a:t> Tools and Tips Paperback – Edition 21 Oct. 2019 by Riedling</a:t>
            </a:r>
            <a:endParaRPr lang="en-GB" sz="2000">
              <a:solidFill>
                <a:schemeClr val="bg1"/>
              </a:solidFill>
              <a:ea typeface="+mn-lt"/>
              <a:cs typeface="+mn-lt"/>
            </a:endParaRPr>
          </a:p>
          <a:p>
            <a:r>
              <a:rPr lang="en-GB" sz="2000">
                <a:solidFill>
                  <a:schemeClr val="bg1"/>
                </a:solidFill>
                <a:ea typeface="+mn-lt"/>
                <a:cs typeface="+mn-lt"/>
              </a:rPr>
              <a:t>Management ResearchMark Easterby Smith, Richard: Thorpe, Paul R. JacksonThird Edition 2008</a:t>
            </a:r>
            <a:endParaRPr lang="en-GB" sz="2000">
              <a:solidFill>
                <a:schemeClr val="bg1"/>
              </a:solidFill>
              <a:cs typeface="Calibri"/>
            </a:endParaRPr>
          </a:p>
          <a:p>
            <a:r>
              <a:rPr lang="en-GB" sz="2000">
                <a:solidFill>
                  <a:schemeClr val="bg1"/>
                </a:solidFill>
                <a:ea typeface="+mn-lt"/>
                <a:cs typeface="+mn-lt"/>
              </a:rPr>
              <a:t>Business Research MethodsDonald R. Cooper, Pamela S. SchindlerNinth Edition 2006</a:t>
            </a:r>
            <a:endParaRPr lang="en-GB" sz="2000">
              <a:solidFill>
                <a:schemeClr val="bg1"/>
              </a:solidFill>
              <a:cs typeface="Calibri"/>
            </a:endParaRPr>
          </a:p>
          <a:p>
            <a:r>
              <a:rPr lang="en-GB" sz="2000">
                <a:solidFill>
                  <a:schemeClr val="bg1"/>
                </a:solidFill>
                <a:ea typeface="+mn-lt"/>
                <a:cs typeface="+mn-lt"/>
              </a:rPr>
              <a:t>Techniques for Fostering Collaboration in Online Learning Communities by Francesca Pozzi, Donatella Persico Edition 2010</a:t>
            </a:r>
          </a:p>
          <a:p>
            <a:r>
              <a:rPr lang="en-GB" sz="2000">
                <a:solidFill>
                  <a:schemeClr val="bg1"/>
                </a:solidFill>
              </a:rPr>
              <a:t>Digital Skills A Complete Guide - 2019 Edition by</a:t>
            </a:r>
            <a:r>
              <a:rPr lang="en-GB" sz="2000">
                <a:solidFill>
                  <a:schemeClr val="bg1"/>
                </a:solidFill>
                <a:ea typeface="+mn-lt"/>
                <a:cs typeface="+mn-lt"/>
              </a:rPr>
              <a:t> Gerardus Blokdyk</a:t>
            </a:r>
            <a:endParaRPr lang="en-GB" sz="2000" b="1">
              <a:solidFill>
                <a:schemeClr val="bg1"/>
              </a:solidFill>
              <a:cs typeface="Calibri" panose="020F0502020204030204"/>
            </a:endParaRPr>
          </a:p>
          <a:p>
            <a:endParaRPr lang="en-GB" sz="2000">
              <a:solidFill>
                <a:schemeClr val="bg1"/>
              </a:solidFill>
              <a:ea typeface="+mn-lt"/>
              <a:cs typeface="+mn-lt"/>
            </a:endParaRPr>
          </a:p>
          <a:p>
            <a:endParaRPr lang="en-GB" sz="2000">
              <a:solidFill>
                <a:schemeClr val="bg1"/>
              </a:solidFill>
              <a:cs typeface="Calibri"/>
            </a:endParaRPr>
          </a:p>
          <a:p>
            <a:endParaRPr lang="en-GB" sz="2000">
              <a:solidFill>
                <a:schemeClr val="bg1"/>
              </a:solidFill>
              <a:cs typeface="Calibri"/>
            </a:endParaRPr>
          </a:p>
        </p:txBody>
      </p:sp>
      <p:grpSp>
        <p:nvGrpSpPr>
          <p:cNvPr id="64"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5"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57636122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0</TotalTime>
  <Words>0</Words>
  <Application>Microsoft Office PowerPoint</Application>
  <PresentationFormat>Ecran lat</PresentationFormat>
  <Paragraphs>0</Paragraphs>
  <Slides>10</Slides>
  <Notes>0</Notes>
  <HiddenSlides>1</HiddenSlides>
  <MMClips>0</MMClips>
  <ScaleCrop>false</ScaleCrop>
  <HeadingPairs>
    <vt:vector size="4" baseType="variant">
      <vt:variant>
        <vt:lpstr>Temă</vt:lpstr>
      </vt:variant>
      <vt:variant>
        <vt:i4>1</vt:i4>
      </vt:variant>
      <vt:variant>
        <vt:lpstr>Titluri diapozitive</vt:lpstr>
      </vt:variant>
      <vt:variant>
        <vt:i4>10</vt:i4>
      </vt:variant>
    </vt:vector>
  </HeadingPairs>
  <TitlesOfParts>
    <vt:vector size="11" baseType="lpstr">
      <vt:lpstr>Office Theme</vt:lpstr>
      <vt:lpstr>HOW DO STUDENTS USE TECHNOLOGY TO COLLABORATE AT UWTSD?</vt:lpstr>
      <vt:lpstr>Which digital tools are most used by students at UWTSD to collaborate?+-</vt:lpstr>
      <vt:lpstr>               RATIONALE  </vt:lpstr>
      <vt:lpstr> What is collaborative learning?</vt:lpstr>
      <vt:lpstr>What are digital skills?  Digital skills are broadly defined as the skills needed to “use digital devices, communication applications, and networks to access and manage information,” from basic online searching and emailing to specialist programming and development.  At their core, these skills help people communicate and collaborate, develop and share digital content, and problem solve in a work-anywhere world.  </vt:lpstr>
      <vt:lpstr>Prezentare PowerPoint</vt:lpstr>
      <vt:lpstr>Prezentare PowerPoint</vt:lpstr>
      <vt:lpstr>Prezentare PowerPoint</vt:lpstr>
      <vt:lpstr>Prezentare PowerPoint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Ioana Vasiliu (2017455)</cp:lastModifiedBy>
  <cp:revision>947</cp:revision>
  <dcterms:created xsi:type="dcterms:W3CDTF">2022-06-25T16:07:37Z</dcterms:created>
  <dcterms:modified xsi:type="dcterms:W3CDTF">2022-06-26T08:30:00Z</dcterms:modified>
</cp:coreProperties>
</file>