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13"/>
  </p:notesMasterIdLst>
  <p:sldIdLst>
    <p:sldId id="256" r:id="rId2"/>
    <p:sldId id="257" r:id="rId3"/>
    <p:sldId id="258" r:id="rId4"/>
    <p:sldId id="259" r:id="rId5"/>
    <p:sldId id="260" r:id="rId6"/>
    <p:sldId id="261" r:id="rId7"/>
    <p:sldId id="262" r:id="rId8"/>
    <p:sldId id="263" r:id="rId9"/>
    <p:sldId id="264" r:id="rId10"/>
    <p:sldId id="265" r:id="rId11"/>
    <p:sldId id="266" r:id="rId12"/>
  </p:sldIdLst>
  <p:sldSz cx="9144000" cy="5143500" type="screen16x9"/>
  <p:notesSz cx="6858000" cy="9144000"/>
  <p:embeddedFontLst>
    <p:embeddedFont>
      <p:font typeface="Merriweather" panose="00000500000000000000" pitchFamily="2" charset="0"/>
      <p:regular r:id="rId14"/>
      <p:bold r:id="rId15"/>
      <p:italic r:id="rId16"/>
      <p:boldItalic r:id="rId17"/>
    </p:embeddedFont>
    <p:embeddedFont>
      <p:font typeface="Roboto" panose="02000000000000000000" pitchFamily="2" charset="0"/>
      <p:regular r:id="rId18"/>
      <p:bold r:id="rId19"/>
      <p:italic r:id="rId20"/>
      <p:boldItalic r:id="rId21"/>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940" y="36"/>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font" Target="fonts/font5.fntdata"/><Relationship Id="rId26" Type="http://schemas.microsoft.com/office/2016/11/relationships/changesInfo" Target="changesInfos/changesInfo1.xml"/><Relationship Id="rId3" Type="http://schemas.openxmlformats.org/officeDocument/2006/relationships/slide" Target="slides/slide2.xml"/><Relationship Id="rId21" Type="http://schemas.openxmlformats.org/officeDocument/2006/relationships/font" Target="fonts/font8.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4.fntdata"/><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Ionut Aliu" userId="7abd7697c25a70c6" providerId="LiveId" clId="{CE5A04AD-0F8F-4F16-89EC-0D3F0EB761B4}"/>
    <pc:docChg chg="custSel modSld">
      <pc:chgData name="Ionut Aliu" userId="7abd7697c25a70c6" providerId="LiveId" clId="{CE5A04AD-0F8F-4F16-89EC-0D3F0EB761B4}" dt="2024-02-25T18:36:41.204" v="39" actId="14100"/>
      <pc:docMkLst>
        <pc:docMk/>
      </pc:docMkLst>
      <pc:sldChg chg="modSp mod">
        <pc:chgData name="Ionut Aliu" userId="7abd7697c25a70c6" providerId="LiveId" clId="{CE5A04AD-0F8F-4F16-89EC-0D3F0EB761B4}" dt="2024-02-25T18:36:41.204" v="39" actId="14100"/>
        <pc:sldMkLst>
          <pc:docMk/>
          <pc:sldMk cId="0" sldId="256"/>
        </pc:sldMkLst>
        <pc:spChg chg="mod">
          <ac:chgData name="Ionut Aliu" userId="7abd7697c25a70c6" providerId="LiveId" clId="{CE5A04AD-0F8F-4F16-89EC-0D3F0EB761B4}" dt="2024-02-25T18:36:09.655" v="2" actId="242"/>
          <ac:spMkLst>
            <pc:docMk/>
            <pc:sldMk cId="0" sldId="256"/>
            <ac:spMk id="64" creationId="{00000000-0000-0000-0000-000000000000}"/>
          </ac:spMkLst>
        </pc:spChg>
        <pc:spChg chg="mod">
          <ac:chgData name="Ionut Aliu" userId="7abd7697c25a70c6" providerId="LiveId" clId="{CE5A04AD-0F8F-4F16-89EC-0D3F0EB761B4}" dt="2024-02-25T18:36:41.204" v="39" actId="14100"/>
          <ac:spMkLst>
            <pc:docMk/>
            <pc:sldMk cId="0" sldId="256"/>
            <ac:spMk id="66"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p:cNvGrpSpPr/>
        <p:nvPr/>
      </p:nvGrpSpPr>
      <p:grpSpPr>
        <a:xfrm>
          <a:off x="0" y="0"/>
          <a:ext cx="0" cy="0"/>
          <a:chOff x="0" y="0"/>
          <a:chExt cx="0" cy="0"/>
        </a:xfrm>
      </p:grpSpPr>
      <p:sp>
        <p:nvSpPr>
          <p:cNvPr id="61" name="Google Shape;6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2" name="Google Shape;6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
        <p:cNvGrpSpPr/>
        <p:nvPr/>
      </p:nvGrpSpPr>
      <p:grpSpPr>
        <a:xfrm>
          <a:off x="0" y="0"/>
          <a:ext cx="0" cy="0"/>
          <a:chOff x="0" y="0"/>
          <a:chExt cx="0" cy="0"/>
        </a:xfrm>
      </p:grpSpPr>
      <p:sp>
        <p:nvSpPr>
          <p:cNvPr id="70" name="Google Shape;70;g2694897c490_0_16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 name="Google Shape;71;g2694897c490_0_16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
        <p:cNvGrpSpPr/>
        <p:nvPr/>
      </p:nvGrpSpPr>
      <p:grpSpPr>
        <a:xfrm>
          <a:off x="0" y="0"/>
          <a:ext cx="0" cy="0"/>
          <a:chOff x="0" y="0"/>
          <a:chExt cx="0" cy="0"/>
        </a:xfrm>
      </p:grpSpPr>
      <p:sp>
        <p:nvSpPr>
          <p:cNvPr id="76" name="Google Shape;76;g2694897c490_0_16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7" name="Google Shape;77;g2694897c490_0_16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200">
                <a:latin typeface="Times New Roman"/>
                <a:ea typeface="Times New Roman"/>
                <a:cs typeface="Times New Roman"/>
                <a:sym typeface="Times New Roman"/>
              </a:rPr>
              <a:t>The presentation will critically examine the knowledge management systems of two well-known IT companies, Microsoft and Amazon. The TOWS analysis is utilised to examine the knowledge management aspects of strengths, weaknesses, opportunities, and threats. It also covers the main issues uncovered by the analysis and discusses how their knowledge management strategies differ and are similar.</a:t>
            </a:r>
            <a:endParaRPr sz="1200">
              <a:latin typeface="Times New Roman"/>
              <a:ea typeface="Times New Roman"/>
              <a:cs typeface="Times New Roman"/>
              <a:sym typeface="Times New Roman"/>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
        <p:cNvGrpSpPr/>
        <p:nvPr/>
      </p:nvGrpSpPr>
      <p:grpSpPr>
        <a:xfrm>
          <a:off x="0" y="0"/>
          <a:ext cx="0" cy="0"/>
          <a:chOff x="0" y="0"/>
          <a:chExt cx="0" cy="0"/>
        </a:xfrm>
      </p:grpSpPr>
      <p:sp>
        <p:nvSpPr>
          <p:cNvPr id="83" name="Google Shape;83;g2694897c490_0_17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4" name="Google Shape;84;g2694897c490_0_17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86360" lvl="0" indent="0" algn="just" rtl="0">
              <a:lnSpc>
                <a:spcPct val="150000"/>
              </a:lnSpc>
              <a:spcBef>
                <a:spcPts val="5"/>
              </a:spcBef>
              <a:spcAft>
                <a:spcPts val="0"/>
              </a:spcAft>
              <a:buClr>
                <a:schemeClr val="dk1"/>
              </a:buClr>
              <a:buSzPts val="1100"/>
              <a:buFont typeface="Arial"/>
              <a:buNone/>
            </a:pPr>
            <a:r>
              <a:rPr lang="en" sz="1200" b="1">
                <a:solidFill>
                  <a:schemeClr val="dk1"/>
                </a:solidFill>
                <a:latin typeface="Times New Roman"/>
                <a:ea typeface="Times New Roman"/>
                <a:cs typeface="Times New Roman"/>
                <a:sym typeface="Times New Roman"/>
              </a:rPr>
              <a:t>Amazon</a:t>
            </a:r>
            <a:endParaRPr sz="1200" b="1">
              <a:solidFill>
                <a:schemeClr val="dk1"/>
              </a:solidFill>
              <a:latin typeface="Times New Roman"/>
              <a:ea typeface="Times New Roman"/>
              <a:cs typeface="Times New Roman"/>
              <a:sym typeface="Times New Roman"/>
            </a:endParaRPr>
          </a:p>
          <a:p>
            <a:pPr marL="0" marR="86360" lvl="0" indent="0" algn="just" rtl="0">
              <a:lnSpc>
                <a:spcPct val="150000"/>
              </a:lnSpc>
              <a:spcBef>
                <a:spcPts val="5"/>
              </a:spcBef>
              <a:spcAft>
                <a:spcPts val="0"/>
              </a:spcAft>
              <a:buClr>
                <a:schemeClr val="dk1"/>
              </a:buClr>
              <a:buSzPts val="1100"/>
              <a:buFont typeface="Arial"/>
              <a:buNone/>
            </a:pPr>
            <a:r>
              <a:rPr lang="en" sz="1200">
                <a:solidFill>
                  <a:schemeClr val="dk1"/>
                </a:solidFill>
                <a:latin typeface="Times New Roman"/>
                <a:ea typeface="Times New Roman"/>
                <a:cs typeface="Times New Roman"/>
                <a:sym typeface="Times New Roman"/>
              </a:rPr>
              <a:t>The world's largest technological company, Amazon, is well-known for its offerings in artificial intelligence, cloud computing, internet streaming, as well as e-commerce (Amazon, 2024). It started as an online bookshop but today provides a wide range of goods and services.</a:t>
            </a:r>
            <a:endParaRPr sz="1200">
              <a:solidFill>
                <a:schemeClr val="dk1"/>
              </a:solidFill>
              <a:latin typeface="Times New Roman"/>
              <a:ea typeface="Times New Roman"/>
              <a:cs typeface="Times New Roman"/>
              <a:sym typeface="Times New Roman"/>
            </a:endParaRPr>
          </a:p>
          <a:p>
            <a:pPr marL="0" marR="86360" lvl="0" indent="0" algn="just" rtl="0">
              <a:lnSpc>
                <a:spcPct val="150000"/>
              </a:lnSpc>
              <a:spcBef>
                <a:spcPts val="5"/>
              </a:spcBef>
              <a:spcAft>
                <a:spcPts val="0"/>
              </a:spcAft>
              <a:buClr>
                <a:schemeClr val="dk1"/>
              </a:buClr>
              <a:buSzPts val="1100"/>
              <a:buFont typeface="Arial"/>
              <a:buNone/>
            </a:pPr>
            <a:r>
              <a:rPr lang="en" sz="1200" b="1">
                <a:solidFill>
                  <a:schemeClr val="dk1"/>
                </a:solidFill>
                <a:latin typeface="Times New Roman"/>
                <a:ea typeface="Times New Roman"/>
                <a:cs typeface="Times New Roman"/>
                <a:sym typeface="Times New Roman"/>
              </a:rPr>
              <a:t>Microsoft </a:t>
            </a:r>
            <a:endParaRPr sz="1200" b="1">
              <a:solidFill>
                <a:schemeClr val="dk1"/>
              </a:solidFill>
              <a:latin typeface="Times New Roman"/>
              <a:ea typeface="Times New Roman"/>
              <a:cs typeface="Times New Roman"/>
              <a:sym typeface="Times New Roman"/>
            </a:endParaRPr>
          </a:p>
          <a:p>
            <a:pPr marL="0" marR="86360" lvl="0" indent="0" algn="just" rtl="0">
              <a:lnSpc>
                <a:spcPct val="150000"/>
              </a:lnSpc>
              <a:spcBef>
                <a:spcPts val="5"/>
              </a:spcBef>
              <a:spcAft>
                <a:spcPts val="0"/>
              </a:spcAft>
              <a:buClr>
                <a:schemeClr val="dk1"/>
              </a:buClr>
              <a:buSzPts val="1100"/>
              <a:buFont typeface="Arial"/>
              <a:buNone/>
            </a:pPr>
            <a:r>
              <a:rPr lang="en" sz="1200">
                <a:solidFill>
                  <a:schemeClr val="dk1"/>
                </a:solidFill>
                <a:latin typeface="Times New Roman"/>
                <a:ea typeface="Times New Roman"/>
                <a:cs typeface="Times New Roman"/>
                <a:sym typeface="Times New Roman"/>
              </a:rPr>
              <a:t>The software products that Microsoft, a global technology business, is well-known for include Windows, the Office suite, and Azure cloud computing services (Microsoft, 2024). Empowering individuals and organisations worldwide is one of the company's goals one of the biggest in the globe.</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
        <p:cNvGrpSpPr/>
        <p:nvPr/>
      </p:nvGrpSpPr>
      <p:grpSpPr>
        <a:xfrm>
          <a:off x="0" y="0"/>
          <a:ext cx="0" cy="0"/>
          <a:chOff x="0" y="0"/>
          <a:chExt cx="0" cy="0"/>
        </a:xfrm>
      </p:grpSpPr>
      <p:sp>
        <p:nvSpPr>
          <p:cNvPr id="91" name="Google Shape;91;g2694897c490_0_18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2" name="Google Shape;92;g2694897c490_0_18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86360" lvl="0" indent="0" algn="just" rtl="0">
              <a:lnSpc>
                <a:spcPct val="150000"/>
              </a:lnSpc>
              <a:spcBef>
                <a:spcPts val="5"/>
              </a:spcBef>
              <a:spcAft>
                <a:spcPts val="0"/>
              </a:spcAft>
              <a:buClr>
                <a:schemeClr val="dk1"/>
              </a:buClr>
              <a:buSzPts val="1100"/>
              <a:buFont typeface="Arial"/>
              <a:buNone/>
            </a:pPr>
            <a:r>
              <a:rPr lang="en" sz="1200">
                <a:solidFill>
                  <a:schemeClr val="dk1"/>
                </a:solidFill>
                <a:latin typeface="Times New Roman"/>
                <a:ea typeface="Times New Roman"/>
                <a:cs typeface="Times New Roman"/>
                <a:sym typeface="Times New Roman"/>
              </a:rPr>
              <a:t>Based on the TOWS analysis, Microsoft and Amazon are strong in terms of technological infrastructure, innovative culture, and large consumer data. They do have certain weaknesses too, such as their dependency on outside vendors and outdated licencing schemes (Jurevicius, 2023). New technology and market expansion are examples of opportunities, whereas fierce rivalry and regulatory obstacles are examples of dangers. Maintaining competitive advantage and promoting long-term growth in the fast-paced technology sector will require both firms to leverage their strengths to seize opportunities while minimising threats and limitations (Microsoft, 2024).</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
        <p:cNvGrpSpPr/>
        <p:nvPr/>
      </p:nvGrpSpPr>
      <p:grpSpPr>
        <a:xfrm>
          <a:off x="0" y="0"/>
          <a:ext cx="0" cy="0"/>
          <a:chOff x="0" y="0"/>
          <a:chExt cx="0" cy="0"/>
        </a:xfrm>
      </p:grpSpPr>
      <p:sp>
        <p:nvSpPr>
          <p:cNvPr id="98" name="Google Shape;98;g2694897c490_0_19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9" name="Google Shape;99;g2694897c490_0_19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86360" lvl="0" indent="0" algn="just" rtl="0">
              <a:lnSpc>
                <a:spcPct val="150000"/>
              </a:lnSpc>
              <a:spcBef>
                <a:spcPts val="5"/>
              </a:spcBef>
              <a:spcAft>
                <a:spcPts val="0"/>
              </a:spcAft>
              <a:buNone/>
            </a:pPr>
            <a:r>
              <a:rPr lang="en" sz="1200">
                <a:solidFill>
                  <a:schemeClr val="dk1"/>
                </a:solidFill>
                <a:latin typeface="Times New Roman"/>
                <a:ea typeface="Times New Roman"/>
                <a:cs typeface="Times New Roman"/>
                <a:sym typeface="Times New Roman"/>
              </a:rPr>
              <a:t>In their knowledge management systems, Amazon and Microsoft place the same importance on data usage, technology infrastructure, innovation culture, and collaborative tools. However, there are differences in their methods regarding market orientation, employee participation, corporate structures, and regulatory frameworks (Williamson, 2023). Amazon is more consumer-oriented, exploiting user data for digital streaming and e-commerce, while Microsoft is more focused on commercial clients with its software and cloud services as per Williamson, (2023). An awareness of these similarities and differences is necessary to optimise knowledge management strategies and maintain alignment with corporate goals and industry trends.</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g2694897c490_0_209: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6" name="Google Shape;106;g2694897c490_0_2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88900" lvl="0" indent="0" algn="just" rtl="0">
              <a:lnSpc>
                <a:spcPct val="150000"/>
              </a:lnSpc>
              <a:spcBef>
                <a:spcPts val="1200"/>
              </a:spcBef>
              <a:spcAft>
                <a:spcPts val="0"/>
              </a:spcAft>
              <a:buNone/>
            </a:pPr>
            <a:r>
              <a:rPr lang="en" sz="1200">
                <a:solidFill>
                  <a:schemeClr val="dk1"/>
                </a:solidFill>
                <a:latin typeface="Times New Roman"/>
                <a:ea typeface="Times New Roman"/>
                <a:cs typeface="Times New Roman"/>
                <a:sym typeface="Times New Roman"/>
              </a:rPr>
              <a:t>Knowledge management systems struggle with information fragmentation, user adoption and engagement, content quality and relevance, security and privacy, integration, and interoperability (Spyropoulos et al., 2023). Knowledge sources that are spread out make it harder for people to work together on making decisions and running processes, which is a problem for both companies. Strong security measures are needed to ensure that consumer trust, protect personal customer data, and ensure privacy rules are followed. For instance, users should make use of and actively take advantage of knowledge management systems, because this is how you really get the most out of them. On one hand, being creative and accomplishing team goals requires easy access to up-to-date, high-quality information. On the other hand, companies could collaborate across functions and processes, data could be exchanged only if systems could connect and interact with one another quickly. </a:t>
            </a:r>
            <a:endParaRPr sz="1200">
              <a:solidFill>
                <a:schemeClr val="dk1"/>
              </a:solidFill>
              <a:latin typeface="Times New Roman"/>
              <a:ea typeface="Times New Roman"/>
              <a:cs typeface="Times New Roman"/>
              <a:sym typeface="Times New Roman"/>
            </a:endParaRPr>
          </a:p>
          <a:p>
            <a:pPr marL="0" marR="84455" lvl="0" indent="0" algn="just" rtl="0">
              <a:lnSpc>
                <a:spcPct val="150000"/>
              </a:lnSpc>
              <a:spcBef>
                <a:spcPts val="1200"/>
              </a:spcBef>
              <a:spcAft>
                <a:spcPts val="0"/>
              </a:spcAft>
              <a:buClr>
                <a:schemeClr val="dk1"/>
              </a:buClr>
              <a:buSzPts val="1100"/>
              <a:buFont typeface="Arial"/>
              <a:buNone/>
            </a:pPr>
            <a:endParaRPr sz="120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g2694897c490_0_21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3" name="Google Shape;113;g2694897c490_0_2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88900" lvl="0" indent="0" algn="just" rtl="0">
              <a:lnSpc>
                <a:spcPct val="150000"/>
              </a:lnSpc>
              <a:spcBef>
                <a:spcPts val="1200"/>
              </a:spcBef>
              <a:spcAft>
                <a:spcPts val="0"/>
              </a:spcAft>
              <a:buNone/>
            </a:pPr>
            <a:r>
              <a:rPr lang="en" sz="1200">
                <a:solidFill>
                  <a:schemeClr val="dk1"/>
                </a:solidFill>
                <a:latin typeface="Times New Roman"/>
                <a:ea typeface="Times New Roman"/>
                <a:cs typeface="Times New Roman"/>
                <a:sym typeface="Times New Roman"/>
              </a:rPr>
              <a:t>Spyropoulos et al. (2023) contend that to reduce data fragmentation, Amazon and Microsoft must work together. Moreover, Amazon and Microsoft must stay on their business plans and the norms of their industry to change their knowledge management if the market is even slightly volatile and technology's growth too rapid. Third, they need to invest in data governance and content curation to ensure that the data is true and useful, they also need to promote interoperability standards to help data flow across systems, improve security mechanisms to protect sensitive information. There also needs to be an emphasis on the promotion of Information sharing which increases app use and engagement.</a:t>
            </a:r>
            <a:endParaRPr sz="1200">
              <a:solidFill>
                <a:schemeClr val="dk1"/>
              </a:solidFill>
              <a:latin typeface="Times New Roman"/>
              <a:ea typeface="Times New Roman"/>
              <a:cs typeface="Times New Roman"/>
              <a:sym typeface="Times New Roman"/>
            </a:endParaRPr>
          </a:p>
          <a:p>
            <a:pPr marL="0" marR="84455" lvl="0" indent="0" algn="just" rtl="0">
              <a:lnSpc>
                <a:spcPct val="150000"/>
              </a:lnSpc>
              <a:spcBef>
                <a:spcPts val="1200"/>
              </a:spcBef>
              <a:spcAft>
                <a:spcPts val="0"/>
              </a:spcAft>
              <a:buClr>
                <a:schemeClr val="dk1"/>
              </a:buClr>
              <a:buSzPts val="1100"/>
              <a:buFont typeface="Arial"/>
              <a:buNone/>
            </a:pPr>
            <a:endParaRPr sz="120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g2694897c490_0_22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0" name="Google Shape;120;g2694897c490_0_2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88900" lvl="0" indent="0" algn="just" rtl="0">
              <a:lnSpc>
                <a:spcPct val="150000"/>
              </a:lnSpc>
              <a:spcBef>
                <a:spcPts val="1200"/>
              </a:spcBef>
              <a:spcAft>
                <a:spcPts val="0"/>
              </a:spcAft>
              <a:buNone/>
            </a:pPr>
            <a:r>
              <a:rPr lang="en" sz="1200">
                <a:solidFill>
                  <a:schemeClr val="dk1"/>
                </a:solidFill>
                <a:latin typeface="Times New Roman"/>
                <a:ea typeface="Times New Roman"/>
                <a:cs typeface="Times New Roman"/>
                <a:sym typeface="Times New Roman"/>
              </a:rPr>
              <a:t>In order to protect their competitive edge and drive innovation, the two companies Amazon and Microsoft are required to improve their knowledge management system. If they were to follow the rules and frequently assess their tactics, they have a chance to improve their overall operations, encourage collaboration among their employees, and be ahead of the game in the digital age. For information separation and user participation, it will be necessary to solve crucial problems with first-class data utilization facilities and technological infrastructure.   </a:t>
            </a:r>
            <a:endParaRPr sz="1200">
              <a:solidFill>
                <a:schemeClr val="dk1"/>
              </a:solidFill>
              <a:latin typeface="Times New Roman"/>
              <a:ea typeface="Times New Roman"/>
              <a:cs typeface="Times New Roman"/>
              <a:sym typeface="Times New Roman"/>
            </a:endParaRPr>
          </a:p>
          <a:p>
            <a:pPr marL="0" marR="84455" lvl="0" indent="0" algn="just" rtl="0">
              <a:lnSpc>
                <a:spcPct val="150000"/>
              </a:lnSpc>
              <a:spcBef>
                <a:spcPts val="1200"/>
              </a:spcBef>
              <a:spcAft>
                <a:spcPts val="0"/>
              </a:spcAft>
              <a:buClr>
                <a:schemeClr val="dk1"/>
              </a:buClr>
              <a:buSzPts val="1100"/>
              <a:buFont typeface="Arial"/>
              <a:buNone/>
            </a:pPr>
            <a:endParaRPr sz="120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g2694897c490_0_23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7" name="Google Shape;127;g2694897c490_0_23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g2694897c490_0_24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3" name="Google Shape;133;g2694897c490_0_2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p:nvPr/>
        </p:nvSpPr>
        <p:spPr>
          <a:xfrm>
            <a:off x="-125" y="0"/>
            <a:ext cx="9144250" cy="4398100"/>
          </a:xfrm>
          <a:custGeom>
            <a:avLst/>
            <a:gdLst/>
            <a:ahLst/>
            <a:cxnLst/>
            <a:rect l="l" t="t" r="r" b="b"/>
            <a:pathLst>
              <a:path w="365770" h="175924" extrusionOk="0">
                <a:moveTo>
                  <a:pt x="0" y="0"/>
                </a:moveTo>
                <a:lnTo>
                  <a:pt x="365770" y="0"/>
                </a:lnTo>
                <a:lnTo>
                  <a:pt x="365760" y="70914"/>
                </a:lnTo>
                <a:lnTo>
                  <a:pt x="0" y="175924"/>
                </a:lnTo>
                <a:close/>
              </a:path>
            </a:pathLst>
          </a:custGeom>
          <a:solidFill>
            <a:schemeClr val="lt1"/>
          </a:solidFill>
          <a:ln>
            <a:noFill/>
          </a:ln>
        </p:spPr>
      </p:sp>
      <p:sp>
        <p:nvSpPr>
          <p:cNvPr id="11" name="Google Shape;11;p2"/>
          <p:cNvSpPr txBox="1">
            <a:spLocks noGrp="1"/>
          </p:cNvSpPr>
          <p:nvPr>
            <p:ph type="ctrTitle"/>
          </p:nvPr>
        </p:nvSpPr>
        <p:spPr>
          <a:xfrm>
            <a:off x="311700" y="539725"/>
            <a:ext cx="8520600" cy="1282500"/>
          </a:xfrm>
          <a:prstGeom prst="rect">
            <a:avLst/>
          </a:prstGeom>
        </p:spPr>
        <p:txBody>
          <a:bodyPr spcFirstLastPara="1" wrap="square" lIns="91425" tIns="91425" rIns="91425" bIns="91425" anchor="t" anchorCtr="0">
            <a:normAutofit/>
          </a:bodyPr>
          <a:lstStyle>
            <a:lvl1pPr lvl="0">
              <a:spcBef>
                <a:spcPts val="0"/>
              </a:spcBef>
              <a:spcAft>
                <a:spcPts val="0"/>
              </a:spcAft>
              <a:buSzPts val="3600"/>
              <a:buNone/>
              <a:defRPr sz="3600"/>
            </a:lvl1pPr>
            <a:lvl2pPr lvl="1">
              <a:spcBef>
                <a:spcPts val="0"/>
              </a:spcBef>
              <a:spcAft>
                <a:spcPts val="0"/>
              </a:spcAft>
              <a:buSzPts val="3600"/>
              <a:buNone/>
              <a:defRPr sz="3600"/>
            </a:lvl2pPr>
            <a:lvl3pPr lvl="2">
              <a:spcBef>
                <a:spcPts val="0"/>
              </a:spcBef>
              <a:spcAft>
                <a:spcPts val="0"/>
              </a:spcAft>
              <a:buSzPts val="3600"/>
              <a:buNone/>
              <a:defRPr sz="3600"/>
            </a:lvl3pPr>
            <a:lvl4pPr lvl="3">
              <a:spcBef>
                <a:spcPts val="0"/>
              </a:spcBef>
              <a:spcAft>
                <a:spcPts val="0"/>
              </a:spcAft>
              <a:buSzPts val="3600"/>
              <a:buNone/>
              <a:defRPr sz="3600"/>
            </a:lvl4pPr>
            <a:lvl5pPr lvl="4">
              <a:spcBef>
                <a:spcPts val="0"/>
              </a:spcBef>
              <a:spcAft>
                <a:spcPts val="0"/>
              </a:spcAft>
              <a:buSzPts val="3600"/>
              <a:buNone/>
              <a:defRPr sz="3600"/>
            </a:lvl5pPr>
            <a:lvl6pPr lvl="5">
              <a:spcBef>
                <a:spcPts val="0"/>
              </a:spcBef>
              <a:spcAft>
                <a:spcPts val="0"/>
              </a:spcAft>
              <a:buSzPts val="3600"/>
              <a:buNone/>
              <a:defRPr sz="3600"/>
            </a:lvl6pPr>
            <a:lvl7pPr lvl="6">
              <a:spcBef>
                <a:spcPts val="0"/>
              </a:spcBef>
              <a:spcAft>
                <a:spcPts val="0"/>
              </a:spcAft>
              <a:buSzPts val="3600"/>
              <a:buNone/>
              <a:defRPr sz="3600"/>
            </a:lvl7pPr>
            <a:lvl8pPr lvl="7">
              <a:spcBef>
                <a:spcPts val="0"/>
              </a:spcBef>
              <a:spcAft>
                <a:spcPts val="0"/>
              </a:spcAft>
              <a:buSzPts val="3600"/>
              <a:buNone/>
              <a:defRPr sz="3600"/>
            </a:lvl8pPr>
            <a:lvl9pPr lvl="8">
              <a:spcBef>
                <a:spcPts val="0"/>
              </a:spcBef>
              <a:spcAft>
                <a:spcPts val="0"/>
              </a:spcAft>
              <a:buSzPts val="3600"/>
              <a:buNone/>
              <a:defRPr sz="3600"/>
            </a:lvl9pPr>
          </a:lstStyle>
          <a:p>
            <a:endParaRPr/>
          </a:p>
        </p:txBody>
      </p:sp>
      <p:sp>
        <p:nvSpPr>
          <p:cNvPr id="12" name="Google Shape;12;p2"/>
          <p:cNvSpPr txBox="1">
            <a:spLocks noGrp="1"/>
          </p:cNvSpPr>
          <p:nvPr>
            <p:ph type="subTitle" idx="1"/>
          </p:nvPr>
        </p:nvSpPr>
        <p:spPr>
          <a:xfrm>
            <a:off x="311700" y="1878560"/>
            <a:ext cx="4242600" cy="738300"/>
          </a:xfrm>
          <a:prstGeom prst="rect">
            <a:avLst/>
          </a:prstGeom>
        </p:spPr>
        <p:txBody>
          <a:bodyPr spcFirstLastPara="1" wrap="square" lIns="91425" tIns="91425" rIns="91425" bIns="91425" anchor="t" anchorCtr="0">
            <a:normAutofit/>
          </a:bodyPr>
          <a:lstStyle>
            <a:lvl1pPr lvl="0">
              <a:lnSpc>
                <a:spcPct val="100000"/>
              </a:lnSpc>
              <a:spcBef>
                <a:spcPts val="0"/>
              </a:spcBef>
              <a:spcAft>
                <a:spcPts val="0"/>
              </a:spcAft>
              <a:buClr>
                <a:schemeClr val="lt2"/>
              </a:buClr>
              <a:buSzPts val="1600"/>
              <a:buNone/>
              <a:defRPr sz="1600">
                <a:solidFill>
                  <a:schemeClr val="lt2"/>
                </a:solidFill>
              </a:defRPr>
            </a:lvl1pPr>
            <a:lvl2pPr lvl="1">
              <a:lnSpc>
                <a:spcPct val="100000"/>
              </a:lnSpc>
              <a:spcBef>
                <a:spcPts val="0"/>
              </a:spcBef>
              <a:spcAft>
                <a:spcPts val="0"/>
              </a:spcAft>
              <a:buClr>
                <a:schemeClr val="lt2"/>
              </a:buClr>
              <a:buSzPts val="1600"/>
              <a:buNone/>
              <a:defRPr sz="1600">
                <a:solidFill>
                  <a:schemeClr val="lt2"/>
                </a:solidFill>
              </a:defRPr>
            </a:lvl2pPr>
            <a:lvl3pPr lvl="2">
              <a:lnSpc>
                <a:spcPct val="100000"/>
              </a:lnSpc>
              <a:spcBef>
                <a:spcPts val="0"/>
              </a:spcBef>
              <a:spcAft>
                <a:spcPts val="0"/>
              </a:spcAft>
              <a:buClr>
                <a:schemeClr val="lt2"/>
              </a:buClr>
              <a:buSzPts val="1600"/>
              <a:buNone/>
              <a:defRPr sz="1600">
                <a:solidFill>
                  <a:schemeClr val="lt2"/>
                </a:solidFill>
              </a:defRPr>
            </a:lvl3pPr>
            <a:lvl4pPr lvl="3">
              <a:lnSpc>
                <a:spcPct val="100000"/>
              </a:lnSpc>
              <a:spcBef>
                <a:spcPts val="0"/>
              </a:spcBef>
              <a:spcAft>
                <a:spcPts val="0"/>
              </a:spcAft>
              <a:buClr>
                <a:schemeClr val="lt2"/>
              </a:buClr>
              <a:buSzPts val="1600"/>
              <a:buNone/>
              <a:defRPr sz="1600">
                <a:solidFill>
                  <a:schemeClr val="lt2"/>
                </a:solidFill>
              </a:defRPr>
            </a:lvl4pPr>
            <a:lvl5pPr lvl="4">
              <a:lnSpc>
                <a:spcPct val="100000"/>
              </a:lnSpc>
              <a:spcBef>
                <a:spcPts val="0"/>
              </a:spcBef>
              <a:spcAft>
                <a:spcPts val="0"/>
              </a:spcAft>
              <a:buClr>
                <a:schemeClr val="lt2"/>
              </a:buClr>
              <a:buSzPts val="1600"/>
              <a:buNone/>
              <a:defRPr sz="1600">
                <a:solidFill>
                  <a:schemeClr val="lt2"/>
                </a:solidFill>
              </a:defRPr>
            </a:lvl5pPr>
            <a:lvl6pPr lvl="5">
              <a:lnSpc>
                <a:spcPct val="100000"/>
              </a:lnSpc>
              <a:spcBef>
                <a:spcPts val="0"/>
              </a:spcBef>
              <a:spcAft>
                <a:spcPts val="0"/>
              </a:spcAft>
              <a:buClr>
                <a:schemeClr val="lt2"/>
              </a:buClr>
              <a:buSzPts val="1600"/>
              <a:buNone/>
              <a:defRPr sz="1600">
                <a:solidFill>
                  <a:schemeClr val="lt2"/>
                </a:solidFill>
              </a:defRPr>
            </a:lvl6pPr>
            <a:lvl7pPr lvl="6">
              <a:lnSpc>
                <a:spcPct val="100000"/>
              </a:lnSpc>
              <a:spcBef>
                <a:spcPts val="0"/>
              </a:spcBef>
              <a:spcAft>
                <a:spcPts val="0"/>
              </a:spcAft>
              <a:buClr>
                <a:schemeClr val="lt2"/>
              </a:buClr>
              <a:buSzPts val="1600"/>
              <a:buNone/>
              <a:defRPr sz="1600">
                <a:solidFill>
                  <a:schemeClr val="lt2"/>
                </a:solidFill>
              </a:defRPr>
            </a:lvl7pPr>
            <a:lvl8pPr lvl="7">
              <a:lnSpc>
                <a:spcPct val="100000"/>
              </a:lnSpc>
              <a:spcBef>
                <a:spcPts val="0"/>
              </a:spcBef>
              <a:spcAft>
                <a:spcPts val="0"/>
              </a:spcAft>
              <a:buClr>
                <a:schemeClr val="lt2"/>
              </a:buClr>
              <a:buSzPts val="1600"/>
              <a:buNone/>
              <a:defRPr sz="1600">
                <a:solidFill>
                  <a:schemeClr val="lt2"/>
                </a:solidFill>
              </a:defRPr>
            </a:lvl8pPr>
            <a:lvl9pPr lvl="8">
              <a:lnSpc>
                <a:spcPct val="100000"/>
              </a:lnSpc>
              <a:spcBef>
                <a:spcPts val="0"/>
              </a:spcBef>
              <a:spcAft>
                <a:spcPts val="0"/>
              </a:spcAft>
              <a:buClr>
                <a:schemeClr val="lt2"/>
              </a:buClr>
              <a:buSzPts val="1600"/>
              <a:buNone/>
              <a:defRPr sz="1600">
                <a:solidFill>
                  <a:schemeClr val="lt2"/>
                </a:solidFill>
              </a:defRPr>
            </a:lvl9pPr>
          </a:lstStyle>
          <a:p>
            <a:endParaRPr/>
          </a:p>
        </p:txBody>
      </p:sp>
      <p:sp>
        <p:nvSpPr>
          <p:cNvPr id="13" name="Google Shape;13;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4"/>
        <p:cNvGrpSpPr/>
        <p:nvPr/>
      </p:nvGrpSpPr>
      <p:grpSpPr>
        <a:xfrm>
          <a:off x="0" y="0"/>
          <a:ext cx="0" cy="0"/>
          <a:chOff x="0" y="0"/>
          <a:chExt cx="0" cy="0"/>
        </a:xfrm>
      </p:grpSpPr>
      <p:sp>
        <p:nvSpPr>
          <p:cNvPr id="15" name="Google Shape;15;p3"/>
          <p:cNvSpPr/>
          <p:nvPr/>
        </p:nvSpPr>
        <p:spPr>
          <a:xfrm>
            <a:off x="0" y="48099"/>
            <a:ext cx="9144250" cy="4398100"/>
          </a:xfrm>
          <a:custGeom>
            <a:avLst/>
            <a:gdLst/>
            <a:ahLst/>
            <a:cxnLst/>
            <a:rect l="l" t="t" r="r" b="b"/>
            <a:pathLst>
              <a:path w="365770" h="175924" extrusionOk="0">
                <a:moveTo>
                  <a:pt x="0" y="0"/>
                </a:moveTo>
                <a:lnTo>
                  <a:pt x="365770" y="0"/>
                </a:lnTo>
                <a:lnTo>
                  <a:pt x="365760" y="70914"/>
                </a:lnTo>
                <a:lnTo>
                  <a:pt x="0" y="175924"/>
                </a:lnTo>
                <a:close/>
              </a:path>
            </a:pathLst>
          </a:custGeom>
          <a:solidFill>
            <a:schemeClr val="lt1"/>
          </a:solidFill>
          <a:ln>
            <a:noFill/>
          </a:ln>
        </p:spPr>
      </p:sp>
      <p:sp>
        <p:nvSpPr>
          <p:cNvPr id="16" name="Google Shape;16;p3"/>
          <p:cNvSpPr/>
          <p:nvPr/>
        </p:nvSpPr>
        <p:spPr>
          <a:xfrm>
            <a:off x="0" y="0"/>
            <a:ext cx="9144250" cy="4398100"/>
          </a:xfrm>
          <a:custGeom>
            <a:avLst/>
            <a:gdLst/>
            <a:ahLst/>
            <a:cxnLst/>
            <a:rect l="l" t="t" r="r" b="b"/>
            <a:pathLst>
              <a:path w="365770" h="175924" extrusionOk="0">
                <a:moveTo>
                  <a:pt x="0" y="0"/>
                </a:moveTo>
                <a:lnTo>
                  <a:pt x="365770" y="0"/>
                </a:lnTo>
                <a:lnTo>
                  <a:pt x="365760" y="70914"/>
                </a:lnTo>
                <a:lnTo>
                  <a:pt x="0" y="175924"/>
                </a:lnTo>
                <a:close/>
              </a:path>
            </a:pathLst>
          </a:custGeom>
          <a:solidFill>
            <a:schemeClr val="accent3"/>
          </a:solidFill>
          <a:ln>
            <a:noFill/>
          </a:ln>
        </p:spPr>
      </p:sp>
      <p:sp>
        <p:nvSpPr>
          <p:cNvPr id="17" name="Google Shape;17;p3"/>
          <p:cNvSpPr txBox="1">
            <a:spLocks noGrp="1"/>
          </p:cNvSpPr>
          <p:nvPr>
            <p:ph type="title"/>
          </p:nvPr>
        </p:nvSpPr>
        <p:spPr>
          <a:xfrm>
            <a:off x="311700" y="539725"/>
            <a:ext cx="8520600" cy="1282500"/>
          </a:xfrm>
          <a:prstGeom prst="rect">
            <a:avLst/>
          </a:prstGeom>
        </p:spPr>
        <p:txBody>
          <a:bodyPr spcFirstLastPara="1" wrap="square" lIns="91425" tIns="91425" rIns="91425" bIns="91425" anchor="t" anchorCtr="0">
            <a:normAutofit/>
          </a:bodyPr>
          <a:lstStyle>
            <a:lvl1pPr lvl="0">
              <a:spcBef>
                <a:spcPts val="0"/>
              </a:spcBef>
              <a:spcAft>
                <a:spcPts val="0"/>
              </a:spcAft>
              <a:buSzPts val="3600"/>
              <a:buNone/>
              <a:defRPr sz="3600"/>
            </a:lvl1pPr>
            <a:lvl2pPr lvl="1">
              <a:spcBef>
                <a:spcPts val="0"/>
              </a:spcBef>
              <a:spcAft>
                <a:spcPts val="0"/>
              </a:spcAft>
              <a:buSzPts val="3600"/>
              <a:buNone/>
              <a:defRPr sz="3600"/>
            </a:lvl2pPr>
            <a:lvl3pPr lvl="2">
              <a:spcBef>
                <a:spcPts val="0"/>
              </a:spcBef>
              <a:spcAft>
                <a:spcPts val="0"/>
              </a:spcAft>
              <a:buSzPts val="3600"/>
              <a:buNone/>
              <a:defRPr sz="3600"/>
            </a:lvl3pPr>
            <a:lvl4pPr lvl="3">
              <a:spcBef>
                <a:spcPts val="0"/>
              </a:spcBef>
              <a:spcAft>
                <a:spcPts val="0"/>
              </a:spcAft>
              <a:buSzPts val="3600"/>
              <a:buNone/>
              <a:defRPr sz="3600"/>
            </a:lvl4pPr>
            <a:lvl5pPr lvl="4">
              <a:spcBef>
                <a:spcPts val="0"/>
              </a:spcBef>
              <a:spcAft>
                <a:spcPts val="0"/>
              </a:spcAft>
              <a:buSzPts val="3600"/>
              <a:buNone/>
              <a:defRPr sz="3600"/>
            </a:lvl5pPr>
            <a:lvl6pPr lvl="5">
              <a:spcBef>
                <a:spcPts val="0"/>
              </a:spcBef>
              <a:spcAft>
                <a:spcPts val="0"/>
              </a:spcAft>
              <a:buSzPts val="3600"/>
              <a:buNone/>
              <a:defRPr sz="3600"/>
            </a:lvl6pPr>
            <a:lvl7pPr lvl="6">
              <a:spcBef>
                <a:spcPts val="0"/>
              </a:spcBef>
              <a:spcAft>
                <a:spcPts val="0"/>
              </a:spcAft>
              <a:buSzPts val="3600"/>
              <a:buNone/>
              <a:defRPr sz="3600"/>
            </a:lvl7pPr>
            <a:lvl8pPr lvl="7">
              <a:spcBef>
                <a:spcPts val="0"/>
              </a:spcBef>
              <a:spcAft>
                <a:spcPts val="0"/>
              </a:spcAft>
              <a:buSzPts val="3600"/>
              <a:buNone/>
              <a:defRPr sz="3600"/>
            </a:lvl8pPr>
            <a:lvl9pPr lvl="8">
              <a:spcBef>
                <a:spcPts val="0"/>
              </a:spcBef>
              <a:spcAft>
                <a:spcPts val="0"/>
              </a:spcAft>
              <a:buSzPts val="3600"/>
              <a:buNone/>
              <a:defRPr sz="3600"/>
            </a:lvl9pPr>
          </a:lstStyle>
          <a:p>
            <a:endParaRPr/>
          </a:p>
        </p:txBody>
      </p:sp>
      <p:sp>
        <p:nvSpPr>
          <p:cNvPr id="18" name="Google Shape;18;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solidFill>
                  <a:schemeClr val="accent1"/>
                </a:solidFill>
              </a:defRPr>
            </a:lvl1pPr>
            <a:lvl2pPr lvl="1">
              <a:buNone/>
              <a:defRPr>
                <a:solidFill>
                  <a:schemeClr val="accent1"/>
                </a:solidFill>
              </a:defRPr>
            </a:lvl2pPr>
            <a:lvl3pPr lvl="2">
              <a:buNone/>
              <a:defRPr>
                <a:solidFill>
                  <a:schemeClr val="accent1"/>
                </a:solidFill>
              </a:defRPr>
            </a:lvl3pPr>
            <a:lvl4pPr lvl="3">
              <a:buNone/>
              <a:defRPr>
                <a:solidFill>
                  <a:schemeClr val="accent1"/>
                </a:solidFill>
              </a:defRPr>
            </a:lvl4pPr>
            <a:lvl5pPr lvl="4">
              <a:buNone/>
              <a:defRPr>
                <a:solidFill>
                  <a:schemeClr val="accent1"/>
                </a:solidFill>
              </a:defRPr>
            </a:lvl5pPr>
            <a:lvl6pPr lvl="5">
              <a:buNone/>
              <a:defRPr>
                <a:solidFill>
                  <a:schemeClr val="accent1"/>
                </a:solidFill>
              </a:defRPr>
            </a:lvl6pPr>
            <a:lvl7pPr lvl="6">
              <a:buNone/>
              <a:defRPr>
                <a:solidFill>
                  <a:schemeClr val="accent1"/>
                </a:solidFill>
              </a:defRPr>
            </a:lvl7pPr>
            <a:lvl8pPr lvl="7">
              <a:buNone/>
              <a:defRPr>
                <a:solidFill>
                  <a:schemeClr val="accent1"/>
                </a:solidFill>
              </a:defRPr>
            </a:lvl8pPr>
            <a:lvl9pPr lvl="8">
              <a:buNone/>
              <a:defRPr>
                <a:solidFill>
                  <a:schemeClr val="accen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9"/>
        <p:cNvGrpSpPr/>
        <p:nvPr/>
      </p:nvGrpSpPr>
      <p:grpSpPr>
        <a:xfrm>
          <a:off x="0" y="0"/>
          <a:ext cx="0" cy="0"/>
          <a:chOff x="0" y="0"/>
          <a:chExt cx="0" cy="0"/>
        </a:xfrm>
      </p:grpSpPr>
      <p:sp>
        <p:nvSpPr>
          <p:cNvPr id="20" name="Google Shape;20;p4"/>
          <p:cNvSpPr/>
          <p:nvPr/>
        </p:nvSpPr>
        <p:spPr>
          <a:xfrm>
            <a:off x="0" y="0"/>
            <a:ext cx="4314000" cy="51435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21;p4"/>
          <p:cNvSpPr/>
          <p:nvPr/>
        </p:nvSpPr>
        <p:spPr>
          <a:xfrm>
            <a:off x="0" y="44125"/>
            <a:ext cx="4313625" cy="4399375"/>
          </a:xfrm>
          <a:custGeom>
            <a:avLst/>
            <a:gdLst/>
            <a:ahLst/>
            <a:cxnLst/>
            <a:rect l="l" t="t" r="r" b="b"/>
            <a:pathLst>
              <a:path w="172545" h="175975" extrusionOk="0">
                <a:moveTo>
                  <a:pt x="0" y="157"/>
                </a:moveTo>
                <a:lnTo>
                  <a:pt x="172419" y="0"/>
                </a:lnTo>
                <a:lnTo>
                  <a:pt x="172545" y="126541"/>
                </a:lnTo>
                <a:lnTo>
                  <a:pt x="0" y="175975"/>
                </a:lnTo>
                <a:close/>
              </a:path>
            </a:pathLst>
          </a:custGeom>
          <a:solidFill>
            <a:schemeClr val="accent2"/>
          </a:solidFill>
          <a:ln>
            <a:noFill/>
          </a:ln>
        </p:spPr>
      </p:sp>
      <p:sp>
        <p:nvSpPr>
          <p:cNvPr id="22" name="Google Shape;22;p4"/>
          <p:cNvSpPr/>
          <p:nvPr/>
        </p:nvSpPr>
        <p:spPr>
          <a:xfrm>
            <a:off x="-125" y="0"/>
            <a:ext cx="4316900" cy="4395600"/>
          </a:xfrm>
          <a:custGeom>
            <a:avLst/>
            <a:gdLst/>
            <a:ahLst/>
            <a:cxnLst/>
            <a:rect l="l" t="t" r="r" b="b"/>
            <a:pathLst>
              <a:path w="172676" h="175824" extrusionOk="0">
                <a:moveTo>
                  <a:pt x="0" y="6"/>
                </a:moveTo>
                <a:lnTo>
                  <a:pt x="172676" y="0"/>
                </a:lnTo>
                <a:lnTo>
                  <a:pt x="172562" y="126442"/>
                </a:lnTo>
                <a:lnTo>
                  <a:pt x="0" y="175824"/>
                </a:lnTo>
                <a:close/>
              </a:path>
            </a:pathLst>
          </a:custGeom>
          <a:solidFill>
            <a:schemeClr val="dk1"/>
          </a:solidFill>
          <a:ln>
            <a:noFill/>
          </a:ln>
        </p:spPr>
      </p:sp>
      <p:sp>
        <p:nvSpPr>
          <p:cNvPr id="23" name="Google Shape;23;p4"/>
          <p:cNvSpPr txBox="1">
            <a:spLocks noGrp="1"/>
          </p:cNvSpPr>
          <p:nvPr>
            <p:ph type="title"/>
          </p:nvPr>
        </p:nvSpPr>
        <p:spPr>
          <a:xfrm>
            <a:off x="311725" y="500925"/>
            <a:ext cx="3706500" cy="2508900"/>
          </a:xfrm>
          <a:prstGeom prst="rect">
            <a:avLst/>
          </a:prstGeom>
        </p:spPr>
        <p:txBody>
          <a:bodyPr spcFirstLastPara="1" wrap="square" lIns="91425" tIns="91425" rIns="91425" bIns="91425" anchor="t" anchorCtr="0">
            <a:normAutofit/>
          </a:bodyPr>
          <a:lstStyle>
            <a:lvl1pPr lvl="0">
              <a:spcBef>
                <a:spcPts val="0"/>
              </a:spcBef>
              <a:spcAft>
                <a:spcPts val="0"/>
              </a:spcAft>
              <a:buClr>
                <a:schemeClr val="lt1"/>
              </a:buClr>
              <a:buSzPts val="2800"/>
              <a:buNone/>
              <a:defRPr>
                <a:solidFill>
                  <a:schemeClr val="lt1"/>
                </a:solidFill>
              </a:defRPr>
            </a:lvl1pPr>
            <a:lvl2pPr lvl="1">
              <a:spcBef>
                <a:spcPts val="0"/>
              </a:spcBef>
              <a:spcAft>
                <a:spcPts val="0"/>
              </a:spcAft>
              <a:buClr>
                <a:schemeClr val="lt1"/>
              </a:buClr>
              <a:buSzPts val="2800"/>
              <a:buNone/>
              <a:defRPr>
                <a:solidFill>
                  <a:schemeClr val="lt1"/>
                </a:solidFill>
              </a:defRPr>
            </a:lvl2pPr>
            <a:lvl3pPr lvl="2">
              <a:spcBef>
                <a:spcPts val="0"/>
              </a:spcBef>
              <a:spcAft>
                <a:spcPts val="0"/>
              </a:spcAft>
              <a:buClr>
                <a:schemeClr val="lt1"/>
              </a:buClr>
              <a:buSzPts val="2800"/>
              <a:buNone/>
              <a:defRPr>
                <a:solidFill>
                  <a:schemeClr val="lt1"/>
                </a:solidFill>
              </a:defRPr>
            </a:lvl3pPr>
            <a:lvl4pPr lvl="3">
              <a:spcBef>
                <a:spcPts val="0"/>
              </a:spcBef>
              <a:spcAft>
                <a:spcPts val="0"/>
              </a:spcAft>
              <a:buClr>
                <a:schemeClr val="lt1"/>
              </a:buClr>
              <a:buSzPts val="2800"/>
              <a:buNone/>
              <a:defRPr>
                <a:solidFill>
                  <a:schemeClr val="lt1"/>
                </a:solidFill>
              </a:defRPr>
            </a:lvl4pPr>
            <a:lvl5pPr lvl="4">
              <a:spcBef>
                <a:spcPts val="0"/>
              </a:spcBef>
              <a:spcAft>
                <a:spcPts val="0"/>
              </a:spcAft>
              <a:buClr>
                <a:schemeClr val="lt1"/>
              </a:buClr>
              <a:buSzPts val="2800"/>
              <a:buNone/>
              <a:defRPr>
                <a:solidFill>
                  <a:schemeClr val="lt1"/>
                </a:solidFill>
              </a:defRPr>
            </a:lvl5pPr>
            <a:lvl6pPr lvl="5">
              <a:spcBef>
                <a:spcPts val="0"/>
              </a:spcBef>
              <a:spcAft>
                <a:spcPts val="0"/>
              </a:spcAft>
              <a:buClr>
                <a:schemeClr val="lt1"/>
              </a:buClr>
              <a:buSzPts val="2800"/>
              <a:buNone/>
              <a:defRPr>
                <a:solidFill>
                  <a:schemeClr val="lt1"/>
                </a:solidFill>
              </a:defRPr>
            </a:lvl6pPr>
            <a:lvl7pPr lvl="6">
              <a:spcBef>
                <a:spcPts val="0"/>
              </a:spcBef>
              <a:spcAft>
                <a:spcPts val="0"/>
              </a:spcAft>
              <a:buClr>
                <a:schemeClr val="lt1"/>
              </a:buClr>
              <a:buSzPts val="2800"/>
              <a:buNone/>
              <a:defRPr>
                <a:solidFill>
                  <a:schemeClr val="lt1"/>
                </a:solidFill>
              </a:defRPr>
            </a:lvl7pPr>
            <a:lvl8pPr lvl="7">
              <a:spcBef>
                <a:spcPts val="0"/>
              </a:spcBef>
              <a:spcAft>
                <a:spcPts val="0"/>
              </a:spcAft>
              <a:buClr>
                <a:schemeClr val="lt1"/>
              </a:buClr>
              <a:buSzPts val="2800"/>
              <a:buNone/>
              <a:defRPr>
                <a:solidFill>
                  <a:schemeClr val="lt1"/>
                </a:solidFill>
              </a:defRPr>
            </a:lvl8pPr>
            <a:lvl9pPr lvl="8">
              <a:spcBef>
                <a:spcPts val="0"/>
              </a:spcBef>
              <a:spcAft>
                <a:spcPts val="0"/>
              </a:spcAft>
              <a:buClr>
                <a:schemeClr val="lt1"/>
              </a:buClr>
              <a:buSzPts val="2800"/>
              <a:buNone/>
              <a:defRPr>
                <a:solidFill>
                  <a:schemeClr val="lt1"/>
                </a:solidFill>
              </a:defRPr>
            </a:lvl9pPr>
          </a:lstStyle>
          <a:p>
            <a:endParaRPr/>
          </a:p>
        </p:txBody>
      </p:sp>
      <p:sp>
        <p:nvSpPr>
          <p:cNvPr id="24" name="Google Shape;24;p4"/>
          <p:cNvSpPr txBox="1">
            <a:spLocks noGrp="1"/>
          </p:cNvSpPr>
          <p:nvPr>
            <p:ph type="body" idx="1"/>
          </p:nvPr>
        </p:nvSpPr>
        <p:spPr>
          <a:xfrm>
            <a:off x="4644675" y="500925"/>
            <a:ext cx="4166400" cy="40986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a:endParaRPr/>
          </a:p>
        </p:txBody>
      </p:sp>
      <p:sp>
        <p:nvSpPr>
          <p:cNvPr id="25" name="Google Shape;25;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6"/>
        <p:cNvGrpSpPr/>
        <p:nvPr/>
      </p:nvGrpSpPr>
      <p:grpSpPr>
        <a:xfrm>
          <a:off x="0" y="0"/>
          <a:ext cx="0" cy="0"/>
          <a:chOff x="0" y="0"/>
          <a:chExt cx="0" cy="0"/>
        </a:xfrm>
      </p:grpSpPr>
      <p:sp>
        <p:nvSpPr>
          <p:cNvPr id="27" name="Google Shape;27;p5"/>
          <p:cNvSpPr/>
          <p:nvPr/>
        </p:nvSpPr>
        <p:spPr>
          <a:xfrm>
            <a:off x="0" y="0"/>
            <a:ext cx="9144000" cy="12771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28;p5"/>
          <p:cNvSpPr txBox="1">
            <a:spLocks noGrp="1"/>
          </p:cNvSpPr>
          <p:nvPr>
            <p:ph type="title"/>
          </p:nvPr>
        </p:nvSpPr>
        <p:spPr>
          <a:xfrm>
            <a:off x="311725" y="500925"/>
            <a:ext cx="8520600" cy="623700"/>
          </a:xfrm>
          <a:prstGeom prst="rect">
            <a:avLst/>
          </a:prstGeom>
        </p:spPr>
        <p:txBody>
          <a:bodyPr spcFirstLastPara="1" wrap="square" lIns="91425" tIns="91425" rIns="91425" bIns="91425" anchor="t" anchorCtr="0">
            <a:normAutofit/>
          </a:bodyPr>
          <a:lstStyle>
            <a:lvl1pPr lvl="0">
              <a:spcBef>
                <a:spcPts val="0"/>
              </a:spcBef>
              <a:spcAft>
                <a:spcPts val="0"/>
              </a:spcAft>
              <a:buClr>
                <a:schemeClr val="lt1"/>
              </a:buClr>
              <a:buSzPts val="2800"/>
              <a:buNone/>
              <a:defRPr>
                <a:solidFill>
                  <a:schemeClr val="lt1"/>
                </a:solidFill>
              </a:defRPr>
            </a:lvl1pPr>
            <a:lvl2pPr lvl="1">
              <a:spcBef>
                <a:spcPts val="0"/>
              </a:spcBef>
              <a:spcAft>
                <a:spcPts val="0"/>
              </a:spcAft>
              <a:buClr>
                <a:schemeClr val="lt1"/>
              </a:buClr>
              <a:buSzPts val="2800"/>
              <a:buNone/>
              <a:defRPr>
                <a:solidFill>
                  <a:schemeClr val="lt1"/>
                </a:solidFill>
              </a:defRPr>
            </a:lvl2pPr>
            <a:lvl3pPr lvl="2">
              <a:spcBef>
                <a:spcPts val="0"/>
              </a:spcBef>
              <a:spcAft>
                <a:spcPts val="0"/>
              </a:spcAft>
              <a:buClr>
                <a:schemeClr val="lt1"/>
              </a:buClr>
              <a:buSzPts val="2800"/>
              <a:buNone/>
              <a:defRPr>
                <a:solidFill>
                  <a:schemeClr val="lt1"/>
                </a:solidFill>
              </a:defRPr>
            </a:lvl3pPr>
            <a:lvl4pPr lvl="3">
              <a:spcBef>
                <a:spcPts val="0"/>
              </a:spcBef>
              <a:spcAft>
                <a:spcPts val="0"/>
              </a:spcAft>
              <a:buClr>
                <a:schemeClr val="lt1"/>
              </a:buClr>
              <a:buSzPts val="2800"/>
              <a:buNone/>
              <a:defRPr>
                <a:solidFill>
                  <a:schemeClr val="lt1"/>
                </a:solidFill>
              </a:defRPr>
            </a:lvl4pPr>
            <a:lvl5pPr lvl="4">
              <a:spcBef>
                <a:spcPts val="0"/>
              </a:spcBef>
              <a:spcAft>
                <a:spcPts val="0"/>
              </a:spcAft>
              <a:buClr>
                <a:schemeClr val="lt1"/>
              </a:buClr>
              <a:buSzPts val="2800"/>
              <a:buNone/>
              <a:defRPr>
                <a:solidFill>
                  <a:schemeClr val="lt1"/>
                </a:solidFill>
              </a:defRPr>
            </a:lvl5pPr>
            <a:lvl6pPr lvl="5">
              <a:spcBef>
                <a:spcPts val="0"/>
              </a:spcBef>
              <a:spcAft>
                <a:spcPts val="0"/>
              </a:spcAft>
              <a:buClr>
                <a:schemeClr val="lt1"/>
              </a:buClr>
              <a:buSzPts val="2800"/>
              <a:buNone/>
              <a:defRPr>
                <a:solidFill>
                  <a:schemeClr val="lt1"/>
                </a:solidFill>
              </a:defRPr>
            </a:lvl6pPr>
            <a:lvl7pPr lvl="6">
              <a:spcBef>
                <a:spcPts val="0"/>
              </a:spcBef>
              <a:spcAft>
                <a:spcPts val="0"/>
              </a:spcAft>
              <a:buClr>
                <a:schemeClr val="lt1"/>
              </a:buClr>
              <a:buSzPts val="2800"/>
              <a:buNone/>
              <a:defRPr>
                <a:solidFill>
                  <a:schemeClr val="lt1"/>
                </a:solidFill>
              </a:defRPr>
            </a:lvl7pPr>
            <a:lvl8pPr lvl="7">
              <a:spcBef>
                <a:spcPts val="0"/>
              </a:spcBef>
              <a:spcAft>
                <a:spcPts val="0"/>
              </a:spcAft>
              <a:buClr>
                <a:schemeClr val="lt1"/>
              </a:buClr>
              <a:buSzPts val="2800"/>
              <a:buNone/>
              <a:defRPr>
                <a:solidFill>
                  <a:schemeClr val="lt1"/>
                </a:solidFill>
              </a:defRPr>
            </a:lvl8pPr>
            <a:lvl9pPr lvl="8">
              <a:spcBef>
                <a:spcPts val="0"/>
              </a:spcBef>
              <a:spcAft>
                <a:spcPts val="0"/>
              </a:spcAft>
              <a:buClr>
                <a:schemeClr val="lt1"/>
              </a:buClr>
              <a:buSzPts val="2800"/>
              <a:buNone/>
              <a:defRPr>
                <a:solidFill>
                  <a:schemeClr val="lt1"/>
                </a:solidFill>
              </a:defRPr>
            </a:lvl9pPr>
          </a:lstStyle>
          <a:p>
            <a:endParaRPr/>
          </a:p>
        </p:txBody>
      </p:sp>
      <p:sp>
        <p:nvSpPr>
          <p:cNvPr id="29" name="Google Shape;29;p5"/>
          <p:cNvSpPr txBox="1">
            <a:spLocks noGrp="1"/>
          </p:cNvSpPr>
          <p:nvPr>
            <p:ph type="body" idx="1"/>
          </p:nvPr>
        </p:nvSpPr>
        <p:spPr>
          <a:xfrm>
            <a:off x="311700" y="1505700"/>
            <a:ext cx="3999900" cy="30762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a:endParaRPr/>
          </a:p>
        </p:txBody>
      </p:sp>
      <p:sp>
        <p:nvSpPr>
          <p:cNvPr id="30" name="Google Shape;30;p5"/>
          <p:cNvSpPr txBox="1">
            <a:spLocks noGrp="1"/>
          </p:cNvSpPr>
          <p:nvPr>
            <p:ph type="body" idx="2"/>
          </p:nvPr>
        </p:nvSpPr>
        <p:spPr>
          <a:xfrm>
            <a:off x="4832400" y="1505700"/>
            <a:ext cx="3999900" cy="30762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a:endParaRPr/>
          </a:p>
        </p:txBody>
      </p:sp>
      <p:sp>
        <p:nvSpPr>
          <p:cNvPr id="31" name="Google Shape;31;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32"/>
        <p:cNvGrpSpPr/>
        <p:nvPr/>
      </p:nvGrpSpPr>
      <p:grpSpPr>
        <a:xfrm>
          <a:off x="0" y="0"/>
          <a:ext cx="0" cy="0"/>
          <a:chOff x="0" y="0"/>
          <a:chExt cx="0" cy="0"/>
        </a:xfrm>
      </p:grpSpPr>
      <p:sp>
        <p:nvSpPr>
          <p:cNvPr id="33" name="Google Shape;33;p6"/>
          <p:cNvSpPr/>
          <p:nvPr/>
        </p:nvSpPr>
        <p:spPr>
          <a:xfrm>
            <a:off x="0" y="0"/>
            <a:ext cx="9144000" cy="12771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34;p6"/>
          <p:cNvSpPr txBox="1">
            <a:spLocks noGrp="1"/>
          </p:cNvSpPr>
          <p:nvPr>
            <p:ph type="title"/>
          </p:nvPr>
        </p:nvSpPr>
        <p:spPr>
          <a:xfrm>
            <a:off x="311725" y="500925"/>
            <a:ext cx="8520600" cy="623700"/>
          </a:xfrm>
          <a:prstGeom prst="rect">
            <a:avLst/>
          </a:prstGeom>
        </p:spPr>
        <p:txBody>
          <a:bodyPr spcFirstLastPara="1" wrap="square" lIns="91425" tIns="91425" rIns="91425" bIns="91425" anchor="t" anchorCtr="0">
            <a:normAutofit/>
          </a:bodyPr>
          <a:lstStyle>
            <a:lvl1pPr lvl="0">
              <a:spcBef>
                <a:spcPts val="0"/>
              </a:spcBef>
              <a:spcAft>
                <a:spcPts val="0"/>
              </a:spcAft>
              <a:buClr>
                <a:schemeClr val="lt1"/>
              </a:buClr>
              <a:buSzPts val="2800"/>
              <a:buNone/>
              <a:defRPr>
                <a:solidFill>
                  <a:schemeClr val="lt1"/>
                </a:solidFill>
              </a:defRPr>
            </a:lvl1pPr>
            <a:lvl2pPr lvl="1">
              <a:spcBef>
                <a:spcPts val="0"/>
              </a:spcBef>
              <a:spcAft>
                <a:spcPts val="0"/>
              </a:spcAft>
              <a:buClr>
                <a:schemeClr val="lt1"/>
              </a:buClr>
              <a:buSzPts val="2800"/>
              <a:buNone/>
              <a:defRPr>
                <a:solidFill>
                  <a:schemeClr val="lt1"/>
                </a:solidFill>
              </a:defRPr>
            </a:lvl2pPr>
            <a:lvl3pPr lvl="2">
              <a:spcBef>
                <a:spcPts val="0"/>
              </a:spcBef>
              <a:spcAft>
                <a:spcPts val="0"/>
              </a:spcAft>
              <a:buClr>
                <a:schemeClr val="lt1"/>
              </a:buClr>
              <a:buSzPts val="2800"/>
              <a:buNone/>
              <a:defRPr>
                <a:solidFill>
                  <a:schemeClr val="lt1"/>
                </a:solidFill>
              </a:defRPr>
            </a:lvl3pPr>
            <a:lvl4pPr lvl="3">
              <a:spcBef>
                <a:spcPts val="0"/>
              </a:spcBef>
              <a:spcAft>
                <a:spcPts val="0"/>
              </a:spcAft>
              <a:buClr>
                <a:schemeClr val="lt1"/>
              </a:buClr>
              <a:buSzPts val="2800"/>
              <a:buNone/>
              <a:defRPr>
                <a:solidFill>
                  <a:schemeClr val="lt1"/>
                </a:solidFill>
              </a:defRPr>
            </a:lvl4pPr>
            <a:lvl5pPr lvl="4">
              <a:spcBef>
                <a:spcPts val="0"/>
              </a:spcBef>
              <a:spcAft>
                <a:spcPts val="0"/>
              </a:spcAft>
              <a:buClr>
                <a:schemeClr val="lt1"/>
              </a:buClr>
              <a:buSzPts val="2800"/>
              <a:buNone/>
              <a:defRPr>
                <a:solidFill>
                  <a:schemeClr val="lt1"/>
                </a:solidFill>
              </a:defRPr>
            </a:lvl5pPr>
            <a:lvl6pPr lvl="5">
              <a:spcBef>
                <a:spcPts val="0"/>
              </a:spcBef>
              <a:spcAft>
                <a:spcPts val="0"/>
              </a:spcAft>
              <a:buClr>
                <a:schemeClr val="lt1"/>
              </a:buClr>
              <a:buSzPts val="2800"/>
              <a:buNone/>
              <a:defRPr>
                <a:solidFill>
                  <a:schemeClr val="lt1"/>
                </a:solidFill>
              </a:defRPr>
            </a:lvl6pPr>
            <a:lvl7pPr lvl="6">
              <a:spcBef>
                <a:spcPts val="0"/>
              </a:spcBef>
              <a:spcAft>
                <a:spcPts val="0"/>
              </a:spcAft>
              <a:buClr>
                <a:schemeClr val="lt1"/>
              </a:buClr>
              <a:buSzPts val="2800"/>
              <a:buNone/>
              <a:defRPr>
                <a:solidFill>
                  <a:schemeClr val="lt1"/>
                </a:solidFill>
              </a:defRPr>
            </a:lvl7pPr>
            <a:lvl8pPr lvl="7">
              <a:spcBef>
                <a:spcPts val="0"/>
              </a:spcBef>
              <a:spcAft>
                <a:spcPts val="0"/>
              </a:spcAft>
              <a:buClr>
                <a:schemeClr val="lt1"/>
              </a:buClr>
              <a:buSzPts val="2800"/>
              <a:buNone/>
              <a:defRPr>
                <a:solidFill>
                  <a:schemeClr val="lt1"/>
                </a:solidFill>
              </a:defRPr>
            </a:lvl8pPr>
            <a:lvl9pPr lvl="8">
              <a:spcBef>
                <a:spcPts val="0"/>
              </a:spcBef>
              <a:spcAft>
                <a:spcPts val="0"/>
              </a:spcAft>
              <a:buClr>
                <a:schemeClr val="lt1"/>
              </a:buClr>
              <a:buSzPts val="2800"/>
              <a:buNone/>
              <a:defRPr>
                <a:solidFill>
                  <a:schemeClr val="lt1"/>
                </a:solidFill>
              </a:defRPr>
            </a:lvl9pPr>
          </a:lstStyle>
          <a:p>
            <a:endParaRPr/>
          </a:p>
        </p:txBody>
      </p:sp>
      <p:sp>
        <p:nvSpPr>
          <p:cNvPr id="35" name="Google Shape;35;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6"/>
        <p:cNvGrpSpPr/>
        <p:nvPr/>
      </p:nvGrpSpPr>
      <p:grpSpPr>
        <a:xfrm>
          <a:off x="0" y="0"/>
          <a:ext cx="0" cy="0"/>
          <a:chOff x="0" y="0"/>
          <a:chExt cx="0" cy="0"/>
        </a:xfrm>
      </p:grpSpPr>
      <p:sp>
        <p:nvSpPr>
          <p:cNvPr id="37" name="Google Shape;37;p7"/>
          <p:cNvSpPr/>
          <p:nvPr/>
        </p:nvSpPr>
        <p:spPr>
          <a:xfrm>
            <a:off x="0" y="0"/>
            <a:ext cx="3764400" cy="51435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38;p7"/>
          <p:cNvSpPr txBox="1">
            <a:spLocks noGrp="1"/>
          </p:cNvSpPr>
          <p:nvPr>
            <p:ph type="title"/>
          </p:nvPr>
        </p:nvSpPr>
        <p:spPr>
          <a:xfrm>
            <a:off x="311725" y="500925"/>
            <a:ext cx="3127500" cy="1829100"/>
          </a:xfrm>
          <a:prstGeom prst="rect">
            <a:avLst/>
          </a:prstGeom>
        </p:spPr>
        <p:txBody>
          <a:bodyPr spcFirstLastPara="1" wrap="square" lIns="91425" tIns="91425" rIns="91425" bIns="91425" anchor="t" anchorCtr="0">
            <a:normAutofit/>
          </a:bodyPr>
          <a:lstStyle>
            <a:lvl1pPr lvl="0">
              <a:spcBef>
                <a:spcPts val="0"/>
              </a:spcBef>
              <a:spcAft>
                <a:spcPts val="0"/>
              </a:spcAft>
              <a:buClr>
                <a:schemeClr val="lt1"/>
              </a:buClr>
              <a:buSzPts val="2800"/>
              <a:buNone/>
              <a:defRPr>
                <a:solidFill>
                  <a:schemeClr val="lt1"/>
                </a:solidFill>
              </a:defRPr>
            </a:lvl1pPr>
            <a:lvl2pPr lvl="1">
              <a:spcBef>
                <a:spcPts val="0"/>
              </a:spcBef>
              <a:spcAft>
                <a:spcPts val="0"/>
              </a:spcAft>
              <a:buClr>
                <a:schemeClr val="lt1"/>
              </a:buClr>
              <a:buSzPts val="2800"/>
              <a:buNone/>
              <a:defRPr>
                <a:solidFill>
                  <a:schemeClr val="lt1"/>
                </a:solidFill>
              </a:defRPr>
            </a:lvl2pPr>
            <a:lvl3pPr lvl="2">
              <a:spcBef>
                <a:spcPts val="0"/>
              </a:spcBef>
              <a:spcAft>
                <a:spcPts val="0"/>
              </a:spcAft>
              <a:buClr>
                <a:schemeClr val="lt1"/>
              </a:buClr>
              <a:buSzPts val="2800"/>
              <a:buNone/>
              <a:defRPr>
                <a:solidFill>
                  <a:schemeClr val="lt1"/>
                </a:solidFill>
              </a:defRPr>
            </a:lvl3pPr>
            <a:lvl4pPr lvl="3">
              <a:spcBef>
                <a:spcPts val="0"/>
              </a:spcBef>
              <a:spcAft>
                <a:spcPts val="0"/>
              </a:spcAft>
              <a:buClr>
                <a:schemeClr val="lt1"/>
              </a:buClr>
              <a:buSzPts val="2800"/>
              <a:buNone/>
              <a:defRPr>
                <a:solidFill>
                  <a:schemeClr val="lt1"/>
                </a:solidFill>
              </a:defRPr>
            </a:lvl4pPr>
            <a:lvl5pPr lvl="4">
              <a:spcBef>
                <a:spcPts val="0"/>
              </a:spcBef>
              <a:spcAft>
                <a:spcPts val="0"/>
              </a:spcAft>
              <a:buClr>
                <a:schemeClr val="lt1"/>
              </a:buClr>
              <a:buSzPts val="2800"/>
              <a:buNone/>
              <a:defRPr>
                <a:solidFill>
                  <a:schemeClr val="lt1"/>
                </a:solidFill>
              </a:defRPr>
            </a:lvl5pPr>
            <a:lvl6pPr lvl="5">
              <a:spcBef>
                <a:spcPts val="0"/>
              </a:spcBef>
              <a:spcAft>
                <a:spcPts val="0"/>
              </a:spcAft>
              <a:buClr>
                <a:schemeClr val="lt1"/>
              </a:buClr>
              <a:buSzPts val="2800"/>
              <a:buNone/>
              <a:defRPr>
                <a:solidFill>
                  <a:schemeClr val="lt1"/>
                </a:solidFill>
              </a:defRPr>
            </a:lvl6pPr>
            <a:lvl7pPr lvl="6">
              <a:spcBef>
                <a:spcPts val="0"/>
              </a:spcBef>
              <a:spcAft>
                <a:spcPts val="0"/>
              </a:spcAft>
              <a:buClr>
                <a:schemeClr val="lt1"/>
              </a:buClr>
              <a:buSzPts val="2800"/>
              <a:buNone/>
              <a:defRPr>
                <a:solidFill>
                  <a:schemeClr val="lt1"/>
                </a:solidFill>
              </a:defRPr>
            </a:lvl7pPr>
            <a:lvl8pPr lvl="7">
              <a:spcBef>
                <a:spcPts val="0"/>
              </a:spcBef>
              <a:spcAft>
                <a:spcPts val="0"/>
              </a:spcAft>
              <a:buClr>
                <a:schemeClr val="lt1"/>
              </a:buClr>
              <a:buSzPts val="2800"/>
              <a:buNone/>
              <a:defRPr>
                <a:solidFill>
                  <a:schemeClr val="lt1"/>
                </a:solidFill>
              </a:defRPr>
            </a:lvl8pPr>
            <a:lvl9pPr lvl="8">
              <a:spcBef>
                <a:spcPts val="0"/>
              </a:spcBef>
              <a:spcAft>
                <a:spcPts val="0"/>
              </a:spcAft>
              <a:buClr>
                <a:schemeClr val="lt1"/>
              </a:buClr>
              <a:buSzPts val="2800"/>
              <a:buNone/>
              <a:defRPr>
                <a:solidFill>
                  <a:schemeClr val="lt1"/>
                </a:solidFill>
              </a:defRPr>
            </a:lvl9pPr>
          </a:lstStyle>
          <a:p>
            <a:endParaRPr/>
          </a:p>
        </p:txBody>
      </p:sp>
      <p:sp>
        <p:nvSpPr>
          <p:cNvPr id="39" name="Google Shape;39;p7"/>
          <p:cNvSpPr txBox="1">
            <a:spLocks noGrp="1"/>
          </p:cNvSpPr>
          <p:nvPr>
            <p:ph type="body" idx="1"/>
          </p:nvPr>
        </p:nvSpPr>
        <p:spPr>
          <a:xfrm>
            <a:off x="311700" y="2390650"/>
            <a:ext cx="3127500" cy="22980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Clr>
                <a:schemeClr val="accent2"/>
              </a:buClr>
              <a:buSzPts val="1300"/>
              <a:buChar char="●"/>
              <a:defRPr>
                <a:solidFill>
                  <a:schemeClr val="accent2"/>
                </a:solidFill>
              </a:defRPr>
            </a:lvl1pPr>
            <a:lvl2pPr marL="914400" lvl="1" indent="-298450">
              <a:spcBef>
                <a:spcPts val="0"/>
              </a:spcBef>
              <a:spcAft>
                <a:spcPts val="0"/>
              </a:spcAft>
              <a:buClr>
                <a:schemeClr val="accent2"/>
              </a:buClr>
              <a:buSzPts val="1100"/>
              <a:buChar char="○"/>
              <a:defRPr>
                <a:solidFill>
                  <a:schemeClr val="accent2"/>
                </a:solidFill>
              </a:defRPr>
            </a:lvl2pPr>
            <a:lvl3pPr marL="1371600" lvl="2" indent="-298450">
              <a:spcBef>
                <a:spcPts val="0"/>
              </a:spcBef>
              <a:spcAft>
                <a:spcPts val="0"/>
              </a:spcAft>
              <a:buClr>
                <a:schemeClr val="accent2"/>
              </a:buClr>
              <a:buSzPts val="1100"/>
              <a:buChar char="■"/>
              <a:defRPr>
                <a:solidFill>
                  <a:schemeClr val="accent2"/>
                </a:solidFill>
              </a:defRPr>
            </a:lvl3pPr>
            <a:lvl4pPr marL="1828800" lvl="3" indent="-298450">
              <a:spcBef>
                <a:spcPts val="0"/>
              </a:spcBef>
              <a:spcAft>
                <a:spcPts val="0"/>
              </a:spcAft>
              <a:buClr>
                <a:schemeClr val="accent2"/>
              </a:buClr>
              <a:buSzPts val="1100"/>
              <a:buChar char="●"/>
              <a:defRPr>
                <a:solidFill>
                  <a:schemeClr val="accent2"/>
                </a:solidFill>
              </a:defRPr>
            </a:lvl4pPr>
            <a:lvl5pPr marL="2286000" lvl="4" indent="-298450">
              <a:spcBef>
                <a:spcPts val="0"/>
              </a:spcBef>
              <a:spcAft>
                <a:spcPts val="0"/>
              </a:spcAft>
              <a:buClr>
                <a:schemeClr val="accent2"/>
              </a:buClr>
              <a:buSzPts val="1100"/>
              <a:buChar char="○"/>
              <a:defRPr>
                <a:solidFill>
                  <a:schemeClr val="accent2"/>
                </a:solidFill>
              </a:defRPr>
            </a:lvl5pPr>
            <a:lvl6pPr marL="2743200" lvl="5" indent="-298450">
              <a:spcBef>
                <a:spcPts val="0"/>
              </a:spcBef>
              <a:spcAft>
                <a:spcPts val="0"/>
              </a:spcAft>
              <a:buClr>
                <a:schemeClr val="accent2"/>
              </a:buClr>
              <a:buSzPts val="1100"/>
              <a:buChar char="■"/>
              <a:defRPr>
                <a:solidFill>
                  <a:schemeClr val="accent2"/>
                </a:solidFill>
              </a:defRPr>
            </a:lvl6pPr>
            <a:lvl7pPr marL="3200400" lvl="6" indent="-298450">
              <a:spcBef>
                <a:spcPts val="0"/>
              </a:spcBef>
              <a:spcAft>
                <a:spcPts val="0"/>
              </a:spcAft>
              <a:buClr>
                <a:schemeClr val="accent2"/>
              </a:buClr>
              <a:buSzPts val="1100"/>
              <a:buChar char="●"/>
              <a:defRPr>
                <a:solidFill>
                  <a:schemeClr val="accent2"/>
                </a:solidFill>
              </a:defRPr>
            </a:lvl7pPr>
            <a:lvl8pPr marL="3657600" lvl="7" indent="-298450">
              <a:spcBef>
                <a:spcPts val="0"/>
              </a:spcBef>
              <a:spcAft>
                <a:spcPts val="0"/>
              </a:spcAft>
              <a:buClr>
                <a:schemeClr val="accent2"/>
              </a:buClr>
              <a:buSzPts val="1100"/>
              <a:buChar char="○"/>
              <a:defRPr>
                <a:solidFill>
                  <a:schemeClr val="accent2"/>
                </a:solidFill>
              </a:defRPr>
            </a:lvl8pPr>
            <a:lvl9pPr marL="4114800" lvl="8" indent="-298450">
              <a:spcBef>
                <a:spcPts val="0"/>
              </a:spcBef>
              <a:spcAft>
                <a:spcPts val="0"/>
              </a:spcAft>
              <a:buClr>
                <a:schemeClr val="accent2"/>
              </a:buClr>
              <a:buSzPts val="1100"/>
              <a:buChar char="■"/>
              <a:defRPr>
                <a:solidFill>
                  <a:schemeClr val="accent2"/>
                </a:solidFill>
              </a:defRPr>
            </a:lvl9pPr>
          </a:lstStyle>
          <a:p>
            <a:endParaRPr/>
          </a:p>
        </p:txBody>
      </p:sp>
      <p:sp>
        <p:nvSpPr>
          <p:cNvPr id="40" name="Google Shape;40;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41"/>
        <p:cNvGrpSpPr/>
        <p:nvPr/>
      </p:nvGrpSpPr>
      <p:grpSpPr>
        <a:xfrm>
          <a:off x="0" y="0"/>
          <a:ext cx="0" cy="0"/>
          <a:chOff x="0" y="0"/>
          <a:chExt cx="0" cy="0"/>
        </a:xfrm>
      </p:grpSpPr>
      <p:sp>
        <p:nvSpPr>
          <p:cNvPr id="42" name="Google Shape;42;p8"/>
          <p:cNvSpPr txBox="1">
            <a:spLocks noGrp="1"/>
          </p:cNvSpPr>
          <p:nvPr>
            <p:ph type="title"/>
          </p:nvPr>
        </p:nvSpPr>
        <p:spPr>
          <a:xfrm>
            <a:off x="311675" y="798600"/>
            <a:ext cx="6247800" cy="3546300"/>
          </a:xfrm>
          <a:prstGeom prst="rect">
            <a:avLst/>
          </a:prstGeom>
        </p:spPr>
        <p:txBody>
          <a:bodyPr spcFirstLastPara="1" wrap="square" lIns="91425" tIns="91425" rIns="91425" bIns="91425" anchor="ctr" anchorCtr="0">
            <a:normAutofit/>
          </a:bodyPr>
          <a:lstStyle>
            <a:lvl1pPr lvl="0">
              <a:spcBef>
                <a:spcPts val="0"/>
              </a:spcBef>
              <a:spcAft>
                <a:spcPts val="0"/>
              </a:spcAft>
              <a:buSzPts val="3600"/>
              <a:buNone/>
              <a:defRPr sz="3600"/>
            </a:lvl1pPr>
            <a:lvl2pPr lvl="1">
              <a:spcBef>
                <a:spcPts val="0"/>
              </a:spcBef>
              <a:spcAft>
                <a:spcPts val="0"/>
              </a:spcAft>
              <a:buSzPts val="3600"/>
              <a:buNone/>
              <a:defRPr sz="3600"/>
            </a:lvl2pPr>
            <a:lvl3pPr lvl="2">
              <a:spcBef>
                <a:spcPts val="0"/>
              </a:spcBef>
              <a:spcAft>
                <a:spcPts val="0"/>
              </a:spcAft>
              <a:buSzPts val="3600"/>
              <a:buNone/>
              <a:defRPr sz="3600"/>
            </a:lvl3pPr>
            <a:lvl4pPr lvl="3">
              <a:spcBef>
                <a:spcPts val="0"/>
              </a:spcBef>
              <a:spcAft>
                <a:spcPts val="0"/>
              </a:spcAft>
              <a:buSzPts val="3600"/>
              <a:buNone/>
              <a:defRPr sz="3600"/>
            </a:lvl4pPr>
            <a:lvl5pPr lvl="4">
              <a:spcBef>
                <a:spcPts val="0"/>
              </a:spcBef>
              <a:spcAft>
                <a:spcPts val="0"/>
              </a:spcAft>
              <a:buSzPts val="3600"/>
              <a:buNone/>
              <a:defRPr sz="3600"/>
            </a:lvl5pPr>
            <a:lvl6pPr lvl="5">
              <a:spcBef>
                <a:spcPts val="0"/>
              </a:spcBef>
              <a:spcAft>
                <a:spcPts val="0"/>
              </a:spcAft>
              <a:buSzPts val="3600"/>
              <a:buNone/>
              <a:defRPr sz="3600"/>
            </a:lvl6pPr>
            <a:lvl7pPr lvl="6">
              <a:spcBef>
                <a:spcPts val="0"/>
              </a:spcBef>
              <a:spcAft>
                <a:spcPts val="0"/>
              </a:spcAft>
              <a:buSzPts val="3600"/>
              <a:buNone/>
              <a:defRPr sz="3600"/>
            </a:lvl7pPr>
            <a:lvl8pPr lvl="7">
              <a:spcBef>
                <a:spcPts val="0"/>
              </a:spcBef>
              <a:spcAft>
                <a:spcPts val="0"/>
              </a:spcAft>
              <a:buSzPts val="3600"/>
              <a:buNone/>
              <a:defRPr sz="3600"/>
            </a:lvl8pPr>
            <a:lvl9pPr lvl="8">
              <a:spcBef>
                <a:spcPts val="0"/>
              </a:spcBef>
              <a:spcAft>
                <a:spcPts val="0"/>
              </a:spcAft>
              <a:buSzPts val="3600"/>
              <a:buNone/>
              <a:defRPr sz="3600"/>
            </a:lvl9pPr>
          </a:lstStyle>
          <a:p>
            <a:endParaRPr/>
          </a:p>
        </p:txBody>
      </p:sp>
      <p:sp>
        <p:nvSpPr>
          <p:cNvPr id="43" name="Google Shape;43;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solidFill>
                  <a:schemeClr val="accent1"/>
                </a:solidFill>
              </a:defRPr>
            </a:lvl1pPr>
            <a:lvl2pPr lvl="1">
              <a:buNone/>
              <a:defRPr>
                <a:solidFill>
                  <a:schemeClr val="accent1"/>
                </a:solidFill>
              </a:defRPr>
            </a:lvl2pPr>
            <a:lvl3pPr lvl="2">
              <a:buNone/>
              <a:defRPr>
                <a:solidFill>
                  <a:schemeClr val="accent1"/>
                </a:solidFill>
              </a:defRPr>
            </a:lvl3pPr>
            <a:lvl4pPr lvl="3">
              <a:buNone/>
              <a:defRPr>
                <a:solidFill>
                  <a:schemeClr val="accent1"/>
                </a:solidFill>
              </a:defRPr>
            </a:lvl4pPr>
            <a:lvl5pPr lvl="4">
              <a:buNone/>
              <a:defRPr>
                <a:solidFill>
                  <a:schemeClr val="accent1"/>
                </a:solidFill>
              </a:defRPr>
            </a:lvl5pPr>
            <a:lvl6pPr lvl="5">
              <a:buNone/>
              <a:defRPr>
                <a:solidFill>
                  <a:schemeClr val="accent1"/>
                </a:solidFill>
              </a:defRPr>
            </a:lvl6pPr>
            <a:lvl7pPr lvl="6">
              <a:buNone/>
              <a:defRPr>
                <a:solidFill>
                  <a:schemeClr val="accent1"/>
                </a:solidFill>
              </a:defRPr>
            </a:lvl7pPr>
            <a:lvl8pPr lvl="7">
              <a:buNone/>
              <a:defRPr>
                <a:solidFill>
                  <a:schemeClr val="accent1"/>
                </a:solidFill>
              </a:defRPr>
            </a:lvl8pPr>
            <a:lvl9pPr lvl="8">
              <a:buNone/>
              <a:defRPr>
                <a:solidFill>
                  <a:schemeClr val="accen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44"/>
        <p:cNvGrpSpPr/>
        <p:nvPr/>
      </p:nvGrpSpPr>
      <p:grpSpPr>
        <a:xfrm>
          <a:off x="0" y="0"/>
          <a:ext cx="0" cy="0"/>
          <a:chOff x="0" y="0"/>
          <a:chExt cx="0" cy="0"/>
        </a:xfrm>
      </p:grpSpPr>
      <p:sp>
        <p:nvSpPr>
          <p:cNvPr id="45" name="Google Shape;45;p9"/>
          <p:cNvSpPr/>
          <p:nvPr/>
        </p:nvSpPr>
        <p:spPr>
          <a:xfrm>
            <a:off x="0" y="0"/>
            <a:ext cx="4572000" cy="51435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46;p9"/>
          <p:cNvSpPr txBox="1">
            <a:spLocks noGrp="1"/>
          </p:cNvSpPr>
          <p:nvPr>
            <p:ph type="title"/>
          </p:nvPr>
        </p:nvSpPr>
        <p:spPr>
          <a:xfrm>
            <a:off x="311300" y="500925"/>
            <a:ext cx="3704400" cy="2049600"/>
          </a:xfrm>
          <a:prstGeom prst="rect">
            <a:avLst/>
          </a:prstGeom>
        </p:spPr>
        <p:txBody>
          <a:bodyPr spcFirstLastPara="1" wrap="square" lIns="91425" tIns="91425" rIns="91425" bIns="91425" anchor="t" anchorCtr="0">
            <a:normAutofit/>
          </a:bodyPr>
          <a:lstStyle>
            <a:lvl1pPr lvl="0">
              <a:spcBef>
                <a:spcPts val="0"/>
              </a:spcBef>
              <a:spcAft>
                <a:spcPts val="0"/>
              </a:spcAft>
              <a:buClr>
                <a:schemeClr val="lt1"/>
              </a:buClr>
              <a:buSzPts val="2800"/>
              <a:buNone/>
              <a:defRPr>
                <a:solidFill>
                  <a:schemeClr val="lt1"/>
                </a:solidFill>
              </a:defRPr>
            </a:lvl1pPr>
            <a:lvl2pPr lvl="1">
              <a:spcBef>
                <a:spcPts val="0"/>
              </a:spcBef>
              <a:spcAft>
                <a:spcPts val="0"/>
              </a:spcAft>
              <a:buClr>
                <a:schemeClr val="lt1"/>
              </a:buClr>
              <a:buSzPts val="2800"/>
              <a:buNone/>
              <a:defRPr>
                <a:solidFill>
                  <a:schemeClr val="lt1"/>
                </a:solidFill>
              </a:defRPr>
            </a:lvl2pPr>
            <a:lvl3pPr lvl="2">
              <a:spcBef>
                <a:spcPts val="0"/>
              </a:spcBef>
              <a:spcAft>
                <a:spcPts val="0"/>
              </a:spcAft>
              <a:buClr>
                <a:schemeClr val="lt1"/>
              </a:buClr>
              <a:buSzPts val="2800"/>
              <a:buNone/>
              <a:defRPr>
                <a:solidFill>
                  <a:schemeClr val="lt1"/>
                </a:solidFill>
              </a:defRPr>
            </a:lvl3pPr>
            <a:lvl4pPr lvl="3">
              <a:spcBef>
                <a:spcPts val="0"/>
              </a:spcBef>
              <a:spcAft>
                <a:spcPts val="0"/>
              </a:spcAft>
              <a:buClr>
                <a:schemeClr val="lt1"/>
              </a:buClr>
              <a:buSzPts val="2800"/>
              <a:buNone/>
              <a:defRPr>
                <a:solidFill>
                  <a:schemeClr val="lt1"/>
                </a:solidFill>
              </a:defRPr>
            </a:lvl4pPr>
            <a:lvl5pPr lvl="4">
              <a:spcBef>
                <a:spcPts val="0"/>
              </a:spcBef>
              <a:spcAft>
                <a:spcPts val="0"/>
              </a:spcAft>
              <a:buClr>
                <a:schemeClr val="lt1"/>
              </a:buClr>
              <a:buSzPts val="2800"/>
              <a:buNone/>
              <a:defRPr>
                <a:solidFill>
                  <a:schemeClr val="lt1"/>
                </a:solidFill>
              </a:defRPr>
            </a:lvl5pPr>
            <a:lvl6pPr lvl="5">
              <a:spcBef>
                <a:spcPts val="0"/>
              </a:spcBef>
              <a:spcAft>
                <a:spcPts val="0"/>
              </a:spcAft>
              <a:buClr>
                <a:schemeClr val="lt1"/>
              </a:buClr>
              <a:buSzPts val="2800"/>
              <a:buNone/>
              <a:defRPr>
                <a:solidFill>
                  <a:schemeClr val="lt1"/>
                </a:solidFill>
              </a:defRPr>
            </a:lvl6pPr>
            <a:lvl7pPr lvl="6">
              <a:spcBef>
                <a:spcPts val="0"/>
              </a:spcBef>
              <a:spcAft>
                <a:spcPts val="0"/>
              </a:spcAft>
              <a:buClr>
                <a:schemeClr val="lt1"/>
              </a:buClr>
              <a:buSzPts val="2800"/>
              <a:buNone/>
              <a:defRPr>
                <a:solidFill>
                  <a:schemeClr val="lt1"/>
                </a:solidFill>
              </a:defRPr>
            </a:lvl7pPr>
            <a:lvl8pPr lvl="7">
              <a:spcBef>
                <a:spcPts val="0"/>
              </a:spcBef>
              <a:spcAft>
                <a:spcPts val="0"/>
              </a:spcAft>
              <a:buClr>
                <a:schemeClr val="lt1"/>
              </a:buClr>
              <a:buSzPts val="2800"/>
              <a:buNone/>
              <a:defRPr>
                <a:solidFill>
                  <a:schemeClr val="lt1"/>
                </a:solidFill>
              </a:defRPr>
            </a:lvl8pPr>
            <a:lvl9pPr lvl="8">
              <a:spcBef>
                <a:spcPts val="0"/>
              </a:spcBef>
              <a:spcAft>
                <a:spcPts val="0"/>
              </a:spcAft>
              <a:buClr>
                <a:schemeClr val="lt1"/>
              </a:buClr>
              <a:buSzPts val="2800"/>
              <a:buNone/>
              <a:defRPr>
                <a:solidFill>
                  <a:schemeClr val="lt1"/>
                </a:solidFill>
              </a:defRPr>
            </a:lvl9pPr>
          </a:lstStyle>
          <a:p>
            <a:endParaRPr/>
          </a:p>
        </p:txBody>
      </p:sp>
      <p:sp>
        <p:nvSpPr>
          <p:cNvPr id="47" name="Google Shape;47;p9"/>
          <p:cNvSpPr txBox="1">
            <a:spLocks noGrp="1"/>
          </p:cNvSpPr>
          <p:nvPr>
            <p:ph type="subTitle" idx="1"/>
          </p:nvPr>
        </p:nvSpPr>
        <p:spPr>
          <a:xfrm>
            <a:off x="304800" y="2626725"/>
            <a:ext cx="3704400" cy="926700"/>
          </a:xfrm>
          <a:prstGeom prst="rect">
            <a:avLst/>
          </a:prstGeom>
        </p:spPr>
        <p:txBody>
          <a:bodyPr spcFirstLastPara="1" wrap="square" lIns="91425" tIns="91425" rIns="91425" bIns="91425" anchor="t" anchorCtr="0">
            <a:normAutofit/>
          </a:bodyPr>
          <a:lstStyle>
            <a:lvl1pPr lvl="0">
              <a:lnSpc>
                <a:spcPct val="100000"/>
              </a:lnSpc>
              <a:spcBef>
                <a:spcPts val="0"/>
              </a:spcBef>
              <a:spcAft>
                <a:spcPts val="0"/>
              </a:spcAft>
              <a:buClr>
                <a:schemeClr val="accent2"/>
              </a:buClr>
              <a:buSzPts val="1600"/>
              <a:buNone/>
              <a:defRPr sz="1600">
                <a:solidFill>
                  <a:schemeClr val="accent2"/>
                </a:solidFill>
              </a:defRPr>
            </a:lvl1pPr>
            <a:lvl2pPr lvl="1">
              <a:lnSpc>
                <a:spcPct val="100000"/>
              </a:lnSpc>
              <a:spcBef>
                <a:spcPts val="0"/>
              </a:spcBef>
              <a:spcAft>
                <a:spcPts val="0"/>
              </a:spcAft>
              <a:buClr>
                <a:schemeClr val="accent2"/>
              </a:buClr>
              <a:buSzPts val="1600"/>
              <a:buNone/>
              <a:defRPr sz="1600">
                <a:solidFill>
                  <a:schemeClr val="accent2"/>
                </a:solidFill>
              </a:defRPr>
            </a:lvl2pPr>
            <a:lvl3pPr lvl="2">
              <a:lnSpc>
                <a:spcPct val="100000"/>
              </a:lnSpc>
              <a:spcBef>
                <a:spcPts val="0"/>
              </a:spcBef>
              <a:spcAft>
                <a:spcPts val="0"/>
              </a:spcAft>
              <a:buClr>
                <a:schemeClr val="accent2"/>
              </a:buClr>
              <a:buSzPts val="1600"/>
              <a:buNone/>
              <a:defRPr sz="1600">
                <a:solidFill>
                  <a:schemeClr val="accent2"/>
                </a:solidFill>
              </a:defRPr>
            </a:lvl3pPr>
            <a:lvl4pPr lvl="3">
              <a:lnSpc>
                <a:spcPct val="100000"/>
              </a:lnSpc>
              <a:spcBef>
                <a:spcPts val="0"/>
              </a:spcBef>
              <a:spcAft>
                <a:spcPts val="0"/>
              </a:spcAft>
              <a:buClr>
                <a:schemeClr val="accent2"/>
              </a:buClr>
              <a:buSzPts val="1600"/>
              <a:buNone/>
              <a:defRPr sz="1600">
                <a:solidFill>
                  <a:schemeClr val="accent2"/>
                </a:solidFill>
              </a:defRPr>
            </a:lvl4pPr>
            <a:lvl5pPr lvl="4">
              <a:lnSpc>
                <a:spcPct val="100000"/>
              </a:lnSpc>
              <a:spcBef>
                <a:spcPts val="0"/>
              </a:spcBef>
              <a:spcAft>
                <a:spcPts val="0"/>
              </a:spcAft>
              <a:buClr>
                <a:schemeClr val="accent2"/>
              </a:buClr>
              <a:buSzPts val="1600"/>
              <a:buNone/>
              <a:defRPr sz="1600">
                <a:solidFill>
                  <a:schemeClr val="accent2"/>
                </a:solidFill>
              </a:defRPr>
            </a:lvl5pPr>
            <a:lvl6pPr lvl="5">
              <a:lnSpc>
                <a:spcPct val="100000"/>
              </a:lnSpc>
              <a:spcBef>
                <a:spcPts val="0"/>
              </a:spcBef>
              <a:spcAft>
                <a:spcPts val="0"/>
              </a:spcAft>
              <a:buClr>
                <a:schemeClr val="accent2"/>
              </a:buClr>
              <a:buSzPts val="1600"/>
              <a:buNone/>
              <a:defRPr sz="1600">
                <a:solidFill>
                  <a:schemeClr val="accent2"/>
                </a:solidFill>
              </a:defRPr>
            </a:lvl6pPr>
            <a:lvl7pPr lvl="6">
              <a:lnSpc>
                <a:spcPct val="100000"/>
              </a:lnSpc>
              <a:spcBef>
                <a:spcPts val="0"/>
              </a:spcBef>
              <a:spcAft>
                <a:spcPts val="0"/>
              </a:spcAft>
              <a:buClr>
                <a:schemeClr val="accent2"/>
              </a:buClr>
              <a:buSzPts val="1600"/>
              <a:buNone/>
              <a:defRPr sz="1600">
                <a:solidFill>
                  <a:schemeClr val="accent2"/>
                </a:solidFill>
              </a:defRPr>
            </a:lvl7pPr>
            <a:lvl8pPr lvl="7">
              <a:lnSpc>
                <a:spcPct val="100000"/>
              </a:lnSpc>
              <a:spcBef>
                <a:spcPts val="0"/>
              </a:spcBef>
              <a:spcAft>
                <a:spcPts val="0"/>
              </a:spcAft>
              <a:buClr>
                <a:schemeClr val="accent2"/>
              </a:buClr>
              <a:buSzPts val="1600"/>
              <a:buNone/>
              <a:defRPr sz="1600">
                <a:solidFill>
                  <a:schemeClr val="accent2"/>
                </a:solidFill>
              </a:defRPr>
            </a:lvl8pPr>
            <a:lvl9pPr lvl="8">
              <a:lnSpc>
                <a:spcPct val="100000"/>
              </a:lnSpc>
              <a:spcBef>
                <a:spcPts val="0"/>
              </a:spcBef>
              <a:spcAft>
                <a:spcPts val="0"/>
              </a:spcAft>
              <a:buClr>
                <a:schemeClr val="accent2"/>
              </a:buClr>
              <a:buSzPts val="1600"/>
              <a:buNone/>
              <a:defRPr sz="1600">
                <a:solidFill>
                  <a:schemeClr val="accent2"/>
                </a:solidFill>
              </a:defRPr>
            </a:lvl9pPr>
          </a:lstStyle>
          <a:p>
            <a:endParaRPr/>
          </a:p>
        </p:txBody>
      </p:sp>
      <p:sp>
        <p:nvSpPr>
          <p:cNvPr id="48" name="Google Shape;48;p9"/>
          <p:cNvSpPr txBox="1">
            <a:spLocks noGrp="1"/>
          </p:cNvSpPr>
          <p:nvPr>
            <p:ph type="body" idx="2"/>
          </p:nvPr>
        </p:nvSpPr>
        <p:spPr>
          <a:xfrm>
            <a:off x="4879025" y="500925"/>
            <a:ext cx="3954000" cy="41115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a:endParaRPr/>
          </a:p>
        </p:txBody>
      </p:sp>
      <p:sp>
        <p:nvSpPr>
          <p:cNvPr id="49" name="Google Shape;49;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50"/>
        <p:cNvGrpSpPr/>
        <p:nvPr/>
      </p:nvGrpSpPr>
      <p:grpSpPr>
        <a:xfrm>
          <a:off x="0" y="0"/>
          <a:ext cx="0" cy="0"/>
          <a:chOff x="0" y="0"/>
          <a:chExt cx="0" cy="0"/>
        </a:xfrm>
      </p:grpSpPr>
      <p:sp>
        <p:nvSpPr>
          <p:cNvPr id="51" name="Google Shape;51;p10"/>
          <p:cNvSpPr/>
          <p:nvPr/>
        </p:nvSpPr>
        <p:spPr>
          <a:xfrm>
            <a:off x="0" y="4369000"/>
            <a:ext cx="9144000" cy="7743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52;p10"/>
          <p:cNvSpPr txBox="1">
            <a:spLocks noGrp="1"/>
          </p:cNvSpPr>
          <p:nvPr>
            <p:ph type="body" idx="1"/>
          </p:nvPr>
        </p:nvSpPr>
        <p:spPr>
          <a:xfrm>
            <a:off x="311700" y="4521400"/>
            <a:ext cx="7979400" cy="4605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Clr>
                <a:schemeClr val="lt1"/>
              </a:buClr>
              <a:buSzPts val="1300"/>
              <a:buFont typeface="Merriweather"/>
              <a:buNone/>
              <a:defRPr>
                <a:solidFill>
                  <a:schemeClr val="lt1"/>
                </a:solidFill>
                <a:latin typeface="Merriweather"/>
                <a:ea typeface="Merriweather"/>
                <a:cs typeface="Merriweather"/>
                <a:sym typeface="Merriweather"/>
              </a:defRPr>
            </a:lvl1pPr>
          </a:lstStyle>
          <a:p>
            <a:endParaRPr/>
          </a:p>
        </p:txBody>
      </p:sp>
      <p:sp>
        <p:nvSpPr>
          <p:cNvPr id="53" name="Google Shape;5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54"/>
        <p:cNvGrpSpPr/>
        <p:nvPr/>
      </p:nvGrpSpPr>
      <p:grpSpPr>
        <a:xfrm>
          <a:off x="0" y="0"/>
          <a:ext cx="0" cy="0"/>
          <a:chOff x="0" y="0"/>
          <a:chExt cx="0" cy="0"/>
        </a:xfrm>
      </p:grpSpPr>
      <p:sp>
        <p:nvSpPr>
          <p:cNvPr id="55" name="Google Shape;55;p11"/>
          <p:cNvSpPr txBox="1">
            <a:spLocks noGrp="1"/>
          </p:cNvSpPr>
          <p:nvPr>
            <p:ph type="title" hasCustomPrompt="1"/>
          </p:nvPr>
        </p:nvSpPr>
        <p:spPr>
          <a:xfrm>
            <a:off x="311750" y="831175"/>
            <a:ext cx="5334900" cy="1244700"/>
          </a:xfrm>
          <a:prstGeom prst="rect">
            <a:avLst/>
          </a:prstGeom>
        </p:spPr>
        <p:txBody>
          <a:bodyPr spcFirstLastPara="1" wrap="square" lIns="91425" tIns="91425" rIns="91425" bIns="91425" anchor="b" anchorCtr="0">
            <a:normAutofit/>
          </a:bodyPr>
          <a:lstStyle>
            <a:lvl1pPr lvl="0">
              <a:spcBef>
                <a:spcPts val="0"/>
              </a:spcBef>
              <a:spcAft>
                <a:spcPts val="0"/>
              </a:spcAft>
              <a:buClr>
                <a:schemeClr val="lt1"/>
              </a:buClr>
              <a:buSzPts val="10000"/>
              <a:buNone/>
              <a:defRPr sz="10000">
                <a:solidFill>
                  <a:schemeClr val="lt1"/>
                </a:solidFill>
              </a:defRPr>
            </a:lvl1pPr>
            <a:lvl2pPr lvl="1">
              <a:spcBef>
                <a:spcPts val="0"/>
              </a:spcBef>
              <a:spcAft>
                <a:spcPts val="0"/>
              </a:spcAft>
              <a:buClr>
                <a:schemeClr val="lt1"/>
              </a:buClr>
              <a:buSzPts val="10000"/>
              <a:buNone/>
              <a:defRPr sz="10000">
                <a:solidFill>
                  <a:schemeClr val="lt1"/>
                </a:solidFill>
              </a:defRPr>
            </a:lvl2pPr>
            <a:lvl3pPr lvl="2">
              <a:spcBef>
                <a:spcPts val="0"/>
              </a:spcBef>
              <a:spcAft>
                <a:spcPts val="0"/>
              </a:spcAft>
              <a:buClr>
                <a:schemeClr val="lt1"/>
              </a:buClr>
              <a:buSzPts val="10000"/>
              <a:buNone/>
              <a:defRPr sz="10000">
                <a:solidFill>
                  <a:schemeClr val="lt1"/>
                </a:solidFill>
              </a:defRPr>
            </a:lvl3pPr>
            <a:lvl4pPr lvl="3">
              <a:spcBef>
                <a:spcPts val="0"/>
              </a:spcBef>
              <a:spcAft>
                <a:spcPts val="0"/>
              </a:spcAft>
              <a:buClr>
                <a:schemeClr val="lt1"/>
              </a:buClr>
              <a:buSzPts val="10000"/>
              <a:buNone/>
              <a:defRPr sz="10000">
                <a:solidFill>
                  <a:schemeClr val="lt1"/>
                </a:solidFill>
              </a:defRPr>
            </a:lvl4pPr>
            <a:lvl5pPr lvl="4">
              <a:spcBef>
                <a:spcPts val="0"/>
              </a:spcBef>
              <a:spcAft>
                <a:spcPts val="0"/>
              </a:spcAft>
              <a:buClr>
                <a:schemeClr val="lt1"/>
              </a:buClr>
              <a:buSzPts val="10000"/>
              <a:buNone/>
              <a:defRPr sz="10000">
                <a:solidFill>
                  <a:schemeClr val="lt1"/>
                </a:solidFill>
              </a:defRPr>
            </a:lvl5pPr>
            <a:lvl6pPr lvl="5">
              <a:spcBef>
                <a:spcPts val="0"/>
              </a:spcBef>
              <a:spcAft>
                <a:spcPts val="0"/>
              </a:spcAft>
              <a:buClr>
                <a:schemeClr val="lt1"/>
              </a:buClr>
              <a:buSzPts val="10000"/>
              <a:buNone/>
              <a:defRPr sz="10000">
                <a:solidFill>
                  <a:schemeClr val="lt1"/>
                </a:solidFill>
              </a:defRPr>
            </a:lvl6pPr>
            <a:lvl7pPr lvl="6">
              <a:spcBef>
                <a:spcPts val="0"/>
              </a:spcBef>
              <a:spcAft>
                <a:spcPts val="0"/>
              </a:spcAft>
              <a:buClr>
                <a:schemeClr val="lt1"/>
              </a:buClr>
              <a:buSzPts val="10000"/>
              <a:buNone/>
              <a:defRPr sz="10000">
                <a:solidFill>
                  <a:schemeClr val="lt1"/>
                </a:solidFill>
              </a:defRPr>
            </a:lvl7pPr>
            <a:lvl8pPr lvl="7">
              <a:spcBef>
                <a:spcPts val="0"/>
              </a:spcBef>
              <a:spcAft>
                <a:spcPts val="0"/>
              </a:spcAft>
              <a:buClr>
                <a:schemeClr val="lt1"/>
              </a:buClr>
              <a:buSzPts val="10000"/>
              <a:buNone/>
              <a:defRPr sz="10000">
                <a:solidFill>
                  <a:schemeClr val="lt1"/>
                </a:solidFill>
              </a:defRPr>
            </a:lvl8pPr>
            <a:lvl9pPr lvl="8">
              <a:spcBef>
                <a:spcPts val="0"/>
              </a:spcBef>
              <a:spcAft>
                <a:spcPts val="0"/>
              </a:spcAft>
              <a:buClr>
                <a:schemeClr val="lt1"/>
              </a:buClr>
              <a:buSzPts val="10000"/>
              <a:buNone/>
              <a:defRPr sz="10000">
                <a:solidFill>
                  <a:schemeClr val="lt1"/>
                </a:solidFill>
              </a:defRPr>
            </a:lvl9pPr>
          </a:lstStyle>
          <a:p>
            <a:r>
              <a:t>xx%</a:t>
            </a:r>
          </a:p>
        </p:txBody>
      </p:sp>
      <p:sp>
        <p:nvSpPr>
          <p:cNvPr id="56" name="Google Shape;56;p11"/>
          <p:cNvSpPr txBox="1">
            <a:spLocks noGrp="1"/>
          </p:cNvSpPr>
          <p:nvPr>
            <p:ph type="body" idx="1"/>
          </p:nvPr>
        </p:nvSpPr>
        <p:spPr>
          <a:xfrm>
            <a:off x="311700" y="2121425"/>
            <a:ext cx="5334900" cy="9426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Clr>
                <a:schemeClr val="accent2"/>
              </a:buClr>
              <a:buSzPts val="1300"/>
              <a:buChar char="●"/>
              <a:defRPr>
                <a:solidFill>
                  <a:schemeClr val="accent2"/>
                </a:solidFill>
              </a:defRPr>
            </a:lvl1pPr>
            <a:lvl2pPr marL="914400" lvl="1" indent="-298450">
              <a:spcBef>
                <a:spcPts val="0"/>
              </a:spcBef>
              <a:spcAft>
                <a:spcPts val="0"/>
              </a:spcAft>
              <a:buClr>
                <a:schemeClr val="accent2"/>
              </a:buClr>
              <a:buSzPts val="1100"/>
              <a:buChar char="○"/>
              <a:defRPr>
                <a:solidFill>
                  <a:schemeClr val="accent2"/>
                </a:solidFill>
              </a:defRPr>
            </a:lvl2pPr>
            <a:lvl3pPr marL="1371600" lvl="2" indent="-298450">
              <a:spcBef>
                <a:spcPts val="0"/>
              </a:spcBef>
              <a:spcAft>
                <a:spcPts val="0"/>
              </a:spcAft>
              <a:buClr>
                <a:schemeClr val="accent2"/>
              </a:buClr>
              <a:buSzPts val="1100"/>
              <a:buChar char="■"/>
              <a:defRPr>
                <a:solidFill>
                  <a:schemeClr val="accent2"/>
                </a:solidFill>
              </a:defRPr>
            </a:lvl3pPr>
            <a:lvl4pPr marL="1828800" lvl="3" indent="-298450">
              <a:spcBef>
                <a:spcPts val="0"/>
              </a:spcBef>
              <a:spcAft>
                <a:spcPts val="0"/>
              </a:spcAft>
              <a:buClr>
                <a:schemeClr val="accent2"/>
              </a:buClr>
              <a:buSzPts val="1100"/>
              <a:buChar char="●"/>
              <a:defRPr>
                <a:solidFill>
                  <a:schemeClr val="accent2"/>
                </a:solidFill>
              </a:defRPr>
            </a:lvl4pPr>
            <a:lvl5pPr marL="2286000" lvl="4" indent="-298450">
              <a:spcBef>
                <a:spcPts val="0"/>
              </a:spcBef>
              <a:spcAft>
                <a:spcPts val="0"/>
              </a:spcAft>
              <a:buClr>
                <a:schemeClr val="accent2"/>
              </a:buClr>
              <a:buSzPts val="1100"/>
              <a:buChar char="○"/>
              <a:defRPr>
                <a:solidFill>
                  <a:schemeClr val="accent2"/>
                </a:solidFill>
              </a:defRPr>
            </a:lvl5pPr>
            <a:lvl6pPr marL="2743200" lvl="5" indent="-298450">
              <a:spcBef>
                <a:spcPts val="0"/>
              </a:spcBef>
              <a:spcAft>
                <a:spcPts val="0"/>
              </a:spcAft>
              <a:buClr>
                <a:schemeClr val="accent2"/>
              </a:buClr>
              <a:buSzPts val="1100"/>
              <a:buChar char="■"/>
              <a:defRPr>
                <a:solidFill>
                  <a:schemeClr val="accent2"/>
                </a:solidFill>
              </a:defRPr>
            </a:lvl6pPr>
            <a:lvl7pPr marL="3200400" lvl="6" indent="-298450">
              <a:spcBef>
                <a:spcPts val="0"/>
              </a:spcBef>
              <a:spcAft>
                <a:spcPts val="0"/>
              </a:spcAft>
              <a:buClr>
                <a:schemeClr val="accent2"/>
              </a:buClr>
              <a:buSzPts val="1100"/>
              <a:buChar char="●"/>
              <a:defRPr>
                <a:solidFill>
                  <a:schemeClr val="accent2"/>
                </a:solidFill>
              </a:defRPr>
            </a:lvl7pPr>
            <a:lvl8pPr marL="3657600" lvl="7" indent="-298450">
              <a:spcBef>
                <a:spcPts val="0"/>
              </a:spcBef>
              <a:spcAft>
                <a:spcPts val="0"/>
              </a:spcAft>
              <a:buClr>
                <a:schemeClr val="accent2"/>
              </a:buClr>
              <a:buSzPts val="1100"/>
              <a:buChar char="○"/>
              <a:defRPr>
                <a:solidFill>
                  <a:schemeClr val="accent2"/>
                </a:solidFill>
              </a:defRPr>
            </a:lvl8pPr>
            <a:lvl9pPr marL="4114800" lvl="8" indent="-298450">
              <a:spcBef>
                <a:spcPts val="0"/>
              </a:spcBef>
              <a:spcAft>
                <a:spcPts val="0"/>
              </a:spcAft>
              <a:buClr>
                <a:schemeClr val="accent2"/>
              </a:buClr>
              <a:buSzPts val="1100"/>
              <a:buChar char="■"/>
              <a:defRPr>
                <a:solidFill>
                  <a:schemeClr val="accent2"/>
                </a:solidFill>
              </a:defRPr>
            </a:lvl9pPr>
          </a:lstStyle>
          <a:p>
            <a:endParaRPr/>
          </a:p>
        </p:txBody>
      </p:sp>
      <p:sp>
        <p:nvSpPr>
          <p:cNvPr id="57" name="Google Shape;5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8"/>
        <p:cNvGrpSpPr/>
        <p:nvPr/>
      </p:nvGrpSpPr>
      <p:grpSpPr>
        <a:xfrm>
          <a:off x="0" y="0"/>
          <a:ext cx="0" cy="0"/>
          <a:chOff x="0" y="0"/>
          <a:chExt cx="0" cy="0"/>
        </a:xfrm>
      </p:grpSpPr>
      <p:sp>
        <p:nvSpPr>
          <p:cNvPr id="59" name="Google Shape;5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paradigm">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accent1"/>
              </a:buClr>
              <a:buSzPts val="2800"/>
              <a:buFont typeface="Merriweather"/>
              <a:buNone/>
              <a:defRPr sz="2800">
                <a:solidFill>
                  <a:schemeClr val="accent1"/>
                </a:solidFill>
                <a:latin typeface="Merriweather"/>
                <a:ea typeface="Merriweather"/>
                <a:cs typeface="Merriweather"/>
                <a:sym typeface="Merriweather"/>
              </a:defRPr>
            </a:lvl1pPr>
            <a:lvl2pPr lvl="1">
              <a:spcBef>
                <a:spcPts val="0"/>
              </a:spcBef>
              <a:spcAft>
                <a:spcPts val="0"/>
              </a:spcAft>
              <a:buClr>
                <a:schemeClr val="accent1"/>
              </a:buClr>
              <a:buSzPts val="2800"/>
              <a:buFont typeface="Merriweather"/>
              <a:buNone/>
              <a:defRPr sz="2800">
                <a:solidFill>
                  <a:schemeClr val="accent1"/>
                </a:solidFill>
                <a:latin typeface="Merriweather"/>
                <a:ea typeface="Merriweather"/>
                <a:cs typeface="Merriweather"/>
                <a:sym typeface="Merriweather"/>
              </a:defRPr>
            </a:lvl2pPr>
            <a:lvl3pPr lvl="2">
              <a:spcBef>
                <a:spcPts val="0"/>
              </a:spcBef>
              <a:spcAft>
                <a:spcPts val="0"/>
              </a:spcAft>
              <a:buClr>
                <a:schemeClr val="accent1"/>
              </a:buClr>
              <a:buSzPts val="2800"/>
              <a:buFont typeface="Merriweather"/>
              <a:buNone/>
              <a:defRPr sz="2800">
                <a:solidFill>
                  <a:schemeClr val="accent1"/>
                </a:solidFill>
                <a:latin typeface="Merriweather"/>
                <a:ea typeface="Merriweather"/>
                <a:cs typeface="Merriweather"/>
                <a:sym typeface="Merriweather"/>
              </a:defRPr>
            </a:lvl3pPr>
            <a:lvl4pPr lvl="3">
              <a:spcBef>
                <a:spcPts val="0"/>
              </a:spcBef>
              <a:spcAft>
                <a:spcPts val="0"/>
              </a:spcAft>
              <a:buClr>
                <a:schemeClr val="accent1"/>
              </a:buClr>
              <a:buSzPts val="2800"/>
              <a:buFont typeface="Merriweather"/>
              <a:buNone/>
              <a:defRPr sz="2800">
                <a:solidFill>
                  <a:schemeClr val="accent1"/>
                </a:solidFill>
                <a:latin typeface="Merriweather"/>
                <a:ea typeface="Merriweather"/>
                <a:cs typeface="Merriweather"/>
                <a:sym typeface="Merriweather"/>
              </a:defRPr>
            </a:lvl4pPr>
            <a:lvl5pPr lvl="4">
              <a:spcBef>
                <a:spcPts val="0"/>
              </a:spcBef>
              <a:spcAft>
                <a:spcPts val="0"/>
              </a:spcAft>
              <a:buClr>
                <a:schemeClr val="accent1"/>
              </a:buClr>
              <a:buSzPts val="2800"/>
              <a:buFont typeface="Merriweather"/>
              <a:buNone/>
              <a:defRPr sz="2800">
                <a:solidFill>
                  <a:schemeClr val="accent1"/>
                </a:solidFill>
                <a:latin typeface="Merriweather"/>
                <a:ea typeface="Merriweather"/>
                <a:cs typeface="Merriweather"/>
                <a:sym typeface="Merriweather"/>
              </a:defRPr>
            </a:lvl5pPr>
            <a:lvl6pPr lvl="5">
              <a:spcBef>
                <a:spcPts val="0"/>
              </a:spcBef>
              <a:spcAft>
                <a:spcPts val="0"/>
              </a:spcAft>
              <a:buClr>
                <a:schemeClr val="accent1"/>
              </a:buClr>
              <a:buSzPts val="2800"/>
              <a:buFont typeface="Merriweather"/>
              <a:buNone/>
              <a:defRPr sz="2800">
                <a:solidFill>
                  <a:schemeClr val="accent1"/>
                </a:solidFill>
                <a:latin typeface="Merriweather"/>
                <a:ea typeface="Merriweather"/>
                <a:cs typeface="Merriweather"/>
                <a:sym typeface="Merriweather"/>
              </a:defRPr>
            </a:lvl6pPr>
            <a:lvl7pPr lvl="6">
              <a:spcBef>
                <a:spcPts val="0"/>
              </a:spcBef>
              <a:spcAft>
                <a:spcPts val="0"/>
              </a:spcAft>
              <a:buClr>
                <a:schemeClr val="accent1"/>
              </a:buClr>
              <a:buSzPts val="2800"/>
              <a:buFont typeface="Merriweather"/>
              <a:buNone/>
              <a:defRPr sz="2800">
                <a:solidFill>
                  <a:schemeClr val="accent1"/>
                </a:solidFill>
                <a:latin typeface="Merriweather"/>
                <a:ea typeface="Merriweather"/>
                <a:cs typeface="Merriweather"/>
                <a:sym typeface="Merriweather"/>
              </a:defRPr>
            </a:lvl7pPr>
            <a:lvl8pPr lvl="7">
              <a:spcBef>
                <a:spcPts val="0"/>
              </a:spcBef>
              <a:spcAft>
                <a:spcPts val="0"/>
              </a:spcAft>
              <a:buClr>
                <a:schemeClr val="accent1"/>
              </a:buClr>
              <a:buSzPts val="2800"/>
              <a:buFont typeface="Merriweather"/>
              <a:buNone/>
              <a:defRPr sz="2800">
                <a:solidFill>
                  <a:schemeClr val="accent1"/>
                </a:solidFill>
                <a:latin typeface="Merriweather"/>
                <a:ea typeface="Merriweather"/>
                <a:cs typeface="Merriweather"/>
                <a:sym typeface="Merriweather"/>
              </a:defRPr>
            </a:lvl8pPr>
            <a:lvl9pPr lvl="8">
              <a:spcBef>
                <a:spcPts val="0"/>
              </a:spcBef>
              <a:spcAft>
                <a:spcPts val="0"/>
              </a:spcAft>
              <a:buClr>
                <a:schemeClr val="accent1"/>
              </a:buClr>
              <a:buSzPts val="2800"/>
              <a:buFont typeface="Merriweather"/>
              <a:buNone/>
              <a:defRPr sz="2800">
                <a:solidFill>
                  <a:schemeClr val="accent1"/>
                </a:solidFill>
                <a:latin typeface="Merriweather"/>
                <a:ea typeface="Merriweather"/>
                <a:cs typeface="Merriweather"/>
                <a:sym typeface="Merriweather"/>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11150">
              <a:lnSpc>
                <a:spcPct val="115000"/>
              </a:lnSpc>
              <a:spcBef>
                <a:spcPts val="0"/>
              </a:spcBef>
              <a:spcAft>
                <a:spcPts val="0"/>
              </a:spcAft>
              <a:buClr>
                <a:schemeClr val="dk2"/>
              </a:buClr>
              <a:buSzPts val="1300"/>
              <a:buFont typeface="Roboto"/>
              <a:buChar char="●"/>
              <a:defRPr sz="1300">
                <a:solidFill>
                  <a:schemeClr val="dk2"/>
                </a:solidFill>
                <a:latin typeface="Roboto"/>
                <a:ea typeface="Roboto"/>
                <a:cs typeface="Roboto"/>
                <a:sym typeface="Roboto"/>
              </a:defRPr>
            </a:lvl1pPr>
            <a:lvl2pPr marL="914400" lvl="1" indent="-298450">
              <a:lnSpc>
                <a:spcPct val="115000"/>
              </a:lnSpc>
              <a:spcBef>
                <a:spcPts val="0"/>
              </a:spcBef>
              <a:spcAft>
                <a:spcPts val="0"/>
              </a:spcAft>
              <a:buClr>
                <a:schemeClr val="dk2"/>
              </a:buClr>
              <a:buSzPts val="1100"/>
              <a:buFont typeface="Roboto"/>
              <a:buChar char="○"/>
              <a:defRPr sz="1100">
                <a:solidFill>
                  <a:schemeClr val="dk2"/>
                </a:solidFill>
                <a:latin typeface="Roboto"/>
                <a:ea typeface="Roboto"/>
                <a:cs typeface="Roboto"/>
                <a:sym typeface="Roboto"/>
              </a:defRPr>
            </a:lvl2pPr>
            <a:lvl3pPr marL="1371600" lvl="2" indent="-298450">
              <a:lnSpc>
                <a:spcPct val="115000"/>
              </a:lnSpc>
              <a:spcBef>
                <a:spcPts val="0"/>
              </a:spcBef>
              <a:spcAft>
                <a:spcPts val="0"/>
              </a:spcAft>
              <a:buClr>
                <a:schemeClr val="dk2"/>
              </a:buClr>
              <a:buSzPts val="1100"/>
              <a:buFont typeface="Roboto"/>
              <a:buChar char="■"/>
              <a:defRPr sz="1100">
                <a:solidFill>
                  <a:schemeClr val="dk2"/>
                </a:solidFill>
                <a:latin typeface="Roboto"/>
                <a:ea typeface="Roboto"/>
                <a:cs typeface="Roboto"/>
                <a:sym typeface="Roboto"/>
              </a:defRPr>
            </a:lvl3pPr>
            <a:lvl4pPr marL="1828800" lvl="3" indent="-298450">
              <a:lnSpc>
                <a:spcPct val="115000"/>
              </a:lnSpc>
              <a:spcBef>
                <a:spcPts val="0"/>
              </a:spcBef>
              <a:spcAft>
                <a:spcPts val="0"/>
              </a:spcAft>
              <a:buClr>
                <a:schemeClr val="dk2"/>
              </a:buClr>
              <a:buSzPts val="1100"/>
              <a:buFont typeface="Roboto"/>
              <a:buChar char="●"/>
              <a:defRPr sz="1100">
                <a:solidFill>
                  <a:schemeClr val="dk2"/>
                </a:solidFill>
                <a:latin typeface="Roboto"/>
                <a:ea typeface="Roboto"/>
                <a:cs typeface="Roboto"/>
                <a:sym typeface="Roboto"/>
              </a:defRPr>
            </a:lvl4pPr>
            <a:lvl5pPr marL="2286000" lvl="4" indent="-298450">
              <a:lnSpc>
                <a:spcPct val="115000"/>
              </a:lnSpc>
              <a:spcBef>
                <a:spcPts val="0"/>
              </a:spcBef>
              <a:spcAft>
                <a:spcPts val="0"/>
              </a:spcAft>
              <a:buClr>
                <a:schemeClr val="dk2"/>
              </a:buClr>
              <a:buSzPts val="1100"/>
              <a:buFont typeface="Roboto"/>
              <a:buChar char="○"/>
              <a:defRPr sz="1100">
                <a:solidFill>
                  <a:schemeClr val="dk2"/>
                </a:solidFill>
                <a:latin typeface="Roboto"/>
                <a:ea typeface="Roboto"/>
                <a:cs typeface="Roboto"/>
                <a:sym typeface="Roboto"/>
              </a:defRPr>
            </a:lvl5pPr>
            <a:lvl6pPr marL="2743200" lvl="5" indent="-298450">
              <a:lnSpc>
                <a:spcPct val="115000"/>
              </a:lnSpc>
              <a:spcBef>
                <a:spcPts val="0"/>
              </a:spcBef>
              <a:spcAft>
                <a:spcPts val="0"/>
              </a:spcAft>
              <a:buClr>
                <a:schemeClr val="dk2"/>
              </a:buClr>
              <a:buSzPts val="1100"/>
              <a:buFont typeface="Roboto"/>
              <a:buChar char="■"/>
              <a:defRPr sz="1100">
                <a:solidFill>
                  <a:schemeClr val="dk2"/>
                </a:solidFill>
                <a:latin typeface="Roboto"/>
                <a:ea typeface="Roboto"/>
                <a:cs typeface="Roboto"/>
                <a:sym typeface="Roboto"/>
              </a:defRPr>
            </a:lvl6pPr>
            <a:lvl7pPr marL="3200400" lvl="6" indent="-298450">
              <a:lnSpc>
                <a:spcPct val="115000"/>
              </a:lnSpc>
              <a:spcBef>
                <a:spcPts val="0"/>
              </a:spcBef>
              <a:spcAft>
                <a:spcPts val="0"/>
              </a:spcAft>
              <a:buClr>
                <a:schemeClr val="dk2"/>
              </a:buClr>
              <a:buSzPts val="1100"/>
              <a:buFont typeface="Roboto"/>
              <a:buChar char="●"/>
              <a:defRPr sz="1100">
                <a:solidFill>
                  <a:schemeClr val="dk2"/>
                </a:solidFill>
                <a:latin typeface="Roboto"/>
                <a:ea typeface="Roboto"/>
                <a:cs typeface="Roboto"/>
                <a:sym typeface="Roboto"/>
              </a:defRPr>
            </a:lvl7pPr>
            <a:lvl8pPr marL="3657600" lvl="7" indent="-298450">
              <a:lnSpc>
                <a:spcPct val="115000"/>
              </a:lnSpc>
              <a:spcBef>
                <a:spcPts val="0"/>
              </a:spcBef>
              <a:spcAft>
                <a:spcPts val="0"/>
              </a:spcAft>
              <a:buClr>
                <a:schemeClr val="dk2"/>
              </a:buClr>
              <a:buSzPts val="1100"/>
              <a:buFont typeface="Roboto"/>
              <a:buChar char="○"/>
              <a:defRPr sz="1100">
                <a:solidFill>
                  <a:schemeClr val="dk2"/>
                </a:solidFill>
                <a:latin typeface="Roboto"/>
                <a:ea typeface="Roboto"/>
                <a:cs typeface="Roboto"/>
                <a:sym typeface="Roboto"/>
              </a:defRPr>
            </a:lvl8pPr>
            <a:lvl9pPr marL="4114800" lvl="8" indent="-298450">
              <a:lnSpc>
                <a:spcPct val="115000"/>
              </a:lnSpc>
              <a:spcBef>
                <a:spcPts val="0"/>
              </a:spcBef>
              <a:spcAft>
                <a:spcPts val="0"/>
              </a:spcAft>
              <a:buClr>
                <a:schemeClr val="dk2"/>
              </a:buClr>
              <a:buSzPts val="1100"/>
              <a:buFont typeface="Roboto"/>
              <a:buChar char="■"/>
              <a:defRPr sz="1100">
                <a:solidFill>
                  <a:schemeClr val="dk2"/>
                </a:solidFill>
                <a:latin typeface="Roboto"/>
                <a:ea typeface="Roboto"/>
                <a:cs typeface="Roboto"/>
                <a:sym typeface="Roboto"/>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latin typeface="Roboto"/>
                <a:ea typeface="Roboto"/>
                <a:cs typeface="Roboto"/>
                <a:sym typeface="Roboto"/>
              </a:defRPr>
            </a:lvl1pPr>
            <a:lvl2pPr lvl="1" algn="r">
              <a:buNone/>
              <a:defRPr sz="1000">
                <a:solidFill>
                  <a:schemeClr val="dk2"/>
                </a:solidFill>
                <a:latin typeface="Roboto"/>
                <a:ea typeface="Roboto"/>
                <a:cs typeface="Roboto"/>
                <a:sym typeface="Roboto"/>
              </a:defRPr>
            </a:lvl2pPr>
            <a:lvl3pPr lvl="2" algn="r">
              <a:buNone/>
              <a:defRPr sz="1000">
                <a:solidFill>
                  <a:schemeClr val="dk2"/>
                </a:solidFill>
                <a:latin typeface="Roboto"/>
                <a:ea typeface="Roboto"/>
                <a:cs typeface="Roboto"/>
                <a:sym typeface="Roboto"/>
              </a:defRPr>
            </a:lvl3pPr>
            <a:lvl4pPr lvl="3" algn="r">
              <a:buNone/>
              <a:defRPr sz="1000">
                <a:solidFill>
                  <a:schemeClr val="dk2"/>
                </a:solidFill>
                <a:latin typeface="Roboto"/>
                <a:ea typeface="Roboto"/>
                <a:cs typeface="Roboto"/>
                <a:sym typeface="Roboto"/>
              </a:defRPr>
            </a:lvl4pPr>
            <a:lvl5pPr lvl="4" algn="r">
              <a:buNone/>
              <a:defRPr sz="1000">
                <a:solidFill>
                  <a:schemeClr val="dk2"/>
                </a:solidFill>
                <a:latin typeface="Roboto"/>
                <a:ea typeface="Roboto"/>
                <a:cs typeface="Roboto"/>
                <a:sym typeface="Roboto"/>
              </a:defRPr>
            </a:lvl5pPr>
            <a:lvl6pPr lvl="5" algn="r">
              <a:buNone/>
              <a:defRPr sz="1000">
                <a:solidFill>
                  <a:schemeClr val="dk2"/>
                </a:solidFill>
                <a:latin typeface="Roboto"/>
                <a:ea typeface="Roboto"/>
                <a:cs typeface="Roboto"/>
                <a:sym typeface="Roboto"/>
              </a:defRPr>
            </a:lvl6pPr>
            <a:lvl7pPr lvl="6" algn="r">
              <a:buNone/>
              <a:defRPr sz="1000">
                <a:solidFill>
                  <a:schemeClr val="dk2"/>
                </a:solidFill>
                <a:latin typeface="Roboto"/>
                <a:ea typeface="Roboto"/>
                <a:cs typeface="Roboto"/>
                <a:sym typeface="Roboto"/>
              </a:defRPr>
            </a:lvl7pPr>
            <a:lvl8pPr lvl="7" algn="r">
              <a:buNone/>
              <a:defRPr sz="1000">
                <a:solidFill>
                  <a:schemeClr val="dk2"/>
                </a:solidFill>
                <a:latin typeface="Roboto"/>
                <a:ea typeface="Roboto"/>
                <a:cs typeface="Roboto"/>
                <a:sym typeface="Roboto"/>
              </a:defRPr>
            </a:lvl8pPr>
            <a:lvl9pPr lvl="8" algn="r">
              <a:buNone/>
              <a:defRPr sz="1000">
                <a:solidFill>
                  <a:schemeClr val="dk2"/>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3.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63"/>
        <p:cNvGrpSpPr/>
        <p:nvPr/>
      </p:nvGrpSpPr>
      <p:grpSpPr>
        <a:xfrm>
          <a:off x="0" y="0"/>
          <a:ext cx="0" cy="0"/>
          <a:chOff x="0" y="0"/>
          <a:chExt cx="0" cy="0"/>
        </a:xfrm>
      </p:grpSpPr>
      <p:sp>
        <p:nvSpPr>
          <p:cNvPr id="64" name="Google Shape;64;p13"/>
          <p:cNvSpPr txBox="1">
            <a:spLocks noGrp="1"/>
          </p:cNvSpPr>
          <p:nvPr>
            <p:ph type="ctrTitle"/>
          </p:nvPr>
        </p:nvSpPr>
        <p:spPr>
          <a:xfrm>
            <a:off x="0" y="497713"/>
            <a:ext cx="9144000" cy="543600"/>
          </a:xfrm>
          <a:prstGeom prst="rect">
            <a:avLst/>
          </a:prstGeom>
          <a:solidFill>
            <a:schemeClr val="dk1"/>
          </a:solidFill>
          <a:ln w="9525" cap="flat" cmpd="sng">
            <a:solidFill>
              <a:srgbClr val="31394D"/>
            </a:solidFill>
            <a:prstDash val="solid"/>
            <a:round/>
            <a:headEnd type="none" w="sm" len="sm"/>
            <a:tailEnd type="none" w="sm" len="sm"/>
          </a:ln>
        </p:spPr>
        <p:txBody>
          <a:bodyPr spcFirstLastPara="1" wrap="square" lIns="91425" tIns="91425" rIns="91425" bIns="91425" anchor="ctr" anchorCtr="0">
            <a:normAutofit fontScale="90000"/>
          </a:bodyPr>
          <a:lstStyle/>
          <a:p>
            <a:pPr marL="0" lvl="0" indent="0" algn="ctr" rtl="0">
              <a:lnSpc>
                <a:spcPct val="150000"/>
              </a:lnSpc>
              <a:spcBef>
                <a:spcPts val="1000"/>
              </a:spcBef>
              <a:spcAft>
                <a:spcPts val="1000"/>
              </a:spcAft>
              <a:buNone/>
            </a:pPr>
            <a:r>
              <a:rPr lang="en" sz="2040" b="1" dirty="0">
                <a:solidFill>
                  <a:schemeClr val="lt1"/>
                </a:solidFill>
                <a:latin typeface="Times New Roman"/>
                <a:ea typeface="Times New Roman"/>
                <a:cs typeface="Times New Roman"/>
                <a:sym typeface="Times New Roman"/>
              </a:rPr>
              <a:t>Knowledge and Information Management Skills For the Workplace BMW5106</a:t>
            </a:r>
            <a:endParaRPr sz="2040" b="1" dirty="0">
              <a:solidFill>
                <a:schemeClr val="lt1"/>
              </a:solidFill>
              <a:latin typeface="Times New Roman"/>
              <a:ea typeface="Times New Roman"/>
              <a:cs typeface="Times New Roman"/>
              <a:sym typeface="Times New Roman"/>
            </a:endParaRPr>
          </a:p>
        </p:txBody>
      </p:sp>
      <p:sp>
        <p:nvSpPr>
          <p:cNvPr id="65" name="Google Shape;65;p13"/>
          <p:cNvSpPr txBox="1">
            <a:spLocks noGrp="1"/>
          </p:cNvSpPr>
          <p:nvPr>
            <p:ph type="subTitle" idx="1"/>
          </p:nvPr>
        </p:nvSpPr>
        <p:spPr>
          <a:xfrm>
            <a:off x="3990950" y="1139175"/>
            <a:ext cx="1250400" cy="622500"/>
          </a:xfrm>
          <a:prstGeom prst="rect">
            <a:avLst/>
          </a:prstGeom>
        </p:spPr>
        <p:txBody>
          <a:bodyPr spcFirstLastPara="1" wrap="square" lIns="91425" tIns="91425" rIns="91425" bIns="91425" anchor="t" anchorCtr="0">
            <a:normAutofit/>
          </a:bodyPr>
          <a:lstStyle/>
          <a:p>
            <a:pPr marL="0" lvl="0" indent="0" algn="just" rtl="0">
              <a:lnSpc>
                <a:spcPct val="150000"/>
              </a:lnSpc>
              <a:spcBef>
                <a:spcPts val="0"/>
              </a:spcBef>
              <a:spcAft>
                <a:spcPts val="0"/>
              </a:spcAft>
              <a:buClr>
                <a:srgbClr val="000000"/>
              </a:buClr>
              <a:buSzPts val="990"/>
              <a:buFont typeface="Arial"/>
              <a:buNone/>
            </a:pPr>
            <a:r>
              <a:rPr lang="en" sz="2440" b="1">
                <a:solidFill>
                  <a:schemeClr val="accent1"/>
                </a:solidFill>
                <a:latin typeface="Times New Roman"/>
                <a:ea typeface="Times New Roman"/>
                <a:cs typeface="Times New Roman"/>
                <a:sym typeface="Times New Roman"/>
              </a:rPr>
              <a:t>Task 2</a:t>
            </a:r>
            <a:endParaRPr>
              <a:latin typeface="Times New Roman"/>
              <a:ea typeface="Times New Roman"/>
              <a:cs typeface="Times New Roman"/>
              <a:sym typeface="Times New Roman"/>
            </a:endParaRPr>
          </a:p>
        </p:txBody>
      </p:sp>
      <p:sp>
        <p:nvSpPr>
          <p:cNvPr id="66" name="Google Shape;66;p13"/>
          <p:cNvSpPr txBox="1"/>
          <p:nvPr/>
        </p:nvSpPr>
        <p:spPr>
          <a:xfrm>
            <a:off x="0" y="4288775"/>
            <a:ext cx="4212771" cy="804600"/>
          </a:xfrm>
          <a:prstGeom prst="rect">
            <a:avLst/>
          </a:prstGeom>
          <a:noFill/>
          <a:ln>
            <a:noFill/>
          </a:ln>
        </p:spPr>
        <p:txBody>
          <a:bodyPr spcFirstLastPara="1" wrap="square" lIns="91425" tIns="91425" rIns="91425" bIns="91425" anchor="t" anchorCtr="0">
            <a:noAutofit/>
          </a:bodyPr>
          <a:lstStyle/>
          <a:p>
            <a:pPr marL="0" lvl="0" indent="0" algn="l" rtl="0">
              <a:lnSpc>
                <a:spcPct val="150000"/>
              </a:lnSpc>
              <a:spcBef>
                <a:spcPts val="0"/>
              </a:spcBef>
              <a:spcAft>
                <a:spcPts val="0"/>
              </a:spcAft>
              <a:buNone/>
            </a:pPr>
            <a:r>
              <a:rPr lang="en" b="1" dirty="0">
                <a:solidFill>
                  <a:schemeClr val="lt1"/>
                </a:solidFill>
                <a:latin typeface="Times New Roman"/>
                <a:ea typeface="Times New Roman"/>
                <a:cs typeface="Times New Roman"/>
                <a:sym typeface="Times New Roman"/>
              </a:rPr>
              <a:t>Student Name: Nicusor – Ionut Aliu</a:t>
            </a:r>
            <a:endParaRPr b="1" dirty="0">
              <a:solidFill>
                <a:schemeClr val="lt1"/>
              </a:solidFill>
              <a:latin typeface="Times New Roman"/>
              <a:ea typeface="Times New Roman"/>
              <a:cs typeface="Times New Roman"/>
              <a:sym typeface="Times New Roman"/>
            </a:endParaRPr>
          </a:p>
          <a:p>
            <a:pPr marL="0" lvl="0" indent="0" algn="l" rtl="0">
              <a:lnSpc>
                <a:spcPct val="150000"/>
              </a:lnSpc>
              <a:spcBef>
                <a:spcPts val="1000"/>
              </a:spcBef>
              <a:spcAft>
                <a:spcPts val="1000"/>
              </a:spcAft>
              <a:buNone/>
            </a:pPr>
            <a:r>
              <a:rPr lang="en" b="1" dirty="0">
                <a:solidFill>
                  <a:schemeClr val="lt1"/>
                </a:solidFill>
                <a:latin typeface="Times New Roman"/>
                <a:ea typeface="Times New Roman"/>
                <a:cs typeface="Times New Roman"/>
                <a:sym typeface="Times New Roman"/>
              </a:rPr>
              <a:t>Student ID: 2131114</a:t>
            </a:r>
            <a:endParaRPr b="1" dirty="0">
              <a:solidFill>
                <a:schemeClr val="lt1"/>
              </a:solidFill>
              <a:latin typeface="Times New Roman"/>
              <a:ea typeface="Times New Roman"/>
              <a:cs typeface="Times New Roman"/>
              <a:sym typeface="Times New Roman"/>
            </a:endParaRPr>
          </a:p>
        </p:txBody>
      </p:sp>
      <p:pic>
        <p:nvPicPr>
          <p:cNvPr id="67" name="Google Shape;67;p13"/>
          <p:cNvPicPr preferRelativeResize="0"/>
          <p:nvPr/>
        </p:nvPicPr>
        <p:blipFill>
          <a:blip r:embed="rId3">
            <a:alphaModFix/>
          </a:blip>
          <a:stretch>
            <a:fillRect/>
          </a:stretch>
        </p:blipFill>
        <p:spPr>
          <a:xfrm>
            <a:off x="138350" y="1820075"/>
            <a:ext cx="4006725" cy="2229475"/>
          </a:xfrm>
          <a:prstGeom prst="rect">
            <a:avLst/>
          </a:prstGeom>
          <a:noFill/>
          <a:ln w="9525" cap="flat" cmpd="sng">
            <a:solidFill>
              <a:schemeClr val="lt1"/>
            </a:solidFill>
            <a:prstDash val="solid"/>
            <a:round/>
            <a:headEnd type="none" w="sm" len="sm"/>
            <a:tailEnd type="none" w="sm" len="sm"/>
          </a:ln>
        </p:spPr>
      </p:pic>
      <p:pic>
        <p:nvPicPr>
          <p:cNvPr id="68" name="Google Shape;68;p13"/>
          <p:cNvPicPr preferRelativeResize="0"/>
          <p:nvPr/>
        </p:nvPicPr>
        <p:blipFill>
          <a:blip r:embed="rId4">
            <a:alphaModFix/>
          </a:blip>
          <a:stretch>
            <a:fillRect/>
          </a:stretch>
        </p:blipFill>
        <p:spPr>
          <a:xfrm>
            <a:off x="4912050" y="1820075"/>
            <a:ext cx="4155750" cy="2272975"/>
          </a:xfrm>
          <a:prstGeom prst="rect">
            <a:avLst/>
          </a:prstGeom>
          <a:noFill/>
          <a:ln w="9525" cap="flat" cmpd="sng">
            <a:solidFill>
              <a:schemeClr val="lt1"/>
            </a:solidFill>
            <a:prstDash val="solid"/>
            <a:round/>
            <a:headEnd type="none" w="sm" len="sm"/>
            <a:tailEnd type="none" w="sm" len="sm"/>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72"/>
        <p:cNvGrpSpPr/>
        <p:nvPr/>
      </p:nvGrpSpPr>
      <p:grpSpPr>
        <a:xfrm>
          <a:off x="0" y="0"/>
          <a:ext cx="0" cy="0"/>
          <a:chOff x="0" y="0"/>
          <a:chExt cx="0" cy="0"/>
        </a:xfrm>
      </p:grpSpPr>
      <p:sp>
        <p:nvSpPr>
          <p:cNvPr id="73" name="Google Shape;73;p14"/>
          <p:cNvSpPr txBox="1">
            <a:spLocks noGrp="1"/>
          </p:cNvSpPr>
          <p:nvPr>
            <p:ph type="title"/>
          </p:nvPr>
        </p:nvSpPr>
        <p:spPr>
          <a:xfrm>
            <a:off x="311725" y="1631850"/>
            <a:ext cx="3706500" cy="6780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sz="3000" b="1">
                <a:latin typeface="Times New Roman"/>
                <a:ea typeface="Times New Roman"/>
                <a:cs typeface="Times New Roman"/>
                <a:sym typeface="Times New Roman"/>
              </a:rPr>
              <a:t>Table of Contents </a:t>
            </a:r>
            <a:endParaRPr sz="3000" b="1">
              <a:latin typeface="Times New Roman"/>
              <a:ea typeface="Times New Roman"/>
              <a:cs typeface="Times New Roman"/>
              <a:sym typeface="Times New Roman"/>
            </a:endParaRPr>
          </a:p>
        </p:txBody>
      </p:sp>
      <p:sp>
        <p:nvSpPr>
          <p:cNvPr id="74" name="Google Shape;74;p14"/>
          <p:cNvSpPr txBox="1">
            <a:spLocks noGrp="1"/>
          </p:cNvSpPr>
          <p:nvPr>
            <p:ph type="body" idx="1"/>
          </p:nvPr>
        </p:nvSpPr>
        <p:spPr>
          <a:xfrm>
            <a:off x="4438850" y="1091775"/>
            <a:ext cx="4372200" cy="3621300"/>
          </a:xfrm>
          <a:prstGeom prst="rect">
            <a:avLst/>
          </a:prstGeom>
        </p:spPr>
        <p:txBody>
          <a:bodyPr spcFirstLastPara="1" wrap="square" lIns="91425" tIns="91425" rIns="91425" bIns="91425" anchor="t" anchorCtr="0">
            <a:normAutofit lnSpcReduction="20000"/>
          </a:bodyPr>
          <a:lstStyle/>
          <a:p>
            <a:pPr marL="0" marR="86360" lvl="0" indent="0" algn="just" rtl="0">
              <a:lnSpc>
                <a:spcPct val="150000"/>
              </a:lnSpc>
              <a:spcBef>
                <a:spcPts val="5"/>
              </a:spcBef>
              <a:spcAft>
                <a:spcPts val="0"/>
              </a:spcAft>
              <a:buNone/>
            </a:pPr>
            <a:r>
              <a:rPr lang="en" sz="1400" b="1">
                <a:solidFill>
                  <a:srgbClr val="000000"/>
                </a:solidFill>
                <a:latin typeface="Times New Roman"/>
                <a:ea typeface="Times New Roman"/>
                <a:cs typeface="Times New Roman"/>
                <a:sym typeface="Times New Roman"/>
              </a:rPr>
              <a:t>1. Introduction </a:t>
            </a:r>
            <a:endParaRPr sz="1400" b="1">
              <a:solidFill>
                <a:srgbClr val="000000"/>
              </a:solidFill>
              <a:latin typeface="Times New Roman"/>
              <a:ea typeface="Times New Roman"/>
              <a:cs typeface="Times New Roman"/>
              <a:sym typeface="Times New Roman"/>
            </a:endParaRPr>
          </a:p>
          <a:p>
            <a:pPr marL="0" marR="86360" lvl="0" indent="0" algn="just" rtl="0">
              <a:lnSpc>
                <a:spcPct val="150000"/>
              </a:lnSpc>
              <a:spcBef>
                <a:spcPts val="1000"/>
              </a:spcBef>
              <a:spcAft>
                <a:spcPts val="0"/>
              </a:spcAft>
              <a:buNone/>
            </a:pPr>
            <a:r>
              <a:rPr lang="en" sz="1400" b="1">
                <a:solidFill>
                  <a:srgbClr val="000000"/>
                </a:solidFill>
                <a:latin typeface="Times New Roman"/>
                <a:ea typeface="Times New Roman"/>
                <a:cs typeface="Times New Roman"/>
                <a:sym typeface="Times New Roman"/>
              </a:rPr>
              <a:t>2. Overview of Organisations</a:t>
            </a:r>
            <a:endParaRPr sz="1400" b="1">
              <a:solidFill>
                <a:srgbClr val="000000"/>
              </a:solidFill>
              <a:latin typeface="Times New Roman"/>
              <a:ea typeface="Times New Roman"/>
              <a:cs typeface="Times New Roman"/>
              <a:sym typeface="Times New Roman"/>
            </a:endParaRPr>
          </a:p>
          <a:p>
            <a:pPr marL="0" marR="86360" lvl="0" indent="0" algn="just" rtl="0">
              <a:lnSpc>
                <a:spcPct val="150000"/>
              </a:lnSpc>
              <a:spcBef>
                <a:spcPts val="1000"/>
              </a:spcBef>
              <a:spcAft>
                <a:spcPts val="0"/>
              </a:spcAft>
              <a:buNone/>
            </a:pPr>
            <a:r>
              <a:rPr lang="en" sz="1400" b="1">
                <a:solidFill>
                  <a:srgbClr val="000000"/>
                </a:solidFill>
                <a:latin typeface="Times New Roman"/>
                <a:ea typeface="Times New Roman"/>
                <a:cs typeface="Times New Roman"/>
                <a:sym typeface="Times New Roman"/>
              </a:rPr>
              <a:t>3. TOWS Analysis</a:t>
            </a:r>
            <a:endParaRPr sz="1400" b="1">
              <a:solidFill>
                <a:srgbClr val="000000"/>
              </a:solidFill>
              <a:latin typeface="Times New Roman"/>
              <a:ea typeface="Times New Roman"/>
              <a:cs typeface="Times New Roman"/>
              <a:sym typeface="Times New Roman"/>
            </a:endParaRPr>
          </a:p>
          <a:p>
            <a:pPr marL="0" marR="86360" lvl="0" indent="0" algn="just" rtl="0">
              <a:lnSpc>
                <a:spcPct val="150000"/>
              </a:lnSpc>
              <a:spcBef>
                <a:spcPts val="1000"/>
              </a:spcBef>
              <a:spcAft>
                <a:spcPts val="0"/>
              </a:spcAft>
              <a:buNone/>
            </a:pPr>
            <a:r>
              <a:rPr lang="en" sz="1400" b="1">
                <a:solidFill>
                  <a:srgbClr val="000000"/>
                </a:solidFill>
                <a:latin typeface="Times New Roman"/>
                <a:ea typeface="Times New Roman"/>
                <a:cs typeface="Times New Roman"/>
                <a:sym typeface="Times New Roman"/>
              </a:rPr>
              <a:t>4.Similarities and Differences of Knowledge Management of the Organisations</a:t>
            </a:r>
            <a:endParaRPr sz="1400" b="1">
              <a:solidFill>
                <a:srgbClr val="000000"/>
              </a:solidFill>
              <a:latin typeface="Times New Roman"/>
              <a:ea typeface="Times New Roman"/>
              <a:cs typeface="Times New Roman"/>
              <a:sym typeface="Times New Roman"/>
            </a:endParaRPr>
          </a:p>
          <a:p>
            <a:pPr marL="0" marR="86360" lvl="0" indent="0" algn="just" rtl="0">
              <a:lnSpc>
                <a:spcPct val="150000"/>
              </a:lnSpc>
              <a:spcBef>
                <a:spcPts val="1000"/>
              </a:spcBef>
              <a:spcAft>
                <a:spcPts val="0"/>
              </a:spcAft>
              <a:buNone/>
            </a:pPr>
            <a:r>
              <a:rPr lang="en" sz="1400" b="1">
                <a:solidFill>
                  <a:srgbClr val="000000"/>
                </a:solidFill>
                <a:latin typeface="Times New Roman"/>
                <a:ea typeface="Times New Roman"/>
                <a:cs typeface="Times New Roman"/>
                <a:sym typeface="Times New Roman"/>
              </a:rPr>
              <a:t>5. Main Issues</a:t>
            </a:r>
            <a:endParaRPr sz="1400" b="1">
              <a:solidFill>
                <a:srgbClr val="000000"/>
              </a:solidFill>
              <a:latin typeface="Times New Roman"/>
              <a:ea typeface="Times New Roman"/>
              <a:cs typeface="Times New Roman"/>
              <a:sym typeface="Times New Roman"/>
            </a:endParaRPr>
          </a:p>
          <a:p>
            <a:pPr marL="0" marR="86360" lvl="0" indent="0" algn="just" rtl="0">
              <a:lnSpc>
                <a:spcPct val="150000"/>
              </a:lnSpc>
              <a:spcBef>
                <a:spcPts val="1000"/>
              </a:spcBef>
              <a:spcAft>
                <a:spcPts val="0"/>
              </a:spcAft>
              <a:buNone/>
            </a:pPr>
            <a:r>
              <a:rPr lang="en" sz="1400" b="1">
                <a:solidFill>
                  <a:srgbClr val="000000"/>
                </a:solidFill>
                <a:latin typeface="Times New Roman"/>
                <a:ea typeface="Times New Roman"/>
                <a:cs typeface="Times New Roman"/>
                <a:sym typeface="Times New Roman"/>
              </a:rPr>
              <a:t>6. Recommendation </a:t>
            </a:r>
            <a:endParaRPr sz="1400" b="1">
              <a:solidFill>
                <a:srgbClr val="000000"/>
              </a:solidFill>
              <a:latin typeface="Times New Roman"/>
              <a:ea typeface="Times New Roman"/>
              <a:cs typeface="Times New Roman"/>
              <a:sym typeface="Times New Roman"/>
            </a:endParaRPr>
          </a:p>
          <a:p>
            <a:pPr marL="0" marR="86360" lvl="0" indent="0" algn="just" rtl="0">
              <a:lnSpc>
                <a:spcPct val="150000"/>
              </a:lnSpc>
              <a:spcBef>
                <a:spcPts val="1000"/>
              </a:spcBef>
              <a:spcAft>
                <a:spcPts val="0"/>
              </a:spcAft>
              <a:buNone/>
            </a:pPr>
            <a:r>
              <a:rPr lang="en" sz="1400" b="1">
                <a:solidFill>
                  <a:srgbClr val="000000"/>
                </a:solidFill>
                <a:latin typeface="Times New Roman"/>
                <a:ea typeface="Times New Roman"/>
                <a:cs typeface="Times New Roman"/>
                <a:sym typeface="Times New Roman"/>
              </a:rPr>
              <a:t>7. Conclusion </a:t>
            </a:r>
            <a:endParaRPr sz="1400" b="1">
              <a:solidFill>
                <a:srgbClr val="000000"/>
              </a:solidFill>
              <a:latin typeface="Times New Roman"/>
              <a:ea typeface="Times New Roman"/>
              <a:cs typeface="Times New Roman"/>
              <a:sym typeface="Times New Roman"/>
            </a:endParaRPr>
          </a:p>
          <a:p>
            <a:pPr marL="0" marR="86360" lvl="0" indent="0" algn="just" rtl="0">
              <a:lnSpc>
                <a:spcPct val="150000"/>
              </a:lnSpc>
              <a:spcBef>
                <a:spcPts val="1000"/>
              </a:spcBef>
              <a:spcAft>
                <a:spcPts val="1000"/>
              </a:spcAft>
              <a:buNone/>
            </a:pPr>
            <a:r>
              <a:rPr lang="en" sz="1400" b="1">
                <a:solidFill>
                  <a:srgbClr val="000000"/>
                </a:solidFill>
                <a:latin typeface="Times New Roman"/>
                <a:ea typeface="Times New Roman"/>
                <a:cs typeface="Times New Roman"/>
                <a:sym typeface="Times New Roman"/>
              </a:rPr>
              <a:t>8.References </a:t>
            </a:r>
            <a:endParaRPr sz="150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8"/>
        <p:cNvGrpSpPr/>
        <p:nvPr/>
      </p:nvGrpSpPr>
      <p:grpSpPr>
        <a:xfrm>
          <a:off x="0" y="0"/>
          <a:ext cx="0" cy="0"/>
          <a:chOff x="0" y="0"/>
          <a:chExt cx="0" cy="0"/>
        </a:xfrm>
      </p:grpSpPr>
      <p:sp>
        <p:nvSpPr>
          <p:cNvPr id="79" name="Google Shape;79;p15"/>
          <p:cNvSpPr txBox="1">
            <a:spLocks noGrp="1"/>
          </p:cNvSpPr>
          <p:nvPr>
            <p:ph type="title"/>
          </p:nvPr>
        </p:nvSpPr>
        <p:spPr>
          <a:xfrm>
            <a:off x="0" y="490050"/>
            <a:ext cx="9144000" cy="666900"/>
          </a:xfrm>
          <a:prstGeom prst="rect">
            <a:avLst/>
          </a:prstGeom>
          <a:solidFill>
            <a:schemeClr val="dk1"/>
          </a:solidFill>
        </p:spPr>
        <p:txBody>
          <a:bodyPr spcFirstLastPara="1" wrap="square" lIns="91425" tIns="91425" rIns="91425" bIns="91425" anchor="t" anchorCtr="0">
            <a:normAutofit/>
          </a:bodyPr>
          <a:lstStyle/>
          <a:p>
            <a:pPr marL="0" lvl="0" indent="0" algn="ctr" rtl="0">
              <a:spcBef>
                <a:spcPts val="0"/>
              </a:spcBef>
              <a:spcAft>
                <a:spcPts val="0"/>
              </a:spcAft>
              <a:buNone/>
            </a:pPr>
            <a:r>
              <a:rPr lang="en" b="1">
                <a:latin typeface="Times New Roman"/>
                <a:ea typeface="Times New Roman"/>
                <a:cs typeface="Times New Roman"/>
                <a:sym typeface="Times New Roman"/>
              </a:rPr>
              <a:t>Introduction </a:t>
            </a:r>
            <a:endParaRPr b="1">
              <a:latin typeface="Times New Roman"/>
              <a:ea typeface="Times New Roman"/>
              <a:cs typeface="Times New Roman"/>
              <a:sym typeface="Times New Roman"/>
            </a:endParaRPr>
          </a:p>
        </p:txBody>
      </p:sp>
      <p:sp>
        <p:nvSpPr>
          <p:cNvPr id="80" name="Google Shape;80;p15"/>
          <p:cNvSpPr txBox="1">
            <a:spLocks noGrp="1"/>
          </p:cNvSpPr>
          <p:nvPr>
            <p:ph type="body" idx="1"/>
          </p:nvPr>
        </p:nvSpPr>
        <p:spPr>
          <a:xfrm>
            <a:off x="4471475" y="1573600"/>
            <a:ext cx="4404900" cy="3431700"/>
          </a:xfrm>
          <a:prstGeom prst="rect">
            <a:avLst/>
          </a:prstGeom>
        </p:spPr>
        <p:txBody>
          <a:bodyPr spcFirstLastPara="1" wrap="square" lIns="91425" tIns="91425" rIns="91425" bIns="91425" anchor="t" anchorCtr="0">
            <a:normAutofit/>
          </a:bodyPr>
          <a:lstStyle/>
          <a:p>
            <a:pPr marL="457200" lvl="0" indent="-304800" algn="just" rtl="0">
              <a:lnSpc>
                <a:spcPct val="150000"/>
              </a:lnSpc>
              <a:spcBef>
                <a:spcPts val="0"/>
              </a:spcBef>
              <a:spcAft>
                <a:spcPts val="0"/>
              </a:spcAft>
              <a:buClr>
                <a:srgbClr val="000000"/>
              </a:buClr>
              <a:buSzPts val="1200"/>
              <a:buFont typeface="Times New Roman"/>
              <a:buChar char="❏"/>
            </a:pPr>
            <a:r>
              <a:rPr lang="en" sz="1200">
                <a:solidFill>
                  <a:srgbClr val="000000"/>
                </a:solidFill>
                <a:latin typeface="Times New Roman"/>
                <a:ea typeface="Times New Roman"/>
                <a:cs typeface="Times New Roman"/>
                <a:sym typeface="Times New Roman"/>
              </a:rPr>
              <a:t>The presentation will critically examine the knowledge management systems of two well-known IT companies, Microsoft and Amazon. </a:t>
            </a:r>
            <a:endParaRPr sz="1200">
              <a:solidFill>
                <a:srgbClr val="000000"/>
              </a:solidFill>
              <a:latin typeface="Times New Roman"/>
              <a:ea typeface="Times New Roman"/>
              <a:cs typeface="Times New Roman"/>
              <a:sym typeface="Times New Roman"/>
            </a:endParaRPr>
          </a:p>
          <a:p>
            <a:pPr marL="457200" lvl="0" indent="-304800" algn="just" rtl="0">
              <a:lnSpc>
                <a:spcPct val="150000"/>
              </a:lnSpc>
              <a:spcBef>
                <a:spcPts val="1000"/>
              </a:spcBef>
              <a:spcAft>
                <a:spcPts val="0"/>
              </a:spcAft>
              <a:buClr>
                <a:srgbClr val="000000"/>
              </a:buClr>
              <a:buSzPts val="1200"/>
              <a:buFont typeface="Times New Roman"/>
              <a:buChar char="❏"/>
            </a:pPr>
            <a:r>
              <a:rPr lang="en" sz="1200">
                <a:solidFill>
                  <a:srgbClr val="000000"/>
                </a:solidFill>
                <a:latin typeface="Times New Roman"/>
                <a:ea typeface="Times New Roman"/>
                <a:cs typeface="Times New Roman"/>
                <a:sym typeface="Times New Roman"/>
              </a:rPr>
              <a:t>The TOWS analysis is utilised to examine the knowledge management aspects of strengths, weaknesses, opportunities, and threats. </a:t>
            </a:r>
            <a:endParaRPr sz="1200">
              <a:solidFill>
                <a:srgbClr val="000000"/>
              </a:solidFill>
              <a:latin typeface="Times New Roman"/>
              <a:ea typeface="Times New Roman"/>
              <a:cs typeface="Times New Roman"/>
              <a:sym typeface="Times New Roman"/>
            </a:endParaRPr>
          </a:p>
          <a:p>
            <a:pPr marL="457200" lvl="0" indent="-304800" algn="just" rtl="0">
              <a:lnSpc>
                <a:spcPct val="150000"/>
              </a:lnSpc>
              <a:spcBef>
                <a:spcPts val="1000"/>
              </a:spcBef>
              <a:spcAft>
                <a:spcPts val="1000"/>
              </a:spcAft>
              <a:buClr>
                <a:srgbClr val="000000"/>
              </a:buClr>
              <a:buSzPts val="1200"/>
              <a:buFont typeface="Times New Roman"/>
              <a:buChar char="❏"/>
            </a:pPr>
            <a:r>
              <a:rPr lang="en" sz="1200">
                <a:solidFill>
                  <a:srgbClr val="000000"/>
                </a:solidFill>
                <a:latin typeface="Times New Roman"/>
                <a:ea typeface="Times New Roman"/>
                <a:cs typeface="Times New Roman"/>
                <a:sym typeface="Times New Roman"/>
              </a:rPr>
              <a:t>It also covers the main issues uncovered by the analysis and discusses how their knowledge management strategies differ and are similar.</a:t>
            </a:r>
            <a:endParaRPr sz="1200">
              <a:solidFill>
                <a:srgbClr val="000000"/>
              </a:solidFill>
              <a:latin typeface="Times New Roman"/>
              <a:ea typeface="Times New Roman"/>
              <a:cs typeface="Times New Roman"/>
              <a:sym typeface="Times New Roman"/>
            </a:endParaRPr>
          </a:p>
        </p:txBody>
      </p:sp>
      <p:pic>
        <p:nvPicPr>
          <p:cNvPr id="81" name="Google Shape;81;p15"/>
          <p:cNvPicPr preferRelativeResize="0"/>
          <p:nvPr/>
        </p:nvPicPr>
        <p:blipFill>
          <a:blip r:embed="rId3">
            <a:alphaModFix/>
          </a:blip>
          <a:stretch>
            <a:fillRect/>
          </a:stretch>
        </p:blipFill>
        <p:spPr>
          <a:xfrm>
            <a:off x="65550" y="1156950"/>
            <a:ext cx="4166700" cy="384835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5"/>
        <p:cNvGrpSpPr/>
        <p:nvPr/>
      </p:nvGrpSpPr>
      <p:grpSpPr>
        <a:xfrm>
          <a:off x="0" y="0"/>
          <a:ext cx="0" cy="0"/>
          <a:chOff x="0" y="0"/>
          <a:chExt cx="0" cy="0"/>
        </a:xfrm>
      </p:grpSpPr>
      <p:sp>
        <p:nvSpPr>
          <p:cNvPr id="86" name="Google Shape;86;p16"/>
          <p:cNvSpPr txBox="1">
            <a:spLocks noGrp="1"/>
          </p:cNvSpPr>
          <p:nvPr>
            <p:ph type="title"/>
          </p:nvPr>
        </p:nvSpPr>
        <p:spPr>
          <a:xfrm>
            <a:off x="25" y="500925"/>
            <a:ext cx="9144000" cy="764700"/>
          </a:xfrm>
          <a:prstGeom prst="rect">
            <a:avLst/>
          </a:prstGeom>
          <a:solidFill>
            <a:schemeClr val="dk1"/>
          </a:solidFill>
        </p:spPr>
        <p:txBody>
          <a:bodyPr spcFirstLastPara="1" wrap="square" lIns="91425" tIns="91425" rIns="91425" bIns="91425" anchor="t" anchorCtr="0">
            <a:normAutofit/>
          </a:bodyPr>
          <a:lstStyle/>
          <a:p>
            <a:pPr marL="0" marR="86360" lvl="0" indent="0" algn="ctr" rtl="0">
              <a:lnSpc>
                <a:spcPct val="150000"/>
              </a:lnSpc>
              <a:spcBef>
                <a:spcPts val="5"/>
              </a:spcBef>
              <a:spcAft>
                <a:spcPts val="0"/>
              </a:spcAft>
              <a:buNone/>
            </a:pPr>
            <a:r>
              <a:rPr lang="en" b="1">
                <a:latin typeface="Times New Roman"/>
                <a:ea typeface="Times New Roman"/>
                <a:cs typeface="Times New Roman"/>
                <a:sym typeface="Times New Roman"/>
              </a:rPr>
              <a:t>Overview of Organisations</a:t>
            </a:r>
            <a:endParaRPr>
              <a:latin typeface="Times New Roman"/>
              <a:ea typeface="Times New Roman"/>
              <a:cs typeface="Times New Roman"/>
              <a:sym typeface="Times New Roman"/>
            </a:endParaRPr>
          </a:p>
        </p:txBody>
      </p:sp>
      <p:sp>
        <p:nvSpPr>
          <p:cNvPr id="87" name="Google Shape;87;p16"/>
          <p:cNvSpPr txBox="1">
            <a:spLocks noGrp="1"/>
          </p:cNvSpPr>
          <p:nvPr>
            <p:ph type="body" idx="1"/>
          </p:nvPr>
        </p:nvSpPr>
        <p:spPr>
          <a:xfrm>
            <a:off x="4655550" y="1722525"/>
            <a:ext cx="4166400" cy="2874300"/>
          </a:xfrm>
          <a:prstGeom prst="rect">
            <a:avLst/>
          </a:prstGeom>
        </p:spPr>
        <p:txBody>
          <a:bodyPr spcFirstLastPara="1" wrap="square" lIns="91425" tIns="91425" rIns="91425" bIns="91425" anchor="t" anchorCtr="0">
            <a:normAutofit/>
          </a:bodyPr>
          <a:lstStyle/>
          <a:p>
            <a:pPr marL="0" marR="86360" lvl="0" indent="0" algn="just" rtl="0">
              <a:lnSpc>
                <a:spcPct val="150000"/>
              </a:lnSpc>
              <a:spcBef>
                <a:spcPts val="5"/>
              </a:spcBef>
              <a:spcAft>
                <a:spcPts val="0"/>
              </a:spcAft>
              <a:buNone/>
            </a:pPr>
            <a:r>
              <a:rPr lang="en" sz="1200" b="1">
                <a:solidFill>
                  <a:srgbClr val="000000"/>
                </a:solidFill>
                <a:latin typeface="Times New Roman"/>
                <a:ea typeface="Times New Roman"/>
                <a:cs typeface="Times New Roman"/>
                <a:sym typeface="Times New Roman"/>
              </a:rPr>
              <a:t>Amazon</a:t>
            </a:r>
            <a:endParaRPr sz="1200" b="1">
              <a:solidFill>
                <a:srgbClr val="000000"/>
              </a:solidFill>
              <a:latin typeface="Times New Roman"/>
              <a:ea typeface="Times New Roman"/>
              <a:cs typeface="Times New Roman"/>
              <a:sym typeface="Times New Roman"/>
            </a:endParaRPr>
          </a:p>
          <a:p>
            <a:pPr marL="457200" marR="86360" lvl="0" indent="-304800" algn="just" rtl="0">
              <a:lnSpc>
                <a:spcPct val="150000"/>
              </a:lnSpc>
              <a:spcBef>
                <a:spcPts val="1000"/>
              </a:spcBef>
              <a:spcAft>
                <a:spcPts val="0"/>
              </a:spcAft>
              <a:buClr>
                <a:srgbClr val="000000"/>
              </a:buClr>
              <a:buSzPts val="1200"/>
              <a:buFont typeface="Times New Roman"/>
              <a:buChar char="❏"/>
            </a:pPr>
            <a:r>
              <a:rPr lang="en" sz="1200">
                <a:solidFill>
                  <a:srgbClr val="000000"/>
                </a:solidFill>
                <a:latin typeface="Times New Roman"/>
                <a:ea typeface="Times New Roman"/>
                <a:cs typeface="Times New Roman"/>
                <a:sym typeface="Times New Roman"/>
              </a:rPr>
              <a:t>Amazon is well-known for its offerings in artificial intelligence, cloud computing, internet streaming, as well as e-commerce (Amazon, 2024). </a:t>
            </a:r>
            <a:endParaRPr sz="1200">
              <a:solidFill>
                <a:srgbClr val="000000"/>
              </a:solidFill>
              <a:latin typeface="Times New Roman"/>
              <a:ea typeface="Times New Roman"/>
              <a:cs typeface="Times New Roman"/>
              <a:sym typeface="Times New Roman"/>
            </a:endParaRPr>
          </a:p>
          <a:p>
            <a:pPr marL="0" marR="86360" lvl="0" indent="0" algn="just" rtl="0">
              <a:lnSpc>
                <a:spcPct val="150000"/>
              </a:lnSpc>
              <a:spcBef>
                <a:spcPts val="1000"/>
              </a:spcBef>
              <a:spcAft>
                <a:spcPts val="0"/>
              </a:spcAft>
              <a:buNone/>
            </a:pPr>
            <a:r>
              <a:rPr lang="en" sz="1200" b="1">
                <a:solidFill>
                  <a:srgbClr val="000000"/>
                </a:solidFill>
                <a:latin typeface="Times New Roman"/>
                <a:ea typeface="Times New Roman"/>
                <a:cs typeface="Times New Roman"/>
                <a:sym typeface="Times New Roman"/>
              </a:rPr>
              <a:t>Microsoft </a:t>
            </a:r>
            <a:endParaRPr sz="1200" b="1">
              <a:solidFill>
                <a:srgbClr val="000000"/>
              </a:solidFill>
              <a:latin typeface="Times New Roman"/>
              <a:ea typeface="Times New Roman"/>
              <a:cs typeface="Times New Roman"/>
              <a:sym typeface="Times New Roman"/>
            </a:endParaRPr>
          </a:p>
          <a:p>
            <a:pPr marL="457200" marR="86360" lvl="0" indent="-304800" algn="just" rtl="0">
              <a:lnSpc>
                <a:spcPct val="150000"/>
              </a:lnSpc>
              <a:spcBef>
                <a:spcPts val="1000"/>
              </a:spcBef>
              <a:spcAft>
                <a:spcPts val="0"/>
              </a:spcAft>
              <a:buClr>
                <a:srgbClr val="000000"/>
              </a:buClr>
              <a:buSzPts val="1200"/>
              <a:buFont typeface="Times New Roman"/>
              <a:buChar char="❏"/>
            </a:pPr>
            <a:r>
              <a:rPr lang="en" sz="1200">
                <a:solidFill>
                  <a:srgbClr val="000000"/>
                </a:solidFill>
                <a:latin typeface="Times New Roman"/>
                <a:ea typeface="Times New Roman"/>
                <a:cs typeface="Times New Roman"/>
                <a:sym typeface="Times New Roman"/>
              </a:rPr>
              <a:t>Microsoft is a global technology business, is well-known for include Windows, the Office suite, and Azure cloud computing services (Microsoft, 2024). </a:t>
            </a:r>
            <a:endParaRPr/>
          </a:p>
        </p:txBody>
      </p:sp>
      <p:pic>
        <p:nvPicPr>
          <p:cNvPr id="88" name="Google Shape;88;p16"/>
          <p:cNvPicPr preferRelativeResize="0"/>
          <p:nvPr/>
        </p:nvPicPr>
        <p:blipFill>
          <a:blip r:embed="rId3">
            <a:alphaModFix/>
          </a:blip>
          <a:stretch>
            <a:fillRect/>
          </a:stretch>
        </p:blipFill>
        <p:spPr>
          <a:xfrm>
            <a:off x="25" y="1276450"/>
            <a:ext cx="4319201" cy="1772600"/>
          </a:xfrm>
          <a:prstGeom prst="rect">
            <a:avLst/>
          </a:prstGeom>
          <a:noFill/>
          <a:ln>
            <a:noFill/>
          </a:ln>
        </p:spPr>
      </p:pic>
      <p:pic>
        <p:nvPicPr>
          <p:cNvPr id="89" name="Google Shape;89;p16"/>
          <p:cNvPicPr preferRelativeResize="0"/>
          <p:nvPr/>
        </p:nvPicPr>
        <p:blipFill>
          <a:blip r:embed="rId4">
            <a:alphaModFix/>
          </a:blip>
          <a:stretch>
            <a:fillRect/>
          </a:stretch>
        </p:blipFill>
        <p:spPr>
          <a:xfrm>
            <a:off x="-400" y="3125250"/>
            <a:ext cx="4254399" cy="1957349"/>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93"/>
        <p:cNvGrpSpPr/>
        <p:nvPr/>
      </p:nvGrpSpPr>
      <p:grpSpPr>
        <a:xfrm>
          <a:off x="0" y="0"/>
          <a:ext cx="0" cy="0"/>
          <a:chOff x="0" y="0"/>
          <a:chExt cx="0" cy="0"/>
        </a:xfrm>
      </p:grpSpPr>
      <p:sp>
        <p:nvSpPr>
          <p:cNvPr id="94" name="Google Shape;94;p17"/>
          <p:cNvSpPr txBox="1">
            <a:spLocks noGrp="1"/>
          </p:cNvSpPr>
          <p:nvPr>
            <p:ph type="title"/>
          </p:nvPr>
        </p:nvSpPr>
        <p:spPr>
          <a:xfrm>
            <a:off x="25" y="500925"/>
            <a:ext cx="9144000" cy="830100"/>
          </a:xfrm>
          <a:prstGeom prst="rect">
            <a:avLst/>
          </a:prstGeom>
          <a:solidFill>
            <a:schemeClr val="dk1"/>
          </a:solidFill>
        </p:spPr>
        <p:txBody>
          <a:bodyPr spcFirstLastPara="1" wrap="square" lIns="91425" tIns="91425" rIns="91425" bIns="91425" anchor="t" anchorCtr="0">
            <a:normAutofit/>
          </a:bodyPr>
          <a:lstStyle/>
          <a:p>
            <a:pPr marL="0" lvl="0" indent="0" algn="ctr" rtl="0">
              <a:spcBef>
                <a:spcPts val="0"/>
              </a:spcBef>
              <a:spcAft>
                <a:spcPts val="0"/>
              </a:spcAft>
              <a:buNone/>
            </a:pPr>
            <a:r>
              <a:rPr lang="en" b="1">
                <a:latin typeface="Times New Roman"/>
                <a:ea typeface="Times New Roman"/>
                <a:cs typeface="Times New Roman"/>
                <a:sym typeface="Times New Roman"/>
              </a:rPr>
              <a:t>TOWS Analysis</a:t>
            </a:r>
            <a:endParaRPr b="1">
              <a:latin typeface="Times New Roman"/>
              <a:ea typeface="Times New Roman"/>
              <a:cs typeface="Times New Roman"/>
              <a:sym typeface="Times New Roman"/>
            </a:endParaRPr>
          </a:p>
        </p:txBody>
      </p:sp>
      <p:sp>
        <p:nvSpPr>
          <p:cNvPr id="95" name="Google Shape;95;p17"/>
          <p:cNvSpPr txBox="1">
            <a:spLocks noGrp="1"/>
          </p:cNvSpPr>
          <p:nvPr>
            <p:ph type="body" idx="1"/>
          </p:nvPr>
        </p:nvSpPr>
        <p:spPr>
          <a:xfrm>
            <a:off x="4572000" y="1994325"/>
            <a:ext cx="4239000" cy="2605200"/>
          </a:xfrm>
          <a:prstGeom prst="rect">
            <a:avLst/>
          </a:prstGeom>
        </p:spPr>
        <p:txBody>
          <a:bodyPr spcFirstLastPara="1" wrap="square" lIns="91425" tIns="91425" rIns="91425" bIns="91425" anchor="t" anchorCtr="0">
            <a:normAutofit lnSpcReduction="20000"/>
          </a:bodyPr>
          <a:lstStyle/>
          <a:p>
            <a:pPr marL="457200" lvl="0" indent="-304800" algn="just" rtl="0">
              <a:lnSpc>
                <a:spcPct val="150000"/>
              </a:lnSpc>
              <a:spcBef>
                <a:spcPts val="0"/>
              </a:spcBef>
              <a:spcAft>
                <a:spcPts val="0"/>
              </a:spcAft>
              <a:buClr>
                <a:schemeClr val="dk1"/>
              </a:buClr>
              <a:buSzPts val="1200"/>
              <a:buFont typeface="Times New Roman"/>
              <a:buChar char="❏"/>
            </a:pPr>
            <a:r>
              <a:rPr lang="en" sz="1200">
                <a:solidFill>
                  <a:schemeClr val="dk1"/>
                </a:solidFill>
                <a:latin typeface="Times New Roman"/>
                <a:ea typeface="Times New Roman"/>
                <a:cs typeface="Times New Roman"/>
                <a:sym typeface="Times New Roman"/>
              </a:rPr>
              <a:t>Strong technological infrastructure, innovative culture, and large consumer data.</a:t>
            </a:r>
            <a:endParaRPr sz="1200">
              <a:solidFill>
                <a:schemeClr val="dk1"/>
              </a:solidFill>
              <a:latin typeface="Times New Roman"/>
              <a:ea typeface="Times New Roman"/>
              <a:cs typeface="Times New Roman"/>
              <a:sym typeface="Times New Roman"/>
            </a:endParaRPr>
          </a:p>
          <a:p>
            <a:pPr marL="457200" lvl="0" indent="-304800" algn="just" rtl="0">
              <a:lnSpc>
                <a:spcPct val="150000"/>
              </a:lnSpc>
              <a:spcBef>
                <a:spcPts val="1000"/>
              </a:spcBef>
              <a:spcAft>
                <a:spcPts val="0"/>
              </a:spcAft>
              <a:buClr>
                <a:schemeClr val="dk1"/>
              </a:buClr>
              <a:buSzPts val="1200"/>
              <a:buFont typeface="Times New Roman"/>
              <a:buChar char="❏"/>
            </a:pPr>
            <a:r>
              <a:rPr lang="en" sz="1200">
                <a:solidFill>
                  <a:schemeClr val="dk1"/>
                </a:solidFill>
                <a:latin typeface="Times New Roman"/>
                <a:ea typeface="Times New Roman"/>
                <a:cs typeface="Times New Roman"/>
                <a:sym typeface="Times New Roman"/>
              </a:rPr>
              <a:t>Dependence on outside vendors and outdated licensing schemes.</a:t>
            </a:r>
            <a:endParaRPr sz="1200">
              <a:solidFill>
                <a:schemeClr val="dk1"/>
              </a:solidFill>
              <a:latin typeface="Times New Roman"/>
              <a:ea typeface="Times New Roman"/>
              <a:cs typeface="Times New Roman"/>
              <a:sym typeface="Times New Roman"/>
            </a:endParaRPr>
          </a:p>
          <a:p>
            <a:pPr marL="457200" lvl="0" indent="-304800" algn="just" rtl="0">
              <a:lnSpc>
                <a:spcPct val="150000"/>
              </a:lnSpc>
              <a:spcBef>
                <a:spcPts val="1000"/>
              </a:spcBef>
              <a:spcAft>
                <a:spcPts val="0"/>
              </a:spcAft>
              <a:buClr>
                <a:schemeClr val="dk1"/>
              </a:buClr>
              <a:buSzPts val="1200"/>
              <a:buFont typeface="Times New Roman"/>
              <a:buChar char="❏"/>
            </a:pPr>
            <a:r>
              <a:rPr lang="en" sz="1200">
                <a:solidFill>
                  <a:schemeClr val="dk1"/>
                </a:solidFill>
                <a:latin typeface="Times New Roman"/>
                <a:ea typeface="Times New Roman"/>
                <a:cs typeface="Times New Roman"/>
                <a:sym typeface="Times New Roman"/>
              </a:rPr>
              <a:t>New technology and market expansion.</a:t>
            </a:r>
            <a:endParaRPr sz="1200">
              <a:solidFill>
                <a:schemeClr val="dk1"/>
              </a:solidFill>
              <a:latin typeface="Times New Roman"/>
              <a:ea typeface="Times New Roman"/>
              <a:cs typeface="Times New Roman"/>
              <a:sym typeface="Times New Roman"/>
            </a:endParaRPr>
          </a:p>
          <a:p>
            <a:pPr marL="457200" lvl="0" indent="-304800" algn="just" rtl="0">
              <a:lnSpc>
                <a:spcPct val="150000"/>
              </a:lnSpc>
              <a:spcBef>
                <a:spcPts val="1000"/>
              </a:spcBef>
              <a:spcAft>
                <a:spcPts val="0"/>
              </a:spcAft>
              <a:buClr>
                <a:schemeClr val="dk1"/>
              </a:buClr>
              <a:buSzPts val="1200"/>
              <a:buFont typeface="Times New Roman"/>
              <a:buChar char="❏"/>
            </a:pPr>
            <a:r>
              <a:rPr lang="en" sz="1200">
                <a:solidFill>
                  <a:schemeClr val="dk1"/>
                </a:solidFill>
                <a:latin typeface="Times New Roman"/>
                <a:ea typeface="Times New Roman"/>
                <a:cs typeface="Times New Roman"/>
                <a:sym typeface="Times New Roman"/>
              </a:rPr>
              <a:t>Fight for rivalry and regulatory obstacles.</a:t>
            </a:r>
            <a:endParaRPr sz="1200">
              <a:solidFill>
                <a:schemeClr val="dk1"/>
              </a:solidFill>
              <a:latin typeface="Times New Roman"/>
              <a:ea typeface="Times New Roman"/>
              <a:cs typeface="Times New Roman"/>
              <a:sym typeface="Times New Roman"/>
            </a:endParaRPr>
          </a:p>
          <a:p>
            <a:pPr marL="457200" lvl="0" indent="-304800" algn="just" rtl="0">
              <a:lnSpc>
                <a:spcPct val="150000"/>
              </a:lnSpc>
              <a:spcBef>
                <a:spcPts val="1000"/>
              </a:spcBef>
              <a:spcAft>
                <a:spcPts val="1000"/>
              </a:spcAft>
              <a:buClr>
                <a:schemeClr val="dk1"/>
              </a:buClr>
              <a:buSzPts val="1200"/>
              <a:buFont typeface="Times New Roman"/>
              <a:buChar char="❏"/>
            </a:pPr>
            <a:r>
              <a:rPr lang="en" sz="1200">
                <a:solidFill>
                  <a:schemeClr val="dk1"/>
                </a:solidFill>
                <a:latin typeface="Times New Roman"/>
                <a:ea typeface="Times New Roman"/>
                <a:cs typeface="Times New Roman"/>
                <a:sym typeface="Times New Roman"/>
              </a:rPr>
              <a:t>Leverage strengths, minimize threats, and promote long-term growth.</a:t>
            </a:r>
            <a:endParaRPr sz="1200">
              <a:solidFill>
                <a:schemeClr val="dk1"/>
              </a:solidFill>
              <a:latin typeface="Times New Roman"/>
              <a:ea typeface="Times New Roman"/>
              <a:cs typeface="Times New Roman"/>
              <a:sym typeface="Times New Roman"/>
            </a:endParaRPr>
          </a:p>
        </p:txBody>
      </p:sp>
      <p:pic>
        <p:nvPicPr>
          <p:cNvPr id="96" name="Google Shape;96;p17"/>
          <p:cNvPicPr preferRelativeResize="0"/>
          <p:nvPr/>
        </p:nvPicPr>
        <p:blipFill>
          <a:blip r:embed="rId3">
            <a:alphaModFix/>
          </a:blip>
          <a:stretch>
            <a:fillRect/>
          </a:stretch>
        </p:blipFill>
        <p:spPr>
          <a:xfrm>
            <a:off x="43650" y="1331025"/>
            <a:ext cx="4239000" cy="374070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00"/>
        <p:cNvGrpSpPr/>
        <p:nvPr/>
      </p:nvGrpSpPr>
      <p:grpSpPr>
        <a:xfrm>
          <a:off x="0" y="0"/>
          <a:ext cx="0" cy="0"/>
          <a:chOff x="0" y="0"/>
          <a:chExt cx="0" cy="0"/>
        </a:xfrm>
      </p:grpSpPr>
      <p:sp>
        <p:nvSpPr>
          <p:cNvPr id="101" name="Google Shape;101;p18"/>
          <p:cNvSpPr txBox="1">
            <a:spLocks noGrp="1"/>
          </p:cNvSpPr>
          <p:nvPr>
            <p:ph type="title"/>
          </p:nvPr>
        </p:nvSpPr>
        <p:spPr>
          <a:xfrm>
            <a:off x="25" y="500925"/>
            <a:ext cx="9144000" cy="982200"/>
          </a:xfrm>
          <a:prstGeom prst="rect">
            <a:avLst/>
          </a:prstGeom>
          <a:solidFill>
            <a:schemeClr val="dk1"/>
          </a:solidFill>
        </p:spPr>
        <p:txBody>
          <a:bodyPr spcFirstLastPara="1" wrap="square" lIns="91425" tIns="91425" rIns="91425" bIns="91425" anchor="t" anchorCtr="0">
            <a:normAutofit fontScale="90000"/>
          </a:bodyPr>
          <a:lstStyle/>
          <a:p>
            <a:pPr marL="0" lvl="0" indent="0" algn="ctr" rtl="0">
              <a:spcBef>
                <a:spcPts val="0"/>
              </a:spcBef>
              <a:spcAft>
                <a:spcPts val="0"/>
              </a:spcAft>
              <a:buNone/>
            </a:pPr>
            <a:r>
              <a:rPr lang="en" b="1">
                <a:latin typeface="Times New Roman"/>
                <a:ea typeface="Times New Roman"/>
                <a:cs typeface="Times New Roman"/>
                <a:sym typeface="Times New Roman"/>
              </a:rPr>
              <a:t>Similarities and Differences of Knowledge Management of the Organisations</a:t>
            </a:r>
            <a:endParaRPr b="1">
              <a:latin typeface="Times New Roman"/>
              <a:ea typeface="Times New Roman"/>
              <a:cs typeface="Times New Roman"/>
              <a:sym typeface="Times New Roman"/>
            </a:endParaRPr>
          </a:p>
        </p:txBody>
      </p:sp>
      <p:sp>
        <p:nvSpPr>
          <p:cNvPr id="102" name="Google Shape;102;p18"/>
          <p:cNvSpPr txBox="1">
            <a:spLocks noGrp="1"/>
          </p:cNvSpPr>
          <p:nvPr>
            <p:ph type="body" idx="1"/>
          </p:nvPr>
        </p:nvSpPr>
        <p:spPr>
          <a:xfrm>
            <a:off x="4406225" y="1483125"/>
            <a:ext cx="4643400" cy="3545100"/>
          </a:xfrm>
          <a:prstGeom prst="rect">
            <a:avLst/>
          </a:prstGeom>
        </p:spPr>
        <p:txBody>
          <a:bodyPr spcFirstLastPara="1" wrap="square" lIns="91425" tIns="91425" rIns="91425" bIns="91425" anchor="t" anchorCtr="0">
            <a:noAutofit/>
          </a:bodyPr>
          <a:lstStyle/>
          <a:p>
            <a:pPr marL="0" lvl="0" indent="0" algn="just" rtl="0">
              <a:lnSpc>
                <a:spcPct val="140000"/>
              </a:lnSpc>
              <a:spcBef>
                <a:spcPts val="0"/>
              </a:spcBef>
              <a:spcAft>
                <a:spcPts val="0"/>
              </a:spcAft>
              <a:buSzPts val="1018"/>
              <a:buNone/>
            </a:pPr>
            <a:r>
              <a:rPr lang="en" sz="1210" b="1">
                <a:solidFill>
                  <a:schemeClr val="dk1"/>
                </a:solidFill>
                <a:latin typeface="Times New Roman"/>
                <a:ea typeface="Times New Roman"/>
                <a:cs typeface="Times New Roman"/>
                <a:sym typeface="Times New Roman"/>
              </a:rPr>
              <a:t>Similarities</a:t>
            </a:r>
            <a:endParaRPr sz="1210" b="1">
              <a:solidFill>
                <a:schemeClr val="dk1"/>
              </a:solidFill>
              <a:latin typeface="Times New Roman"/>
              <a:ea typeface="Times New Roman"/>
              <a:cs typeface="Times New Roman"/>
              <a:sym typeface="Times New Roman"/>
            </a:endParaRPr>
          </a:p>
          <a:p>
            <a:pPr marL="457200" lvl="0" indent="-305435" algn="just" rtl="0">
              <a:lnSpc>
                <a:spcPct val="140000"/>
              </a:lnSpc>
              <a:spcBef>
                <a:spcPts val="1000"/>
              </a:spcBef>
              <a:spcAft>
                <a:spcPts val="0"/>
              </a:spcAft>
              <a:buClr>
                <a:schemeClr val="dk1"/>
              </a:buClr>
              <a:buSzPts val="1210"/>
              <a:buFont typeface="Times New Roman"/>
              <a:buChar char="❏"/>
            </a:pPr>
            <a:r>
              <a:rPr lang="en" sz="1210">
                <a:solidFill>
                  <a:schemeClr val="dk1"/>
                </a:solidFill>
                <a:latin typeface="Times New Roman"/>
                <a:ea typeface="Times New Roman"/>
                <a:cs typeface="Times New Roman"/>
                <a:sym typeface="Times New Roman"/>
              </a:rPr>
              <a:t>Both prioritize data usage, technology infrastructure, innovation culture, and collaborative tools.</a:t>
            </a:r>
            <a:endParaRPr sz="1210">
              <a:solidFill>
                <a:schemeClr val="dk1"/>
              </a:solidFill>
              <a:latin typeface="Times New Roman"/>
              <a:ea typeface="Times New Roman"/>
              <a:cs typeface="Times New Roman"/>
              <a:sym typeface="Times New Roman"/>
            </a:endParaRPr>
          </a:p>
          <a:p>
            <a:pPr marL="0" lvl="0" indent="0" algn="just" rtl="0">
              <a:lnSpc>
                <a:spcPct val="140000"/>
              </a:lnSpc>
              <a:spcBef>
                <a:spcPts val="1000"/>
              </a:spcBef>
              <a:spcAft>
                <a:spcPts val="0"/>
              </a:spcAft>
              <a:buSzPts val="1018"/>
              <a:buNone/>
            </a:pPr>
            <a:r>
              <a:rPr lang="en" sz="1210" b="1">
                <a:solidFill>
                  <a:schemeClr val="dk1"/>
                </a:solidFill>
                <a:latin typeface="Times New Roman"/>
                <a:ea typeface="Times New Roman"/>
                <a:cs typeface="Times New Roman"/>
                <a:sym typeface="Times New Roman"/>
              </a:rPr>
              <a:t>Differences </a:t>
            </a:r>
            <a:endParaRPr sz="1210" b="1">
              <a:solidFill>
                <a:schemeClr val="dk1"/>
              </a:solidFill>
              <a:latin typeface="Times New Roman"/>
              <a:ea typeface="Times New Roman"/>
              <a:cs typeface="Times New Roman"/>
              <a:sym typeface="Times New Roman"/>
            </a:endParaRPr>
          </a:p>
          <a:p>
            <a:pPr marL="457200" lvl="0" indent="-305435" algn="just" rtl="0">
              <a:lnSpc>
                <a:spcPct val="140000"/>
              </a:lnSpc>
              <a:spcBef>
                <a:spcPts val="1000"/>
              </a:spcBef>
              <a:spcAft>
                <a:spcPts val="0"/>
              </a:spcAft>
              <a:buClr>
                <a:schemeClr val="dk1"/>
              </a:buClr>
              <a:buSzPts val="1210"/>
              <a:buFont typeface="Times New Roman"/>
              <a:buChar char="❏"/>
            </a:pPr>
            <a:r>
              <a:rPr lang="en" sz="1210">
                <a:solidFill>
                  <a:schemeClr val="dk1"/>
                </a:solidFill>
                <a:latin typeface="Times New Roman"/>
                <a:ea typeface="Times New Roman"/>
                <a:cs typeface="Times New Roman"/>
                <a:sym typeface="Times New Roman"/>
              </a:rPr>
              <a:t>Amazon is consumer-oriented, exploiting user data for digital streaming and e-commerce. </a:t>
            </a:r>
            <a:endParaRPr sz="1210">
              <a:solidFill>
                <a:schemeClr val="dk1"/>
              </a:solidFill>
              <a:latin typeface="Times New Roman"/>
              <a:ea typeface="Times New Roman"/>
              <a:cs typeface="Times New Roman"/>
              <a:sym typeface="Times New Roman"/>
            </a:endParaRPr>
          </a:p>
          <a:p>
            <a:pPr marL="457200" lvl="0" indent="-305435" algn="just" rtl="0">
              <a:lnSpc>
                <a:spcPct val="140000"/>
              </a:lnSpc>
              <a:spcBef>
                <a:spcPts val="1000"/>
              </a:spcBef>
              <a:spcAft>
                <a:spcPts val="0"/>
              </a:spcAft>
              <a:buClr>
                <a:schemeClr val="dk1"/>
              </a:buClr>
              <a:buSzPts val="1210"/>
              <a:buFont typeface="Times New Roman"/>
              <a:buChar char="❏"/>
            </a:pPr>
            <a:r>
              <a:rPr lang="en" sz="1210">
                <a:solidFill>
                  <a:schemeClr val="dk1"/>
                </a:solidFill>
                <a:latin typeface="Times New Roman"/>
                <a:ea typeface="Times New Roman"/>
                <a:cs typeface="Times New Roman"/>
                <a:sym typeface="Times New Roman"/>
              </a:rPr>
              <a:t>Microsoft focuses on commercial clients with software and cloud services. </a:t>
            </a:r>
            <a:endParaRPr sz="1210">
              <a:solidFill>
                <a:schemeClr val="dk1"/>
              </a:solidFill>
              <a:latin typeface="Times New Roman"/>
              <a:ea typeface="Times New Roman"/>
              <a:cs typeface="Times New Roman"/>
              <a:sym typeface="Times New Roman"/>
            </a:endParaRPr>
          </a:p>
          <a:p>
            <a:pPr marL="0" lvl="0" indent="0" algn="just" rtl="0">
              <a:lnSpc>
                <a:spcPct val="140000"/>
              </a:lnSpc>
              <a:spcBef>
                <a:spcPts val="1000"/>
              </a:spcBef>
              <a:spcAft>
                <a:spcPts val="1000"/>
              </a:spcAft>
              <a:buNone/>
            </a:pPr>
            <a:r>
              <a:rPr lang="en" sz="1210">
                <a:solidFill>
                  <a:schemeClr val="dk1"/>
                </a:solidFill>
                <a:latin typeface="Times New Roman"/>
                <a:ea typeface="Times New Roman"/>
                <a:cs typeface="Times New Roman"/>
                <a:sym typeface="Times New Roman"/>
              </a:rPr>
              <a:t>Understanding these differences is crucial for optimizing knowledge management strategies and aligning with corporate goals and industry trends.</a:t>
            </a:r>
            <a:endParaRPr sz="1210">
              <a:solidFill>
                <a:schemeClr val="dk1"/>
              </a:solidFill>
              <a:latin typeface="Times New Roman"/>
              <a:ea typeface="Times New Roman"/>
              <a:cs typeface="Times New Roman"/>
              <a:sym typeface="Times New Roman"/>
            </a:endParaRPr>
          </a:p>
        </p:txBody>
      </p:sp>
      <p:pic>
        <p:nvPicPr>
          <p:cNvPr id="103" name="Google Shape;103;p18"/>
          <p:cNvPicPr preferRelativeResize="0"/>
          <p:nvPr/>
        </p:nvPicPr>
        <p:blipFill>
          <a:blip r:embed="rId3">
            <a:alphaModFix/>
          </a:blip>
          <a:stretch>
            <a:fillRect/>
          </a:stretch>
        </p:blipFill>
        <p:spPr>
          <a:xfrm>
            <a:off x="25875" y="1483125"/>
            <a:ext cx="4238999" cy="3545101"/>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Google Shape;108;p19"/>
          <p:cNvSpPr txBox="1">
            <a:spLocks noGrp="1"/>
          </p:cNvSpPr>
          <p:nvPr>
            <p:ph type="title"/>
          </p:nvPr>
        </p:nvSpPr>
        <p:spPr>
          <a:xfrm>
            <a:off x="25" y="500925"/>
            <a:ext cx="9144000" cy="764700"/>
          </a:xfrm>
          <a:prstGeom prst="rect">
            <a:avLst/>
          </a:prstGeom>
          <a:solidFill>
            <a:schemeClr val="dk1"/>
          </a:solidFill>
        </p:spPr>
        <p:txBody>
          <a:bodyPr spcFirstLastPara="1" wrap="square" lIns="91425" tIns="91425" rIns="91425" bIns="91425" anchor="t" anchorCtr="0">
            <a:normAutofit/>
          </a:bodyPr>
          <a:lstStyle/>
          <a:p>
            <a:pPr marL="0" lvl="0" indent="0" algn="ctr" rtl="0">
              <a:spcBef>
                <a:spcPts val="0"/>
              </a:spcBef>
              <a:spcAft>
                <a:spcPts val="0"/>
              </a:spcAft>
              <a:buNone/>
            </a:pPr>
            <a:r>
              <a:rPr lang="en" b="1">
                <a:latin typeface="Times New Roman"/>
                <a:ea typeface="Times New Roman"/>
                <a:cs typeface="Times New Roman"/>
                <a:sym typeface="Times New Roman"/>
              </a:rPr>
              <a:t>Main Issues of Organisation</a:t>
            </a:r>
            <a:endParaRPr b="1">
              <a:latin typeface="Times New Roman"/>
              <a:ea typeface="Times New Roman"/>
              <a:cs typeface="Times New Roman"/>
              <a:sym typeface="Times New Roman"/>
            </a:endParaRPr>
          </a:p>
        </p:txBody>
      </p:sp>
      <p:sp>
        <p:nvSpPr>
          <p:cNvPr id="109" name="Google Shape;109;p19"/>
          <p:cNvSpPr txBox="1">
            <a:spLocks noGrp="1"/>
          </p:cNvSpPr>
          <p:nvPr>
            <p:ph type="body" idx="1"/>
          </p:nvPr>
        </p:nvSpPr>
        <p:spPr>
          <a:xfrm>
            <a:off x="4572000" y="1711600"/>
            <a:ext cx="4239000" cy="3022800"/>
          </a:xfrm>
          <a:prstGeom prst="rect">
            <a:avLst/>
          </a:prstGeom>
        </p:spPr>
        <p:txBody>
          <a:bodyPr spcFirstLastPara="1" wrap="square" lIns="91425" tIns="91425" rIns="91425" bIns="91425" anchor="t" anchorCtr="0">
            <a:normAutofit lnSpcReduction="20000"/>
          </a:bodyPr>
          <a:lstStyle/>
          <a:p>
            <a:pPr marL="457200" lvl="0" indent="-304800" algn="just" rtl="0">
              <a:lnSpc>
                <a:spcPct val="150000"/>
              </a:lnSpc>
              <a:spcBef>
                <a:spcPts val="0"/>
              </a:spcBef>
              <a:spcAft>
                <a:spcPts val="0"/>
              </a:spcAft>
              <a:buClr>
                <a:schemeClr val="dk1"/>
              </a:buClr>
              <a:buSzPts val="1200"/>
              <a:buFont typeface="Times New Roman"/>
              <a:buChar char="❏"/>
            </a:pPr>
            <a:r>
              <a:rPr lang="en" sz="1200">
                <a:solidFill>
                  <a:schemeClr val="dk1"/>
                </a:solidFill>
                <a:latin typeface="Times New Roman"/>
                <a:ea typeface="Times New Roman"/>
                <a:cs typeface="Times New Roman"/>
                <a:sym typeface="Times New Roman"/>
              </a:rPr>
              <a:t>Information fragmentation, user engagement, content quality, security, privacy, and interoperability issues. </a:t>
            </a:r>
            <a:endParaRPr sz="1200">
              <a:solidFill>
                <a:schemeClr val="dk1"/>
              </a:solidFill>
              <a:latin typeface="Times New Roman"/>
              <a:ea typeface="Times New Roman"/>
              <a:cs typeface="Times New Roman"/>
              <a:sym typeface="Times New Roman"/>
            </a:endParaRPr>
          </a:p>
          <a:p>
            <a:pPr marL="457200" lvl="0" indent="-304800" algn="just" rtl="0">
              <a:lnSpc>
                <a:spcPct val="150000"/>
              </a:lnSpc>
              <a:spcBef>
                <a:spcPts val="1000"/>
              </a:spcBef>
              <a:spcAft>
                <a:spcPts val="0"/>
              </a:spcAft>
              <a:buClr>
                <a:schemeClr val="dk1"/>
              </a:buClr>
              <a:buSzPts val="1200"/>
              <a:buFont typeface="Times New Roman"/>
              <a:buChar char="❏"/>
            </a:pPr>
            <a:r>
              <a:rPr lang="en" sz="1200">
                <a:solidFill>
                  <a:schemeClr val="dk1"/>
                </a:solidFill>
                <a:latin typeface="Times New Roman"/>
                <a:ea typeface="Times New Roman"/>
                <a:cs typeface="Times New Roman"/>
                <a:sym typeface="Times New Roman"/>
              </a:rPr>
              <a:t>Dispersed knowledge management hinder decision-making and cross-functional cooperation. </a:t>
            </a:r>
            <a:endParaRPr sz="1200">
              <a:solidFill>
                <a:schemeClr val="dk1"/>
              </a:solidFill>
              <a:latin typeface="Times New Roman"/>
              <a:ea typeface="Times New Roman"/>
              <a:cs typeface="Times New Roman"/>
              <a:sym typeface="Times New Roman"/>
            </a:endParaRPr>
          </a:p>
          <a:p>
            <a:pPr marL="457200" lvl="0" indent="-304800" algn="just" rtl="0">
              <a:lnSpc>
                <a:spcPct val="150000"/>
              </a:lnSpc>
              <a:spcBef>
                <a:spcPts val="1000"/>
              </a:spcBef>
              <a:spcAft>
                <a:spcPts val="0"/>
              </a:spcAft>
              <a:buClr>
                <a:schemeClr val="dk1"/>
              </a:buClr>
              <a:buSzPts val="1200"/>
              <a:buFont typeface="Times New Roman"/>
              <a:buChar char="❏"/>
            </a:pPr>
            <a:r>
              <a:rPr lang="en" sz="1200">
                <a:solidFill>
                  <a:schemeClr val="dk1"/>
                </a:solidFill>
                <a:latin typeface="Times New Roman"/>
                <a:ea typeface="Times New Roman"/>
                <a:cs typeface="Times New Roman"/>
                <a:sym typeface="Times New Roman"/>
              </a:rPr>
              <a:t>Quality and applicability of knowledge material crucial for innovation and organizational goals. </a:t>
            </a:r>
            <a:endParaRPr sz="1200">
              <a:solidFill>
                <a:schemeClr val="dk1"/>
              </a:solidFill>
              <a:latin typeface="Times New Roman"/>
              <a:ea typeface="Times New Roman"/>
              <a:cs typeface="Times New Roman"/>
              <a:sym typeface="Times New Roman"/>
            </a:endParaRPr>
          </a:p>
          <a:p>
            <a:pPr marL="457200" lvl="0" indent="-304800" algn="just" rtl="0">
              <a:lnSpc>
                <a:spcPct val="150000"/>
              </a:lnSpc>
              <a:spcBef>
                <a:spcPts val="1000"/>
              </a:spcBef>
              <a:spcAft>
                <a:spcPts val="0"/>
              </a:spcAft>
              <a:buClr>
                <a:schemeClr val="dk1"/>
              </a:buClr>
              <a:buSzPts val="1200"/>
              <a:buFont typeface="Times New Roman"/>
              <a:buChar char="❏"/>
            </a:pPr>
            <a:r>
              <a:rPr lang="en" sz="1200">
                <a:solidFill>
                  <a:schemeClr val="dk1"/>
                </a:solidFill>
                <a:latin typeface="Times New Roman"/>
                <a:ea typeface="Times New Roman"/>
                <a:cs typeface="Times New Roman"/>
                <a:sym typeface="Times New Roman"/>
              </a:rPr>
              <a:t>User adoption and involvement essential. • Strong security measures and privacy legislation compliance required. </a:t>
            </a:r>
            <a:endParaRPr sz="1200">
              <a:solidFill>
                <a:schemeClr val="dk1"/>
              </a:solidFill>
              <a:latin typeface="Times New Roman"/>
              <a:ea typeface="Times New Roman"/>
              <a:cs typeface="Times New Roman"/>
              <a:sym typeface="Times New Roman"/>
            </a:endParaRPr>
          </a:p>
          <a:p>
            <a:pPr marL="457200" lvl="0" indent="-304800" algn="just" rtl="0">
              <a:lnSpc>
                <a:spcPct val="150000"/>
              </a:lnSpc>
              <a:spcBef>
                <a:spcPts val="1000"/>
              </a:spcBef>
              <a:spcAft>
                <a:spcPts val="1000"/>
              </a:spcAft>
              <a:buClr>
                <a:schemeClr val="dk1"/>
              </a:buClr>
              <a:buSzPts val="1200"/>
              <a:buFont typeface="Times New Roman"/>
              <a:buChar char="❏"/>
            </a:pPr>
            <a:r>
              <a:rPr lang="en" sz="1200">
                <a:solidFill>
                  <a:schemeClr val="dk1"/>
                </a:solidFill>
                <a:latin typeface="Times New Roman"/>
                <a:ea typeface="Times New Roman"/>
                <a:cs typeface="Times New Roman"/>
                <a:sym typeface="Times New Roman"/>
              </a:rPr>
              <a:t>Integration and interoperability necessary for data sharing and collaboration.</a:t>
            </a:r>
            <a:endParaRPr sz="1200">
              <a:solidFill>
                <a:schemeClr val="dk1"/>
              </a:solidFill>
              <a:latin typeface="Times New Roman"/>
              <a:ea typeface="Times New Roman"/>
              <a:cs typeface="Times New Roman"/>
              <a:sym typeface="Times New Roman"/>
            </a:endParaRPr>
          </a:p>
        </p:txBody>
      </p:sp>
      <p:pic>
        <p:nvPicPr>
          <p:cNvPr id="110" name="Google Shape;110;p19"/>
          <p:cNvPicPr preferRelativeResize="0"/>
          <p:nvPr/>
        </p:nvPicPr>
        <p:blipFill>
          <a:blip r:embed="rId3">
            <a:alphaModFix/>
          </a:blip>
          <a:stretch>
            <a:fillRect/>
          </a:stretch>
        </p:blipFill>
        <p:spPr>
          <a:xfrm>
            <a:off x="76225" y="1265625"/>
            <a:ext cx="4166974" cy="374085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14"/>
        <p:cNvGrpSpPr/>
        <p:nvPr/>
      </p:nvGrpSpPr>
      <p:grpSpPr>
        <a:xfrm>
          <a:off x="0" y="0"/>
          <a:ext cx="0" cy="0"/>
          <a:chOff x="0" y="0"/>
          <a:chExt cx="0" cy="0"/>
        </a:xfrm>
      </p:grpSpPr>
      <p:sp>
        <p:nvSpPr>
          <p:cNvPr id="115" name="Google Shape;115;p20"/>
          <p:cNvSpPr txBox="1">
            <a:spLocks noGrp="1"/>
          </p:cNvSpPr>
          <p:nvPr>
            <p:ph type="title"/>
          </p:nvPr>
        </p:nvSpPr>
        <p:spPr>
          <a:xfrm>
            <a:off x="25" y="500925"/>
            <a:ext cx="9144000" cy="764700"/>
          </a:xfrm>
          <a:prstGeom prst="rect">
            <a:avLst/>
          </a:prstGeom>
          <a:solidFill>
            <a:schemeClr val="dk1"/>
          </a:solidFill>
        </p:spPr>
        <p:txBody>
          <a:bodyPr spcFirstLastPara="1" wrap="square" lIns="91425" tIns="91425" rIns="91425" bIns="91425" anchor="t" anchorCtr="0">
            <a:normAutofit/>
          </a:bodyPr>
          <a:lstStyle/>
          <a:p>
            <a:pPr marL="0" lvl="0" indent="0" algn="ctr" rtl="0">
              <a:spcBef>
                <a:spcPts val="0"/>
              </a:spcBef>
              <a:spcAft>
                <a:spcPts val="0"/>
              </a:spcAft>
              <a:buNone/>
            </a:pPr>
            <a:r>
              <a:rPr lang="en" b="1">
                <a:latin typeface="Times New Roman"/>
                <a:ea typeface="Times New Roman"/>
                <a:cs typeface="Times New Roman"/>
                <a:sym typeface="Times New Roman"/>
              </a:rPr>
              <a:t>Recommendation</a:t>
            </a:r>
            <a:endParaRPr b="1">
              <a:latin typeface="Times New Roman"/>
              <a:ea typeface="Times New Roman"/>
              <a:cs typeface="Times New Roman"/>
              <a:sym typeface="Times New Roman"/>
            </a:endParaRPr>
          </a:p>
        </p:txBody>
      </p:sp>
      <p:sp>
        <p:nvSpPr>
          <p:cNvPr id="116" name="Google Shape;116;p20"/>
          <p:cNvSpPr txBox="1">
            <a:spLocks noGrp="1"/>
          </p:cNvSpPr>
          <p:nvPr>
            <p:ph type="body" idx="1"/>
          </p:nvPr>
        </p:nvSpPr>
        <p:spPr>
          <a:xfrm>
            <a:off x="4572000" y="1711600"/>
            <a:ext cx="4239000" cy="3022800"/>
          </a:xfrm>
          <a:prstGeom prst="rect">
            <a:avLst/>
          </a:prstGeom>
        </p:spPr>
        <p:txBody>
          <a:bodyPr spcFirstLastPara="1" wrap="square" lIns="91425" tIns="91425" rIns="91425" bIns="91425" anchor="t" anchorCtr="0">
            <a:normAutofit/>
          </a:bodyPr>
          <a:lstStyle/>
          <a:p>
            <a:pPr marL="457200" lvl="0" indent="-304800" algn="just" rtl="0">
              <a:lnSpc>
                <a:spcPct val="150000"/>
              </a:lnSpc>
              <a:spcBef>
                <a:spcPts val="0"/>
              </a:spcBef>
              <a:spcAft>
                <a:spcPts val="0"/>
              </a:spcAft>
              <a:buClr>
                <a:schemeClr val="dk1"/>
              </a:buClr>
              <a:buSzPts val="1200"/>
              <a:buFont typeface="Times New Roman"/>
              <a:buChar char="❏"/>
            </a:pPr>
            <a:r>
              <a:rPr lang="en" sz="1200">
                <a:solidFill>
                  <a:schemeClr val="dk1"/>
                </a:solidFill>
                <a:latin typeface="Times New Roman"/>
                <a:ea typeface="Times New Roman"/>
                <a:cs typeface="Times New Roman"/>
                <a:sym typeface="Times New Roman"/>
              </a:rPr>
              <a:t>Implementing Knowledge Management Platforms </a:t>
            </a:r>
            <a:endParaRPr sz="1200">
              <a:solidFill>
                <a:schemeClr val="dk1"/>
              </a:solidFill>
              <a:latin typeface="Times New Roman"/>
              <a:ea typeface="Times New Roman"/>
              <a:cs typeface="Times New Roman"/>
              <a:sym typeface="Times New Roman"/>
            </a:endParaRPr>
          </a:p>
          <a:p>
            <a:pPr marL="457200" lvl="0" indent="-304800" algn="just" rtl="0">
              <a:lnSpc>
                <a:spcPct val="150000"/>
              </a:lnSpc>
              <a:spcBef>
                <a:spcPts val="1000"/>
              </a:spcBef>
              <a:spcAft>
                <a:spcPts val="0"/>
              </a:spcAft>
              <a:buClr>
                <a:schemeClr val="dk1"/>
              </a:buClr>
              <a:buSzPts val="1200"/>
              <a:buFont typeface="Times New Roman"/>
              <a:buChar char="❏"/>
            </a:pPr>
            <a:r>
              <a:rPr lang="en" sz="1200">
                <a:solidFill>
                  <a:schemeClr val="dk1"/>
                </a:solidFill>
                <a:latin typeface="Times New Roman"/>
                <a:ea typeface="Times New Roman"/>
                <a:cs typeface="Times New Roman"/>
                <a:sym typeface="Times New Roman"/>
              </a:rPr>
              <a:t>Adoption of  integrated platforms.</a:t>
            </a:r>
            <a:endParaRPr sz="1200">
              <a:solidFill>
                <a:schemeClr val="dk1"/>
              </a:solidFill>
              <a:latin typeface="Times New Roman"/>
              <a:ea typeface="Times New Roman"/>
              <a:cs typeface="Times New Roman"/>
              <a:sym typeface="Times New Roman"/>
            </a:endParaRPr>
          </a:p>
          <a:p>
            <a:pPr marL="457200" lvl="0" indent="-304800" algn="just" rtl="0">
              <a:lnSpc>
                <a:spcPct val="150000"/>
              </a:lnSpc>
              <a:spcBef>
                <a:spcPts val="1000"/>
              </a:spcBef>
              <a:spcAft>
                <a:spcPts val="0"/>
              </a:spcAft>
              <a:buClr>
                <a:schemeClr val="dk1"/>
              </a:buClr>
              <a:buSzPts val="1200"/>
              <a:buFont typeface="Times New Roman"/>
              <a:buChar char="❏"/>
            </a:pPr>
            <a:r>
              <a:rPr lang="en" sz="1200">
                <a:solidFill>
                  <a:schemeClr val="dk1"/>
                </a:solidFill>
                <a:latin typeface="Times New Roman"/>
                <a:ea typeface="Times New Roman"/>
                <a:cs typeface="Times New Roman"/>
                <a:sym typeface="Times New Roman"/>
              </a:rPr>
              <a:t>Investment in data governance and content curation. </a:t>
            </a:r>
            <a:endParaRPr sz="1200">
              <a:solidFill>
                <a:schemeClr val="dk1"/>
              </a:solidFill>
              <a:latin typeface="Times New Roman"/>
              <a:ea typeface="Times New Roman"/>
              <a:cs typeface="Times New Roman"/>
              <a:sym typeface="Times New Roman"/>
            </a:endParaRPr>
          </a:p>
          <a:p>
            <a:pPr marL="457200" lvl="0" indent="-304800" algn="just" rtl="0">
              <a:lnSpc>
                <a:spcPct val="150000"/>
              </a:lnSpc>
              <a:spcBef>
                <a:spcPts val="1000"/>
              </a:spcBef>
              <a:spcAft>
                <a:spcPts val="0"/>
              </a:spcAft>
              <a:buClr>
                <a:schemeClr val="dk1"/>
              </a:buClr>
              <a:buSzPts val="1200"/>
              <a:buFont typeface="Times New Roman"/>
              <a:buChar char="❏"/>
            </a:pPr>
            <a:r>
              <a:rPr lang="en" sz="1200">
                <a:solidFill>
                  <a:schemeClr val="dk1"/>
                </a:solidFill>
                <a:latin typeface="Times New Roman"/>
                <a:ea typeface="Times New Roman"/>
                <a:cs typeface="Times New Roman"/>
                <a:sym typeface="Times New Roman"/>
              </a:rPr>
              <a:t>Fostering knowledge-sharing culture. </a:t>
            </a:r>
            <a:endParaRPr sz="1200">
              <a:solidFill>
                <a:schemeClr val="dk1"/>
              </a:solidFill>
              <a:latin typeface="Times New Roman"/>
              <a:ea typeface="Times New Roman"/>
              <a:cs typeface="Times New Roman"/>
              <a:sym typeface="Times New Roman"/>
            </a:endParaRPr>
          </a:p>
          <a:p>
            <a:pPr marL="457200" lvl="0" indent="-304800" algn="just" rtl="0">
              <a:lnSpc>
                <a:spcPct val="150000"/>
              </a:lnSpc>
              <a:spcBef>
                <a:spcPts val="1000"/>
              </a:spcBef>
              <a:spcAft>
                <a:spcPts val="0"/>
              </a:spcAft>
              <a:buClr>
                <a:schemeClr val="dk1"/>
              </a:buClr>
              <a:buSzPts val="1200"/>
              <a:buFont typeface="Times New Roman"/>
              <a:buChar char="❏"/>
            </a:pPr>
            <a:r>
              <a:rPr lang="en" sz="1200">
                <a:solidFill>
                  <a:schemeClr val="dk1"/>
                </a:solidFill>
                <a:latin typeface="Times New Roman"/>
                <a:ea typeface="Times New Roman"/>
                <a:cs typeface="Times New Roman"/>
                <a:sym typeface="Times New Roman"/>
              </a:rPr>
              <a:t>Strengthening security protocols for confidential data.</a:t>
            </a:r>
            <a:endParaRPr sz="1200">
              <a:solidFill>
                <a:schemeClr val="dk1"/>
              </a:solidFill>
              <a:latin typeface="Times New Roman"/>
              <a:ea typeface="Times New Roman"/>
              <a:cs typeface="Times New Roman"/>
              <a:sym typeface="Times New Roman"/>
            </a:endParaRPr>
          </a:p>
          <a:p>
            <a:pPr marL="457200" lvl="0" indent="-304800" algn="just" rtl="0">
              <a:lnSpc>
                <a:spcPct val="150000"/>
              </a:lnSpc>
              <a:spcBef>
                <a:spcPts val="1000"/>
              </a:spcBef>
              <a:spcAft>
                <a:spcPts val="1000"/>
              </a:spcAft>
              <a:buClr>
                <a:schemeClr val="dk1"/>
              </a:buClr>
              <a:buSzPts val="1200"/>
              <a:buFont typeface="Times New Roman"/>
              <a:buChar char="❏"/>
            </a:pPr>
            <a:r>
              <a:rPr lang="en" sz="1200">
                <a:solidFill>
                  <a:schemeClr val="dk1"/>
                </a:solidFill>
                <a:latin typeface="Times New Roman"/>
                <a:ea typeface="Times New Roman"/>
                <a:cs typeface="Times New Roman"/>
                <a:sym typeface="Times New Roman"/>
              </a:rPr>
              <a:t>Prioritising interoperability standards for smooth data exchange.</a:t>
            </a:r>
            <a:endParaRPr sz="1200">
              <a:solidFill>
                <a:schemeClr val="dk1"/>
              </a:solidFill>
              <a:latin typeface="Times New Roman"/>
              <a:ea typeface="Times New Roman"/>
              <a:cs typeface="Times New Roman"/>
              <a:sym typeface="Times New Roman"/>
            </a:endParaRPr>
          </a:p>
        </p:txBody>
      </p:sp>
      <p:pic>
        <p:nvPicPr>
          <p:cNvPr id="117" name="Google Shape;117;p20"/>
          <p:cNvPicPr preferRelativeResize="0"/>
          <p:nvPr/>
        </p:nvPicPr>
        <p:blipFill>
          <a:blip r:embed="rId3">
            <a:alphaModFix/>
          </a:blip>
          <a:stretch>
            <a:fillRect/>
          </a:stretch>
        </p:blipFill>
        <p:spPr>
          <a:xfrm>
            <a:off x="76200" y="1265625"/>
            <a:ext cx="4155950" cy="3729975"/>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sp>
        <p:nvSpPr>
          <p:cNvPr id="122" name="Google Shape;122;p21"/>
          <p:cNvSpPr txBox="1">
            <a:spLocks noGrp="1"/>
          </p:cNvSpPr>
          <p:nvPr>
            <p:ph type="title"/>
          </p:nvPr>
        </p:nvSpPr>
        <p:spPr>
          <a:xfrm>
            <a:off x="25" y="500925"/>
            <a:ext cx="9144000" cy="764700"/>
          </a:xfrm>
          <a:prstGeom prst="rect">
            <a:avLst/>
          </a:prstGeom>
          <a:solidFill>
            <a:schemeClr val="dk1"/>
          </a:solidFill>
        </p:spPr>
        <p:txBody>
          <a:bodyPr spcFirstLastPara="1" wrap="square" lIns="91425" tIns="91425" rIns="91425" bIns="91425" anchor="t" anchorCtr="0">
            <a:normAutofit/>
          </a:bodyPr>
          <a:lstStyle/>
          <a:p>
            <a:pPr marL="0" lvl="0" indent="0" algn="ctr" rtl="0">
              <a:spcBef>
                <a:spcPts val="0"/>
              </a:spcBef>
              <a:spcAft>
                <a:spcPts val="0"/>
              </a:spcAft>
              <a:buNone/>
            </a:pPr>
            <a:r>
              <a:rPr lang="en" b="1">
                <a:latin typeface="Times New Roman"/>
                <a:ea typeface="Times New Roman"/>
                <a:cs typeface="Times New Roman"/>
                <a:sym typeface="Times New Roman"/>
              </a:rPr>
              <a:t>Conclusion</a:t>
            </a:r>
            <a:endParaRPr b="1">
              <a:latin typeface="Times New Roman"/>
              <a:ea typeface="Times New Roman"/>
              <a:cs typeface="Times New Roman"/>
              <a:sym typeface="Times New Roman"/>
            </a:endParaRPr>
          </a:p>
        </p:txBody>
      </p:sp>
      <p:sp>
        <p:nvSpPr>
          <p:cNvPr id="123" name="Google Shape;123;p21"/>
          <p:cNvSpPr txBox="1">
            <a:spLocks noGrp="1"/>
          </p:cNvSpPr>
          <p:nvPr>
            <p:ph type="body" idx="1"/>
          </p:nvPr>
        </p:nvSpPr>
        <p:spPr>
          <a:xfrm>
            <a:off x="4572000" y="1711600"/>
            <a:ext cx="4239000" cy="3022800"/>
          </a:xfrm>
          <a:prstGeom prst="rect">
            <a:avLst/>
          </a:prstGeom>
        </p:spPr>
        <p:txBody>
          <a:bodyPr spcFirstLastPara="1" wrap="square" lIns="91425" tIns="91425" rIns="91425" bIns="91425" anchor="t" anchorCtr="0">
            <a:normAutofit/>
          </a:bodyPr>
          <a:lstStyle/>
          <a:p>
            <a:pPr marL="457200" lvl="0" indent="-304800" algn="just" rtl="0">
              <a:lnSpc>
                <a:spcPct val="150000"/>
              </a:lnSpc>
              <a:spcBef>
                <a:spcPts val="0"/>
              </a:spcBef>
              <a:spcAft>
                <a:spcPts val="0"/>
              </a:spcAft>
              <a:buClr>
                <a:schemeClr val="dk1"/>
              </a:buClr>
              <a:buSzPts val="1200"/>
              <a:buFont typeface="Times New Roman"/>
              <a:buChar char="❏"/>
            </a:pPr>
            <a:r>
              <a:rPr lang="en" sz="1200">
                <a:solidFill>
                  <a:schemeClr val="dk1"/>
                </a:solidFill>
                <a:latin typeface="Times New Roman"/>
                <a:ea typeface="Times New Roman"/>
                <a:cs typeface="Times New Roman"/>
                <a:sym typeface="Times New Roman"/>
              </a:rPr>
              <a:t>Optimize technology infrastructure and data utilization. </a:t>
            </a:r>
            <a:endParaRPr sz="1200">
              <a:solidFill>
                <a:schemeClr val="dk1"/>
              </a:solidFill>
              <a:latin typeface="Times New Roman"/>
              <a:ea typeface="Times New Roman"/>
              <a:cs typeface="Times New Roman"/>
              <a:sym typeface="Times New Roman"/>
            </a:endParaRPr>
          </a:p>
          <a:p>
            <a:pPr marL="457200" lvl="0" indent="-304800" algn="just" rtl="0">
              <a:lnSpc>
                <a:spcPct val="150000"/>
              </a:lnSpc>
              <a:spcBef>
                <a:spcPts val="1000"/>
              </a:spcBef>
              <a:spcAft>
                <a:spcPts val="0"/>
              </a:spcAft>
              <a:buClr>
                <a:schemeClr val="dk1"/>
              </a:buClr>
              <a:buSzPts val="1200"/>
              <a:buFont typeface="Times New Roman"/>
              <a:buChar char="❏"/>
            </a:pPr>
            <a:r>
              <a:rPr lang="en" sz="1200">
                <a:solidFill>
                  <a:schemeClr val="dk1"/>
                </a:solidFill>
                <a:latin typeface="Times New Roman"/>
                <a:ea typeface="Times New Roman"/>
                <a:cs typeface="Times New Roman"/>
                <a:sym typeface="Times New Roman"/>
              </a:rPr>
              <a:t>Address user engagement and information fragmentation. </a:t>
            </a:r>
            <a:endParaRPr sz="1200">
              <a:solidFill>
                <a:schemeClr val="dk1"/>
              </a:solidFill>
              <a:latin typeface="Times New Roman"/>
              <a:ea typeface="Times New Roman"/>
              <a:cs typeface="Times New Roman"/>
              <a:sym typeface="Times New Roman"/>
            </a:endParaRPr>
          </a:p>
          <a:p>
            <a:pPr marL="457200" lvl="0" indent="-304800" algn="just" rtl="0">
              <a:lnSpc>
                <a:spcPct val="150000"/>
              </a:lnSpc>
              <a:spcBef>
                <a:spcPts val="1000"/>
              </a:spcBef>
              <a:spcAft>
                <a:spcPts val="0"/>
              </a:spcAft>
              <a:buClr>
                <a:schemeClr val="dk1"/>
              </a:buClr>
              <a:buSzPts val="1200"/>
              <a:buFont typeface="Times New Roman"/>
              <a:buChar char="❏"/>
            </a:pPr>
            <a:r>
              <a:rPr lang="en" sz="1200">
                <a:solidFill>
                  <a:schemeClr val="dk1"/>
                </a:solidFill>
                <a:latin typeface="Times New Roman"/>
                <a:ea typeface="Times New Roman"/>
                <a:cs typeface="Times New Roman"/>
                <a:sym typeface="Times New Roman"/>
              </a:rPr>
              <a:t>Improve operational efficiency and cooperation.</a:t>
            </a:r>
            <a:endParaRPr sz="1200">
              <a:solidFill>
                <a:schemeClr val="dk1"/>
              </a:solidFill>
              <a:latin typeface="Times New Roman"/>
              <a:ea typeface="Times New Roman"/>
              <a:cs typeface="Times New Roman"/>
              <a:sym typeface="Times New Roman"/>
            </a:endParaRPr>
          </a:p>
          <a:p>
            <a:pPr marL="457200" lvl="0" indent="-304800" algn="just" rtl="0">
              <a:lnSpc>
                <a:spcPct val="150000"/>
              </a:lnSpc>
              <a:spcBef>
                <a:spcPts val="1000"/>
              </a:spcBef>
              <a:spcAft>
                <a:spcPts val="0"/>
              </a:spcAft>
              <a:buClr>
                <a:schemeClr val="dk1"/>
              </a:buClr>
              <a:buSzPts val="1200"/>
              <a:buFont typeface="Times New Roman"/>
              <a:buChar char="❏"/>
            </a:pPr>
            <a:r>
              <a:rPr lang="en" sz="1200">
                <a:solidFill>
                  <a:schemeClr val="dk1"/>
                </a:solidFill>
                <a:latin typeface="Times New Roman"/>
                <a:ea typeface="Times New Roman"/>
                <a:cs typeface="Times New Roman"/>
                <a:sym typeface="Times New Roman"/>
              </a:rPr>
              <a:t>Maintain leading positions in digital world.</a:t>
            </a:r>
            <a:endParaRPr sz="1200">
              <a:solidFill>
                <a:schemeClr val="dk1"/>
              </a:solidFill>
              <a:latin typeface="Times New Roman"/>
              <a:ea typeface="Times New Roman"/>
              <a:cs typeface="Times New Roman"/>
              <a:sym typeface="Times New Roman"/>
            </a:endParaRPr>
          </a:p>
          <a:p>
            <a:pPr marL="457200" lvl="0" indent="-304800" algn="just" rtl="0">
              <a:lnSpc>
                <a:spcPct val="150000"/>
              </a:lnSpc>
              <a:spcBef>
                <a:spcPts val="1000"/>
              </a:spcBef>
              <a:spcAft>
                <a:spcPts val="1000"/>
              </a:spcAft>
              <a:buClr>
                <a:schemeClr val="dk1"/>
              </a:buClr>
              <a:buSzPts val="1200"/>
              <a:buFont typeface="Times New Roman"/>
              <a:buChar char="❏"/>
            </a:pPr>
            <a:r>
              <a:rPr lang="en" sz="1200">
                <a:solidFill>
                  <a:schemeClr val="dk1"/>
                </a:solidFill>
                <a:latin typeface="Times New Roman"/>
                <a:ea typeface="Times New Roman"/>
                <a:cs typeface="Times New Roman"/>
                <a:sym typeface="Times New Roman"/>
              </a:rPr>
              <a:t>Implement advised methods and update approaches regularly.</a:t>
            </a:r>
            <a:endParaRPr sz="1200">
              <a:solidFill>
                <a:schemeClr val="dk1"/>
              </a:solidFill>
              <a:latin typeface="Times New Roman"/>
              <a:ea typeface="Times New Roman"/>
              <a:cs typeface="Times New Roman"/>
              <a:sym typeface="Times New Roman"/>
            </a:endParaRPr>
          </a:p>
        </p:txBody>
      </p:sp>
      <p:pic>
        <p:nvPicPr>
          <p:cNvPr id="124" name="Google Shape;124;p21"/>
          <p:cNvPicPr preferRelativeResize="0"/>
          <p:nvPr/>
        </p:nvPicPr>
        <p:blipFill>
          <a:blip r:embed="rId3">
            <a:alphaModFix/>
          </a:blip>
          <a:stretch>
            <a:fillRect/>
          </a:stretch>
        </p:blipFill>
        <p:spPr>
          <a:xfrm>
            <a:off x="100050" y="1265625"/>
            <a:ext cx="4143075" cy="376260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28"/>
        <p:cNvGrpSpPr/>
        <p:nvPr/>
      </p:nvGrpSpPr>
      <p:grpSpPr>
        <a:xfrm>
          <a:off x="0" y="0"/>
          <a:ext cx="0" cy="0"/>
          <a:chOff x="0" y="0"/>
          <a:chExt cx="0" cy="0"/>
        </a:xfrm>
      </p:grpSpPr>
      <p:sp>
        <p:nvSpPr>
          <p:cNvPr id="129" name="Google Shape;129;p22"/>
          <p:cNvSpPr txBox="1">
            <a:spLocks noGrp="1"/>
          </p:cNvSpPr>
          <p:nvPr>
            <p:ph type="title"/>
          </p:nvPr>
        </p:nvSpPr>
        <p:spPr>
          <a:xfrm>
            <a:off x="311725" y="1776850"/>
            <a:ext cx="3706500" cy="12330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r>
              <a:rPr lang="en" b="1">
                <a:latin typeface="Times New Roman"/>
                <a:ea typeface="Times New Roman"/>
                <a:cs typeface="Times New Roman"/>
                <a:sym typeface="Times New Roman"/>
              </a:rPr>
              <a:t>References </a:t>
            </a:r>
            <a:endParaRPr b="1">
              <a:latin typeface="Times New Roman"/>
              <a:ea typeface="Times New Roman"/>
              <a:cs typeface="Times New Roman"/>
              <a:sym typeface="Times New Roman"/>
            </a:endParaRPr>
          </a:p>
        </p:txBody>
      </p:sp>
      <p:sp>
        <p:nvSpPr>
          <p:cNvPr id="130" name="Google Shape;130;p22"/>
          <p:cNvSpPr txBox="1">
            <a:spLocks noGrp="1"/>
          </p:cNvSpPr>
          <p:nvPr>
            <p:ph type="body" idx="1"/>
          </p:nvPr>
        </p:nvSpPr>
        <p:spPr>
          <a:xfrm>
            <a:off x="4417100" y="102225"/>
            <a:ext cx="4589100" cy="5041200"/>
          </a:xfrm>
          <a:prstGeom prst="rect">
            <a:avLst/>
          </a:prstGeom>
        </p:spPr>
        <p:txBody>
          <a:bodyPr spcFirstLastPara="1" wrap="square" lIns="91425" tIns="91425" rIns="91425" bIns="91425" anchor="t" anchorCtr="0">
            <a:noAutofit/>
          </a:bodyPr>
          <a:lstStyle/>
          <a:p>
            <a:pPr marL="457200" lvl="0" indent="-305117" algn="just" rtl="0">
              <a:lnSpc>
                <a:spcPct val="105000"/>
              </a:lnSpc>
              <a:spcBef>
                <a:spcPts val="0"/>
              </a:spcBef>
              <a:spcAft>
                <a:spcPts val="0"/>
              </a:spcAft>
              <a:buClr>
                <a:schemeClr val="dk1"/>
              </a:buClr>
              <a:buSzPts val="1205"/>
              <a:buFont typeface="Times New Roman"/>
              <a:buChar char="❏"/>
            </a:pPr>
            <a:r>
              <a:rPr lang="en" sz="1205">
                <a:solidFill>
                  <a:schemeClr val="dk1"/>
                </a:solidFill>
                <a:latin typeface="Times New Roman"/>
                <a:ea typeface="Times New Roman"/>
                <a:cs typeface="Times New Roman"/>
                <a:sym typeface="Times New Roman"/>
              </a:rPr>
              <a:t>Amazon, 2024. Who We Are [Online] Available at: https://www.aboutamazon.com/about-us [Accessed on: 15 February 2024]</a:t>
            </a:r>
            <a:endParaRPr sz="1205">
              <a:solidFill>
                <a:schemeClr val="dk1"/>
              </a:solidFill>
              <a:latin typeface="Times New Roman"/>
              <a:ea typeface="Times New Roman"/>
              <a:cs typeface="Times New Roman"/>
              <a:sym typeface="Times New Roman"/>
            </a:endParaRPr>
          </a:p>
          <a:p>
            <a:pPr marL="457200" lvl="0" indent="-305117" algn="just" rtl="0">
              <a:lnSpc>
                <a:spcPct val="105000"/>
              </a:lnSpc>
              <a:spcBef>
                <a:spcPts val="0"/>
              </a:spcBef>
              <a:spcAft>
                <a:spcPts val="0"/>
              </a:spcAft>
              <a:buClr>
                <a:schemeClr val="dk1"/>
              </a:buClr>
              <a:buSzPts val="1205"/>
              <a:buFont typeface="Times New Roman"/>
              <a:buChar char="❏"/>
            </a:pPr>
            <a:r>
              <a:rPr lang="en" sz="1205">
                <a:solidFill>
                  <a:schemeClr val="dk1"/>
                </a:solidFill>
                <a:latin typeface="Times New Roman"/>
                <a:ea typeface="Times New Roman"/>
                <a:cs typeface="Times New Roman"/>
                <a:sym typeface="Times New Roman"/>
              </a:rPr>
              <a:t>Jurevicius, O., 2023. SWOT analysis of Amazon 2023 [online] Available at: https://strategicmanagementinsight.com/swot-analyses/amazon-swot-analysis/ [Accessed on: 15 Feb 2024]</a:t>
            </a:r>
            <a:endParaRPr sz="1205">
              <a:solidFill>
                <a:schemeClr val="dk1"/>
              </a:solidFill>
              <a:latin typeface="Times New Roman"/>
              <a:ea typeface="Times New Roman"/>
              <a:cs typeface="Times New Roman"/>
              <a:sym typeface="Times New Roman"/>
            </a:endParaRPr>
          </a:p>
          <a:p>
            <a:pPr marL="457200" lvl="0" indent="-305117" algn="just" rtl="0">
              <a:lnSpc>
                <a:spcPct val="105000"/>
              </a:lnSpc>
              <a:spcBef>
                <a:spcPts val="0"/>
              </a:spcBef>
              <a:spcAft>
                <a:spcPts val="0"/>
              </a:spcAft>
              <a:buClr>
                <a:schemeClr val="dk1"/>
              </a:buClr>
              <a:buSzPts val="1205"/>
              <a:buFont typeface="Times New Roman"/>
              <a:buChar char="❏"/>
            </a:pPr>
            <a:r>
              <a:rPr lang="en" sz="1205">
                <a:solidFill>
                  <a:schemeClr val="dk1"/>
                </a:solidFill>
                <a:latin typeface="Times New Roman"/>
                <a:ea typeface="Times New Roman"/>
                <a:cs typeface="Times New Roman"/>
                <a:sym typeface="Times New Roman"/>
              </a:rPr>
              <a:t>Microsoft 2024. Our Company [online] Available at: https://www.microsoft.com/en-us/about/company [Accessed at: 15 February 2024]</a:t>
            </a:r>
            <a:endParaRPr sz="1205">
              <a:solidFill>
                <a:schemeClr val="dk1"/>
              </a:solidFill>
              <a:latin typeface="Times New Roman"/>
              <a:ea typeface="Times New Roman"/>
              <a:cs typeface="Times New Roman"/>
              <a:sym typeface="Times New Roman"/>
            </a:endParaRPr>
          </a:p>
          <a:p>
            <a:pPr marL="457200" lvl="0" indent="-305117" algn="just" rtl="0">
              <a:lnSpc>
                <a:spcPct val="105000"/>
              </a:lnSpc>
              <a:spcBef>
                <a:spcPts val="0"/>
              </a:spcBef>
              <a:spcAft>
                <a:spcPts val="0"/>
              </a:spcAft>
              <a:buClr>
                <a:schemeClr val="dk1"/>
              </a:buClr>
              <a:buSzPts val="1205"/>
              <a:buFont typeface="Times New Roman"/>
              <a:buChar char="❏"/>
            </a:pPr>
            <a:r>
              <a:rPr lang="en" sz="1205">
                <a:solidFill>
                  <a:schemeClr val="dk1"/>
                </a:solidFill>
                <a:latin typeface="Times New Roman"/>
                <a:ea typeface="Times New Roman"/>
                <a:cs typeface="Times New Roman"/>
                <a:sym typeface="Times New Roman"/>
              </a:rPr>
              <a:t>Microsoft, 2024, We believe in what people make possible [online] Available at: https://strategicmanagementinsight.com/swot-analyses/amazon-swot-analysis/ [Accessed on: 15 Feb 2024]</a:t>
            </a:r>
            <a:endParaRPr sz="1205">
              <a:solidFill>
                <a:schemeClr val="dk1"/>
              </a:solidFill>
              <a:latin typeface="Times New Roman"/>
              <a:ea typeface="Times New Roman"/>
              <a:cs typeface="Times New Roman"/>
              <a:sym typeface="Times New Roman"/>
            </a:endParaRPr>
          </a:p>
          <a:p>
            <a:pPr marL="457200" lvl="0" indent="-305117" algn="just" rtl="0">
              <a:lnSpc>
                <a:spcPct val="105000"/>
              </a:lnSpc>
              <a:spcBef>
                <a:spcPts val="0"/>
              </a:spcBef>
              <a:spcAft>
                <a:spcPts val="0"/>
              </a:spcAft>
              <a:buClr>
                <a:schemeClr val="dk1"/>
              </a:buClr>
              <a:buSzPts val="1205"/>
              <a:buFont typeface="Times New Roman"/>
              <a:buChar char="❏"/>
            </a:pPr>
            <a:r>
              <a:rPr lang="en" sz="1205">
                <a:solidFill>
                  <a:schemeClr val="dk1"/>
                </a:solidFill>
                <a:latin typeface="Times New Roman"/>
                <a:ea typeface="Times New Roman"/>
                <a:cs typeface="Times New Roman"/>
                <a:sym typeface="Times New Roman"/>
              </a:rPr>
              <a:t>Spyropoulos, A.Z., Bratsas, C., Makris, G.C., Garoufallou, E. and Tsiantos, V., 2023. Interoperability-Enhanced Knowledge Management in Law Enforcement: An Integrated Data-Driven Forensic Ontological Approach to Crime Scene Analysis. Information, 14(11), p.607.</a:t>
            </a:r>
            <a:endParaRPr sz="1205">
              <a:solidFill>
                <a:schemeClr val="dk1"/>
              </a:solidFill>
              <a:latin typeface="Times New Roman"/>
              <a:ea typeface="Times New Roman"/>
              <a:cs typeface="Times New Roman"/>
              <a:sym typeface="Times New Roman"/>
            </a:endParaRPr>
          </a:p>
          <a:p>
            <a:pPr marL="457200" lvl="0" indent="-305117" algn="just" rtl="0">
              <a:lnSpc>
                <a:spcPct val="105000"/>
              </a:lnSpc>
              <a:spcBef>
                <a:spcPts val="0"/>
              </a:spcBef>
              <a:spcAft>
                <a:spcPts val="0"/>
              </a:spcAft>
              <a:buClr>
                <a:schemeClr val="dk1"/>
              </a:buClr>
              <a:buSzPts val="1205"/>
              <a:buFont typeface="Times New Roman"/>
              <a:buChar char="❏"/>
            </a:pPr>
            <a:r>
              <a:rPr lang="en" sz="1205">
                <a:solidFill>
                  <a:schemeClr val="dk1"/>
                </a:solidFill>
                <a:latin typeface="Times New Roman"/>
                <a:ea typeface="Times New Roman"/>
                <a:cs typeface="Times New Roman"/>
                <a:sym typeface="Times New Roman"/>
              </a:rPr>
              <a:t>Williamson, B., 2023. Governing through infrastructural control: artificial intelligence and cloud computing in the data-intensive state. Digital Society, p.521.</a:t>
            </a:r>
            <a:endParaRPr sz="1205">
              <a:solidFill>
                <a:schemeClr val="dk1"/>
              </a:solidFill>
              <a:latin typeface="Times New Roman"/>
              <a:ea typeface="Times New Roman"/>
              <a:cs typeface="Times New Roman"/>
              <a:sym typeface="Times New Roman"/>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134"/>
        <p:cNvGrpSpPr/>
        <p:nvPr/>
      </p:nvGrpSpPr>
      <p:grpSpPr>
        <a:xfrm>
          <a:off x="0" y="0"/>
          <a:ext cx="0" cy="0"/>
          <a:chOff x="0" y="0"/>
          <a:chExt cx="0" cy="0"/>
        </a:xfrm>
      </p:grpSpPr>
      <p:pic>
        <p:nvPicPr>
          <p:cNvPr id="135" name="Google Shape;135;p23"/>
          <p:cNvPicPr preferRelativeResize="0"/>
          <p:nvPr/>
        </p:nvPicPr>
        <p:blipFill>
          <a:blip r:embed="rId3">
            <a:alphaModFix/>
          </a:blip>
          <a:stretch>
            <a:fillRect/>
          </a:stretch>
        </p:blipFill>
        <p:spPr>
          <a:xfrm>
            <a:off x="1492325" y="993900"/>
            <a:ext cx="6415400" cy="3588500"/>
          </a:xfrm>
          <a:prstGeom prst="rect">
            <a:avLst/>
          </a:prstGeom>
          <a:noFill/>
          <a:ln>
            <a:noFill/>
          </a:ln>
        </p:spPr>
      </p:pic>
    </p:spTree>
  </p:cSld>
  <p:clrMapOvr>
    <a:masterClrMapping/>
  </p:clrMapOvr>
</p:sld>
</file>

<file path=ppt/theme/theme1.xml><?xml version="1.0" encoding="utf-8"?>
<a:theme xmlns:a="http://schemas.openxmlformats.org/drawingml/2006/main" name="Paradigm">
  <a:themeElements>
    <a:clrScheme name="Paradigm">
      <a:dk1>
        <a:srgbClr val="31394D"/>
      </a:dk1>
      <a:lt1>
        <a:srgbClr val="FFFFFF"/>
      </a:lt1>
      <a:dk2>
        <a:srgbClr val="666666"/>
      </a:dk2>
      <a:lt2>
        <a:srgbClr val="626B73"/>
      </a:lt2>
      <a:accent1>
        <a:srgbClr val="002F4A"/>
      </a:accent1>
      <a:accent2>
        <a:srgbClr val="D9C4B1"/>
      </a:accent2>
      <a:accent3>
        <a:srgbClr val="EDE3DA"/>
      </a:accent3>
      <a:accent4>
        <a:srgbClr val="B85741"/>
      </a:accent4>
      <a:accent5>
        <a:srgbClr val="009384"/>
      </a:accent5>
      <a:accent6>
        <a:srgbClr val="D0F6FF"/>
      </a:accent6>
      <a:hlink>
        <a:srgbClr val="009384"/>
      </a:hlink>
      <a:folHlink>
        <a:srgbClr val="009384"/>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1403</Words>
  <Application>Microsoft Office PowerPoint</Application>
  <PresentationFormat>On-screen Show (16:9)</PresentationFormat>
  <Paragraphs>71</Paragraphs>
  <Slides>11</Slides>
  <Notes>11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Roboto</vt:lpstr>
      <vt:lpstr>Times New Roman</vt:lpstr>
      <vt:lpstr>Merriweather</vt:lpstr>
      <vt:lpstr>Paradigm</vt:lpstr>
      <vt:lpstr>Knowledge and Information Management Skills For the Workplace BMW5106</vt:lpstr>
      <vt:lpstr>Table of Contents </vt:lpstr>
      <vt:lpstr>Introduction </vt:lpstr>
      <vt:lpstr>Overview of Organisations</vt:lpstr>
      <vt:lpstr>TOWS Analysis</vt:lpstr>
      <vt:lpstr>Similarities and Differences of Knowledge Management of the Organisations</vt:lpstr>
      <vt:lpstr>Main Issues of Organisation</vt:lpstr>
      <vt:lpstr>Recommendation</vt:lpstr>
      <vt:lpstr>Conclusion</vt:lpstr>
      <vt:lpstr>References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Knowledge and Information Management Skills For the Workplace BMW5106</dc:title>
  <cp:lastModifiedBy>Ionut Aliu</cp:lastModifiedBy>
  <cp:revision>1</cp:revision>
  <dcterms:modified xsi:type="dcterms:W3CDTF">2024-02-25T18:36:45Z</dcterms:modified>
</cp:coreProperties>
</file>