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8" r:id="rId3"/>
    <p:sldId id="257"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57ECE-D39A-4E2D-A153-111D602A2D46}" v="67" dt="2023-10-05T21:35:22.069"/>
    <p1510:client id="{313BB1CE-39DC-4E5D-A7D1-448C2735514E}" v="63" dt="2023-10-05T22:06:30.528"/>
    <p1510:client id="{47C9441F-55CD-28C1-B626-471F8EC781F1}" v="86" dt="2023-10-20T11:37:02.732"/>
    <p1510:client id="{66382CA7-0B84-4B16-A32F-A5EF8C8A8267}" v="10" dt="2023-10-05T21:49:21.286"/>
    <p1510:client id="{9380EEF0-F647-2CD4-FFAB-F6B06CD41F99}" v="58" dt="2023-10-16T12:44:23.860"/>
    <p1510:client id="{B519C02E-8260-3771-78D0-1981EF7C4880}" v="95" dt="2023-10-25T11:44:44.026"/>
    <p1510:client id="{B7FADF15-AF9B-4397-8ABF-28D93D038539}" v="7" dt="2023-10-05T21:54:19.910"/>
    <p1510:client id="{C1C20514-1F04-445A-91E2-260DCE7E4ED6}" v="2" dt="2023-10-05T21:53:24.740"/>
    <p1510:client id="{DBD0149A-C673-4C60-9038-0678E2A31A61}" v="6" dt="2023-10-05T21:18:03.223"/>
    <p1510:client id="{F1E17BC6-35D6-484E-9722-3480D734AE2B}" v="66" dt="2023-10-05T21:15:35.684"/>
    <p1510:client id="{F22B19F8-FDD5-4681-8E80-94270E7CBF60}" v="15" dt="2023-10-05T21:52:39.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819145-0BF1-445E-BC52-41127BA5084C}"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7F8BBE6A-8337-4264-9E09-299E9F33D2E7}">
      <dgm:prSet/>
      <dgm:spPr/>
      <dgm:t>
        <a:bodyPr/>
        <a:lstStyle/>
        <a:p>
          <a:pPr rtl="0"/>
          <a:r>
            <a:rPr lang="en-GB" dirty="0"/>
            <a:t>Imparting in various lingos is a stand-out limit that shows supportive in a situation with different social orders.</a:t>
          </a:r>
          <a:r>
            <a:rPr lang="en-GB" dirty="0">
              <a:latin typeface="Gill Sans Nova"/>
            </a:rPr>
            <a:t> </a:t>
          </a:r>
          <a:endParaRPr lang="en-US" dirty="0"/>
        </a:p>
      </dgm:t>
    </dgm:pt>
    <dgm:pt modelId="{4B9B07AD-16D8-4F39-B4B0-3A604B293370}" type="parTrans" cxnId="{3BDFD4D8-2A8D-4111-9769-3263A89C88F8}">
      <dgm:prSet/>
      <dgm:spPr/>
      <dgm:t>
        <a:bodyPr/>
        <a:lstStyle/>
        <a:p>
          <a:endParaRPr lang="en-US"/>
        </a:p>
      </dgm:t>
    </dgm:pt>
    <dgm:pt modelId="{B9635A7C-DE4D-4C05-A615-198DE1A00781}" type="sibTrans" cxnId="{3BDFD4D8-2A8D-4111-9769-3263A89C88F8}">
      <dgm:prSet/>
      <dgm:spPr/>
      <dgm:t>
        <a:bodyPr/>
        <a:lstStyle/>
        <a:p>
          <a:endParaRPr lang="en-US"/>
        </a:p>
      </dgm:t>
    </dgm:pt>
    <dgm:pt modelId="{72D7DE82-B9E6-48B4-9193-752B04BFE354}">
      <dgm:prSet/>
      <dgm:spPr/>
      <dgm:t>
        <a:bodyPr/>
        <a:lstStyle/>
        <a:p>
          <a:pPr rtl="0"/>
          <a:r>
            <a:rPr lang="en-GB" dirty="0">
              <a:latin typeface="Gill Sans Nova"/>
            </a:rPr>
            <a:t>Diversity Hotel </a:t>
          </a:r>
          <a:r>
            <a:rPr lang="en-GB" dirty="0"/>
            <a:t>and Spa in London, which draws visitors from the entire way across Europe, is proof of this combination.</a:t>
          </a:r>
          <a:r>
            <a:rPr lang="en-GB" dirty="0">
              <a:latin typeface="Gill Sans Nova"/>
            </a:rPr>
            <a:t> </a:t>
          </a:r>
          <a:endParaRPr lang="en-US" dirty="0"/>
        </a:p>
      </dgm:t>
    </dgm:pt>
    <dgm:pt modelId="{07EBFF3C-C450-4116-9F32-934F2359E1D8}" type="parTrans" cxnId="{266B6652-30AD-4269-9747-7346B54B4169}">
      <dgm:prSet/>
      <dgm:spPr/>
      <dgm:t>
        <a:bodyPr/>
        <a:lstStyle/>
        <a:p>
          <a:endParaRPr lang="en-US"/>
        </a:p>
      </dgm:t>
    </dgm:pt>
    <dgm:pt modelId="{F2E736B2-56CA-4492-9DCC-3FC32AC9AB03}" type="sibTrans" cxnId="{266B6652-30AD-4269-9747-7346B54B4169}">
      <dgm:prSet/>
      <dgm:spPr/>
      <dgm:t>
        <a:bodyPr/>
        <a:lstStyle/>
        <a:p>
          <a:endParaRPr lang="en-US"/>
        </a:p>
      </dgm:t>
    </dgm:pt>
    <dgm:pt modelId="{C0E4A711-DF70-4E3F-AAFE-74332071C872}">
      <dgm:prSet/>
      <dgm:spPr/>
      <dgm:t>
        <a:bodyPr/>
        <a:lstStyle/>
        <a:p>
          <a:pPr rtl="0"/>
          <a:r>
            <a:rPr lang="en-GB" dirty="0"/>
            <a:t>We have seen eventually how having a bilingual gathering can on a basic level augmentation buyer faithfulness. It is not simply useful.</a:t>
          </a:r>
          <a:r>
            <a:rPr lang="en-GB" dirty="0">
              <a:latin typeface="Gill Sans Nova"/>
            </a:rPr>
            <a:t> </a:t>
          </a:r>
          <a:endParaRPr lang="en-US" dirty="0"/>
        </a:p>
      </dgm:t>
    </dgm:pt>
    <dgm:pt modelId="{0DBE59C3-E1CE-4F72-97F0-AC7B93628D29}" type="parTrans" cxnId="{76F4E1A0-E8BE-4F05-81E6-80246A424DEA}">
      <dgm:prSet/>
      <dgm:spPr/>
      <dgm:t>
        <a:bodyPr/>
        <a:lstStyle/>
        <a:p>
          <a:endParaRPr lang="en-US"/>
        </a:p>
      </dgm:t>
    </dgm:pt>
    <dgm:pt modelId="{2AEDC08A-36D6-4E0A-9100-01D80AB602FA}" type="sibTrans" cxnId="{76F4E1A0-E8BE-4F05-81E6-80246A424DEA}">
      <dgm:prSet/>
      <dgm:spPr/>
      <dgm:t>
        <a:bodyPr/>
        <a:lstStyle/>
        <a:p>
          <a:endParaRPr lang="en-US"/>
        </a:p>
      </dgm:t>
    </dgm:pt>
    <dgm:pt modelId="{1145CD5A-688C-45EE-AD30-32327A2FE9D8}">
      <dgm:prSet/>
      <dgm:spPr/>
      <dgm:t>
        <a:bodyPr/>
        <a:lstStyle/>
        <a:p>
          <a:pPr rtl="0"/>
          <a:r>
            <a:rPr lang="en-GB" dirty="0"/>
            <a:t>We can give a more </a:t>
          </a:r>
          <a:r>
            <a:rPr lang="en-GB" dirty="0">
              <a:latin typeface="Gill Sans Nova"/>
            </a:rPr>
            <a:t>individualised</a:t>
          </a:r>
          <a:r>
            <a:rPr lang="en-GB" dirty="0"/>
            <a:t> and obliging experience thanks to it, guaranteeing that every visitor, paying little regard to language or country of starting, feels good while visiting (</a:t>
          </a:r>
          <a:r>
            <a:rPr lang="en-GB" dirty="0">
              <a:latin typeface="Gill Sans Nova"/>
            </a:rPr>
            <a:t>Deresky, 2017).</a:t>
          </a:r>
          <a:endParaRPr lang="en-US" dirty="0"/>
        </a:p>
      </dgm:t>
    </dgm:pt>
    <dgm:pt modelId="{DC1132BC-E130-4BF6-8DA2-B9DA6794D8C8}" type="parTrans" cxnId="{887F0C6A-BB49-4050-9D14-02639FD910F5}">
      <dgm:prSet/>
      <dgm:spPr/>
      <dgm:t>
        <a:bodyPr/>
        <a:lstStyle/>
        <a:p>
          <a:endParaRPr lang="en-US"/>
        </a:p>
      </dgm:t>
    </dgm:pt>
    <dgm:pt modelId="{42620E01-D200-42FE-BBDA-92C290365073}" type="sibTrans" cxnId="{887F0C6A-BB49-4050-9D14-02639FD910F5}">
      <dgm:prSet/>
      <dgm:spPr/>
      <dgm:t>
        <a:bodyPr/>
        <a:lstStyle/>
        <a:p>
          <a:endParaRPr lang="en-US"/>
        </a:p>
      </dgm:t>
    </dgm:pt>
    <dgm:pt modelId="{76A9876D-E6EA-4BF6-8AF6-E4EDFB0E3E9F}" type="pres">
      <dgm:prSet presAssocID="{86819145-0BF1-445E-BC52-41127BA5084C}" presName="vert0" presStyleCnt="0">
        <dgm:presLayoutVars>
          <dgm:dir/>
          <dgm:animOne val="branch"/>
          <dgm:animLvl val="lvl"/>
        </dgm:presLayoutVars>
      </dgm:prSet>
      <dgm:spPr/>
    </dgm:pt>
    <dgm:pt modelId="{7FC9C59A-23AB-45C4-8161-6AD19068BBDF}" type="pres">
      <dgm:prSet presAssocID="{7F8BBE6A-8337-4264-9E09-299E9F33D2E7}" presName="thickLine" presStyleLbl="alignNode1" presStyleIdx="0" presStyleCnt="4"/>
      <dgm:spPr/>
    </dgm:pt>
    <dgm:pt modelId="{F044112F-00D6-456F-9EEF-7A1BD7543672}" type="pres">
      <dgm:prSet presAssocID="{7F8BBE6A-8337-4264-9E09-299E9F33D2E7}" presName="horz1" presStyleCnt="0"/>
      <dgm:spPr/>
    </dgm:pt>
    <dgm:pt modelId="{E9F3C8B6-C8F0-4B86-ABB1-6A8694804832}" type="pres">
      <dgm:prSet presAssocID="{7F8BBE6A-8337-4264-9E09-299E9F33D2E7}" presName="tx1" presStyleLbl="revTx" presStyleIdx="0" presStyleCnt="4"/>
      <dgm:spPr/>
    </dgm:pt>
    <dgm:pt modelId="{63E0ED0D-6853-4DB8-B4A5-C3D4CA388BAA}" type="pres">
      <dgm:prSet presAssocID="{7F8BBE6A-8337-4264-9E09-299E9F33D2E7}" presName="vert1" presStyleCnt="0"/>
      <dgm:spPr/>
    </dgm:pt>
    <dgm:pt modelId="{72BC2DFF-A39C-4832-B88C-B8AFC5B7D5D7}" type="pres">
      <dgm:prSet presAssocID="{72D7DE82-B9E6-48B4-9193-752B04BFE354}" presName="thickLine" presStyleLbl="alignNode1" presStyleIdx="1" presStyleCnt="4"/>
      <dgm:spPr/>
    </dgm:pt>
    <dgm:pt modelId="{171CA41F-31E4-45B3-B384-B2DB09606E36}" type="pres">
      <dgm:prSet presAssocID="{72D7DE82-B9E6-48B4-9193-752B04BFE354}" presName="horz1" presStyleCnt="0"/>
      <dgm:spPr/>
    </dgm:pt>
    <dgm:pt modelId="{D1EF5FD7-1CEE-43D9-9EB5-9CC58A1BC9AC}" type="pres">
      <dgm:prSet presAssocID="{72D7DE82-B9E6-48B4-9193-752B04BFE354}" presName="tx1" presStyleLbl="revTx" presStyleIdx="1" presStyleCnt="4"/>
      <dgm:spPr/>
    </dgm:pt>
    <dgm:pt modelId="{5D31EA36-AF0E-48CD-A03C-763F19B3EE24}" type="pres">
      <dgm:prSet presAssocID="{72D7DE82-B9E6-48B4-9193-752B04BFE354}" presName="vert1" presStyleCnt="0"/>
      <dgm:spPr/>
    </dgm:pt>
    <dgm:pt modelId="{493075B5-969E-47BA-995E-A7AE59620B1B}" type="pres">
      <dgm:prSet presAssocID="{C0E4A711-DF70-4E3F-AAFE-74332071C872}" presName="thickLine" presStyleLbl="alignNode1" presStyleIdx="2" presStyleCnt="4"/>
      <dgm:spPr/>
    </dgm:pt>
    <dgm:pt modelId="{8D23568B-BAF0-4B5F-B90B-ABB0902C4DE1}" type="pres">
      <dgm:prSet presAssocID="{C0E4A711-DF70-4E3F-AAFE-74332071C872}" presName="horz1" presStyleCnt="0"/>
      <dgm:spPr/>
    </dgm:pt>
    <dgm:pt modelId="{FA7E4A84-5224-46CD-A2D4-D46C5341C32A}" type="pres">
      <dgm:prSet presAssocID="{C0E4A711-DF70-4E3F-AAFE-74332071C872}" presName="tx1" presStyleLbl="revTx" presStyleIdx="2" presStyleCnt="4"/>
      <dgm:spPr/>
    </dgm:pt>
    <dgm:pt modelId="{5AD00B46-AD91-42B3-BEFE-B440736A08D3}" type="pres">
      <dgm:prSet presAssocID="{C0E4A711-DF70-4E3F-AAFE-74332071C872}" presName="vert1" presStyleCnt="0"/>
      <dgm:spPr/>
    </dgm:pt>
    <dgm:pt modelId="{06606667-0991-4098-9D73-EB4CD9B29119}" type="pres">
      <dgm:prSet presAssocID="{1145CD5A-688C-45EE-AD30-32327A2FE9D8}" presName="thickLine" presStyleLbl="alignNode1" presStyleIdx="3" presStyleCnt="4"/>
      <dgm:spPr/>
    </dgm:pt>
    <dgm:pt modelId="{D4F1D602-4C8E-4097-89C8-03500821F1FE}" type="pres">
      <dgm:prSet presAssocID="{1145CD5A-688C-45EE-AD30-32327A2FE9D8}" presName="horz1" presStyleCnt="0"/>
      <dgm:spPr/>
    </dgm:pt>
    <dgm:pt modelId="{96BC725E-95F0-4C2E-B0F2-157858A4AC2B}" type="pres">
      <dgm:prSet presAssocID="{1145CD5A-688C-45EE-AD30-32327A2FE9D8}" presName="tx1" presStyleLbl="revTx" presStyleIdx="3" presStyleCnt="4"/>
      <dgm:spPr/>
    </dgm:pt>
    <dgm:pt modelId="{6C4ECB85-A47B-46EF-BAE0-C145C6B31902}" type="pres">
      <dgm:prSet presAssocID="{1145CD5A-688C-45EE-AD30-32327A2FE9D8}" presName="vert1" presStyleCnt="0"/>
      <dgm:spPr/>
    </dgm:pt>
  </dgm:ptLst>
  <dgm:cxnLst>
    <dgm:cxn modelId="{887F0C6A-BB49-4050-9D14-02639FD910F5}" srcId="{86819145-0BF1-445E-BC52-41127BA5084C}" destId="{1145CD5A-688C-45EE-AD30-32327A2FE9D8}" srcOrd="3" destOrd="0" parTransId="{DC1132BC-E130-4BF6-8DA2-B9DA6794D8C8}" sibTransId="{42620E01-D200-42FE-BBDA-92C290365073}"/>
    <dgm:cxn modelId="{233E216D-ADB6-4A4B-84B9-015A3549C141}" type="presOf" srcId="{1145CD5A-688C-45EE-AD30-32327A2FE9D8}" destId="{96BC725E-95F0-4C2E-B0F2-157858A4AC2B}" srcOrd="0" destOrd="0" presId="urn:microsoft.com/office/officeart/2008/layout/LinedList"/>
    <dgm:cxn modelId="{266B6652-30AD-4269-9747-7346B54B4169}" srcId="{86819145-0BF1-445E-BC52-41127BA5084C}" destId="{72D7DE82-B9E6-48B4-9193-752B04BFE354}" srcOrd="1" destOrd="0" parTransId="{07EBFF3C-C450-4116-9F32-934F2359E1D8}" sibTransId="{F2E736B2-56CA-4492-9DCC-3FC32AC9AB03}"/>
    <dgm:cxn modelId="{FC8D7757-910B-41BB-807E-F4F4CBC253B9}" type="presOf" srcId="{7F8BBE6A-8337-4264-9E09-299E9F33D2E7}" destId="{E9F3C8B6-C8F0-4B86-ABB1-6A8694804832}" srcOrd="0" destOrd="0" presId="urn:microsoft.com/office/officeart/2008/layout/LinedList"/>
    <dgm:cxn modelId="{76F4E1A0-E8BE-4F05-81E6-80246A424DEA}" srcId="{86819145-0BF1-445E-BC52-41127BA5084C}" destId="{C0E4A711-DF70-4E3F-AAFE-74332071C872}" srcOrd="2" destOrd="0" parTransId="{0DBE59C3-E1CE-4F72-97F0-AC7B93628D29}" sibTransId="{2AEDC08A-36D6-4E0A-9100-01D80AB602FA}"/>
    <dgm:cxn modelId="{5978B1AF-2ACC-4868-AB43-F92114A60807}" type="presOf" srcId="{72D7DE82-B9E6-48B4-9193-752B04BFE354}" destId="{D1EF5FD7-1CEE-43D9-9EB5-9CC58A1BC9AC}" srcOrd="0" destOrd="0" presId="urn:microsoft.com/office/officeart/2008/layout/LinedList"/>
    <dgm:cxn modelId="{3BDFD4D8-2A8D-4111-9769-3263A89C88F8}" srcId="{86819145-0BF1-445E-BC52-41127BA5084C}" destId="{7F8BBE6A-8337-4264-9E09-299E9F33D2E7}" srcOrd="0" destOrd="0" parTransId="{4B9B07AD-16D8-4F39-B4B0-3A604B293370}" sibTransId="{B9635A7C-DE4D-4C05-A615-198DE1A00781}"/>
    <dgm:cxn modelId="{AF99E2F6-B6BB-4E5E-B5D3-CE2CD23CD1D4}" type="presOf" srcId="{C0E4A711-DF70-4E3F-AAFE-74332071C872}" destId="{FA7E4A84-5224-46CD-A2D4-D46C5341C32A}" srcOrd="0" destOrd="0" presId="urn:microsoft.com/office/officeart/2008/layout/LinedList"/>
    <dgm:cxn modelId="{2B40C0FE-1E56-4091-AAF6-1C199DC4AC7E}" type="presOf" srcId="{86819145-0BF1-445E-BC52-41127BA5084C}" destId="{76A9876D-E6EA-4BF6-8AF6-E4EDFB0E3E9F}" srcOrd="0" destOrd="0" presId="urn:microsoft.com/office/officeart/2008/layout/LinedList"/>
    <dgm:cxn modelId="{29D6F1D9-5601-4FA0-A647-EEE7ADC81D2D}" type="presParOf" srcId="{76A9876D-E6EA-4BF6-8AF6-E4EDFB0E3E9F}" destId="{7FC9C59A-23AB-45C4-8161-6AD19068BBDF}" srcOrd="0" destOrd="0" presId="urn:microsoft.com/office/officeart/2008/layout/LinedList"/>
    <dgm:cxn modelId="{5F2FB5D9-857E-42AD-B09D-65D1BBF02FAF}" type="presParOf" srcId="{76A9876D-E6EA-4BF6-8AF6-E4EDFB0E3E9F}" destId="{F044112F-00D6-456F-9EEF-7A1BD7543672}" srcOrd="1" destOrd="0" presId="urn:microsoft.com/office/officeart/2008/layout/LinedList"/>
    <dgm:cxn modelId="{03CB1567-9CC4-44E8-98C5-702CF583EA7A}" type="presParOf" srcId="{F044112F-00D6-456F-9EEF-7A1BD7543672}" destId="{E9F3C8B6-C8F0-4B86-ABB1-6A8694804832}" srcOrd="0" destOrd="0" presId="urn:microsoft.com/office/officeart/2008/layout/LinedList"/>
    <dgm:cxn modelId="{AD815A2E-3A60-4280-A275-2EA5FEC36210}" type="presParOf" srcId="{F044112F-00D6-456F-9EEF-7A1BD7543672}" destId="{63E0ED0D-6853-4DB8-B4A5-C3D4CA388BAA}" srcOrd="1" destOrd="0" presId="urn:microsoft.com/office/officeart/2008/layout/LinedList"/>
    <dgm:cxn modelId="{8E72EBE7-F51B-4FD5-90E1-7A6FD26A4B63}" type="presParOf" srcId="{76A9876D-E6EA-4BF6-8AF6-E4EDFB0E3E9F}" destId="{72BC2DFF-A39C-4832-B88C-B8AFC5B7D5D7}" srcOrd="2" destOrd="0" presId="urn:microsoft.com/office/officeart/2008/layout/LinedList"/>
    <dgm:cxn modelId="{86E0AA5E-BB3F-4C15-8064-782E4D9EA168}" type="presParOf" srcId="{76A9876D-E6EA-4BF6-8AF6-E4EDFB0E3E9F}" destId="{171CA41F-31E4-45B3-B384-B2DB09606E36}" srcOrd="3" destOrd="0" presId="urn:microsoft.com/office/officeart/2008/layout/LinedList"/>
    <dgm:cxn modelId="{1C3DF46C-3675-47FD-9606-A255186B7879}" type="presParOf" srcId="{171CA41F-31E4-45B3-B384-B2DB09606E36}" destId="{D1EF5FD7-1CEE-43D9-9EB5-9CC58A1BC9AC}" srcOrd="0" destOrd="0" presId="urn:microsoft.com/office/officeart/2008/layout/LinedList"/>
    <dgm:cxn modelId="{07CEA03F-CFAE-4271-ACEF-6515B50E8F3A}" type="presParOf" srcId="{171CA41F-31E4-45B3-B384-B2DB09606E36}" destId="{5D31EA36-AF0E-48CD-A03C-763F19B3EE24}" srcOrd="1" destOrd="0" presId="urn:microsoft.com/office/officeart/2008/layout/LinedList"/>
    <dgm:cxn modelId="{353B5E49-4912-4BC9-BFE9-93701CB5DDEF}" type="presParOf" srcId="{76A9876D-E6EA-4BF6-8AF6-E4EDFB0E3E9F}" destId="{493075B5-969E-47BA-995E-A7AE59620B1B}" srcOrd="4" destOrd="0" presId="urn:microsoft.com/office/officeart/2008/layout/LinedList"/>
    <dgm:cxn modelId="{5D76DCE2-164F-4D92-9E22-486F8837A3DD}" type="presParOf" srcId="{76A9876D-E6EA-4BF6-8AF6-E4EDFB0E3E9F}" destId="{8D23568B-BAF0-4B5F-B90B-ABB0902C4DE1}" srcOrd="5" destOrd="0" presId="urn:microsoft.com/office/officeart/2008/layout/LinedList"/>
    <dgm:cxn modelId="{AA1C23B6-005F-4167-8052-C19F280D9CBD}" type="presParOf" srcId="{8D23568B-BAF0-4B5F-B90B-ABB0902C4DE1}" destId="{FA7E4A84-5224-46CD-A2D4-D46C5341C32A}" srcOrd="0" destOrd="0" presId="urn:microsoft.com/office/officeart/2008/layout/LinedList"/>
    <dgm:cxn modelId="{FECA798D-582F-4830-8881-9C1AC9F0686F}" type="presParOf" srcId="{8D23568B-BAF0-4B5F-B90B-ABB0902C4DE1}" destId="{5AD00B46-AD91-42B3-BEFE-B440736A08D3}" srcOrd="1" destOrd="0" presId="urn:microsoft.com/office/officeart/2008/layout/LinedList"/>
    <dgm:cxn modelId="{792DEAB0-09B4-4875-BB3E-466A1890BEF9}" type="presParOf" srcId="{76A9876D-E6EA-4BF6-8AF6-E4EDFB0E3E9F}" destId="{06606667-0991-4098-9D73-EB4CD9B29119}" srcOrd="6" destOrd="0" presId="urn:microsoft.com/office/officeart/2008/layout/LinedList"/>
    <dgm:cxn modelId="{2EDB9B43-0AC9-407C-B225-3C1038637B35}" type="presParOf" srcId="{76A9876D-E6EA-4BF6-8AF6-E4EDFB0E3E9F}" destId="{D4F1D602-4C8E-4097-89C8-03500821F1FE}" srcOrd="7" destOrd="0" presId="urn:microsoft.com/office/officeart/2008/layout/LinedList"/>
    <dgm:cxn modelId="{E3BC5E58-3F7E-4009-9D2E-6FEB6A25BF66}" type="presParOf" srcId="{D4F1D602-4C8E-4097-89C8-03500821F1FE}" destId="{96BC725E-95F0-4C2E-B0F2-157858A4AC2B}" srcOrd="0" destOrd="0" presId="urn:microsoft.com/office/officeart/2008/layout/LinedList"/>
    <dgm:cxn modelId="{93F952AB-EEEE-4C0E-8DC2-083E9AC55575}" type="presParOf" srcId="{D4F1D602-4C8E-4097-89C8-03500821F1FE}" destId="{6C4ECB85-A47B-46EF-BAE0-C145C6B31902}"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128684-17A8-44DD-827E-464A5296C8D5}"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3C75D1DA-7354-45A9-B11E-5D22055822B5}">
      <dgm:prSet custT="1"/>
      <dgm:spPr/>
      <dgm:t>
        <a:bodyPr/>
        <a:lstStyle/>
        <a:p>
          <a:r>
            <a:rPr lang="en-GB" sz="2400" b="1" u="sng" dirty="0"/>
            <a:t>Enhancing Guest Experience at Diversity Hotel &amp; Spa London</a:t>
          </a:r>
          <a:endParaRPr lang="en-US" sz="2400" dirty="0"/>
        </a:p>
      </dgm:t>
    </dgm:pt>
    <dgm:pt modelId="{DF39E27D-D491-4CD0-812B-3FA609A6873B}" type="parTrans" cxnId="{A8065813-44C4-4D12-8873-4ED3946C2383}">
      <dgm:prSet/>
      <dgm:spPr/>
      <dgm:t>
        <a:bodyPr/>
        <a:lstStyle/>
        <a:p>
          <a:endParaRPr lang="en-US"/>
        </a:p>
      </dgm:t>
    </dgm:pt>
    <dgm:pt modelId="{E35CC082-FFE8-4E15-9705-F90794D86B2E}" type="sibTrans" cxnId="{A8065813-44C4-4D12-8873-4ED3946C2383}">
      <dgm:prSet/>
      <dgm:spPr/>
      <dgm:t>
        <a:bodyPr/>
        <a:lstStyle/>
        <a:p>
          <a:endParaRPr lang="en-US"/>
        </a:p>
      </dgm:t>
    </dgm:pt>
    <dgm:pt modelId="{FCE6B54E-509B-44C6-979D-B0E4F94512C7}">
      <dgm:prSet custT="1"/>
      <dgm:spPr/>
      <dgm:t>
        <a:bodyPr/>
        <a:lstStyle/>
        <a:p>
          <a:r>
            <a:rPr lang="en-GB" sz="1400" dirty="0"/>
            <a:t>In the unquestionably exceptional universe of liberality, fruitful correspondence and data on numerous social orders are essential. </a:t>
          </a:r>
          <a:endParaRPr lang="en-US" sz="1400" dirty="0"/>
        </a:p>
      </dgm:t>
    </dgm:pt>
    <dgm:pt modelId="{5E87A65C-0301-4FBB-8303-F45D7F707D0D}" type="parTrans" cxnId="{D9EE4BA2-E969-46D7-9C59-B01AE59B172E}">
      <dgm:prSet/>
      <dgm:spPr/>
      <dgm:t>
        <a:bodyPr/>
        <a:lstStyle/>
        <a:p>
          <a:endParaRPr lang="en-US"/>
        </a:p>
      </dgm:t>
    </dgm:pt>
    <dgm:pt modelId="{88BD4358-5FFB-4B1B-A4CD-E7907394B5F9}" type="sibTrans" cxnId="{D9EE4BA2-E969-46D7-9C59-B01AE59B172E}">
      <dgm:prSet/>
      <dgm:spPr/>
      <dgm:t>
        <a:bodyPr/>
        <a:lstStyle/>
        <a:p>
          <a:endParaRPr lang="en-US"/>
        </a:p>
      </dgm:t>
    </dgm:pt>
    <dgm:pt modelId="{764A1C6F-3D42-43CF-B600-3AFE66487690}">
      <dgm:prSet custT="1"/>
      <dgm:spPr/>
      <dgm:t>
        <a:bodyPr/>
        <a:lstStyle/>
        <a:p>
          <a:pPr rtl="0"/>
          <a:r>
            <a:rPr lang="en-GB" sz="1400" dirty="0"/>
            <a:t>At</a:t>
          </a:r>
          <a:r>
            <a:rPr lang="en-GB" sz="1400" dirty="0">
              <a:latin typeface="Gill Sans Nova"/>
            </a:rPr>
            <a:t> Diversity</a:t>
          </a:r>
          <a:r>
            <a:rPr lang="en-GB" sz="1400" dirty="0"/>
            <a:t> Hotel and Spa London, we are quick to our various clients. </a:t>
          </a:r>
          <a:endParaRPr lang="en-US" sz="1400" dirty="0"/>
        </a:p>
      </dgm:t>
    </dgm:pt>
    <dgm:pt modelId="{8CCFBF0F-A5F0-4570-8AAF-224C5B994A50}" type="parTrans" cxnId="{258734E7-FD23-4A8F-B3DB-94F9BC2869D3}">
      <dgm:prSet/>
      <dgm:spPr/>
      <dgm:t>
        <a:bodyPr/>
        <a:lstStyle/>
        <a:p>
          <a:endParaRPr lang="en-US"/>
        </a:p>
      </dgm:t>
    </dgm:pt>
    <dgm:pt modelId="{AB3991E4-8C1D-487A-A2EA-22168571CA5F}" type="sibTrans" cxnId="{258734E7-FD23-4A8F-B3DB-94F9BC2869D3}">
      <dgm:prSet/>
      <dgm:spPr/>
      <dgm:t>
        <a:bodyPr/>
        <a:lstStyle/>
        <a:p>
          <a:endParaRPr lang="en-US"/>
        </a:p>
      </dgm:t>
    </dgm:pt>
    <dgm:pt modelId="{E6D567DD-B81B-43B5-9BC4-9BABBC9F05F1}">
      <dgm:prSet custT="1"/>
      <dgm:spPr/>
      <dgm:t>
        <a:bodyPr/>
        <a:lstStyle/>
        <a:p>
          <a:pPr rtl="0"/>
          <a:r>
            <a:rPr lang="en-GB" sz="1400" dirty="0"/>
            <a:t>This gathering breaks down the essential work that multilingualism and semantic care capacities have in making each visitor feel regarded and calm.</a:t>
          </a:r>
          <a:r>
            <a:rPr lang="en-GB" sz="1400" dirty="0">
              <a:latin typeface="Gill Sans Nova"/>
            </a:rPr>
            <a:t> </a:t>
          </a:r>
          <a:endParaRPr lang="en-US" sz="1400" dirty="0"/>
        </a:p>
      </dgm:t>
    </dgm:pt>
    <dgm:pt modelId="{DC62348E-B69F-4435-A8A4-5E0AEC56A1D0}" type="parTrans" cxnId="{CB1343DA-79D8-44F1-BD7F-5C7B2D8A45E3}">
      <dgm:prSet/>
      <dgm:spPr/>
      <dgm:t>
        <a:bodyPr/>
        <a:lstStyle/>
        <a:p>
          <a:endParaRPr lang="en-US"/>
        </a:p>
      </dgm:t>
    </dgm:pt>
    <dgm:pt modelId="{3064334D-E5AF-489E-839D-A1D3FDB1542B}" type="sibTrans" cxnId="{CB1343DA-79D8-44F1-BD7F-5C7B2D8A45E3}">
      <dgm:prSet/>
      <dgm:spPr/>
      <dgm:t>
        <a:bodyPr/>
        <a:lstStyle/>
        <a:p>
          <a:endParaRPr lang="en-US"/>
        </a:p>
      </dgm:t>
    </dgm:pt>
    <dgm:pt modelId="{E5D9CDC0-4A31-464B-8A65-4F9070E6DA5D}">
      <dgm:prSet custT="1"/>
      <dgm:spPr/>
      <dgm:t>
        <a:bodyPr/>
        <a:lstStyle/>
        <a:p>
          <a:pPr rtl="0"/>
          <a:r>
            <a:rPr lang="en-GB" sz="1400" dirty="0"/>
            <a:t>We will show how these features further develop the visitor experience and advance a really welcoming, agreeable, and lovely stay at our upscale hotel (Hampden</a:t>
          </a:r>
          <a:r>
            <a:rPr lang="en-GB" sz="1400" dirty="0">
              <a:latin typeface="Gill Sans Nova"/>
            </a:rPr>
            <a:t> and Trompenaars,</a:t>
          </a:r>
          <a:r>
            <a:rPr lang="en-GB" sz="1400" dirty="0"/>
            <a:t> 2020). </a:t>
          </a:r>
          <a:endParaRPr lang="en-US" sz="1400" dirty="0"/>
        </a:p>
      </dgm:t>
    </dgm:pt>
    <dgm:pt modelId="{B190E3C0-645F-4FD1-9448-37E6CB970F0F}" type="parTrans" cxnId="{6991EF2D-67F8-426F-88A0-28C08C0F62FF}">
      <dgm:prSet/>
      <dgm:spPr/>
      <dgm:t>
        <a:bodyPr/>
        <a:lstStyle/>
        <a:p>
          <a:endParaRPr lang="en-US"/>
        </a:p>
      </dgm:t>
    </dgm:pt>
    <dgm:pt modelId="{F47FD9F6-1834-47DC-BB62-42626223E561}" type="sibTrans" cxnId="{6991EF2D-67F8-426F-88A0-28C08C0F62FF}">
      <dgm:prSet/>
      <dgm:spPr/>
      <dgm:t>
        <a:bodyPr/>
        <a:lstStyle/>
        <a:p>
          <a:endParaRPr lang="en-US"/>
        </a:p>
      </dgm:t>
    </dgm:pt>
    <dgm:pt modelId="{0E9AAF89-03DB-499E-A6D6-4403A1296159}" type="pres">
      <dgm:prSet presAssocID="{60128684-17A8-44DD-827E-464A5296C8D5}" presName="vert0" presStyleCnt="0">
        <dgm:presLayoutVars>
          <dgm:dir/>
          <dgm:animOne val="branch"/>
          <dgm:animLvl val="lvl"/>
        </dgm:presLayoutVars>
      </dgm:prSet>
      <dgm:spPr/>
    </dgm:pt>
    <dgm:pt modelId="{097A00AC-3F2A-4B0B-9CEB-A68A936D9F3E}" type="pres">
      <dgm:prSet presAssocID="{3C75D1DA-7354-45A9-B11E-5D22055822B5}" presName="thickLine" presStyleLbl="alignNode1" presStyleIdx="0" presStyleCnt="1"/>
      <dgm:spPr/>
    </dgm:pt>
    <dgm:pt modelId="{4BC6B0BA-9EC0-4D7F-9D7F-88B04AA7DD0D}" type="pres">
      <dgm:prSet presAssocID="{3C75D1DA-7354-45A9-B11E-5D22055822B5}" presName="horz1" presStyleCnt="0"/>
      <dgm:spPr/>
    </dgm:pt>
    <dgm:pt modelId="{CB89D50C-852B-4CE0-A31C-2236126CD8CE}" type="pres">
      <dgm:prSet presAssocID="{3C75D1DA-7354-45A9-B11E-5D22055822B5}" presName="tx1" presStyleLbl="revTx" presStyleIdx="0" presStyleCnt="5" custScaleX="113369"/>
      <dgm:spPr/>
    </dgm:pt>
    <dgm:pt modelId="{D8DCA394-B1F0-4420-8A84-47FBFB90EB2D}" type="pres">
      <dgm:prSet presAssocID="{3C75D1DA-7354-45A9-B11E-5D22055822B5}" presName="vert1" presStyleCnt="0"/>
      <dgm:spPr/>
    </dgm:pt>
    <dgm:pt modelId="{1EFBFF30-F789-4519-B8D6-A0390408FF4B}" type="pres">
      <dgm:prSet presAssocID="{FCE6B54E-509B-44C6-979D-B0E4F94512C7}" presName="vertSpace2a" presStyleCnt="0"/>
      <dgm:spPr/>
    </dgm:pt>
    <dgm:pt modelId="{BBDC6D26-5E6D-41FD-8C64-C5955E966F3B}" type="pres">
      <dgm:prSet presAssocID="{FCE6B54E-509B-44C6-979D-B0E4F94512C7}" presName="horz2" presStyleCnt="0"/>
      <dgm:spPr/>
    </dgm:pt>
    <dgm:pt modelId="{02667B5C-5764-4185-B139-CDD32778F5D6}" type="pres">
      <dgm:prSet presAssocID="{FCE6B54E-509B-44C6-979D-B0E4F94512C7}" presName="horzSpace2" presStyleCnt="0"/>
      <dgm:spPr/>
    </dgm:pt>
    <dgm:pt modelId="{6678E48B-8F35-4C8E-98B4-D24E5832BA5E}" type="pres">
      <dgm:prSet presAssocID="{FCE6B54E-509B-44C6-979D-B0E4F94512C7}" presName="tx2" presStyleLbl="revTx" presStyleIdx="1" presStyleCnt="5"/>
      <dgm:spPr/>
    </dgm:pt>
    <dgm:pt modelId="{2A6465BB-8138-415E-8F71-BBDDFA11CB18}" type="pres">
      <dgm:prSet presAssocID="{FCE6B54E-509B-44C6-979D-B0E4F94512C7}" presName="vert2" presStyleCnt="0"/>
      <dgm:spPr/>
    </dgm:pt>
    <dgm:pt modelId="{71D3B53D-2B85-40D4-8DC6-F25304D86F92}" type="pres">
      <dgm:prSet presAssocID="{FCE6B54E-509B-44C6-979D-B0E4F94512C7}" presName="thinLine2b" presStyleLbl="callout" presStyleIdx="0" presStyleCnt="4"/>
      <dgm:spPr/>
    </dgm:pt>
    <dgm:pt modelId="{F1BF504C-947C-4AFB-8360-D6247D581C94}" type="pres">
      <dgm:prSet presAssocID="{FCE6B54E-509B-44C6-979D-B0E4F94512C7}" presName="vertSpace2b" presStyleCnt="0"/>
      <dgm:spPr/>
    </dgm:pt>
    <dgm:pt modelId="{B25F7B4D-86F8-4ED7-9F5C-E8E6FC47AB2C}" type="pres">
      <dgm:prSet presAssocID="{764A1C6F-3D42-43CF-B600-3AFE66487690}" presName="horz2" presStyleCnt="0"/>
      <dgm:spPr/>
    </dgm:pt>
    <dgm:pt modelId="{47242010-0C62-4272-9E30-DB06858995ED}" type="pres">
      <dgm:prSet presAssocID="{764A1C6F-3D42-43CF-B600-3AFE66487690}" presName="horzSpace2" presStyleCnt="0"/>
      <dgm:spPr/>
    </dgm:pt>
    <dgm:pt modelId="{5AB63D54-6DC1-4B85-800B-3B2547F72DCC}" type="pres">
      <dgm:prSet presAssocID="{764A1C6F-3D42-43CF-B600-3AFE66487690}" presName="tx2" presStyleLbl="revTx" presStyleIdx="2" presStyleCnt="5"/>
      <dgm:spPr/>
    </dgm:pt>
    <dgm:pt modelId="{056BDEBA-303A-4AF1-82FF-FF4C5B82BEF3}" type="pres">
      <dgm:prSet presAssocID="{764A1C6F-3D42-43CF-B600-3AFE66487690}" presName="vert2" presStyleCnt="0"/>
      <dgm:spPr/>
    </dgm:pt>
    <dgm:pt modelId="{02FEC8F1-95BC-41E8-9021-7FD11013C6A5}" type="pres">
      <dgm:prSet presAssocID="{764A1C6F-3D42-43CF-B600-3AFE66487690}" presName="thinLine2b" presStyleLbl="callout" presStyleIdx="1" presStyleCnt="4"/>
      <dgm:spPr/>
    </dgm:pt>
    <dgm:pt modelId="{D288680F-FF2A-4094-ACEE-D5ED556C9C5B}" type="pres">
      <dgm:prSet presAssocID="{764A1C6F-3D42-43CF-B600-3AFE66487690}" presName="vertSpace2b" presStyleCnt="0"/>
      <dgm:spPr/>
    </dgm:pt>
    <dgm:pt modelId="{A1FA507B-F754-49C3-BAC7-DC61E92E001A}" type="pres">
      <dgm:prSet presAssocID="{E6D567DD-B81B-43B5-9BC4-9BABBC9F05F1}" presName="horz2" presStyleCnt="0"/>
      <dgm:spPr/>
    </dgm:pt>
    <dgm:pt modelId="{5F337252-4249-4F16-A6EE-0E9B3F204132}" type="pres">
      <dgm:prSet presAssocID="{E6D567DD-B81B-43B5-9BC4-9BABBC9F05F1}" presName="horzSpace2" presStyleCnt="0"/>
      <dgm:spPr/>
    </dgm:pt>
    <dgm:pt modelId="{7F664117-64D4-4C77-971A-CBF300E5881E}" type="pres">
      <dgm:prSet presAssocID="{E6D567DD-B81B-43B5-9BC4-9BABBC9F05F1}" presName="tx2" presStyleLbl="revTx" presStyleIdx="3" presStyleCnt="5"/>
      <dgm:spPr/>
    </dgm:pt>
    <dgm:pt modelId="{0951F1BB-24FB-411B-B086-80C33D1F5685}" type="pres">
      <dgm:prSet presAssocID="{E6D567DD-B81B-43B5-9BC4-9BABBC9F05F1}" presName="vert2" presStyleCnt="0"/>
      <dgm:spPr/>
    </dgm:pt>
    <dgm:pt modelId="{B948DA0B-A86E-49A3-A7AA-5988D20A17A7}" type="pres">
      <dgm:prSet presAssocID="{E6D567DD-B81B-43B5-9BC4-9BABBC9F05F1}" presName="thinLine2b" presStyleLbl="callout" presStyleIdx="2" presStyleCnt="4"/>
      <dgm:spPr/>
    </dgm:pt>
    <dgm:pt modelId="{B8114062-B91F-424E-B876-C9BCB253C17E}" type="pres">
      <dgm:prSet presAssocID="{E6D567DD-B81B-43B5-9BC4-9BABBC9F05F1}" presName="vertSpace2b" presStyleCnt="0"/>
      <dgm:spPr/>
    </dgm:pt>
    <dgm:pt modelId="{A224EC4A-E3E7-47F1-BB67-85BF2F74A079}" type="pres">
      <dgm:prSet presAssocID="{E5D9CDC0-4A31-464B-8A65-4F9070E6DA5D}" presName="horz2" presStyleCnt="0"/>
      <dgm:spPr/>
    </dgm:pt>
    <dgm:pt modelId="{1F9A6992-2E29-45BF-8D5F-42002C2E2168}" type="pres">
      <dgm:prSet presAssocID="{E5D9CDC0-4A31-464B-8A65-4F9070E6DA5D}" presName="horzSpace2" presStyleCnt="0"/>
      <dgm:spPr/>
    </dgm:pt>
    <dgm:pt modelId="{0926060F-DAEE-4BE0-ABC3-A035E6CFCDFE}" type="pres">
      <dgm:prSet presAssocID="{E5D9CDC0-4A31-464B-8A65-4F9070E6DA5D}" presName="tx2" presStyleLbl="revTx" presStyleIdx="4" presStyleCnt="5"/>
      <dgm:spPr/>
    </dgm:pt>
    <dgm:pt modelId="{B535264B-15B3-42E6-AAFE-3947FF3FA7F0}" type="pres">
      <dgm:prSet presAssocID="{E5D9CDC0-4A31-464B-8A65-4F9070E6DA5D}" presName="vert2" presStyleCnt="0"/>
      <dgm:spPr/>
    </dgm:pt>
    <dgm:pt modelId="{746D96E0-1720-459E-B478-09E90D954079}" type="pres">
      <dgm:prSet presAssocID="{E5D9CDC0-4A31-464B-8A65-4F9070E6DA5D}" presName="thinLine2b" presStyleLbl="callout" presStyleIdx="3" presStyleCnt="4"/>
      <dgm:spPr/>
    </dgm:pt>
    <dgm:pt modelId="{8D900DDC-371F-4ED8-A95F-E2768572942F}" type="pres">
      <dgm:prSet presAssocID="{E5D9CDC0-4A31-464B-8A65-4F9070E6DA5D}" presName="vertSpace2b" presStyleCnt="0"/>
      <dgm:spPr/>
    </dgm:pt>
  </dgm:ptLst>
  <dgm:cxnLst>
    <dgm:cxn modelId="{A8065813-44C4-4D12-8873-4ED3946C2383}" srcId="{60128684-17A8-44DD-827E-464A5296C8D5}" destId="{3C75D1DA-7354-45A9-B11E-5D22055822B5}" srcOrd="0" destOrd="0" parTransId="{DF39E27D-D491-4CD0-812B-3FA609A6873B}" sibTransId="{E35CC082-FFE8-4E15-9705-F90794D86B2E}"/>
    <dgm:cxn modelId="{15342827-D50C-4F00-9ABF-961179853963}" type="presOf" srcId="{3C75D1DA-7354-45A9-B11E-5D22055822B5}" destId="{CB89D50C-852B-4CE0-A31C-2236126CD8CE}" srcOrd="0" destOrd="0" presId="urn:microsoft.com/office/officeart/2008/layout/LinedList"/>
    <dgm:cxn modelId="{6991EF2D-67F8-426F-88A0-28C08C0F62FF}" srcId="{3C75D1DA-7354-45A9-B11E-5D22055822B5}" destId="{E5D9CDC0-4A31-464B-8A65-4F9070E6DA5D}" srcOrd="3" destOrd="0" parTransId="{B190E3C0-645F-4FD1-9448-37E6CB970F0F}" sibTransId="{F47FD9F6-1834-47DC-BB62-42626223E561}"/>
    <dgm:cxn modelId="{9CCDEF5F-DA00-4812-97C0-74376395C621}" type="presOf" srcId="{FCE6B54E-509B-44C6-979D-B0E4F94512C7}" destId="{6678E48B-8F35-4C8E-98B4-D24E5832BA5E}" srcOrd="0" destOrd="0" presId="urn:microsoft.com/office/officeart/2008/layout/LinedList"/>
    <dgm:cxn modelId="{57409286-792C-4080-A045-BA60F9BA163A}" type="presOf" srcId="{E6D567DD-B81B-43B5-9BC4-9BABBC9F05F1}" destId="{7F664117-64D4-4C77-971A-CBF300E5881E}" srcOrd="0" destOrd="0" presId="urn:microsoft.com/office/officeart/2008/layout/LinedList"/>
    <dgm:cxn modelId="{D9EE4BA2-E969-46D7-9C59-B01AE59B172E}" srcId="{3C75D1DA-7354-45A9-B11E-5D22055822B5}" destId="{FCE6B54E-509B-44C6-979D-B0E4F94512C7}" srcOrd="0" destOrd="0" parTransId="{5E87A65C-0301-4FBB-8303-F45D7F707D0D}" sibTransId="{88BD4358-5FFB-4B1B-A4CD-E7907394B5F9}"/>
    <dgm:cxn modelId="{EC9AE6D3-372F-47BB-8D00-73831C72C9A0}" type="presOf" srcId="{E5D9CDC0-4A31-464B-8A65-4F9070E6DA5D}" destId="{0926060F-DAEE-4BE0-ABC3-A035E6CFCDFE}" srcOrd="0" destOrd="0" presId="urn:microsoft.com/office/officeart/2008/layout/LinedList"/>
    <dgm:cxn modelId="{FCB01DD4-DD87-4D93-97C8-31890140C76B}" type="presOf" srcId="{60128684-17A8-44DD-827E-464A5296C8D5}" destId="{0E9AAF89-03DB-499E-A6D6-4403A1296159}" srcOrd="0" destOrd="0" presId="urn:microsoft.com/office/officeart/2008/layout/LinedList"/>
    <dgm:cxn modelId="{CB1343DA-79D8-44F1-BD7F-5C7B2D8A45E3}" srcId="{3C75D1DA-7354-45A9-B11E-5D22055822B5}" destId="{E6D567DD-B81B-43B5-9BC4-9BABBC9F05F1}" srcOrd="2" destOrd="0" parTransId="{DC62348E-B69F-4435-A8A4-5E0AEC56A1D0}" sibTransId="{3064334D-E5AF-489E-839D-A1D3FDB1542B}"/>
    <dgm:cxn modelId="{258734E7-FD23-4A8F-B3DB-94F9BC2869D3}" srcId="{3C75D1DA-7354-45A9-B11E-5D22055822B5}" destId="{764A1C6F-3D42-43CF-B600-3AFE66487690}" srcOrd="1" destOrd="0" parTransId="{8CCFBF0F-A5F0-4570-8AAF-224C5B994A50}" sibTransId="{AB3991E4-8C1D-487A-A2EA-22168571CA5F}"/>
    <dgm:cxn modelId="{C36633E9-D92E-47C8-AE52-4DF01DF76EC9}" type="presOf" srcId="{764A1C6F-3D42-43CF-B600-3AFE66487690}" destId="{5AB63D54-6DC1-4B85-800B-3B2547F72DCC}" srcOrd="0" destOrd="0" presId="urn:microsoft.com/office/officeart/2008/layout/LinedList"/>
    <dgm:cxn modelId="{99FC5B40-08DD-44FA-9C8B-2C4F56F542EB}" type="presParOf" srcId="{0E9AAF89-03DB-499E-A6D6-4403A1296159}" destId="{097A00AC-3F2A-4B0B-9CEB-A68A936D9F3E}" srcOrd="0" destOrd="0" presId="urn:microsoft.com/office/officeart/2008/layout/LinedList"/>
    <dgm:cxn modelId="{A46675E0-9D3A-4216-8F4C-16F13032FFBC}" type="presParOf" srcId="{0E9AAF89-03DB-499E-A6D6-4403A1296159}" destId="{4BC6B0BA-9EC0-4D7F-9D7F-88B04AA7DD0D}" srcOrd="1" destOrd="0" presId="urn:microsoft.com/office/officeart/2008/layout/LinedList"/>
    <dgm:cxn modelId="{B85BF852-EA70-4681-9BCA-E27ACF84ED83}" type="presParOf" srcId="{4BC6B0BA-9EC0-4D7F-9D7F-88B04AA7DD0D}" destId="{CB89D50C-852B-4CE0-A31C-2236126CD8CE}" srcOrd="0" destOrd="0" presId="urn:microsoft.com/office/officeart/2008/layout/LinedList"/>
    <dgm:cxn modelId="{46300F29-F922-451F-8514-486ACCF1BF93}" type="presParOf" srcId="{4BC6B0BA-9EC0-4D7F-9D7F-88B04AA7DD0D}" destId="{D8DCA394-B1F0-4420-8A84-47FBFB90EB2D}" srcOrd="1" destOrd="0" presId="urn:microsoft.com/office/officeart/2008/layout/LinedList"/>
    <dgm:cxn modelId="{1A57410B-CA86-4F9C-90DC-6BDEC93CC0B7}" type="presParOf" srcId="{D8DCA394-B1F0-4420-8A84-47FBFB90EB2D}" destId="{1EFBFF30-F789-4519-B8D6-A0390408FF4B}" srcOrd="0" destOrd="0" presId="urn:microsoft.com/office/officeart/2008/layout/LinedList"/>
    <dgm:cxn modelId="{71EAD7E0-9D96-490B-8267-E760DC425CC3}" type="presParOf" srcId="{D8DCA394-B1F0-4420-8A84-47FBFB90EB2D}" destId="{BBDC6D26-5E6D-41FD-8C64-C5955E966F3B}" srcOrd="1" destOrd="0" presId="urn:microsoft.com/office/officeart/2008/layout/LinedList"/>
    <dgm:cxn modelId="{240C1E39-8B3A-4B1B-984F-3AA4500A75FF}" type="presParOf" srcId="{BBDC6D26-5E6D-41FD-8C64-C5955E966F3B}" destId="{02667B5C-5764-4185-B139-CDD32778F5D6}" srcOrd="0" destOrd="0" presId="urn:microsoft.com/office/officeart/2008/layout/LinedList"/>
    <dgm:cxn modelId="{FC38F941-F573-4DF8-9A58-8C81F791A372}" type="presParOf" srcId="{BBDC6D26-5E6D-41FD-8C64-C5955E966F3B}" destId="{6678E48B-8F35-4C8E-98B4-D24E5832BA5E}" srcOrd="1" destOrd="0" presId="urn:microsoft.com/office/officeart/2008/layout/LinedList"/>
    <dgm:cxn modelId="{528804EF-A23F-4159-91F7-FF3BD9996D74}" type="presParOf" srcId="{BBDC6D26-5E6D-41FD-8C64-C5955E966F3B}" destId="{2A6465BB-8138-415E-8F71-BBDDFA11CB18}" srcOrd="2" destOrd="0" presId="urn:microsoft.com/office/officeart/2008/layout/LinedList"/>
    <dgm:cxn modelId="{1CFDB186-6CEF-4FA5-AC22-8D8E141D04F3}" type="presParOf" srcId="{D8DCA394-B1F0-4420-8A84-47FBFB90EB2D}" destId="{71D3B53D-2B85-40D4-8DC6-F25304D86F92}" srcOrd="2" destOrd="0" presId="urn:microsoft.com/office/officeart/2008/layout/LinedList"/>
    <dgm:cxn modelId="{1833B158-32D3-4106-A99A-356CEBD8D4C9}" type="presParOf" srcId="{D8DCA394-B1F0-4420-8A84-47FBFB90EB2D}" destId="{F1BF504C-947C-4AFB-8360-D6247D581C94}" srcOrd="3" destOrd="0" presId="urn:microsoft.com/office/officeart/2008/layout/LinedList"/>
    <dgm:cxn modelId="{6E953836-81C7-4D5C-A62E-D398EFF4E425}" type="presParOf" srcId="{D8DCA394-B1F0-4420-8A84-47FBFB90EB2D}" destId="{B25F7B4D-86F8-4ED7-9F5C-E8E6FC47AB2C}" srcOrd="4" destOrd="0" presId="urn:microsoft.com/office/officeart/2008/layout/LinedList"/>
    <dgm:cxn modelId="{5D55508B-AFF3-40F6-B85A-29E7A21B87A1}" type="presParOf" srcId="{B25F7B4D-86F8-4ED7-9F5C-E8E6FC47AB2C}" destId="{47242010-0C62-4272-9E30-DB06858995ED}" srcOrd="0" destOrd="0" presId="urn:microsoft.com/office/officeart/2008/layout/LinedList"/>
    <dgm:cxn modelId="{9CBAB5D1-EC59-49D0-B296-A348557E5D73}" type="presParOf" srcId="{B25F7B4D-86F8-4ED7-9F5C-E8E6FC47AB2C}" destId="{5AB63D54-6DC1-4B85-800B-3B2547F72DCC}" srcOrd="1" destOrd="0" presId="urn:microsoft.com/office/officeart/2008/layout/LinedList"/>
    <dgm:cxn modelId="{574FC822-8F2A-4A12-8E9E-A61B4E7DD792}" type="presParOf" srcId="{B25F7B4D-86F8-4ED7-9F5C-E8E6FC47AB2C}" destId="{056BDEBA-303A-4AF1-82FF-FF4C5B82BEF3}" srcOrd="2" destOrd="0" presId="urn:microsoft.com/office/officeart/2008/layout/LinedList"/>
    <dgm:cxn modelId="{0297EAB3-DC9C-4E3D-93B9-167C68927347}" type="presParOf" srcId="{D8DCA394-B1F0-4420-8A84-47FBFB90EB2D}" destId="{02FEC8F1-95BC-41E8-9021-7FD11013C6A5}" srcOrd="5" destOrd="0" presId="urn:microsoft.com/office/officeart/2008/layout/LinedList"/>
    <dgm:cxn modelId="{055FAB80-0E2C-4862-A2AB-27CFCD2A559F}" type="presParOf" srcId="{D8DCA394-B1F0-4420-8A84-47FBFB90EB2D}" destId="{D288680F-FF2A-4094-ACEE-D5ED556C9C5B}" srcOrd="6" destOrd="0" presId="urn:microsoft.com/office/officeart/2008/layout/LinedList"/>
    <dgm:cxn modelId="{C5F9720D-52C7-4D01-A353-247C039B6119}" type="presParOf" srcId="{D8DCA394-B1F0-4420-8A84-47FBFB90EB2D}" destId="{A1FA507B-F754-49C3-BAC7-DC61E92E001A}" srcOrd="7" destOrd="0" presId="urn:microsoft.com/office/officeart/2008/layout/LinedList"/>
    <dgm:cxn modelId="{06F5BC4B-4EE2-4D61-B23A-B3BE1F9681F8}" type="presParOf" srcId="{A1FA507B-F754-49C3-BAC7-DC61E92E001A}" destId="{5F337252-4249-4F16-A6EE-0E9B3F204132}" srcOrd="0" destOrd="0" presId="urn:microsoft.com/office/officeart/2008/layout/LinedList"/>
    <dgm:cxn modelId="{97D362B4-E366-4C96-846D-C82B315C11E4}" type="presParOf" srcId="{A1FA507B-F754-49C3-BAC7-DC61E92E001A}" destId="{7F664117-64D4-4C77-971A-CBF300E5881E}" srcOrd="1" destOrd="0" presId="urn:microsoft.com/office/officeart/2008/layout/LinedList"/>
    <dgm:cxn modelId="{808F598B-C5EB-4C78-AFE9-6CCBD55AF12D}" type="presParOf" srcId="{A1FA507B-F754-49C3-BAC7-DC61E92E001A}" destId="{0951F1BB-24FB-411B-B086-80C33D1F5685}" srcOrd="2" destOrd="0" presId="urn:microsoft.com/office/officeart/2008/layout/LinedList"/>
    <dgm:cxn modelId="{165F3C96-2CFA-4C74-936F-601E828029E9}" type="presParOf" srcId="{D8DCA394-B1F0-4420-8A84-47FBFB90EB2D}" destId="{B948DA0B-A86E-49A3-A7AA-5988D20A17A7}" srcOrd="8" destOrd="0" presId="urn:microsoft.com/office/officeart/2008/layout/LinedList"/>
    <dgm:cxn modelId="{16BDDC28-2EFD-48B6-9F16-35AA326EA55C}" type="presParOf" srcId="{D8DCA394-B1F0-4420-8A84-47FBFB90EB2D}" destId="{B8114062-B91F-424E-B876-C9BCB253C17E}" srcOrd="9" destOrd="0" presId="urn:microsoft.com/office/officeart/2008/layout/LinedList"/>
    <dgm:cxn modelId="{36E6EB44-691D-44DE-9E12-9FB048AD521A}" type="presParOf" srcId="{D8DCA394-B1F0-4420-8A84-47FBFB90EB2D}" destId="{A224EC4A-E3E7-47F1-BB67-85BF2F74A079}" srcOrd="10" destOrd="0" presId="urn:microsoft.com/office/officeart/2008/layout/LinedList"/>
    <dgm:cxn modelId="{2E0B3638-F5BF-43D4-AB4D-3CA841B0A545}" type="presParOf" srcId="{A224EC4A-E3E7-47F1-BB67-85BF2F74A079}" destId="{1F9A6992-2E29-45BF-8D5F-42002C2E2168}" srcOrd="0" destOrd="0" presId="urn:microsoft.com/office/officeart/2008/layout/LinedList"/>
    <dgm:cxn modelId="{FBA0271D-BD48-4CF6-BD5F-791666440D7C}" type="presParOf" srcId="{A224EC4A-E3E7-47F1-BB67-85BF2F74A079}" destId="{0926060F-DAEE-4BE0-ABC3-A035E6CFCDFE}" srcOrd="1" destOrd="0" presId="urn:microsoft.com/office/officeart/2008/layout/LinedList"/>
    <dgm:cxn modelId="{F2FC7C87-8940-414D-9610-87EFE95795DB}" type="presParOf" srcId="{A224EC4A-E3E7-47F1-BB67-85BF2F74A079}" destId="{B535264B-15B3-42E6-AAFE-3947FF3FA7F0}" srcOrd="2" destOrd="0" presId="urn:microsoft.com/office/officeart/2008/layout/LinedList"/>
    <dgm:cxn modelId="{FFFD5F82-9420-4F10-96BF-C01CC0AAA235}" type="presParOf" srcId="{D8DCA394-B1F0-4420-8A84-47FBFB90EB2D}" destId="{746D96E0-1720-459E-B478-09E90D954079}" srcOrd="11" destOrd="0" presId="urn:microsoft.com/office/officeart/2008/layout/LinedList"/>
    <dgm:cxn modelId="{0CB5A230-CC7F-47FA-8C15-8F5A826EF58C}" type="presParOf" srcId="{D8DCA394-B1F0-4420-8A84-47FBFB90EB2D}" destId="{8D900DDC-371F-4ED8-A95F-E2768572942F}" srcOrd="12"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D79054-C0D3-4C40-A9DC-4E8578474870}" type="doc">
      <dgm:prSet loTypeId="urn:microsoft.com/office/officeart/2008/layout/LinedList" loCatId="list" qsTypeId="urn:microsoft.com/office/officeart/2005/8/quickstyle/simple2" qsCatId="simple" csTypeId="urn:microsoft.com/office/officeart/2005/8/colors/colorful5" csCatId="colorful"/>
      <dgm:spPr/>
      <dgm:t>
        <a:bodyPr/>
        <a:lstStyle/>
        <a:p>
          <a:endParaRPr lang="en-US"/>
        </a:p>
      </dgm:t>
    </dgm:pt>
    <dgm:pt modelId="{3E8569B7-8D04-4269-81DB-67EB8590211B}">
      <dgm:prSet/>
      <dgm:spPr/>
      <dgm:t>
        <a:bodyPr/>
        <a:lstStyle/>
        <a:p>
          <a:endParaRPr lang="en-US" dirty="0"/>
        </a:p>
      </dgm:t>
    </dgm:pt>
    <dgm:pt modelId="{E2DAE565-B8A0-45A3-A412-450AB05606FD}" type="parTrans" cxnId="{0DE63057-24BD-4AD8-A99F-B08F0D95CBB1}">
      <dgm:prSet/>
      <dgm:spPr/>
      <dgm:t>
        <a:bodyPr/>
        <a:lstStyle/>
        <a:p>
          <a:endParaRPr lang="en-US"/>
        </a:p>
      </dgm:t>
    </dgm:pt>
    <dgm:pt modelId="{8C03F113-25E4-4F93-B43B-47EAEA74F969}" type="sibTrans" cxnId="{0DE63057-24BD-4AD8-A99F-B08F0D95CBB1}">
      <dgm:prSet/>
      <dgm:spPr/>
      <dgm:t>
        <a:bodyPr/>
        <a:lstStyle/>
        <a:p>
          <a:endParaRPr lang="en-US"/>
        </a:p>
      </dgm:t>
    </dgm:pt>
    <dgm:pt modelId="{36F01B22-D876-4194-A3D4-54E103DEEA0D}" type="pres">
      <dgm:prSet presAssocID="{DBD79054-C0D3-4C40-A9DC-4E8578474870}" presName="vert0" presStyleCnt="0">
        <dgm:presLayoutVars>
          <dgm:dir/>
          <dgm:animOne val="branch"/>
          <dgm:animLvl val="lvl"/>
        </dgm:presLayoutVars>
      </dgm:prSet>
      <dgm:spPr/>
    </dgm:pt>
    <dgm:pt modelId="{9FA11CC5-F47A-4CD5-B129-572D993A472D}" type="pres">
      <dgm:prSet presAssocID="{3E8569B7-8D04-4269-81DB-67EB8590211B}" presName="thickLine" presStyleLbl="alignNode1" presStyleIdx="0" presStyleCnt="1"/>
      <dgm:spPr/>
    </dgm:pt>
    <dgm:pt modelId="{0138094B-E626-4F1C-BCA3-1BF2CF8BBCA4}" type="pres">
      <dgm:prSet presAssocID="{3E8569B7-8D04-4269-81DB-67EB8590211B}" presName="horz1" presStyleCnt="0"/>
      <dgm:spPr/>
    </dgm:pt>
    <dgm:pt modelId="{0C52BE3C-6370-4115-8FB9-B1693C999003}" type="pres">
      <dgm:prSet presAssocID="{3E8569B7-8D04-4269-81DB-67EB8590211B}" presName="tx1" presStyleLbl="revTx" presStyleIdx="0" presStyleCnt="1"/>
      <dgm:spPr/>
    </dgm:pt>
    <dgm:pt modelId="{265AF3CD-B7A7-45E3-85A1-F91B3F84289A}" type="pres">
      <dgm:prSet presAssocID="{3E8569B7-8D04-4269-81DB-67EB8590211B}" presName="vert1" presStyleCnt="0"/>
      <dgm:spPr/>
    </dgm:pt>
  </dgm:ptLst>
  <dgm:cxnLst>
    <dgm:cxn modelId="{0DE63057-24BD-4AD8-A99F-B08F0D95CBB1}" srcId="{DBD79054-C0D3-4C40-A9DC-4E8578474870}" destId="{3E8569B7-8D04-4269-81DB-67EB8590211B}" srcOrd="0" destOrd="0" parTransId="{E2DAE565-B8A0-45A3-A412-450AB05606FD}" sibTransId="{8C03F113-25E4-4F93-B43B-47EAEA74F969}"/>
    <dgm:cxn modelId="{7F807E58-7734-453B-8FE7-37E441AC6D1A}" type="presOf" srcId="{DBD79054-C0D3-4C40-A9DC-4E8578474870}" destId="{36F01B22-D876-4194-A3D4-54E103DEEA0D}" srcOrd="0" destOrd="0" presId="urn:microsoft.com/office/officeart/2008/layout/LinedList"/>
    <dgm:cxn modelId="{58CAC885-E019-442C-B593-ED5A66A3D892}" type="presOf" srcId="{3E8569B7-8D04-4269-81DB-67EB8590211B}" destId="{0C52BE3C-6370-4115-8FB9-B1693C999003}" srcOrd="0" destOrd="0" presId="urn:microsoft.com/office/officeart/2008/layout/LinedList"/>
    <dgm:cxn modelId="{D5624695-0DD5-4FDC-B9BB-FB8C77CFA5FF}" type="presParOf" srcId="{36F01B22-D876-4194-A3D4-54E103DEEA0D}" destId="{9FA11CC5-F47A-4CD5-B129-572D993A472D}" srcOrd="0" destOrd="0" presId="urn:microsoft.com/office/officeart/2008/layout/LinedList"/>
    <dgm:cxn modelId="{CA89575A-B695-40C2-9938-A198C4283AC6}" type="presParOf" srcId="{36F01B22-D876-4194-A3D4-54E103DEEA0D}" destId="{0138094B-E626-4F1C-BCA3-1BF2CF8BBCA4}" srcOrd="1" destOrd="0" presId="urn:microsoft.com/office/officeart/2008/layout/LinedList"/>
    <dgm:cxn modelId="{201CDCE0-9433-41AE-8B8A-DAE3A271F0B8}" type="presParOf" srcId="{0138094B-E626-4F1C-BCA3-1BF2CF8BBCA4}" destId="{0C52BE3C-6370-4115-8FB9-B1693C999003}" srcOrd="0" destOrd="0" presId="urn:microsoft.com/office/officeart/2008/layout/LinedList"/>
    <dgm:cxn modelId="{6EDBE449-BE2D-499E-BF73-C105ED7BB69E}" type="presParOf" srcId="{0138094B-E626-4F1C-BCA3-1BF2CF8BBCA4}" destId="{265AF3CD-B7A7-45E3-85A1-F91B3F84289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1877A8-16CD-4D8B-80B5-E8B9B836AC61}"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96BF5A11-4E78-48EB-AF35-F50EE3BA0CF2}">
      <dgm:prSet/>
      <dgm:spPr/>
      <dgm:t>
        <a:bodyPr/>
        <a:lstStyle/>
        <a:p>
          <a:r>
            <a:rPr lang="en-GB" b="1" dirty="0"/>
            <a:t>Where is French Spoken?</a:t>
          </a:r>
          <a:endParaRPr lang="en-US" dirty="0"/>
        </a:p>
      </dgm:t>
    </dgm:pt>
    <dgm:pt modelId="{48200A96-9A22-4F72-9319-ACF776051F27}" type="parTrans" cxnId="{79B54E36-9BEC-4B02-A3E6-66752DA52604}">
      <dgm:prSet/>
      <dgm:spPr/>
      <dgm:t>
        <a:bodyPr/>
        <a:lstStyle/>
        <a:p>
          <a:endParaRPr lang="en-US"/>
        </a:p>
      </dgm:t>
    </dgm:pt>
    <dgm:pt modelId="{9AF51E50-8466-4C06-9AF1-C7143A4F2191}" type="sibTrans" cxnId="{79B54E36-9BEC-4B02-A3E6-66752DA52604}">
      <dgm:prSet/>
      <dgm:spPr/>
      <dgm:t>
        <a:bodyPr/>
        <a:lstStyle/>
        <a:p>
          <a:endParaRPr lang="en-US"/>
        </a:p>
      </dgm:t>
    </dgm:pt>
    <dgm:pt modelId="{B6B4C291-1724-4042-9890-B1713DC7C68C}">
      <dgm:prSet/>
      <dgm:spPr/>
      <dgm:t>
        <a:bodyPr/>
        <a:lstStyle/>
        <a:p>
          <a:r>
            <a:rPr lang="en-GB" dirty="0"/>
            <a:t>In France, Belgium, and portions of Switzerland, the French language is clearly prevailing, making a semantic association that dodges open endpoints. </a:t>
          </a:r>
          <a:endParaRPr lang="en-US" dirty="0"/>
        </a:p>
      </dgm:t>
    </dgm:pt>
    <dgm:pt modelId="{630BFB4E-4C38-4EDC-BA0D-0438A727D8A8}" type="parTrans" cxnId="{491484A6-E22C-4D5A-966B-3490EA93008E}">
      <dgm:prSet/>
      <dgm:spPr/>
      <dgm:t>
        <a:bodyPr/>
        <a:lstStyle/>
        <a:p>
          <a:endParaRPr lang="en-US"/>
        </a:p>
      </dgm:t>
    </dgm:pt>
    <dgm:pt modelId="{B8A50A94-60BD-4AA9-8025-A78107C1F292}" type="sibTrans" cxnId="{491484A6-E22C-4D5A-966B-3490EA93008E}">
      <dgm:prSet/>
      <dgm:spPr/>
      <dgm:t>
        <a:bodyPr/>
        <a:lstStyle/>
        <a:p>
          <a:endParaRPr lang="en-US"/>
        </a:p>
      </dgm:t>
    </dgm:pt>
    <dgm:pt modelId="{9DD1452B-C5DD-4D8D-9425-A08D3EEDB04E}">
      <dgm:prSet/>
      <dgm:spPr/>
      <dgm:t>
        <a:bodyPr/>
        <a:lstStyle/>
        <a:p>
          <a:pPr rtl="0"/>
          <a:r>
            <a:rPr lang="en-GB" dirty="0"/>
            <a:t>The universe of French speakers has a bunch of standard business rehearses. It is standard to allude to accomplices by their last names and key, influential places, showing the significance put on temperance and outright power (Christiansen</a:t>
          </a:r>
          <a:r>
            <a:rPr lang="en-GB" dirty="0">
              <a:latin typeface="Gill Sans Nova"/>
            </a:rPr>
            <a:t>, </a:t>
          </a:r>
          <a:r>
            <a:rPr lang="en-US" dirty="0">
              <a:latin typeface="Calibri"/>
              <a:cs typeface="Calibri"/>
            </a:rPr>
            <a:t>et al. </a:t>
          </a:r>
          <a:r>
            <a:rPr lang="en-GB" dirty="0"/>
            <a:t>2020).</a:t>
          </a:r>
          <a:r>
            <a:rPr lang="en-GB" dirty="0">
              <a:latin typeface="Gill Sans Nova"/>
            </a:rPr>
            <a:t> </a:t>
          </a:r>
          <a:endParaRPr lang="en-US" dirty="0"/>
        </a:p>
      </dgm:t>
    </dgm:pt>
    <dgm:pt modelId="{B8298A78-3D14-4803-922E-9B3628C3884C}" type="parTrans" cxnId="{BB040CDF-9C2C-4535-A7D2-EFFF8ADD2FD6}">
      <dgm:prSet/>
      <dgm:spPr/>
      <dgm:t>
        <a:bodyPr/>
        <a:lstStyle/>
        <a:p>
          <a:endParaRPr lang="en-US"/>
        </a:p>
      </dgm:t>
    </dgm:pt>
    <dgm:pt modelId="{747E5DDF-EA69-4708-A630-3BA5B13414BE}" type="sibTrans" cxnId="{BB040CDF-9C2C-4535-A7D2-EFFF8ADD2FD6}">
      <dgm:prSet/>
      <dgm:spPr/>
      <dgm:t>
        <a:bodyPr/>
        <a:lstStyle/>
        <a:p>
          <a:endParaRPr lang="en-US"/>
        </a:p>
      </dgm:t>
    </dgm:pt>
    <dgm:pt modelId="{7D28517D-00A1-493C-A64C-C462DC0E2C3E}">
      <dgm:prSet/>
      <dgm:spPr/>
      <dgm:t>
        <a:bodyPr/>
        <a:lstStyle/>
        <a:p>
          <a:pPr rtl="0"/>
          <a:r>
            <a:rPr lang="en-GB" dirty="0"/>
            <a:t>Social commitments are missing without handshakes and other signs that propose thought and assemble trust.</a:t>
          </a:r>
          <a:r>
            <a:rPr lang="en-GB" dirty="0">
              <a:latin typeface="Gill Sans Nova"/>
            </a:rPr>
            <a:t> </a:t>
          </a:r>
          <a:endParaRPr lang="en-US" dirty="0"/>
        </a:p>
      </dgm:t>
    </dgm:pt>
    <dgm:pt modelId="{4F4359B4-5FDD-498F-9072-ECBE479EB629}" type="parTrans" cxnId="{4B02243C-3742-4082-B16D-5FC4B1576AB7}">
      <dgm:prSet/>
      <dgm:spPr/>
      <dgm:t>
        <a:bodyPr/>
        <a:lstStyle/>
        <a:p>
          <a:endParaRPr lang="en-US"/>
        </a:p>
      </dgm:t>
    </dgm:pt>
    <dgm:pt modelId="{8AF204DF-7548-468C-AF07-5D87E97039DC}" type="sibTrans" cxnId="{4B02243C-3742-4082-B16D-5FC4B1576AB7}">
      <dgm:prSet/>
      <dgm:spPr/>
      <dgm:t>
        <a:bodyPr/>
        <a:lstStyle/>
        <a:p>
          <a:endParaRPr lang="en-US"/>
        </a:p>
      </dgm:t>
    </dgm:pt>
    <dgm:pt modelId="{39F9F658-5F80-4517-9F25-6F75EB4A6918}">
      <dgm:prSet/>
      <dgm:spPr/>
      <dgm:t>
        <a:bodyPr/>
        <a:lstStyle/>
        <a:p>
          <a:r>
            <a:rPr lang="en-GB" dirty="0"/>
            <a:t>Manufacturing strong connections and guaranteeing viable and agreeable corporate correspondences, understanding these central traditions in French-talking social pecking hierarchies is significant.</a:t>
          </a:r>
          <a:endParaRPr lang="en-US" dirty="0"/>
        </a:p>
      </dgm:t>
    </dgm:pt>
    <dgm:pt modelId="{FCE74F7D-A55F-408A-8B54-B78BA79A2D09}" type="parTrans" cxnId="{F34A89FB-9769-496C-B2CF-33D14E892B6C}">
      <dgm:prSet/>
      <dgm:spPr/>
      <dgm:t>
        <a:bodyPr/>
        <a:lstStyle/>
        <a:p>
          <a:endParaRPr lang="en-US"/>
        </a:p>
      </dgm:t>
    </dgm:pt>
    <dgm:pt modelId="{69DA5B6B-9D00-4DA0-B116-DE66F1D9D79E}" type="sibTrans" cxnId="{F34A89FB-9769-496C-B2CF-33D14E892B6C}">
      <dgm:prSet/>
      <dgm:spPr/>
      <dgm:t>
        <a:bodyPr/>
        <a:lstStyle/>
        <a:p>
          <a:endParaRPr lang="en-US"/>
        </a:p>
      </dgm:t>
    </dgm:pt>
    <dgm:pt modelId="{50C358AB-E57B-4E63-B024-C7B88F670D20}" type="pres">
      <dgm:prSet presAssocID="{9F1877A8-16CD-4D8B-80B5-E8B9B836AC61}" presName="Name0" presStyleCnt="0">
        <dgm:presLayoutVars>
          <dgm:dir/>
          <dgm:resizeHandles val="exact"/>
        </dgm:presLayoutVars>
      </dgm:prSet>
      <dgm:spPr/>
    </dgm:pt>
    <dgm:pt modelId="{940969F4-0966-4326-8B63-11A6C95AE6F7}" type="pres">
      <dgm:prSet presAssocID="{96BF5A11-4E78-48EB-AF35-F50EE3BA0CF2}" presName="node" presStyleLbl="node1" presStyleIdx="0" presStyleCnt="1" custScaleX="146278">
        <dgm:presLayoutVars>
          <dgm:bulletEnabled val="1"/>
        </dgm:presLayoutVars>
      </dgm:prSet>
      <dgm:spPr/>
    </dgm:pt>
  </dgm:ptLst>
  <dgm:cxnLst>
    <dgm:cxn modelId="{D106BE01-8D68-428F-A2CD-3EA8C6499C8D}" type="presOf" srcId="{B6B4C291-1724-4042-9890-B1713DC7C68C}" destId="{940969F4-0966-4326-8B63-11A6C95AE6F7}" srcOrd="0" destOrd="1" presId="urn:microsoft.com/office/officeart/2016/7/layout/RepeatingBendingProcessNew"/>
    <dgm:cxn modelId="{4775FD1A-0FFE-4D39-87EC-BDF1508EBF1D}" type="presOf" srcId="{9DD1452B-C5DD-4D8D-9425-A08D3EEDB04E}" destId="{940969F4-0966-4326-8B63-11A6C95AE6F7}" srcOrd="0" destOrd="2" presId="urn:microsoft.com/office/officeart/2016/7/layout/RepeatingBendingProcessNew"/>
    <dgm:cxn modelId="{79B54E36-9BEC-4B02-A3E6-66752DA52604}" srcId="{9F1877A8-16CD-4D8B-80B5-E8B9B836AC61}" destId="{96BF5A11-4E78-48EB-AF35-F50EE3BA0CF2}" srcOrd="0" destOrd="0" parTransId="{48200A96-9A22-4F72-9319-ACF776051F27}" sibTransId="{9AF51E50-8466-4C06-9AF1-C7143A4F2191}"/>
    <dgm:cxn modelId="{4B02243C-3742-4082-B16D-5FC4B1576AB7}" srcId="{96BF5A11-4E78-48EB-AF35-F50EE3BA0CF2}" destId="{7D28517D-00A1-493C-A64C-C462DC0E2C3E}" srcOrd="2" destOrd="0" parTransId="{4F4359B4-5FDD-498F-9072-ECBE479EB629}" sibTransId="{8AF204DF-7548-468C-AF07-5D87E97039DC}"/>
    <dgm:cxn modelId="{F7B3C441-161A-4F41-A8FF-168A29D2D260}" type="presOf" srcId="{9F1877A8-16CD-4D8B-80B5-E8B9B836AC61}" destId="{50C358AB-E57B-4E63-B024-C7B88F670D20}" srcOrd="0" destOrd="0" presId="urn:microsoft.com/office/officeart/2016/7/layout/RepeatingBendingProcessNew"/>
    <dgm:cxn modelId="{491484A6-E22C-4D5A-966B-3490EA93008E}" srcId="{96BF5A11-4E78-48EB-AF35-F50EE3BA0CF2}" destId="{B6B4C291-1724-4042-9890-B1713DC7C68C}" srcOrd="0" destOrd="0" parTransId="{630BFB4E-4C38-4EDC-BA0D-0438A727D8A8}" sibTransId="{B8A50A94-60BD-4AA9-8025-A78107C1F292}"/>
    <dgm:cxn modelId="{E41AB2D5-BDDA-4FAE-97B8-EB7FEA78C367}" type="presOf" srcId="{96BF5A11-4E78-48EB-AF35-F50EE3BA0CF2}" destId="{940969F4-0966-4326-8B63-11A6C95AE6F7}" srcOrd="0" destOrd="0" presId="urn:microsoft.com/office/officeart/2016/7/layout/RepeatingBendingProcessNew"/>
    <dgm:cxn modelId="{BB040CDF-9C2C-4535-A7D2-EFFF8ADD2FD6}" srcId="{96BF5A11-4E78-48EB-AF35-F50EE3BA0CF2}" destId="{9DD1452B-C5DD-4D8D-9425-A08D3EEDB04E}" srcOrd="1" destOrd="0" parTransId="{B8298A78-3D14-4803-922E-9B3628C3884C}" sibTransId="{747E5DDF-EA69-4708-A630-3BA5B13414BE}"/>
    <dgm:cxn modelId="{3856B5E2-9B09-41D1-BB5F-32F4C34DF1CC}" type="presOf" srcId="{7D28517D-00A1-493C-A64C-C462DC0E2C3E}" destId="{940969F4-0966-4326-8B63-11A6C95AE6F7}" srcOrd="0" destOrd="3" presId="urn:microsoft.com/office/officeart/2016/7/layout/RepeatingBendingProcessNew"/>
    <dgm:cxn modelId="{ADABEEEC-5674-4E13-A3D3-08638B3D45B1}" type="presOf" srcId="{39F9F658-5F80-4517-9F25-6F75EB4A6918}" destId="{940969F4-0966-4326-8B63-11A6C95AE6F7}" srcOrd="0" destOrd="4" presId="urn:microsoft.com/office/officeart/2016/7/layout/RepeatingBendingProcessNew"/>
    <dgm:cxn modelId="{F34A89FB-9769-496C-B2CF-33D14E892B6C}" srcId="{96BF5A11-4E78-48EB-AF35-F50EE3BA0CF2}" destId="{39F9F658-5F80-4517-9F25-6F75EB4A6918}" srcOrd="3" destOrd="0" parTransId="{FCE74F7D-A55F-408A-8B54-B78BA79A2D09}" sibTransId="{69DA5B6B-9D00-4DA0-B116-DE66F1D9D79E}"/>
    <dgm:cxn modelId="{9B007BE7-1E5D-4DB4-B7C0-BF1B87791B33}" type="presParOf" srcId="{50C358AB-E57B-4E63-B024-C7B88F670D20}" destId="{940969F4-0966-4326-8B63-11A6C95AE6F7}"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FD611C-C977-4320-ADD9-99ACA7B276B8}"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F7B15223-70FD-4E1B-80B2-5D9816E7F68E}">
      <dgm:prSet/>
      <dgm:spPr/>
      <dgm:t>
        <a:bodyPr/>
        <a:lstStyle/>
        <a:p>
          <a:r>
            <a:rPr lang="en-GB" dirty="0"/>
            <a:t>How We Can Improve</a:t>
          </a:r>
          <a:endParaRPr lang="en-US" dirty="0"/>
        </a:p>
      </dgm:t>
    </dgm:pt>
    <dgm:pt modelId="{D4E625DD-C5F1-4495-8AC8-AB549D1A8A6B}" type="parTrans" cxnId="{D3C17C3B-AB94-47C2-B687-9F24ED862BC6}">
      <dgm:prSet/>
      <dgm:spPr/>
      <dgm:t>
        <a:bodyPr/>
        <a:lstStyle/>
        <a:p>
          <a:endParaRPr lang="en-US"/>
        </a:p>
      </dgm:t>
    </dgm:pt>
    <dgm:pt modelId="{184727C9-3565-4142-9B0F-C72491E6C022}" type="sibTrans" cxnId="{D3C17C3B-AB94-47C2-B687-9F24ED862BC6}">
      <dgm:prSet/>
      <dgm:spPr/>
      <dgm:t>
        <a:bodyPr/>
        <a:lstStyle/>
        <a:p>
          <a:endParaRPr lang="en-US"/>
        </a:p>
      </dgm:t>
    </dgm:pt>
    <dgm:pt modelId="{7444664C-C377-4550-8507-DD9E251C8C93}">
      <dgm:prSet/>
      <dgm:spPr/>
      <dgm:t>
        <a:bodyPr/>
        <a:lstStyle/>
        <a:p>
          <a:pPr rtl="0"/>
          <a:r>
            <a:rPr lang="en-GB" dirty="0">
              <a:latin typeface="Gill Sans Nova"/>
            </a:rPr>
            <a:t>Diversity </a:t>
          </a:r>
          <a:r>
            <a:rPr lang="en-GB" dirty="0"/>
            <a:t>Hotel and Spa London is revolved around a complicated collaboration to develop the visitor experience extra further.</a:t>
          </a:r>
          <a:r>
            <a:rPr lang="en-GB" dirty="0">
              <a:latin typeface="Gill Sans Nova"/>
            </a:rPr>
            <a:t> </a:t>
          </a:r>
          <a:endParaRPr lang="en-US" dirty="0"/>
        </a:p>
      </dgm:t>
    </dgm:pt>
    <dgm:pt modelId="{363526D6-0CB4-4049-9404-7A6AC4E3D3DB}" type="parTrans" cxnId="{B26980DE-3684-4A2B-A4E6-BA36B6059BAD}">
      <dgm:prSet/>
      <dgm:spPr/>
      <dgm:t>
        <a:bodyPr/>
        <a:lstStyle/>
        <a:p>
          <a:endParaRPr lang="en-US"/>
        </a:p>
      </dgm:t>
    </dgm:pt>
    <dgm:pt modelId="{3843FD86-A454-4970-9348-79634349E994}" type="sibTrans" cxnId="{B26980DE-3684-4A2B-A4E6-BA36B6059BAD}">
      <dgm:prSet/>
      <dgm:spPr/>
      <dgm:t>
        <a:bodyPr/>
        <a:lstStyle/>
        <a:p>
          <a:endParaRPr lang="en-US"/>
        </a:p>
      </dgm:t>
    </dgm:pt>
    <dgm:pt modelId="{BDEE9B4E-58D2-4A6D-994B-E6EF85F39BB2}">
      <dgm:prSet/>
      <dgm:spPr/>
      <dgm:t>
        <a:bodyPr/>
        <a:lstStyle/>
        <a:p>
          <a:r>
            <a:rPr lang="en-GB" dirty="0"/>
            <a:t>We support our work force in going above or more by helping them with getting the essentials of routinely used vernaculars. </a:t>
          </a:r>
          <a:endParaRPr lang="en-US" dirty="0"/>
        </a:p>
      </dgm:t>
    </dgm:pt>
    <dgm:pt modelId="{EA41CB8A-BB93-4405-953E-A295D6FCDEDC}" type="parTrans" cxnId="{7E3341F2-15AA-459E-AF5C-A2D3141B4BA1}">
      <dgm:prSet/>
      <dgm:spPr/>
      <dgm:t>
        <a:bodyPr/>
        <a:lstStyle/>
        <a:p>
          <a:endParaRPr lang="en-US"/>
        </a:p>
      </dgm:t>
    </dgm:pt>
    <dgm:pt modelId="{8780B75A-715B-4C50-BEDF-81B020F38AC7}" type="sibTrans" cxnId="{7E3341F2-15AA-459E-AF5C-A2D3141B4BA1}">
      <dgm:prSet/>
      <dgm:spPr/>
      <dgm:t>
        <a:bodyPr/>
        <a:lstStyle/>
        <a:p>
          <a:endParaRPr lang="en-US"/>
        </a:p>
      </dgm:t>
    </dgm:pt>
    <dgm:pt modelId="{9E6CB998-F5D8-4A9D-ADF4-EFD19FB21DE0}">
      <dgm:prSet/>
      <dgm:spPr/>
      <dgm:t>
        <a:bodyPr/>
        <a:lstStyle/>
        <a:p>
          <a:pPr rtl="0"/>
          <a:r>
            <a:rPr lang="en-GB" dirty="0"/>
            <a:t>Social idea getting ready, which guarantees that our staff knows about and obliging of the various motivations of our visitors, is an urgent piece of our connection's fundamental beliefs (Maheshkar</a:t>
          </a:r>
          <a:r>
            <a:rPr lang="en-GB" dirty="0">
              <a:latin typeface="Gill Sans Nova"/>
            </a:rPr>
            <a:t> and Sharma,</a:t>
          </a:r>
          <a:r>
            <a:rPr lang="en-GB" dirty="0"/>
            <a:t> 2018).</a:t>
          </a:r>
          <a:r>
            <a:rPr lang="en-GB" dirty="0">
              <a:latin typeface="Gill Sans Nova"/>
            </a:rPr>
            <a:t> </a:t>
          </a:r>
          <a:endParaRPr lang="en-US" dirty="0"/>
        </a:p>
      </dgm:t>
    </dgm:pt>
    <dgm:pt modelId="{D417ACBE-15DB-4D5A-B06C-2D0892D22F8F}" type="parTrans" cxnId="{503CAE43-6F95-4934-8962-07075915B486}">
      <dgm:prSet/>
      <dgm:spPr/>
      <dgm:t>
        <a:bodyPr/>
        <a:lstStyle/>
        <a:p>
          <a:endParaRPr lang="en-US"/>
        </a:p>
      </dgm:t>
    </dgm:pt>
    <dgm:pt modelId="{C90E71D5-5A01-45E9-8EF9-96CA6C3D8A14}" type="sibTrans" cxnId="{503CAE43-6F95-4934-8962-07075915B486}">
      <dgm:prSet/>
      <dgm:spPr/>
      <dgm:t>
        <a:bodyPr/>
        <a:lstStyle/>
        <a:p>
          <a:endParaRPr lang="en-US"/>
        </a:p>
      </dgm:t>
    </dgm:pt>
    <dgm:pt modelId="{CF268ACB-CD0C-46D2-AD55-439A7E073345}">
      <dgm:prSet/>
      <dgm:spPr/>
      <dgm:t>
        <a:bodyPr/>
        <a:lstStyle/>
        <a:p>
          <a:r>
            <a:rPr lang="en-GB" dirty="0"/>
            <a:t>We embrace current development, </a:t>
          </a:r>
          <a:r>
            <a:rPr lang="en-GB" dirty="0">
              <a:latin typeface="Gill Sans Nova"/>
            </a:rPr>
            <a:t>utilising</a:t>
          </a:r>
          <a:r>
            <a:rPr lang="en-GB" dirty="0"/>
            <a:t> visual aids and figuring out programming to work with correspondence and rout etymological impediments.</a:t>
          </a:r>
          <a:endParaRPr lang="en-US" dirty="0"/>
        </a:p>
      </dgm:t>
    </dgm:pt>
    <dgm:pt modelId="{3BBACDEC-4254-4EA9-A670-6C010256ABE2}" type="parTrans" cxnId="{3DBF6A54-78BC-4F42-B357-B3F2695697A9}">
      <dgm:prSet/>
      <dgm:spPr/>
      <dgm:t>
        <a:bodyPr/>
        <a:lstStyle/>
        <a:p>
          <a:endParaRPr lang="en-US"/>
        </a:p>
      </dgm:t>
    </dgm:pt>
    <dgm:pt modelId="{C7BF26A4-1E62-4CDC-A917-A216E1CF32F4}" type="sibTrans" cxnId="{3DBF6A54-78BC-4F42-B357-B3F2695697A9}">
      <dgm:prSet/>
      <dgm:spPr/>
      <dgm:t>
        <a:bodyPr/>
        <a:lstStyle/>
        <a:p>
          <a:endParaRPr lang="en-US"/>
        </a:p>
      </dgm:t>
    </dgm:pt>
    <dgm:pt modelId="{A1244332-19CB-4F11-A05E-DA288D29C6EC}">
      <dgm:prSet/>
      <dgm:spPr/>
      <dgm:t>
        <a:bodyPr/>
        <a:lstStyle/>
        <a:p>
          <a:pPr rtl="0"/>
          <a:r>
            <a:rPr lang="en-GB" dirty="0"/>
            <a:t>The</a:t>
          </a:r>
          <a:r>
            <a:rPr lang="en-GB" dirty="0">
              <a:latin typeface="Gill Sans Nova"/>
            </a:rPr>
            <a:t> Diversity Hotel</a:t>
          </a:r>
          <a:r>
            <a:rPr lang="en-GB" dirty="0"/>
            <a:t> and Spa London logo fills in as both our corporate person and a depiction of our commitment to laying out a tempting and welcoming environment for each visitor to our housing.</a:t>
          </a:r>
          <a:endParaRPr lang="en-US" dirty="0"/>
        </a:p>
      </dgm:t>
    </dgm:pt>
    <dgm:pt modelId="{6E0C8B36-8E77-421E-A33F-1ECF61864085}" type="parTrans" cxnId="{7A04C626-C0FA-4054-AFB1-7413F199568C}">
      <dgm:prSet/>
      <dgm:spPr/>
      <dgm:t>
        <a:bodyPr/>
        <a:lstStyle/>
        <a:p>
          <a:endParaRPr lang="en-US"/>
        </a:p>
      </dgm:t>
    </dgm:pt>
    <dgm:pt modelId="{CBFE9328-7C11-459B-9460-6EA06F53C667}" type="sibTrans" cxnId="{7A04C626-C0FA-4054-AFB1-7413F199568C}">
      <dgm:prSet/>
      <dgm:spPr/>
      <dgm:t>
        <a:bodyPr/>
        <a:lstStyle/>
        <a:p>
          <a:endParaRPr lang="en-US"/>
        </a:p>
      </dgm:t>
    </dgm:pt>
    <dgm:pt modelId="{39F507CB-E709-48AC-9EEB-11A803B4A850}" type="pres">
      <dgm:prSet presAssocID="{CDFD611C-C977-4320-ADD9-99ACA7B276B8}" presName="vert0" presStyleCnt="0">
        <dgm:presLayoutVars>
          <dgm:dir/>
          <dgm:animOne val="branch"/>
          <dgm:animLvl val="lvl"/>
        </dgm:presLayoutVars>
      </dgm:prSet>
      <dgm:spPr/>
    </dgm:pt>
    <dgm:pt modelId="{21D4FFA5-5E15-4E6D-8CC8-9342BB5296B2}" type="pres">
      <dgm:prSet presAssocID="{F7B15223-70FD-4E1B-80B2-5D9816E7F68E}" presName="thickLine" presStyleLbl="alignNode1" presStyleIdx="0" presStyleCnt="6"/>
      <dgm:spPr/>
    </dgm:pt>
    <dgm:pt modelId="{765AD36D-A801-45C0-BD43-330C96547438}" type="pres">
      <dgm:prSet presAssocID="{F7B15223-70FD-4E1B-80B2-5D9816E7F68E}" presName="horz1" presStyleCnt="0"/>
      <dgm:spPr/>
    </dgm:pt>
    <dgm:pt modelId="{21B04806-510D-4BE8-8B48-A2C04F482296}" type="pres">
      <dgm:prSet presAssocID="{F7B15223-70FD-4E1B-80B2-5D9816E7F68E}" presName="tx1" presStyleLbl="revTx" presStyleIdx="0" presStyleCnt="6"/>
      <dgm:spPr/>
    </dgm:pt>
    <dgm:pt modelId="{D21A2497-DE72-48A6-8246-BAF014FBB1FF}" type="pres">
      <dgm:prSet presAssocID="{F7B15223-70FD-4E1B-80B2-5D9816E7F68E}" presName="vert1" presStyleCnt="0"/>
      <dgm:spPr/>
    </dgm:pt>
    <dgm:pt modelId="{92874D96-3064-4E58-AD2A-ABEF6C6E05FF}" type="pres">
      <dgm:prSet presAssocID="{7444664C-C377-4550-8507-DD9E251C8C93}" presName="thickLine" presStyleLbl="alignNode1" presStyleIdx="1" presStyleCnt="6"/>
      <dgm:spPr/>
    </dgm:pt>
    <dgm:pt modelId="{6EEF97B3-2884-4AB9-979A-A666ECFC805D}" type="pres">
      <dgm:prSet presAssocID="{7444664C-C377-4550-8507-DD9E251C8C93}" presName="horz1" presStyleCnt="0"/>
      <dgm:spPr/>
    </dgm:pt>
    <dgm:pt modelId="{B60F5BDB-EC2C-4788-9F3B-D77F67ABE046}" type="pres">
      <dgm:prSet presAssocID="{7444664C-C377-4550-8507-DD9E251C8C93}" presName="tx1" presStyleLbl="revTx" presStyleIdx="1" presStyleCnt="6"/>
      <dgm:spPr/>
    </dgm:pt>
    <dgm:pt modelId="{5153FB98-72BF-43FA-BC1F-BB60F80A989D}" type="pres">
      <dgm:prSet presAssocID="{7444664C-C377-4550-8507-DD9E251C8C93}" presName="vert1" presStyleCnt="0"/>
      <dgm:spPr/>
    </dgm:pt>
    <dgm:pt modelId="{53572EAB-57F7-4C9D-A555-EE011CBFE8A4}" type="pres">
      <dgm:prSet presAssocID="{BDEE9B4E-58D2-4A6D-994B-E6EF85F39BB2}" presName="thickLine" presStyleLbl="alignNode1" presStyleIdx="2" presStyleCnt="6"/>
      <dgm:spPr/>
    </dgm:pt>
    <dgm:pt modelId="{A1915089-7610-4941-96BC-5016E8045533}" type="pres">
      <dgm:prSet presAssocID="{BDEE9B4E-58D2-4A6D-994B-E6EF85F39BB2}" presName="horz1" presStyleCnt="0"/>
      <dgm:spPr/>
    </dgm:pt>
    <dgm:pt modelId="{6C0FB38B-CABF-429F-B1F3-864AC1613CAF}" type="pres">
      <dgm:prSet presAssocID="{BDEE9B4E-58D2-4A6D-994B-E6EF85F39BB2}" presName="tx1" presStyleLbl="revTx" presStyleIdx="2" presStyleCnt="6"/>
      <dgm:spPr/>
    </dgm:pt>
    <dgm:pt modelId="{2E076263-1126-44B9-8D59-7F531EA88B5B}" type="pres">
      <dgm:prSet presAssocID="{BDEE9B4E-58D2-4A6D-994B-E6EF85F39BB2}" presName="vert1" presStyleCnt="0"/>
      <dgm:spPr/>
    </dgm:pt>
    <dgm:pt modelId="{50ADF4D3-EADA-4275-B437-98FE5FE9E2E3}" type="pres">
      <dgm:prSet presAssocID="{9E6CB998-F5D8-4A9D-ADF4-EFD19FB21DE0}" presName="thickLine" presStyleLbl="alignNode1" presStyleIdx="3" presStyleCnt="6"/>
      <dgm:spPr/>
    </dgm:pt>
    <dgm:pt modelId="{6E37389E-AEFC-488A-AD46-7060335823CC}" type="pres">
      <dgm:prSet presAssocID="{9E6CB998-F5D8-4A9D-ADF4-EFD19FB21DE0}" presName="horz1" presStyleCnt="0"/>
      <dgm:spPr/>
    </dgm:pt>
    <dgm:pt modelId="{96B9F56C-A116-4EAE-AA7D-BA70EA6D3A8E}" type="pres">
      <dgm:prSet presAssocID="{9E6CB998-F5D8-4A9D-ADF4-EFD19FB21DE0}" presName="tx1" presStyleLbl="revTx" presStyleIdx="3" presStyleCnt="6"/>
      <dgm:spPr/>
    </dgm:pt>
    <dgm:pt modelId="{BD9C72B3-10A6-4247-B683-DDAD51D04740}" type="pres">
      <dgm:prSet presAssocID="{9E6CB998-F5D8-4A9D-ADF4-EFD19FB21DE0}" presName="vert1" presStyleCnt="0"/>
      <dgm:spPr/>
    </dgm:pt>
    <dgm:pt modelId="{33BBF825-8ECB-4D4A-AF78-6D40F76A2171}" type="pres">
      <dgm:prSet presAssocID="{CF268ACB-CD0C-46D2-AD55-439A7E073345}" presName="thickLine" presStyleLbl="alignNode1" presStyleIdx="4" presStyleCnt="6"/>
      <dgm:spPr/>
    </dgm:pt>
    <dgm:pt modelId="{D80041BB-6563-49C1-B3D6-B203188F2FC7}" type="pres">
      <dgm:prSet presAssocID="{CF268ACB-CD0C-46D2-AD55-439A7E073345}" presName="horz1" presStyleCnt="0"/>
      <dgm:spPr/>
    </dgm:pt>
    <dgm:pt modelId="{2E529C0F-2E31-4BE1-828E-FEFD31CCA88A}" type="pres">
      <dgm:prSet presAssocID="{CF268ACB-CD0C-46D2-AD55-439A7E073345}" presName="tx1" presStyleLbl="revTx" presStyleIdx="4" presStyleCnt="6"/>
      <dgm:spPr/>
    </dgm:pt>
    <dgm:pt modelId="{7E599790-643D-4CE7-8392-1BAD9DE442A6}" type="pres">
      <dgm:prSet presAssocID="{CF268ACB-CD0C-46D2-AD55-439A7E073345}" presName="vert1" presStyleCnt="0"/>
      <dgm:spPr/>
    </dgm:pt>
    <dgm:pt modelId="{D4077822-33E6-433A-A572-83445202A9EC}" type="pres">
      <dgm:prSet presAssocID="{A1244332-19CB-4F11-A05E-DA288D29C6EC}" presName="thickLine" presStyleLbl="alignNode1" presStyleIdx="5" presStyleCnt="6"/>
      <dgm:spPr/>
    </dgm:pt>
    <dgm:pt modelId="{2D5994C5-53AE-4E2F-99A7-B3CBE2A0B455}" type="pres">
      <dgm:prSet presAssocID="{A1244332-19CB-4F11-A05E-DA288D29C6EC}" presName="horz1" presStyleCnt="0"/>
      <dgm:spPr/>
    </dgm:pt>
    <dgm:pt modelId="{E3F41578-C667-46EC-A589-2C8756D2D255}" type="pres">
      <dgm:prSet presAssocID="{A1244332-19CB-4F11-A05E-DA288D29C6EC}" presName="tx1" presStyleLbl="revTx" presStyleIdx="5" presStyleCnt="6"/>
      <dgm:spPr/>
    </dgm:pt>
    <dgm:pt modelId="{44632781-7851-4120-B3C4-3E3777AA7D28}" type="pres">
      <dgm:prSet presAssocID="{A1244332-19CB-4F11-A05E-DA288D29C6EC}" presName="vert1" presStyleCnt="0"/>
      <dgm:spPr/>
    </dgm:pt>
  </dgm:ptLst>
  <dgm:cxnLst>
    <dgm:cxn modelId="{D49E0300-DF63-4255-B190-B628029B5690}" type="presOf" srcId="{7444664C-C377-4550-8507-DD9E251C8C93}" destId="{B60F5BDB-EC2C-4788-9F3B-D77F67ABE046}" srcOrd="0" destOrd="0" presId="urn:microsoft.com/office/officeart/2008/layout/LinedList"/>
    <dgm:cxn modelId="{7A04C626-C0FA-4054-AFB1-7413F199568C}" srcId="{CDFD611C-C977-4320-ADD9-99ACA7B276B8}" destId="{A1244332-19CB-4F11-A05E-DA288D29C6EC}" srcOrd="5" destOrd="0" parTransId="{6E0C8B36-8E77-421E-A33F-1ECF61864085}" sibTransId="{CBFE9328-7C11-459B-9460-6EA06F53C667}"/>
    <dgm:cxn modelId="{C626402B-F8E7-4564-9377-14D244EDC39D}" type="presOf" srcId="{A1244332-19CB-4F11-A05E-DA288D29C6EC}" destId="{E3F41578-C667-46EC-A589-2C8756D2D255}" srcOrd="0" destOrd="0" presId="urn:microsoft.com/office/officeart/2008/layout/LinedList"/>
    <dgm:cxn modelId="{B8BC7F35-09A5-411B-8853-4237BD2E3E9C}" type="presOf" srcId="{F7B15223-70FD-4E1B-80B2-5D9816E7F68E}" destId="{21B04806-510D-4BE8-8B48-A2C04F482296}" srcOrd="0" destOrd="0" presId="urn:microsoft.com/office/officeart/2008/layout/LinedList"/>
    <dgm:cxn modelId="{D3C17C3B-AB94-47C2-B687-9F24ED862BC6}" srcId="{CDFD611C-C977-4320-ADD9-99ACA7B276B8}" destId="{F7B15223-70FD-4E1B-80B2-5D9816E7F68E}" srcOrd="0" destOrd="0" parTransId="{D4E625DD-C5F1-4495-8AC8-AB549D1A8A6B}" sibTransId="{184727C9-3565-4142-9B0F-C72491E6C022}"/>
    <dgm:cxn modelId="{503CAE43-6F95-4934-8962-07075915B486}" srcId="{CDFD611C-C977-4320-ADD9-99ACA7B276B8}" destId="{9E6CB998-F5D8-4A9D-ADF4-EFD19FB21DE0}" srcOrd="3" destOrd="0" parTransId="{D417ACBE-15DB-4D5A-B06C-2D0892D22F8F}" sibTransId="{C90E71D5-5A01-45E9-8EF9-96CA6C3D8A14}"/>
    <dgm:cxn modelId="{3DBF6A54-78BC-4F42-B357-B3F2695697A9}" srcId="{CDFD611C-C977-4320-ADD9-99ACA7B276B8}" destId="{CF268ACB-CD0C-46D2-AD55-439A7E073345}" srcOrd="4" destOrd="0" parTransId="{3BBACDEC-4254-4EA9-A670-6C010256ABE2}" sibTransId="{C7BF26A4-1E62-4CDC-A917-A216E1CF32F4}"/>
    <dgm:cxn modelId="{0839319E-5E0D-4071-9F82-F846B3D960F4}" type="presOf" srcId="{CF268ACB-CD0C-46D2-AD55-439A7E073345}" destId="{2E529C0F-2E31-4BE1-828E-FEFD31CCA88A}" srcOrd="0" destOrd="0" presId="urn:microsoft.com/office/officeart/2008/layout/LinedList"/>
    <dgm:cxn modelId="{6C94A5D4-EC09-4222-8ECB-BAF23CFB4B48}" type="presOf" srcId="{BDEE9B4E-58D2-4A6D-994B-E6EF85F39BB2}" destId="{6C0FB38B-CABF-429F-B1F3-864AC1613CAF}" srcOrd="0" destOrd="0" presId="urn:microsoft.com/office/officeart/2008/layout/LinedList"/>
    <dgm:cxn modelId="{B26980DE-3684-4A2B-A4E6-BA36B6059BAD}" srcId="{CDFD611C-C977-4320-ADD9-99ACA7B276B8}" destId="{7444664C-C377-4550-8507-DD9E251C8C93}" srcOrd="1" destOrd="0" parTransId="{363526D6-0CB4-4049-9404-7A6AC4E3D3DB}" sibTransId="{3843FD86-A454-4970-9348-79634349E994}"/>
    <dgm:cxn modelId="{B4E829E9-0399-4582-AFC1-8ED73D3CFB4F}" type="presOf" srcId="{9E6CB998-F5D8-4A9D-ADF4-EFD19FB21DE0}" destId="{96B9F56C-A116-4EAE-AA7D-BA70EA6D3A8E}" srcOrd="0" destOrd="0" presId="urn:microsoft.com/office/officeart/2008/layout/LinedList"/>
    <dgm:cxn modelId="{55D20CEA-B6E8-46AE-B64E-F4E7BDF1518B}" type="presOf" srcId="{CDFD611C-C977-4320-ADD9-99ACA7B276B8}" destId="{39F507CB-E709-48AC-9EEB-11A803B4A850}" srcOrd="0" destOrd="0" presId="urn:microsoft.com/office/officeart/2008/layout/LinedList"/>
    <dgm:cxn modelId="{7E3341F2-15AA-459E-AF5C-A2D3141B4BA1}" srcId="{CDFD611C-C977-4320-ADD9-99ACA7B276B8}" destId="{BDEE9B4E-58D2-4A6D-994B-E6EF85F39BB2}" srcOrd="2" destOrd="0" parTransId="{EA41CB8A-BB93-4405-953E-A295D6FCDEDC}" sibTransId="{8780B75A-715B-4C50-BEDF-81B020F38AC7}"/>
    <dgm:cxn modelId="{59D96945-12A8-41A5-BF37-E0A34150552F}" type="presParOf" srcId="{39F507CB-E709-48AC-9EEB-11A803B4A850}" destId="{21D4FFA5-5E15-4E6D-8CC8-9342BB5296B2}" srcOrd="0" destOrd="0" presId="urn:microsoft.com/office/officeart/2008/layout/LinedList"/>
    <dgm:cxn modelId="{1E2AAAB0-0A76-4DA8-86A2-5A421D07BBB3}" type="presParOf" srcId="{39F507CB-E709-48AC-9EEB-11A803B4A850}" destId="{765AD36D-A801-45C0-BD43-330C96547438}" srcOrd="1" destOrd="0" presId="urn:microsoft.com/office/officeart/2008/layout/LinedList"/>
    <dgm:cxn modelId="{90B4B665-DE1D-4ECD-A3CF-9914B59C7D4D}" type="presParOf" srcId="{765AD36D-A801-45C0-BD43-330C96547438}" destId="{21B04806-510D-4BE8-8B48-A2C04F482296}" srcOrd="0" destOrd="0" presId="urn:microsoft.com/office/officeart/2008/layout/LinedList"/>
    <dgm:cxn modelId="{E1F394E6-58B5-4FEF-A19A-0CE57D7C6257}" type="presParOf" srcId="{765AD36D-A801-45C0-BD43-330C96547438}" destId="{D21A2497-DE72-48A6-8246-BAF014FBB1FF}" srcOrd="1" destOrd="0" presId="urn:microsoft.com/office/officeart/2008/layout/LinedList"/>
    <dgm:cxn modelId="{BFFE06B6-D0DE-4A79-AF80-DC35C17270A3}" type="presParOf" srcId="{39F507CB-E709-48AC-9EEB-11A803B4A850}" destId="{92874D96-3064-4E58-AD2A-ABEF6C6E05FF}" srcOrd="2" destOrd="0" presId="urn:microsoft.com/office/officeart/2008/layout/LinedList"/>
    <dgm:cxn modelId="{71E579E2-6BDC-4FC5-98A5-842E00D39229}" type="presParOf" srcId="{39F507CB-E709-48AC-9EEB-11A803B4A850}" destId="{6EEF97B3-2884-4AB9-979A-A666ECFC805D}" srcOrd="3" destOrd="0" presId="urn:microsoft.com/office/officeart/2008/layout/LinedList"/>
    <dgm:cxn modelId="{3D9DF26C-74D3-4DB3-AF16-E00A121B26ED}" type="presParOf" srcId="{6EEF97B3-2884-4AB9-979A-A666ECFC805D}" destId="{B60F5BDB-EC2C-4788-9F3B-D77F67ABE046}" srcOrd="0" destOrd="0" presId="urn:microsoft.com/office/officeart/2008/layout/LinedList"/>
    <dgm:cxn modelId="{B2BAA64D-4CFA-42F2-9644-664E2F51D43D}" type="presParOf" srcId="{6EEF97B3-2884-4AB9-979A-A666ECFC805D}" destId="{5153FB98-72BF-43FA-BC1F-BB60F80A989D}" srcOrd="1" destOrd="0" presId="urn:microsoft.com/office/officeart/2008/layout/LinedList"/>
    <dgm:cxn modelId="{462B2F77-662B-4171-9A72-C223DE77B34B}" type="presParOf" srcId="{39F507CB-E709-48AC-9EEB-11A803B4A850}" destId="{53572EAB-57F7-4C9D-A555-EE011CBFE8A4}" srcOrd="4" destOrd="0" presId="urn:microsoft.com/office/officeart/2008/layout/LinedList"/>
    <dgm:cxn modelId="{2033B027-A1F2-41D1-B75D-4013247668E1}" type="presParOf" srcId="{39F507CB-E709-48AC-9EEB-11A803B4A850}" destId="{A1915089-7610-4941-96BC-5016E8045533}" srcOrd="5" destOrd="0" presId="urn:microsoft.com/office/officeart/2008/layout/LinedList"/>
    <dgm:cxn modelId="{BBCC1275-7DC0-46AB-A5A0-170848FE1AA9}" type="presParOf" srcId="{A1915089-7610-4941-96BC-5016E8045533}" destId="{6C0FB38B-CABF-429F-B1F3-864AC1613CAF}" srcOrd="0" destOrd="0" presId="urn:microsoft.com/office/officeart/2008/layout/LinedList"/>
    <dgm:cxn modelId="{A7D90ADC-BA69-43AA-94EE-886540E58AC8}" type="presParOf" srcId="{A1915089-7610-4941-96BC-5016E8045533}" destId="{2E076263-1126-44B9-8D59-7F531EA88B5B}" srcOrd="1" destOrd="0" presId="urn:microsoft.com/office/officeart/2008/layout/LinedList"/>
    <dgm:cxn modelId="{AD39B605-EB5B-41C1-99BE-D1420E92C5E6}" type="presParOf" srcId="{39F507CB-E709-48AC-9EEB-11A803B4A850}" destId="{50ADF4D3-EADA-4275-B437-98FE5FE9E2E3}" srcOrd="6" destOrd="0" presId="urn:microsoft.com/office/officeart/2008/layout/LinedList"/>
    <dgm:cxn modelId="{90924D4A-696F-4A40-AC08-FFD68C0A82B4}" type="presParOf" srcId="{39F507CB-E709-48AC-9EEB-11A803B4A850}" destId="{6E37389E-AEFC-488A-AD46-7060335823CC}" srcOrd="7" destOrd="0" presId="urn:microsoft.com/office/officeart/2008/layout/LinedList"/>
    <dgm:cxn modelId="{1C578D73-984C-41C5-B26A-1AE32D54C5BC}" type="presParOf" srcId="{6E37389E-AEFC-488A-AD46-7060335823CC}" destId="{96B9F56C-A116-4EAE-AA7D-BA70EA6D3A8E}" srcOrd="0" destOrd="0" presId="urn:microsoft.com/office/officeart/2008/layout/LinedList"/>
    <dgm:cxn modelId="{87F4F8E5-82FB-4223-B6B5-9A85471FBD6C}" type="presParOf" srcId="{6E37389E-AEFC-488A-AD46-7060335823CC}" destId="{BD9C72B3-10A6-4247-B683-DDAD51D04740}" srcOrd="1" destOrd="0" presId="urn:microsoft.com/office/officeart/2008/layout/LinedList"/>
    <dgm:cxn modelId="{F75E12EC-288C-4143-A748-11C950A7705E}" type="presParOf" srcId="{39F507CB-E709-48AC-9EEB-11A803B4A850}" destId="{33BBF825-8ECB-4D4A-AF78-6D40F76A2171}" srcOrd="8" destOrd="0" presId="urn:microsoft.com/office/officeart/2008/layout/LinedList"/>
    <dgm:cxn modelId="{265F8DDD-29FD-4C2C-ABF5-C91C09226DC8}" type="presParOf" srcId="{39F507CB-E709-48AC-9EEB-11A803B4A850}" destId="{D80041BB-6563-49C1-B3D6-B203188F2FC7}" srcOrd="9" destOrd="0" presId="urn:microsoft.com/office/officeart/2008/layout/LinedList"/>
    <dgm:cxn modelId="{B5B3019A-63A9-4AE2-AC16-7E55D49B65E8}" type="presParOf" srcId="{D80041BB-6563-49C1-B3D6-B203188F2FC7}" destId="{2E529C0F-2E31-4BE1-828E-FEFD31CCA88A}" srcOrd="0" destOrd="0" presId="urn:microsoft.com/office/officeart/2008/layout/LinedList"/>
    <dgm:cxn modelId="{622663BA-EE3F-43AC-ACB5-1C8AF265A626}" type="presParOf" srcId="{D80041BB-6563-49C1-B3D6-B203188F2FC7}" destId="{7E599790-643D-4CE7-8392-1BAD9DE442A6}" srcOrd="1" destOrd="0" presId="urn:microsoft.com/office/officeart/2008/layout/LinedList"/>
    <dgm:cxn modelId="{3C151520-ABDD-4C08-8381-26C8265A643A}" type="presParOf" srcId="{39F507CB-E709-48AC-9EEB-11A803B4A850}" destId="{D4077822-33E6-433A-A572-83445202A9EC}" srcOrd="10" destOrd="0" presId="urn:microsoft.com/office/officeart/2008/layout/LinedList"/>
    <dgm:cxn modelId="{15284DDD-A8B1-4671-A606-1F4AA7B0192B}" type="presParOf" srcId="{39F507CB-E709-48AC-9EEB-11A803B4A850}" destId="{2D5994C5-53AE-4E2F-99A7-B3CBE2A0B455}" srcOrd="11" destOrd="0" presId="urn:microsoft.com/office/officeart/2008/layout/LinedList"/>
    <dgm:cxn modelId="{A50A4BA0-3D4A-44A0-9A7B-14A637BBA033}" type="presParOf" srcId="{2D5994C5-53AE-4E2F-99A7-B3CBE2A0B455}" destId="{E3F41578-C667-46EC-A589-2C8756D2D255}" srcOrd="0" destOrd="0" presId="urn:microsoft.com/office/officeart/2008/layout/LinedList"/>
    <dgm:cxn modelId="{3F3834A1-0D00-402A-BFC3-328BA2EF697A}" type="presParOf" srcId="{2D5994C5-53AE-4E2F-99A7-B3CBE2A0B455}" destId="{44632781-7851-4120-B3C4-3E3777AA7D2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2A95A6-D294-4398-BDB9-77F321CA6D4D}"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9306EF24-6F08-4428-9079-B729EBF0AA81}">
      <dgm:prSet/>
      <dgm:spPr/>
      <dgm:t>
        <a:bodyPr/>
        <a:lstStyle/>
        <a:p>
          <a:pPr algn="l"/>
          <a:r>
            <a:rPr lang="en-US" dirty="0">
              <a:solidFill>
                <a:schemeClr val="tx1"/>
              </a:solidFill>
            </a:rPr>
            <a:t>Christiansen, B., Branch, J.D. and </a:t>
          </a:r>
          <a:r>
            <a:rPr lang="en-US" dirty="0" err="1">
              <a:solidFill>
                <a:schemeClr val="tx1"/>
              </a:solidFill>
            </a:rPr>
            <a:t>Karmowska</a:t>
          </a:r>
          <a:r>
            <a:rPr lang="en-US" dirty="0">
              <a:solidFill>
                <a:schemeClr val="tx1"/>
              </a:solidFill>
            </a:rPr>
            <a:t>, J. (2020</a:t>
          </a:r>
          <a:r>
            <a:rPr lang="en-US" dirty="0">
              <a:solidFill>
                <a:schemeClr val="tx1"/>
              </a:solidFill>
              <a:latin typeface="Gill Sans Nova"/>
            </a:rPr>
            <a:t>)</a:t>
          </a:r>
          <a:r>
            <a:rPr lang="en-US" dirty="0">
              <a:solidFill>
                <a:schemeClr val="tx1"/>
              </a:solidFill>
            </a:rPr>
            <a:t> </a:t>
          </a:r>
          <a:r>
            <a:rPr lang="en-US" i="1" dirty="0">
              <a:solidFill>
                <a:schemeClr val="tx1"/>
              </a:solidFill>
            </a:rPr>
            <a:t>Cultural Factors and Performance in 21st Century Businesses</a:t>
          </a:r>
          <a:r>
            <a:rPr lang="en-US" dirty="0">
              <a:solidFill>
                <a:schemeClr val="tx1"/>
              </a:solidFill>
            </a:rPr>
            <a:t>. Hershey: IGI Global.</a:t>
          </a:r>
        </a:p>
      </dgm:t>
    </dgm:pt>
    <dgm:pt modelId="{FAA1F394-C56E-4910-B645-6EFA3119FD91}" type="parTrans" cxnId="{6AA5AFE4-29BB-4B99-BB7E-9F346EE4E94F}">
      <dgm:prSet/>
      <dgm:spPr/>
      <dgm:t>
        <a:bodyPr/>
        <a:lstStyle/>
        <a:p>
          <a:endParaRPr lang="en-US"/>
        </a:p>
      </dgm:t>
    </dgm:pt>
    <dgm:pt modelId="{CAC6499B-EED7-482B-B1E5-7B4FD5A00AE8}" type="sibTrans" cxnId="{6AA5AFE4-29BB-4B99-BB7E-9F346EE4E94F}">
      <dgm:prSet/>
      <dgm:spPr/>
      <dgm:t>
        <a:bodyPr/>
        <a:lstStyle/>
        <a:p>
          <a:endParaRPr lang="en-US"/>
        </a:p>
      </dgm:t>
    </dgm:pt>
    <dgm:pt modelId="{E15DA279-004F-4855-B457-5650ED03631D}">
      <dgm:prSet/>
      <dgm:spPr/>
      <dgm:t>
        <a:bodyPr/>
        <a:lstStyle/>
        <a:p>
          <a:r>
            <a:rPr lang="en-US" dirty="0">
              <a:solidFill>
                <a:schemeClr val="tx1"/>
              </a:solidFill>
            </a:rPr>
            <a:t>Hampden-Turner, C. and Trompenaars, F. (2020</a:t>
          </a:r>
          <a:r>
            <a:rPr lang="en-US" dirty="0">
              <a:solidFill>
                <a:schemeClr val="tx1"/>
              </a:solidFill>
              <a:latin typeface="Gill Sans Nova"/>
            </a:rPr>
            <a:t>)</a:t>
          </a:r>
          <a:r>
            <a:rPr lang="en-US" dirty="0">
              <a:solidFill>
                <a:schemeClr val="tx1"/>
              </a:solidFill>
            </a:rPr>
            <a:t> </a:t>
          </a:r>
          <a:r>
            <a:rPr lang="en-US" i="1" dirty="0">
              <a:solidFill>
                <a:schemeClr val="tx1"/>
              </a:solidFill>
            </a:rPr>
            <a:t>Riding the Waves of Culture</a:t>
          </a:r>
          <a:r>
            <a:rPr lang="en-US" dirty="0">
              <a:solidFill>
                <a:schemeClr val="tx1"/>
              </a:solidFill>
            </a:rPr>
            <a:t>. 4th Ed. London: John Murray Press.</a:t>
          </a:r>
        </a:p>
      </dgm:t>
    </dgm:pt>
    <dgm:pt modelId="{B0B37139-2F43-42E0-B8F0-9B3691172C3B}" type="parTrans" cxnId="{BA5AB920-B51F-4F23-A240-C2A44F1809DB}">
      <dgm:prSet/>
      <dgm:spPr/>
      <dgm:t>
        <a:bodyPr/>
        <a:lstStyle/>
        <a:p>
          <a:endParaRPr lang="en-US"/>
        </a:p>
      </dgm:t>
    </dgm:pt>
    <dgm:pt modelId="{7753A2EC-79EB-49B8-B304-40249D495FF8}" type="sibTrans" cxnId="{BA5AB920-B51F-4F23-A240-C2A44F1809DB}">
      <dgm:prSet/>
      <dgm:spPr/>
      <dgm:t>
        <a:bodyPr/>
        <a:lstStyle/>
        <a:p>
          <a:endParaRPr lang="en-US"/>
        </a:p>
      </dgm:t>
    </dgm:pt>
    <dgm:pt modelId="{63843CFB-6A81-49C6-974F-869CAD591501}">
      <dgm:prSet/>
      <dgm:spPr/>
      <dgm:t>
        <a:bodyPr/>
        <a:lstStyle/>
        <a:p>
          <a:pPr rtl="0"/>
          <a:r>
            <a:rPr lang="en-US" dirty="0">
              <a:solidFill>
                <a:schemeClr val="tx1"/>
              </a:solidFill>
            </a:rPr>
            <a:t>Hofstede, G., Hofstede, G.J. and Minkov, M. (2010</a:t>
          </a:r>
          <a:r>
            <a:rPr lang="en-US" dirty="0">
              <a:solidFill>
                <a:schemeClr val="tx1"/>
              </a:solidFill>
              <a:latin typeface="Gill Sans Nova"/>
            </a:rPr>
            <a:t>)</a:t>
          </a:r>
          <a:r>
            <a:rPr lang="en-US" i="0" dirty="0">
              <a:solidFill>
                <a:schemeClr val="tx1"/>
              </a:solidFill>
              <a:latin typeface="Gill Sans Nova"/>
            </a:rPr>
            <a:t> </a:t>
          </a:r>
          <a:r>
            <a:rPr lang="en-US" i="1" dirty="0">
              <a:solidFill>
                <a:schemeClr val="tx1"/>
              </a:solidFill>
            </a:rPr>
            <a:t>Cultures and </a:t>
          </a:r>
          <a:r>
            <a:rPr lang="en-US" i="1" dirty="0">
              <a:solidFill>
                <a:schemeClr val="tx1"/>
              </a:solidFill>
              <a:latin typeface="Gill Sans Nova"/>
            </a:rPr>
            <a:t>organisations</a:t>
          </a:r>
          <a:r>
            <a:rPr lang="en-US" i="1" dirty="0">
              <a:solidFill>
                <a:schemeClr val="tx1"/>
              </a:solidFill>
            </a:rPr>
            <a:t>: software of the mind</a:t>
          </a:r>
          <a:r>
            <a:rPr lang="en-US" dirty="0">
              <a:solidFill>
                <a:schemeClr val="tx1"/>
              </a:solidFill>
            </a:rPr>
            <a:t>. 3rd Ed. New York: McGraw-Hill.</a:t>
          </a:r>
        </a:p>
      </dgm:t>
    </dgm:pt>
    <dgm:pt modelId="{44758432-45BF-4C24-888D-2CD8A98F158A}" type="parTrans" cxnId="{800A1C9C-3B84-4427-978C-E3BF9B0618DD}">
      <dgm:prSet/>
      <dgm:spPr/>
      <dgm:t>
        <a:bodyPr/>
        <a:lstStyle/>
        <a:p>
          <a:endParaRPr lang="en-US"/>
        </a:p>
      </dgm:t>
    </dgm:pt>
    <dgm:pt modelId="{FCD59932-E09C-4C47-BD0F-23CF7E5BBBAE}" type="sibTrans" cxnId="{800A1C9C-3B84-4427-978C-E3BF9B0618DD}">
      <dgm:prSet/>
      <dgm:spPr/>
      <dgm:t>
        <a:bodyPr/>
        <a:lstStyle/>
        <a:p>
          <a:endParaRPr lang="en-US"/>
        </a:p>
      </dgm:t>
    </dgm:pt>
    <dgm:pt modelId="{DEF4FC18-C7CC-4687-BE99-C07D78926027}">
      <dgm:prSet phldr="0"/>
      <dgm:spPr/>
      <dgm:t>
        <a:bodyPr/>
        <a:lstStyle/>
        <a:p>
          <a:pPr algn="l"/>
          <a:r>
            <a:rPr lang="en-US" dirty="0">
              <a:solidFill>
                <a:schemeClr val="tx1"/>
              </a:solidFill>
              <a:latin typeface="Calibri"/>
              <a:cs typeface="Calibri"/>
            </a:rPr>
            <a:t>Abramson, N.R. and Moran, R. (2018) Managing Cultural Differences: Global Leadership for the 21st Century. 10th Ed. Abingdon: Routledge.</a:t>
          </a:r>
          <a:endParaRPr lang="en-US" dirty="0">
            <a:solidFill>
              <a:schemeClr val="tx1"/>
            </a:solidFill>
            <a:latin typeface="Verdana"/>
            <a:ea typeface="Verdana"/>
            <a:cs typeface="Calibri"/>
          </a:endParaRPr>
        </a:p>
      </dgm:t>
    </dgm:pt>
    <dgm:pt modelId="{962F66BE-C505-4726-BCEE-DAB2D60A93DB}" type="parTrans" cxnId="{45999A74-DF87-416E-9912-159071E0823D}">
      <dgm:prSet/>
      <dgm:spPr/>
    </dgm:pt>
    <dgm:pt modelId="{292C3E06-787B-4924-BC5F-4C0B11D6DA66}" type="sibTrans" cxnId="{45999A74-DF87-416E-9912-159071E0823D}">
      <dgm:prSet/>
      <dgm:spPr/>
    </dgm:pt>
    <dgm:pt modelId="{34373D40-CC3E-4967-8069-DE4997C675E3}">
      <dgm:prSet phldr="0"/>
      <dgm:spPr/>
      <dgm:t>
        <a:bodyPr/>
        <a:lstStyle/>
        <a:p>
          <a:pPr algn="l" rtl="0"/>
          <a:r>
            <a:rPr lang="en-US" dirty="0">
              <a:solidFill>
                <a:schemeClr val="tx1"/>
              </a:solidFill>
              <a:latin typeface="Calibri"/>
              <a:cs typeface="Calibri"/>
            </a:rPr>
            <a:t>Deresky, H. (2017) International Management: Managing Across Borders and Cultures: Text and Cases. 9th Ed. Harlow: Pearson Education Ltd.</a:t>
          </a:r>
        </a:p>
      </dgm:t>
    </dgm:pt>
    <dgm:pt modelId="{99828B3B-BE0D-4028-B436-8A6C8AD4F038}" type="parTrans" cxnId="{CF57B487-11F8-4A9B-928B-FA1DAA4691DF}">
      <dgm:prSet/>
      <dgm:spPr/>
    </dgm:pt>
    <dgm:pt modelId="{37F036D4-CC61-4FB4-9548-D8EFE2F0117B}" type="sibTrans" cxnId="{CF57B487-11F8-4A9B-928B-FA1DAA4691DF}">
      <dgm:prSet/>
      <dgm:spPr/>
    </dgm:pt>
    <dgm:pt modelId="{37872EE0-5078-47FD-B218-D4D225F35F40}">
      <dgm:prSet phldr="0"/>
      <dgm:spPr/>
      <dgm:t>
        <a:bodyPr/>
        <a:lstStyle/>
        <a:p>
          <a:endParaRPr lang="en-US" dirty="0">
            <a:solidFill>
              <a:schemeClr val="tx1"/>
            </a:solidFill>
            <a:latin typeface="Gill Sans Nova"/>
          </a:endParaRPr>
        </a:p>
      </dgm:t>
    </dgm:pt>
    <dgm:pt modelId="{3FB3299F-E59B-42BE-95C0-034147CE2006}" type="parTrans" cxnId="{2B9FF4C7-3204-4155-8782-63A6BCAF35A7}">
      <dgm:prSet/>
      <dgm:spPr/>
    </dgm:pt>
    <dgm:pt modelId="{551C19BA-C2A0-457A-B2BB-C738B7EE6F8A}" type="sibTrans" cxnId="{2B9FF4C7-3204-4155-8782-63A6BCAF35A7}">
      <dgm:prSet/>
      <dgm:spPr/>
    </dgm:pt>
    <dgm:pt modelId="{D363BE24-26FE-4E68-A426-24CA1F5498D1}">
      <dgm:prSet phldr="0"/>
      <dgm:spPr/>
      <dgm:t>
        <a:bodyPr/>
        <a:lstStyle/>
        <a:p>
          <a:pPr rtl="0"/>
          <a:r>
            <a:rPr lang="en-US" dirty="0" err="1">
              <a:solidFill>
                <a:schemeClr val="tx1"/>
              </a:solidFill>
              <a:latin typeface="Calibri"/>
              <a:cs typeface="Calibri"/>
            </a:rPr>
            <a:t>Maheshkar</a:t>
          </a:r>
          <a:r>
            <a:rPr lang="en-US" dirty="0">
              <a:solidFill>
                <a:schemeClr val="tx1"/>
              </a:solidFill>
              <a:latin typeface="Calibri"/>
              <a:cs typeface="Calibri"/>
            </a:rPr>
            <a:t>, C. and Sharma, V. (2018) Handbook of Research on Cross-Cultural Business Education. Hershey: IGI Global.</a:t>
          </a:r>
        </a:p>
      </dgm:t>
    </dgm:pt>
    <dgm:pt modelId="{CCE4259C-55A3-4AAC-9994-E8ED64618B0A}" type="parTrans" cxnId="{B3B3E0FD-FD39-4422-94BD-18B813E4BB83}">
      <dgm:prSet/>
      <dgm:spPr/>
    </dgm:pt>
    <dgm:pt modelId="{B09493BD-3F8C-4EA8-87D0-E5531CB7D4F2}" type="sibTrans" cxnId="{B3B3E0FD-FD39-4422-94BD-18B813E4BB83}">
      <dgm:prSet/>
      <dgm:spPr/>
    </dgm:pt>
    <dgm:pt modelId="{3DE52CCC-3BA0-46EE-B631-F2D30ACE72EC}">
      <dgm:prSet phldr="0"/>
      <dgm:spPr/>
      <dgm:t>
        <a:bodyPr/>
        <a:lstStyle/>
        <a:p>
          <a:pPr algn="l" rtl="0"/>
          <a:r>
            <a:rPr lang="en-US" dirty="0">
              <a:solidFill>
                <a:srgbClr val="000000"/>
              </a:solidFill>
              <a:latin typeface="Calibri"/>
              <a:cs typeface="Calibri"/>
            </a:rPr>
            <a:t>AMGOTT, N. and GORHAM, J.A., 2023. Embodied modes in L2 French video reflections: Supporting metalinguistic awareness, organization, and community. Foreign Language Annals, 56(2), pp. 501-523.</a:t>
          </a:r>
          <a:endParaRPr lang="en-US" dirty="0">
            <a:latin typeface="Calibri"/>
            <a:cs typeface="Calibri"/>
          </a:endParaRPr>
        </a:p>
      </dgm:t>
    </dgm:pt>
    <dgm:pt modelId="{6EB7D0E4-9AA1-4425-953D-C208B7D7397B}" type="parTrans" cxnId="{197BF57E-5D22-448C-BC3D-48F246BB5836}">
      <dgm:prSet/>
      <dgm:spPr/>
    </dgm:pt>
    <dgm:pt modelId="{1DD24D2D-5208-458C-9A0C-A9B1FAB32C06}" type="sibTrans" cxnId="{197BF57E-5D22-448C-BC3D-48F246BB5836}">
      <dgm:prSet/>
      <dgm:spPr/>
    </dgm:pt>
    <dgm:pt modelId="{82CC870B-22CE-4860-A091-875E8FEE85E1}" type="pres">
      <dgm:prSet presAssocID="{B22A95A6-D294-4398-BDB9-77F321CA6D4D}" presName="vert0" presStyleCnt="0">
        <dgm:presLayoutVars>
          <dgm:dir/>
          <dgm:animOne val="branch"/>
          <dgm:animLvl val="lvl"/>
        </dgm:presLayoutVars>
      </dgm:prSet>
      <dgm:spPr/>
    </dgm:pt>
    <dgm:pt modelId="{C6D91FED-B17B-440C-8BA7-1B08924EE2A6}" type="pres">
      <dgm:prSet presAssocID="{DEF4FC18-C7CC-4687-BE99-C07D78926027}" presName="thickLine" presStyleLbl="alignNode1" presStyleIdx="0" presStyleCnt="8"/>
      <dgm:spPr/>
    </dgm:pt>
    <dgm:pt modelId="{A3AFC2C8-2D51-4781-8E0F-05660A291498}" type="pres">
      <dgm:prSet presAssocID="{DEF4FC18-C7CC-4687-BE99-C07D78926027}" presName="horz1" presStyleCnt="0"/>
      <dgm:spPr/>
    </dgm:pt>
    <dgm:pt modelId="{4F3F4DC0-9AE2-4FFF-B19B-6791AAF70D60}" type="pres">
      <dgm:prSet presAssocID="{DEF4FC18-C7CC-4687-BE99-C07D78926027}" presName="tx1" presStyleLbl="revTx" presStyleIdx="0" presStyleCnt="8"/>
      <dgm:spPr/>
    </dgm:pt>
    <dgm:pt modelId="{82DBC27D-7D09-4BD6-BB30-29597AB78FD5}" type="pres">
      <dgm:prSet presAssocID="{DEF4FC18-C7CC-4687-BE99-C07D78926027}" presName="vert1" presStyleCnt="0"/>
      <dgm:spPr/>
    </dgm:pt>
    <dgm:pt modelId="{C565E72C-E34A-40FE-B724-9CAC7EBECF8D}" type="pres">
      <dgm:prSet presAssocID="{3DE52CCC-3BA0-46EE-B631-F2D30ACE72EC}" presName="thickLine" presStyleLbl="alignNode1" presStyleIdx="1" presStyleCnt="8"/>
      <dgm:spPr/>
    </dgm:pt>
    <dgm:pt modelId="{D9FF44CA-8AAF-414E-AFF3-778145C1448F}" type="pres">
      <dgm:prSet presAssocID="{3DE52CCC-3BA0-46EE-B631-F2D30ACE72EC}" presName="horz1" presStyleCnt="0"/>
      <dgm:spPr/>
    </dgm:pt>
    <dgm:pt modelId="{8FC5E084-355B-4CCC-987D-663C39C4294E}" type="pres">
      <dgm:prSet presAssocID="{3DE52CCC-3BA0-46EE-B631-F2D30ACE72EC}" presName="tx1" presStyleLbl="revTx" presStyleIdx="1" presStyleCnt="8"/>
      <dgm:spPr/>
    </dgm:pt>
    <dgm:pt modelId="{E19E4D95-831E-4443-8A05-07680EDA01A7}" type="pres">
      <dgm:prSet presAssocID="{3DE52CCC-3BA0-46EE-B631-F2D30ACE72EC}" presName="vert1" presStyleCnt="0"/>
      <dgm:spPr/>
    </dgm:pt>
    <dgm:pt modelId="{D26F8FFE-0EA2-4716-8E1D-8472EF11A59A}" type="pres">
      <dgm:prSet presAssocID="{9306EF24-6F08-4428-9079-B729EBF0AA81}" presName="thickLine" presStyleLbl="alignNode1" presStyleIdx="2" presStyleCnt="8"/>
      <dgm:spPr/>
    </dgm:pt>
    <dgm:pt modelId="{A3621ACD-AF36-41A1-B8F3-301DF6DA64C7}" type="pres">
      <dgm:prSet presAssocID="{9306EF24-6F08-4428-9079-B729EBF0AA81}" presName="horz1" presStyleCnt="0"/>
      <dgm:spPr/>
    </dgm:pt>
    <dgm:pt modelId="{414FEED8-3D46-4776-A72F-EF97B767344A}" type="pres">
      <dgm:prSet presAssocID="{9306EF24-6F08-4428-9079-B729EBF0AA81}" presName="tx1" presStyleLbl="revTx" presStyleIdx="2" presStyleCnt="8"/>
      <dgm:spPr/>
    </dgm:pt>
    <dgm:pt modelId="{B226F91E-5A67-44EC-8FB5-BCDDDF2E9FCA}" type="pres">
      <dgm:prSet presAssocID="{9306EF24-6F08-4428-9079-B729EBF0AA81}" presName="vert1" presStyleCnt="0"/>
      <dgm:spPr/>
    </dgm:pt>
    <dgm:pt modelId="{336D1B27-8E95-4523-B06A-4EDC6294DE4B}" type="pres">
      <dgm:prSet presAssocID="{34373D40-CC3E-4967-8069-DE4997C675E3}" presName="thickLine" presStyleLbl="alignNode1" presStyleIdx="3" presStyleCnt="8"/>
      <dgm:spPr/>
    </dgm:pt>
    <dgm:pt modelId="{77783ADD-6F3E-4C11-8531-9CB1D4EBF94C}" type="pres">
      <dgm:prSet presAssocID="{34373D40-CC3E-4967-8069-DE4997C675E3}" presName="horz1" presStyleCnt="0"/>
      <dgm:spPr/>
    </dgm:pt>
    <dgm:pt modelId="{BF7248EF-9F75-4DF0-BF52-88A7242DCEC4}" type="pres">
      <dgm:prSet presAssocID="{34373D40-CC3E-4967-8069-DE4997C675E3}" presName="tx1" presStyleLbl="revTx" presStyleIdx="3" presStyleCnt="8"/>
      <dgm:spPr/>
    </dgm:pt>
    <dgm:pt modelId="{B5A536DE-72B3-4E14-9030-BB96A0B1013C}" type="pres">
      <dgm:prSet presAssocID="{34373D40-CC3E-4967-8069-DE4997C675E3}" presName="vert1" presStyleCnt="0"/>
      <dgm:spPr/>
    </dgm:pt>
    <dgm:pt modelId="{1EED0DB0-82DC-4513-B6F2-3605D388152F}" type="pres">
      <dgm:prSet presAssocID="{E15DA279-004F-4855-B457-5650ED03631D}" presName="thickLine" presStyleLbl="alignNode1" presStyleIdx="4" presStyleCnt="8"/>
      <dgm:spPr/>
    </dgm:pt>
    <dgm:pt modelId="{5179D0DF-05CD-4E92-B249-866196D893B0}" type="pres">
      <dgm:prSet presAssocID="{E15DA279-004F-4855-B457-5650ED03631D}" presName="horz1" presStyleCnt="0"/>
      <dgm:spPr/>
    </dgm:pt>
    <dgm:pt modelId="{C8B825E5-12E0-41C1-97DA-8D951D43180A}" type="pres">
      <dgm:prSet presAssocID="{E15DA279-004F-4855-B457-5650ED03631D}" presName="tx1" presStyleLbl="revTx" presStyleIdx="4" presStyleCnt="8"/>
      <dgm:spPr/>
    </dgm:pt>
    <dgm:pt modelId="{B710CBFA-3D64-4BD1-96A4-0E40B763584C}" type="pres">
      <dgm:prSet presAssocID="{E15DA279-004F-4855-B457-5650ED03631D}" presName="vert1" presStyleCnt="0"/>
      <dgm:spPr/>
    </dgm:pt>
    <dgm:pt modelId="{46F4AD1A-2CA4-41A4-8BED-C1F35E04E4AC}" type="pres">
      <dgm:prSet presAssocID="{63843CFB-6A81-49C6-974F-869CAD591501}" presName="thickLine" presStyleLbl="alignNode1" presStyleIdx="5" presStyleCnt="8"/>
      <dgm:spPr/>
    </dgm:pt>
    <dgm:pt modelId="{A7AD2794-4150-4495-BA40-A043B34A79BF}" type="pres">
      <dgm:prSet presAssocID="{63843CFB-6A81-49C6-974F-869CAD591501}" presName="horz1" presStyleCnt="0"/>
      <dgm:spPr/>
    </dgm:pt>
    <dgm:pt modelId="{5A01085C-422C-4131-8AE0-BE8CAF3B309C}" type="pres">
      <dgm:prSet presAssocID="{63843CFB-6A81-49C6-974F-869CAD591501}" presName="tx1" presStyleLbl="revTx" presStyleIdx="5" presStyleCnt="8"/>
      <dgm:spPr/>
    </dgm:pt>
    <dgm:pt modelId="{87E0FF3F-232F-43EE-A6A5-68312D234224}" type="pres">
      <dgm:prSet presAssocID="{63843CFB-6A81-49C6-974F-869CAD591501}" presName="vert1" presStyleCnt="0"/>
      <dgm:spPr/>
    </dgm:pt>
    <dgm:pt modelId="{A48481D8-0AE6-4883-910F-97DDC656CD29}" type="pres">
      <dgm:prSet presAssocID="{D363BE24-26FE-4E68-A426-24CA1F5498D1}" presName="thickLine" presStyleLbl="alignNode1" presStyleIdx="6" presStyleCnt="8"/>
      <dgm:spPr/>
    </dgm:pt>
    <dgm:pt modelId="{E0FE51FE-D5A5-4231-84D2-AB139BCD5F01}" type="pres">
      <dgm:prSet presAssocID="{D363BE24-26FE-4E68-A426-24CA1F5498D1}" presName="horz1" presStyleCnt="0"/>
      <dgm:spPr/>
    </dgm:pt>
    <dgm:pt modelId="{C8AB8EAE-FD70-429D-AB2E-757C89173F5C}" type="pres">
      <dgm:prSet presAssocID="{D363BE24-26FE-4E68-A426-24CA1F5498D1}" presName="tx1" presStyleLbl="revTx" presStyleIdx="6" presStyleCnt="8"/>
      <dgm:spPr/>
    </dgm:pt>
    <dgm:pt modelId="{8E73EA77-57C7-4384-A63B-7F43920C4550}" type="pres">
      <dgm:prSet presAssocID="{D363BE24-26FE-4E68-A426-24CA1F5498D1}" presName="vert1" presStyleCnt="0"/>
      <dgm:spPr/>
    </dgm:pt>
    <dgm:pt modelId="{EE448352-9E13-423F-A95C-C23A54425955}" type="pres">
      <dgm:prSet presAssocID="{37872EE0-5078-47FD-B218-D4D225F35F40}" presName="thickLine" presStyleLbl="alignNode1" presStyleIdx="7" presStyleCnt="8"/>
      <dgm:spPr/>
    </dgm:pt>
    <dgm:pt modelId="{151667AC-340E-419B-9EFF-8211BF73E4CF}" type="pres">
      <dgm:prSet presAssocID="{37872EE0-5078-47FD-B218-D4D225F35F40}" presName="horz1" presStyleCnt="0"/>
      <dgm:spPr/>
    </dgm:pt>
    <dgm:pt modelId="{80D86731-8930-46A1-B79C-9799C8FA733C}" type="pres">
      <dgm:prSet presAssocID="{37872EE0-5078-47FD-B218-D4D225F35F40}" presName="tx1" presStyleLbl="revTx" presStyleIdx="7" presStyleCnt="8"/>
      <dgm:spPr/>
    </dgm:pt>
    <dgm:pt modelId="{B8DFFFCF-D1A4-4F40-8C08-692B697DE6ED}" type="pres">
      <dgm:prSet presAssocID="{37872EE0-5078-47FD-B218-D4D225F35F40}" presName="vert1" presStyleCnt="0"/>
      <dgm:spPr/>
    </dgm:pt>
  </dgm:ptLst>
  <dgm:cxnLst>
    <dgm:cxn modelId="{BA5AB920-B51F-4F23-A240-C2A44F1809DB}" srcId="{B22A95A6-D294-4398-BDB9-77F321CA6D4D}" destId="{E15DA279-004F-4855-B457-5650ED03631D}" srcOrd="4" destOrd="0" parTransId="{B0B37139-2F43-42E0-B8F0-9B3691172C3B}" sibTransId="{7753A2EC-79EB-49B8-B304-40249D495FF8}"/>
    <dgm:cxn modelId="{23F87729-82F9-4E18-AFFA-C6AB2E15AB8C}" type="presOf" srcId="{34373D40-CC3E-4967-8069-DE4997C675E3}" destId="{BF7248EF-9F75-4DF0-BF52-88A7242DCEC4}" srcOrd="0" destOrd="0" presId="urn:microsoft.com/office/officeart/2008/layout/LinedList"/>
    <dgm:cxn modelId="{1B7AD464-A6B7-4DEB-A9E9-BAB8A638ABA9}" type="presOf" srcId="{B22A95A6-D294-4398-BDB9-77F321CA6D4D}" destId="{82CC870B-22CE-4860-A091-875E8FEE85E1}" srcOrd="0" destOrd="0" presId="urn:microsoft.com/office/officeart/2008/layout/LinedList"/>
    <dgm:cxn modelId="{45999A74-DF87-416E-9912-159071E0823D}" srcId="{B22A95A6-D294-4398-BDB9-77F321CA6D4D}" destId="{DEF4FC18-C7CC-4687-BE99-C07D78926027}" srcOrd="0" destOrd="0" parTransId="{962F66BE-C505-4726-BCEE-DAB2D60A93DB}" sibTransId="{292C3E06-787B-4924-BC5F-4C0B11D6DA66}"/>
    <dgm:cxn modelId="{95DAA155-B977-41DC-B09D-6B5C79166E33}" type="presOf" srcId="{DEF4FC18-C7CC-4687-BE99-C07D78926027}" destId="{4F3F4DC0-9AE2-4FFF-B19B-6791AAF70D60}" srcOrd="0" destOrd="0" presId="urn:microsoft.com/office/officeart/2008/layout/LinedList"/>
    <dgm:cxn modelId="{F41E805A-3349-4B8E-987F-B22D9CCD5182}" type="presOf" srcId="{63843CFB-6A81-49C6-974F-869CAD591501}" destId="{5A01085C-422C-4131-8AE0-BE8CAF3B309C}" srcOrd="0" destOrd="0" presId="urn:microsoft.com/office/officeart/2008/layout/LinedList"/>
    <dgm:cxn modelId="{197BF57E-5D22-448C-BC3D-48F246BB5836}" srcId="{B22A95A6-D294-4398-BDB9-77F321CA6D4D}" destId="{3DE52CCC-3BA0-46EE-B631-F2D30ACE72EC}" srcOrd="1" destOrd="0" parTransId="{6EB7D0E4-9AA1-4425-953D-C208B7D7397B}" sibTransId="{1DD24D2D-5208-458C-9A0C-A9B1FAB32C06}"/>
    <dgm:cxn modelId="{CF57B487-11F8-4A9B-928B-FA1DAA4691DF}" srcId="{B22A95A6-D294-4398-BDB9-77F321CA6D4D}" destId="{34373D40-CC3E-4967-8069-DE4997C675E3}" srcOrd="3" destOrd="0" parTransId="{99828B3B-BE0D-4028-B436-8A6C8AD4F038}" sibTransId="{37F036D4-CC61-4FB4-9548-D8EFE2F0117B}"/>
    <dgm:cxn modelId="{16F5928F-C035-42B9-8A15-F5497C09D143}" type="presOf" srcId="{3DE52CCC-3BA0-46EE-B631-F2D30ACE72EC}" destId="{8FC5E084-355B-4CCC-987D-663C39C4294E}" srcOrd="0" destOrd="0" presId="urn:microsoft.com/office/officeart/2008/layout/LinedList"/>
    <dgm:cxn modelId="{800A1C9C-3B84-4427-978C-E3BF9B0618DD}" srcId="{B22A95A6-D294-4398-BDB9-77F321CA6D4D}" destId="{63843CFB-6A81-49C6-974F-869CAD591501}" srcOrd="5" destOrd="0" parTransId="{44758432-45BF-4C24-888D-2CD8A98F158A}" sibTransId="{FCD59932-E09C-4C47-BD0F-23CF7E5BBBAE}"/>
    <dgm:cxn modelId="{054BEDBD-F8DA-4CBD-B8E8-3C21CA1BDE47}" type="presOf" srcId="{E15DA279-004F-4855-B457-5650ED03631D}" destId="{C8B825E5-12E0-41C1-97DA-8D951D43180A}" srcOrd="0" destOrd="0" presId="urn:microsoft.com/office/officeart/2008/layout/LinedList"/>
    <dgm:cxn modelId="{2B9FF4C7-3204-4155-8782-63A6BCAF35A7}" srcId="{B22A95A6-D294-4398-BDB9-77F321CA6D4D}" destId="{37872EE0-5078-47FD-B218-D4D225F35F40}" srcOrd="7" destOrd="0" parTransId="{3FB3299F-E59B-42BE-95C0-034147CE2006}" sibTransId="{551C19BA-C2A0-457A-B2BB-C738B7EE6F8A}"/>
    <dgm:cxn modelId="{0E50C4C8-244C-4767-8442-3FAC68455583}" type="presOf" srcId="{37872EE0-5078-47FD-B218-D4D225F35F40}" destId="{80D86731-8930-46A1-B79C-9799C8FA733C}" srcOrd="0" destOrd="0" presId="urn:microsoft.com/office/officeart/2008/layout/LinedList"/>
    <dgm:cxn modelId="{ABA134D9-1647-4FA8-A988-F171A8D12DC4}" type="presOf" srcId="{D363BE24-26FE-4E68-A426-24CA1F5498D1}" destId="{C8AB8EAE-FD70-429D-AB2E-757C89173F5C}" srcOrd="0" destOrd="0" presId="urn:microsoft.com/office/officeart/2008/layout/LinedList"/>
    <dgm:cxn modelId="{6AA5AFE4-29BB-4B99-BB7E-9F346EE4E94F}" srcId="{B22A95A6-D294-4398-BDB9-77F321CA6D4D}" destId="{9306EF24-6F08-4428-9079-B729EBF0AA81}" srcOrd="2" destOrd="0" parTransId="{FAA1F394-C56E-4910-B645-6EFA3119FD91}" sibTransId="{CAC6499B-EED7-482B-B1E5-7B4FD5A00AE8}"/>
    <dgm:cxn modelId="{E34861F0-4D89-4121-91F1-C4F4169BF787}" type="presOf" srcId="{9306EF24-6F08-4428-9079-B729EBF0AA81}" destId="{414FEED8-3D46-4776-A72F-EF97B767344A}" srcOrd="0" destOrd="0" presId="urn:microsoft.com/office/officeart/2008/layout/LinedList"/>
    <dgm:cxn modelId="{B3B3E0FD-FD39-4422-94BD-18B813E4BB83}" srcId="{B22A95A6-D294-4398-BDB9-77F321CA6D4D}" destId="{D363BE24-26FE-4E68-A426-24CA1F5498D1}" srcOrd="6" destOrd="0" parTransId="{CCE4259C-55A3-4AAC-9994-E8ED64618B0A}" sibTransId="{B09493BD-3F8C-4EA8-87D0-E5531CB7D4F2}"/>
    <dgm:cxn modelId="{0389B2CE-486D-4D46-BC5E-127147FB931C}" type="presParOf" srcId="{82CC870B-22CE-4860-A091-875E8FEE85E1}" destId="{C6D91FED-B17B-440C-8BA7-1B08924EE2A6}" srcOrd="0" destOrd="0" presId="urn:microsoft.com/office/officeart/2008/layout/LinedList"/>
    <dgm:cxn modelId="{161EFCC2-334F-4A67-8917-AB2C4BC2E0F4}" type="presParOf" srcId="{82CC870B-22CE-4860-A091-875E8FEE85E1}" destId="{A3AFC2C8-2D51-4781-8E0F-05660A291498}" srcOrd="1" destOrd="0" presId="urn:microsoft.com/office/officeart/2008/layout/LinedList"/>
    <dgm:cxn modelId="{9C9C2E60-116A-4C7E-8911-63A0907C6145}" type="presParOf" srcId="{A3AFC2C8-2D51-4781-8E0F-05660A291498}" destId="{4F3F4DC0-9AE2-4FFF-B19B-6791AAF70D60}" srcOrd="0" destOrd="0" presId="urn:microsoft.com/office/officeart/2008/layout/LinedList"/>
    <dgm:cxn modelId="{4655EDA6-BFCB-464C-848C-A0E62FA8E6D3}" type="presParOf" srcId="{A3AFC2C8-2D51-4781-8E0F-05660A291498}" destId="{82DBC27D-7D09-4BD6-BB30-29597AB78FD5}" srcOrd="1" destOrd="0" presId="urn:microsoft.com/office/officeart/2008/layout/LinedList"/>
    <dgm:cxn modelId="{C8C55881-03A5-4733-B5E5-EB23CCD5D51E}" type="presParOf" srcId="{82CC870B-22CE-4860-A091-875E8FEE85E1}" destId="{C565E72C-E34A-40FE-B724-9CAC7EBECF8D}" srcOrd="2" destOrd="0" presId="urn:microsoft.com/office/officeart/2008/layout/LinedList"/>
    <dgm:cxn modelId="{832CB3DC-EBCE-4E90-86CC-3E5E6697908D}" type="presParOf" srcId="{82CC870B-22CE-4860-A091-875E8FEE85E1}" destId="{D9FF44CA-8AAF-414E-AFF3-778145C1448F}" srcOrd="3" destOrd="0" presId="urn:microsoft.com/office/officeart/2008/layout/LinedList"/>
    <dgm:cxn modelId="{55C00AD6-1310-4D50-8AB1-D83B520BA7B6}" type="presParOf" srcId="{D9FF44CA-8AAF-414E-AFF3-778145C1448F}" destId="{8FC5E084-355B-4CCC-987D-663C39C4294E}" srcOrd="0" destOrd="0" presId="urn:microsoft.com/office/officeart/2008/layout/LinedList"/>
    <dgm:cxn modelId="{DC05A6F1-9DFE-4BEE-86AC-305B48E2A2BA}" type="presParOf" srcId="{D9FF44CA-8AAF-414E-AFF3-778145C1448F}" destId="{E19E4D95-831E-4443-8A05-07680EDA01A7}" srcOrd="1" destOrd="0" presId="urn:microsoft.com/office/officeart/2008/layout/LinedList"/>
    <dgm:cxn modelId="{58625ADA-D410-44DD-BA03-0DBFB88D13EE}" type="presParOf" srcId="{82CC870B-22CE-4860-A091-875E8FEE85E1}" destId="{D26F8FFE-0EA2-4716-8E1D-8472EF11A59A}" srcOrd="4" destOrd="0" presId="urn:microsoft.com/office/officeart/2008/layout/LinedList"/>
    <dgm:cxn modelId="{4CCECE17-A0FD-4B13-A7C5-C95E10A7109E}" type="presParOf" srcId="{82CC870B-22CE-4860-A091-875E8FEE85E1}" destId="{A3621ACD-AF36-41A1-B8F3-301DF6DA64C7}" srcOrd="5" destOrd="0" presId="urn:microsoft.com/office/officeart/2008/layout/LinedList"/>
    <dgm:cxn modelId="{22879025-7116-4995-AB17-63A793D3A608}" type="presParOf" srcId="{A3621ACD-AF36-41A1-B8F3-301DF6DA64C7}" destId="{414FEED8-3D46-4776-A72F-EF97B767344A}" srcOrd="0" destOrd="0" presId="urn:microsoft.com/office/officeart/2008/layout/LinedList"/>
    <dgm:cxn modelId="{7B47BA26-670A-49B0-94D5-3114BAA8FC7C}" type="presParOf" srcId="{A3621ACD-AF36-41A1-B8F3-301DF6DA64C7}" destId="{B226F91E-5A67-44EC-8FB5-BCDDDF2E9FCA}" srcOrd="1" destOrd="0" presId="urn:microsoft.com/office/officeart/2008/layout/LinedList"/>
    <dgm:cxn modelId="{0B8C2759-7E5E-40CB-AB2B-86A5B8227FE9}" type="presParOf" srcId="{82CC870B-22CE-4860-A091-875E8FEE85E1}" destId="{336D1B27-8E95-4523-B06A-4EDC6294DE4B}" srcOrd="6" destOrd="0" presId="urn:microsoft.com/office/officeart/2008/layout/LinedList"/>
    <dgm:cxn modelId="{EA0CB8A0-324E-4804-9008-EFAEA2541EA3}" type="presParOf" srcId="{82CC870B-22CE-4860-A091-875E8FEE85E1}" destId="{77783ADD-6F3E-4C11-8531-9CB1D4EBF94C}" srcOrd="7" destOrd="0" presId="urn:microsoft.com/office/officeart/2008/layout/LinedList"/>
    <dgm:cxn modelId="{EE0F79AD-5805-4512-A376-34ED785BABB2}" type="presParOf" srcId="{77783ADD-6F3E-4C11-8531-9CB1D4EBF94C}" destId="{BF7248EF-9F75-4DF0-BF52-88A7242DCEC4}" srcOrd="0" destOrd="0" presId="urn:microsoft.com/office/officeart/2008/layout/LinedList"/>
    <dgm:cxn modelId="{6C0E2F5F-8CAE-4B17-BCD8-C3624FCACA36}" type="presParOf" srcId="{77783ADD-6F3E-4C11-8531-9CB1D4EBF94C}" destId="{B5A536DE-72B3-4E14-9030-BB96A0B1013C}" srcOrd="1" destOrd="0" presId="urn:microsoft.com/office/officeart/2008/layout/LinedList"/>
    <dgm:cxn modelId="{395BB408-B9E2-4A0C-8C5C-EF60FA16F70E}" type="presParOf" srcId="{82CC870B-22CE-4860-A091-875E8FEE85E1}" destId="{1EED0DB0-82DC-4513-B6F2-3605D388152F}" srcOrd="8" destOrd="0" presId="urn:microsoft.com/office/officeart/2008/layout/LinedList"/>
    <dgm:cxn modelId="{0D5FC76D-0A8D-4A90-BE38-AEDBC7A179E9}" type="presParOf" srcId="{82CC870B-22CE-4860-A091-875E8FEE85E1}" destId="{5179D0DF-05CD-4E92-B249-866196D893B0}" srcOrd="9" destOrd="0" presId="urn:microsoft.com/office/officeart/2008/layout/LinedList"/>
    <dgm:cxn modelId="{A7EB386D-0DEA-4B14-990D-2E75A37EE954}" type="presParOf" srcId="{5179D0DF-05CD-4E92-B249-866196D893B0}" destId="{C8B825E5-12E0-41C1-97DA-8D951D43180A}" srcOrd="0" destOrd="0" presId="urn:microsoft.com/office/officeart/2008/layout/LinedList"/>
    <dgm:cxn modelId="{1CE78FA5-6CD6-4111-89CE-1D57A1A959BC}" type="presParOf" srcId="{5179D0DF-05CD-4E92-B249-866196D893B0}" destId="{B710CBFA-3D64-4BD1-96A4-0E40B763584C}" srcOrd="1" destOrd="0" presId="urn:microsoft.com/office/officeart/2008/layout/LinedList"/>
    <dgm:cxn modelId="{FF16A6F9-BC95-4210-92BD-ACCDCE863699}" type="presParOf" srcId="{82CC870B-22CE-4860-A091-875E8FEE85E1}" destId="{46F4AD1A-2CA4-41A4-8BED-C1F35E04E4AC}" srcOrd="10" destOrd="0" presId="urn:microsoft.com/office/officeart/2008/layout/LinedList"/>
    <dgm:cxn modelId="{AB50B33A-5F71-445A-8821-7110FCF9B0ED}" type="presParOf" srcId="{82CC870B-22CE-4860-A091-875E8FEE85E1}" destId="{A7AD2794-4150-4495-BA40-A043B34A79BF}" srcOrd="11" destOrd="0" presId="urn:microsoft.com/office/officeart/2008/layout/LinedList"/>
    <dgm:cxn modelId="{44A381C4-3148-4BD9-B045-6C8F26A41783}" type="presParOf" srcId="{A7AD2794-4150-4495-BA40-A043B34A79BF}" destId="{5A01085C-422C-4131-8AE0-BE8CAF3B309C}" srcOrd="0" destOrd="0" presId="urn:microsoft.com/office/officeart/2008/layout/LinedList"/>
    <dgm:cxn modelId="{1A8EB3A9-ACF8-4C1D-9FA9-A9A39F3EAC56}" type="presParOf" srcId="{A7AD2794-4150-4495-BA40-A043B34A79BF}" destId="{87E0FF3F-232F-43EE-A6A5-68312D234224}" srcOrd="1" destOrd="0" presId="urn:microsoft.com/office/officeart/2008/layout/LinedList"/>
    <dgm:cxn modelId="{4B5D8070-5CBC-4CD0-8D14-7BEA1C67FD2F}" type="presParOf" srcId="{82CC870B-22CE-4860-A091-875E8FEE85E1}" destId="{A48481D8-0AE6-4883-910F-97DDC656CD29}" srcOrd="12" destOrd="0" presId="urn:microsoft.com/office/officeart/2008/layout/LinedList"/>
    <dgm:cxn modelId="{7E5DC8DF-7F6D-4F08-B9DB-3B22B0305B63}" type="presParOf" srcId="{82CC870B-22CE-4860-A091-875E8FEE85E1}" destId="{E0FE51FE-D5A5-4231-84D2-AB139BCD5F01}" srcOrd="13" destOrd="0" presId="urn:microsoft.com/office/officeart/2008/layout/LinedList"/>
    <dgm:cxn modelId="{8738BD8C-CD56-4BAB-9B67-73623ADBCD4E}" type="presParOf" srcId="{E0FE51FE-D5A5-4231-84D2-AB139BCD5F01}" destId="{C8AB8EAE-FD70-429D-AB2E-757C89173F5C}" srcOrd="0" destOrd="0" presId="urn:microsoft.com/office/officeart/2008/layout/LinedList"/>
    <dgm:cxn modelId="{2D26028E-74BD-4837-A994-01B4CACBA99C}" type="presParOf" srcId="{E0FE51FE-D5A5-4231-84D2-AB139BCD5F01}" destId="{8E73EA77-57C7-4384-A63B-7F43920C4550}" srcOrd="1" destOrd="0" presId="urn:microsoft.com/office/officeart/2008/layout/LinedList"/>
    <dgm:cxn modelId="{57D80476-8791-4DD8-A075-D8BBAA62FF0B}" type="presParOf" srcId="{82CC870B-22CE-4860-A091-875E8FEE85E1}" destId="{EE448352-9E13-423F-A95C-C23A54425955}" srcOrd="14" destOrd="0" presId="urn:microsoft.com/office/officeart/2008/layout/LinedList"/>
    <dgm:cxn modelId="{94434E1C-E6D8-45D8-9234-3AECE75497E8}" type="presParOf" srcId="{82CC870B-22CE-4860-A091-875E8FEE85E1}" destId="{151667AC-340E-419B-9EFF-8211BF73E4CF}" srcOrd="15" destOrd="0" presId="urn:microsoft.com/office/officeart/2008/layout/LinedList"/>
    <dgm:cxn modelId="{39724465-BC15-42BA-BD0C-F7A7413C474E}" type="presParOf" srcId="{151667AC-340E-419B-9EFF-8211BF73E4CF}" destId="{80D86731-8930-46A1-B79C-9799C8FA733C}" srcOrd="0" destOrd="0" presId="urn:microsoft.com/office/officeart/2008/layout/LinedList"/>
    <dgm:cxn modelId="{62485F3D-D1AB-4B37-9FA4-C24969A0CE76}" type="presParOf" srcId="{151667AC-340E-419B-9EFF-8211BF73E4CF}" destId="{B8DFFFCF-D1A4-4F40-8C08-692B697DE6E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C9C59A-23AB-45C4-8161-6AD19068BBDF}">
      <dsp:nvSpPr>
        <dsp:cNvPr id="0" name=""/>
        <dsp:cNvSpPr/>
      </dsp:nvSpPr>
      <dsp:spPr>
        <a:xfrm>
          <a:off x="0" y="0"/>
          <a:ext cx="651370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F3C8B6-C8F0-4B86-ABB1-6A8694804832}">
      <dsp:nvSpPr>
        <dsp:cNvPr id="0" name=""/>
        <dsp:cNvSpPr/>
      </dsp:nvSpPr>
      <dsp:spPr>
        <a:xfrm>
          <a:off x="0" y="0"/>
          <a:ext cx="6513708" cy="101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Imparting in various lingos is a stand-out limit that shows supportive in a situation with different social orders.</a:t>
          </a:r>
          <a:r>
            <a:rPr lang="en-GB" sz="1800" kern="1200" dirty="0">
              <a:latin typeface="Gill Sans Nova"/>
            </a:rPr>
            <a:t> </a:t>
          </a:r>
          <a:endParaRPr lang="en-US" sz="1800" kern="1200" dirty="0"/>
        </a:p>
      </dsp:txBody>
      <dsp:txXfrm>
        <a:off x="0" y="0"/>
        <a:ext cx="6513708" cy="1013046"/>
      </dsp:txXfrm>
    </dsp:sp>
    <dsp:sp modelId="{72BC2DFF-A39C-4832-B88C-B8AFC5B7D5D7}">
      <dsp:nvSpPr>
        <dsp:cNvPr id="0" name=""/>
        <dsp:cNvSpPr/>
      </dsp:nvSpPr>
      <dsp:spPr>
        <a:xfrm>
          <a:off x="0" y="1013046"/>
          <a:ext cx="651370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EF5FD7-1CEE-43D9-9EB5-9CC58A1BC9AC}">
      <dsp:nvSpPr>
        <dsp:cNvPr id="0" name=""/>
        <dsp:cNvSpPr/>
      </dsp:nvSpPr>
      <dsp:spPr>
        <a:xfrm>
          <a:off x="0" y="1013046"/>
          <a:ext cx="6513708" cy="101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latin typeface="Gill Sans Nova"/>
            </a:rPr>
            <a:t>Diversity Hotel </a:t>
          </a:r>
          <a:r>
            <a:rPr lang="en-GB" sz="1800" kern="1200" dirty="0"/>
            <a:t>and Spa in London, which draws visitors from the entire way across Europe, is proof of this combination.</a:t>
          </a:r>
          <a:r>
            <a:rPr lang="en-GB" sz="1800" kern="1200" dirty="0">
              <a:latin typeface="Gill Sans Nova"/>
            </a:rPr>
            <a:t> </a:t>
          </a:r>
          <a:endParaRPr lang="en-US" sz="1800" kern="1200" dirty="0"/>
        </a:p>
      </dsp:txBody>
      <dsp:txXfrm>
        <a:off x="0" y="1013046"/>
        <a:ext cx="6513708" cy="1013046"/>
      </dsp:txXfrm>
    </dsp:sp>
    <dsp:sp modelId="{493075B5-969E-47BA-995E-A7AE59620B1B}">
      <dsp:nvSpPr>
        <dsp:cNvPr id="0" name=""/>
        <dsp:cNvSpPr/>
      </dsp:nvSpPr>
      <dsp:spPr>
        <a:xfrm>
          <a:off x="0" y="2026092"/>
          <a:ext cx="651370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7E4A84-5224-46CD-A2D4-D46C5341C32A}">
      <dsp:nvSpPr>
        <dsp:cNvPr id="0" name=""/>
        <dsp:cNvSpPr/>
      </dsp:nvSpPr>
      <dsp:spPr>
        <a:xfrm>
          <a:off x="0" y="2026092"/>
          <a:ext cx="6513708" cy="101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We have seen eventually how having a bilingual gathering can on a basic level augmentation buyer faithfulness. It is not simply useful.</a:t>
          </a:r>
          <a:r>
            <a:rPr lang="en-GB" sz="1800" kern="1200" dirty="0">
              <a:latin typeface="Gill Sans Nova"/>
            </a:rPr>
            <a:t> </a:t>
          </a:r>
          <a:endParaRPr lang="en-US" sz="1800" kern="1200" dirty="0"/>
        </a:p>
      </dsp:txBody>
      <dsp:txXfrm>
        <a:off x="0" y="2026092"/>
        <a:ext cx="6513708" cy="1013046"/>
      </dsp:txXfrm>
    </dsp:sp>
    <dsp:sp modelId="{06606667-0991-4098-9D73-EB4CD9B29119}">
      <dsp:nvSpPr>
        <dsp:cNvPr id="0" name=""/>
        <dsp:cNvSpPr/>
      </dsp:nvSpPr>
      <dsp:spPr>
        <a:xfrm>
          <a:off x="0" y="3039138"/>
          <a:ext cx="651370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C725E-95F0-4C2E-B0F2-157858A4AC2B}">
      <dsp:nvSpPr>
        <dsp:cNvPr id="0" name=""/>
        <dsp:cNvSpPr/>
      </dsp:nvSpPr>
      <dsp:spPr>
        <a:xfrm>
          <a:off x="0" y="3039138"/>
          <a:ext cx="6513708" cy="101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We can give a more </a:t>
          </a:r>
          <a:r>
            <a:rPr lang="en-GB" sz="1800" kern="1200" dirty="0">
              <a:latin typeface="Gill Sans Nova"/>
            </a:rPr>
            <a:t>individualised</a:t>
          </a:r>
          <a:r>
            <a:rPr lang="en-GB" sz="1800" kern="1200" dirty="0"/>
            <a:t> and obliging experience thanks to it, guaranteeing that every visitor, paying little regard to language or country of starting, feels good while visiting (</a:t>
          </a:r>
          <a:r>
            <a:rPr lang="en-GB" sz="1800" kern="1200" dirty="0">
              <a:latin typeface="Gill Sans Nova"/>
            </a:rPr>
            <a:t>Deresky, 2017).</a:t>
          </a:r>
          <a:endParaRPr lang="en-US" sz="1800" kern="1200" dirty="0"/>
        </a:p>
      </dsp:txBody>
      <dsp:txXfrm>
        <a:off x="0" y="3039138"/>
        <a:ext cx="6513708" cy="10130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A00AC-3F2A-4B0B-9CEB-A68A936D9F3E}">
      <dsp:nvSpPr>
        <dsp:cNvPr id="0" name=""/>
        <dsp:cNvSpPr/>
      </dsp:nvSpPr>
      <dsp:spPr>
        <a:xfrm>
          <a:off x="0" y="1341"/>
          <a:ext cx="765824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89D50C-852B-4CE0-A31C-2236126CD8CE}">
      <dsp:nvSpPr>
        <dsp:cNvPr id="0" name=""/>
        <dsp:cNvSpPr/>
      </dsp:nvSpPr>
      <dsp:spPr>
        <a:xfrm>
          <a:off x="0" y="1341"/>
          <a:ext cx="1690630" cy="2745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u="sng" kern="1200" dirty="0"/>
            <a:t>Enhancing Guest Experience at Diversity Hotel &amp; Spa London</a:t>
          </a:r>
          <a:endParaRPr lang="en-US" sz="2400" kern="1200" dirty="0"/>
        </a:p>
      </dsp:txBody>
      <dsp:txXfrm>
        <a:off x="0" y="1341"/>
        <a:ext cx="1690630" cy="2745279"/>
      </dsp:txXfrm>
    </dsp:sp>
    <dsp:sp modelId="{6678E48B-8F35-4C8E-98B4-D24E5832BA5E}">
      <dsp:nvSpPr>
        <dsp:cNvPr id="0" name=""/>
        <dsp:cNvSpPr/>
      </dsp:nvSpPr>
      <dsp:spPr>
        <a:xfrm>
          <a:off x="1802475" y="33613"/>
          <a:ext cx="5853209" cy="645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In the unquestionably exceptional universe of liberality, fruitful correspondence and data on numerous social orders are essential. </a:t>
          </a:r>
          <a:endParaRPr lang="en-US" sz="1400" kern="1200" dirty="0"/>
        </a:p>
      </dsp:txBody>
      <dsp:txXfrm>
        <a:off x="1802475" y="33613"/>
        <a:ext cx="5853209" cy="645435"/>
      </dsp:txXfrm>
    </dsp:sp>
    <dsp:sp modelId="{71D3B53D-2B85-40D4-8DC6-F25304D86F92}">
      <dsp:nvSpPr>
        <dsp:cNvPr id="0" name=""/>
        <dsp:cNvSpPr/>
      </dsp:nvSpPr>
      <dsp:spPr>
        <a:xfrm>
          <a:off x="1690630" y="679049"/>
          <a:ext cx="5965054"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B63D54-6DC1-4B85-800B-3B2547F72DCC}">
      <dsp:nvSpPr>
        <dsp:cNvPr id="0" name=""/>
        <dsp:cNvSpPr/>
      </dsp:nvSpPr>
      <dsp:spPr>
        <a:xfrm>
          <a:off x="1802475" y="711320"/>
          <a:ext cx="5853209" cy="645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t>At</a:t>
          </a:r>
          <a:r>
            <a:rPr lang="en-GB" sz="1400" kern="1200" dirty="0">
              <a:latin typeface="Gill Sans Nova"/>
            </a:rPr>
            <a:t> Diversity</a:t>
          </a:r>
          <a:r>
            <a:rPr lang="en-GB" sz="1400" kern="1200" dirty="0"/>
            <a:t> Hotel and Spa London, we are quick to our various clients. </a:t>
          </a:r>
          <a:endParaRPr lang="en-US" sz="1400" kern="1200" dirty="0"/>
        </a:p>
      </dsp:txBody>
      <dsp:txXfrm>
        <a:off x="1802475" y="711320"/>
        <a:ext cx="5853209" cy="645435"/>
      </dsp:txXfrm>
    </dsp:sp>
    <dsp:sp modelId="{02FEC8F1-95BC-41E8-9021-7FD11013C6A5}">
      <dsp:nvSpPr>
        <dsp:cNvPr id="0" name=""/>
        <dsp:cNvSpPr/>
      </dsp:nvSpPr>
      <dsp:spPr>
        <a:xfrm>
          <a:off x="1690630" y="1356756"/>
          <a:ext cx="5965054"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664117-64D4-4C77-971A-CBF300E5881E}">
      <dsp:nvSpPr>
        <dsp:cNvPr id="0" name=""/>
        <dsp:cNvSpPr/>
      </dsp:nvSpPr>
      <dsp:spPr>
        <a:xfrm>
          <a:off x="1802475" y="1389028"/>
          <a:ext cx="5853209" cy="645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t>This gathering breaks down the essential work that multilingualism and semantic care capacities have in making each visitor feel regarded and calm.</a:t>
          </a:r>
          <a:r>
            <a:rPr lang="en-GB" sz="1400" kern="1200" dirty="0">
              <a:latin typeface="Gill Sans Nova"/>
            </a:rPr>
            <a:t> </a:t>
          </a:r>
          <a:endParaRPr lang="en-US" sz="1400" kern="1200" dirty="0"/>
        </a:p>
      </dsp:txBody>
      <dsp:txXfrm>
        <a:off x="1802475" y="1389028"/>
        <a:ext cx="5853209" cy="645435"/>
      </dsp:txXfrm>
    </dsp:sp>
    <dsp:sp modelId="{B948DA0B-A86E-49A3-A7AA-5988D20A17A7}">
      <dsp:nvSpPr>
        <dsp:cNvPr id="0" name=""/>
        <dsp:cNvSpPr/>
      </dsp:nvSpPr>
      <dsp:spPr>
        <a:xfrm>
          <a:off x="1690630" y="2034463"/>
          <a:ext cx="5965054"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26060F-DAEE-4BE0-ABC3-A035E6CFCDFE}">
      <dsp:nvSpPr>
        <dsp:cNvPr id="0" name=""/>
        <dsp:cNvSpPr/>
      </dsp:nvSpPr>
      <dsp:spPr>
        <a:xfrm>
          <a:off x="1802475" y="2066735"/>
          <a:ext cx="5853209" cy="645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t>We will show how these features further develop the visitor experience and advance a really welcoming, agreeable, and lovely stay at our upscale hotel (Hampden</a:t>
          </a:r>
          <a:r>
            <a:rPr lang="en-GB" sz="1400" kern="1200" dirty="0">
              <a:latin typeface="Gill Sans Nova"/>
            </a:rPr>
            <a:t> and Trompenaars,</a:t>
          </a:r>
          <a:r>
            <a:rPr lang="en-GB" sz="1400" kern="1200" dirty="0"/>
            <a:t> 2020). </a:t>
          </a:r>
          <a:endParaRPr lang="en-US" sz="1400" kern="1200" dirty="0"/>
        </a:p>
      </dsp:txBody>
      <dsp:txXfrm>
        <a:off x="1802475" y="2066735"/>
        <a:ext cx="5853209" cy="645435"/>
      </dsp:txXfrm>
    </dsp:sp>
    <dsp:sp modelId="{746D96E0-1720-459E-B478-09E90D954079}">
      <dsp:nvSpPr>
        <dsp:cNvPr id="0" name=""/>
        <dsp:cNvSpPr/>
      </dsp:nvSpPr>
      <dsp:spPr>
        <a:xfrm>
          <a:off x="1690630" y="2712171"/>
          <a:ext cx="5965054"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11CC5-F47A-4CD5-B129-572D993A472D}">
      <dsp:nvSpPr>
        <dsp:cNvPr id="0" name=""/>
        <dsp:cNvSpPr/>
      </dsp:nvSpPr>
      <dsp:spPr>
        <a:xfrm>
          <a:off x="0" y="0"/>
          <a:ext cx="460628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C52BE3C-6370-4115-8FB9-B1693C999003}">
      <dsp:nvSpPr>
        <dsp:cNvPr id="0" name=""/>
        <dsp:cNvSpPr/>
      </dsp:nvSpPr>
      <dsp:spPr>
        <a:xfrm>
          <a:off x="0" y="0"/>
          <a:ext cx="4606280" cy="2747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0" y="0"/>
        <a:ext cx="4606280" cy="27479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969F4-0966-4326-8B63-11A6C95AE6F7}">
      <dsp:nvSpPr>
        <dsp:cNvPr id="0" name=""/>
        <dsp:cNvSpPr/>
      </dsp:nvSpPr>
      <dsp:spPr>
        <a:xfrm>
          <a:off x="23119" y="3072"/>
          <a:ext cx="10612236" cy="4352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493" tIns="373153" rIns="355493" bIns="373153" numCol="1" spcCol="1270" anchor="t" anchorCtr="0">
          <a:noAutofit/>
        </a:bodyPr>
        <a:lstStyle/>
        <a:p>
          <a:pPr marL="0" lvl="0" indent="0" algn="l" defTabSz="1155700">
            <a:lnSpc>
              <a:spcPct val="90000"/>
            </a:lnSpc>
            <a:spcBef>
              <a:spcPct val="0"/>
            </a:spcBef>
            <a:spcAft>
              <a:spcPct val="35000"/>
            </a:spcAft>
            <a:buNone/>
          </a:pPr>
          <a:r>
            <a:rPr lang="en-GB" sz="2600" b="1" kern="1200" dirty="0"/>
            <a:t>Where is French Spoken?</a:t>
          </a:r>
          <a:endParaRPr lang="en-US" sz="2600" kern="1200" dirty="0"/>
        </a:p>
        <a:p>
          <a:pPr marL="228600" lvl="1" indent="-228600" algn="l" defTabSz="889000">
            <a:lnSpc>
              <a:spcPct val="90000"/>
            </a:lnSpc>
            <a:spcBef>
              <a:spcPct val="0"/>
            </a:spcBef>
            <a:spcAft>
              <a:spcPct val="15000"/>
            </a:spcAft>
            <a:buChar char="•"/>
          </a:pPr>
          <a:r>
            <a:rPr lang="en-GB" sz="2000" kern="1200" dirty="0"/>
            <a:t>In France, Belgium, and portions of Switzerland, the French language is clearly prevailing, making a semantic association that dodges open endpoints. </a:t>
          </a:r>
          <a:endParaRPr lang="en-US" sz="2000" kern="1200" dirty="0"/>
        </a:p>
        <a:p>
          <a:pPr marL="228600" lvl="1" indent="-228600" algn="l" defTabSz="889000" rtl="0">
            <a:lnSpc>
              <a:spcPct val="90000"/>
            </a:lnSpc>
            <a:spcBef>
              <a:spcPct val="0"/>
            </a:spcBef>
            <a:spcAft>
              <a:spcPct val="15000"/>
            </a:spcAft>
            <a:buChar char="•"/>
          </a:pPr>
          <a:r>
            <a:rPr lang="en-GB" sz="2000" kern="1200" dirty="0"/>
            <a:t>The universe of French speakers has a bunch of standard business rehearses. It is standard to allude to accomplices by their last names and key, influential places, showing the significance put on temperance and outright power (Christiansen</a:t>
          </a:r>
          <a:r>
            <a:rPr lang="en-GB" sz="2000" kern="1200" dirty="0">
              <a:latin typeface="Gill Sans Nova"/>
            </a:rPr>
            <a:t>, </a:t>
          </a:r>
          <a:r>
            <a:rPr lang="en-US" sz="2000" kern="1200" dirty="0">
              <a:latin typeface="Calibri"/>
              <a:cs typeface="Calibri"/>
            </a:rPr>
            <a:t>et al. </a:t>
          </a:r>
          <a:r>
            <a:rPr lang="en-GB" sz="2000" kern="1200" dirty="0"/>
            <a:t>2020).</a:t>
          </a:r>
          <a:r>
            <a:rPr lang="en-GB" sz="2000" kern="1200" dirty="0">
              <a:latin typeface="Gill Sans Nova"/>
            </a:rPr>
            <a:t> </a:t>
          </a:r>
          <a:endParaRPr lang="en-US" sz="2000" kern="1200" dirty="0"/>
        </a:p>
        <a:p>
          <a:pPr marL="228600" lvl="1" indent="-228600" algn="l" defTabSz="889000" rtl="0">
            <a:lnSpc>
              <a:spcPct val="90000"/>
            </a:lnSpc>
            <a:spcBef>
              <a:spcPct val="0"/>
            </a:spcBef>
            <a:spcAft>
              <a:spcPct val="15000"/>
            </a:spcAft>
            <a:buChar char="•"/>
          </a:pPr>
          <a:r>
            <a:rPr lang="en-GB" sz="2000" kern="1200" dirty="0"/>
            <a:t>Social commitments are missing without handshakes and other signs that propose thought and assemble trust.</a:t>
          </a:r>
          <a:r>
            <a:rPr lang="en-GB" sz="2000" kern="1200" dirty="0">
              <a:latin typeface="Gill Sans Nova"/>
            </a:rPr>
            <a:t> </a:t>
          </a:r>
          <a:endParaRPr lang="en-US" sz="2000" kern="1200" dirty="0"/>
        </a:p>
        <a:p>
          <a:pPr marL="228600" lvl="1" indent="-228600" algn="l" defTabSz="889000">
            <a:lnSpc>
              <a:spcPct val="90000"/>
            </a:lnSpc>
            <a:spcBef>
              <a:spcPct val="0"/>
            </a:spcBef>
            <a:spcAft>
              <a:spcPct val="15000"/>
            </a:spcAft>
            <a:buChar char="•"/>
          </a:pPr>
          <a:r>
            <a:rPr lang="en-GB" sz="2000" kern="1200" dirty="0"/>
            <a:t>Manufacturing strong connections and guaranteeing viable and agreeable corporate correspondences, understanding these central traditions in French-talking social pecking hierarchies is significant.</a:t>
          </a:r>
          <a:endParaRPr lang="en-US" sz="2000" kern="1200" dirty="0"/>
        </a:p>
      </dsp:txBody>
      <dsp:txXfrm>
        <a:off x="23119" y="3072"/>
        <a:ext cx="10612236" cy="43529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4FFA5-5E15-4E6D-8CC8-9342BB5296B2}">
      <dsp:nvSpPr>
        <dsp:cNvPr id="0" name=""/>
        <dsp:cNvSpPr/>
      </dsp:nvSpPr>
      <dsp:spPr>
        <a:xfrm>
          <a:off x="0" y="2034"/>
          <a:ext cx="552781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B04806-510D-4BE8-8B48-A2C04F482296}">
      <dsp:nvSpPr>
        <dsp:cNvPr id="0" name=""/>
        <dsp:cNvSpPr/>
      </dsp:nvSpPr>
      <dsp:spPr>
        <a:xfrm>
          <a:off x="0" y="2034"/>
          <a:ext cx="5527810" cy="69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We Can Improve</a:t>
          </a:r>
          <a:endParaRPr lang="en-US" sz="1300" kern="1200" dirty="0"/>
        </a:p>
      </dsp:txBody>
      <dsp:txXfrm>
        <a:off x="0" y="2034"/>
        <a:ext cx="5527810" cy="693919"/>
      </dsp:txXfrm>
    </dsp:sp>
    <dsp:sp modelId="{92874D96-3064-4E58-AD2A-ABEF6C6E05FF}">
      <dsp:nvSpPr>
        <dsp:cNvPr id="0" name=""/>
        <dsp:cNvSpPr/>
      </dsp:nvSpPr>
      <dsp:spPr>
        <a:xfrm>
          <a:off x="0" y="695954"/>
          <a:ext cx="552781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60F5BDB-EC2C-4788-9F3B-D77F67ABE046}">
      <dsp:nvSpPr>
        <dsp:cNvPr id="0" name=""/>
        <dsp:cNvSpPr/>
      </dsp:nvSpPr>
      <dsp:spPr>
        <a:xfrm>
          <a:off x="0" y="695954"/>
          <a:ext cx="5527810" cy="69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latin typeface="Gill Sans Nova"/>
            </a:rPr>
            <a:t>Diversity </a:t>
          </a:r>
          <a:r>
            <a:rPr lang="en-GB" sz="1300" kern="1200" dirty="0"/>
            <a:t>Hotel and Spa London is revolved around a complicated collaboration to develop the visitor experience extra further.</a:t>
          </a:r>
          <a:r>
            <a:rPr lang="en-GB" sz="1300" kern="1200" dirty="0">
              <a:latin typeface="Gill Sans Nova"/>
            </a:rPr>
            <a:t> </a:t>
          </a:r>
          <a:endParaRPr lang="en-US" sz="1300" kern="1200" dirty="0"/>
        </a:p>
      </dsp:txBody>
      <dsp:txXfrm>
        <a:off x="0" y="695954"/>
        <a:ext cx="5527810" cy="693919"/>
      </dsp:txXfrm>
    </dsp:sp>
    <dsp:sp modelId="{53572EAB-57F7-4C9D-A555-EE011CBFE8A4}">
      <dsp:nvSpPr>
        <dsp:cNvPr id="0" name=""/>
        <dsp:cNvSpPr/>
      </dsp:nvSpPr>
      <dsp:spPr>
        <a:xfrm>
          <a:off x="0" y="1389873"/>
          <a:ext cx="552781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C0FB38B-CABF-429F-B1F3-864AC1613CAF}">
      <dsp:nvSpPr>
        <dsp:cNvPr id="0" name=""/>
        <dsp:cNvSpPr/>
      </dsp:nvSpPr>
      <dsp:spPr>
        <a:xfrm>
          <a:off x="0" y="1389873"/>
          <a:ext cx="5527810" cy="69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We support our work force in going above or more by helping them with getting the essentials of routinely used vernaculars. </a:t>
          </a:r>
          <a:endParaRPr lang="en-US" sz="1300" kern="1200" dirty="0"/>
        </a:p>
      </dsp:txBody>
      <dsp:txXfrm>
        <a:off x="0" y="1389873"/>
        <a:ext cx="5527810" cy="693919"/>
      </dsp:txXfrm>
    </dsp:sp>
    <dsp:sp modelId="{50ADF4D3-EADA-4275-B437-98FE5FE9E2E3}">
      <dsp:nvSpPr>
        <dsp:cNvPr id="0" name=""/>
        <dsp:cNvSpPr/>
      </dsp:nvSpPr>
      <dsp:spPr>
        <a:xfrm>
          <a:off x="0" y="2083793"/>
          <a:ext cx="552781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6B9F56C-A116-4EAE-AA7D-BA70EA6D3A8E}">
      <dsp:nvSpPr>
        <dsp:cNvPr id="0" name=""/>
        <dsp:cNvSpPr/>
      </dsp:nvSpPr>
      <dsp:spPr>
        <a:xfrm>
          <a:off x="0" y="2083793"/>
          <a:ext cx="5527810" cy="69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t>Social idea getting ready, which guarantees that our staff knows about and obliging of the various motivations of our visitors, is an urgent piece of our connection's fundamental beliefs (Maheshkar</a:t>
          </a:r>
          <a:r>
            <a:rPr lang="en-GB" sz="1300" kern="1200" dirty="0">
              <a:latin typeface="Gill Sans Nova"/>
            </a:rPr>
            <a:t> and Sharma,</a:t>
          </a:r>
          <a:r>
            <a:rPr lang="en-GB" sz="1300" kern="1200" dirty="0"/>
            <a:t> 2018).</a:t>
          </a:r>
          <a:r>
            <a:rPr lang="en-GB" sz="1300" kern="1200" dirty="0">
              <a:latin typeface="Gill Sans Nova"/>
            </a:rPr>
            <a:t> </a:t>
          </a:r>
          <a:endParaRPr lang="en-US" sz="1300" kern="1200" dirty="0"/>
        </a:p>
      </dsp:txBody>
      <dsp:txXfrm>
        <a:off x="0" y="2083793"/>
        <a:ext cx="5527810" cy="693919"/>
      </dsp:txXfrm>
    </dsp:sp>
    <dsp:sp modelId="{33BBF825-8ECB-4D4A-AF78-6D40F76A2171}">
      <dsp:nvSpPr>
        <dsp:cNvPr id="0" name=""/>
        <dsp:cNvSpPr/>
      </dsp:nvSpPr>
      <dsp:spPr>
        <a:xfrm>
          <a:off x="0" y="2777713"/>
          <a:ext cx="552781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E529C0F-2E31-4BE1-828E-FEFD31CCA88A}">
      <dsp:nvSpPr>
        <dsp:cNvPr id="0" name=""/>
        <dsp:cNvSpPr/>
      </dsp:nvSpPr>
      <dsp:spPr>
        <a:xfrm>
          <a:off x="0" y="2777713"/>
          <a:ext cx="5527810" cy="69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We embrace current development, </a:t>
          </a:r>
          <a:r>
            <a:rPr lang="en-GB" sz="1300" kern="1200" dirty="0">
              <a:latin typeface="Gill Sans Nova"/>
            </a:rPr>
            <a:t>utilising</a:t>
          </a:r>
          <a:r>
            <a:rPr lang="en-GB" sz="1300" kern="1200" dirty="0"/>
            <a:t> visual aids and figuring out programming to work with correspondence and rout etymological impediments.</a:t>
          </a:r>
          <a:endParaRPr lang="en-US" sz="1300" kern="1200" dirty="0"/>
        </a:p>
      </dsp:txBody>
      <dsp:txXfrm>
        <a:off x="0" y="2777713"/>
        <a:ext cx="5527810" cy="693919"/>
      </dsp:txXfrm>
    </dsp:sp>
    <dsp:sp modelId="{D4077822-33E6-433A-A572-83445202A9EC}">
      <dsp:nvSpPr>
        <dsp:cNvPr id="0" name=""/>
        <dsp:cNvSpPr/>
      </dsp:nvSpPr>
      <dsp:spPr>
        <a:xfrm>
          <a:off x="0" y="3471632"/>
          <a:ext cx="552781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3F41578-C667-46EC-A589-2C8756D2D255}">
      <dsp:nvSpPr>
        <dsp:cNvPr id="0" name=""/>
        <dsp:cNvSpPr/>
      </dsp:nvSpPr>
      <dsp:spPr>
        <a:xfrm>
          <a:off x="0" y="3471632"/>
          <a:ext cx="5527810" cy="69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t>The</a:t>
          </a:r>
          <a:r>
            <a:rPr lang="en-GB" sz="1300" kern="1200" dirty="0">
              <a:latin typeface="Gill Sans Nova"/>
            </a:rPr>
            <a:t> Diversity Hotel</a:t>
          </a:r>
          <a:r>
            <a:rPr lang="en-GB" sz="1300" kern="1200" dirty="0"/>
            <a:t> and Spa London logo fills in as both our corporate person and a depiction of our commitment to laying out a tempting and welcoming environment for each visitor to our housing.</a:t>
          </a:r>
          <a:endParaRPr lang="en-US" sz="1300" kern="1200" dirty="0"/>
        </a:p>
      </dsp:txBody>
      <dsp:txXfrm>
        <a:off x="0" y="3471632"/>
        <a:ext cx="5527810" cy="6939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91FED-B17B-440C-8BA7-1B08924EE2A6}">
      <dsp:nvSpPr>
        <dsp:cNvPr id="0" name=""/>
        <dsp:cNvSpPr/>
      </dsp:nvSpPr>
      <dsp:spPr>
        <a:xfrm>
          <a:off x="0" y="0"/>
          <a:ext cx="713229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3F4DC0-9AE2-4FFF-B19B-6791AAF70D60}">
      <dsp:nvSpPr>
        <dsp:cNvPr id="0" name=""/>
        <dsp:cNvSpPr/>
      </dsp:nvSpPr>
      <dsp:spPr>
        <a:xfrm>
          <a:off x="0" y="0"/>
          <a:ext cx="7132295" cy="81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solidFill>
              <a:latin typeface="Calibri"/>
              <a:cs typeface="Calibri"/>
            </a:rPr>
            <a:t>Abramson, N.R. and Moran, R. (2018) Managing Cultural Differences: Global Leadership for the 21st Century. 10th Ed. Abingdon: Routledge.</a:t>
          </a:r>
          <a:endParaRPr lang="en-US" sz="1600" kern="1200" dirty="0">
            <a:solidFill>
              <a:schemeClr val="tx1"/>
            </a:solidFill>
            <a:latin typeface="Verdana"/>
            <a:ea typeface="Verdana"/>
            <a:cs typeface="Calibri"/>
          </a:endParaRPr>
        </a:p>
      </dsp:txBody>
      <dsp:txXfrm>
        <a:off x="0" y="0"/>
        <a:ext cx="7132295" cy="811767"/>
      </dsp:txXfrm>
    </dsp:sp>
    <dsp:sp modelId="{C565E72C-E34A-40FE-B724-9CAC7EBECF8D}">
      <dsp:nvSpPr>
        <dsp:cNvPr id="0" name=""/>
        <dsp:cNvSpPr/>
      </dsp:nvSpPr>
      <dsp:spPr>
        <a:xfrm>
          <a:off x="0" y="811767"/>
          <a:ext cx="713229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C5E084-355B-4CCC-987D-663C39C4294E}">
      <dsp:nvSpPr>
        <dsp:cNvPr id="0" name=""/>
        <dsp:cNvSpPr/>
      </dsp:nvSpPr>
      <dsp:spPr>
        <a:xfrm>
          <a:off x="0" y="811767"/>
          <a:ext cx="7132295" cy="81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solidFill>
                <a:srgbClr val="000000"/>
              </a:solidFill>
              <a:latin typeface="Calibri"/>
              <a:cs typeface="Calibri"/>
            </a:rPr>
            <a:t>AMGOTT, N. and GORHAM, J.A., 2023. Embodied modes in L2 French video reflections: Supporting metalinguistic awareness, organization, and community. Foreign Language Annals, 56(2), pp. 501-523.</a:t>
          </a:r>
          <a:endParaRPr lang="en-US" sz="1600" kern="1200" dirty="0">
            <a:latin typeface="Calibri"/>
            <a:cs typeface="Calibri"/>
          </a:endParaRPr>
        </a:p>
      </dsp:txBody>
      <dsp:txXfrm>
        <a:off x="0" y="811767"/>
        <a:ext cx="7132295" cy="811767"/>
      </dsp:txXfrm>
    </dsp:sp>
    <dsp:sp modelId="{D26F8FFE-0EA2-4716-8E1D-8472EF11A59A}">
      <dsp:nvSpPr>
        <dsp:cNvPr id="0" name=""/>
        <dsp:cNvSpPr/>
      </dsp:nvSpPr>
      <dsp:spPr>
        <a:xfrm>
          <a:off x="0" y="1623535"/>
          <a:ext cx="713229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4FEED8-3D46-4776-A72F-EF97B767344A}">
      <dsp:nvSpPr>
        <dsp:cNvPr id="0" name=""/>
        <dsp:cNvSpPr/>
      </dsp:nvSpPr>
      <dsp:spPr>
        <a:xfrm>
          <a:off x="0" y="1623535"/>
          <a:ext cx="7132295" cy="81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Christiansen, B., Branch, J.D. and </a:t>
          </a:r>
          <a:r>
            <a:rPr lang="en-US" sz="1600" kern="1200" dirty="0" err="1">
              <a:solidFill>
                <a:schemeClr val="tx1"/>
              </a:solidFill>
            </a:rPr>
            <a:t>Karmowska</a:t>
          </a:r>
          <a:r>
            <a:rPr lang="en-US" sz="1600" kern="1200" dirty="0">
              <a:solidFill>
                <a:schemeClr val="tx1"/>
              </a:solidFill>
            </a:rPr>
            <a:t>, J. (2020</a:t>
          </a:r>
          <a:r>
            <a:rPr lang="en-US" sz="1600" kern="1200" dirty="0">
              <a:solidFill>
                <a:schemeClr val="tx1"/>
              </a:solidFill>
              <a:latin typeface="Gill Sans Nova"/>
            </a:rPr>
            <a:t>)</a:t>
          </a:r>
          <a:r>
            <a:rPr lang="en-US" sz="1600" kern="1200" dirty="0">
              <a:solidFill>
                <a:schemeClr val="tx1"/>
              </a:solidFill>
            </a:rPr>
            <a:t> </a:t>
          </a:r>
          <a:r>
            <a:rPr lang="en-US" sz="1600" i="1" kern="1200" dirty="0">
              <a:solidFill>
                <a:schemeClr val="tx1"/>
              </a:solidFill>
            </a:rPr>
            <a:t>Cultural Factors and Performance in 21st Century Businesses</a:t>
          </a:r>
          <a:r>
            <a:rPr lang="en-US" sz="1600" kern="1200" dirty="0">
              <a:solidFill>
                <a:schemeClr val="tx1"/>
              </a:solidFill>
            </a:rPr>
            <a:t>. Hershey: IGI Global.</a:t>
          </a:r>
        </a:p>
      </dsp:txBody>
      <dsp:txXfrm>
        <a:off x="0" y="1623535"/>
        <a:ext cx="7132295" cy="811767"/>
      </dsp:txXfrm>
    </dsp:sp>
    <dsp:sp modelId="{336D1B27-8E95-4523-B06A-4EDC6294DE4B}">
      <dsp:nvSpPr>
        <dsp:cNvPr id="0" name=""/>
        <dsp:cNvSpPr/>
      </dsp:nvSpPr>
      <dsp:spPr>
        <a:xfrm>
          <a:off x="0" y="2435303"/>
          <a:ext cx="713229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7248EF-9F75-4DF0-BF52-88A7242DCEC4}">
      <dsp:nvSpPr>
        <dsp:cNvPr id="0" name=""/>
        <dsp:cNvSpPr/>
      </dsp:nvSpPr>
      <dsp:spPr>
        <a:xfrm>
          <a:off x="0" y="2435303"/>
          <a:ext cx="7132295" cy="81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solidFill>
                <a:schemeClr val="tx1"/>
              </a:solidFill>
              <a:latin typeface="Calibri"/>
              <a:cs typeface="Calibri"/>
            </a:rPr>
            <a:t>Deresky, H. (2017) International Management: Managing Across Borders and Cultures: Text and Cases. 9th Ed. Harlow: Pearson Education Ltd.</a:t>
          </a:r>
        </a:p>
      </dsp:txBody>
      <dsp:txXfrm>
        <a:off x="0" y="2435303"/>
        <a:ext cx="7132295" cy="811767"/>
      </dsp:txXfrm>
    </dsp:sp>
    <dsp:sp modelId="{1EED0DB0-82DC-4513-B6F2-3605D388152F}">
      <dsp:nvSpPr>
        <dsp:cNvPr id="0" name=""/>
        <dsp:cNvSpPr/>
      </dsp:nvSpPr>
      <dsp:spPr>
        <a:xfrm>
          <a:off x="0" y="3247071"/>
          <a:ext cx="713229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B825E5-12E0-41C1-97DA-8D951D43180A}">
      <dsp:nvSpPr>
        <dsp:cNvPr id="0" name=""/>
        <dsp:cNvSpPr/>
      </dsp:nvSpPr>
      <dsp:spPr>
        <a:xfrm>
          <a:off x="0" y="3247070"/>
          <a:ext cx="7132295" cy="81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Hampden-Turner, C. and Trompenaars, F. (2020</a:t>
          </a:r>
          <a:r>
            <a:rPr lang="en-US" sz="1600" kern="1200" dirty="0">
              <a:solidFill>
                <a:schemeClr val="tx1"/>
              </a:solidFill>
              <a:latin typeface="Gill Sans Nova"/>
            </a:rPr>
            <a:t>)</a:t>
          </a:r>
          <a:r>
            <a:rPr lang="en-US" sz="1600" kern="1200" dirty="0">
              <a:solidFill>
                <a:schemeClr val="tx1"/>
              </a:solidFill>
            </a:rPr>
            <a:t> </a:t>
          </a:r>
          <a:r>
            <a:rPr lang="en-US" sz="1600" i="1" kern="1200" dirty="0">
              <a:solidFill>
                <a:schemeClr val="tx1"/>
              </a:solidFill>
            </a:rPr>
            <a:t>Riding the Waves of Culture</a:t>
          </a:r>
          <a:r>
            <a:rPr lang="en-US" sz="1600" kern="1200" dirty="0">
              <a:solidFill>
                <a:schemeClr val="tx1"/>
              </a:solidFill>
            </a:rPr>
            <a:t>. 4th Ed. London: John Murray Press.</a:t>
          </a:r>
        </a:p>
      </dsp:txBody>
      <dsp:txXfrm>
        <a:off x="0" y="3247070"/>
        <a:ext cx="7132295" cy="811767"/>
      </dsp:txXfrm>
    </dsp:sp>
    <dsp:sp modelId="{46F4AD1A-2CA4-41A4-8BED-C1F35E04E4AC}">
      <dsp:nvSpPr>
        <dsp:cNvPr id="0" name=""/>
        <dsp:cNvSpPr/>
      </dsp:nvSpPr>
      <dsp:spPr>
        <a:xfrm>
          <a:off x="0" y="4058838"/>
          <a:ext cx="713229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01085C-422C-4131-8AE0-BE8CAF3B309C}">
      <dsp:nvSpPr>
        <dsp:cNvPr id="0" name=""/>
        <dsp:cNvSpPr/>
      </dsp:nvSpPr>
      <dsp:spPr>
        <a:xfrm>
          <a:off x="0" y="4058838"/>
          <a:ext cx="7132295" cy="81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solidFill>
                <a:schemeClr val="tx1"/>
              </a:solidFill>
            </a:rPr>
            <a:t>Hofstede, G., Hofstede, G.J. and Minkov, M. (2010</a:t>
          </a:r>
          <a:r>
            <a:rPr lang="en-US" sz="1600" kern="1200" dirty="0">
              <a:solidFill>
                <a:schemeClr val="tx1"/>
              </a:solidFill>
              <a:latin typeface="Gill Sans Nova"/>
            </a:rPr>
            <a:t>)</a:t>
          </a:r>
          <a:r>
            <a:rPr lang="en-US" sz="1600" i="0" kern="1200" dirty="0">
              <a:solidFill>
                <a:schemeClr val="tx1"/>
              </a:solidFill>
              <a:latin typeface="Gill Sans Nova"/>
            </a:rPr>
            <a:t> </a:t>
          </a:r>
          <a:r>
            <a:rPr lang="en-US" sz="1600" i="1" kern="1200" dirty="0">
              <a:solidFill>
                <a:schemeClr val="tx1"/>
              </a:solidFill>
            </a:rPr>
            <a:t>Cultures and </a:t>
          </a:r>
          <a:r>
            <a:rPr lang="en-US" sz="1600" i="1" kern="1200" dirty="0">
              <a:solidFill>
                <a:schemeClr val="tx1"/>
              </a:solidFill>
              <a:latin typeface="Gill Sans Nova"/>
            </a:rPr>
            <a:t>organisations</a:t>
          </a:r>
          <a:r>
            <a:rPr lang="en-US" sz="1600" i="1" kern="1200" dirty="0">
              <a:solidFill>
                <a:schemeClr val="tx1"/>
              </a:solidFill>
            </a:rPr>
            <a:t>: software of the mind</a:t>
          </a:r>
          <a:r>
            <a:rPr lang="en-US" sz="1600" kern="1200" dirty="0">
              <a:solidFill>
                <a:schemeClr val="tx1"/>
              </a:solidFill>
            </a:rPr>
            <a:t>. 3rd Ed. New York: McGraw-Hill.</a:t>
          </a:r>
        </a:p>
      </dsp:txBody>
      <dsp:txXfrm>
        <a:off x="0" y="4058838"/>
        <a:ext cx="7132295" cy="811767"/>
      </dsp:txXfrm>
    </dsp:sp>
    <dsp:sp modelId="{A48481D8-0AE6-4883-910F-97DDC656CD29}">
      <dsp:nvSpPr>
        <dsp:cNvPr id="0" name=""/>
        <dsp:cNvSpPr/>
      </dsp:nvSpPr>
      <dsp:spPr>
        <a:xfrm>
          <a:off x="0" y="4870606"/>
          <a:ext cx="713229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AB8EAE-FD70-429D-AB2E-757C89173F5C}">
      <dsp:nvSpPr>
        <dsp:cNvPr id="0" name=""/>
        <dsp:cNvSpPr/>
      </dsp:nvSpPr>
      <dsp:spPr>
        <a:xfrm>
          <a:off x="0" y="4870606"/>
          <a:ext cx="7132295" cy="81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err="1">
              <a:solidFill>
                <a:schemeClr val="tx1"/>
              </a:solidFill>
              <a:latin typeface="Calibri"/>
              <a:cs typeface="Calibri"/>
            </a:rPr>
            <a:t>Maheshkar</a:t>
          </a:r>
          <a:r>
            <a:rPr lang="en-US" sz="1600" kern="1200" dirty="0">
              <a:solidFill>
                <a:schemeClr val="tx1"/>
              </a:solidFill>
              <a:latin typeface="Calibri"/>
              <a:cs typeface="Calibri"/>
            </a:rPr>
            <a:t>, C. and Sharma, V. (2018) Handbook of Research on Cross-Cultural Business Education. Hershey: IGI Global.</a:t>
          </a:r>
        </a:p>
      </dsp:txBody>
      <dsp:txXfrm>
        <a:off x="0" y="4870606"/>
        <a:ext cx="7132295" cy="811767"/>
      </dsp:txXfrm>
    </dsp:sp>
    <dsp:sp modelId="{EE448352-9E13-423F-A95C-C23A54425955}">
      <dsp:nvSpPr>
        <dsp:cNvPr id="0" name=""/>
        <dsp:cNvSpPr/>
      </dsp:nvSpPr>
      <dsp:spPr>
        <a:xfrm>
          <a:off x="0" y="5682374"/>
          <a:ext cx="713229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D86731-8930-46A1-B79C-9799C8FA733C}">
      <dsp:nvSpPr>
        <dsp:cNvPr id="0" name=""/>
        <dsp:cNvSpPr/>
      </dsp:nvSpPr>
      <dsp:spPr>
        <a:xfrm>
          <a:off x="0" y="5682374"/>
          <a:ext cx="7132295" cy="81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solidFill>
              <a:schemeClr val="tx1"/>
            </a:solidFill>
            <a:latin typeface="Gill Sans Nova"/>
          </a:endParaRPr>
        </a:p>
      </dsp:txBody>
      <dsp:txXfrm>
        <a:off x="0" y="5682374"/>
        <a:ext cx="7132295" cy="8117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6BE4F8-695C-465E-8F10-6203E86EEE8B}" type="datetimeFigureOut">
              <a:t>10/25/2023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C509A-925D-4381-ADF6-53D961A57F0E}" type="slidenum">
              <a:t>‹#›</a:t>
            </a:fld>
            <a:endParaRPr lang="en-US"/>
          </a:p>
        </p:txBody>
      </p:sp>
    </p:spTree>
    <p:extLst>
      <p:ext uri="{BB962C8B-B14F-4D97-AF65-F5344CB8AC3E}">
        <p14:creationId xmlns:p14="http://schemas.microsoft.com/office/powerpoint/2010/main" val="261044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Imparting in various lingos is a stand-out limit that shows supportive in a situation with different social orders. The arrangement Housing and Spa in London, which draws visitors from the entire way across Europe, is proof of this combination. We have seen eventually how having a bilingual gathering can on a basic level augmentation buyer faithfulness. It is not simply useful. We can give a more individualized and obliging experience thanks to it, guaranteeing that every visitor, paying little regard to language or country of starting, feels good while visiting (</a:t>
            </a:r>
            <a:r>
              <a:rPr lang="en-GB" err="1"/>
              <a:t>Deresky</a:t>
            </a:r>
            <a:r>
              <a:rPr lang="en-GB"/>
              <a:t> et al., 2017).</a:t>
            </a:r>
          </a:p>
        </p:txBody>
      </p:sp>
      <p:sp>
        <p:nvSpPr>
          <p:cNvPr id="4" name="Slide Number Placeholder 3"/>
          <p:cNvSpPr>
            <a:spLocks noGrp="1"/>
          </p:cNvSpPr>
          <p:nvPr>
            <p:ph type="sldNum" sz="quarter" idx="5"/>
          </p:nvPr>
        </p:nvSpPr>
        <p:spPr/>
        <p:txBody>
          <a:bodyPr/>
          <a:lstStyle/>
          <a:p>
            <a:fld id="{DB3C509A-925D-4381-ADF6-53D961A57F0E}" type="slidenum">
              <a:t>2</a:t>
            </a:fld>
            <a:endParaRPr lang="en-US"/>
          </a:p>
        </p:txBody>
      </p:sp>
    </p:spTree>
    <p:extLst>
      <p:ext uri="{BB962C8B-B14F-4D97-AF65-F5344CB8AC3E}">
        <p14:creationId xmlns:p14="http://schemas.microsoft.com/office/powerpoint/2010/main" val="1860137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the unquestionably exceptional universe of liberality, fruitful correspondence and data on numerous social orders are essential. At Arrangement Hotel and Spa London, we are quick to our various clients. This gathering breaks down the essential work that multilingualism and semantic care capacities have in making each visitor feel regarded and calm. We will show how these features further develop the visitor experience and advance a really welcoming, agreeable, and lovely stay at our upscale hotel (Hampden et al., 2020). Oblige us as we research the benefits of social care and multilingualism in delivering correspondences that are productive for our visitors.</a:t>
            </a:r>
            <a:endParaRPr lang="en-US"/>
          </a:p>
        </p:txBody>
      </p:sp>
      <p:sp>
        <p:nvSpPr>
          <p:cNvPr id="4" name="Slide Number Placeholder 3"/>
          <p:cNvSpPr>
            <a:spLocks noGrp="1"/>
          </p:cNvSpPr>
          <p:nvPr>
            <p:ph type="sldNum" sz="quarter" idx="5"/>
          </p:nvPr>
        </p:nvSpPr>
        <p:spPr/>
        <p:txBody>
          <a:bodyPr/>
          <a:lstStyle/>
          <a:p>
            <a:fld id="{DB3C509A-925D-4381-ADF6-53D961A57F0E}" type="slidenum">
              <a:t>3</a:t>
            </a:fld>
            <a:endParaRPr lang="en-US"/>
          </a:p>
        </p:txBody>
      </p:sp>
    </p:spTree>
    <p:extLst>
      <p:ext uri="{BB962C8B-B14F-4D97-AF65-F5344CB8AC3E}">
        <p14:creationId xmlns:p14="http://schemas.microsoft.com/office/powerpoint/2010/main" val="1812470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Spanish, Spain's prevailing language, has an immense effect beyond Europe. It has a massive impact in Latin America and interfaces a few countries because of a common tongue. Spanish-talking social classes have a few unmistakable approaches to working concerning business. It is standard to allude to those individuals by titles like Mr., Mrs., or different honorifics while watching out for them. Being dependable is additionally exceptionally esteemed, featuring the significance of both time and expert direct (Abramson et al., 2018). A comprehension of these accepted practices is important to manufacturing groundbreaking and wary business connections in the Spanish-talking globe.</a:t>
            </a:r>
            <a:endParaRPr lang="en-US"/>
          </a:p>
        </p:txBody>
      </p:sp>
      <p:sp>
        <p:nvSpPr>
          <p:cNvPr id="4" name="Slide Number Placeholder 3"/>
          <p:cNvSpPr>
            <a:spLocks noGrp="1"/>
          </p:cNvSpPr>
          <p:nvPr>
            <p:ph type="sldNum" sz="quarter" idx="5"/>
          </p:nvPr>
        </p:nvSpPr>
        <p:spPr/>
        <p:txBody>
          <a:bodyPr/>
          <a:lstStyle/>
          <a:p>
            <a:fld id="{DB3C509A-925D-4381-ADF6-53D961A57F0E}" type="slidenum">
              <a:t>4</a:t>
            </a:fld>
            <a:endParaRPr lang="en-US"/>
          </a:p>
        </p:txBody>
      </p:sp>
    </p:spTree>
    <p:extLst>
      <p:ext uri="{BB962C8B-B14F-4D97-AF65-F5344CB8AC3E}">
        <p14:creationId xmlns:p14="http://schemas.microsoft.com/office/powerpoint/2010/main" val="536581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Collection Hotel and Spa London is revolved around a complicated collaboration to develop the visitor experience extra further. We support our work force in going above or more by helping them with getting the essentials of routinely used vernaculars. Social idea getting ready, which guarantees that our staff knows about and obliging of the various motivations of our visitors, is an urgent piece of our connection's fundamental beliefs (</a:t>
            </a:r>
            <a:r>
              <a:rPr lang="en-GB" dirty="0" err="1"/>
              <a:t>Maheshkar</a:t>
            </a:r>
            <a:r>
              <a:rPr lang="en-GB" dirty="0"/>
              <a:t> et al., 2018). We embrace current development, utilizing visual aids and figuring out programming to work with correspondence and rout etymological impediments. The Social occasion Inn and Spa London logo fills in as both our corporate person and a depiction of our commitment to laying out a tempting and welcoming environment for each visitor to our housing.</a:t>
            </a:r>
            <a:endParaRPr lang="en-US" dirty="0"/>
          </a:p>
        </p:txBody>
      </p:sp>
      <p:sp>
        <p:nvSpPr>
          <p:cNvPr id="4" name="Slide Number Placeholder 3"/>
          <p:cNvSpPr>
            <a:spLocks noGrp="1"/>
          </p:cNvSpPr>
          <p:nvPr>
            <p:ph type="sldNum" sz="quarter" idx="5"/>
          </p:nvPr>
        </p:nvSpPr>
        <p:spPr/>
        <p:txBody>
          <a:bodyPr/>
          <a:lstStyle/>
          <a:p>
            <a:fld id="{DB3C509A-925D-4381-ADF6-53D961A57F0E}" type="slidenum">
              <a:rPr lang="en-US"/>
              <a:t>5</a:t>
            </a:fld>
            <a:endParaRPr lang="en-US"/>
          </a:p>
        </p:txBody>
      </p:sp>
    </p:spTree>
    <p:extLst>
      <p:ext uri="{BB962C8B-B14F-4D97-AF65-F5344CB8AC3E}">
        <p14:creationId xmlns:p14="http://schemas.microsoft.com/office/powerpoint/2010/main" val="3396026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Collection Hotel and Spa London is revolved around a complicated collaboration to develop the visitor experience extra further. We support our work force in going above or more by helping them with getting the essentials of routinely used vernaculars. Social idea getting ready, which guarantees that our staff knows about and obliging of the various motivations of our visitors, is an urgent piece of our connection's fundamental beliefs (</a:t>
            </a:r>
            <a:r>
              <a:rPr lang="en-GB" dirty="0" err="1"/>
              <a:t>Maheshkar</a:t>
            </a:r>
            <a:r>
              <a:rPr lang="en-GB" dirty="0"/>
              <a:t> et al., 2018). We embrace current development, utilizing visual aids and figuring out programming to work with correspondence and rout etymological impediments. The Social occasion Inn and Spa London logo fills in as both our corporate person and a depiction of our commitment to laying out a tempting and welcoming environment for each visitor to our housing.</a:t>
            </a:r>
            <a:endParaRPr lang="en-US" dirty="0"/>
          </a:p>
        </p:txBody>
      </p:sp>
      <p:sp>
        <p:nvSpPr>
          <p:cNvPr id="4" name="Slide Number Placeholder 3"/>
          <p:cNvSpPr>
            <a:spLocks noGrp="1"/>
          </p:cNvSpPr>
          <p:nvPr>
            <p:ph type="sldNum" sz="quarter" idx="5"/>
          </p:nvPr>
        </p:nvSpPr>
        <p:spPr/>
        <p:txBody>
          <a:bodyPr/>
          <a:lstStyle/>
          <a:p>
            <a:fld id="{DB3C509A-925D-4381-ADF6-53D961A57F0E}" type="slidenum">
              <a:rPr lang="en-US"/>
              <a:t>6</a:t>
            </a:fld>
            <a:endParaRPr lang="en-US"/>
          </a:p>
        </p:txBody>
      </p:sp>
    </p:spTree>
    <p:extLst>
      <p:ext uri="{BB962C8B-B14F-4D97-AF65-F5344CB8AC3E}">
        <p14:creationId xmlns:p14="http://schemas.microsoft.com/office/powerpoint/2010/main" val="36211255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Christiansen, B., Branch, J.D. and </a:t>
            </a:r>
            <a:r>
              <a:rPr lang="en-US" dirty="0" err="1"/>
              <a:t>Karmowska</a:t>
            </a:r>
            <a:r>
              <a:rPr lang="en-US" dirty="0"/>
              <a:t>, J. (2020). </a:t>
            </a:r>
            <a:r>
              <a:rPr lang="en-US" i="1" dirty="0"/>
              <a:t>Cultural Factors and Performance in 21st Century Businesses</a:t>
            </a:r>
            <a:r>
              <a:rPr lang="en-US" dirty="0"/>
              <a:t>. Hershey: IGI Global.</a:t>
            </a:r>
          </a:p>
          <a:p>
            <a:r>
              <a:rPr lang="en-US" dirty="0" err="1"/>
              <a:t>Maheshkar</a:t>
            </a:r>
            <a:r>
              <a:rPr lang="en-US" dirty="0"/>
              <a:t>, C. and Sharma, V. (2018). </a:t>
            </a:r>
            <a:r>
              <a:rPr lang="en-US" i="1" dirty="0"/>
              <a:t>Handbook of Research on Cross-Cultural Business Education</a:t>
            </a:r>
            <a:r>
              <a:rPr lang="en-US" dirty="0"/>
              <a:t>. Hershey: IGI Global.</a:t>
            </a:r>
          </a:p>
          <a:p>
            <a:r>
              <a:rPr lang="en-US" dirty="0" err="1"/>
              <a:t>Maheshkar</a:t>
            </a:r>
            <a:r>
              <a:rPr lang="en-US" dirty="0"/>
              <a:t>, C. and Sharma, V. (2018). </a:t>
            </a:r>
            <a:r>
              <a:rPr lang="en-US" i="1" dirty="0"/>
              <a:t>Handbook of Research on Cross-Cultural Business Education</a:t>
            </a:r>
            <a:r>
              <a:rPr lang="en-US" dirty="0"/>
              <a:t>. Hershey: IGI Global.</a:t>
            </a:r>
          </a:p>
          <a:p>
            <a:r>
              <a:rPr lang="en-US" dirty="0"/>
              <a:t>Abramson, N.R. and Moran, R. (2018). </a:t>
            </a:r>
            <a:r>
              <a:rPr lang="en-US" i="1" dirty="0"/>
              <a:t>Managing Cultural Differences: Global Leadership for the 21st Century</a:t>
            </a:r>
            <a:r>
              <a:rPr lang="en-US" dirty="0"/>
              <a:t>. 10th Ed. Abingdon: Routledge.</a:t>
            </a:r>
          </a:p>
          <a:p>
            <a:r>
              <a:rPr lang="en-US" dirty="0" err="1"/>
              <a:t>Deresky</a:t>
            </a:r>
            <a:r>
              <a:rPr lang="en-US" dirty="0"/>
              <a:t>, H. (2017). </a:t>
            </a:r>
            <a:r>
              <a:rPr lang="en-US" i="1" dirty="0"/>
              <a:t>International Management: Managing Across Borders and Cultures: Text and Cases</a:t>
            </a:r>
            <a:r>
              <a:rPr lang="en-US" dirty="0"/>
              <a:t>. 9th Ed. Harlow: Pearson Education Ltd.</a:t>
            </a:r>
          </a:p>
          <a:p>
            <a:r>
              <a:rPr lang="en-US" dirty="0"/>
              <a:t>Hampden-Turner, C. and Trompenaars, F. (2020). </a:t>
            </a:r>
            <a:r>
              <a:rPr lang="en-US" i="1" dirty="0"/>
              <a:t>Riding the Waves of Culture</a:t>
            </a:r>
            <a:r>
              <a:rPr lang="en-US" dirty="0"/>
              <a:t>. 4th Ed. London: John Murray Press.</a:t>
            </a:r>
          </a:p>
          <a:p>
            <a:r>
              <a:rPr lang="en-US" dirty="0"/>
              <a:t>Hofstede, G., Hofstede, G.J. and Minkov, M. (2010). </a:t>
            </a:r>
            <a:r>
              <a:rPr lang="en-US" i="1" dirty="0"/>
              <a:t>Cultures and organizations: software of the mind</a:t>
            </a:r>
            <a:r>
              <a:rPr lang="en-US" dirty="0"/>
              <a:t>. 3rd Ed. New York: McGraw-Hill.</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B3C509A-925D-4381-ADF6-53D961A57F0E}" type="slidenum">
              <a:rPr lang="en-US"/>
              <a:t>7</a:t>
            </a:fld>
            <a:endParaRPr lang="en-US"/>
          </a:p>
        </p:txBody>
      </p:sp>
    </p:spTree>
    <p:extLst>
      <p:ext uri="{BB962C8B-B14F-4D97-AF65-F5344CB8AC3E}">
        <p14:creationId xmlns:p14="http://schemas.microsoft.com/office/powerpoint/2010/main" val="1722238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10/25/2023</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76721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10/25/2023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65145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10/25/2023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40201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10/25/2023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74803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10/25/2023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94125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10/25/2023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16490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10/25/2023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33544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10/25/2023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21458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10/25/2023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7981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10/25/2023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14552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10/25/2023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002134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10/25/2023</a:t>
            </a:fld>
            <a:endParaRPr lang="en-US" sz="100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5288462"/>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13"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image" Target="../media/image6.png"/><Relationship Id="rId12"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svg"/><Relationship Id="rId11" Type="http://schemas.openxmlformats.org/officeDocument/2006/relationships/diagramQuickStyle" Target="../diagrams/quickStyle1.xml"/><Relationship Id="rId5" Type="http://schemas.openxmlformats.org/officeDocument/2006/relationships/image" Target="../media/image4.png"/><Relationship Id="rId10" Type="http://schemas.openxmlformats.org/officeDocument/2006/relationships/diagramLayout" Target="../diagrams/layout1.xml"/><Relationship Id="rId4" Type="http://schemas.openxmlformats.org/officeDocument/2006/relationships/hyperlink" Target="https://inglesconprimaria.blogspot.com/2012/05/multilingualism.html" TargetMode="External"/><Relationship Id="rId9" Type="http://schemas.openxmlformats.org/officeDocument/2006/relationships/diagramData" Target="../diagrams/data1.xml"/><Relationship Id="rId1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8.jpe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hyperlink" Target="https://creativecommons.org/licenses/by/3.0/" TargetMode="External"/><Relationship Id="rId4" Type="http://schemas.openxmlformats.org/officeDocument/2006/relationships/hyperlink" Target="http://www.flickr.com/photos/exfordy/148745343/" TargetMode="Externa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0.jpeg"/><Relationship Id="rId7" Type="http://schemas.openxmlformats.org/officeDocument/2006/relationships/diagramQuickStyle" Target="../diagrams/quickStyle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hyperlink" Target="https://creativecommons.org/licenses/by/3.0/" TargetMode="External"/><Relationship Id="rId4" Type="http://schemas.openxmlformats.org/officeDocument/2006/relationships/hyperlink" Target="https://www.flickr.com/photos/34258602@N08/3309958586" TargetMode="Externa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23" name="Picture 22" descr="Pumpkins on box">
            <a:extLst>
              <a:ext uri="{FF2B5EF4-FFF2-40B4-BE49-F238E27FC236}">
                <a16:creationId xmlns:a16="http://schemas.microsoft.com/office/drawing/2014/main" id="{C0160D19-2259-E008-5AEB-E69FBA1A15AA}"/>
              </a:ext>
            </a:extLst>
          </p:cNvPr>
          <p:cNvPicPr>
            <a:picLocks noChangeAspect="1"/>
          </p:cNvPicPr>
          <p:nvPr/>
        </p:nvPicPr>
        <p:blipFill rotWithShape="1">
          <a:blip r:embed="rId2">
            <a:alphaModFix amt="40000"/>
          </a:blip>
          <a:srcRect t="860" r="6" b="12180"/>
          <a:stretch/>
        </p:blipFill>
        <p:spPr>
          <a:xfrm>
            <a:off x="1525" y="10"/>
            <a:ext cx="12188951" cy="6857990"/>
          </a:xfrm>
          <a:prstGeom prst="rect">
            <a:avLst/>
          </a:prstGeom>
        </p:spPr>
      </p:pic>
      <p:grpSp>
        <p:nvGrpSpPr>
          <p:cNvPr id="24"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3" name="Oval 12">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p:cNvSpPr>
            <a:spLocks noGrp="1"/>
          </p:cNvSpPr>
          <p:nvPr>
            <p:ph type="subTitle" idx="1"/>
          </p:nvPr>
        </p:nvSpPr>
        <p:spPr>
          <a:xfrm>
            <a:off x="540838" y="3044381"/>
            <a:ext cx="10638244" cy="3476162"/>
          </a:xfrm>
        </p:spPr>
        <p:txBody>
          <a:bodyPr vert="horz" lIns="91440" tIns="45720" rIns="91440" bIns="45720" rtlCol="0" anchor="t">
            <a:noAutofit/>
          </a:bodyPr>
          <a:lstStyle/>
          <a:p>
            <a:r>
              <a:rPr lang="en-GB" b="1" dirty="0">
                <a:solidFill>
                  <a:schemeClr val="bg1"/>
                </a:solidFill>
              </a:rPr>
              <a:t>Benefits of Multilingualism and Language Awareness Skills</a:t>
            </a:r>
            <a:endParaRPr lang="en-GB" b="1" dirty="0">
              <a:solidFill>
                <a:schemeClr val="bg1"/>
              </a:solidFill>
              <a:ea typeface="Calibri"/>
              <a:cs typeface="Calibri"/>
            </a:endParaRPr>
          </a:p>
          <a:p>
            <a:r>
              <a:rPr lang="en-GB" b="1" dirty="0">
                <a:solidFill>
                  <a:schemeClr val="bg1"/>
                </a:solidFill>
              </a:rPr>
              <a:t>Student name: Cristina-Valentina Preda</a:t>
            </a:r>
            <a:endParaRPr lang="en-GB" b="1" dirty="0">
              <a:solidFill>
                <a:schemeClr val="bg1"/>
              </a:solidFill>
              <a:ea typeface="Calibri"/>
              <a:cs typeface="Calibri"/>
            </a:endParaRPr>
          </a:p>
          <a:p>
            <a:r>
              <a:rPr lang="en-GB" b="1" dirty="0">
                <a:solidFill>
                  <a:schemeClr val="bg1"/>
                </a:solidFill>
              </a:rPr>
              <a:t>Student number: 2207491</a:t>
            </a:r>
            <a:endParaRPr lang="en-GB" b="1" dirty="0">
              <a:solidFill>
                <a:schemeClr val="bg1"/>
              </a:solidFill>
              <a:ea typeface="Calibri"/>
              <a:cs typeface="Calibri"/>
            </a:endParaRPr>
          </a:p>
          <a:p>
            <a:r>
              <a:rPr lang="en-GB" b="1" dirty="0">
                <a:solidFill>
                  <a:schemeClr val="bg1"/>
                </a:solidFill>
              </a:rPr>
              <a:t>Module name: Foreign Languages and Cultural Awareness BMIH5003</a:t>
            </a:r>
            <a:endParaRPr lang="en-GB" b="1" dirty="0">
              <a:solidFill>
                <a:schemeClr val="bg1"/>
              </a:solidFill>
              <a:ea typeface="Calibri"/>
              <a:cs typeface="Calibri"/>
            </a:endParaRPr>
          </a:p>
          <a:p>
            <a:r>
              <a:rPr lang="en-GB" b="1" dirty="0">
                <a:solidFill>
                  <a:schemeClr val="bg1"/>
                </a:solidFill>
              </a:rPr>
              <a:t>Lecturer: Lisa Bassler</a:t>
            </a:r>
            <a:endParaRPr lang="en-GB" b="1" dirty="0">
              <a:solidFill>
                <a:schemeClr val="bg1"/>
              </a:solidFill>
              <a:ea typeface="Calibri"/>
              <a:cs typeface="Calibri"/>
            </a:endParaRPr>
          </a:p>
          <a:p>
            <a:r>
              <a:rPr lang="en-GB" b="1" dirty="0">
                <a:solidFill>
                  <a:schemeClr val="bg1"/>
                </a:solidFill>
              </a:rPr>
              <a:t>Submission date: 27/10/2023</a:t>
            </a:r>
            <a:endParaRPr lang="en-GB" b="1" dirty="0">
              <a:solidFill>
                <a:schemeClr val="bg1"/>
              </a:solidFill>
              <a:ea typeface="Calibri"/>
              <a:cs typeface="Calibri"/>
            </a:endParaRPr>
          </a:p>
        </p:txBody>
      </p:sp>
      <p:pic>
        <p:nvPicPr>
          <p:cNvPr id="4" name="Picture 3" descr="A logo on a dark background&#10;&#10;Description automatically generated">
            <a:extLst>
              <a:ext uri="{FF2B5EF4-FFF2-40B4-BE49-F238E27FC236}">
                <a16:creationId xmlns:a16="http://schemas.microsoft.com/office/drawing/2014/main" id="{558859A8-C68E-BF22-8B0B-4CE08FB35D2E}"/>
              </a:ext>
            </a:extLst>
          </p:cNvPr>
          <p:cNvPicPr>
            <a:picLocks noChangeAspect="1"/>
          </p:cNvPicPr>
          <p:nvPr/>
        </p:nvPicPr>
        <p:blipFill>
          <a:blip r:embed="rId3"/>
          <a:stretch>
            <a:fillRect/>
          </a:stretch>
        </p:blipFill>
        <p:spPr>
          <a:xfrm>
            <a:off x="9356066" y="3594"/>
            <a:ext cx="2839528" cy="2853905"/>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4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2BAAE733-5830-4749-BF05-48553257C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22850350-D759-47A0-A2FA-8B445C6D9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5CDBA724-8456-9BEC-AC69-A85670930886}"/>
              </a:ext>
            </a:extLst>
          </p:cNvPr>
          <p:cNvSpPr>
            <a:spLocks noGrp="1"/>
          </p:cNvSpPr>
          <p:nvPr>
            <p:ph type="title"/>
          </p:nvPr>
        </p:nvSpPr>
        <p:spPr>
          <a:xfrm>
            <a:off x="777240" y="777240"/>
            <a:ext cx="6513709" cy="1120802"/>
          </a:xfrm>
        </p:spPr>
        <p:txBody>
          <a:bodyPr anchor="b">
            <a:normAutofit/>
          </a:bodyPr>
          <a:lstStyle/>
          <a:p>
            <a:r>
              <a:rPr lang="en-GB" sz="4400" dirty="0"/>
              <a:t>Multilingualism Matters</a:t>
            </a:r>
            <a:endParaRPr lang="en-US" sz="4400" dirty="0"/>
          </a:p>
        </p:txBody>
      </p:sp>
      <p:grpSp>
        <p:nvGrpSpPr>
          <p:cNvPr id="50" name="Decorative circles">
            <a:extLst>
              <a:ext uri="{FF2B5EF4-FFF2-40B4-BE49-F238E27FC236}">
                <a16:creationId xmlns:a16="http://schemas.microsoft.com/office/drawing/2014/main" id="{E001E6B1-E6EC-4718-9B43-2BF6443E10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5126" y="1898042"/>
            <a:ext cx="3331224" cy="4377301"/>
            <a:chOff x="8105126" y="1898042"/>
            <a:chExt cx="3331224" cy="4377301"/>
          </a:xfrm>
        </p:grpSpPr>
        <p:sp>
          <p:nvSpPr>
            <p:cNvPr id="51" name="Oval 50">
              <a:extLst>
                <a:ext uri="{FF2B5EF4-FFF2-40B4-BE49-F238E27FC236}">
                  <a16:creationId xmlns:a16="http://schemas.microsoft.com/office/drawing/2014/main" id="{0FBE738A-E5E6-41D9-86E1-9FAA96A1B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14834" y="5969563"/>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BB140461-E9E0-4755-8702-4787ADA454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05126" y="573568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EA9A8EAB-7E97-400A-9B16-BE7C8686E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9615" y="189804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CD352AD3-928B-4A44-B836-3E0900F5A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4480" y="2661415"/>
              <a:ext cx="466441" cy="466441"/>
            </a:xfrm>
            <a:prstGeom prst="ellipse">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 name="Oval 3">
            <a:extLst>
              <a:ext uri="{FF2B5EF4-FFF2-40B4-BE49-F238E27FC236}">
                <a16:creationId xmlns:a16="http://schemas.microsoft.com/office/drawing/2014/main" id="{A419A7E2-0698-4FEF-A4DB-E33787600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12412" y="4258198"/>
            <a:ext cx="2132258" cy="2132258"/>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26" name="Picture 25" descr="A group of flags in a circle&#10;&#10;Description automatically generated">
            <a:extLst>
              <a:ext uri="{FF2B5EF4-FFF2-40B4-BE49-F238E27FC236}">
                <a16:creationId xmlns:a16="http://schemas.microsoft.com/office/drawing/2014/main" id="{150158CC-849D-DA8E-74EA-10BD432518D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6679" r="17320" b="-1"/>
          <a:stretch/>
        </p:blipFill>
        <p:spPr>
          <a:xfrm>
            <a:off x="7292473" y="55311"/>
            <a:ext cx="4552196" cy="4552196"/>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pic>
        <p:nvPicPr>
          <p:cNvPr id="58" name="Graphic 57">
            <a:extLst>
              <a:ext uri="{FF2B5EF4-FFF2-40B4-BE49-F238E27FC236}">
                <a16:creationId xmlns:a16="http://schemas.microsoft.com/office/drawing/2014/main" id="{5E3012D0-3AE4-4594-B37E-2622C81C012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prstClr val="black"/>
              <a:schemeClr val="accent4">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6"/>
              </a:ext>
            </a:extLst>
          </a:blip>
          <a:srcRect l="10841" t="10973" r="12288" b="12942"/>
          <a:stretch/>
        </p:blipFill>
        <p:spPr>
          <a:xfrm>
            <a:off x="9340052" y="379390"/>
            <a:ext cx="1639186" cy="1622448"/>
          </a:xfrm>
          <a:prstGeom prst="rect">
            <a:avLst/>
          </a:prstGeom>
        </p:spPr>
      </p:pic>
      <p:pic>
        <p:nvPicPr>
          <p:cNvPr id="60" name="Graphic 59">
            <a:extLst>
              <a:ext uri="{FF2B5EF4-FFF2-40B4-BE49-F238E27FC236}">
                <a16:creationId xmlns:a16="http://schemas.microsoft.com/office/drawing/2014/main" id="{62AE1365-C56B-4B6A-BA5F-D16C105C68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12411" y="4258198"/>
            <a:ext cx="2132258" cy="2132258"/>
          </a:xfrm>
          <a:prstGeom prst="rect">
            <a:avLst/>
          </a:prstGeom>
        </p:spPr>
      </p:pic>
      <p:graphicFrame>
        <p:nvGraphicFramePr>
          <p:cNvPr id="5" name="Content Placeholder 2">
            <a:extLst>
              <a:ext uri="{FF2B5EF4-FFF2-40B4-BE49-F238E27FC236}">
                <a16:creationId xmlns:a16="http://schemas.microsoft.com/office/drawing/2014/main" id="{87144871-3911-C43B-857E-CDF0B5B37960}"/>
              </a:ext>
            </a:extLst>
          </p:cNvPr>
          <p:cNvGraphicFramePr>
            <a:graphicFrameLocks noGrp="1"/>
          </p:cNvGraphicFramePr>
          <p:nvPr>
            <p:ph idx="1"/>
            <p:extLst>
              <p:ext uri="{D42A27DB-BD31-4B8C-83A1-F6EECF244321}">
                <p14:modId xmlns:p14="http://schemas.microsoft.com/office/powerpoint/2010/main" val="2808996984"/>
              </p:ext>
            </p:extLst>
          </p:nvPr>
        </p:nvGraphicFramePr>
        <p:xfrm>
          <a:off x="777240" y="2124777"/>
          <a:ext cx="6513709" cy="405218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27" name="TextBox 26">
            <a:extLst>
              <a:ext uri="{FF2B5EF4-FFF2-40B4-BE49-F238E27FC236}">
                <a16:creationId xmlns:a16="http://schemas.microsoft.com/office/drawing/2014/main" id="{575B8181-817A-15A8-6934-D752F99C77B3}"/>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11929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F596E531-7430-4087-BC87-6EBBD9F5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3761DBE9-7FE6-4545-A3E3-3CB13BEFB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5ADE3C63-B6BD-DDB1-C12E-EF136BC310A4}"/>
              </a:ext>
            </a:extLst>
          </p:cNvPr>
          <p:cNvSpPr>
            <a:spLocks noGrp="1"/>
          </p:cNvSpPr>
          <p:nvPr>
            <p:ph type="title"/>
          </p:nvPr>
        </p:nvSpPr>
        <p:spPr>
          <a:xfrm>
            <a:off x="777240" y="777240"/>
            <a:ext cx="6765026" cy="2493876"/>
          </a:xfrm>
        </p:spPr>
        <p:txBody>
          <a:bodyPr anchor="b">
            <a:normAutofit/>
          </a:bodyPr>
          <a:lstStyle/>
          <a:p>
            <a:r>
              <a:rPr lang="en-GB" sz="4400" dirty="0"/>
              <a:t>The Benefits of Multilingualism and Language Awareness Skills</a:t>
            </a:r>
            <a:endParaRPr lang="en-US" sz="4400" dirty="0"/>
          </a:p>
        </p:txBody>
      </p:sp>
      <p:grpSp>
        <p:nvGrpSpPr>
          <p:cNvPr id="57" name="decorative circles">
            <a:extLst>
              <a:ext uri="{FF2B5EF4-FFF2-40B4-BE49-F238E27FC236}">
                <a16:creationId xmlns:a16="http://schemas.microsoft.com/office/drawing/2014/main" id="{090D15CC-A235-4941-B59D-649F70CD1B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37008" y="433142"/>
            <a:ext cx="1122760" cy="6178301"/>
            <a:chOff x="8437008" y="433142"/>
            <a:chExt cx="1122760" cy="6178301"/>
          </a:xfrm>
        </p:grpSpPr>
        <p:sp>
          <p:nvSpPr>
            <p:cNvPr id="58" name="Oval 57">
              <a:extLst>
                <a:ext uri="{FF2B5EF4-FFF2-40B4-BE49-F238E27FC236}">
                  <a16:creationId xmlns:a16="http://schemas.microsoft.com/office/drawing/2014/main" id="{787532C7-1215-4178-A923-EF573EC9B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75160" y="82517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B0FD62D6-D98A-489D-A5FC-24518D6F9A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28229" y="433142"/>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0617A8E1-0887-4BEB-AF88-4C490056D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37008" y="5719481"/>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15DF5A22-9D25-46A9-8FC0-ED95CF464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93327" y="6145002"/>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9CD8CCD3-5B43-4E89-B609-74BE058F7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96963" y="581706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6" name="Picture 25" descr="A indoor pool with a hot tub&#10;&#10;Description automatically generated">
            <a:extLst>
              <a:ext uri="{FF2B5EF4-FFF2-40B4-BE49-F238E27FC236}">
                <a16:creationId xmlns:a16="http://schemas.microsoft.com/office/drawing/2014/main" id="{66E47B8D-B412-7C63-0A4C-D3F4EDE33B5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0389" r="24816"/>
          <a:stretch/>
        </p:blipFill>
        <p:spPr>
          <a:xfrm>
            <a:off x="8608738" y="357441"/>
            <a:ext cx="3580214" cy="5994304"/>
          </a:xfrm>
          <a:custGeom>
            <a:avLst/>
            <a:gdLst/>
            <a:ahLst/>
            <a:cxnLst/>
            <a:rect l="l" t="t" r="r" b="b"/>
            <a:pathLst>
              <a:path w="3735324" h="6254002">
                <a:moveTo>
                  <a:pt x="3127001" y="0"/>
                </a:moveTo>
                <a:cubicBezTo>
                  <a:pt x="3288907" y="0"/>
                  <a:pt x="3447939" y="12305"/>
                  <a:pt x="3603212" y="36030"/>
                </a:cubicBezTo>
                <a:lnTo>
                  <a:pt x="3735324" y="59623"/>
                </a:lnTo>
                <a:lnTo>
                  <a:pt x="3735324" y="6194380"/>
                </a:lnTo>
                <a:lnTo>
                  <a:pt x="3603212" y="6217972"/>
                </a:lnTo>
                <a:cubicBezTo>
                  <a:pt x="3447939" y="6241698"/>
                  <a:pt x="3288907" y="6254002"/>
                  <a:pt x="3127001" y="6254002"/>
                </a:cubicBezTo>
                <a:cubicBezTo>
                  <a:pt x="1400006" y="6254002"/>
                  <a:pt x="0" y="4853996"/>
                  <a:pt x="0" y="3127001"/>
                </a:cubicBezTo>
                <a:cubicBezTo>
                  <a:pt x="0" y="1400006"/>
                  <a:pt x="1400006" y="0"/>
                  <a:pt x="3127001" y="0"/>
                </a:cubicBezTo>
                <a:close/>
              </a:path>
            </a:pathLst>
          </a:custGeom>
        </p:spPr>
      </p:pic>
      <p:graphicFrame>
        <p:nvGraphicFramePr>
          <p:cNvPr id="5" name="Content Placeholder 2">
            <a:extLst>
              <a:ext uri="{FF2B5EF4-FFF2-40B4-BE49-F238E27FC236}">
                <a16:creationId xmlns:a16="http://schemas.microsoft.com/office/drawing/2014/main" id="{79C84117-1EAF-7F27-6F06-0E079CAFB072}"/>
              </a:ext>
            </a:extLst>
          </p:cNvPr>
          <p:cNvGraphicFramePr>
            <a:graphicFrameLocks noGrp="1"/>
          </p:cNvGraphicFramePr>
          <p:nvPr>
            <p:ph idx="1"/>
            <p:extLst>
              <p:ext uri="{D42A27DB-BD31-4B8C-83A1-F6EECF244321}">
                <p14:modId xmlns:p14="http://schemas.microsoft.com/office/powerpoint/2010/main" val="1230199330"/>
              </p:ext>
            </p:extLst>
          </p:nvPr>
        </p:nvGraphicFramePr>
        <p:xfrm>
          <a:off x="777240" y="3428999"/>
          <a:ext cx="7658244" cy="27479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7" name="TextBox 26">
            <a:extLst>
              <a:ext uri="{FF2B5EF4-FFF2-40B4-BE49-F238E27FC236}">
                <a16:creationId xmlns:a16="http://schemas.microsoft.com/office/drawing/2014/main" id="{67EC7C08-AE23-08A4-D261-C43C9ED2CA30}"/>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743326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ADF1321-F1B6-F2C4-FD91-AC5C83574D81}"/>
              </a:ext>
            </a:extLst>
          </p:cNvPr>
          <p:cNvSpPr>
            <a:spLocks noGrp="1"/>
          </p:cNvSpPr>
          <p:nvPr>
            <p:ph type="title"/>
          </p:nvPr>
        </p:nvSpPr>
        <p:spPr>
          <a:xfrm>
            <a:off x="777240" y="777240"/>
            <a:ext cx="4606280" cy="682329"/>
          </a:xfrm>
        </p:spPr>
        <p:txBody>
          <a:bodyPr anchor="b">
            <a:normAutofit fontScale="90000"/>
          </a:bodyPr>
          <a:lstStyle/>
          <a:p>
            <a:r>
              <a:rPr lang="en-GB" sz="4400" dirty="0"/>
              <a:t>French</a:t>
            </a:r>
            <a:endParaRPr lang="en-US" sz="4400"/>
          </a:p>
        </p:txBody>
      </p:sp>
      <p:grpSp>
        <p:nvGrpSpPr>
          <p:cNvPr id="61"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53" name="Oval 52">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E2BAB2F2-2358-D60A-5DD7-DC22C16944A1}"/>
              </a:ext>
            </a:extLst>
          </p:cNvPr>
          <p:cNvGraphicFramePr>
            <a:graphicFrameLocks noGrp="1"/>
          </p:cNvGraphicFramePr>
          <p:nvPr>
            <p:ph idx="1"/>
            <p:extLst>
              <p:ext uri="{D42A27DB-BD31-4B8C-83A1-F6EECF244321}">
                <p14:modId xmlns:p14="http://schemas.microsoft.com/office/powerpoint/2010/main" val="3551815700"/>
              </p:ext>
            </p:extLst>
          </p:nvPr>
        </p:nvGraphicFramePr>
        <p:xfrm>
          <a:off x="777240" y="3428999"/>
          <a:ext cx="4606280" cy="2747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4" name="TextBox 43">
            <a:extLst>
              <a:ext uri="{FF2B5EF4-FFF2-40B4-BE49-F238E27FC236}">
                <a16:creationId xmlns:a16="http://schemas.microsoft.com/office/drawing/2014/main" id="{18F31DED-9FA9-3695-F869-9170188AA9C4}"/>
              </a:ext>
            </a:extLst>
          </p:cNvPr>
          <p:cNvSpPr txBox="1"/>
          <p:nvPr/>
        </p:nvSpPr>
        <p:spPr>
          <a:xfrm>
            <a:off x="871268" y="1705154"/>
            <a:ext cx="8566030" cy="15240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600" dirty="0">
                <a:latin typeface="Arial"/>
                <a:ea typeface="Open Sans"/>
                <a:cs typeface="Open Sans"/>
              </a:rPr>
              <a:t>Recent multimodality research has demonstrated the advantages of how metalinguistic awareness can support the community by using images, sounds and facial expressions. (</a:t>
            </a:r>
            <a:r>
              <a:rPr lang="en-US" sz="1600" dirty="0" err="1">
                <a:latin typeface="Arial"/>
                <a:ea typeface="Open Sans"/>
                <a:cs typeface="Open Sans"/>
              </a:rPr>
              <a:t>Amgott</a:t>
            </a:r>
            <a:r>
              <a:rPr lang="en-US" sz="1600" dirty="0">
                <a:latin typeface="Arial"/>
                <a:ea typeface="Open Sans"/>
                <a:cs typeface="Open Sans"/>
              </a:rPr>
              <a:t> and Gorham, 2023) . </a:t>
            </a:r>
          </a:p>
          <a:p>
            <a:pPr>
              <a:lnSpc>
                <a:spcPct val="150000"/>
              </a:lnSpc>
            </a:pPr>
            <a:endParaRPr lang="en-US" sz="1600" dirty="0">
              <a:latin typeface="Arial"/>
              <a:ea typeface="Open Sans"/>
              <a:cs typeface="Open Sans"/>
            </a:endParaRPr>
          </a:p>
        </p:txBody>
      </p:sp>
      <p:pic>
        <p:nvPicPr>
          <p:cNvPr id="45" name="Picture 44" descr="A red white and blue flag&#10;&#10;Description automatically generated">
            <a:extLst>
              <a:ext uri="{FF2B5EF4-FFF2-40B4-BE49-F238E27FC236}">
                <a16:creationId xmlns:a16="http://schemas.microsoft.com/office/drawing/2014/main" id="{C4C4D539-CD5D-E9D0-E850-43AEB7C39E74}"/>
              </a:ext>
            </a:extLst>
          </p:cNvPr>
          <p:cNvPicPr>
            <a:picLocks noChangeAspect="1"/>
          </p:cNvPicPr>
          <p:nvPr/>
        </p:nvPicPr>
        <p:blipFill>
          <a:blip r:embed="rId8"/>
          <a:stretch>
            <a:fillRect/>
          </a:stretch>
        </p:blipFill>
        <p:spPr>
          <a:xfrm>
            <a:off x="9352023" y="-449"/>
            <a:ext cx="2833238" cy="2344408"/>
          </a:xfrm>
          <a:prstGeom prst="rect">
            <a:avLst/>
          </a:prstGeom>
        </p:spPr>
      </p:pic>
    </p:spTree>
    <p:extLst>
      <p:ext uri="{BB962C8B-B14F-4D97-AF65-F5344CB8AC3E}">
        <p14:creationId xmlns:p14="http://schemas.microsoft.com/office/powerpoint/2010/main" val="74354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EC6CC628-953C-67D7-7303-C7C97DE09DA2}"/>
              </a:ext>
            </a:extLst>
          </p:cNvPr>
          <p:cNvGraphicFramePr>
            <a:graphicFrameLocks noGrp="1"/>
          </p:cNvGraphicFramePr>
          <p:nvPr>
            <p:ph idx="1"/>
            <p:extLst>
              <p:ext uri="{D42A27DB-BD31-4B8C-83A1-F6EECF244321}">
                <p14:modId xmlns:p14="http://schemas.microsoft.com/office/powerpoint/2010/main" val="361169802"/>
              </p:ext>
            </p:extLst>
          </p:nvPr>
        </p:nvGraphicFramePr>
        <p:xfrm>
          <a:off x="777875" y="1817914"/>
          <a:ext cx="10658475" cy="4359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5745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15ADCCBF-2F61-C88D-432A-46FFD200000E}"/>
              </a:ext>
            </a:extLst>
          </p:cNvPr>
          <p:cNvSpPr>
            <a:spLocks noGrp="1"/>
          </p:cNvSpPr>
          <p:nvPr>
            <p:ph type="title"/>
          </p:nvPr>
        </p:nvSpPr>
        <p:spPr>
          <a:xfrm>
            <a:off x="777239" y="777241"/>
            <a:ext cx="5906589" cy="1092462"/>
          </a:xfrm>
        </p:spPr>
        <p:txBody>
          <a:bodyPr anchor="b">
            <a:normAutofit fontScale="90000"/>
          </a:bodyPr>
          <a:lstStyle/>
          <a:p>
            <a:r>
              <a:rPr lang="en-GB" sz="4400" dirty="0"/>
              <a:t>The Importance of Language Awareness Skills</a:t>
            </a:r>
            <a:endParaRPr lang="en-US" sz="4400" dirty="0"/>
          </a:p>
        </p:txBody>
      </p:sp>
      <p:grpSp>
        <p:nvGrpSpPr>
          <p:cNvPr id="22"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23" name="Oval 22">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descr="A bathtub with candles in the middle of a bathroom&#10;&#10;Description automatically generated">
            <a:extLst>
              <a:ext uri="{FF2B5EF4-FFF2-40B4-BE49-F238E27FC236}">
                <a16:creationId xmlns:a16="http://schemas.microsoft.com/office/drawing/2014/main" id="{AA531466-6A66-05F7-DC56-03D66FCE412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636" r="6615" b="1"/>
          <a:stretch/>
        </p:blipFill>
        <p:spPr>
          <a:xfrm>
            <a:off x="6306574" y="552339"/>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graphicFrame>
        <p:nvGraphicFramePr>
          <p:cNvPr id="5" name="Content Placeholder 2">
            <a:extLst>
              <a:ext uri="{FF2B5EF4-FFF2-40B4-BE49-F238E27FC236}">
                <a16:creationId xmlns:a16="http://schemas.microsoft.com/office/drawing/2014/main" id="{6658A50E-5513-6068-AC21-4138DEDBF2ED}"/>
              </a:ext>
            </a:extLst>
          </p:cNvPr>
          <p:cNvGraphicFramePr>
            <a:graphicFrameLocks noGrp="1"/>
          </p:cNvGraphicFramePr>
          <p:nvPr>
            <p:ph idx="1"/>
            <p:extLst>
              <p:ext uri="{D42A27DB-BD31-4B8C-83A1-F6EECF244321}">
                <p14:modId xmlns:p14="http://schemas.microsoft.com/office/powerpoint/2010/main" val="269637589"/>
              </p:ext>
            </p:extLst>
          </p:nvPr>
        </p:nvGraphicFramePr>
        <p:xfrm>
          <a:off x="662221" y="2253790"/>
          <a:ext cx="5527810" cy="41675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 name="TextBox 12">
            <a:extLst>
              <a:ext uri="{FF2B5EF4-FFF2-40B4-BE49-F238E27FC236}">
                <a16:creationId xmlns:a16="http://schemas.microsoft.com/office/drawing/2014/main" id="{985DA07D-00FC-133B-ADA7-AF79E9E00438}"/>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282282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9" name="Freeform: Shape 28">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31"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32" name="Oval 31">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D6BEA08-10FD-8FEF-1EC7-AF077C555113}"/>
              </a:ext>
            </a:extLst>
          </p:cNvPr>
          <p:cNvSpPr>
            <a:spLocks noGrp="1"/>
          </p:cNvSpPr>
          <p:nvPr>
            <p:ph type="title"/>
          </p:nvPr>
        </p:nvSpPr>
        <p:spPr>
          <a:xfrm>
            <a:off x="770878" y="952022"/>
            <a:ext cx="2862591" cy="5157049"/>
          </a:xfrm>
        </p:spPr>
        <p:txBody>
          <a:bodyPr anchor="ctr">
            <a:normAutofit/>
          </a:bodyPr>
          <a:lstStyle/>
          <a:p>
            <a:r>
              <a:rPr lang="en-US" sz="3700" b="1" dirty="0"/>
              <a:t>References </a:t>
            </a:r>
          </a:p>
        </p:txBody>
      </p:sp>
      <p:graphicFrame>
        <p:nvGraphicFramePr>
          <p:cNvPr id="5" name="Content Placeholder 2">
            <a:extLst>
              <a:ext uri="{FF2B5EF4-FFF2-40B4-BE49-F238E27FC236}">
                <a16:creationId xmlns:a16="http://schemas.microsoft.com/office/drawing/2014/main" id="{2461C4DD-EB92-43AC-815E-6777F973C60D}"/>
              </a:ext>
            </a:extLst>
          </p:cNvPr>
          <p:cNvGraphicFramePr>
            <a:graphicFrameLocks noGrp="1"/>
          </p:cNvGraphicFramePr>
          <p:nvPr>
            <p:ph idx="1"/>
            <p:extLst>
              <p:ext uri="{D42A27DB-BD31-4B8C-83A1-F6EECF244321}">
                <p14:modId xmlns:p14="http://schemas.microsoft.com/office/powerpoint/2010/main" val="691917899"/>
              </p:ext>
            </p:extLst>
          </p:nvPr>
        </p:nvGraphicFramePr>
        <p:xfrm>
          <a:off x="4629151" y="952022"/>
          <a:ext cx="7132295" cy="64941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194715"/>
      </p:ext>
    </p:extLst>
  </p:cSld>
  <p:clrMapOvr>
    <a:masterClrMapping/>
  </p:clrMapOvr>
</p:sld>
</file>

<file path=ppt/theme/theme1.xml><?xml version="1.0" encoding="utf-8"?>
<a:theme xmlns:a="http://schemas.openxmlformats.org/drawingml/2006/main" name="ConfettiVTI">
  <a:themeElements>
    <a:clrScheme name="AnalogousFromDarkSeedLeftStep">
      <a:dk1>
        <a:srgbClr val="000000"/>
      </a:dk1>
      <a:lt1>
        <a:srgbClr val="FFFFFF"/>
      </a:lt1>
      <a:dk2>
        <a:srgbClr val="31231C"/>
      </a:dk2>
      <a:lt2>
        <a:srgbClr val="F1F0F3"/>
      </a:lt2>
      <a:accent1>
        <a:srgbClr val="90AB43"/>
      </a:accent1>
      <a:accent2>
        <a:srgbClr val="B19F3B"/>
      </a:accent2>
      <a:accent3>
        <a:srgbClr val="C37F4D"/>
      </a:accent3>
      <a:accent4>
        <a:srgbClr val="B13C3B"/>
      </a:accent4>
      <a:accent5>
        <a:srgbClr val="C34D7D"/>
      </a:accent5>
      <a:accent6>
        <a:srgbClr val="B13B9C"/>
      </a:accent6>
      <a:hlink>
        <a:srgbClr val="C04462"/>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1668</Words>
  <Application>Microsoft Office PowerPoint</Application>
  <PresentationFormat>Widescreen</PresentationFormat>
  <Paragraphs>68</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ConfettiVTI</vt:lpstr>
      <vt:lpstr>PowerPoint Presentation</vt:lpstr>
      <vt:lpstr>Multilingualism Matters</vt:lpstr>
      <vt:lpstr>The Benefits of Multilingualism and Language Awareness Skills</vt:lpstr>
      <vt:lpstr>French</vt:lpstr>
      <vt:lpstr>PowerPoint Presentation</vt:lpstr>
      <vt:lpstr>The Importance of Language Awareness Skills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201</cp:revision>
  <dcterms:created xsi:type="dcterms:W3CDTF">2023-10-05T21:08:54Z</dcterms:created>
  <dcterms:modified xsi:type="dcterms:W3CDTF">2023-10-25T11:44:45Z</dcterms:modified>
</cp:coreProperties>
</file>